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352" r:id="rId2"/>
    <p:sldId id="272" r:id="rId3"/>
    <p:sldId id="302" r:id="rId4"/>
    <p:sldId id="310" r:id="rId5"/>
    <p:sldId id="306" r:id="rId6"/>
    <p:sldId id="307" r:id="rId7"/>
    <p:sldId id="277" r:id="rId8"/>
  </p:sldIdLst>
  <p:sldSz cx="12192000" cy="6858000"/>
  <p:notesSz cx="6858000" cy="9144000"/>
  <p:embeddedFontLst>
    <p:embeddedFont>
      <p:font typeface="等线" panose="02010600030101010101" pitchFamily="2" charset="-122"/>
      <p:regular r:id="rId10"/>
    </p:embeddedFont>
    <p:embeddedFont>
      <p:font typeface="微软雅黑" panose="020B0503020204020204" pitchFamily="34" charset="-122"/>
      <p:regular r:id="rId11"/>
      <p:bold r:id="rId12"/>
    </p:embeddedFont>
    <p:embeddedFont>
      <p:font typeface="#9Slide05 Motion Picture" panose="020B0604020202020204" charset="0"/>
      <p:regular r:id="rId13"/>
    </p:embeddedFont>
    <p:embeddedFont>
      <p:font typeface="Maiandra GD" panose="020E0502030308020204" pitchFamily="34" charset="0"/>
      <p:regular r:id="rId14"/>
    </p:embeddedFont>
    <p:embeddedFont>
      <p:font typeface="Questrial" pitchFamily="2" charset="0"/>
      <p:regular r:id="rId15"/>
    </p:embeddedFont>
    <p:embeddedFont>
      <p:font typeface="UTM Androgyne" panose="02040603050506020204" pitchFamily="18" charset="0"/>
      <p:regular r:id="rId16"/>
    </p:embeddedFont>
  </p:embeddedFontLst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2BD"/>
    <a:srgbClr val="C9DBE5"/>
    <a:srgbClr val="CDBF97"/>
    <a:srgbClr val="8D7545"/>
    <a:srgbClr val="ECE8E5"/>
    <a:srgbClr val="E4CBCB"/>
    <a:srgbClr val="A88755"/>
    <a:srgbClr val="1F2020"/>
    <a:srgbClr val="263B45"/>
    <a:srgbClr val="19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38" autoAdjust="0"/>
    <p:restoredTop sz="94660"/>
  </p:normalViewPr>
  <p:slideViewPr>
    <p:cSldViewPr snapToGrid="0">
      <p:cViewPr varScale="1">
        <p:scale>
          <a:sx n="80" d="100"/>
          <a:sy n="80" d="100"/>
        </p:scale>
        <p:origin x="35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2024/6/6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9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0" b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5734" y="-55171"/>
            <a:ext cx="12314222" cy="6923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71240">
            <a:off x="9081694" y="2753822"/>
            <a:ext cx="3316857" cy="45043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068" y="411361"/>
            <a:ext cx="11236621" cy="63217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380" y="752530"/>
            <a:ext cx="10308420" cy="565338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55554" y="1647059"/>
            <a:ext cx="9706564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THẦY CÔ GIÁO ĐẾN DỰ GIỜ LỚP 5G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KỂ CHUYỆN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1981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4776" y="708099"/>
            <a:ext cx="1184912" cy="997481"/>
          </a:xfrm>
          <a:prstGeom prst="rect">
            <a:avLst/>
          </a:prstGeom>
        </p:spPr>
      </p:pic>
      <p:grpSp>
        <p:nvGrpSpPr>
          <p:cNvPr id="358" name="Group 357">
            <a:extLst>
              <a:ext uri="{FF2B5EF4-FFF2-40B4-BE49-F238E27FC236}">
                <a16:creationId xmlns:a16="http://schemas.microsoft.com/office/drawing/2014/main" id="{ECF9A3B7-8DD1-4557-A5BD-C782CA6D6DDA}"/>
              </a:ext>
            </a:extLst>
          </p:cNvPr>
          <p:cNvGrpSpPr/>
          <p:nvPr/>
        </p:nvGrpSpPr>
        <p:grpSpPr>
          <a:xfrm>
            <a:off x="366816" y="3313884"/>
            <a:ext cx="1665185" cy="3324987"/>
            <a:chOff x="1089111" y="4966260"/>
            <a:chExt cx="2820217" cy="5320739"/>
          </a:xfrm>
        </p:grpSpPr>
        <p:grpSp>
          <p:nvGrpSpPr>
            <p:cNvPr id="23" name="Graphic 19">
              <a:extLst>
                <a:ext uri="{FF2B5EF4-FFF2-40B4-BE49-F238E27FC236}">
                  <a16:creationId xmlns:a16="http://schemas.microsoft.com/office/drawing/2014/main" id="{3F39E911-07C0-4D55-B814-7FD69A4DB28E}"/>
                </a:ext>
              </a:extLst>
            </p:cNvPr>
            <p:cNvGrpSpPr/>
            <p:nvPr/>
          </p:nvGrpSpPr>
          <p:grpSpPr>
            <a:xfrm>
              <a:off x="1089111" y="4966260"/>
              <a:ext cx="2227518" cy="1515190"/>
              <a:chOff x="1089111" y="4966260"/>
              <a:chExt cx="2227518" cy="1515190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06ECE266-A81E-41C9-B6AA-0FB53D16881E}"/>
                  </a:ext>
                </a:extLst>
              </p:cNvPr>
              <p:cNvSpPr/>
              <p:nvPr/>
            </p:nvSpPr>
            <p:spPr>
              <a:xfrm>
                <a:off x="1089111" y="4966260"/>
                <a:ext cx="2227518" cy="1515190"/>
              </a:xfrm>
              <a:custGeom>
                <a:avLst/>
                <a:gdLst>
                  <a:gd name="connsiteX0" fmla="*/ 2202813 w 2227518"/>
                  <a:gd name="connsiteY0" fmla="*/ 966979 h 1515190"/>
                  <a:gd name="connsiteX1" fmla="*/ 2112331 w 2227518"/>
                  <a:gd name="connsiteY1" fmla="*/ 605052 h 1515190"/>
                  <a:gd name="connsiteX2" fmla="*/ 2192168 w 2227518"/>
                  <a:gd name="connsiteY2" fmla="*/ 642309 h 1515190"/>
                  <a:gd name="connsiteX3" fmla="*/ 1984592 w 2227518"/>
                  <a:gd name="connsiteY3" fmla="*/ 354897 h 1515190"/>
                  <a:gd name="connsiteX4" fmla="*/ 2053784 w 2227518"/>
                  <a:gd name="connsiteY4" fmla="*/ 301673 h 1515190"/>
                  <a:gd name="connsiteX5" fmla="*/ 1942013 w 2227518"/>
                  <a:gd name="connsiteY5" fmla="*/ 317640 h 1515190"/>
                  <a:gd name="connsiteX6" fmla="*/ 1899433 w 2227518"/>
                  <a:gd name="connsiteY6" fmla="*/ 227158 h 1515190"/>
                  <a:gd name="connsiteX7" fmla="*/ 1899433 w 2227518"/>
                  <a:gd name="connsiteY7" fmla="*/ 306995 h 1515190"/>
                  <a:gd name="connsiteX8" fmla="*/ 414467 w 2227518"/>
                  <a:gd name="connsiteY8" fmla="*/ 248448 h 1515190"/>
                  <a:gd name="connsiteX9" fmla="*/ 15283 w 2227518"/>
                  <a:gd name="connsiteY9" fmla="*/ 839240 h 1515190"/>
                  <a:gd name="connsiteX10" fmla="*/ 20606 w 2227518"/>
                  <a:gd name="connsiteY10" fmla="*/ 1073427 h 1515190"/>
                  <a:gd name="connsiteX11" fmla="*/ 89798 w 2227518"/>
                  <a:gd name="connsiteY11" fmla="*/ 1062783 h 1515190"/>
                  <a:gd name="connsiteX12" fmla="*/ 169634 w 2227518"/>
                  <a:gd name="connsiteY12" fmla="*/ 1296970 h 1515190"/>
                  <a:gd name="connsiteX13" fmla="*/ 308018 w 2227518"/>
                  <a:gd name="connsiteY13" fmla="*/ 1467288 h 1515190"/>
                  <a:gd name="connsiteX14" fmla="*/ 297373 w 2227518"/>
                  <a:gd name="connsiteY14" fmla="*/ 1328905 h 1515190"/>
                  <a:gd name="connsiteX15" fmla="*/ 281406 w 2227518"/>
                  <a:gd name="connsiteY15" fmla="*/ 1270358 h 1515190"/>
                  <a:gd name="connsiteX16" fmla="*/ 270761 w 2227518"/>
                  <a:gd name="connsiteY16" fmla="*/ 1227778 h 1515190"/>
                  <a:gd name="connsiteX17" fmla="*/ 233504 w 2227518"/>
                  <a:gd name="connsiteY17" fmla="*/ 1046815 h 1515190"/>
                  <a:gd name="connsiteX18" fmla="*/ 355920 w 2227518"/>
                  <a:gd name="connsiteY18" fmla="*/ 1046815 h 1515190"/>
                  <a:gd name="connsiteX19" fmla="*/ 446402 w 2227518"/>
                  <a:gd name="connsiteY19" fmla="*/ 791338 h 1515190"/>
                  <a:gd name="connsiteX20" fmla="*/ 403823 w 2227518"/>
                  <a:gd name="connsiteY20" fmla="*/ 1030848 h 1515190"/>
                  <a:gd name="connsiteX21" fmla="*/ 707203 w 2227518"/>
                  <a:gd name="connsiteY21" fmla="*/ 1014881 h 1515190"/>
                  <a:gd name="connsiteX22" fmla="*/ 808329 w 2227518"/>
                  <a:gd name="connsiteY22" fmla="*/ 700856 h 1515190"/>
                  <a:gd name="connsiteX23" fmla="*/ 771072 w 2227518"/>
                  <a:gd name="connsiteY23" fmla="*/ 1020203 h 1515190"/>
                  <a:gd name="connsiteX24" fmla="*/ 1111709 w 2227518"/>
                  <a:gd name="connsiteY24" fmla="*/ 1004236 h 1515190"/>
                  <a:gd name="connsiteX25" fmla="*/ 1164934 w 2227518"/>
                  <a:gd name="connsiteY25" fmla="*/ 748758 h 1515190"/>
                  <a:gd name="connsiteX26" fmla="*/ 1159611 w 2227518"/>
                  <a:gd name="connsiteY26" fmla="*/ 993591 h 1515190"/>
                  <a:gd name="connsiteX27" fmla="*/ 1548151 w 2227518"/>
                  <a:gd name="connsiteY27" fmla="*/ 993591 h 1515190"/>
                  <a:gd name="connsiteX28" fmla="*/ 1537506 w 2227518"/>
                  <a:gd name="connsiteY28" fmla="*/ 780693 h 1515190"/>
                  <a:gd name="connsiteX29" fmla="*/ 1585408 w 2227518"/>
                  <a:gd name="connsiteY29" fmla="*/ 972301 h 1515190"/>
                  <a:gd name="connsiteX30" fmla="*/ 1910078 w 2227518"/>
                  <a:gd name="connsiteY30" fmla="*/ 972301 h 1515190"/>
                  <a:gd name="connsiteX31" fmla="*/ 1894110 w 2227518"/>
                  <a:gd name="connsiteY31" fmla="*/ 759403 h 1515190"/>
                  <a:gd name="connsiteX32" fmla="*/ 1942013 w 2227518"/>
                  <a:gd name="connsiteY32" fmla="*/ 977623 h 1515190"/>
                  <a:gd name="connsiteX33" fmla="*/ 1968625 w 2227518"/>
                  <a:gd name="connsiteY33" fmla="*/ 977623 h 1515190"/>
                  <a:gd name="connsiteX34" fmla="*/ 1973947 w 2227518"/>
                  <a:gd name="connsiteY34" fmla="*/ 977623 h 1515190"/>
                  <a:gd name="connsiteX35" fmla="*/ 1947335 w 2227518"/>
                  <a:gd name="connsiteY35" fmla="*/ 1110685 h 1515190"/>
                  <a:gd name="connsiteX36" fmla="*/ 1931368 w 2227518"/>
                  <a:gd name="connsiteY36" fmla="*/ 1211811 h 1515190"/>
                  <a:gd name="connsiteX37" fmla="*/ 1926045 w 2227518"/>
                  <a:gd name="connsiteY37" fmla="*/ 1435354 h 1515190"/>
                  <a:gd name="connsiteX38" fmla="*/ 1931368 w 2227518"/>
                  <a:gd name="connsiteY38" fmla="*/ 1483256 h 1515190"/>
                  <a:gd name="connsiteX39" fmla="*/ 1936690 w 2227518"/>
                  <a:gd name="connsiteY39" fmla="*/ 1515190 h 1515190"/>
                  <a:gd name="connsiteX40" fmla="*/ 2192168 w 2227518"/>
                  <a:gd name="connsiteY40" fmla="*/ 1291648 h 1515190"/>
                  <a:gd name="connsiteX41" fmla="*/ 2170878 w 2227518"/>
                  <a:gd name="connsiteY41" fmla="*/ 913754 h 1515190"/>
                  <a:gd name="connsiteX42" fmla="*/ 2202813 w 2227518"/>
                  <a:gd name="connsiteY42" fmla="*/ 966979 h 1515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227518" h="1515190">
                    <a:moveTo>
                      <a:pt x="2202813" y="966979"/>
                    </a:moveTo>
                    <a:cubicBezTo>
                      <a:pt x="2261360" y="706179"/>
                      <a:pt x="2112331" y="605052"/>
                      <a:pt x="2112331" y="605052"/>
                    </a:cubicBezTo>
                    <a:cubicBezTo>
                      <a:pt x="2112331" y="605052"/>
                      <a:pt x="2154911" y="610375"/>
                      <a:pt x="2192168" y="642309"/>
                    </a:cubicBezTo>
                    <a:cubicBezTo>
                      <a:pt x="2154911" y="418767"/>
                      <a:pt x="1984592" y="354897"/>
                      <a:pt x="1984592" y="354897"/>
                    </a:cubicBezTo>
                    <a:cubicBezTo>
                      <a:pt x="1984592" y="354897"/>
                      <a:pt x="1995237" y="333607"/>
                      <a:pt x="2053784" y="301673"/>
                    </a:cubicBezTo>
                    <a:cubicBezTo>
                      <a:pt x="2011204" y="291028"/>
                      <a:pt x="1942013" y="317640"/>
                      <a:pt x="1942013" y="317640"/>
                    </a:cubicBezTo>
                    <a:cubicBezTo>
                      <a:pt x="1936690" y="269738"/>
                      <a:pt x="1899433" y="227158"/>
                      <a:pt x="1899433" y="227158"/>
                    </a:cubicBezTo>
                    <a:cubicBezTo>
                      <a:pt x="1899433" y="227158"/>
                      <a:pt x="1904755" y="243126"/>
                      <a:pt x="1899433" y="306995"/>
                    </a:cubicBezTo>
                    <a:cubicBezTo>
                      <a:pt x="1580086" y="-145413"/>
                      <a:pt x="818974" y="-38964"/>
                      <a:pt x="414467" y="248448"/>
                    </a:cubicBezTo>
                    <a:cubicBezTo>
                      <a:pt x="9961" y="535860"/>
                      <a:pt x="-6007" y="775370"/>
                      <a:pt x="15283" y="839240"/>
                    </a:cubicBezTo>
                    <a:cubicBezTo>
                      <a:pt x="-21974" y="951011"/>
                      <a:pt x="20606" y="1073427"/>
                      <a:pt x="20606" y="1073427"/>
                    </a:cubicBezTo>
                    <a:lnTo>
                      <a:pt x="89798" y="1062783"/>
                    </a:lnTo>
                    <a:cubicBezTo>
                      <a:pt x="89798" y="1062783"/>
                      <a:pt x="95120" y="1174554"/>
                      <a:pt x="169634" y="1296970"/>
                    </a:cubicBezTo>
                    <a:cubicBezTo>
                      <a:pt x="238826" y="1408742"/>
                      <a:pt x="297373" y="1456644"/>
                      <a:pt x="308018" y="1467288"/>
                    </a:cubicBezTo>
                    <a:cubicBezTo>
                      <a:pt x="313341" y="1424709"/>
                      <a:pt x="308018" y="1382129"/>
                      <a:pt x="297373" y="1328905"/>
                    </a:cubicBezTo>
                    <a:cubicBezTo>
                      <a:pt x="292051" y="1312938"/>
                      <a:pt x="286729" y="1291648"/>
                      <a:pt x="281406" y="1270358"/>
                    </a:cubicBezTo>
                    <a:cubicBezTo>
                      <a:pt x="276084" y="1254391"/>
                      <a:pt x="270761" y="1238423"/>
                      <a:pt x="270761" y="1227778"/>
                    </a:cubicBezTo>
                    <a:cubicBezTo>
                      <a:pt x="244149" y="1126652"/>
                      <a:pt x="233504" y="1046815"/>
                      <a:pt x="233504" y="1046815"/>
                    </a:cubicBezTo>
                    <a:cubicBezTo>
                      <a:pt x="233504" y="1046815"/>
                      <a:pt x="265439" y="1052138"/>
                      <a:pt x="355920" y="1046815"/>
                    </a:cubicBezTo>
                    <a:cubicBezTo>
                      <a:pt x="350598" y="977623"/>
                      <a:pt x="366565" y="865852"/>
                      <a:pt x="446402" y="791338"/>
                    </a:cubicBezTo>
                    <a:cubicBezTo>
                      <a:pt x="393178" y="881819"/>
                      <a:pt x="403823" y="1030848"/>
                      <a:pt x="403823" y="1030848"/>
                    </a:cubicBezTo>
                    <a:cubicBezTo>
                      <a:pt x="403823" y="1030848"/>
                      <a:pt x="616721" y="1052138"/>
                      <a:pt x="707203" y="1014881"/>
                    </a:cubicBezTo>
                    <a:cubicBezTo>
                      <a:pt x="723170" y="817950"/>
                      <a:pt x="744460" y="764726"/>
                      <a:pt x="808329" y="700856"/>
                    </a:cubicBezTo>
                    <a:cubicBezTo>
                      <a:pt x="792362" y="732791"/>
                      <a:pt x="739137" y="881819"/>
                      <a:pt x="771072" y="1020203"/>
                    </a:cubicBezTo>
                    <a:cubicBezTo>
                      <a:pt x="856231" y="1036170"/>
                      <a:pt x="1111709" y="1004236"/>
                      <a:pt x="1111709" y="1004236"/>
                    </a:cubicBezTo>
                    <a:cubicBezTo>
                      <a:pt x="1106387" y="839240"/>
                      <a:pt x="1164934" y="748758"/>
                      <a:pt x="1164934" y="748758"/>
                    </a:cubicBezTo>
                    <a:cubicBezTo>
                      <a:pt x="1164934" y="748758"/>
                      <a:pt x="1127677" y="844562"/>
                      <a:pt x="1159611" y="993591"/>
                    </a:cubicBezTo>
                    <a:cubicBezTo>
                      <a:pt x="1340575" y="1014881"/>
                      <a:pt x="1548151" y="993591"/>
                      <a:pt x="1548151" y="993591"/>
                    </a:cubicBezTo>
                    <a:cubicBezTo>
                      <a:pt x="1548151" y="993591"/>
                      <a:pt x="1569441" y="935044"/>
                      <a:pt x="1537506" y="780693"/>
                    </a:cubicBezTo>
                    <a:cubicBezTo>
                      <a:pt x="1574763" y="860530"/>
                      <a:pt x="1585408" y="972301"/>
                      <a:pt x="1585408" y="972301"/>
                    </a:cubicBezTo>
                    <a:lnTo>
                      <a:pt x="1910078" y="972301"/>
                    </a:lnTo>
                    <a:cubicBezTo>
                      <a:pt x="1910078" y="972301"/>
                      <a:pt x="1910078" y="855207"/>
                      <a:pt x="1894110" y="759403"/>
                    </a:cubicBezTo>
                    <a:cubicBezTo>
                      <a:pt x="1947335" y="833917"/>
                      <a:pt x="1942013" y="977623"/>
                      <a:pt x="1942013" y="977623"/>
                    </a:cubicBezTo>
                    <a:lnTo>
                      <a:pt x="1968625" y="977623"/>
                    </a:lnTo>
                    <a:lnTo>
                      <a:pt x="1973947" y="977623"/>
                    </a:lnTo>
                    <a:cubicBezTo>
                      <a:pt x="1973947" y="977623"/>
                      <a:pt x="1973947" y="977623"/>
                      <a:pt x="1947335" y="1110685"/>
                    </a:cubicBezTo>
                    <a:cubicBezTo>
                      <a:pt x="1942013" y="1147942"/>
                      <a:pt x="1936690" y="1179876"/>
                      <a:pt x="1931368" y="1211811"/>
                    </a:cubicBezTo>
                    <a:cubicBezTo>
                      <a:pt x="1920723" y="1296970"/>
                      <a:pt x="1920723" y="1382129"/>
                      <a:pt x="1926045" y="1435354"/>
                    </a:cubicBezTo>
                    <a:cubicBezTo>
                      <a:pt x="1926045" y="1451321"/>
                      <a:pt x="1931368" y="1467288"/>
                      <a:pt x="1931368" y="1483256"/>
                    </a:cubicBezTo>
                    <a:cubicBezTo>
                      <a:pt x="1931368" y="1493901"/>
                      <a:pt x="1931368" y="1504546"/>
                      <a:pt x="1936690" y="1515190"/>
                    </a:cubicBezTo>
                    <a:cubicBezTo>
                      <a:pt x="1947335" y="1509868"/>
                      <a:pt x="2101686" y="1451321"/>
                      <a:pt x="2192168" y="1291648"/>
                    </a:cubicBezTo>
                    <a:cubicBezTo>
                      <a:pt x="2282650" y="1089395"/>
                      <a:pt x="2170878" y="913754"/>
                      <a:pt x="2170878" y="913754"/>
                    </a:cubicBezTo>
                    <a:cubicBezTo>
                      <a:pt x="2170878" y="913754"/>
                      <a:pt x="2192168" y="935044"/>
                      <a:pt x="2202813" y="96697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25" name="Graphic 19">
                <a:extLst>
                  <a:ext uri="{FF2B5EF4-FFF2-40B4-BE49-F238E27FC236}">
                    <a16:creationId xmlns:a16="http://schemas.microsoft.com/office/drawing/2014/main" id="{406EECAD-D9AE-4066-9951-9800E568EBA0}"/>
                  </a:ext>
                </a:extLst>
              </p:cNvPr>
              <p:cNvGrpSpPr/>
              <p:nvPr/>
            </p:nvGrpSpPr>
            <p:grpSpPr>
              <a:xfrm>
                <a:off x="1089111" y="4968997"/>
                <a:ext cx="2227518" cy="1512453"/>
                <a:chOff x="1089111" y="4968997"/>
                <a:chExt cx="2227518" cy="1512453"/>
              </a:xfrm>
              <a:solidFill>
                <a:srgbClr val="141414"/>
              </a:solidFill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3903898E-5CA1-435B-9AC1-5BC8CC75B478}"/>
                    </a:ext>
                  </a:extLst>
                </p:cNvPr>
                <p:cNvSpPr/>
                <p:nvPr/>
              </p:nvSpPr>
              <p:spPr>
                <a:xfrm>
                  <a:off x="2796935" y="5581957"/>
                  <a:ext cx="21289" cy="31934"/>
                </a:xfrm>
                <a:custGeom>
                  <a:avLst/>
                  <a:gdLst>
                    <a:gd name="connsiteX0" fmla="*/ 21290 w 21289"/>
                    <a:gd name="connsiteY0" fmla="*/ 31935 h 31934"/>
                    <a:gd name="connsiteX1" fmla="*/ 0 w 21289"/>
                    <a:gd name="connsiteY1" fmla="*/ 0 h 31934"/>
                    <a:gd name="connsiteX2" fmla="*/ 21290 w 21289"/>
                    <a:gd name="connsiteY2" fmla="*/ 31935 h 3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289" h="31934">
                      <a:moveTo>
                        <a:pt x="21290" y="31935"/>
                      </a:moveTo>
                      <a:cubicBezTo>
                        <a:pt x="15968" y="21290"/>
                        <a:pt x="10645" y="10645"/>
                        <a:pt x="0" y="0"/>
                      </a:cubicBezTo>
                      <a:cubicBezTo>
                        <a:pt x="5323" y="5322"/>
                        <a:pt x="10645" y="21290"/>
                        <a:pt x="21290" y="31935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8C75F03-A882-495A-8DC9-024406071B03}"/>
                    </a:ext>
                  </a:extLst>
                </p:cNvPr>
                <p:cNvSpPr/>
                <p:nvPr/>
              </p:nvSpPr>
              <p:spPr>
                <a:xfrm>
                  <a:off x="2270012" y="4968997"/>
                  <a:ext cx="867560" cy="410707"/>
                </a:xfrm>
                <a:custGeom>
                  <a:avLst/>
                  <a:gdLst>
                    <a:gd name="connsiteX0" fmla="*/ 686597 w 867560"/>
                    <a:gd name="connsiteY0" fmla="*/ 405385 h 410707"/>
                    <a:gd name="connsiteX1" fmla="*/ 707887 w 867560"/>
                    <a:gd name="connsiteY1" fmla="*/ 320226 h 410707"/>
                    <a:gd name="connsiteX2" fmla="*/ 713209 w 867560"/>
                    <a:gd name="connsiteY2" fmla="*/ 410707 h 410707"/>
                    <a:gd name="connsiteX3" fmla="*/ 798369 w 867560"/>
                    <a:gd name="connsiteY3" fmla="*/ 357483 h 410707"/>
                    <a:gd name="connsiteX4" fmla="*/ 867560 w 867560"/>
                    <a:gd name="connsiteY4" fmla="*/ 304258 h 410707"/>
                    <a:gd name="connsiteX5" fmla="*/ 761111 w 867560"/>
                    <a:gd name="connsiteY5" fmla="*/ 314903 h 410707"/>
                    <a:gd name="connsiteX6" fmla="*/ 718532 w 867560"/>
                    <a:gd name="connsiteY6" fmla="*/ 224422 h 410707"/>
                    <a:gd name="connsiteX7" fmla="*/ 718532 w 867560"/>
                    <a:gd name="connsiteY7" fmla="*/ 304258 h 410707"/>
                    <a:gd name="connsiteX8" fmla="*/ 0 w 867560"/>
                    <a:gd name="connsiteY8" fmla="*/ 879 h 410707"/>
                    <a:gd name="connsiteX9" fmla="*/ 686597 w 867560"/>
                    <a:gd name="connsiteY9" fmla="*/ 405385 h 41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7560" h="410707">
                      <a:moveTo>
                        <a:pt x="686597" y="405385"/>
                      </a:moveTo>
                      <a:lnTo>
                        <a:pt x="707887" y="320226"/>
                      </a:lnTo>
                      <a:cubicBezTo>
                        <a:pt x="707887" y="320226"/>
                        <a:pt x="723854" y="341516"/>
                        <a:pt x="713209" y="410707"/>
                      </a:cubicBezTo>
                      <a:cubicBezTo>
                        <a:pt x="734499" y="373450"/>
                        <a:pt x="798369" y="357483"/>
                        <a:pt x="798369" y="357483"/>
                      </a:cubicBezTo>
                      <a:cubicBezTo>
                        <a:pt x="798369" y="357483"/>
                        <a:pt x="809013" y="336193"/>
                        <a:pt x="867560" y="304258"/>
                      </a:cubicBezTo>
                      <a:cubicBezTo>
                        <a:pt x="830303" y="288291"/>
                        <a:pt x="761111" y="314903"/>
                        <a:pt x="761111" y="314903"/>
                      </a:cubicBezTo>
                      <a:cubicBezTo>
                        <a:pt x="755789" y="267001"/>
                        <a:pt x="718532" y="224422"/>
                        <a:pt x="718532" y="224422"/>
                      </a:cubicBezTo>
                      <a:cubicBezTo>
                        <a:pt x="718532" y="224422"/>
                        <a:pt x="723854" y="240389"/>
                        <a:pt x="718532" y="304258"/>
                      </a:cubicBezTo>
                      <a:cubicBezTo>
                        <a:pt x="558858" y="75393"/>
                        <a:pt x="287413" y="-9766"/>
                        <a:pt x="0" y="879"/>
                      </a:cubicBezTo>
                      <a:cubicBezTo>
                        <a:pt x="526923" y="16846"/>
                        <a:pt x="686597" y="405385"/>
                        <a:pt x="686597" y="405385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000514F-C5B6-4810-810A-3A3FCB52FD33}"/>
                    </a:ext>
                  </a:extLst>
                </p:cNvPr>
                <p:cNvSpPr/>
                <p:nvPr/>
              </p:nvSpPr>
              <p:spPr>
                <a:xfrm>
                  <a:off x="1089111" y="5321157"/>
                  <a:ext cx="2227518" cy="1160293"/>
                </a:xfrm>
                <a:custGeom>
                  <a:avLst/>
                  <a:gdLst>
                    <a:gd name="connsiteX0" fmla="*/ 2202813 w 2227518"/>
                    <a:gd name="connsiteY0" fmla="*/ 612081 h 1160293"/>
                    <a:gd name="connsiteX1" fmla="*/ 2112331 w 2227518"/>
                    <a:gd name="connsiteY1" fmla="*/ 250155 h 1160293"/>
                    <a:gd name="connsiteX2" fmla="*/ 2192168 w 2227518"/>
                    <a:gd name="connsiteY2" fmla="*/ 287412 h 1160293"/>
                    <a:gd name="connsiteX3" fmla="*/ 1984592 w 2227518"/>
                    <a:gd name="connsiteY3" fmla="*/ 0 h 1160293"/>
                    <a:gd name="connsiteX4" fmla="*/ 1926045 w 2227518"/>
                    <a:gd name="connsiteY4" fmla="*/ 74514 h 1160293"/>
                    <a:gd name="connsiteX5" fmla="*/ 2128299 w 2227518"/>
                    <a:gd name="connsiteY5" fmla="*/ 218220 h 1160293"/>
                    <a:gd name="connsiteX6" fmla="*/ 1963302 w 2227518"/>
                    <a:gd name="connsiteY6" fmla="*/ 127739 h 1160293"/>
                    <a:gd name="connsiteX7" fmla="*/ 2085719 w 2227518"/>
                    <a:gd name="connsiteY7" fmla="*/ 505632 h 1160293"/>
                    <a:gd name="connsiteX8" fmla="*/ 2000559 w 2227518"/>
                    <a:gd name="connsiteY8" fmla="*/ 516277 h 1160293"/>
                    <a:gd name="connsiteX9" fmla="*/ 1771694 w 2227518"/>
                    <a:gd name="connsiteY9" fmla="*/ 106449 h 1160293"/>
                    <a:gd name="connsiteX10" fmla="*/ 1862176 w 2227518"/>
                    <a:gd name="connsiteY10" fmla="*/ 553534 h 1160293"/>
                    <a:gd name="connsiteX11" fmla="*/ 1814274 w 2227518"/>
                    <a:gd name="connsiteY11" fmla="*/ 542890 h 1160293"/>
                    <a:gd name="connsiteX12" fmla="*/ 1734437 w 2227518"/>
                    <a:gd name="connsiteY12" fmla="*/ 292735 h 1160293"/>
                    <a:gd name="connsiteX13" fmla="*/ 1777016 w 2227518"/>
                    <a:gd name="connsiteY13" fmla="*/ 548212 h 1160293"/>
                    <a:gd name="connsiteX14" fmla="*/ 1643955 w 2227518"/>
                    <a:gd name="connsiteY14" fmla="*/ 553534 h 1160293"/>
                    <a:gd name="connsiteX15" fmla="*/ 1436379 w 2227518"/>
                    <a:gd name="connsiteY15" fmla="*/ 191608 h 1160293"/>
                    <a:gd name="connsiteX16" fmla="*/ 1505571 w 2227518"/>
                    <a:gd name="connsiteY16" fmla="*/ 580147 h 1160293"/>
                    <a:gd name="connsiteX17" fmla="*/ 1202191 w 2227518"/>
                    <a:gd name="connsiteY17" fmla="*/ 564179 h 1160293"/>
                    <a:gd name="connsiteX18" fmla="*/ 1207514 w 2227518"/>
                    <a:gd name="connsiteY18" fmla="*/ 186286 h 1160293"/>
                    <a:gd name="connsiteX19" fmla="*/ 1058485 w 2227518"/>
                    <a:gd name="connsiteY19" fmla="*/ 590792 h 1160293"/>
                    <a:gd name="connsiteX20" fmla="*/ 808329 w 2227518"/>
                    <a:gd name="connsiteY20" fmla="*/ 601436 h 1160293"/>
                    <a:gd name="connsiteX21" fmla="*/ 920101 w 2227518"/>
                    <a:gd name="connsiteY21" fmla="*/ 159673 h 1160293"/>
                    <a:gd name="connsiteX22" fmla="*/ 664623 w 2227518"/>
                    <a:gd name="connsiteY22" fmla="*/ 601436 h 1160293"/>
                    <a:gd name="connsiteX23" fmla="*/ 473014 w 2227518"/>
                    <a:gd name="connsiteY23" fmla="*/ 606759 h 1160293"/>
                    <a:gd name="connsiteX24" fmla="*/ 590109 w 2227518"/>
                    <a:gd name="connsiteY24" fmla="*/ 239510 h 1160293"/>
                    <a:gd name="connsiteX25" fmla="*/ 313341 w 2227518"/>
                    <a:gd name="connsiteY25" fmla="*/ 628049 h 1160293"/>
                    <a:gd name="connsiteX26" fmla="*/ 244149 w 2227518"/>
                    <a:gd name="connsiteY26" fmla="*/ 617404 h 1160293"/>
                    <a:gd name="connsiteX27" fmla="*/ 265439 w 2227518"/>
                    <a:gd name="connsiteY27" fmla="*/ 335314 h 1160293"/>
                    <a:gd name="connsiteX28" fmla="*/ 180279 w 2227518"/>
                    <a:gd name="connsiteY28" fmla="*/ 622726 h 1160293"/>
                    <a:gd name="connsiteX29" fmla="*/ 57863 w 2227518"/>
                    <a:gd name="connsiteY29" fmla="*/ 628049 h 1160293"/>
                    <a:gd name="connsiteX30" fmla="*/ 158990 w 2227518"/>
                    <a:gd name="connsiteY30" fmla="*/ 127739 h 1160293"/>
                    <a:gd name="connsiteX31" fmla="*/ 153667 w 2227518"/>
                    <a:gd name="connsiteY31" fmla="*/ 127739 h 1160293"/>
                    <a:gd name="connsiteX32" fmla="*/ 15283 w 2227518"/>
                    <a:gd name="connsiteY32" fmla="*/ 484343 h 1160293"/>
                    <a:gd name="connsiteX33" fmla="*/ 20606 w 2227518"/>
                    <a:gd name="connsiteY33" fmla="*/ 718530 h 1160293"/>
                    <a:gd name="connsiteX34" fmla="*/ 89798 w 2227518"/>
                    <a:gd name="connsiteY34" fmla="*/ 707885 h 1160293"/>
                    <a:gd name="connsiteX35" fmla="*/ 169634 w 2227518"/>
                    <a:gd name="connsiteY35" fmla="*/ 942073 h 1160293"/>
                    <a:gd name="connsiteX36" fmla="*/ 308018 w 2227518"/>
                    <a:gd name="connsiteY36" fmla="*/ 1112391 h 1160293"/>
                    <a:gd name="connsiteX37" fmla="*/ 297373 w 2227518"/>
                    <a:gd name="connsiteY37" fmla="*/ 974008 h 1160293"/>
                    <a:gd name="connsiteX38" fmla="*/ 281406 w 2227518"/>
                    <a:gd name="connsiteY38" fmla="*/ 915461 h 1160293"/>
                    <a:gd name="connsiteX39" fmla="*/ 270761 w 2227518"/>
                    <a:gd name="connsiteY39" fmla="*/ 872881 h 1160293"/>
                    <a:gd name="connsiteX40" fmla="*/ 233504 w 2227518"/>
                    <a:gd name="connsiteY40" fmla="*/ 691918 h 1160293"/>
                    <a:gd name="connsiteX41" fmla="*/ 355920 w 2227518"/>
                    <a:gd name="connsiteY41" fmla="*/ 691918 h 1160293"/>
                    <a:gd name="connsiteX42" fmla="*/ 446402 w 2227518"/>
                    <a:gd name="connsiteY42" fmla="*/ 436441 h 1160293"/>
                    <a:gd name="connsiteX43" fmla="*/ 403823 w 2227518"/>
                    <a:gd name="connsiteY43" fmla="*/ 675951 h 1160293"/>
                    <a:gd name="connsiteX44" fmla="*/ 707203 w 2227518"/>
                    <a:gd name="connsiteY44" fmla="*/ 659983 h 1160293"/>
                    <a:gd name="connsiteX45" fmla="*/ 808329 w 2227518"/>
                    <a:gd name="connsiteY45" fmla="*/ 345959 h 1160293"/>
                    <a:gd name="connsiteX46" fmla="*/ 771072 w 2227518"/>
                    <a:gd name="connsiteY46" fmla="*/ 665306 h 1160293"/>
                    <a:gd name="connsiteX47" fmla="*/ 1111709 w 2227518"/>
                    <a:gd name="connsiteY47" fmla="*/ 649338 h 1160293"/>
                    <a:gd name="connsiteX48" fmla="*/ 1164934 w 2227518"/>
                    <a:gd name="connsiteY48" fmla="*/ 393861 h 1160293"/>
                    <a:gd name="connsiteX49" fmla="*/ 1159611 w 2227518"/>
                    <a:gd name="connsiteY49" fmla="*/ 638694 h 1160293"/>
                    <a:gd name="connsiteX50" fmla="*/ 1548151 w 2227518"/>
                    <a:gd name="connsiteY50" fmla="*/ 638694 h 1160293"/>
                    <a:gd name="connsiteX51" fmla="*/ 1537506 w 2227518"/>
                    <a:gd name="connsiteY51" fmla="*/ 425796 h 1160293"/>
                    <a:gd name="connsiteX52" fmla="*/ 1585408 w 2227518"/>
                    <a:gd name="connsiteY52" fmla="*/ 617404 h 1160293"/>
                    <a:gd name="connsiteX53" fmla="*/ 1910078 w 2227518"/>
                    <a:gd name="connsiteY53" fmla="*/ 617404 h 1160293"/>
                    <a:gd name="connsiteX54" fmla="*/ 1894110 w 2227518"/>
                    <a:gd name="connsiteY54" fmla="*/ 404506 h 1160293"/>
                    <a:gd name="connsiteX55" fmla="*/ 1942013 w 2227518"/>
                    <a:gd name="connsiteY55" fmla="*/ 622726 h 1160293"/>
                    <a:gd name="connsiteX56" fmla="*/ 1968625 w 2227518"/>
                    <a:gd name="connsiteY56" fmla="*/ 622726 h 1160293"/>
                    <a:gd name="connsiteX57" fmla="*/ 1973947 w 2227518"/>
                    <a:gd name="connsiteY57" fmla="*/ 622726 h 1160293"/>
                    <a:gd name="connsiteX58" fmla="*/ 1947335 w 2227518"/>
                    <a:gd name="connsiteY58" fmla="*/ 755787 h 1160293"/>
                    <a:gd name="connsiteX59" fmla="*/ 1931368 w 2227518"/>
                    <a:gd name="connsiteY59" fmla="*/ 856914 h 1160293"/>
                    <a:gd name="connsiteX60" fmla="*/ 1926045 w 2227518"/>
                    <a:gd name="connsiteY60" fmla="*/ 1080457 h 1160293"/>
                    <a:gd name="connsiteX61" fmla="*/ 1931368 w 2227518"/>
                    <a:gd name="connsiteY61" fmla="*/ 1128359 h 1160293"/>
                    <a:gd name="connsiteX62" fmla="*/ 1936690 w 2227518"/>
                    <a:gd name="connsiteY62" fmla="*/ 1160293 h 1160293"/>
                    <a:gd name="connsiteX63" fmla="*/ 2192168 w 2227518"/>
                    <a:gd name="connsiteY63" fmla="*/ 936750 h 1160293"/>
                    <a:gd name="connsiteX64" fmla="*/ 2170878 w 2227518"/>
                    <a:gd name="connsiteY64" fmla="*/ 558857 h 1160293"/>
                    <a:gd name="connsiteX65" fmla="*/ 2202813 w 2227518"/>
                    <a:gd name="connsiteY65" fmla="*/ 612081 h 1160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227518" h="1160293">
                      <a:moveTo>
                        <a:pt x="2202813" y="612081"/>
                      </a:moveTo>
                      <a:cubicBezTo>
                        <a:pt x="2261360" y="351281"/>
                        <a:pt x="2112331" y="250155"/>
                        <a:pt x="2112331" y="250155"/>
                      </a:cubicBezTo>
                      <a:cubicBezTo>
                        <a:pt x="2112331" y="250155"/>
                        <a:pt x="2154911" y="255477"/>
                        <a:pt x="2192168" y="287412"/>
                      </a:cubicBezTo>
                      <a:cubicBezTo>
                        <a:pt x="2154911" y="63869"/>
                        <a:pt x="1984592" y="0"/>
                        <a:pt x="1984592" y="0"/>
                      </a:cubicBezTo>
                      <a:cubicBezTo>
                        <a:pt x="1984592" y="0"/>
                        <a:pt x="1963302" y="15967"/>
                        <a:pt x="1926045" y="74514"/>
                      </a:cubicBezTo>
                      <a:cubicBezTo>
                        <a:pt x="2107009" y="47902"/>
                        <a:pt x="2128299" y="218220"/>
                        <a:pt x="2128299" y="218220"/>
                      </a:cubicBezTo>
                      <a:cubicBezTo>
                        <a:pt x="2128299" y="218220"/>
                        <a:pt x="2096364" y="191608"/>
                        <a:pt x="1963302" y="127739"/>
                      </a:cubicBezTo>
                      <a:cubicBezTo>
                        <a:pt x="2059107" y="239510"/>
                        <a:pt x="2085719" y="505632"/>
                        <a:pt x="2085719" y="505632"/>
                      </a:cubicBezTo>
                      <a:cubicBezTo>
                        <a:pt x="2085719" y="505632"/>
                        <a:pt x="2069752" y="500310"/>
                        <a:pt x="2000559" y="516277"/>
                      </a:cubicBezTo>
                      <a:cubicBezTo>
                        <a:pt x="1963302" y="255477"/>
                        <a:pt x="1771694" y="106449"/>
                        <a:pt x="1771694" y="106449"/>
                      </a:cubicBezTo>
                      <a:cubicBezTo>
                        <a:pt x="1910078" y="282090"/>
                        <a:pt x="1862176" y="553534"/>
                        <a:pt x="1862176" y="553534"/>
                      </a:cubicBezTo>
                      <a:lnTo>
                        <a:pt x="1814274" y="542890"/>
                      </a:lnTo>
                      <a:cubicBezTo>
                        <a:pt x="1814274" y="542890"/>
                        <a:pt x="1798306" y="409828"/>
                        <a:pt x="1734437" y="292735"/>
                      </a:cubicBezTo>
                      <a:cubicBezTo>
                        <a:pt x="1787661" y="399183"/>
                        <a:pt x="1777016" y="548212"/>
                        <a:pt x="1777016" y="548212"/>
                      </a:cubicBezTo>
                      <a:cubicBezTo>
                        <a:pt x="1777016" y="548212"/>
                        <a:pt x="1750404" y="548212"/>
                        <a:pt x="1643955" y="553534"/>
                      </a:cubicBezTo>
                      <a:cubicBezTo>
                        <a:pt x="1643955" y="393861"/>
                        <a:pt x="1436379" y="191608"/>
                        <a:pt x="1436379" y="191608"/>
                      </a:cubicBezTo>
                      <a:cubicBezTo>
                        <a:pt x="1521538" y="324669"/>
                        <a:pt x="1505571" y="580147"/>
                        <a:pt x="1505571" y="580147"/>
                      </a:cubicBezTo>
                      <a:lnTo>
                        <a:pt x="1202191" y="564179"/>
                      </a:lnTo>
                      <a:cubicBezTo>
                        <a:pt x="1202191" y="564179"/>
                        <a:pt x="1170256" y="431118"/>
                        <a:pt x="1207514" y="186286"/>
                      </a:cubicBezTo>
                      <a:cubicBezTo>
                        <a:pt x="1069130" y="361926"/>
                        <a:pt x="1058485" y="590792"/>
                        <a:pt x="1058485" y="590792"/>
                      </a:cubicBezTo>
                      <a:lnTo>
                        <a:pt x="808329" y="601436"/>
                      </a:lnTo>
                      <a:cubicBezTo>
                        <a:pt x="808329" y="601436"/>
                        <a:pt x="792362" y="399183"/>
                        <a:pt x="920101" y="159673"/>
                      </a:cubicBezTo>
                      <a:cubicBezTo>
                        <a:pt x="638011" y="314024"/>
                        <a:pt x="664623" y="601436"/>
                        <a:pt x="664623" y="601436"/>
                      </a:cubicBezTo>
                      <a:lnTo>
                        <a:pt x="473014" y="606759"/>
                      </a:lnTo>
                      <a:cubicBezTo>
                        <a:pt x="473014" y="606759"/>
                        <a:pt x="488982" y="420473"/>
                        <a:pt x="590109" y="239510"/>
                      </a:cubicBezTo>
                      <a:cubicBezTo>
                        <a:pt x="339953" y="372571"/>
                        <a:pt x="313341" y="628049"/>
                        <a:pt x="313341" y="628049"/>
                      </a:cubicBezTo>
                      <a:lnTo>
                        <a:pt x="244149" y="617404"/>
                      </a:lnTo>
                      <a:cubicBezTo>
                        <a:pt x="244149" y="617404"/>
                        <a:pt x="222859" y="516277"/>
                        <a:pt x="265439" y="335314"/>
                      </a:cubicBezTo>
                      <a:cubicBezTo>
                        <a:pt x="196247" y="452408"/>
                        <a:pt x="180279" y="622726"/>
                        <a:pt x="180279" y="622726"/>
                      </a:cubicBezTo>
                      <a:cubicBezTo>
                        <a:pt x="180279" y="622726"/>
                        <a:pt x="127055" y="617404"/>
                        <a:pt x="57863" y="628049"/>
                      </a:cubicBezTo>
                      <a:cubicBezTo>
                        <a:pt x="-684" y="356604"/>
                        <a:pt x="158990" y="127739"/>
                        <a:pt x="158990" y="127739"/>
                      </a:cubicBezTo>
                      <a:lnTo>
                        <a:pt x="153667" y="127739"/>
                      </a:lnTo>
                      <a:cubicBezTo>
                        <a:pt x="4638" y="303379"/>
                        <a:pt x="-684" y="441763"/>
                        <a:pt x="15283" y="484343"/>
                      </a:cubicBezTo>
                      <a:cubicBezTo>
                        <a:pt x="-21974" y="596114"/>
                        <a:pt x="20606" y="718530"/>
                        <a:pt x="20606" y="718530"/>
                      </a:cubicBezTo>
                      <a:lnTo>
                        <a:pt x="89798" y="707885"/>
                      </a:lnTo>
                      <a:cubicBezTo>
                        <a:pt x="89798" y="707885"/>
                        <a:pt x="95120" y="819657"/>
                        <a:pt x="169634" y="942073"/>
                      </a:cubicBezTo>
                      <a:cubicBezTo>
                        <a:pt x="238826" y="1053844"/>
                        <a:pt x="297373" y="1101746"/>
                        <a:pt x="308018" y="1112391"/>
                      </a:cubicBezTo>
                      <a:cubicBezTo>
                        <a:pt x="313341" y="1069812"/>
                        <a:pt x="308018" y="1027232"/>
                        <a:pt x="297373" y="974008"/>
                      </a:cubicBezTo>
                      <a:cubicBezTo>
                        <a:pt x="292051" y="958040"/>
                        <a:pt x="286729" y="936750"/>
                        <a:pt x="281406" y="915461"/>
                      </a:cubicBezTo>
                      <a:cubicBezTo>
                        <a:pt x="276084" y="899493"/>
                        <a:pt x="270761" y="883526"/>
                        <a:pt x="270761" y="872881"/>
                      </a:cubicBezTo>
                      <a:cubicBezTo>
                        <a:pt x="244149" y="771755"/>
                        <a:pt x="233504" y="691918"/>
                        <a:pt x="233504" y="691918"/>
                      </a:cubicBezTo>
                      <a:cubicBezTo>
                        <a:pt x="233504" y="691918"/>
                        <a:pt x="265439" y="697240"/>
                        <a:pt x="355920" y="691918"/>
                      </a:cubicBezTo>
                      <a:cubicBezTo>
                        <a:pt x="350598" y="622726"/>
                        <a:pt x="366565" y="510955"/>
                        <a:pt x="446402" y="436441"/>
                      </a:cubicBezTo>
                      <a:cubicBezTo>
                        <a:pt x="393178" y="526922"/>
                        <a:pt x="403823" y="675951"/>
                        <a:pt x="403823" y="675951"/>
                      </a:cubicBezTo>
                      <a:cubicBezTo>
                        <a:pt x="403823" y="675951"/>
                        <a:pt x="616721" y="697240"/>
                        <a:pt x="707203" y="659983"/>
                      </a:cubicBezTo>
                      <a:cubicBezTo>
                        <a:pt x="723170" y="463053"/>
                        <a:pt x="744460" y="409828"/>
                        <a:pt x="808329" y="345959"/>
                      </a:cubicBezTo>
                      <a:cubicBezTo>
                        <a:pt x="792362" y="377894"/>
                        <a:pt x="739137" y="526922"/>
                        <a:pt x="771072" y="665306"/>
                      </a:cubicBezTo>
                      <a:cubicBezTo>
                        <a:pt x="856231" y="681273"/>
                        <a:pt x="1111709" y="649338"/>
                        <a:pt x="1111709" y="649338"/>
                      </a:cubicBezTo>
                      <a:cubicBezTo>
                        <a:pt x="1106387" y="484343"/>
                        <a:pt x="1164934" y="393861"/>
                        <a:pt x="1164934" y="393861"/>
                      </a:cubicBezTo>
                      <a:cubicBezTo>
                        <a:pt x="1164934" y="393861"/>
                        <a:pt x="1127677" y="489665"/>
                        <a:pt x="1159611" y="638694"/>
                      </a:cubicBezTo>
                      <a:cubicBezTo>
                        <a:pt x="1340575" y="659983"/>
                        <a:pt x="1548151" y="638694"/>
                        <a:pt x="1548151" y="638694"/>
                      </a:cubicBezTo>
                      <a:cubicBezTo>
                        <a:pt x="1548151" y="638694"/>
                        <a:pt x="1569441" y="580147"/>
                        <a:pt x="1537506" y="425796"/>
                      </a:cubicBezTo>
                      <a:cubicBezTo>
                        <a:pt x="1574763" y="505632"/>
                        <a:pt x="1585408" y="617404"/>
                        <a:pt x="1585408" y="617404"/>
                      </a:cubicBezTo>
                      <a:lnTo>
                        <a:pt x="1910078" y="617404"/>
                      </a:lnTo>
                      <a:cubicBezTo>
                        <a:pt x="1910078" y="617404"/>
                        <a:pt x="1910078" y="500310"/>
                        <a:pt x="1894110" y="404506"/>
                      </a:cubicBezTo>
                      <a:cubicBezTo>
                        <a:pt x="1947335" y="479020"/>
                        <a:pt x="1942013" y="622726"/>
                        <a:pt x="1942013" y="622726"/>
                      </a:cubicBezTo>
                      <a:lnTo>
                        <a:pt x="1968625" y="622726"/>
                      </a:lnTo>
                      <a:lnTo>
                        <a:pt x="1973947" y="622726"/>
                      </a:lnTo>
                      <a:cubicBezTo>
                        <a:pt x="1973947" y="622726"/>
                        <a:pt x="1973947" y="622726"/>
                        <a:pt x="1947335" y="755787"/>
                      </a:cubicBezTo>
                      <a:cubicBezTo>
                        <a:pt x="1942013" y="793045"/>
                        <a:pt x="1936690" y="824979"/>
                        <a:pt x="1931368" y="856914"/>
                      </a:cubicBezTo>
                      <a:cubicBezTo>
                        <a:pt x="1920723" y="942073"/>
                        <a:pt x="1920723" y="1027232"/>
                        <a:pt x="1926045" y="1080457"/>
                      </a:cubicBezTo>
                      <a:cubicBezTo>
                        <a:pt x="1926045" y="1096424"/>
                        <a:pt x="1931368" y="1112391"/>
                        <a:pt x="1931368" y="1128359"/>
                      </a:cubicBezTo>
                      <a:cubicBezTo>
                        <a:pt x="1931368" y="1139004"/>
                        <a:pt x="1931368" y="1149648"/>
                        <a:pt x="1936690" y="1160293"/>
                      </a:cubicBezTo>
                      <a:cubicBezTo>
                        <a:pt x="1947335" y="1154971"/>
                        <a:pt x="2101686" y="1096424"/>
                        <a:pt x="2192168" y="936750"/>
                      </a:cubicBezTo>
                      <a:cubicBezTo>
                        <a:pt x="2282650" y="734498"/>
                        <a:pt x="2170878" y="558857"/>
                        <a:pt x="2170878" y="558857"/>
                      </a:cubicBezTo>
                      <a:cubicBezTo>
                        <a:pt x="2170878" y="558857"/>
                        <a:pt x="2192168" y="580147"/>
                        <a:pt x="2202813" y="612081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3A85A7-D1BE-4AA2-9259-7BF2F8E05B14}"/>
                  </a:ext>
                </a:extLst>
              </p:cNvPr>
              <p:cNvSpPr/>
              <p:nvPr/>
            </p:nvSpPr>
            <p:spPr>
              <a:xfrm>
                <a:off x="1620672" y="5294545"/>
                <a:ext cx="431119" cy="580146"/>
              </a:xfrm>
              <a:custGeom>
                <a:avLst/>
                <a:gdLst>
                  <a:gd name="connsiteX0" fmla="*/ 431119 w 431119"/>
                  <a:gd name="connsiteY0" fmla="*/ 0 h 580146"/>
                  <a:gd name="connsiteX1" fmla="*/ 117094 w 431119"/>
                  <a:gd name="connsiteY1" fmla="*/ 574824 h 580146"/>
                  <a:gd name="connsiteX2" fmla="*/ 53225 w 431119"/>
                  <a:gd name="connsiteY2" fmla="*/ 580147 h 580146"/>
                  <a:gd name="connsiteX3" fmla="*/ 154351 w 431119"/>
                  <a:gd name="connsiteY3" fmla="*/ 271445 h 580146"/>
                  <a:gd name="connsiteX4" fmla="*/ 0 w 431119"/>
                  <a:gd name="connsiteY4" fmla="*/ 564179 h 580146"/>
                  <a:gd name="connsiteX5" fmla="*/ 431119 w 431119"/>
                  <a:gd name="connsiteY5" fmla="*/ 0 h 58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119" h="580146">
                    <a:moveTo>
                      <a:pt x="431119" y="0"/>
                    </a:moveTo>
                    <a:cubicBezTo>
                      <a:pt x="431119" y="0"/>
                      <a:pt x="117094" y="319347"/>
                      <a:pt x="117094" y="574824"/>
                    </a:cubicBezTo>
                    <a:cubicBezTo>
                      <a:pt x="53225" y="580147"/>
                      <a:pt x="53225" y="580147"/>
                      <a:pt x="53225" y="580147"/>
                    </a:cubicBezTo>
                    <a:cubicBezTo>
                      <a:pt x="53225" y="580147"/>
                      <a:pt x="58547" y="393861"/>
                      <a:pt x="154351" y="271445"/>
                    </a:cubicBezTo>
                    <a:cubicBezTo>
                      <a:pt x="42580" y="345959"/>
                      <a:pt x="0" y="564179"/>
                      <a:pt x="0" y="564179"/>
                    </a:cubicBezTo>
                    <a:cubicBezTo>
                      <a:pt x="0" y="564179"/>
                      <a:pt x="21290" y="31935"/>
                      <a:pt x="431119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89C79AE-E0C6-4AF6-B42D-3544195DA2B8}"/>
                  </a:ext>
                </a:extLst>
              </p:cNvPr>
              <p:cNvSpPr/>
              <p:nvPr/>
            </p:nvSpPr>
            <p:spPr>
              <a:xfrm>
                <a:off x="1881473" y="5157065"/>
                <a:ext cx="1027234" cy="227962"/>
              </a:xfrm>
              <a:custGeom>
                <a:avLst/>
                <a:gdLst>
                  <a:gd name="connsiteX0" fmla="*/ 1027234 w 1027234"/>
                  <a:gd name="connsiteY0" fmla="*/ 227962 h 227962"/>
                  <a:gd name="connsiteX1" fmla="*/ 0 w 1027234"/>
                  <a:gd name="connsiteY1" fmla="*/ 89579 h 227962"/>
                  <a:gd name="connsiteX2" fmla="*/ 1027234 w 1027234"/>
                  <a:gd name="connsiteY2" fmla="*/ 227962 h 22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7234" h="227962">
                    <a:moveTo>
                      <a:pt x="1027234" y="227962"/>
                    </a:moveTo>
                    <a:cubicBezTo>
                      <a:pt x="1027234" y="227962"/>
                      <a:pt x="644017" y="-117997"/>
                      <a:pt x="0" y="89579"/>
                    </a:cubicBezTo>
                    <a:cubicBezTo>
                      <a:pt x="164996" y="-16870"/>
                      <a:pt x="686597" y="-86062"/>
                      <a:pt x="1027234" y="227962"/>
                    </a:cubicBezTo>
                    <a:close/>
                  </a:path>
                </a:pathLst>
              </a:custGeom>
              <a:solidFill>
                <a:srgbClr val="141414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82C3931-A7D4-4CD8-9F86-EED190572894}"/>
                  </a:ext>
                </a:extLst>
              </p:cNvPr>
              <p:cNvSpPr/>
              <p:nvPr/>
            </p:nvSpPr>
            <p:spPr>
              <a:xfrm>
                <a:off x="1343904" y="5369059"/>
                <a:ext cx="425796" cy="521599"/>
              </a:xfrm>
              <a:custGeom>
                <a:avLst/>
                <a:gdLst>
                  <a:gd name="connsiteX0" fmla="*/ 425797 w 425796"/>
                  <a:gd name="connsiteY0" fmla="*/ 0 h 521599"/>
                  <a:gd name="connsiteX1" fmla="*/ 47902 w 425796"/>
                  <a:gd name="connsiteY1" fmla="*/ 521600 h 521599"/>
                  <a:gd name="connsiteX2" fmla="*/ 0 w 425796"/>
                  <a:gd name="connsiteY2" fmla="*/ 510955 h 521599"/>
                  <a:gd name="connsiteX3" fmla="*/ 425797 w 425796"/>
                  <a:gd name="connsiteY3" fmla="*/ 0 h 521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5796" h="521599">
                    <a:moveTo>
                      <a:pt x="425797" y="0"/>
                    </a:moveTo>
                    <a:cubicBezTo>
                      <a:pt x="425797" y="0"/>
                      <a:pt x="85159" y="244833"/>
                      <a:pt x="47902" y="521600"/>
                    </a:cubicBezTo>
                    <a:cubicBezTo>
                      <a:pt x="0" y="510955"/>
                      <a:pt x="0" y="510955"/>
                      <a:pt x="0" y="510955"/>
                    </a:cubicBezTo>
                    <a:cubicBezTo>
                      <a:pt x="0" y="510955"/>
                      <a:pt x="85159" y="69192"/>
                      <a:pt x="425797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AA59170-A18D-4FFD-A375-9FC999857EBE}"/>
                  </a:ext>
                </a:extLst>
              </p:cNvPr>
              <p:cNvSpPr/>
              <p:nvPr/>
            </p:nvSpPr>
            <p:spPr>
              <a:xfrm>
                <a:off x="1162420" y="5353092"/>
                <a:ext cx="405027" cy="527773"/>
              </a:xfrm>
              <a:custGeom>
                <a:avLst/>
                <a:gdLst>
                  <a:gd name="connsiteX0" fmla="*/ 405027 w 405027"/>
                  <a:gd name="connsiteY0" fmla="*/ 0 h 527773"/>
                  <a:gd name="connsiteX1" fmla="*/ 69712 w 405027"/>
                  <a:gd name="connsiteY1" fmla="*/ 516277 h 527773"/>
                  <a:gd name="connsiteX2" fmla="*/ 520 w 405027"/>
                  <a:gd name="connsiteY2" fmla="*/ 526922 h 527773"/>
                  <a:gd name="connsiteX3" fmla="*/ 405027 w 405027"/>
                  <a:gd name="connsiteY3" fmla="*/ 0 h 52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027" h="527773">
                    <a:moveTo>
                      <a:pt x="405027" y="0"/>
                    </a:moveTo>
                    <a:cubicBezTo>
                      <a:pt x="405027" y="0"/>
                      <a:pt x="85680" y="159673"/>
                      <a:pt x="69712" y="516277"/>
                    </a:cubicBezTo>
                    <a:cubicBezTo>
                      <a:pt x="32455" y="532245"/>
                      <a:pt x="520" y="526922"/>
                      <a:pt x="520" y="526922"/>
                    </a:cubicBezTo>
                    <a:cubicBezTo>
                      <a:pt x="520" y="526922"/>
                      <a:pt x="-31414" y="111771"/>
                      <a:pt x="405027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07D22AB-D1F7-44E6-ACF1-5CF1A76D845C}"/>
                  </a:ext>
                </a:extLst>
              </p:cNvPr>
              <p:cNvSpPr/>
              <p:nvPr/>
            </p:nvSpPr>
            <p:spPr>
              <a:xfrm>
                <a:off x="1949700" y="5310512"/>
                <a:ext cx="352246" cy="564179"/>
              </a:xfrm>
              <a:custGeom>
                <a:avLst/>
                <a:gdLst>
                  <a:gd name="connsiteX0" fmla="*/ 352247 w 352246"/>
                  <a:gd name="connsiteY0" fmla="*/ 0 h 564179"/>
                  <a:gd name="connsiteX1" fmla="*/ 155316 w 352246"/>
                  <a:gd name="connsiteY1" fmla="*/ 558857 h 564179"/>
                  <a:gd name="connsiteX2" fmla="*/ 70157 w 352246"/>
                  <a:gd name="connsiteY2" fmla="*/ 564179 h 564179"/>
                  <a:gd name="connsiteX3" fmla="*/ 160638 w 352246"/>
                  <a:gd name="connsiteY3" fmla="*/ 250155 h 564179"/>
                  <a:gd name="connsiteX4" fmla="*/ 965 w 352246"/>
                  <a:gd name="connsiteY4" fmla="*/ 558857 h 564179"/>
                  <a:gd name="connsiteX5" fmla="*/ 352247 w 352246"/>
                  <a:gd name="connsiteY5" fmla="*/ 0 h 56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246" h="564179">
                    <a:moveTo>
                      <a:pt x="352247" y="0"/>
                    </a:moveTo>
                    <a:cubicBezTo>
                      <a:pt x="352247" y="0"/>
                      <a:pt x="165961" y="239510"/>
                      <a:pt x="155316" y="558857"/>
                    </a:cubicBezTo>
                    <a:cubicBezTo>
                      <a:pt x="70157" y="564179"/>
                      <a:pt x="70157" y="564179"/>
                      <a:pt x="70157" y="564179"/>
                    </a:cubicBezTo>
                    <a:cubicBezTo>
                      <a:pt x="70157" y="564179"/>
                      <a:pt x="64834" y="415151"/>
                      <a:pt x="160638" y="250155"/>
                    </a:cubicBezTo>
                    <a:cubicBezTo>
                      <a:pt x="6287" y="383216"/>
                      <a:pt x="965" y="558857"/>
                      <a:pt x="965" y="558857"/>
                    </a:cubicBezTo>
                    <a:cubicBezTo>
                      <a:pt x="965" y="558857"/>
                      <a:pt x="-36292" y="90482"/>
                      <a:pt x="352247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97ADA0A-3330-4B59-8318-9CE1DFF6A60B}"/>
                  </a:ext>
                </a:extLst>
              </p:cNvPr>
              <p:cNvSpPr/>
              <p:nvPr/>
            </p:nvSpPr>
            <p:spPr>
              <a:xfrm>
                <a:off x="2325315" y="5305190"/>
                <a:ext cx="225495" cy="526922"/>
              </a:xfrm>
              <a:custGeom>
                <a:avLst/>
                <a:gdLst>
                  <a:gd name="connsiteX0" fmla="*/ 72436 w 225495"/>
                  <a:gd name="connsiteY0" fmla="*/ 0 h 526922"/>
                  <a:gd name="connsiteX1" fmla="*/ 3244 w 225495"/>
                  <a:gd name="connsiteY1" fmla="*/ 516277 h 526922"/>
                  <a:gd name="connsiteX2" fmla="*/ 125660 w 225495"/>
                  <a:gd name="connsiteY2" fmla="*/ 516277 h 526922"/>
                  <a:gd name="connsiteX3" fmla="*/ 104370 w 225495"/>
                  <a:gd name="connsiteY3" fmla="*/ 186286 h 526922"/>
                  <a:gd name="connsiteX4" fmla="*/ 221464 w 225495"/>
                  <a:gd name="connsiteY4" fmla="*/ 526922 h 526922"/>
                  <a:gd name="connsiteX5" fmla="*/ 72436 w 225495"/>
                  <a:gd name="connsiteY5" fmla="*/ 0 h 52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95" h="526922">
                    <a:moveTo>
                      <a:pt x="72436" y="0"/>
                    </a:moveTo>
                    <a:cubicBezTo>
                      <a:pt x="72436" y="0"/>
                      <a:pt x="-18046" y="180963"/>
                      <a:pt x="3244" y="516277"/>
                    </a:cubicBezTo>
                    <a:cubicBezTo>
                      <a:pt x="88403" y="521600"/>
                      <a:pt x="125660" y="516277"/>
                      <a:pt x="125660" y="516277"/>
                    </a:cubicBezTo>
                    <a:cubicBezTo>
                      <a:pt x="125660" y="516277"/>
                      <a:pt x="125660" y="314024"/>
                      <a:pt x="104370" y="186286"/>
                    </a:cubicBezTo>
                    <a:cubicBezTo>
                      <a:pt x="173562" y="335314"/>
                      <a:pt x="221464" y="526922"/>
                      <a:pt x="221464" y="526922"/>
                    </a:cubicBezTo>
                    <a:cubicBezTo>
                      <a:pt x="221464" y="526922"/>
                      <a:pt x="264044" y="202253"/>
                      <a:pt x="72436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6A823F6-D467-4022-8178-688CC586E3C3}"/>
                  </a:ext>
                </a:extLst>
              </p:cNvPr>
              <p:cNvSpPr/>
              <p:nvPr/>
            </p:nvSpPr>
            <p:spPr>
              <a:xfrm>
                <a:off x="2509522" y="5321115"/>
                <a:ext cx="409829" cy="495029"/>
              </a:xfrm>
              <a:custGeom>
                <a:avLst/>
                <a:gdLst>
                  <a:gd name="connsiteX0" fmla="*/ 0 w 409829"/>
                  <a:gd name="connsiteY0" fmla="*/ 42 h 495029"/>
                  <a:gd name="connsiteX1" fmla="*/ 239511 w 409829"/>
                  <a:gd name="connsiteY1" fmla="*/ 473740 h 495029"/>
                  <a:gd name="connsiteX2" fmla="*/ 319347 w 409829"/>
                  <a:gd name="connsiteY2" fmla="*/ 484385 h 495029"/>
                  <a:gd name="connsiteX3" fmla="*/ 170319 w 409829"/>
                  <a:gd name="connsiteY3" fmla="*/ 106491 h 495029"/>
                  <a:gd name="connsiteX4" fmla="*/ 409829 w 409829"/>
                  <a:gd name="connsiteY4" fmla="*/ 495030 h 495029"/>
                  <a:gd name="connsiteX5" fmla="*/ 0 w 409829"/>
                  <a:gd name="connsiteY5" fmla="*/ 42 h 495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9829" h="495029">
                    <a:moveTo>
                      <a:pt x="0" y="42"/>
                    </a:moveTo>
                    <a:cubicBezTo>
                      <a:pt x="0" y="42"/>
                      <a:pt x="170319" y="191650"/>
                      <a:pt x="239511" y="473740"/>
                    </a:cubicBezTo>
                    <a:cubicBezTo>
                      <a:pt x="319347" y="484385"/>
                      <a:pt x="319347" y="484385"/>
                      <a:pt x="319347" y="484385"/>
                    </a:cubicBezTo>
                    <a:cubicBezTo>
                      <a:pt x="319347" y="484385"/>
                      <a:pt x="308702" y="244875"/>
                      <a:pt x="170319" y="106491"/>
                    </a:cubicBezTo>
                    <a:cubicBezTo>
                      <a:pt x="329992" y="159716"/>
                      <a:pt x="409829" y="495030"/>
                      <a:pt x="409829" y="495030"/>
                    </a:cubicBezTo>
                    <a:cubicBezTo>
                      <a:pt x="409829" y="495030"/>
                      <a:pt x="409829" y="-5280"/>
                      <a:pt x="0" y="42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C0E976C-67E7-41F4-8709-979EA898DA12}"/>
                  </a:ext>
                </a:extLst>
              </p:cNvPr>
              <p:cNvSpPr/>
              <p:nvPr/>
            </p:nvSpPr>
            <p:spPr>
              <a:xfrm>
                <a:off x="1567448" y="4981973"/>
                <a:ext cx="1016589" cy="264670"/>
              </a:xfrm>
              <a:custGeom>
                <a:avLst/>
                <a:gdLst>
                  <a:gd name="connsiteX0" fmla="*/ 372572 w 1016589"/>
                  <a:gd name="connsiteY0" fmla="*/ 115642 h 264670"/>
                  <a:gd name="connsiteX1" fmla="*/ 234188 w 1016589"/>
                  <a:gd name="connsiteY1" fmla="*/ 264670 h 264670"/>
                  <a:gd name="connsiteX2" fmla="*/ 888850 w 1016589"/>
                  <a:gd name="connsiteY2" fmla="*/ 142254 h 264670"/>
                  <a:gd name="connsiteX3" fmla="*/ 697242 w 1016589"/>
                  <a:gd name="connsiteY3" fmla="*/ 78385 h 264670"/>
                  <a:gd name="connsiteX4" fmla="*/ 553535 w 1016589"/>
                  <a:gd name="connsiteY4" fmla="*/ 46450 h 264670"/>
                  <a:gd name="connsiteX5" fmla="*/ 1016589 w 1016589"/>
                  <a:gd name="connsiteY5" fmla="*/ 51772 h 264670"/>
                  <a:gd name="connsiteX6" fmla="*/ 0 w 1016589"/>
                  <a:gd name="connsiteY6" fmla="*/ 227413 h 264670"/>
                  <a:gd name="connsiteX7" fmla="*/ 372572 w 1016589"/>
                  <a:gd name="connsiteY7" fmla="*/ 115642 h 26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6589" h="264670">
                    <a:moveTo>
                      <a:pt x="372572" y="115642"/>
                    </a:moveTo>
                    <a:cubicBezTo>
                      <a:pt x="431119" y="152899"/>
                      <a:pt x="303380" y="158221"/>
                      <a:pt x="234188" y="264670"/>
                    </a:cubicBezTo>
                    <a:cubicBezTo>
                      <a:pt x="596115" y="67740"/>
                      <a:pt x="888850" y="142254"/>
                      <a:pt x="888850" y="142254"/>
                    </a:cubicBezTo>
                    <a:cubicBezTo>
                      <a:pt x="718532" y="73062"/>
                      <a:pt x="526923" y="120964"/>
                      <a:pt x="697242" y="78385"/>
                    </a:cubicBezTo>
                    <a:cubicBezTo>
                      <a:pt x="867560" y="41127"/>
                      <a:pt x="415152" y="73062"/>
                      <a:pt x="553535" y="46450"/>
                    </a:cubicBezTo>
                    <a:cubicBezTo>
                      <a:pt x="691919" y="19838"/>
                      <a:pt x="814336" y="-12097"/>
                      <a:pt x="1016589" y="51772"/>
                    </a:cubicBezTo>
                    <a:cubicBezTo>
                      <a:pt x="633372" y="-75966"/>
                      <a:pt x="244833" y="51772"/>
                      <a:pt x="0" y="227413"/>
                    </a:cubicBezTo>
                    <a:cubicBezTo>
                      <a:pt x="0" y="227413"/>
                      <a:pt x="292735" y="62417"/>
                      <a:pt x="372572" y="115642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7" name="Graphic 19">
              <a:extLst>
                <a:ext uri="{FF2B5EF4-FFF2-40B4-BE49-F238E27FC236}">
                  <a16:creationId xmlns:a16="http://schemas.microsoft.com/office/drawing/2014/main" id="{EF51E8AB-ECCF-45C1-9FE1-C1BBA289889D}"/>
                </a:ext>
              </a:extLst>
            </p:cNvPr>
            <p:cNvGrpSpPr/>
            <p:nvPr/>
          </p:nvGrpSpPr>
          <p:grpSpPr>
            <a:xfrm>
              <a:off x="1204533" y="7567230"/>
              <a:ext cx="549103" cy="872881"/>
              <a:chOff x="1204533" y="7567230"/>
              <a:chExt cx="549103" cy="872881"/>
            </a:xfrm>
          </p:grpSpPr>
          <p:grpSp>
            <p:nvGrpSpPr>
              <p:cNvPr id="38" name="Graphic 19">
                <a:extLst>
                  <a:ext uri="{FF2B5EF4-FFF2-40B4-BE49-F238E27FC236}">
                    <a16:creationId xmlns:a16="http://schemas.microsoft.com/office/drawing/2014/main" id="{8A4D4F53-097D-4E00-9B99-833A9DD5697F}"/>
                  </a:ext>
                </a:extLst>
              </p:cNvPr>
              <p:cNvGrpSpPr/>
              <p:nvPr/>
            </p:nvGrpSpPr>
            <p:grpSpPr>
              <a:xfrm>
                <a:off x="1206851" y="7679001"/>
                <a:ext cx="472368" cy="761109"/>
                <a:chOff x="1206851" y="7679001"/>
                <a:chExt cx="472368" cy="761109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986E98B-0B20-4E67-8211-DC9AA2B9D860}"/>
                    </a:ext>
                  </a:extLst>
                </p:cNvPr>
                <p:cNvSpPr/>
                <p:nvPr/>
              </p:nvSpPr>
              <p:spPr>
                <a:xfrm>
                  <a:off x="1212174" y="7684323"/>
                  <a:ext cx="467045" cy="745142"/>
                </a:xfrm>
                <a:custGeom>
                  <a:avLst/>
                  <a:gdLst>
                    <a:gd name="connsiteX0" fmla="*/ 163666 w 467045"/>
                    <a:gd name="connsiteY0" fmla="*/ 340637 h 745142"/>
                    <a:gd name="connsiteX1" fmla="*/ 323339 w 467045"/>
                    <a:gd name="connsiteY1" fmla="*/ 0 h 745142"/>
                    <a:gd name="connsiteX2" fmla="*/ 296727 w 467045"/>
                    <a:gd name="connsiteY2" fmla="*/ 5323 h 745142"/>
                    <a:gd name="connsiteX3" fmla="*/ 243502 w 467045"/>
                    <a:gd name="connsiteY3" fmla="*/ 42580 h 745142"/>
                    <a:gd name="connsiteX4" fmla="*/ 62539 w 467045"/>
                    <a:gd name="connsiteY4" fmla="*/ 324669 h 745142"/>
                    <a:gd name="connsiteX5" fmla="*/ 105119 w 467045"/>
                    <a:gd name="connsiteY5" fmla="*/ 622726 h 745142"/>
                    <a:gd name="connsiteX6" fmla="*/ 397854 w 467045"/>
                    <a:gd name="connsiteY6" fmla="*/ 745142 h 745142"/>
                    <a:gd name="connsiteX7" fmla="*/ 467046 w 467045"/>
                    <a:gd name="connsiteY7" fmla="*/ 606759 h 745142"/>
                    <a:gd name="connsiteX8" fmla="*/ 286082 w 467045"/>
                    <a:gd name="connsiteY8" fmla="*/ 548212 h 745142"/>
                    <a:gd name="connsiteX9" fmla="*/ 163666 w 467045"/>
                    <a:gd name="connsiteY9" fmla="*/ 340637 h 745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7045" h="745142">
                      <a:moveTo>
                        <a:pt x="163666" y="340637"/>
                      </a:moveTo>
                      <a:cubicBezTo>
                        <a:pt x="211568" y="202253"/>
                        <a:pt x="323339" y="0"/>
                        <a:pt x="323339" y="0"/>
                      </a:cubicBezTo>
                      <a:lnTo>
                        <a:pt x="296727" y="5323"/>
                      </a:lnTo>
                      <a:lnTo>
                        <a:pt x="243502" y="42580"/>
                      </a:lnTo>
                      <a:cubicBezTo>
                        <a:pt x="243502" y="42580"/>
                        <a:pt x="131731" y="212898"/>
                        <a:pt x="62539" y="324669"/>
                      </a:cubicBezTo>
                      <a:cubicBezTo>
                        <a:pt x="-6653" y="436441"/>
                        <a:pt x="-49233" y="500310"/>
                        <a:pt x="105119" y="622726"/>
                      </a:cubicBezTo>
                      <a:cubicBezTo>
                        <a:pt x="254147" y="745142"/>
                        <a:pt x="397854" y="745142"/>
                        <a:pt x="397854" y="745142"/>
                      </a:cubicBezTo>
                      <a:cubicBezTo>
                        <a:pt x="397854" y="745142"/>
                        <a:pt x="429788" y="691918"/>
                        <a:pt x="467046" y="606759"/>
                      </a:cubicBezTo>
                      <a:cubicBezTo>
                        <a:pt x="392531" y="590792"/>
                        <a:pt x="323339" y="569502"/>
                        <a:pt x="286082" y="548212"/>
                      </a:cubicBezTo>
                      <a:cubicBezTo>
                        <a:pt x="211568" y="521600"/>
                        <a:pt x="115763" y="479020"/>
                        <a:pt x="163666" y="340637"/>
                      </a:cubicBezTo>
                      <a:close/>
                    </a:path>
                  </a:pathLst>
                </a:custGeom>
                <a:solidFill>
                  <a:srgbClr val="007338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CA40C3C-A349-40EC-A9C9-7BC155968B65}"/>
                    </a:ext>
                  </a:extLst>
                </p:cNvPr>
                <p:cNvSpPr/>
                <p:nvPr/>
              </p:nvSpPr>
              <p:spPr>
                <a:xfrm>
                  <a:off x="1206851" y="7679001"/>
                  <a:ext cx="472368" cy="761109"/>
                </a:xfrm>
                <a:custGeom>
                  <a:avLst/>
                  <a:gdLst>
                    <a:gd name="connsiteX0" fmla="*/ 403176 w 472368"/>
                    <a:gd name="connsiteY0" fmla="*/ 761110 h 761109"/>
                    <a:gd name="connsiteX1" fmla="*/ 403176 w 472368"/>
                    <a:gd name="connsiteY1" fmla="*/ 761110 h 761109"/>
                    <a:gd name="connsiteX2" fmla="*/ 105119 w 472368"/>
                    <a:gd name="connsiteY2" fmla="*/ 633371 h 761109"/>
                    <a:gd name="connsiteX3" fmla="*/ 62539 w 472368"/>
                    <a:gd name="connsiteY3" fmla="*/ 324669 h 761109"/>
                    <a:gd name="connsiteX4" fmla="*/ 243502 w 472368"/>
                    <a:gd name="connsiteY4" fmla="*/ 42580 h 761109"/>
                    <a:gd name="connsiteX5" fmla="*/ 243502 w 472368"/>
                    <a:gd name="connsiteY5" fmla="*/ 42580 h 761109"/>
                    <a:gd name="connsiteX6" fmla="*/ 302049 w 472368"/>
                    <a:gd name="connsiteY6" fmla="*/ 5322 h 761109"/>
                    <a:gd name="connsiteX7" fmla="*/ 339307 w 472368"/>
                    <a:gd name="connsiteY7" fmla="*/ 0 h 761109"/>
                    <a:gd name="connsiteX8" fmla="*/ 333984 w 472368"/>
                    <a:gd name="connsiteY8" fmla="*/ 10645 h 761109"/>
                    <a:gd name="connsiteX9" fmla="*/ 174310 w 472368"/>
                    <a:gd name="connsiteY9" fmla="*/ 351281 h 761109"/>
                    <a:gd name="connsiteX10" fmla="*/ 286082 w 472368"/>
                    <a:gd name="connsiteY10" fmla="*/ 553534 h 761109"/>
                    <a:gd name="connsiteX11" fmla="*/ 291405 w 472368"/>
                    <a:gd name="connsiteY11" fmla="*/ 558857 h 761109"/>
                    <a:gd name="connsiteX12" fmla="*/ 467046 w 472368"/>
                    <a:gd name="connsiteY12" fmla="*/ 617404 h 761109"/>
                    <a:gd name="connsiteX13" fmla="*/ 472368 w 472368"/>
                    <a:gd name="connsiteY13" fmla="*/ 617404 h 761109"/>
                    <a:gd name="connsiteX14" fmla="*/ 467046 w 472368"/>
                    <a:gd name="connsiteY14" fmla="*/ 622726 h 761109"/>
                    <a:gd name="connsiteX15" fmla="*/ 403176 w 472368"/>
                    <a:gd name="connsiteY15" fmla="*/ 761110 h 761109"/>
                    <a:gd name="connsiteX16" fmla="*/ 403176 w 472368"/>
                    <a:gd name="connsiteY16" fmla="*/ 761110 h 761109"/>
                    <a:gd name="connsiteX17" fmla="*/ 248825 w 472368"/>
                    <a:gd name="connsiteY17" fmla="*/ 53224 h 761109"/>
                    <a:gd name="connsiteX18" fmla="*/ 67861 w 472368"/>
                    <a:gd name="connsiteY18" fmla="*/ 335314 h 761109"/>
                    <a:gd name="connsiteX19" fmla="*/ 110441 w 472368"/>
                    <a:gd name="connsiteY19" fmla="*/ 628049 h 761109"/>
                    <a:gd name="connsiteX20" fmla="*/ 392531 w 472368"/>
                    <a:gd name="connsiteY20" fmla="*/ 745142 h 761109"/>
                    <a:gd name="connsiteX21" fmla="*/ 456401 w 472368"/>
                    <a:gd name="connsiteY21" fmla="*/ 617404 h 761109"/>
                    <a:gd name="connsiteX22" fmla="*/ 280760 w 472368"/>
                    <a:gd name="connsiteY22" fmla="*/ 558857 h 761109"/>
                    <a:gd name="connsiteX23" fmla="*/ 275437 w 472368"/>
                    <a:gd name="connsiteY23" fmla="*/ 553534 h 761109"/>
                    <a:gd name="connsiteX24" fmla="*/ 158343 w 472368"/>
                    <a:gd name="connsiteY24" fmla="*/ 335314 h 761109"/>
                    <a:gd name="connsiteX25" fmla="*/ 312694 w 472368"/>
                    <a:gd name="connsiteY25" fmla="*/ 0 h 761109"/>
                    <a:gd name="connsiteX26" fmla="*/ 296727 w 472368"/>
                    <a:gd name="connsiteY26" fmla="*/ 0 h 761109"/>
                    <a:gd name="connsiteX27" fmla="*/ 248825 w 472368"/>
                    <a:gd name="connsiteY27" fmla="*/ 53224 h 761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72368" h="761109">
                      <a:moveTo>
                        <a:pt x="403176" y="761110"/>
                      </a:moveTo>
                      <a:lnTo>
                        <a:pt x="403176" y="761110"/>
                      </a:lnTo>
                      <a:cubicBezTo>
                        <a:pt x="397854" y="761110"/>
                        <a:pt x="254147" y="761110"/>
                        <a:pt x="105119" y="633371"/>
                      </a:cubicBezTo>
                      <a:cubicBezTo>
                        <a:pt x="-49233" y="505632"/>
                        <a:pt x="-6653" y="436441"/>
                        <a:pt x="62539" y="324669"/>
                      </a:cubicBezTo>
                      <a:cubicBezTo>
                        <a:pt x="131731" y="212898"/>
                        <a:pt x="243502" y="42580"/>
                        <a:pt x="243502" y="42580"/>
                      </a:cubicBezTo>
                      <a:lnTo>
                        <a:pt x="243502" y="42580"/>
                      </a:lnTo>
                      <a:lnTo>
                        <a:pt x="302049" y="5322"/>
                      </a:lnTo>
                      <a:lnTo>
                        <a:pt x="339307" y="0"/>
                      </a:lnTo>
                      <a:lnTo>
                        <a:pt x="333984" y="10645"/>
                      </a:lnTo>
                      <a:cubicBezTo>
                        <a:pt x="333984" y="10645"/>
                        <a:pt x="222213" y="218220"/>
                        <a:pt x="174310" y="351281"/>
                      </a:cubicBezTo>
                      <a:cubicBezTo>
                        <a:pt x="131731" y="479020"/>
                        <a:pt x="216890" y="521600"/>
                        <a:pt x="286082" y="553534"/>
                      </a:cubicBezTo>
                      <a:lnTo>
                        <a:pt x="291405" y="558857"/>
                      </a:lnTo>
                      <a:cubicBezTo>
                        <a:pt x="312694" y="569502"/>
                        <a:pt x="381886" y="601436"/>
                        <a:pt x="467046" y="617404"/>
                      </a:cubicBezTo>
                      <a:lnTo>
                        <a:pt x="472368" y="617404"/>
                      </a:lnTo>
                      <a:lnTo>
                        <a:pt x="467046" y="622726"/>
                      </a:lnTo>
                      <a:cubicBezTo>
                        <a:pt x="435111" y="702563"/>
                        <a:pt x="403176" y="755787"/>
                        <a:pt x="403176" y="761110"/>
                      </a:cubicBezTo>
                      <a:lnTo>
                        <a:pt x="403176" y="761110"/>
                      </a:lnTo>
                      <a:close/>
                      <a:moveTo>
                        <a:pt x="248825" y="53224"/>
                      </a:moveTo>
                      <a:cubicBezTo>
                        <a:pt x="238180" y="69192"/>
                        <a:pt x="137053" y="228865"/>
                        <a:pt x="67861" y="335314"/>
                      </a:cubicBezTo>
                      <a:cubicBezTo>
                        <a:pt x="-1331" y="447086"/>
                        <a:pt x="-38588" y="505632"/>
                        <a:pt x="110441" y="628049"/>
                      </a:cubicBezTo>
                      <a:cubicBezTo>
                        <a:pt x="243502" y="734498"/>
                        <a:pt x="371241" y="745142"/>
                        <a:pt x="392531" y="745142"/>
                      </a:cubicBezTo>
                      <a:cubicBezTo>
                        <a:pt x="397854" y="734498"/>
                        <a:pt x="429788" y="686596"/>
                        <a:pt x="456401" y="617404"/>
                      </a:cubicBezTo>
                      <a:cubicBezTo>
                        <a:pt x="371241" y="601436"/>
                        <a:pt x="307372" y="574824"/>
                        <a:pt x="280760" y="558857"/>
                      </a:cubicBezTo>
                      <a:lnTo>
                        <a:pt x="275437" y="553534"/>
                      </a:lnTo>
                      <a:cubicBezTo>
                        <a:pt x="211568" y="521600"/>
                        <a:pt x="110441" y="479020"/>
                        <a:pt x="158343" y="335314"/>
                      </a:cubicBezTo>
                      <a:cubicBezTo>
                        <a:pt x="200923" y="218220"/>
                        <a:pt x="291405" y="47902"/>
                        <a:pt x="312694" y="0"/>
                      </a:cubicBezTo>
                      <a:lnTo>
                        <a:pt x="296727" y="0"/>
                      </a:lnTo>
                      <a:lnTo>
                        <a:pt x="248825" y="53224"/>
                      </a:lnTo>
                      <a:close/>
                    </a:path>
                  </a:pathLst>
                </a:custGeom>
                <a:solidFill>
                  <a:srgbClr val="02441F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D7A662E-FC04-4DFD-8910-D2B39CDFF56F}"/>
                  </a:ext>
                </a:extLst>
              </p:cNvPr>
              <p:cNvSpPr/>
              <p:nvPr/>
            </p:nvSpPr>
            <p:spPr>
              <a:xfrm>
                <a:off x="1204533" y="7684323"/>
                <a:ext cx="464041" cy="750464"/>
              </a:xfrm>
              <a:custGeom>
                <a:avLst/>
                <a:gdLst>
                  <a:gd name="connsiteX0" fmla="*/ 288400 w 464041"/>
                  <a:gd name="connsiteY0" fmla="*/ 553534 h 750464"/>
                  <a:gd name="connsiteX1" fmla="*/ 171306 w 464041"/>
                  <a:gd name="connsiteY1" fmla="*/ 340637 h 750464"/>
                  <a:gd name="connsiteX2" fmla="*/ 330980 w 464041"/>
                  <a:gd name="connsiteY2" fmla="*/ 0 h 750464"/>
                  <a:gd name="connsiteX3" fmla="*/ 304368 w 464041"/>
                  <a:gd name="connsiteY3" fmla="*/ 5323 h 750464"/>
                  <a:gd name="connsiteX4" fmla="*/ 251143 w 464041"/>
                  <a:gd name="connsiteY4" fmla="*/ 42580 h 750464"/>
                  <a:gd name="connsiteX5" fmla="*/ 144694 w 464041"/>
                  <a:gd name="connsiteY5" fmla="*/ 202253 h 750464"/>
                  <a:gd name="connsiteX6" fmla="*/ 176629 w 464041"/>
                  <a:gd name="connsiteY6" fmla="*/ 175641 h 750464"/>
                  <a:gd name="connsiteX7" fmla="*/ 176629 w 464041"/>
                  <a:gd name="connsiteY7" fmla="*/ 175641 h 750464"/>
                  <a:gd name="connsiteX8" fmla="*/ 150017 w 464041"/>
                  <a:gd name="connsiteY8" fmla="*/ 276767 h 750464"/>
                  <a:gd name="connsiteX9" fmla="*/ 123404 w 464041"/>
                  <a:gd name="connsiteY9" fmla="*/ 361927 h 750464"/>
                  <a:gd name="connsiteX10" fmla="*/ 112759 w 464041"/>
                  <a:gd name="connsiteY10" fmla="*/ 409828 h 750464"/>
                  <a:gd name="connsiteX11" fmla="*/ 6310 w 464041"/>
                  <a:gd name="connsiteY11" fmla="*/ 452408 h 750464"/>
                  <a:gd name="connsiteX12" fmla="*/ 988 w 464041"/>
                  <a:gd name="connsiteY12" fmla="*/ 452408 h 750464"/>
                  <a:gd name="connsiteX13" fmla="*/ 54212 w 464041"/>
                  <a:gd name="connsiteY13" fmla="*/ 574824 h 750464"/>
                  <a:gd name="connsiteX14" fmla="*/ 150017 w 464041"/>
                  <a:gd name="connsiteY14" fmla="*/ 542890 h 750464"/>
                  <a:gd name="connsiteX15" fmla="*/ 277756 w 464041"/>
                  <a:gd name="connsiteY15" fmla="*/ 596114 h 750464"/>
                  <a:gd name="connsiteX16" fmla="*/ 341625 w 464041"/>
                  <a:gd name="connsiteY16" fmla="*/ 665306 h 750464"/>
                  <a:gd name="connsiteX17" fmla="*/ 315013 w 464041"/>
                  <a:gd name="connsiteY17" fmla="*/ 734498 h 750464"/>
                  <a:gd name="connsiteX18" fmla="*/ 394850 w 464041"/>
                  <a:gd name="connsiteY18" fmla="*/ 750465 h 750464"/>
                  <a:gd name="connsiteX19" fmla="*/ 464042 w 464041"/>
                  <a:gd name="connsiteY19" fmla="*/ 612081 h 750464"/>
                  <a:gd name="connsiteX20" fmla="*/ 288400 w 464041"/>
                  <a:gd name="connsiteY20" fmla="*/ 553534 h 75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64041" h="750464">
                    <a:moveTo>
                      <a:pt x="288400" y="553534"/>
                    </a:moveTo>
                    <a:cubicBezTo>
                      <a:pt x="219209" y="521600"/>
                      <a:pt x="123404" y="479020"/>
                      <a:pt x="171306" y="340637"/>
                    </a:cubicBezTo>
                    <a:cubicBezTo>
                      <a:pt x="219209" y="202253"/>
                      <a:pt x="330980" y="0"/>
                      <a:pt x="330980" y="0"/>
                    </a:cubicBezTo>
                    <a:lnTo>
                      <a:pt x="304368" y="5323"/>
                    </a:lnTo>
                    <a:lnTo>
                      <a:pt x="251143" y="42580"/>
                    </a:lnTo>
                    <a:cubicBezTo>
                      <a:pt x="251143" y="42580"/>
                      <a:pt x="203241" y="117094"/>
                      <a:pt x="144694" y="202253"/>
                    </a:cubicBezTo>
                    <a:cubicBezTo>
                      <a:pt x="155339" y="191608"/>
                      <a:pt x="165984" y="180963"/>
                      <a:pt x="176629" y="175641"/>
                    </a:cubicBezTo>
                    <a:cubicBezTo>
                      <a:pt x="176629" y="175641"/>
                      <a:pt x="176629" y="175641"/>
                      <a:pt x="176629" y="175641"/>
                    </a:cubicBezTo>
                    <a:cubicBezTo>
                      <a:pt x="192596" y="207575"/>
                      <a:pt x="165984" y="250155"/>
                      <a:pt x="150017" y="276767"/>
                    </a:cubicBezTo>
                    <a:cubicBezTo>
                      <a:pt x="134049" y="308702"/>
                      <a:pt x="128727" y="329992"/>
                      <a:pt x="123404" y="361927"/>
                    </a:cubicBezTo>
                    <a:cubicBezTo>
                      <a:pt x="123404" y="377894"/>
                      <a:pt x="118082" y="393861"/>
                      <a:pt x="112759" y="409828"/>
                    </a:cubicBezTo>
                    <a:cubicBezTo>
                      <a:pt x="91470" y="447086"/>
                      <a:pt x="48890" y="452408"/>
                      <a:pt x="6310" y="452408"/>
                    </a:cubicBezTo>
                    <a:cubicBezTo>
                      <a:pt x="6310" y="452408"/>
                      <a:pt x="988" y="452408"/>
                      <a:pt x="988" y="452408"/>
                    </a:cubicBezTo>
                    <a:cubicBezTo>
                      <a:pt x="-4335" y="489665"/>
                      <a:pt x="11633" y="526922"/>
                      <a:pt x="54212" y="574824"/>
                    </a:cubicBezTo>
                    <a:cubicBezTo>
                      <a:pt x="86147" y="558857"/>
                      <a:pt x="112759" y="537567"/>
                      <a:pt x="150017" y="542890"/>
                    </a:cubicBezTo>
                    <a:cubicBezTo>
                      <a:pt x="197919" y="548212"/>
                      <a:pt x="235176" y="580147"/>
                      <a:pt x="277756" y="596114"/>
                    </a:cubicBezTo>
                    <a:cubicBezTo>
                      <a:pt x="309690" y="606759"/>
                      <a:pt x="346947" y="622726"/>
                      <a:pt x="341625" y="665306"/>
                    </a:cubicBezTo>
                    <a:cubicBezTo>
                      <a:pt x="336303" y="691918"/>
                      <a:pt x="325658" y="713208"/>
                      <a:pt x="315013" y="734498"/>
                    </a:cubicBezTo>
                    <a:cubicBezTo>
                      <a:pt x="362915" y="750465"/>
                      <a:pt x="394850" y="750465"/>
                      <a:pt x="394850" y="750465"/>
                    </a:cubicBezTo>
                    <a:cubicBezTo>
                      <a:pt x="394850" y="750465"/>
                      <a:pt x="426784" y="697240"/>
                      <a:pt x="464042" y="612081"/>
                    </a:cubicBezTo>
                    <a:cubicBezTo>
                      <a:pt x="394850" y="596114"/>
                      <a:pt x="325658" y="574824"/>
                      <a:pt x="288400" y="553534"/>
                    </a:cubicBezTo>
                    <a:close/>
                  </a:path>
                </a:pathLst>
              </a:custGeom>
              <a:solidFill>
                <a:srgbClr val="007338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42" name="Graphic 19">
                <a:extLst>
                  <a:ext uri="{FF2B5EF4-FFF2-40B4-BE49-F238E27FC236}">
                    <a16:creationId xmlns:a16="http://schemas.microsoft.com/office/drawing/2014/main" id="{FC14CB5E-48F7-47C3-A188-28851EDB3E78}"/>
                  </a:ext>
                </a:extLst>
              </p:cNvPr>
              <p:cNvGrpSpPr/>
              <p:nvPr/>
            </p:nvGrpSpPr>
            <p:grpSpPr>
              <a:xfrm>
                <a:off x="1358048" y="7567230"/>
                <a:ext cx="395587" cy="734497"/>
                <a:chOff x="1358048" y="7567230"/>
                <a:chExt cx="395587" cy="734497"/>
              </a:xfrm>
            </p:grpSpPr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58487E5D-3FCB-4A04-8E78-0106474A0C91}"/>
                    </a:ext>
                  </a:extLst>
                </p:cNvPr>
                <p:cNvSpPr/>
                <p:nvPr/>
              </p:nvSpPr>
              <p:spPr>
                <a:xfrm>
                  <a:off x="1358048" y="7583197"/>
                  <a:ext cx="385348" cy="713207"/>
                </a:xfrm>
                <a:custGeom>
                  <a:avLst/>
                  <a:gdLst>
                    <a:gd name="connsiteX0" fmla="*/ 379718 w 385348"/>
                    <a:gd name="connsiteY0" fmla="*/ 324669 h 713207"/>
                    <a:gd name="connsiteX1" fmla="*/ 299881 w 385348"/>
                    <a:gd name="connsiteY1" fmla="*/ 0 h 713207"/>
                    <a:gd name="connsiteX2" fmla="*/ 145530 w 385348"/>
                    <a:gd name="connsiteY2" fmla="*/ 106449 h 713207"/>
                    <a:gd name="connsiteX3" fmla="*/ 172142 w 385348"/>
                    <a:gd name="connsiteY3" fmla="*/ 101126 h 713207"/>
                    <a:gd name="connsiteX4" fmla="*/ 12469 w 385348"/>
                    <a:gd name="connsiteY4" fmla="*/ 441763 h 713207"/>
                    <a:gd name="connsiteX5" fmla="*/ 129563 w 385348"/>
                    <a:gd name="connsiteY5" fmla="*/ 654661 h 713207"/>
                    <a:gd name="connsiteX6" fmla="*/ 310526 w 385348"/>
                    <a:gd name="connsiteY6" fmla="*/ 713208 h 713207"/>
                    <a:gd name="connsiteX7" fmla="*/ 379718 w 385348"/>
                    <a:gd name="connsiteY7" fmla="*/ 324669 h 713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5348" h="713207">
                      <a:moveTo>
                        <a:pt x="379718" y="324669"/>
                      </a:moveTo>
                      <a:cubicBezTo>
                        <a:pt x="337138" y="79837"/>
                        <a:pt x="299881" y="0"/>
                        <a:pt x="299881" y="0"/>
                      </a:cubicBezTo>
                      <a:lnTo>
                        <a:pt x="145530" y="106449"/>
                      </a:lnTo>
                      <a:lnTo>
                        <a:pt x="172142" y="101126"/>
                      </a:lnTo>
                      <a:cubicBezTo>
                        <a:pt x="172142" y="101126"/>
                        <a:pt x="60371" y="303379"/>
                        <a:pt x="12469" y="441763"/>
                      </a:cubicBezTo>
                      <a:cubicBezTo>
                        <a:pt x="-35434" y="580147"/>
                        <a:pt x="65693" y="622726"/>
                        <a:pt x="129563" y="654661"/>
                      </a:cubicBezTo>
                      <a:cubicBezTo>
                        <a:pt x="166820" y="670628"/>
                        <a:pt x="236012" y="697240"/>
                        <a:pt x="310526" y="713208"/>
                      </a:cubicBezTo>
                      <a:cubicBezTo>
                        <a:pt x="358428" y="606759"/>
                        <a:pt x="401008" y="463053"/>
                        <a:pt x="379718" y="324669"/>
                      </a:cubicBezTo>
                      <a:close/>
                    </a:path>
                  </a:pathLst>
                </a:custGeom>
                <a:solidFill>
                  <a:srgbClr val="007338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62E8D5D0-CB15-4CF3-8BB9-6B1547B6DFA2}"/>
                    </a:ext>
                  </a:extLst>
                </p:cNvPr>
                <p:cNvSpPr/>
                <p:nvPr/>
              </p:nvSpPr>
              <p:spPr>
                <a:xfrm>
                  <a:off x="1358048" y="7567230"/>
                  <a:ext cx="395587" cy="734497"/>
                </a:xfrm>
                <a:custGeom>
                  <a:avLst/>
                  <a:gdLst>
                    <a:gd name="connsiteX0" fmla="*/ 321171 w 395587"/>
                    <a:gd name="connsiteY0" fmla="*/ 734498 h 734497"/>
                    <a:gd name="connsiteX1" fmla="*/ 321171 w 395587"/>
                    <a:gd name="connsiteY1" fmla="*/ 734498 h 734497"/>
                    <a:gd name="connsiteX2" fmla="*/ 134885 w 395587"/>
                    <a:gd name="connsiteY2" fmla="*/ 675951 h 734497"/>
                    <a:gd name="connsiteX3" fmla="*/ 129563 w 395587"/>
                    <a:gd name="connsiteY3" fmla="*/ 670628 h 734497"/>
                    <a:gd name="connsiteX4" fmla="*/ 12469 w 395587"/>
                    <a:gd name="connsiteY4" fmla="*/ 452408 h 734497"/>
                    <a:gd name="connsiteX5" fmla="*/ 166820 w 395587"/>
                    <a:gd name="connsiteY5" fmla="*/ 117094 h 734497"/>
                    <a:gd name="connsiteX6" fmla="*/ 124240 w 395587"/>
                    <a:gd name="connsiteY6" fmla="*/ 122416 h 734497"/>
                    <a:gd name="connsiteX7" fmla="*/ 305204 w 395587"/>
                    <a:gd name="connsiteY7" fmla="*/ 0 h 734497"/>
                    <a:gd name="connsiteX8" fmla="*/ 310526 w 395587"/>
                    <a:gd name="connsiteY8" fmla="*/ 5322 h 734497"/>
                    <a:gd name="connsiteX9" fmla="*/ 390363 w 395587"/>
                    <a:gd name="connsiteY9" fmla="*/ 329992 h 734497"/>
                    <a:gd name="connsiteX10" fmla="*/ 321171 w 395587"/>
                    <a:gd name="connsiteY10" fmla="*/ 734498 h 734497"/>
                    <a:gd name="connsiteX11" fmla="*/ 321171 w 395587"/>
                    <a:gd name="connsiteY11" fmla="*/ 734498 h 734497"/>
                    <a:gd name="connsiteX12" fmla="*/ 188110 w 395587"/>
                    <a:gd name="connsiteY12" fmla="*/ 111771 h 734497"/>
                    <a:gd name="connsiteX13" fmla="*/ 182787 w 395587"/>
                    <a:gd name="connsiteY13" fmla="*/ 122416 h 734497"/>
                    <a:gd name="connsiteX14" fmla="*/ 23113 w 395587"/>
                    <a:gd name="connsiteY14" fmla="*/ 463053 h 734497"/>
                    <a:gd name="connsiteX15" fmla="*/ 134885 w 395587"/>
                    <a:gd name="connsiteY15" fmla="*/ 665306 h 734497"/>
                    <a:gd name="connsiteX16" fmla="*/ 140207 w 395587"/>
                    <a:gd name="connsiteY16" fmla="*/ 670628 h 734497"/>
                    <a:gd name="connsiteX17" fmla="*/ 315849 w 395587"/>
                    <a:gd name="connsiteY17" fmla="*/ 723853 h 734497"/>
                    <a:gd name="connsiteX18" fmla="*/ 379718 w 395587"/>
                    <a:gd name="connsiteY18" fmla="*/ 340636 h 734497"/>
                    <a:gd name="connsiteX19" fmla="*/ 305204 w 395587"/>
                    <a:gd name="connsiteY19" fmla="*/ 26612 h 734497"/>
                    <a:gd name="connsiteX20" fmla="*/ 172142 w 395587"/>
                    <a:gd name="connsiteY20" fmla="*/ 111771 h 734497"/>
                    <a:gd name="connsiteX21" fmla="*/ 188110 w 395587"/>
                    <a:gd name="connsiteY21" fmla="*/ 111771 h 734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95587" h="734497">
                      <a:moveTo>
                        <a:pt x="321171" y="734498"/>
                      </a:moveTo>
                      <a:lnTo>
                        <a:pt x="321171" y="734498"/>
                      </a:lnTo>
                      <a:cubicBezTo>
                        <a:pt x="230689" y="718530"/>
                        <a:pt x="161497" y="686595"/>
                        <a:pt x="134885" y="675951"/>
                      </a:cubicBezTo>
                      <a:lnTo>
                        <a:pt x="129563" y="670628"/>
                      </a:lnTo>
                      <a:cubicBezTo>
                        <a:pt x="65693" y="638694"/>
                        <a:pt x="-35434" y="596114"/>
                        <a:pt x="12469" y="452408"/>
                      </a:cubicBezTo>
                      <a:cubicBezTo>
                        <a:pt x="55048" y="335314"/>
                        <a:pt x="145530" y="164996"/>
                        <a:pt x="166820" y="117094"/>
                      </a:cubicBezTo>
                      <a:lnTo>
                        <a:pt x="124240" y="122416"/>
                      </a:lnTo>
                      <a:lnTo>
                        <a:pt x="305204" y="0"/>
                      </a:lnTo>
                      <a:lnTo>
                        <a:pt x="310526" y="5322"/>
                      </a:lnTo>
                      <a:cubicBezTo>
                        <a:pt x="310526" y="10645"/>
                        <a:pt x="347783" y="85159"/>
                        <a:pt x="390363" y="329992"/>
                      </a:cubicBezTo>
                      <a:cubicBezTo>
                        <a:pt x="411653" y="479020"/>
                        <a:pt x="363751" y="628049"/>
                        <a:pt x="321171" y="734498"/>
                      </a:cubicBezTo>
                      <a:lnTo>
                        <a:pt x="321171" y="734498"/>
                      </a:lnTo>
                      <a:close/>
                      <a:moveTo>
                        <a:pt x="188110" y="111771"/>
                      </a:moveTo>
                      <a:lnTo>
                        <a:pt x="182787" y="122416"/>
                      </a:lnTo>
                      <a:cubicBezTo>
                        <a:pt x="182787" y="122416"/>
                        <a:pt x="71016" y="329992"/>
                        <a:pt x="23113" y="463053"/>
                      </a:cubicBezTo>
                      <a:cubicBezTo>
                        <a:pt x="-19466" y="590791"/>
                        <a:pt x="65693" y="633371"/>
                        <a:pt x="134885" y="665306"/>
                      </a:cubicBezTo>
                      <a:lnTo>
                        <a:pt x="140207" y="670628"/>
                      </a:lnTo>
                      <a:cubicBezTo>
                        <a:pt x="161497" y="681273"/>
                        <a:pt x="230689" y="707885"/>
                        <a:pt x="315849" y="723853"/>
                      </a:cubicBezTo>
                      <a:cubicBezTo>
                        <a:pt x="358428" y="622726"/>
                        <a:pt x="401008" y="479020"/>
                        <a:pt x="379718" y="340636"/>
                      </a:cubicBezTo>
                      <a:cubicBezTo>
                        <a:pt x="347783" y="138384"/>
                        <a:pt x="315849" y="47902"/>
                        <a:pt x="305204" y="26612"/>
                      </a:cubicBezTo>
                      <a:lnTo>
                        <a:pt x="172142" y="111771"/>
                      </a:lnTo>
                      <a:lnTo>
                        <a:pt x="188110" y="111771"/>
                      </a:lnTo>
                      <a:close/>
                    </a:path>
                  </a:pathLst>
                </a:custGeom>
                <a:solidFill>
                  <a:srgbClr val="02441F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EAA3BCA-1645-475A-8662-0461E2B0A0F9}"/>
                  </a:ext>
                </a:extLst>
              </p:cNvPr>
              <p:cNvSpPr/>
              <p:nvPr/>
            </p:nvSpPr>
            <p:spPr>
              <a:xfrm>
                <a:off x="1413658" y="7583197"/>
                <a:ext cx="329804" cy="718530"/>
              </a:xfrm>
              <a:custGeom>
                <a:avLst/>
                <a:gdLst>
                  <a:gd name="connsiteX0" fmla="*/ 324108 w 329804"/>
                  <a:gd name="connsiteY0" fmla="*/ 324669 h 718530"/>
                  <a:gd name="connsiteX1" fmla="*/ 244271 w 329804"/>
                  <a:gd name="connsiteY1" fmla="*/ 0 h 718530"/>
                  <a:gd name="connsiteX2" fmla="*/ 89920 w 329804"/>
                  <a:gd name="connsiteY2" fmla="*/ 106449 h 718530"/>
                  <a:gd name="connsiteX3" fmla="*/ 116532 w 329804"/>
                  <a:gd name="connsiteY3" fmla="*/ 101126 h 718530"/>
                  <a:gd name="connsiteX4" fmla="*/ 26050 w 329804"/>
                  <a:gd name="connsiteY4" fmla="*/ 276767 h 718530"/>
                  <a:gd name="connsiteX5" fmla="*/ 105887 w 329804"/>
                  <a:gd name="connsiteY5" fmla="*/ 223543 h 718530"/>
                  <a:gd name="connsiteX6" fmla="*/ 159112 w 329804"/>
                  <a:gd name="connsiteY6" fmla="*/ 228865 h 718530"/>
                  <a:gd name="connsiteX7" fmla="*/ 137822 w 329804"/>
                  <a:gd name="connsiteY7" fmla="*/ 335314 h 718530"/>
                  <a:gd name="connsiteX8" fmla="*/ 89920 w 329804"/>
                  <a:gd name="connsiteY8" fmla="*/ 372571 h 718530"/>
                  <a:gd name="connsiteX9" fmla="*/ 36695 w 329804"/>
                  <a:gd name="connsiteY9" fmla="*/ 388539 h 718530"/>
                  <a:gd name="connsiteX10" fmla="*/ 20728 w 329804"/>
                  <a:gd name="connsiteY10" fmla="*/ 425796 h 718530"/>
                  <a:gd name="connsiteX11" fmla="*/ 4761 w 329804"/>
                  <a:gd name="connsiteY11" fmla="*/ 489665 h 718530"/>
                  <a:gd name="connsiteX12" fmla="*/ 15405 w 329804"/>
                  <a:gd name="connsiteY12" fmla="*/ 548212 h 718530"/>
                  <a:gd name="connsiteX13" fmla="*/ 79275 w 329804"/>
                  <a:gd name="connsiteY13" fmla="*/ 585469 h 718530"/>
                  <a:gd name="connsiteX14" fmla="*/ 127177 w 329804"/>
                  <a:gd name="connsiteY14" fmla="*/ 675951 h 718530"/>
                  <a:gd name="connsiteX15" fmla="*/ 265561 w 329804"/>
                  <a:gd name="connsiteY15" fmla="*/ 718530 h 718530"/>
                  <a:gd name="connsiteX16" fmla="*/ 324108 w 329804"/>
                  <a:gd name="connsiteY16" fmla="*/ 324669 h 718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9804" h="718530">
                    <a:moveTo>
                      <a:pt x="324108" y="324669"/>
                    </a:moveTo>
                    <a:cubicBezTo>
                      <a:pt x="281528" y="79837"/>
                      <a:pt x="244271" y="0"/>
                      <a:pt x="244271" y="0"/>
                    </a:cubicBezTo>
                    <a:lnTo>
                      <a:pt x="89920" y="106449"/>
                    </a:lnTo>
                    <a:lnTo>
                      <a:pt x="116532" y="101126"/>
                    </a:lnTo>
                    <a:cubicBezTo>
                      <a:pt x="116532" y="101126"/>
                      <a:pt x="73952" y="180963"/>
                      <a:pt x="26050" y="276767"/>
                    </a:cubicBezTo>
                    <a:cubicBezTo>
                      <a:pt x="57985" y="260800"/>
                      <a:pt x="84597" y="244832"/>
                      <a:pt x="105887" y="223543"/>
                    </a:cubicBezTo>
                    <a:cubicBezTo>
                      <a:pt x="132500" y="202253"/>
                      <a:pt x="153789" y="186286"/>
                      <a:pt x="159112" y="228865"/>
                    </a:cubicBezTo>
                    <a:cubicBezTo>
                      <a:pt x="159112" y="266122"/>
                      <a:pt x="153789" y="303379"/>
                      <a:pt x="137822" y="335314"/>
                    </a:cubicBezTo>
                    <a:cubicBezTo>
                      <a:pt x="127177" y="361926"/>
                      <a:pt x="121855" y="377894"/>
                      <a:pt x="89920" y="372571"/>
                    </a:cubicBezTo>
                    <a:cubicBezTo>
                      <a:pt x="73952" y="372571"/>
                      <a:pt x="47340" y="367249"/>
                      <a:pt x="36695" y="388539"/>
                    </a:cubicBezTo>
                    <a:cubicBezTo>
                      <a:pt x="31373" y="399183"/>
                      <a:pt x="26050" y="409828"/>
                      <a:pt x="20728" y="425796"/>
                    </a:cubicBezTo>
                    <a:cubicBezTo>
                      <a:pt x="15405" y="447085"/>
                      <a:pt x="4761" y="468375"/>
                      <a:pt x="4761" y="489665"/>
                    </a:cubicBezTo>
                    <a:cubicBezTo>
                      <a:pt x="-562" y="510955"/>
                      <a:pt x="-5884" y="537567"/>
                      <a:pt x="15405" y="548212"/>
                    </a:cubicBezTo>
                    <a:cubicBezTo>
                      <a:pt x="36695" y="564179"/>
                      <a:pt x="57985" y="574824"/>
                      <a:pt x="79275" y="585469"/>
                    </a:cubicBezTo>
                    <a:cubicBezTo>
                      <a:pt x="111210" y="606759"/>
                      <a:pt x="137822" y="638694"/>
                      <a:pt x="127177" y="675951"/>
                    </a:cubicBezTo>
                    <a:cubicBezTo>
                      <a:pt x="164434" y="691918"/>
                      <a:pt x="212336" y="707885"/>
                      <a:pt x="265561" y="718530"/>
                    </a:cubicBezTo>
                    <a:cubicBezTo>
                      <a:pt x="302818" y="606759"/>
                      <a:pt x="345398" y="463053"/>
                      <a:pt x="324108" y="324669"/>
                    </a:cubicBezTo>
                    <a:close/>
                  </a:path>
                </a:pathLst>
              </a:custGeom>
              <a:solidFill>
                <a:srgbClr val="007338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70F3815-959A-4886-BCA7-B5445E68BD3A}"/>
                </a:ext>
              </a:extLst>
            </p:cNvPr>
            <p:cNvSpPr/>
            <p:nvPr/>
          </p:nvSpPr>
          <p:spPr>
            <a:xfrm>
              <a:off x="1232133" y="8163343"/>
              <a:ext cx="159673" cy="69191"/>
            </a:xfrm>
            <a:custGeom>
              <a:avLst/>
              <a:gdLst>
                <a:gd name="connsiteX0" fmla="*/ 5322 w 159673"/>
                <a:gd name="connsiteY0" fmla="*/ 69192 h 69191"/>
                <a:gd name="connsiteX1" fmla="*/ 0 w 159673"/>
                <a:gd name="connsiteY1" fmla="*/ 58547 h 69191"/>
                <a:gd name="connsiteX2" fmla="*/ 154351 w 159673"/>
                <a:gd name="connsiteY2" fmla="*/ 0 h 69191"/>
                <a:gd name="connsiteX3" fmla="*/ 159674 w 159673"/>
                <a:gd name="connsiteY3" fmla="*/ 10645 h 69191"/>
                <a:gd name="connsiteX4" fmla="*/ 5322 w 159673"/>
                <a:gd name="connsiteY4" fmla="*/ 69192 h 69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673" h="69191">
                  <a:moveTo>
                    <a:pt x="5322" y="69192"/>
                  </a:moveTo>
                  <a:lnTo>
                    <a:pt x="0" y="58547"/>
                  </a:lnTo>
                  <a:cubicBezTo>
                    <a:pt x="0" y="58547"/>
                    <a:pt x="63869" y="21290"/>
                    <a:pt x="154351" y="0"/>
                  </a:cubicBezTo>
                  <a:lnTo>
                    <a:pt x="159674" y="10645"/>
                  </a:lnTo>
                  <a:cubicBezTo>
                    <a:pt x="63869" y="26612"/>
                    <a:pt x="5322" y="63869"/>
                    <a:pt x="5322" y="69192"/>
                  </a:cubicBezTo>
                  <a:close/>
                </a:path>
              </a:pathLst>
            </a:custGeom>
            <a:solidFill>
              <a:srgbClr val="02441F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47" name="Graphic 19">
              <a:extLst>
                <a:ext uri="{FF2B5EF4-FFF2-40B4-BE49-F238E27FC236}">
                  <a16:creationId xmlns:a16="http://schemas.microsoft.com/office/drawing/2014/main" id="{DE322A01-7EF6-48E4-93ED-26794056ED61}"/>
                </a:ext>
              </a:extLst>
            </p:cNvPr>
            <p:cNvGrpSpPr/>
            <p:nvPr/>
          </p:nvGrpSpPr>
          <p:grpSpPr>
            <a:xfrm>
              <a:off x="1434386" y="7961091"/>
              <a:ext cx="196930" cy="207575"/>
              <a:chOff x="1434386" y="7961091"/>
              <a:chExt cx="196930" cy="207575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B27C0B1F-D20F-434C-96F5-976BFF2BDCA0}"/>
                  </a:ext>
                </a:extLst>
              </p:cNvPr>
              <p:cNvSpPr/>
              <p:nvPr/>
            </p:nvSpPr>
            <p:spPr>
              <a:xfrm>
                <a:off x="1439709" y="7966413"/>
                <a:ext cx="186286" cy="191607"/>
              </a:xfrm>
              <a:custGeom>
                <a:avLst/>
                <a:gdLst>
                  <a:gd name="connsiteX0" fmla="*/ 47902 w 186286"/>
                  <a:gd name="connsiteY0" fmla="*/ 0 h 191607"/>
                  <a:gd name="connsiteX1" fmla="*/ 0 w 186286"/>
                  <a:gd name="connsiteY1" fmla="*/ 149028 h 191607"/>
                  <a:gd name="connsiteX2" fmla="*/ 133061 w 186286"/>
                  <a:gd name="connsiteY2" fmla="*/ 191608 h 191607"/>
                  <a:gd name="connsiteX3" fmla="*/ 186286 w 186286"/>
                  <a:gd name="connsiteY3" fmla="*/ 42580 h 19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286" h="191607">
                    <a:moveTo>
                      <a:pt x="47902" y="0"/>
                    </a:moveTo>
                    <a:lnTo>
                      <a:pt x="0" y="149028"/>
                    </a:lnTo>
                    <a:lnTo>
                      <a:pt x="133061" y="191608"/>
                    </a:lnTo>
                    <a:lnTo>
                      <a:pt x="186286" y="42580"/>
                    </a:lnTo>
                    <a:close/>
                  </a:path>
                </a:pathLst>
              </a:custGeom>
              <a:solidFill>
                <a:srgbClr val="FFF338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92AF2DC-0B13-499E-88D8-EFBB7F498A45}"/>
                  </a:ext>
                </a:extLst>
              </p:cNvPr>
              <p:cNvSpPr/>
              <p:nvPr/>
            </p:nvSpPr>
            <p:spPr>
              <a:xfrm>
                <a:off x="1434386" y="7961091"/>
                <a:ext cx="196930" cy="207575"/>
              </a:xfrm>
              <a:custGeom>
                <a:avLst/>
                <a:gdLst>
                  <a:gd name="connsiteX0" fmla="*/ 143706 w 196930"/>
                  <a:gd name="connsiteY0" fmla="*/ 207575 h 207575"/>
                  <a:gd name="connsiteX1" fmla="*/ 0 w 196930"/>
                  <a:gd name="connsiteY1" fmla="*/ 159673 h 207575"/>
                  <a:gd name="connsiteX2" fmla="*/ 53225 w 196930"/>
                  <a:gd name="connsiteY2" fmla="*/ 0 h 207575"/>
                  <a:gd name="connsiteX3" fmla="*/ 196931 w 196930"/>
                  <a:gd name="connsiteY3" fmla="*/ 47902 h 207575"/>
                  <a:gd name="connsiteX4" fmla="*/ 143706 w 196930"/>
                  <a:gd name="connsiteY4" fmla="*/ 207575 h 207575"/>
                  <a:gd name="connsiteX5" fmla="*/ 15967 w 196930"/>
                  <a:gd name="connsiteY5" fmla="*/ 149028 h 207575"/>
                  <a:gd name="connsiteX6" fmla="*/ 138384 w 196930"/>
                  <a:gd name="connsiteY6" fmla="*/ 191608 h 207575"/>
                  <a:gd name="connsiteX7" fmla="*/ 186286 w 196930"/>
                  <a:gd name="connsiteY7" fmla="*/ 53224 h 207575"/>
                  <a:gd name="connsiteX8" fmla="*/ 63869 w 196930"/>
                  <a:gd name="connsiteY8" fmla="*/ 15967 h 207575"/>
                  <a:gd name="connsiteX9" fmla="*/ 15967 w 196930"/>
                  <a:gd name="connsiteY9" fmla="*/ 149028 h 207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6930" h="207575">
                    <a:moveTo>
                      <a:pt x="143706" y="207575"/>
                    </a:moveTo>
                    <a:lnTo>
                      <a:pt x="0" y="159673"/>
                    </a:lnTo>
                    <a:lnTo>
                      <a:pt x="53225" y="0"/>
                    </a:lnTo>
                    <a:lnTo>
                      <a:pt x="196931" y="47902"/>
                    </a:lnTo>
                    <a:lnTo>
                      <a:pt x="143706" y="207575"/>
                    </a:lnTo>
                    <a:close/>
                    <a:moveTo>
                      <a:pt x="15967" y="149028"/>
                    </a:moveTo>
                    <a:lnTo>
                      <a:pt x="138384" y="191608"/>
                    </a:lnTo>
                    <a:lnTo>
                      <a:pt x="186286" y="53224"/>
                    </a:lnTo>
                    <a:lnTo>
                      <a:pt x="63869" y="15967"/>
                    </a:lnTo>
                    <a:lnTo>
                      <a:pt x="15967" y="149028"/>
                    </a:lnTo>
                    <a:close/>
                  </a:path>
                </a:pathLst>
              </a:custGeom>
              <a:solidFill>
                <a:srgbClr val="CEBB09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CEB49C7-9BEC-4475-B31B-A5D94AF64762}"/>
                </a:ext>
              </a:extLst>
            </p:cNvPr>
            <p:cNvSpPr/>
            <p:nvPr/>
          </p:nvSpPr>
          <p:spPr>
            <a:xfrm>
              <a:off x="1493495" y="7977058"/>
              <a:ext cx="127177" cy="180963"/>
            </a:xfrm>
            <a:custGeom>
              <a:avLst/>
              <a:gdLst>
                <a:gd name="connsiteX0" fmla="*/ 20728 w 127177"/>
                <a:gd name="connsiteY0" fmla="*/ 0 h 180963"/>
                <a:gd name="connsiteX1" fmla="*/ 4761 w 127177"/>
                <a:gd name="connsiteY1" fmla="*/ 79837 h 180963"/>
                <a:gd name="connsiteX2" fmla="*/ 15405 w 127177"/>
                <a:gd name="connsiteY2" fmla="*/ 143706 h 180963"/>
                <a:gd name="connsiteX3" fmla="*/ 47340 w 127177"/>
                <a:gd name="connsiteY3" fmla="*/ 175641 h 180963"/>
                <a:gd name="connsiteX4" fmla="*/ 79275 w 127177"/>
                <a:gd name="connsiteY4" fmla="*/ 180963 h 180963"/>
                <a:gd name="connsiteX5" fmla="*/ 127177 w 127177"/>
                <a:gd name="connsiteY5" fmla="*/ 31935 h 180963"/>
                <a:gd name="connsiteX6" fmla="*/ 20728 w 127177"/>
                <a:gd name="connsiteY6" fmla="*/ 0 h 18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77" h="180963">
                  <a:moveTo>
                    <a:pt x="20728" y="0"/>
                  </a:moveTo>
                  <a:cubicBezTo>
                    <a:pt x="20728" y="26612"/>
                    <a:pt x="10083" y="58547"/>
                    <a:pt x="4761" y="79837"/>
                  </a:cubicBezTo>
                  <a:cubicBezTo>
                    <a:pt x="-562" y="106449"/>
                    <a:pt x="-5884" y="122416"/>
                    <a:pt x="15405" y="143706"/>
                  </a:cubicBezTo>
                  <a:cubicBezTo>
                    <a:pt x="26050" y="154351"/>
                    <a:pt x="42018" y="159673"/>
                    <a:pt x="47340" y="175641"/>
                  </a:cubicBezTo>
                  <a:lnTo>
                    <a:pt x="79275" y="180963"/>
                  </a:lnTo>
                  <a:lnTo>
                    <a:pt x="127177" y="31935"/>
                  </a:lnTo>
                  <a:lnTo>
                    <a:pt x="20728" y="0"/>
                  </a:lnTo>
                  <a:close/>
                </a:path>
              </a:pathLst>
            </a:custGeom>
            <a:solidFill>
              <a:srgbClr val="FFDC38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51" name="Graphic 19">
              <a:extLst>
                <a:ext uri="{FF2B5EF4-FFF2-40B4-BE49-F238E27FC236}">
                  <a16:creationId xmlns:a16="http://schemas.microsoft.com/office/drawing/2014/main" id="{D52A1523-8480-45A4-B96D-A13D6FB42589}"/>
                </a:ext>
              </a:extLst>
            </p:cNvPr>
            <p:cNvGrpSpPr/>
            <p:nvPr/>
          </p:nvGrpSpPr>
          <p:grpSpPr>
            <a:xfrm>
              <a:off x="2397751" y="8876551"/>
              <a:ext cx="436441" cy="920783"/>
              <a:chOff x="2397751" y="8876551"/>
              <a:chExt cx="436441" cy="920783"/>
            </a:xfrm>
          </p:grpSpPr>
          <p:grpSp>
            <p:nvGrpSpPr>
              <p:cNvPr id="52" name="Graphic 19">
                <a:extLst>
                  <a:ext uri="{FF2B5EF4-FFF2-40B4-BE49-F238E27FC236}">
                    <a16:creationId xmlns:a16="http://schemas.microsoft.com/office/drawing/2014/main" id="{6B7E07A3-2588-4591-9562-8F2DFA62358F}"/>
                  </a:ext>
                </a:extLst>
              </p:cNvPr>
              <p:cNvGrpSpPr/>
              <p:nvPr/>
            </p:nvGrpSpPr>
            <p:grpSpPr>
              <a:xfrm>
                <a:off x="2397751" y="8876551"/>
                <a:ext cx="436441" cy="920783"/>
                <a:chOff x="2397751" y="8876551"/>
                <a:chExt cx="436441" cy="920783"/>
              </a:xfrm>
            </p:grpSpPr>
            <p:grpSp>
              <p:nvGrpSpPr>
                <p:cNvPr id="53" name="Graphic 19">
                  <a:extLst>
                    <a:ext uri="{FF2B5EF4-FFF2-40B4-BE49-F238E27FC236}">
                      <a16:creationId xmlns:a16="http://schemas.microsoft.com/office/drawing/2014/main" id="{752D4983-02AC-496D-9185-71D3A4D1AF9F}"/>
                    </a:ext>
                  </a:extLst>
                </p:cNvPr>
                <p:cNvGrpSpPr/>
                <p:nvPr/>
              </p:nvGrpSpPr>
              <p:grpSpPr>
                <a:xfrm>
                  <a:off x="2397751" y="8876551"/>
                  <a:ext cx="436441" cy="920783"/>
                  <a:chOff x="2397751" y="8876551"/>
                  <a:chExt cx="436441" cy="920783"/>
                </a:xfrm>
              </p:grpSpPr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0624F828-67B8-47B6-B808-ED6A1C8C0CB0}"/>
                      </a:ext>
                    </a:extLst>
                  </p:cNvPr>
                  <p:cNvSpPr/>
                  <p:nvPr/>
                </p:nvSpPr>
                <p:spPr>
                  <a:xfrm>
                    <a:off x="2397751" y="8876551"/>
                    <a:ext cx="425796" cy="904815"/>
                  </a:xfrm>
                  <a:custGeom>
                    <a:avLst/>
                    <a:gdLst>
                      <a:gd name="connsiteX0" fmla="*/ 425796 w 425796"/>
                      <a:gd name="connsiteY0" fmla="*/ 856914 h 904815"/>
                      <a:gd name="connsiteX1" fmla="*/ 409829 w 425796"/>
                      <a:gd name="connsiteY1" fmla="*/ 793045 h 904815"/>
                      <a:gd name="connsiteX2" fmla="*/ 404507 w 425796"/>
                      <a:gd name="connsiteY2" fmla="*/ 793045 h 904815"/>
                      <a:gd name="connsiteX3" fmla="*/ 260800 w 425796"/>
                      <a:gd name="connsiteY3" fmla="*/ 0 h 904815"/>
                      <a:gd name="connsiteX4" fmla="*/ 0 w 425796"/>
                      <a:gd name="connsiteY4" fmla="*/ 42580 h 904815"/>
                      <a:gd name="connsiteX5" fmla="*/ 175641 w 425796"/>
                      <a:gd name="connsiteY5" fmla="*/ 814334 h 904815"/>
                      <a:gd name="connsiteX6" fmla="*/ 191608 w 425796"/>
                      <a:gd name="connsiteY6" fmla="*/ 904816 h 904815"/>
                      <a:gd name="connsiteX7" fmla="*/ 425796 w 425796"/>
                      <a:gd name="connsiteY7" fmla="*/ 856914 h 904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5796" h="904815">
                        <a:moveTo>
                          <a:pt x="425796" y="856914"/>
                        </a:moveTo>
                        <a:cubicBezTo>
                          <a:pt x="415152" y="814334"/>
                          <a:pt x="415152" y="803689"/>
                          <a:pt x="409829" y="793045"/>
                        </a:cubicBezTo>
                        <a:cubicBezTo>
                          <a:pt x="409829" y="793045"/>
                          <a:pt x="409829" y="793045"/>
                          <a:pt x="404507" y="793045"/>
                        </a:cubicBezTo>
                        <a:cubicBezTo>
                          <a:pt x="319347" y="212898"/>
                          <a:pt x="260800" y="0"/>
                          <a:pt x="260800" y="0"/>
                        </a:cubicBezTo>
                        <a:cubicBezTo>
                          <a:pt x="260800" y="0"/>
                          <a:pt x="95804" y="42580"/>
                          <a:pt x="0" y="42580"/>
                        </a:cubicBezTo>
                        <a:cubicBezTo>
                          <a:pt x="0" y="42580"/>
                          <a:pt x="133061" y="542889"/>
                          <a:pt x="175641" y="814334"/>
                        </a:cubicBezTo>
                        <a:lnTo>
                          <a:pt x="191608" y="904816"/>
                        </a:lnTo>
                        <a:cubicBezTo>
                          <a:pt x="196931" y="904816"/>
                          <a:pt x="292735" y="787722"/>
                          <a:pt x="425796" y="856914"/>
                        </a:cubicBezTo>
                        <a:close/>
                      </a:path>
                    </a:pathLst>
                  </a:custGeom>
                  <a:solidFill>
                    <a:srgbClr val="F6BB9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55" name="Freeform: Shape 54">
                    <a:extLst>
                      <a:ext uri="{FF2B5EF4-FFF2-40B4-BE49-F238E27FC236}">
                        <a16:creationId xmlns:a16="http://schemas.microsoft.com/office/drawing/2014/main" id="{F792889D-125A-4B40-A0CA-817CA42E2798}"/>
                      </a:ext>
                    </a:extLst>
                  </p:cNvPr>
                  <p:cNvSpPr/>
                  <p:nvPr/>
                </p:nvSpPr>
                <p:spPr>
                  <a:xfrm>
                    <a:off x="2397751" y="8876551"/>
                    <a:ext cx="436441" cy="920783"/>
                  </a:xfrm>
                  <a:custGeom>
                    <a:avLst/>
                    <a:gdLst>
                      <a:gd name="connsiteX0" fmla="*/ 191608 w 436441"/>
                      <a:gd name="connsiteY0" fmla="*/ 920783 h 920783"/>
                      <a:gd name="connsiteX1" fmla="*/ 175641 w 436441"/>
                      <a:gd name="connsiteY1" fmla="*/ 819657 h 920783"/>
                      <a:gd name="connsiteX2" fmla="*/ 0 w 436441"/>
                      <a:gd name="connsiteY2" fmla="*/ 47902 h 920783"/>
                      <a:gd name="connsiteX3" fmla="*/ 0 w 436441"/>
                      <a:gd name="connsiteY3" fmla="*/ 42580 h 920783"/>
                      <a:gd name="connsiteX4" fmla="*/ 5322 w 436441"/>
                      <a:gd name="connsiteY4" fmla="*/ 42580 h 920783"/>
                      <a:gd name="connsiteX5" fmla="*/ 266123 w 436441"/>
                      <a:gd name="connsiteY5" fmla="*/ 0 h 920783"/>
                      <a:gd name="connsiteX6" fmla="*/ 271445 w 436441"/>
                      <a:gd name="connsiteY6" fmla="*/ 0 h 920783"/>
                      <a:gd name="connsiteX7" fmla="*/ 271445 w 436441"/>
                      <a:gd name="connsiteY7" fmla="*/ 5322 h 920783"/>
                      <a:gd name="connsiteX8" fmla="*/ 415152 w 436441"/>
                      <a:gd name="connsiteY8" fmla="*/ 798367 h 920783"/>
                      <a:gd name="connsiteX9" fmla="*/ 420474 w 436441"/>
                      <a:gd name="connsiteY9" fmla="*/ 803689 h 920783"/>
                      <a:gd name="connsiteX10" fmla="*/ 436441 w 436441"/>
                      <a:gd name="connsiteY10" fmla="*/ 878204 h 920783"/>
                      <a:gd name="connsiteX11" fmla="*/ 425796 w 436441"/>
                      <a:gd name="connsiteY11" fmla="*/ 872881 h 920783"/>
                      <a:gd name="connsiteX12" fmla="*/ 340637 w 436441"/>
                      <a:gd name="connsiteY12" fmla="*/ 851591 h 920783"/>
                      <a:gd name="connsiteX13" fmla="*/ 202253 w 436441"/>
                      <a:gd name="connsiteY13" fmla="*/ 915461 h 920783"/>
                      <a:gd name="connsiteX14" fmla="*/ 191608 w 436441"/>
                      <a:gd name="connsiteY14" fmla="*/ 920783 h 920783"/>
                      <a:gd name="connsiteX15" fmla="*/ 15967 w 436441"/>
                      <a:gd name="connsiteY15" fmla="*/ 47902 h 920783"/>
                      <a:gd name="connsiteX16" fmla="*/ 191608 w 436441"/>
                      <a:gd name="connsiteY16" fmla="*/ 814334 h 920783"/>
                      <a:gd name="connsiteX17" fmla="*/ 202253 w 436441"/>
                      <a:gd name="connsiteY17" fmla="*/ 888848 h 920783"/>
                      <a:gd name="connsiteX18" fmla="*/ 340637 w 436441"/>
                      <a:gd name="connsiteY18" fmla="*/ 824979 h 920783"/>
                      <a:gd name="connsiteX19" fmla="*/ 420474 w 436441"/>
                      <a:gd name="connsiteY19" fmla="*/ 840947 h 920783"/>
                      <a:gd name="connsiteX20" fmla="*/ 409829 w 436441"/>
                      <a:gd name="connsiteY20" fmla="*/ 798367 h 920783"/>
                      <a:gd name="connsiteX21" fmla="*/ 404507 w 436441"/>
                      <a:gd name="connsiteY21" fmla="*/ 793045 h 920783"/>
                      <a:gd name="connsiteX22" fmla="*/ 260800 w 436441"/>
                      <a:gd name="connsiteY22" fmla="*/ 5322 h 920783"/>
                      <a:gd name="connsiteX23" fmla="*/ 15967 w 436441"/>
                      <a:gd name="connsiteY23" fmla="*/ 47902 h 920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36441" h="920783">
                        <a:moveTo>
                          <a:pt x="191608" y="920783"/>
                        </a:moveTo>
                        <a:lnTo>
                          <a:pt x="175641" y="819657"/>
                        </a:lnTo>
                        <a:cubicBezTo>
                          <a:pt x="133061" y="553534"/>
                          <a:pt x="0" y="53224"/>
                          <a:pt x="0" y="47902"/>
                        </a:cubicBezTo>
                        <a:lnTo>
                          <a:pt x="0" y="42580"/>
                        </a:lnTo>
                        <a:lnTo>
                          <a:pt x="5322" y="42580"/>
                        </a:lnTo>
                        <a:cubicBezTo>
                          <a:pt x="101127" y="42580"/>
                          <a:pt x="266123" y="0"/>
                          <a:pt x="266123" y="0"/>
                        </a:cubicBezTo>
                        <a:lnTo>
                          <a:pt x="271445" y="0"/>
                        </a:lnTo>
                        <a:lnTo>
                          <a:pt x="271445" y="5322"/>
                        </a:lnTo>
                        <a:cubicBezTo>
                          <a:pt x="271445" y="5322"/>
                          <a:pt x="329992" y="223543"/>
                          <a:pt x="415152" y="798367"/>
                        </a:cubicBezTo>
                        <a:lnTo>
                          <a:pt x="420474" y="803689"/>
                        </a:lnTo>
                        <a:lnTo>
                          <a:pt x="436441" y="878204"/>
                        </a:lnTo>
                        <a:lnTo>
                          <a:pt x="425796" y="872881"/>
                        </a:lnTo>
                        <a:cubicBezTo>
                          <a:pt x="399184" y="856914"/>
                          <a:pt x="367250" y="851591"/>
                          <a:pt x="340637" y="851591"/>
                        </a:cubicBezTo>
                        <a:cubicBezTo>
                          <a:pt x="255478" y="851591"/>
                          <a:pt x="202253" y="915461"/>
                          <a:pt x="202253" y="915461"/>
                        </a:cubicBezTo>
                        <a:lnTo>
                          <a:pt x="191608" y="920783"/>
                        </a:lnTo>
                        <a:close/>
                        <a:moveTo>
                          <a:pt x="15967" y="47902"/>
                        </a:moveTo>
                        <a:cubicBezTo>
                          <a:pt x="31935" y="111771"/>
                          <a:pt x="154351" y="564179"/>
                          <a:pt x="191608" y="814334"/>
                        </a:cubicBezTo>
                        <a:lnTo>
                          <a:pt x="202253" y="888848"/>
                        </a:lnTo>
                        <a:cubicBezTo>
                          <a:pt x="223543" y="867559"/>
                          <a:pt x="271445" y="824979"/>
                          <a:pt x="340637" y="824979"/>
                        </a:cubicBezTo>
                        <a:cubicBezTo>
                          <a:pt x="367250" y="824979"/>
                          <a:pt x="393862" y="830302"/>
                          <a:pt x="420474" y="840947"/>
                        </a:cubicBezTo>
                        <a:lnTo>
                          <a:pt x="409829" y="798367"/>
                        </a:lnTo>
                        <a:lnTo>
                          <a:pt x="404507" y="793045"/>
                        </a:lnTo>
                        <a:cubicBezTo>
                          <a:pt x="329992" y="271445"/>
                          <a:pt x="271445" y="42580"/>
                          <a:pt x="260800" y="5322"/>
                        </a:cubicBezTo>
                        <a:cubicBezTo>
                          <a:pt x="234188" y="15968"/>
                          <a:pt x="101127" y="47902"/>
                          <a:pt x="15967" y="47902"/>
                        </a:cubicBezTo>
                        <a:close/>
                      </a:path>
                    </a:pathLst>
                  </a:custGeom>
                  <a:solidFill>
                    <a:srgbClr val="C68267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E490A0EF-572E-4638-849B-6318412A2DD3}"/>
                    </a:ext>
                  </a:extLst>
                </p:cNvPr>
                <p:cNvSpPr/>
                <p:nvPr/>
              </p:nvSpPr>
              <p:spPr>
                <a:xfrm>
                  <a:off x="2408396" y="8881874"/>
                  <a:ext cx="420474" cy="904815"/>
                </a:xfrm>
                <a:custGeom>
                  <a:avLst/>
                  <a:gdLst>
                    <a:gd name="connsiteX0" fmla="*/ 404507 w 420474"/>
                    <a:gd name="connsiteY0" fmla="*/ 793045 h 904815"/>
                    <a:gd name="connsiteX1" fmla="*/ 404507 w 420474"/>
                    <a:gd name="connsiteY1" fmla="*/ 793045 h 904815"/>
                    <a:gd name="connsiteX2" fmla="*/ 260800 w 420474"/>
                    <a:gd name="connsiteY2" fmla="*/ 0 h 904815"/>
                    <a:gd name="connsiteX3" fmla="*/ 0 w 420474"/>
                    <a:gd name="connsiteY3" fmla="*/ 42580 h 904815"/>
                    <a:gd name="connsiteX4" fmla="*/ 175641 w 420474"/>
                    <a:gd name="connsiteY4" fmla="*/ 814334 h 904815"/>
                    <a:gd name="connsiteX5" fmla="*/ 191608 w 420474"/>
                    <a:gd name="connsiteY5" fmla="*/ 904816 h 904815"/>
                    <a:gd name="connsiteX6" fmla="*/ 420474 w 420474"/>
                    <a:gd name="connsiteY6" fmla="*/ 856914 h 904815"/>
                    <a:gd name="connsiteX7" fmla="*/ 404507 w 420474"/>
                    <a:gd name="connsiteY7" fmla="*/ 793045 h 904815"/>
                    <a:gd name="connsiteX8" fmla="*/ 298058 w 420474"/>
                    <a:gd name="connsiteY8" fmla="*/ 787722 h 904815"/>
                    <a:gd name="connsiteX9" fmla="*/ 191608 w 420474"/>
                    <a:gd name="connsiteY9" fmla="*/ 659983 h 904815"/>
                    <a:gd name="connsiteX10" fmla="*/ 122417 w 420474"/>
                    <a:gd name="connsiteY10" fmla="*/ 314024 h 904815"/>
                    <a:gd name="connsiteX11" fmla="*/ 271445 w 420474"/>
                    <a:gd name="connsiteY11" fmla="*/ 244832 h 904815"/>
                    <a:gd name="connsiteX12" fmla="*/ 329992 w 420474"/>
                    <a:gd name="connsiteY12" fmla="*/ 505632 h 904815"/>
                    <a:gd name="connsiteX13" fmla="*/ 298058 w 420474"/>
                    <a:gd name="connsiteY13" fmla="*/ 787722 h 904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20474" h="904815">
                      <a:moveTo>
                        <a:pt x="404507" y="793045"/>
                      </a:moveTo>
                      <a:cubicBezTo>
                        <a:pt x="404507" y="793045"/>
                        <a:pt x="399184" y="793045"/>
                        <a:pt x="404507" y="793045"/>
                      </a:cubicBezTo>
                      <a:cubicBezTo>
                        <a:pt x="314025" y="212898"/>
                        <a:pt x="260800" y="0"/>
                        <a:pt x="260800" y="0"/>
                      </a:cubicBezTo>
                      <a:cubicBezTo>
                        <a:pt x="260800" y="0"/>
                        <a:pt x="95804" y="42580"/>
                        <a:pt x="0" y="42580"/>
                      </a:cubicBezTo>
                      <a:cubicBezTo>
                        <a:pt x="0" y="42580"/>
                        <a:pt x="133061" y="542890"/>
                        <a:pt x="175641" y="814334"/>
                      </a:cubicBezTo>
                      <a:lnTo>
                        <a:pt x="191608" y="904816"/>
                      </a:lnTo>
                      <a:cubicBezTo>
                        <a:pt x="191608" y="904816"/>
                        <a:pt x="287413" y="787722"/>
                        <a:pt x="420474" y="856914"/>
                      </a:cubicBezTo>
                      <a:cubicBezTo>
                        <a:pt x="409829" y="814334"/>
                        <a:pt x="404507" y="798367"/>
                        <a:pt x="404507" y="793045"/>
                      </a:cubicBezTo>
                      <a:close/>
                      <a:moveTo>
                        <a:pt x="298058" y="787722"/>
                      </a:moveTo>
                      <a:cubicBezTo>
                        <a:pt x="244833" y="793045"/>
                        <a:pt x="212898" y="782400"/>
                        <a:pt x="191608" y="659983"/>
                      </a:cubicBezTo>
                      <a:cubicBezTo>
                        <a:pt x="154351" y="494988"/>
                        <a:pt x="122417" y="314024"/>
                        <a:pt x="122417" y="314024"/>
                      </a:cubicBezTo>
                      <a:cubicBezTo>
                        <a:pt x="101127" y="218220"/>
                        <a:pt x="218221" y="127739"/>
                        <a:pt x="271445" y="244832"/>
                      </a:cubicBezTo>
                      <a:cubicBezTo>
                        <a:pt x="308703" y="324669"/>
                        <a:pt x="319347" y="420473"/>
                        <a:pt x="329992" y="505632"/>
                      </a:cubicBezTo>
                      <a:cubicBezTo>
                        <a:pt x="356605" y="707886"/>
                        <a:pt x="345960" y="787722"/>
                        <a:pt x="298058" y="787722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D4BECF2C-B5C3-471E-BBF6-979FBD04669A}"/>
                    </a:ext>
                  </a:extLst>
                </p:cNvPr>
                <p:cNvSpPr/>
                <p:nvPr/>
              </p:nvSpPr>
              <p:spPr>
                <a:xfrm>
                  <a:off x="2482505" y="8945333"/>
                  <a:ext cx="147631" cy="70240"/>
                </a:xfrm>
                <a:custGeom>
                  <a:avLst/>
                  <a:gdLst>
                    <a:gd name="connsiteX0" fmla="*/ 405 w 147631"/>
                    <a:gd name="connsiteY0" fmla="*/ 42989 h 70240"/>
                    <a:gd name="connsiteX1" fmla="*/ 101531 w 147631"/>
                    <a:gd name="connsiteY1" fmla="*/ 64279 h 70240"/>
                    <a:gd name="connsiteX2" fmla="*/ 101531 w 147631"/>
                    <a:gd name="connsiteY2" fmla="*/ 410 h 70240"/>
                    <a:gd name="connsiteX3" fmla="*/ 405 w 147631"/>
                    <a:gd name="connsiteY3" fmla="*/ 42989 h 7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7631" h="70240">
                      <a:moveTo>
                        <a:pt x="405" y="42989"/>
                      </a:moveTo>
                      <a:cubicBezTo>
                        <a:pt x="405" y="42989"/>
                        <a:pt x="32339" y="85569"/>
                        <a:pt x="101531" y="64279"/>
                      </a:cubicBezTo>
                      <a:cubicBezTo>
                        <a:pt x="170723" y="42989"/>
                        <a:pt x="154756" y="-4913"/>
                        <a:pt x="101531" y="410"/>
                      </a:cubicBezTo>
                      <a:cubicBezTo>
                        <a:pt x="42984" y="11055"/>
                        <a:pt x="-4918" y="21699"/>
                        <a:pt x="405" y="42989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42F680D-E189-48C3-89F8-6F6B7D5E4ED2}"/>
                    </a:ext>
                  </a:extLst>
                </p:cNvPr>
                <p:cNvSpPr/>
                <p:nvPr/>
              </p:nvSpPr>
              <p:spPr>
                <a:xfrm>
                  <a:off x="2541457" y="9020257"/>
                  <a:ext cx="63869" cy="15967"/>
                </a:xfrm>
                <a:custGeom>
                  <a:avLst/>
                  <a:gdLst>
                    <a:gd name="connsiteX0" fmla="*/ 0 w 63869"/>
                    <a:gd name="connsiteY0" fmla="*/ 15968 h 15967"/>
                    <a:gd name="connsiteX1" fmla="*/ 10645 w 63869"/>
                    <a:gd name="connsiteY1" fmla="*/ 15968 h 15967"/>
                    <a:gd name="connsiteX2" fmla="*/ 21290 w 63869"/>
                    <a:gd name="connsiteY2" fmla="*/ 10645 h 15967"/>
                    <a:gd name="connsiteX3" fmla="*/ 31935 w 63869"/>
                    <a:gd name="connsiteY3" fmla="*/ 5323 h 15967"/>
                    <a:gd name="connsiteX4" fmla="*/ 42580 w 63869"/>
                    <a:gd name="connsiteY4" fmla="*/ 0 h 15967"/>
                    <a:gd name="connsiteX5" fmla="*/ 53225 w 63869"/>
                    <a:gd name="connsiteY5" fmla="*/ 0 h 15967"/>
                    <a:gd name="connsiteX6" fmla="*/ 63870 w 63869"/>
                    <a:gd name="connsiteY6" fmla="*/ 0 h 15967"/>
                    <a:gd name="connsiteX7" fmla="*/ 58547 w 63869"/>
                    <a:gd name="connsiteY7" fmla="*/ 5323 h 15967"/>
                    <a:gd name="connsiteX8" fmla="*/ 47902 w 63869"/>
                    <a:gd name="connsiteY8" fmla="*/ 10645 h 15967"/>
                    <a:gd name="connsiteX9" fmla="*/ 37257 w 63869"/>
                    <a:gd name="connsiteY9" fmla="*/ 15968 h 15967"/>
                    <a:gd name="connsiteX10" fmla="*/ 26612 w 63869"/>
                    <a:gd name="connsiteY10" fmla="*/ 15968 h 15967"/>
                    <a:gd name="connsiteX11" fmla="*/ 15967 w 63869"/>
                    <a:gd name="connsiteY11" fmla="*/ 15968 h 15967"/>
                    <a:gd name="connsiteX12" fmla="*/ 0 w 63869"/>
                    <a:gd name="connsiteY12" fmla="*/ 15968 h 15967"/>
                    <a:gd name="connsiteX13" fmla="*/ 0 w 63869"/>
                    <a:gd name="connsiteY13" fmla="*/ 15968 h 15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3869" h="15967">
                      <a:moveTo>
                        <a:pt x="0" y="15968"/>
                      </a:moveTo>
                      <a:cubicBezTo>
                        <a:pt x="0" y="15968"/>
                        <a:pt x="5322" y="15968"/>
                        <a:pt x="10645" y="15968"/>
                      </a:cubicBezTo>
                      <a:cubicBezTo>
                        <a:pt x="15967" y="15968"/>
                        <a:pt x="15967" y="15968"/>
                        <a:pt x="21290" y="10645"/>
                      </a:cubicBezTo>
                      <a:cubicBezTo>
                        <a:pt x="26612" y="10645"/>
                        <a:pt x="26612" y="10645"/>
                        <a:pt x="31935" y="5323"/>
                      </a:cubicBezTo>
                      <a:cubicBezTo>
                        <a:pt x="37257" y="5323"/>
                        <a:pt x="37257" y="5323"/>
                        <a:pt x="42580" y="0"/>
                      </a:cubicBezTo>
                      <a:cubicBezTo>
                        <a:pt x="47902" y="0"/>
                        <a:pt x="47902" y="0"/>
                        <a:pt x="53225" y="0"/>
                      </a:cubicBezTo>
                      <a:cubicBezTo>
                        <a:pt x="58547" y="0"/>
                        <a:pt x="63870" y="0"/>
                        <a:pt x="63870" y="0"/>
                      </a:cubicBezTo>
                      <a:cubicBezTo>
                        <a:pt x="63870" y="0"/>
                        <a:pt x="58547" y="5323"/>
                        <a:pt x="58547" y="5323"/>
                      </a:cubicBezTo>
                      <a:cubicBezTo>
                        <a:pt x="58547" y="5323"/>
                        <a:pt x="53225" y="10645"/>
                        <a:pt x="47902" y="10645"/>
                      </a:cubicBezTo>
                      <a:cubicBezTo>
                        <a:pt x="42580" y="10645"/>
                        <a:pt x="42580" y="15968"/>
                        <a:pt x="37257" y="15968"/>
                      </a:cubicBezTo>
                      <a:cubicBezTo>
                        <a:pt x="31935" y="15968"/>
                        <a:pt x="26612" y="15968"/>
                        <a:pt x="26612" y="15968"/>
                      </a:cubicBezTo>
                      <a:cubicBezTo>
                        <a:pt x="21290" y="15968"/>
                        <a:pt x="15967" y="15968"/>
                        <a:pt x="15967" y="15968"/>
                      </a:cubicBezTo>
                      <a:cubicBezTo>
                        <a:pt x="5322" y="15968"/>
                        <a:pt x="0" y="15968"/>
                        <a:pt x="0" y="15968"/>
                      </a:cubicBezTo>
                      <a:cubicBezTo>
                        <a:pt x="0" y="15968"/>
                        <a:pt x="0" y="15968"/>
                        <a:pt x="0" y="15968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59" name="Graphic 19">
                <a:extLst>
                  <a:ext uri="{FF2B5EF4-FFF2-40B4-BE49-F238E27FC236}">
                    <a16:creationId xmlns:a16="http://schemas.microsoft.com/office/drawing/2014/main" id="{F0121350-23D8-4652-96C4-229B9B97C0A6}"/>
                  </a:ext>
                </a:extLst>
              </p:cNvPr>
              <p:cNvGrpSpPr/>
              <p:nvPr/>
            </p:nvGrpSpPr>
            <p:grpSpPr>
              <a:xfrm>
                <a:off x="2524004" y="8881874"/>
                <a:ext cx="304865" cy="856913"/>
                <a:chOff x="2524004" y="8881874"/>
                <a:chExt cx="304865" cy="856913"/>
              </a:xfrm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4DA975AC-0CD4-41B5-AF8B-66BACD3D0877}"/>
                    </a:ext>
                  </a:extLst>
                </p:cNvPr>
                <p:cNvSpPr/>
                <p:nvPr/>
              </p:nvSpPr>
              <p:spPr>
                <a:xfrm>
                  <a:off x="2524004" y="9076628"/>
                  <a:ext cx="223498" cy="599350"/>
                </a:xfrm>
                <a:custGeom>
                  <a:avLst/>
                  <a:gdLst>
                    <a:gd name="connsiteX0" fmla="*/ 1485 w 223498"/>
                    <a:gd name="connsiteY0" fmla="*/ 124592 h 599350"/>
                    <a:gd name="connsiteX1" fmla="*/ 70677 w 223498"/>
                    <a:gd name="connsiteY1" fmla="*/ 470551 h 599350"/>
                    <a:gd name="connsiteX2" fmla="*/ 177126 w 223498"/>
                    <a:gd name="connsiteY2" fmla="*/ 598290 h 599350"/>
                    <a:gd name="connsiteX3" fmla="*/ 203739 w 223498"/>
                    <a:gd name="connsiteY3" fmla="*/ 316200 h 599350"/>
                    <a:gd name="connsiteX4" fmla="*/ 145192 w 223498"/>
                    <a:gd name="connsiteY4" fmla="*/ 55400 h 599350"/>
                    <a:gd name="connsiteX5" fmla="*/ 1485 w 223498"/>
                    <a:gd name="connsiteY5" fmla="*/ 124592 h 599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498" h="599350">
                      <a:moveTo>
                        <a:pt x="1485" y="124592"/>
                      </a:moveTo>
                      <a:cubicBezTo>
                        <a:pt x="1485" y="124592"/>
                        <a:pt x="38743" y="300233"/>
                        <a:pt x="70677" y="470551"/>
                      </a:cubicBezTo>
                      <a:cubicBezTo>
                        <a:pt x="91967" y="592967"/>
                        <a:pt x="123902" y="603612"/>
                        <a:pt x="177126" y="598290"/>
                      </a:cubicBezTo>
                      <a:cubicBezTo>
                        <a:pt x="230351" y="592967"/>
                        <a:pt x="235673" y="513131"/>
                        <a:pt x="203739" y="316200"/>
                      </a:cubicBezTo>
                      <a:cubicBezTo>
                        <a:pt x="187771" y="231041"/>
                        <a:pt x="177126" y="135237"/>
                        <a:pt x="145192" y="55400"/>
                      </a:cubicBezTo>
                      <a:cubicBezTo>
                        <a:pt x="102612" y="-61694"/>
                        <a:pt x="-14482" y="28788"/>
                        <a:pt x="1485" y="124592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3DCE37D-0203-4EEE-BE42-B76337CF7F20}"/>
                    </a:ext>
                  </a:extLst>
                </p:cNvPr>
                <p:cNvSpPr/>
                <p:nvPr/>
              </p:nvSpPr>
              <p:spPr>
                <a:xfrm>
                  <a:off x="2630558" y="8881874"/>
                  <a:ext cx="198311" cy="856913"/>
                </a:xfrm>
                <a:custGeom>
                  <a:avLst/>
                  <a:gdLst>
                    <a:gd name="connsiteX0" fmla="*/ 182344 w 198311"/>
                    <a:gd name="connsiteY0" fmla="*/ 793045 h 856913"/>
                    <a:gd name="connsiteX1" fmla="*/ 182344 w 198311"/>
                    <a:gd name="connsiteY1" fmla="*/ 793045 h 856913"/>
                    <a:gd name="connsiteX2" fmla="*/ 38638 w 198311"/>
                    <a:gd name="connsiteY2" fmla="*/ 0 h 856913"/>
                    <a:gd name="connsiteX3" fmla="*/ 12026 w 198311"/>
                    <a:gd name="connsiteY3" fmla="*/ 5322 h 856913"/>
                    <a:gd name="connsiteX4" fmla="*/ 1381 w 198311"/>
                    <a:gd name="connsiteY4" fmla="*/ 138384 h 856913"/>
                    <a:gd name="connsiteX5" fmla="*/ 81218 w 198311"/>
                    <a:gd name="connsiteY5" fmla="*/ 276767 h 856913"/>
                    <a:gd name="connsiteX6" fmla="*/ 155732 w 198311"/>
                    <a:gd name="connsiteY6" fmla="*/ 840947 h 856913"/>
                    <a:gd name="connsiteX7" fmla="*/ 198312 w 198311"/>
                    <a:gd name="connsiteY7" fmla="*/ 856914 h 856913"/>
                    <a:gd name="connsiteX8" fmla="*/ 182344 w 198311"/>
                    <a:gd name="connsiteY8" fmla="*/ 793045 h 856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8311" h="856913">
                      <a:moveTo>
                        <a:pt x="182344" y="793045"/>
                      </a:moveTo>
                      <a:cubicBezTo>
                        <a:pt x="182344" y="793045"/>
                        <a:pt x="177022" y="793045"/>
                        <a:pt x="182344" y="793045"/>
                      </a:cubicBezTo>
                      <a:cubicBezTo>
                        <a:pt x="91863" y="212898"/>
                        <a:pt x="38638" y="0"/>
                        <a:pt x="38638" y="0"/>
                      </a:cubicBezTo>
                      <a:cubicBezTo>
                        <a:pt x="38638" y="0"/>
                        <a:pt x="27993" y="0"/>
                        <a:pt x="12026" y="5322"/>
                      </a:cubicBezTo>
                      <a:cubicBezTo>
                        <a:pt x="17348" y="26612"/>
                        <a:pt x="33316" y="90482"/>
                        <a:pt x="1381" y="138384"/>
                      </a:cubicBezTo>
                      <a:cubicBezTo>
                        <a:pt x="-9264" y="149029"/>
                        <a:pt x="43960" y="159673"/>
                        <a:pt x="81218" y="276767"/>
                      </a:cubicBezTo>
                      <a:cubicBezTo>
                        <a:pt x="113152" y="372571"/>
                        <a:pt x="155732" y="686596"/>
                        <a:pt x="155732" y="840947"/>
                      </a:cubicBezTo>
                      <a:cubicBezTo>
                        <a:pt x="171700" y="846269"/>
                        <a:pt x="182344" y="851591"/>
                        <a:pt x="198312" y="856914"/>
                      </a:cubicBezTo>
                      <a:cubicBezTo>
                        <a:pt x="187667" y="814334"/>
                        <a:pt x="182344" y="798367"/>
                        <a:pt x="182344" y="793045"/>
                      </a:cubicBezTo>
                      <a:close/>
                    </a:path>
                  </a:pathLst>
                </a:custGeom>
                <a:solidFill>
                  <a:srgbClr val="F6BB93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</p:grpSp>
        <p:grpSp>
          <p:nvGrpSpPr>
            <p:cNvPr id="62" name="Graphic 19">
              <a:extLst>
                <a:ext uri="{FF2B5EF4-FFF2-40B4-BE49-F238E27FC236}">
                  <a16:creationId xmlns:a16="http://schemas.microsoft.com/office/drawing/2014/main" id="{8E7FF5B3-07D8-4289-AC5F-B4ACA6A3488D}"/>
                </a:ext>
              </a:extLst>
            </p:cNvPr>
            <p:cNvGrpSpPr/>
            <p:nvPr/>
          </p:nvGrpSpPr>
          <p:grpSpPr>
            <a:xfrm>
              <a:off x="1524016" y="8839294"/>
              <a:ext cx="378746" cy="942072"/>
              <a:chOff x="1524016" y="8839294"/>
              <a:chExt cx="378746" cy="942072"/>
            </a:xfrm>
          </p:grpSpPr>
          <p:grpSp>
            <p:nvGrpSpPr>
              <p:cNvPr id="63" name="Graphic 19">
                <a:extLst>
                  <a:ext uri="{FF2B5EF4-FFF2-40B4-BE49-F238E27FC236}">
                    <a16:creationId xmlns:a16="http://schemas.microsoft.com/office/drawing/2014/main" id="{847669CB-C57F-48F3-B488-2436F6DD8546}"/>
                  </a:ext>
                </a:extLst>
              </p:cNvPr>
              <p:cNvGrpSpPr/>
              <p:nvPr/>
            </p:nvGrpSpPr>
            <p:grpSpPr>
              <a:xfrm>
                <a:off x="1524016" y="8839294"/>
                <a:ext cx="378746" cy="942072"/>
                <a:chOff x="1524016" y="8839294"/>
                <a:chExt cx="378746" cy="942072"/>
              </a:xfrm>
            </p:grpSpPr>
            <p:grpSp>
              <p:nvGrpSpPr>
                <p:cNvPr id="64" name="Graphic 19">
                  <a:extLst>
                    <a:ext uri="{FF2B5EF4-FFF2-40B4-BE49-F238E27FC236}">
                      <a16:creationId xmlns:a16="http://schemas.microsoft.com/office/drawing/2014/main" id="{1F8CE27F-DDAC-430D-A3DD-55CA4129748D}"/>
                    </a:ext>
                  </a:extLst>
                </p:cNvPr>
                <p:cNvGrpSpPr/>
                <p:nvPr/>
              </p:nvGrpSpPr>
              <p:grpSpPr>
                <a:xfrm>
                  <a:off x="1524016" y="8839294"/>
                  <a:ext cx="378746" cy="942072"/>
                  <a:chOff x="1524016" y="8839294"/>
                  <a:chExt cx="378746" cy="942072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B71A3EDC-920A-4241-837A-14561D75BCB9}"/>
                      </a:ext>
                    </a:extLst>
                  </p:cNvPr>
                  <p:cNvSpPr/>
                  <p:nvPr/>
                </p:nvSpPr>
                <p:spPr>
                  <a:xfrm>
                    <a:off x="1524016" y="8849939"/>
                    <a:ext cx="373423" cy="926105"/>
                  </a:xfrm>
                  <a:custGeom>
                    <a:avLst/>
                    <a:gdLst>
                      <a:gd name="connsiteX0" fmla="*/ 117946 w 373423"/>
                      <a:gd name="connsiteY0" fmla="*/ 0 h 926105"/>
                      <a:gd name="connsiteX1" fmla="*/ 852 w 373423"/>
                      <a:gd name="connsiteY1" fmla="*/ 824979 h 926105"/>
                      <a:gd name="connsiteX2" fmla="*/ 11496 w 373423"/>
                      <a:gd name="connsiteY2" fmla="*/ 910138 h 926105"/>
                      <a:gd name="connsiteX3" fmla="*/ 192460 w 373423"/>
                      <a:gd name="connsiteY3" fmla="*/ 926106 h 926105"/>
                      <a:gd name="connsiteX4" fmla="*/ 235040 w 373423"/>
                      <a:gd name="connsiteY4" fmla="*/ 915461 h 926105"/>
                      <a:gd name="connsiteX5" fmla="*/ 235040 w 373423"/>
                      <a:gd name="connsiteY5" fmla="*/ 830302 h 926105"/>
                      <a:gd name="connsiteX6" fmla="*/ 373424 w 373423"/>
                      <a:gd name="connsiteY6" fmla="*/ 79837 h 926105"/>
                      <a:gd name="connsiteX7" fmla="*/ 117946 w 373423"/>
                      <a:gd name="connsiteY7" fmla="*/ 0 h 926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73423" h="926105">
                        <a:moveTo>
                          <a:pt x="117946" y="0"/>
                        </a:moveTo>
                        <a:cubicBezTo>
                          <a:pt x="117946" y="0"/>
                          <a:pt x="-9793" y="329992"/>
                          <a:pt x="852" y="824979"/>
                        </a:cubicBezTo>
                        <a:cubicBezTo>
                          <a:pt x="852" y="824979"/>
                          <a:pt x="-4471" y="888848"/>
                          <a:pt x="11496" y="910138"/>
                        </a:cubicBezTo>
                        <a:cubicBezTo>
                          <a:pt x="48754" y="862236"/>
                          <a:pt x="160525" y="851591"/>
                          <a:pt x="192460" y="926106"/>
                        </a:cubicBezTo>
                        <a:cubicBezTo>
                          <a:pt x="235040" y="915461"/>
                          <a:pt x="235040" y="915461"/>
                          <a:pt x="235040" y="915461"/>
                        </a:cubicBezTo>
                        <a:cubicBezTo>
                          <a:pt x="235040" y="915461"/>
                          <a:pt x="229717" y="894171"/>
                          <a:pt x="235040" y="830302"/>
                        </a:cubicBezTo>
                        <a:cubicBezTo>
                          <a:pt x="235040" y="830302"/>
                          <a:pt x="298909" y="345959"/>
                          <a:pt x="373424" y="79837"/>
                        </a:cubicBezTo>
                        <a:cubicBezTo>
                          <a:pt x="277619" y="53224"/>
                          <a:pt x="117946" y="0"/>
                          <a:pt x="117946" y="0"/>
                        </a:cubicBezTo>
                        <a:close/>
                      </a:path>
                    </a:pathLst>
                  </a:custGeom>
                  <a:solidFill>
                    <a:srgbClr val="F6BB9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185BDDEF-75F2-40BA-86B9-7212D253E3B2}"/>
                      </a:ext>
                    </a:extLst>
                  </p:cNvPr>
                  <p:cNvSpPr/>
                  <p:nvPr/>
                </p:nvSpPr>
                <p:spPr>
                  <a:xfrm>
                    <a:off x="1524016" y="8839294"/>
                    <a:ext cx="378746" cy="942072"/>
                  </a:xfrm>
                  <a:custGeom>
                    <a:avLst/>
                    <a:gdLst>
                      <a:gd name="connsiteX0" fmla="*/ 197782 w 378746"/>
                      <a:gd name="connsiteY0" fmla="*/ 942073 h 942072"/>
                      <a:gd name="connsiteX1" fmla="*/ 197782 w 378746"/>
                      <a:gd name="connsiteY1" fmla="*/ 942073 h 942072"/>
                      <a:gd name="connsiteX2" fmla="*/ 107301 w 378746"/>
                      <a:gd name="connsiteY2" fmla="*/ 888848 h 942072"/>
                      <a:gd name="connsiteX3" fmla="*/ 22141 w 378746"/>
                      <a:gd name="connsiteY3" fmla="*/ 920783 h 942072"/>
                      <a:gd name="connsiteX4" fmla="*/ 16819 w 378746"/>
                      <a:gd name="connsiteY4" fmla="*/ 926105 h 942072"/>
                      <a:gd name="connsiteX5" fmla="*/ 11496 w 378746"/>
                      <a:gd name="connsiteY5" fmla="*/ 920783 h 942072"/>
                      <a:gd name="connsiteX6" fmla="*/ 852 w 378746"/>
                      <a:gd name="connsiteY6" fmla="*/ 835624 h 942072"/>
                      <a:gd name="connsiteX7" fmla="*/ 112623 w 378746"/>
                      <a:gd name="connsiteY7" fmla="*/ 5322 h 942072"/>
                      <a:gd name="connsiteX8" fmla="*/ 112623 w 378746"/>
                      <a:gd name="connsiteY8" fmla="*/ 0 h 942072"/>
                      <a:gd name="connsiteX9" fmla="*/ 117946 w 378746"/>
                      <a:gd name="connsiteY9" fmla="*/ 0 h 942072"/>
                      <a:gd name="connsiteX10" fmla="*/ 373424 w 378746"/>
                      <a:gd name="connsiteY10" fmla="*/ 74514 h 942072"/>
                      <a:gd name="connsiteX11" fmla="*/ 378746 w 378746"/>
                      <a:gd name="connsiteY11" fmla="*/ 74514 h 942072"/>
                      <a:gd name="connsiteX12" fmla="*/ 378746 w 378746"/>
                      <a:gd name="connsiteY12" fmla="*/ 79837 h 942072"/>
                      <a:gd name="connsiteX13" fmla="*/ 240362 w 378746"/>
                      <a:gd name="connsiteY13" fmla="*/ 830302 h 942072"/>
                      <a:gd name="connsiteX14" fmla="*/ 240362 w 378746"/>
                      <a:gd name="connsiteY14" fmla="*/ 915461 h 942072"/>
                      <a:gd name="connsiteX15" fmla="*/ 240362 w 378746"/>
                      <a:gd name="connsiteY15" fmla="*/ 920783 h 942072"/>
                      <a:gd name="connsiteX16" fmla="*/ 197782 w 378746"/>
                      <a:gd name="connsiteY16" fmla="*/ 942073 h 942072"/>
                      <a:gd name="connsiteX17" fmla="*/ 107301 w 378746"/>
                      <a:gd name="connsiteY17" fmla="*/ 878204 h 942072"/>
                      <a:gd name="connsiteX18" fmla="*/ 203105 w 378746"/>
                      <a:gd name="connsiteY18" fmla="*/ 926105 h 942072"/>
                      <a:gd name="connsiteX19" fmla="*/ 235040 w 378746"/>
                      <a:gd name="connsiteY19" fmla="*/ 920783 h 942072"/>
                      <a:gd name="connsiteX20" fmla="*/ 235040 w 378746"/>
                      <a:gd name="connsiteY20" fmla="*/ 840946 h 942072"/>
                      <a:gd name="connsiteX21" fmla="*/ 368101 w 378746"/>
                      <a:gd name="connsiteY21" fmla="*/ 95804 h 942072"/>
                      <a:gd name="connsiteX22" fmla="*/ 123268 w 378746"/>
                      <a:gd name="connsiteY22" fmla="*/ 21289 h 942072"/>
                      <a:gd name="connsiteX23" fmla="*/ 11496 w 378746"/>
                      <a:gd name="connsiteY23" fmla="*/ 840946 h 942072"/>
                      <a:gd name="connsiteX24" fmla="*/ 16819 w 378746"/>
                      <a:gd name="connsiteY24" fmla="*/ 915461 h 942072"/>
                      <a:gd name="connsiteX25" fmla="*/ 107301 w 378746"/>
                      <a:gd name="connsiteY25" fmla="*/ 878204 h 942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378746" h="942072">
                        <a:moveTo>
                          <a:pt x="197782" y="942073"/>
                        </a:moveTo>
                        <a:lnTo>
                          <a:pt x="197782" y="942073"/>
                        </a:lnTo>
                        <a:cubicBezTo>
                          <a:pt x="181815" y="910138"/>
                          <a:pt x="149880" y="888848"/>
                          <a:pt x="107301" y="888848"/>
                        </a:cubicBezTo>
                        <a:cubicBezTo>
                          <a:pt x="70044" y="888848"/>
                          <a:pt x="38109" y="904816"/>
                          <a:pt x="22141" y="920783"/>
                        </a:cubicBezTo>
                        <a:lnTo>
                          <a:pt x="16819" y="926105"/>
                        </a:lnTo>
                        <a:lnTo>
                          <a:pt x="11496" y="920783"/>
                        </a:lnTo>
                        <a:cubicBezTo>
                          <a:pt x="-4471" y="899493"/>
                          <a:pt x="852" y="840946"/>
                          <a:pt x="852" y="835624"/>
                        </a:cubicBezTo>
                        <a:cubicBezTo>
                          <a:pt x="-9793" y="340636"/>
                          <a:pt x="112623" y="10645"/>
                          <a:pt x="112623" y="5322"/>
                        </a:cubicBezTo>
                        <a:lnTo>
                          <a:pt x="112623" y="0"/>
                        </a:lnTo>
                        <a:lnTo>
                          <a:pt x="117946" y="0"/>
                        </a:lnTo>
                        <a:cubicBezTo>
                          <a:pt x="117946" y="0"/>
                          <a:pt x="277619" y="53224"/>
                          <a:pt x="373424" y="74514"/>
                        </a:cubicBezTo>
                        <a:lnTo>
                          <a:pt x="378746" y="74514"/>
                        </a:lnTo>
                        <a:lnTo>
                          <a:pt x="378746" y="79837"/>
                        </a:lnTo>
                        <a:cubicBezTo>
                          <a:pt x="309554" y="345959"/>
                          <a:pt x="245685" y="824979"/>
                          <a:pt x="240362" y="830302"/>
                        </a:cubicBezTo>
                        <a:cubicBezTo>
                          <a:pt x="235040" y="894171"/>
                          <a:pt x="240362" y="915461"/>
                          <a:pt x="240362" y="915461"/>
                        </a:cubicBezTo>
                        <a:lnTo>
                          <a:pt x="240362" y="920783"/>
                        </a:lnTo>
                        <a:lnTo>
                          <a:pt x="197782" y="942073"/>
                        </a:lnTo>
                        <a:close/>
                        <a:moveTo>
                          <a:pt x="107301" y="878204"/>
                        </a:moveTo>
                        <a:cubicBezTo>
                          <a:pt x="149880" y="878204"/>
                          <a:pt x="187138" y="894171"/>
                          <a:pt x="203105" y="926105"/>
                        </a:cubicBezTo>
                        <a:lnTo>
                          <a:pt x="235040" y="920783"/>
                        </a:lnTo>
                        <a:cubicBezTo>
                          <a:pt x="235040" y="910138"/>
                          <a:pt x="229717" y="883526"/>
                          <a:pt x="235040" y="840946"/>
                        </a:cubicBezTo>
                        <a:cubicBezTo>
                          <a:pt x="235040" y="835624"/>
                          <a:pt x="298909" y="361926"/>
                          <a:pt x="368101" y="95804"/>
                        </a:cubicBezTo>
                        <a:cubicBezTo>
                          <a:pt x="282942" y="74514"/>
                          <a:pt x="149880" y="31935"/>
                          <a:pt x="123268" y="21289"/>
                        </a:cubicBezTo>
                        <a:cubicBezTo>
                          <a:pt x="107301" y="63869"/>
                          <a:pt x="852" y="383216"/>
                          <a:pt x="11496" y="840946"/>
                        </a:cubicBezTo>
                        <a:cubicBezTo>
                          <a:pt x="11496" y="856914"/>
                          <a:pt x="11496" y="894171"/>
                          <a:pt x="16819" y="915461"/>
                        </a:cubicBezTo>
                        <a:cubicBezTo>
                          <a:pt x="38109" y="888848"/>
                          <a:pt x="70044" y="878204"/>
                          <a:pt x="107301" y="878204"/>
                        </a:cubicBezTo>
                        <a:close/>
                      </a:path>
                    </a:pathLst>
                  </a:custGeom>
                  <a:solidFill>
                    <a:srgbClr val="C68267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D4DEB01E-6025-439C-9C2D-38FF98E396F1}"/>
                    </a:ext>
                  </a:extLst>
                </p:cNvPr>
                <p:cNvSpPr/>
                <p:nvPr/>
              </p:nvSpPr>
              <p:spPr>
                <a:xfrm>
                  <a:off x="1524016" y="8849939"/>
                  <a:ext cx="378746" cy="926105"/>
                </a:xfrm>
                <a:custGeom>
                  <a:avLst/>
                  <a:gdLst>
                    <a:gd name="connsiteX0" fmla="*/ 240362 w 378746"/>
                    <a:gd name="connsiteY0" fmla="*/ 824979 h 926105"/>
                    <a:gd name="connsiteX1" fmla="*/ 378746 w 378746"/>
                    <a:gd name="connsiteY1" fmla="*/ 74514 h 926105"/>
                    <a:gd name="connsiteX2" fmla="*/ 117946 w 378746"/>
                    <a:gd name="connsiteY2" fmla="*/ 0 h 926105"/>
                    <a:gd name="connsiteX3" fmla="*/ 852 w 378746"/>
                    <a:gd name="connsiteY3" fmla="*/ 824979 h 926105"/>
                    <a:gd name="connsiteX4" fmla="*/ 11496 w 378746"/>
                    <a:gd name="connsiteY4" fmla="*/ 910138 h 926105"/>
                    <a:gd name="connsiteX5" fmla="*/ 192460 w 378746"/>
                    <a:gd name="connsiteY5" fmla="*/ 926106 h 926105"/>
                    <a:gd name="connsiteX6" fmla="*/ 235040 w 378746"/>
                    <a:gd name="connsiteY6" fmla="*/ 915461 h 926105"/>
                    <a:gd name="connsiteX7" fmla="*/ 240362 w 378746"/>
                    <a:gd name="connsiteY7" fmla="*/ 824979 h 926105"/>
                    <a:gd name="connsiteX8" fmla="*/ 70044 w 378746"/>
                    <a:gd name="connsiteY8" fmla="*/ 633371 h 926105"/>
                    <a:gd name="connsiteX9" fmla="*/ 187138 w 378746"/>
                    <a:gd name="connsiteY9" fmla="*/ 196930 h 926105"/>
                    <a:gd name="connsiteX10" fmla="*/ 282942 w 378746"/>
                    <a:gd name="connsiteY10" fmla="*/ 271445 h 926105"/>
                    <a:gd name="connsiteX11" fmla="*/ 229717 w 378746"/>
                    <a:gd name="connsiteY11" fmla="*/ 675951 h 926105"/>
                    <a:gd name="connsiteX12" fmla="*/ 70044 w 378746"/>
                    <a:gd name="connsiteY12" fmla="*/ 633371 h 926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78746" h="926105">
                      <a:moveTo>
                        <a:pt x="240362" y="824979"/>
                      </a:moveTo>
                      <a:cubicBezTo>
                        <a:pt x="240362" y="824979"/>
                        <a:pt x="304232" y="340637"/>
                        <a:pt x="378746" y="74514"/>
                      </a:cubicBezTo>
                      <a:cubicBezTo>
                        <a:pt x="277619" y="53224"/>
                        <a:pt x="117946" y="0"/>
                        <a:pt x="117946" y="0"/>
                      </a:cubicBezTo>
                      <a:cubicBezTo>
                        <a:pt x="117946" y="0"/>
                        <a:pt x="-9793" y="329992"/>
                        <a:pt x="852" y="824979"/>
                      </a:cubicBezTo>
                      <a:cubicBezTo>
                        <a:pt x="852" y="824979"/>
                        <a:pt x="-4471" y="888848"/>
                        <a:pt x="11496" y="910138"/>
                      </a:cubicBezTo>
                      <a:cubicBezTo>
                        <a:pt x="48754" y="862236"/>
                        <a:pt x="160525" y="851591"/>
                        <a:pt x="192460" y="926106"/>
                      </a:cubicBezTo>
                      <a:cubicBezTo>
                        <a:pt x="235040" y="915461"/>
                        <a:pt x="235040" y="915461"/>
                        <a:pt x="235040" y="915461"/>
                      </a:cubicBezTo>
                      <a:cubicBezTo>
                        <a:pt x="235040" y="915461"/>
                        <a:pt x="235040" y="888848"/>
                        <a:pt x="240362" y="824979"/>
                      </a:cubicBezTo>
                      <a:close/>
                      <a:moveTo>
                        <a:pt x="70044" y="633371"/>
                      </a:moveTo>
                      <a:cubicBezTo>
                        <a:pt x="75366" y="425796"/>
                        <a:pt x="101978" y="202253"/>
                        <a:pt x="187138" y="196930"/>
                      </a:cubicBezTo>
                      <a:cubicBezTo>
                        <a:pt x="272297" y="191608"/>
                        <a:pt x="288264" y="218220"/>
                        <a:pt x="282942" y="271445"/>
                      </a:cubicBezTo>
                      <a:cubicBezTo>
                        <a:pt x="282942" y="271445"/>
                        <a:pt x="245685" y="473698"/>
                        <a:pt x="229717" y="675951"/>
                      </a:cubicBezTo>
                      <a:cubicBezTo>
                        <a:pt x="208427" y="888848"/>
                        <a:pt x="64721" y="840947"/>
                        <a:pt x="70044" y="633371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AB391EE-107C-4DCA-A901-D2FAFA30DD0B}"/>
                    </a:ext>
                  </a:extLst>
                </p:cNvPr>
                <p:cNvSpPr/>
                <p:nvPr/>
              </p:nvSpPr>
              <p:spPr>
                <a:xfrm>
                  <a:off x="1743089" y="8983000"/>
                  <a:ext cx="63869" cy="10644"/>
                </a:xfrm>
                <a:custGeom>
                  <a:avLst/>
                  <a:gdLst>
                    <a:gd name="connsiteX0" fmla="*/ 0 w 63869"/>
                    <a:gd name="connsiteY0" fmla="*/ 5322 h 10644"/>
                    <a:gd name="connsiteX1" fmla="*/ 0 w 63869"/>
                    <a:gd name="connsiteY1" fmla="*/ 5322 h 10644"/>
                    <a:gd name="connsiteX2" fmla="*/ 10645 w 63869"/>
                    <a:gd name="connsiteY2" fmla="*/ 5322 h 10644"/>
                    <a:gd name="connsiteX3" fmla="*/ 21290 w 63869"/>
                    <a:gd name="connsiteY3" fmla="*/ 5322 h 10644"/>
                    <a:gd name="connsiteX4" fmla="*/ 31935 w 63869"/>
                    <a:gd name="connsiteY4" fmla="*/ 5322 h 10644"/>
                    <a:gd name="connsiteX5" fmla="*/ 37257 w 63869"/>
                    <a:gd name="connsiteY5" fmla="*/ 5322 h 10644"/>
                    <a:gd name="connsiteX6" fmla="*/ 42580 w 63869"/>
                    <a:gd name="connsiteY6" fmla="*/ 5322 h 10644"/>
                    <a:gd name="connsiteX7" fmla="*/ 53225 w 63869"/>
                    <a:gd name="connsiteY7" fmla="*/ 5322 h 10644"/>
                    <a:gd name="connsiteX8" fmla="*/ 63869 w 63869"/>
                    <a:gd name="connsiteY8" fmla="*/ 10645 h 10644"/>
                    <a:gd name="connsiteX9" fmla="*/ 53225 w 63869"/>
                    <a:gd name="connsiteY9" fmla="*/ 10645 h 10644"/>
                    <a:gd name="connsiteX10" fmla="*/ 42580 w 63869"/>
                    <a:gd name="connsiteY10" fmla="*/ 10645 h 10644"/>
                    <a:gd name="connsiteX11" fmla="*/ 37257 w 63869"/>
                    <a:gd name="connsiteY11" fmla="*/ 10645 h 10644"/>
                    <a:gd name="connsiteX12" fmla="*/ 31935 w 63869"/>
                    <a:gd name="connsiteY12" fmla="*/ 10645 h 10644"/>
                    <a:gd name="connsiteX13" fmla="*/ 21290 w 63869"/>
                    <a:gd name="connsiteY13" fmla="*/ 5322 h 10644"/>
                    <a:gd name="connsiteX14" fmla="*/ 15967 w 63869"/>
                    <a:gd name="connsiteY14" fmla="*/ 0 h 10644"/>
                    <a:gd name="connsiteX15" fmla="*/ 0 w 63869"/>
                    <a:gd name="connsiteY15" fmla="*/ 5322 h 1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3869" h="10644">
                      <a:moveTo>
                        <a:pt x="0" y="5322"/>
                      </a:moveTo>
                      <a:cubicBezTo>
                        <a:pt x="0" y="5322"/>
                        <a:pt x="0" y="10645"/>
                        <a:pt x="0" y="5322"/>
                      </a:cubicBezTo>
                      <a:cubicBezTo>
                        <a:pt x="5322" y="5322"/>
                        <a:pt x="5322" y="5322"/>
                        <a:pt x="10645" y="5322"/>
                      </a:cubicBezTo>
                      <a:cubicBezTo>
                        <a:pt x="10645" y="5322"/>
                        <a:pt x="15967" y="5322"/>
                        <a:pt x="21290" y="5322"/>
                      </a:cubicBezTo>
                      <a:cubicBezTo>
                        <a:pt x="26612" y="5322"/>
                        <a:pt x="26612" y="5322"/>
                        <a:pt x="31935" y="5322"/>
                      </a:cubicBezTo>
                      <a:cubicBezTo>
                        <a:pt x="31935" y="5322"/>
                        <a:pt x="37257" y="5322"/>
                        <a:pt x="37257" y="5322"/>
                      </a:cubicBezTo>
                      <a:cubicBezTo>
                        <a:pt x="37257" y="5322"/>
                        <a:pt x="42580" y="5322"/>
                        <a:pt x="42580" y="5322"/>
                      </a:cubicBezTo>
                      <a:cubicBezTo>
                        <a:pt x="47902" y="5322"/>
                        <a:pt x="47902" y="5322"/>
                        <a:pt x="53225" y="5322"/>
                      </a:cubicBezTo>
                      <a:cubicBezTo>
                        <a:pt x="58547" y="5322"/>
                        <a:pt x="63869" y="10645"/>
                        <a:pt x="63869" y="10645"/>
                      </a:cubicBezTo>
                      <a:cubicBezTo>
                        <a:pt x="63869" y="10645"/>
                        <a:pt x="58547" y="10645"/>
                        <a:pt x="53225" y="10645"/>
                      </a:cubicBezTo>
                      <a:cubicBezTo>
                        <a:pt x="47902" y="10645"/>
                        <a:pt x="47902" y="10645"/>
                        <a:pt x="42580" y="10645"/>
                      </a:cubicBezTo>
                      <a:cubicBezTo>
                        <a:pt x="42580" y="10645"/>
                        <a:pt x="37257" y="10645"/>
                        <a:pt x="37257" y="10645"/>
                      </a:cubicBezTo>
                      <a:cubicBezTo>
                        <a:pt x="37257" y="10645"/>
                        <a:pt x="31935" y="10645"/>
                        <a:pt x="31935" y="10645"/>
                      </a:cubicBezTo>
                      <a:cubicBezTo>
                        <a:pt x="26612" y="10645"/>
                        <a:pt x="26612" y="10645"/>
                        <a:pt x="21290" y="5322"/>
                      </a:cubicBezTo>
                      <a:cubicBezTo>
                        <a:pt x="15967" y="5322"/>
                        <a:pt x="15967" y="0"/>
                        <a:pt x="15967" y="0"/>
                      </a:cubicBezTo>
                      <a:cubicBezTo>
                        <a:pt x="0" y="10645"/>
                        <a:pt x="0" y="5322"/>
                        <a:pt x="0" y="5322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ED43AFFE-4EE5-497F-848D-8E95F5A7E391}"/>
                    </a:ext>
                  </a:extLst>
                </p:cNvPr>
                <p:cNvSpPr/>
                <p:nvPr/>
              </p:nvSpPr>
              <p:spPr>
                <a:xfrm>
                  <a:off x="1716476" y="8938647"/>
                  <a:ext cx="126173" cy="54020"/>
                </a:xfrm>
                <a:custGeom>
                  <a:avLst/>
                  <a:gdLst>
                    <a:gd name="connsiteX0" fmla="*/ 0 w 126173"/>
                    <a:gd name="connsiteY0" fmla="*/ 7097 h 54020"/>
                    <a:gd name="connsiteX1" fmla="*/ 90482 w 126173"/>
                    <a:gd name="connsiteY1" fmla="*/ 49676 h 54020"/>
                    <a:gd name="connsiteX2" fmla="*/ 63869 w 126173"/>
                    <a:gd name="connsiteY2" fmla="*/ 7097 h 54020"/>
                    <a:gd name="connsiteX3" fmla="*/ 0 w 126173"/>
                    <a:gd name="connsiteY3" fmla="*/ 7097 h 54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73" h="54020">
                      <a:moveTo>
                        <a:pt x="0" y="7097"/>
                      </a:moveTo>
                      <a:cubicBezTo>
                        <a:pt x="0" y="7097"/>
                        <a:pt x="15967" y="70966"/>
                        <a:pt x="90482" y="49676"/>
                      </a:cubicBezTo>
                      <a:cubicBezTo>
                        <a:pt x="170319" y="33709"/>
                        <a:pt x="95804" y="12419"/>
                        <a:pt x="63869" y="7097"/>
                      </a:cubicBezTo>
                      <a:cubicBezTo>
                        <a:pt x="31935" y="7097"/>
                        <a:pt x="0" y="-8871"/>
                        <a:pt x="0" y="7097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70" name="Graphic 19">
                <a:extLst>
                  <a:ext uri="{FF2B5EF4-FFF2-40B4-BE49-F238E27FC236}">
                    <a16:creationId xmlns:a16="http://schemas.microsoft.com/office/drawing/2014/main" id="{249FF89D-686C-444F-99A7-21D212DB429B}"/>
                  </a:ext>
                </a:extLst>
              </p:cNvPr>
              <p:cNvGrpSpPr/>
              <p:nvPr/>
            </p:nvGrpSpPr>
            <p:grpSpPr>
              <a:xfrm>
                <a:off x="1529339" y="8844617"/>
                <a:ext cx="275212" cy="910138"/>
                <a:chOff x="1529339" y="8844617"/>
                <a:chExt cx="275212" cy="910138"/>
              </a:xfrm>
            </p:grpSpPr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575E0358-FCF5-477B-BF0F-E92E18ABDBE4}"/>
                    </a:ext>
                  </a:extLst>
                </p:cNvPr>
                <p:cNvSpPr/>
                <p:nvPr/>
              </p:nvSpPr>
              <p:spPr>
                <a:xfrm>
                  <a:off x="1593910" y="9051524"/>
                  <a:ext cx="210640" cy="617886"/>
                </a:xfrm>
                <a:custGeom>
                  <a:avLst/>
                  <a:gdLst>
                    <a:gd name="connsiteX0" fmla="*/ 117244 w 210640"/>
                    <a:gd name="connsiteY0" fmla="*/ 668 h 617886"/>
                    <a:gd name="connsiteX1" fmla="*/ 150 w 210640"/>
                    <a:gd name="connsiteY1" fmla="*/ 437109 h 617886"/>
                    <a:gd name="connsiteX2" fmla="*/ 154501 w 210640"/>
                    <a:gd name="connsiteY2" fmla="*/ 479689 h 617886"/>
                    <a:gd name="connsiteX3" fmla="*/ 207725 w 210640"/>
                    <a:gd name="connsiteY3" fmla="*/ 75182 h 617886"/>
                    <a:gd name="connsiteX4" fmla="*/ 117244 w 210640"/>
                    <a:gd name="connsiteY4" fmla="*/ 668 h 617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0640" h="617886">
                      <a:moveTo>
                        <a:pt x="117244" y="668"/>
                      </a:moveTo>
                      <a:cubicBezTo>
                        <a:pt x="32084" y="5991"/>
                        <a:pt x="10794" y="229533"/>
                        <a:pt x="150" y="437109"/>
                      </a:cubicBezTo>
                      <a:cubicBezTo>
                        <a:pt x="-5173" y="644684"/>
                        <a:pt x="133211" y="692587"/>
                        <a:pt x="154501" y="479689"/>
                      </a:cubicBezTo>
                      <a:cubicBezTo>
                        <a:pt x="175791" y="277436"/>
                        <a:pt x="207725" y="75182"/>
                        <a:pt x="207725" y="75182"/>
                      </a:cubicBezTo>
                      <a:cubicBezTo>
                        <a:pt x="218370" y="21958"/>
                        <a:pt x="202403" y="-4654"/>
                        <a:pt x="117244" y="668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B687E595-D78E-4AC9-B10E-ED0EF09F8CA4}"/>
                    </a:ext>
                  </a:extLst>
                </p:cNvPr>
                <p:cNvSpPr/>
                <p:nvPr/>
              </p:nvSpPr>
              <p:spPr>
                <a:xfrm>
                  <a:off x="1529339" y="8844617"/>
                  <a:ext cx="149880" cy="910138"/>
                </a:xfrm>
                <a:custGeom>
                  <a:avLst/>
                  <a:gdLst>
                    <a:gd name="connsiteX0" fmla="*/ 133913 w 149880"/>
                    <a:gd name="connsiteY0" fmla="*/ 111771 h 910138"/>
                    <a:gd name="connsiteX1" fmla="*/ 149880 w 149880"/>
                    <a:gd name="connsiteY1" fmla="*/ 10645 h 910138"/>
                    <a:gd name="connsiteX2" fmla="*/ 117946 w 149880"/>
                    <a:gd name="connsiteY2" fmla="*/ 0 h 910138"/>
                    <a:gd name="connsiteX3" fmla="*/ 852 w 149880"/>
                    <a:gd name="connsiteY3" fmla="*/ 824979 h 910138"/>
                    <a:gd name="connsiteX4" fmla="*/ 11497 w 149880"/>
                    <a:gd name="connsiteY4" fmla="*/ 910138 h 910138"/>
                    <a:gd name="connsiteX5" fmla="*/ 48754 w 149880"/>
                    <a:gd name="connsiteY5" fmla="*/ 883526 h 910138"/>
                    <a:gd name="connsiteX6" fmla="*/ 133913 w 149880"/>
                    <a:gd name="connsiteY6" fmla="*/ 111771 h 910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9880" h="910138">
                      <a:moveTo>
                        <a:pt x="133913" y="111771"/>
                      </a:moveTo>
                      <a:cubicBezTo>
                        <a:pt x="123268" y="95804"/>
                        <a:pt x="139235" y="42579"/>
                        <a:pt x="149880" y="10645"/>
                      </a:cubicBezTo>
                      <a:cubicBezTo>
                        <a:pt x="128591" y="5322"/>
                        <a:pt x="117946" y="0"/>
                        <a:pt x="117946" y="0"/>
                      </a:cubicBezTo>
                      <a:cubicBezTo>
                        <a:pt x="117946" y="0"/>
                        <a:pt x="-9793" y="329992"/>
                        <a:pt x="852" y="824979"/>
                      </a:cubicBezTo>
                      <a:cubicBezTo>
                        <a:pt x="852" y="824979"/>
                        <a:pt x="-4471" y="888848"/>
                        <a:pt x="11497" y="910138"/>
                      </a:cubicBezTo>
                      <a:cubicBezTo>
                        <a:pt x="22141" y="899493"/>
                        <a:pt x="32786" y="888848"/>
                        <a:pt x="48754" y="883526"/>
                      </a:cubicBezTo>
                      <a:cubicBezTo>
                        <a:pt x="-9793" y="292735"/>
                        <a:pt x="149880" y="138384"/>
                        <a:pt x="133913" y="111771"/>
                      </a:cubicBezTo>
                      <a:close/>
                    </a:path>
                  </a:pathLst>
                </a:custGeom>
                <a:solidFill>
                  <a:srgbClr val="F6BB93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</p:grpSp>
        <p:grpSp>
          <p:nvGrpSpPr>
            <p:cNvPr id="73" name="Graphic 19">
              <a:extLst>
                <a:ext uri="{FF2B5EF4-FFF2-40B4-BE49-F238E27FC236}">
                  <a16:creationId xmlns:a16="http://schemas.microsoft.com/office/drawing/2014/main" id="{4F8077CA-87BB-47FC-A6F8-FB8FD9FFEC25}"/>
                </a:ext>
              </a:extLst>
            </p:cNvPr>
            <p:cNvGrpSpPr/>
            <p:nvPr/>
          </p:nvGrpSpPr>
          <p:grpSpPr>
            <a:xfrm>
              <a:off x="2456298" y="9664273"/>
              <a:ext cx="613937" cy="612081"/>
              <a:chOff x="2456298" y="9664273"/>
              <a:chExt cx="613937" cy="612081"/>
            </a:xfrm>
          </p:grpSpPr>
          <p:grpSp>
            <p:nvGrpSpPr>
              <p:cNvPr id="74" name="Graphic 19">
                <a:extLst>
                  <a:ext uri="{FF2B5EF4-FFF2-40B4-BE49-F238E27FC236}">
                    <a16:creationId xmlns:a16="http://schemas.microsoft.com/office/drawing/2014/main" id="{0E06E1D0-3CE1-4492-B232-2AAFBCC4B4F1}"/>
                  </a:ext>
                </a:extLst>
              </p:cNvPr>
              <p:cNvGrpSpPr/>
              <p:nvPr/>
            </p:nvGrpSpPr>
            <p:grpSpPr>
              <a:xfrm>
                <a:off x="2461620" y="9664273"/>
                <a:ext cx="601437" cy="553534"/>
                <a:chOff x="2461620" y="9664273"/>
                <a:chExt cx="601437" cy="553534"/>
              </a:xfrm>
            </p:grpSpPr>
            <p:grpSp>
              <p:nvGrpSpPr>
                <p:cNvPr id="75" name="Graphic 19">
                  <a:extLst>
                    <a:ext uri="{FF2B5EF4-FFF2-40B4-BE49-F238E27FC236}">
                      <a16:creationId xmlns:a16="http://schemas.microsoft.com/office/drawing/2014/main" id="{85D6FAF9-6660-44B3-A29D-67100371F762}"/>
                    </a:ext>
                  </a:extLst>
                </p:cNvPr>
                <p:cNvGrpSpPr/>
                <p:nvPr/>
              </p:nvGrpSpPr>
              <p:grpSpPr>
                <a:xfrm>
                  <a:off x="2465023" y="9664273"/>
                  <a:ext cx="587390" cy="489664"/>
                  <a:chOff x="2465023" y="9664273"/>
                  <a:chExt cx="587390" cy="489664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FE54947-BBBC-45BC-A805-E0A75E0C3F28}"/>
                      </a:ext>
                    </a:extLst>
                  </p:cNvPr>
                  <p:cNvSpPr/>
                  <p:nvPr/>
                </p:nvSpPr>
                <p:spPr>
                  <a:xfrm>
                    <a:off x="2472265" y="9680241"/>
                    <a:ext cx="580147" cy="463175"/>
                  </a:xfrm>
                  <a:custGeom>
                    <a:avLst/>
                    <a:gdLst>
                      <a:gd name="connsiteX0" fmla="*/ 308702 w 580147"/>
                      <a:gd name="connsiteY0" fmla="*/ 282090 h 463175"/>
                      <a:gd name="connsiteX1" fmla="*/ 580148 w 580147"/>
                      <a:gd name="connsiteY1" fmla="*/ 377894 h 463175"/>
                      <a:gd name="connsiteX2" fmla="*/ 574825 w 580147"/>
                      <a:gd name="connsiteY2" fmla="*/ 356604 h 463175"/>
                      <a:gd name="connsiteX3" fmla="*/ 431119 w 580147"/>
                      <a:gd name="connsiteY3" fmla="*/ 63870 h 463175"/>
                      <a:gd name="connsiteX4" fmla="*/ 340637 w 580147"/>
                      <a:gd name="connsiteY4" fmla="*/ 0 h 463175"/>
                      <a:gd name="connsiteX5" fmla="*/ 356605 w 580147"/>
                      <a:gd name="connsiteY5" fmla="*/ 63870 h 463175"/>
                      <a:gd name="connsiteX6" fmla="*/ 127739 w 580147"/>
                      <a:gd name="connsiteY6" fmla="*/ 111771 h 463175"/>
                      <a:gd name="connsiteX7" fmla="*/ 106449 w 580147"/>
                      <a:gd name="connsiteY7" fmla="*/ 10645 h 463175"/>
                      <a:gd name="connsiteX8" fmla="*/ 63870 w 580147"/>
                      <a:gd name="connsiteY8" fmla="*/ 117094 h 463175"/>
                      <a:gd name="connsiteX9" fmla="*/ 21290 w 580147"/>
                      <a:gd name="connsiteY9" fmla="*/ 324669 h 463175"/>
                      <a:gd name="connsiteX10" fmla="*/ 0 w 580147"/>
                      <a:gd name="connsiteY10" fmla="*/ 393861 h 463175"/>
                      <a:gd name="connsiteX11" fmla="*/ 21290 w 580147"/>
                      <a:gd name="connsiteY11" fmla="*/ 463053 h 463175"/>
                      <a:gd name="connsiteX12" fmla="*/ 26612 w 580147"/>
                      <a:gd name="connsiteY12" fmla="*/ 463053 h 463175"/>
                      <a:gd name="connsiteX13" fmla="*/ 308702 w 580147"/>
                      <a:gd name="connsiteY13" fmla="*/ 282090 h 463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0147" h="463175">
                        <a:moveTo>
                          <a:pt x="308702" y="282090"/>
                        </a:moveTo>
                        <a:cubicBezTo>
                          <a:pt x="436441" y="271445"/>
                          <a:pt x="526923" y="319347"/>
                          <a:pt x="580148" y="377894"/>
                        </a:cubicBezTo>
                        <a:cubicBezTo>
                          <a:pt x="580148" y="372571"/>
                          <a:pt x="574825" y="361927"/>
                          <a:pt x="574825" y="356604"/>
                        </a:cubicBezTo>
                        <a:cubicBezTo>
                          <a:pt x="473699" y="106449"/>
                          <a:pt x="431119" y="63870"/>
                          <a:pt x="431119" y="63870"/>
                        </a:cubicBezTo>
                        <a:cubicBezTo>
                          <a:pt x="431119" y="63870"/>
                          <a:pt x="457731" y="0"/>
                          <a:pt x="340637" y="0"/>
                        </a:cubicBezTo>
                        <a:cubicBezTo>
                          <a:pt x="340637" y="5322"/>
                          <a:pt x="345960" y="21290"/>
                          <a:pt x="356605" y="63870"/>
                        </a:cubicBezTo>
                        <a:cubicBezTo>
                          <a:pt x="223543" y="-5322"/>
                          <a:pt x="127739" y="111771"/>
                          <a:pt x="127739" y="111771"/>
                        </a:cubicBezTo>
                        <a:lnTo>
                          <a:pt x="106449" y="10645"/>
                        </a:lnTo>
                        <a:cubicBezTo>
                          <a:pt x="47902" y="37257"/>
                          <a:pt x="26612" y="79837"/>
                          <a:pt x="63870" y="117094"/>
                        </a:cubicBezTo>
                        <a:cubicBezTo>
                          <a:pt x="101127" y="154351"/>
                          <a:pt x="63870" y="218220"/>
                          <a:pt x="21290" y="324669"/>
                        </a:cubicBezTo>
                        <a:cubicBezTo>
                          <a:pt x="10645" y="345959"/>
                          <a:pt x="5322" y="367249"/>
                          <a:pt x="0" y="393861"/>
                        </a:cubicBezTo>
                        <a:cubicBezTo>
                          <a:pt x="0" y="409829"/>
                          <a:pt x="0" y="436441"/>
                          <a:pt x="21290" y="463053"/>
                        </a:cubicBezTo>
                        <a:lnTo>
                          <a:pt x="26612" y="463053"/>
                        </a:lnTo>
                        <a:cubicBezTo>
                          <a:pt x="21290" y="468375"/>
                          <a:pt x="106449" y="298057"/>
                          <a:pt x="308702" y="282090"/>
                        </a:cubicBezTo>
                        <a:close/>
                      </a:path>
                    </a:pathLst>
                  </a:custGeom>
                  <a:solidFill>
                    <a:srgbClr val="662550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B18D5104-3BA7-4093-A79C-078ED2F3F860}"/>
                      </a:ext>
                    </a:extLst>
                  </p:cNvPr>
                  <p:cNvSpPr/>
                  <p:nvPr/>
                </p:nvSpPr>
                <p:spPr>
                  <a:xfrm>
                    <a:off x="2465023" y="9664273"/>
                    <a:ext cx="587390" cy="489664"/>
                  </a:xfrm>
                  <a:custGeom>
                    <a:avLst/>
                    <a:gdLst>
                      <a:gd name="connsiteX0" fmla="*/ 23210 w 587390"/>
                      <a:gd name="connsiteY0" fmla="*/ 489665 h 489664"/>
                      <a:gd name="connsiteX1" fmla="*/ 23210 w 587390"/>
                      <a:gd name="connsiteY1" fmla="*/ 489665 h 489664"/>
                      <a:gd name="connsiteX2" fmla="*/ 1920 w 587390"/>
                      <a:gd name="connsiteY2" fmla="*/ 415151 h 489664"/>
                      <a:gd name="connsiteX3" fmla="*/ 23210 w 587390"/>
                      <a:gd name="connsiteY3" fmla="*/ 345959 h 489664"/>
                      <a:gd name="connsiteX4" fmla="*/ 39177 w 587390"/>
                      <a:gd name="connsiteY4" fmla="*/ 303379 h 489664"/>
                      <a:gd name="connsiteX5" fmla="*/ 65789 w 587390"/>
                      <a:gd name="connsiteY5" fmla="*/ 143706 h 489664"/>
                      <a:gd name="connsiteX6" fmla="*/ 44499 w 587390"/>
                      <a:gd name="connsiteY6" fmla="*/ 90481 h 489664"/>
                      <a:gd name="connsiteX7" fmla="*/ 108369 w 587390"/>
                      <a:gd name="connsiteY7" fmla="*/ 26612 h 489664"/>
                      <a:gd name="connsiteX8" fmla="*/ 113691 w 587390"/>
                      <a:gd name="connsiteY8" fmla="*/ 21289 h 489664"/>
                      <a:gd name="connsiteX9" fmla="*/ 129659 w 587390"/>
                      <a:gd name="connsiteY9" fmla="*/ 106449 h 489664"/>
                      <a:gd name="connsiteX10" fmla="*/ 268043 w 587390"/>
                      <a:gd name="connsiteY10" fmla="*/ 42579 h 489664"/>
                      <a:gd name="connsiteX11" fmla="*/ 347880 w 587390"/>
                      <a:gd name="connsiteY11" fmla="*/ 58547 h 489664"/>
                      <a:gd name="connsiteX12" fmla="*/ 331912 w 587390"/>
                      <a:gd name="connsiteY12" fmla="*/ 0 h 489664"/>
                      <a:gd name="connsiteX13" fmla="*/ 337235 w 587390"/>
                      <a:gd name="connsiteY13" fmla="*/ 0 h 489664"/>
                      <a:gd name="connsiteX14" fmla="*/ 427716 w 587390"/>
                      <a:gd name="connsiteY14" fmla="*/ 31935 h 489664"/>
                      <a:gd name="connsiteX15" fmla="*/ 433039 w 587390"/>
                      <a:gd name="connsiteY15" fmla="*/ 69192 h 489664"/>
                      <a:gd name="connsiteX16" fmla="*/ 576745 w 587390"/>
                      <a:gd name="connsiteY16" fmla="*/ 361926 h 489664"/>
                      <a:gd name="connsiteX17" fmla="*/ 582067 w 587390"/>
                      <a:gd name="connsiteY17" fmla="*/ 383216 h 489664"/>
                      <a:gd name="connsiteX18" fmla="*/ 587390 w 587390"/>
                      <a:gd name="connsiteY18" fmla="*/ 404506 h 489664"/>
                      <a:gd name="connsiteX19" fmla="*/ 571423 w 587390"/>
                      <a:gd name="connsiteY19" fmla="*/ 388538 h 489664"/>
                      <a:gd name="connsiteX20" fmla="*/ 353202 w 587390"/>
                      <a:gd name="connsiteY20" fmla="*/ 303379 h 489664"/>
                      <a:gd name="connsiteX21" fmla="*/ 315945 w 587390"/>
                      <a:gd name="connsiteY21" fmla="*/ 303379 h 489664"/>
                      <a:gd name="connsiteX22" fmla="*/ 33854 w 587390"/>
                      <a:gd name="connsiteY22" fmla="*/ 484343 h 489664"/>
                      <a:gd name="connsiteX23" fmla="*/ 33854 w 587390"/>
                      <a:gd name="connsiteY23" fmla="*/ 489665 h 489664"/>
                      <a:gd name="connsiteX24" fmla="*/ 23210 w 587390"/>
                      <a:gd name="connsiteY24" fmla="*/ 489665 h 489664"/>
                      <a:gd name="connsiteX25" fmla="*/ 108369 w 587390"/>
                      <a:gd name="connsiteY25" fmla="*/ 37257 h 489664"/>
                      <a:gd name="connsiteX26" fmla="*/ 60467 w 587390"/>
                      <a:gd name="connsiteY26" fmla="*/ 90481 h 489664"/>
                      <a:gd name="connsiteX27" fmla="*/ 76434 w 587390"/>
                      <a:gd name="connsiteY27" fmla="*/ 133061 h 489664"/>
                      <a:gd name="connsiteX28" fmla="*/ 49822 w 587390"/>
                      <a:gd name="connsiteY28" fmla="*/ 308702 h 489664"/>
                      <a:gd name="connsiteX29" fmla="*/ 33854 w 587390"/>
                      <a:gd name="connsiteY29" fmla="*/ 351281 h 489664"/>
                      <a:gd name="connsiteX30" fmla="*/ 12565 w 587390"/>
                      <a:gd name="connsiteY30" fmla="*/ 420473 h 489664"/>
                      <a:gd name="connsiteX31" fmla="*/ 28532 w 587390"/>
                      <a:gd name="connsiteY31" fmla="*/ 479020 h 489664"/>
                      <a:gd name="connsiteX32" fmla="*/ 315945 w 587390"/>
                      <a:gd name="connsiteY32" fmla="*/ 292735 h 489664"/>
                      <a:gd name="connsiteX33" fmla="*/ 353202 w 587390"/>
                      <a:gd name="connsiteY33" fmla="*/ 292735 h 489664"/>
                      <a:gd name="connsiteX34" fmla="*/ 576745 w 587390"/>
                      <a:gd name="connsiteY34" fmla="*/ 372571 h 489664"/>
                      <a:gd name="connsiteX35" fmla="*/ 433039 w 587390"/>
                      <a:gd name="connsiteY35" fmla="*/ 85159 h 489664"/>
                      <a:gd name="connsiteX36" fmla="*/ 433039 w 587390"/>
                      <a:gd name="connsiteY36" fmla="*/ 79837 h 489664"/>
                      <a:gd name="connsiteX37" fmla="*/ 433039 w 587390"/>
                      <a:gd name="connsiteY37" fmla="*/ 74514 h 489664"/>
                      <a:gd name="connsiteX38" fmla="*/ 427716 w 587390"/>
                      <a:gd name="connsiteY38" fmla="*/ 42579 h 489664"/>
                      <a:gd name="connsiteX39" fmla="*/ 353202 w 587390"/>
                      <a:gd name="connsiteY39" fmla="*/ 15967 h 489664"/>
                      <a:gd name="connsiteX40" fmla="*/ 369169 w 587390"/>
                      <a:gd name="connsiteY40" fmla="*/ 85159 h 489664"/>
                      <a:gd name="connsiteX41" fmla="*/ 358524 w 587390"/>
                      <a:gd name="connsiteY41" fmla="*/ 79837 h 489664"/>
                      <a:gd name="connsiteX42" fmla="*/ 273365 w 587390"/>
                      <a:gd name="connsiteY42" fmla="*/ 58547 h 489664"/>
                      <a:gd name="connsiteX43" fmla="*/ 134981 w 587390"/>
                      <a:gd name="connsiteY43" fmla="*/ 122416 h 489664"/>
                      <a:gd name="connsiteX44" fmla="*/ 124336 w 587390"/>
                      <a:gd name="connsiteY44" fmla="*/ 133061 h 489664"/>
                      <a:gd name="connsiteX45" fmla="*/ 108369 w 587390"/>
                      <a:gd name="connsiteY45" fmla="*/ 37257 h 489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587390" h="489664">
                        <a:moveTo>
                          <a:pt x="23210" y="489665"/>
                        </a:moveTo>
                        <a:lnTo>
                          <a:pt x="23210" y="489665"/>
                        </a:lnTo>
                        <a:cubicBezTo>
                          <a:pt x="1920" y="463053"/>
                          <a:pt x="-3403" y="431118"/>
                          <a:pt x="1920" y="415151"/>
                        </a:cubicBezTo>
                        <a:cubicBezTo>
                          <a:pt x="7242" y="393861"/>
                          <a:pt x="12565" y="372571"/>
                          <a:pt x="23210" y="345959"/>
                        </a:cubicBezTo>
                        <a:cubicBezTo>
                          <a:pt x="28532" y="329992"/>
                          <a:pt x="33854" y="319347"/>
                          <a:pt x="39177" y="303379"/>
                        </a:cubicBezTo>
                        <a:cubicBezTo>
                          <a:pt x="71112" y="223543"/>
                          <a:pt x="97724" y="170318"/>
                          <a:pt x="65789" y="143706"/>
                        </a:cubicBezTo>
                        <a:cubicBezTo>
                          <a:pt x="49822" y="127738"/>
                          <a:pt x="44499" y="106449"/>
                          <a:pt x="44499" y="90481"/>
                        </a:cubicBezTo>
                        <a:cubicBezTo>
                          <a:pt x="49822" y="63869"/>
                          <a:pt x="71112" y="42579"/>
                          <a:pt x="108369" y="26612"/>
                        </a:cubicBezTo>
                        <a:lnTo>
                          <a:pt x="113691" y="21289"/>
                        </a:lnTo>
                        <a:lnTo>
                          <a:pt x="129659" y="106449"/>
                        </a:lnTo>
                        <a:cubicBezTo>
                          <a:pt x="150949" y="85159"/>
                          <a:pt x="198851" y="42579"/>
                          <a:pt x="268043" y="42579"/>
                        </a:cubicBezTo>
                        <a:cubicBezTo>
                          <a:pt x="294655" y="42579"/>
                          <a:pt x="321267" y="47902"/>
                          <a:pt x="347880" y="58547"/>
                        </a:cubicBezTo>
                        <a:lnTo>
                          <a:pt x="331912" y="0"/>
                        </a:lnTo>
                        <a:lnTo>
                          <a:pt x="337235" y="0"/>
                        </a:lnTo>
                        <a:cubicBezTo>
                          <a:pt x="385137" y="0"/>
                          <a:pt x="417071" y="10645"/>
                          <a:pt x="427716" y="31935"/>
                        </a:cubicBezTo>
                        <a:cubicBezTo>
                          <a:pt x="438361" y="47902"/>
                          <a:pt x="433039" y="63869"/>
                          <a:pt x="433039" y="69192"/>
                        </a:cubicBezTo>
                        <a:cubicBezTo>
                          <a:pt x="443684" y="79837"/>
                          <a:pt x="486263" y="143706"/>
                          <a:pt x="576745" y="361926"/>
                        </a:cubicBezTo>
                        <a:cubicBezTo>
                          <a:pt x="582067" y="367248"/>
                          <a:pt x="582067" y="377894"/>
                          <a:pt x="582067" y="383216"/>
                        </a:cubicBezTo>
                        <a:lnTo>
                          <a:pt x="587390" y="404506"/>
                        </a:lnTo>
                        <a:lnTo>
                          <a:pt x="571423" y="388538"/>
                        </a:lnTo>
                        <a:cubicBezTo>
                          <a:pt x="550133" y="356604"/>
                          <a:pt x="475618" y="303379"/>
                          <a:pt x="353202" y="303379"/>
                        </a:cubicBezTo>
                        <a:cubicBezTo>
                          <a:pt x="342557" y="303379"/>
                          <a:pt x="326590" y="303379"/>
                          <a:pt x="315945" y="303379"/>
                        </a:cubicBezTo>
                        <a:cubicBezTo>
                          <a:pt x="119014" y="324669"/>
                          <a:pt x="33854" y="484343"/>
                          <a:pt x="33854" y="484343"/>
                        </a:cubicBezTo>
                        <a:lnTo>
                          <a:pt x="33854" y="489665"/>
                        </a:lnTo>
                        <a:lnTo>
                          <a:pt x="23210" y="489665"/>
                        </a:lnTo>
                        <a:close/>
                        <a:moveTo>
                          <a:pt x="108369" y="37257"/>
                        </a:moveTo>
                        <a:cubicBezTo>
                          <a:pt x="81757" y="53224"/>
                          <a:pt x="60467" y="69192"/>
                          <a:pt x="60467" y="90481"/>
                        </a:cubicBezTo>
                        <a:cubicBezTo>
                          <a:pt x="55144" y="106449"/>
                          <a:pt x="65789" y="122416"/>
                          <a:pt x="76434" y="133061"/>
                        </a:cubicBezTo>
                        <a:cubicBezTo>
                          <a:pt x="108369" y="164996"/>
                          <a:pt x="87079" y="223543"/>
                          <a:pt x="49822" y="308702"/>
                        </a:cubicBezTo>
                        <a:cubicBezTo>
                          <a:pt x="44499" y="319347"/>
                          <a:pt x="39177" y="335314"/>
                          <a:pt x="33854" y="351281"/>
                        </a:cubicBezTo>
                        <a:cubicBezTo>
                          <a:pt x="23210" y="377894"/>
                          <a:pt x="17887" y="399183"/>
                          <a:pt x="12565" y="420473"/>
                        </a:cubicBezTo>
                        <a:cubicBezTo>
                          <a:pt x="12565" y="436440"/>
                          <a:pt x="12565" y="457730"/>
                          <a:pt x="28532" y="479020"/>
                        </a:cubicBezTo>
                        <a:cubicBezTo>
                          <a:pt x="44499" y="452408"/>
                          <a:pt x="134981" y="314024"/>
                          <a:pt x="315945" y="292735"/>
                        </a:cubicBezTo>
                        <a:cubicBezTo>
                          <a:pt x="326590" y="292735"/>
                          <a:pt x="342557" y="292735"/>
                          <a:pt x="353202" y="292735"/>
                        </a:cubicBezTo>
                        <a:cubicBezTo>
                          <a:pt x="459651" y="292735"/>
                          <a:pt x="534166" y="335314"/>
                          <a:pt x="576745" y="372571"/>
                        </a:cubicBezTo>
                        <a:cubicBezTo>
                          <a:pt x="480941" y="133061"/>
                          <a:pt x="433039" y="85159"/>
                          <a:pt x="433039" y="85159"/>
                        </a:cubicBezTo>
                        <a:lnTo>
                          <a:pt x="433039" y="79837"/>
                        </a:lnTo>
                        <a:lnTo>
                          <a:pt x="433039" y="74514"/>
                        </a:lnTo>
                        <a:cubicBezTo>
                          <a:pt x="433039" y="74514"/>
                          <a:pt x="438361" y="58547"/>
                          <a:pt x="427716" y="42579"/>
                        </a:cubicBezTo>
                        <a:cubicBezTo>
                          <a:pt x="417071" y="26612"/>
                          <a:pt x="390459" y="15967"/>
                          <a:pt x="353202" y="15967"/>
                        </a:cubicBezTo>
                        <a:lnTo>
                          <a:pt x="369169" y="85159"/>
                        </a:lnTo>
                        <a:lnTo>
                          <a:pt x="358524" y="79837"/>
                        </a:lnTo>
                        <a:cubicBezTo>
                          <a:pt x="331912" y="63869"/>
                          <a:pt x="299977" y="58547"/>
                          <a:pt x="273365" y="58547"/>
                        </a:cubicBezTo>
                        <a:cubicBezTo>
                          <a:pt x="188206" y="58547"/>
                          <a:pt x="134981" y="122416"/>
                          <a:pt x="134981" y="122416"/>
                        </a:cubicBezTo>
                        <a:lnTo>
                          <a:pt x="124336" y="133061"/>
                        </a:lnTo>
                        <a:lnTo>
                          <a:pt x="108369" y="37257"/>
                        </a:lnTo>
                        <a:close/>
                      </a:path>
                    </a:pathLst>
                  </a:custGeom>
                  <a:solidFill>
                    <a:srgbClr val="471038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78" name="Graphic 19">
                  <a:extLst>
                    <a:ext uri="{FF2B5EF4-FFF2-40B4-BE49-F238E27FC236}">
                      <a16:creationId xmlns:a16="http://schemas.microsoft.com/office/drawing/2014/main" id="{DB7DA153-5779-445B-A224-1B079B7EE2FA}"/>
                    </a:ext>
                  </a:extLst>
                </p:cNvPr>
                <p:cNvGrpSpPr/>
                <p:nvPr/>
              </p:nvGrpSpPr>
              <p:grpSpPr>
                <a:xfrm>
                  <a:off x="2482910" y="9957008"/>
                  <a:ext cx="580147" cy="260799"/>
                  <a:chOff x="2482910" y="9957008"/>
                  <a:chExt cx="580147" cy="260799"/>
                </a:xfrm>
              </p:grpSpPr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85B5B797-901A-43FB-9741-FAEAC41DCF90}"/>
                      </a:ext>
                    </a:extLst>
                  </p:cNvPr>
                  <p:cNvSpPr/>
                  <p:nvPr/>
                </p:nvSpPr>
                <p:spPr>
                  <a:xfrm>
                    <a:off x="2488233" y="9959460"/>
                    <a:ext cx="569502" cy="251886"/>
                  </a:xfrm>
                  <a:custGeom>
                    <a:avLst/>
                    <a:gdLst>
                      <a:gd name="connsiteX0" fmla="*/ 292735 w 569502"/>
                      <a:gd name="connsiteY0" fmla="*/ 2871 h 251886"/>
                      <a:gd name="connsiteX1" fmla="*/ 5322 w 569502"/>
                      <a:gd name="connsiteY1" fmla="*/ 189156 h 251886"/>
                      <a:gd name="connsiteX2" fmla="*/ 0 w 569502"/>
                      <a:gd name="connsiteY2" fmla="*/ 189156 h 251886"/>
                      <a:gd name="connsiteX3" fmla="*/ 298058 w 569502"/>
                      <a:gd name="connsiteY3" fmla="*/ 247703 h 251886"/>
                      <a:gd name="connsiteX4" fmla="*/ 569503 w 569502"/>
                      <a:gd name="connsiteY4" fmla="*/ 125287 h 251886"/>
                      <a:gd name="connsiteX5" fmla="*/ 564181 w 569502"/>
                      <a:gd name="connsiteY5" fmla="*/ 98674 h 251886"/>
                      <a:gd name="connsiteX6" fmla="*/ 292735 w 569502"/>
                      <a:gd name="connsiteY6" fmla="*/ 2871 h 251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69502" h="251886">
                        <a:moveTo>
                          <a:pt x="292735" y="2871"/>
                        </a:moveTo>
                        <a:cubicBezTo>
                          <a:pt x="90482" y="24160"/>
                          <a:pt x="5322" y="189156"/>
                          <a:pt x="5322" y="189156"/>
                        </a:cubicBezTo>
                        <a:lnTo>
                          <a:pt x="0" y="189156"/>
                        </a:lnTo>
                        <a:cubicBezTo>
                          <a:pt x="31935" y="231735"/>
                          <a:pt x="111772" y="263670"/>
                          <a:pt x="298058" y="247703"/>
                        </a:cubicBezTo>
                        <a:cubicBezTo>
                          <a:pt x="468376" y="231735"/>
                          <a:pt x="542891" y="178511"/>
                          <a:pt x="569503" y="125287"/>
                        </a:cubicBezTo>
                        <a:cubicBezTo>
                          <a:pt x="569503" y="114642"/>
                          <a:pt x="564181" y="103997"/>
                          <a:pt x="564181" y="98674"/>
                        </a:cubicBezTo>
                        <a:cubicBezTo>
                          <a:pt x="510956" y="40127"/>
                          <a:pt x="420474" y="-13097"/>
                          <a:pt x="292735" y="2871"/>
                        </a:cubicBezTo>
                        <a:close/>
                      </a:path>
                    </a:pathLst>
                  </a:custGeom>
                  <a:solidFill>
                    <a:srgbClr val="D1D2D7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759B9872-5D28-4EBF-90EA-4E24DE181700}"/>
                      </a:ext>
                    </a:extLst>
                  </p:cNvPr>
                  <p:cNvSpPr/>
                  <p:nvPr/>
                </p:nvSpPr>
                <p:spPr>
                  <a:xfrm>
                    <a:off x="2482910" y="9957008"/>
                    <a:ext cx="580147" cy="260799"/>
                  </a:xfrm>
                  <a:custGeom>
                    <a:avLst/>
                    <a:gdLst>
                      <a:gd name="connsiteX0" fmla="*/ 212898 w 580147"/>
                      <a:gd name="connsiteY0" fmla="*/ 260800 h 260799"/>
                      <a:gd name="connsiteX1" fmla="*/ 212898 w 580147"/>
                      <a:gd name="connsiteY1" fmla="*/ 260800 h 260799"/>
                      <a:gd name="connsiteX2" fmla="*/ 5322 w 580147"/>
                      <a:gd name="connsiteY2" fmla="*/ 196930 h 260799"/>
                      <a:gd name="connsiteX3" fmla="*/ 0 w 580147"/>
                      <a:gd name="connsiteY3" fmla="*/ 186286 h 260799"/>
                      <a:gd name="connsiteX4" fmla="*/ 10645 w 580147"/>
                      <a:gd name="connsiteY4" fmla="*/ 186286 h 260799"/>
                      <a:gd name="connsiteX5" fmla="*/ 298058 w 580147"/>
                      <a:gd name="connsiteY5" fmla="*/ 0 h 260799"/>
                      <a:gd name="connsiteX6" fmla="*/ 335315 w 580147"/>
                      <a:gd name="connsiteY6" fmla="*/ 0 h 260799"/>
                      <a:gd name="connsiteX7" fmla="*/ 574825 w 580147"/>
                      <a:gd name="connsiteY7" fmla="*/ 95804 h 260799"/>
                      <a:gd name="connsiteX8" fmla="*/ 574825 w 580147"/>
                      <a:gd name="connsiteY8" fmla="*/ 95804 h 260799"/>
                      <a:gd name="connsiteX9" fmla="*/ 580148 w 580147"/>
                      <a:gd name="connsiteY9" fmla="*/ 127738 h 260799"/>
                      <a:gd name="connsiteX10" fmla="*/ 580148 w 580147"/>
                      <a:gd name="connsiteY10" fmla="*/ 127738 h 260799"/>
                      <a:gd name="connsiteX11" fmla="*/ 580148 w 580147"/>
                      <a:gd name="connsiteY11" fmla="*/ 127738 h 260799"/>
                      <a:gd name="connsiteX12" fmla="*/ 303380 w 580147"/>
                      <a:gd name="connsiteY12" fmla="*/ 250155 h 260799"/>
                      <a:gd name="connsiteX13" fmla="*/ 212898 w 580147"/>
                      <a:gd name="connsiteY13" fmla="*/ 260800 h 260799"/>
                      <a:gd name="connsiteX14" fmla="*/ 15967 w 580147"/>
                      <a:gd name="connsiteY14" fmla="*/ 191608 h 260799"/>
                      <a:gd name="connsiteX15" fmla="*/ 207576 w 580147"/>
                      <a:gd name="connsiteY15" fmla="*/ 244832 h 260799"/>
                      <a:gd name="connsiteX16" fmla="*/ 207576 w 580147"/>
                      <a:gd name="connsiteY16" fmla="*/ 244832 h 260799"/>
                      <a:gd name="connsiteX17" fmla="*/ 303380 w 580147"/>
                      <a:gd name="connsiteY17" fmla="*/ 239510 h 260799"/>
                      <a:gd name="connsiteX18" fmla="*/ 569503 w 580147"/>
                      <a:gd name="connsiteY18" fmla="*/ 122416 h 260799"/>
                      <a:gd name="connsiteX19" fmla="*/ 564180 w 580147"/>
                      <a:gd name="connsiteY19" fmla="*/ 95804 h 260799"/>
                      <a:gd name="connsiteX20" fmla="*/ 335315 w 580147"/>
                      <a:gd name="connsiteY20" fmla="*/ 10645 h 260799"/>
                      <a:gd name="connsiteX21" fmla="*/ 298058 w 580147"/>
                      <a:gd name="connsiteY21" fmla="*/ 10645 h 260799"/>
                      <a:gd name="connsiteX22" fmla="*/ 15967 w 580147"/>
                      <a:gd name="connsiteY22" fmla="*/ 191608 h 260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80147" h="260799">
                        <a:moveTo>
                          <a:pt x="212898" y="260800"/>
                        </a:moveTo>
                        <a:lnTo>
                          <a:pt x="212898" y="260800"/>
                        </a:lnTo>
                        <a:cubicBezTo>
                          <a:pt x="106449" y="260800"/>
                          <a:pt x="37257" y="239510"/>
                          <a:pt x="5322" y="196930"/>
                        </a:cubicBezTo>
                        <a:lnTo>
                          <a:pt x="0" y="186286"/>
                        </a:lnTo>
                        <a:lnTo>
                          <a:pt x="10645" y="186286"/>
                        </a:lnTo>
                        <a:cubicBezTo>
                          <a:pt x="21290" y="164996"/>
                          <a:pt x="111772" y="15967"/>
                          <a:pt x="298058" y="0"/>
                        </a:cubicBezTo>
                        <a:cubicBezTo>
                          <a:pt x="308702" y="0"/>
                          <a:pt x="324670" y="0"/>
                          <a:pt x="335315" y="0"/>
                        </a:cubicBezTo>
                        <a:cubicBezTo>
                          <a:pt x="457731" y="0"/>
                          <a:pt x="537568" y="58547"/>
                          <a:pt x="574825" y="95804"/>
                        </a:cubicBezTo>
                        <a:lnTo>
                          <a:pt x="574825" y="95804"/>
                        </a:lnTo>
                        <a:cubicBezTo>
                          <a:pt x="580148" y="106449"/>
                          <a:pt x="580148" y="117094"/>
                          <a:pt x="580148" y="127738"/>
                        </a:cubicBezTo>
                        <a:lnTo>
                          <a:pt x="580148" y="127738"/>
                        </a:lnTo>
                        <a:lnTo>
                          <a:pt x="580148" y="127738"/>
                        </a:lnTo>
                        <a:cubicBezTo>
                          <a:pt x="548213" y="196930"/>
                          <a:pt x="452409" y="239510"/>
                          <a:pt x="303380" y="250155"/>
                        </a:cubicBezTo>
                        <a:cubicBezTo>
                          <a:pt x="271445" y="255477"/>
                          <a:pt x="239511" y="260800"/>
                          <a:pt x="212898" y="260800"/>
                        </a:cubicBezTo>
                        <a:close/>
                        <a:moveTo>
                          <a:pt x="15967" y="191608"/>
                        </a:moveTo>
                        <a:cubicBezTo>
                          <a:pt x="47902" y="228865"/>
                          <a:pt x="111772" y="244832"/>
                          <a:pt x="207576" y="244832"/>
                        </a:cubicBezTo>
                        <a:lnTo>
                          <a:pt x="207576" y="244832"/>
                        </a:lnTo>
                        <a:cubicBezTo>
                          <a:pt x="234188" y="244832"/>
                          <a:pt x="271445" y="244832"/>
                          <a:pt x="303380" y="239510"/>
                        </a:cubicBezTo>
                        <a:cubicBezTo>
                          <a:pt x="447086" y="223543"/>
                          <a:pt x="532246" y="186286"/>
                          <a:pt x="569503" y="122416"/>
                        </a:cubicBezTo>
                        <a:cubicBezTo>
                          <a:pt x="569503" y="117094"/>
                          <a:pt x="564180" y="106449"/>
                          <a:pt x="564180" y="95804"/>
                        </a:cubicBezTo>
                        <a:cubicBezTo>
                          <a:pt x="532246" y="63869"/>
                          <a:pt x="457731" y="10645"/>
                          <a:pt x="335315" y="10645"/>
                        </a:cubicBezTo>
                        <a:cubicBezTo>
                          <a:pt x="324670" y="10645"/>
                          <a:pt x="308702" y="10645"/>
                          <a:pt x="298058" y="10645"/>
                        </a:cubicBezTo>
                        <a:cubicBezTo>
                          <a:pt x="106449" y="26612"/>
                          <a:pt x="21290" y="180963"/>
                          <a:pt x="15967" y="191608"/>
                        </a:cubicBezTo>
                        <a:close/>
                      </a:path>
                    </a:pathLst>
                  </a:custGeom>
                  <a:solidFill>
                    <a:srgbClr val="98999B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622F4BA7-9BDB-4853-A89B-D265E64D9F25}"/>
                    </a:ext>
                  </a:extLst>
                </p:cNvPr>
                <p:cNvSpPr/>
                <p:nvPr/>
              </p:nvSpPr>
              <p:spPr>
                <a:xfrm>
                  <a:off x="2461620" y="9669596"/>
                  <a:ext cx="587835" cy="479020"/>
                </a:xfrm>
                <a:custGeom>
                  <a:avLst/>
                  <a:gdLst>
                    <a:gd name="connsiteX0" fmla="*/ 585470 w 587835"/>
                    <a:gd name="connsiteY0" fmla="*/ 361926 h 479020"/>
                    <a:gd name="connsiteX1" fmla="*/ 548213 w 587835"/>
                    <a:gd name="connsiteY1" fmla="*/ 266122 h 479020"/>
                    <a:gd name="connsiteX2" fmla="*/ 516278 w 587835"/>
                    <a:gd name="connsiteY2" fmla="*/ 292735 h 479020"/>
                    <a:gd name="connsiteX3" fmla="*/ 447086 w 587835"/>
                    <a:gd name="connsiteY3" fmla="*/ 133061 h 479020"/>
                    <a:gd name="connsiteX4" fmla="*/ 388539 w 587835"/>
                    <a:gd name="connsiteY4" fmla="*/ 21290 h 479020"/>
                    <a:gd name="connsiteX5" fmla="*/ 388539 w 587835"/>
                    <a:gd name="connsiteY5" fmla="*/ 5322 h 479020"/>
                    <a:gd name="connsiteX6" fmla="*/ 351282 w 587835"/>
                    <a:gd name="connsiteY6" fmla="*/ 0 h 479020"/>
                    <a:gd name="connsiteX7" fmla="*/ 367250 w 587835"/>
                    <a:gd name="connsiteY7" fmla="*/ 58547 h 479020"/>
                    <a:gd name="connsiteX8" fmla="*/ 388539 w 587835"/>
                    <a:gd name="connsiteY8" fmla="*/ 111771 h 479020"/>
                    <a:gd name="connsiteX9" fmla="*/ 351282 w 587835"/>
                    <a:gd name="connsiteY9" fmla="*/ 111771 h 479020"/>
                    <a:gd name="connsiteX10" fmla="*/ 234188 w 587835"/>
                    <a:gd name="connsiteY10" fmla="*/ 101127 h 479020"/>
                    <a:gd name="connsiteX11" fmla="*/ 164996 w 587835"/>
                    <a:gd name="connsiteY11" fmla="*/ 122416 h 479020"/>
                    <a:gd name="connsiteX12" fmla="*/ 149029 w 587835"/>
                    <a:gd name="connsiteY12" fmla="*/ 101127 h 479020"/>
                    <a:gd name="connsiteX13" fmla="*/ 143706 w 587835"/>
                    <a:gd name="connsiteY13" fmla="*/ 106449 h 479020"/>
                    <a:gd name="connsiteX14" fmla="*/ 117094 w 587835"/>
                    <a:gd name="connsiteY14" fmla="*/ 21290 h 479020"/>
                    <a:gd name="connsiteX15" fmla="*/ 79837 w 587835"/>
                    <a:gd name="connsiteY15" fmla="*/ 42579 h 479020"/>
                    <a:gd name="connsiteX16" fmla="*/ 101127 w 587835"/>
                    <a:gd name="connsiteY16" fmla="*/ 79837 h 479020"/>
                    <a:gd name="connsiteX17" fmla="*/ 117094 w 587835"/>
                    <a:gd name="connsiteY17" fmla="*/ 223543 h 479020"/>
                    <a:gd name="connsiteX18" fmla="*/ 85159 w 587835"/>
                    <a:gd name="connsiteY18" fmla="*/ 356604 h 479020"/>
                    <a:gd name="connsiteX19" fmla="*/ 42580 w 587835"/>
                    <a:gd name="connsiteY19" fmla="*/ 298057 h 479020"/>
                    <a:gd name="connsiteX20" fmla="*/ 42580 w 587835"/>
                    <a:gd name="connsiteY20" fmla="*/ 292735 h 479020"/>
                    <a:gd name="connsiteX21" fmla="*/ 21290 w 587835"/>
                    <a:gd name="connsiteY21" fmla="*/ 340637 h 479020"/>
                    <a:gd name="connsiteX22" fmla="*/ 0 w 587835"/>
                    <a:gd name="connsiteY22" fmla="*/ 409828 h 479020"/>
                    <a:gd name="connsiteX23" fmla="*/ 21290 w 587835"/>
                    <a:gd name="connsiteY23" fmla="*/ 479020 h 479020"/>
                    <a:gd name="connsiteX24" fmla="*/ 26612 w 587835"/>
                    <a:gd name="connsiteY24" fmla="*/ 479020 h 479020"/>
                    <a:gd name="connsiteX25" fmla="*/ 314025 w 587835"/>
                    <a:gd name="connsiteY25" fmla="*/ 292735 h 479020"/>
                    <a:gd name="connsiteX26" fmla="*/ 585470 w 587835"/>
                    <a:gd name="connsiteY26" fmla="*/ 388538 h 479020"/>
                    <a:gd name="connsiteX27" fmla="*/ 585470 w 587835"/>
                    <a:gd name="connsiteY27" fmla="*/ 361926 h 479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87835" h="479020">
                      <a:moveTo>
                        <a:pt x="585470" y="361926"/>
                      </a:moveTo>
                      <a:cubicBezTo>
                        <a:pt x="569503" y="324669"/>
                        <a:pt x="558858" y="292735"/>
                        <a:pt x="548213" y="266122"/>
                      </a:cubicBezTo>
                      <a:cubicBezTo>
                        <a:pt x="548213" y="287412"/>
                        <a:pt x="537568" y="303379"/>
                        <a:pt x="516278" y="292735"/>
                      </a:cubicBezTo>
                      <a:cubicBezTo>
                        <a:pt x="457731" y="271445"/>
                        <a:pt x="479021" y="175640"/>
                        <a:pt x="447086" y="133061"/>
                      </a:cubicBezTo>
                      <a:cubicBezTo>
                        <a:pt x="415152" y="90481"/>
                        <a:pt x="388539" y="90481"/>
                        <a:pt x="388539" y="21290"/>
                      </a:cubicBezTo>
                      <a:cubicBezTo>
                        <a:pt x="388539" y="15967"/>
                        <a:pt x="388539" y="10645"/>
                        <a:pt x="388539" y="5322"/>
                      </a:cubicBezTo>
                      <a:cubicBezTo>
                        <a:pt x="377895" y="5322"/>
                        <a:pt x="367250" y="0"/>
                        <a:pt x="351282" y="0"/>
                      </a:cubicBezTo>
                      <a:cubicBezTo>
                        <a:pt x="351282" y="5322"/>
                        <a:pt x="356605" y="21290"/>
                        <a:pt x="367250" y="58547"/>
                      </a:cubicBezTo>
                      <a:cubicBezTo>
                        <a:pt x="377895" y="74514"/>
                        <a:pt x="399184" y="90481"/>
                        <a:pt x="388539" y="111771"/>
                      </a:cubicBezTo>
                      <a:cubicBezTo>
                        <a:pt x="377895" y="127739"/>
                        <a:pt x="361927" y="111771"/>
                        <a:pt x="351282" y="111771"/>
                      </a:cubicBezTo>
                      <a:cubicBezTo>
                        <a:pt x="314025" y="101127"/>
                        <a:pt x="266123" y="90481"/>
                        <a:pt x="234188" y="101127"/>
                      </a:cubicBezTo>
                      <a:cubicBezTo>
                        <a:pt x="212898" y="106449"/>
                        <a:pt x="186286" y="127739"/>
                        <a:pt x="164996" y="122416"/>
                      </a:cubicBezTo>
                      <a:cubicBezTo>
                        <a:pt x="154351" y="117094"/>
                        <a:pt x="149029" y="111771"/>
                        <a:pt x="149029" y="101127"/>
                      </a:cubicBezTo>
                      <a:cubicBezTo>
                        <a:pt x="143706" y="106449"/>
                        <a:pt x="143706" y="106449"/>
                        <a:pt x="143706" y="106449"/>
                      </a:cubicBezTo>
                      <a:lnTo>
                        <a:pt x="117094" y="21290"/>
                      </a:lnTo>
                      <a:cubicBezTo>
                        <a:pt x="101127" y="26612"/>
                        <a:pt x="90482" y="37257"/>
                        <a:pt x="79837" y="42579"/>
                      </a:cubicBezTo>
                      <a:cubicBezTo>
                        <a:pt x="90482" y="47902"/>
                        <a:pt x="101127" y="58547"/>
                        <a:pt x="101127" y="79837"/>
                      </a:cubicBezTo>
                      <a:cubicBezTo>
                        <a:pt x="106449" y="149028"/>
                        <a:pt x="101127" y="186286"/>
                        <a:pt x="117094" y="223543"/>
                      </a:cubicBezTo>
                      <a:cubicBezTo>
                        <a:pt x="133061" y="260800"/>
                        <a:pt x="133061" y="298057"/>
                        <a:pt x="85159" y="356604"/>
                      </a:cubicBezTo>
                      <a:cubicBezTo>
                        <a:pt x="37257" y="409828"/>
                        <a:pt x="21290" y="388538"/>
                        <a:pt x="42580" y="298057"/>
                      </a:cubicBezTo>
                      <a:cubicBezTo>
                        <a:pt x="42580" y="298057"/>
                        <a:pt x="42580" y="298057"/>
                        <a:pt x="42580" y="292735"/>
                      </a:cubicBezTo>
                      <a:cubicBezTo>
                        <a:pt x="37257" y="308702"/>
                        <a:pt x="31935" y="324669"/>
                        <a:pt x="21290" y="340637"/>
                      </a:cubicBezTo>
                      <a:cubicBezTo>
                        <a:pt x="10645" y="361926"/>
                        <a:pt x="5322" y="383216"/>
                        <a:pt x="0" y="409828"/>
                      </a:cubicBezTo>
                      <a:cubicBezTo>
                        <a:pt x="0" y="425796"/>
                        <a:pt x="0" y="452408"/>
                        <a:pt x="21290" y="479020"/>
                      </a:cubicBezTo>
                      <a:lnTo>
                        <a:pt x="26612" y="479020"/>
                      </a:lnTo>
                      <a:cubicBezTo>
                        <a:pt x="26612" y="479020"/>
                        <a:pt x="111772" y="314024"/>
                        <a:pt x="314025" y="292735"/>
                      </a:cubicBezTo>
                      <a:cubicBezTo>
                        <a:pt x="441764" y="282089"/>
                        <a:pt x="532246" y="329992"/>
                        <a:pt x="585470" y="388538"/>
                      </a:cubicBezTo>
                      <a:cubicBezTo>
                        <a:pt x="590793" y="377894"/>
                        <a:pt x="585470" y="372571"/>
                        <a:pt x="585470" y="361926"/>
                      </a:cubicBezTo>
                      <a:close/>
                    </a:path>
                  </a:pathLst>
                </a:custGeom>
                <a:solidFill>
                  <a:srgbClr val="534351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F7E954C-6A34-47B2-A9AA-379B642D533C}"/>
                  </a:ext>
                </a:extLst>
              </p:cNvPr>
              <p:cNvSpPr/>
              <p:nvPr/>
            </p:nvSpPr>
            <p:spPr>
              <a:xfrm>
                <a:off x="2464643" y="10074102"/>
                <a:ext cx="600748" cy="190465"/>
              </a:xfrm>
              <a:custGeom>
                <a:avLst/>
                <a:gdLst>
                  <a:gd name="connsiteX0" fmla="*/ 326970 w 600748"/>
                  <a:gd name="connsiteY0" fmla="*/ 127739 h 190465"/>
                  <a:gd name="connsiteX1" fmla="*/ 7622 w 600748"/>
                  <a:gd name="connsiteY1" fmla="*/ 0 h 190465"/>
                  <a:gd name="connsiteX2" fmla="*/ 151329 w 600748"/>
                  <a:gd name="connsiteY2" fmla="*/ 186286 h 190465"/>
                  <a:gd name="connsiteX3" fmla="*/ 598415 w 600748"/>
                  <a:gd name="connsiteY3" fmla="*/ 5322 h 190465"/>
                  <a:gd name="connsiteX4" fmla="*/ 326970 w 600748"/>
                  <a:gd name="connsiteY4" fmla="*/ 127739 h 190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748" h="190465">
                    <a:moveTo>
                      <a:pt x="326970" y="127739"/>
                    </a:moveTo>
                    <a:cubicBezTo>
                      <a:pt x="18267" y="159673"/>
                      <a:pt x="2300" y="47902"/>
                      <a:pt x="7622" y="0"/>
                    </a:cubicBezTo>
                    <a:cubicBezTo>
                      <a:pt x="-13668" y="90481"/>
                      <a:pt x="2300" y="175641"/>
                      <a:pt x="151329" y="186286"/>
                    </a:cubicBezTo>
                    <a:cubicBezTo>
                      <a:pt x="326970" y="196930"/>
                      <a:pt x="630350" y="202253"/>
                      <a:pt x="598415" y="5322"/>
                    </a:cubicBezTo>
                    <a:cubicBezTo>
                      <a:pt x="571803" y="58547"/>
                      <a:pt x="497288" y="111771"/>
                      <a:pt x="326970" y="127739"/>
                    </a:cubicBezTo>
                    <a:close/>
                  </a:path>
                </a:pathLst>
              </a:custGeom>
              <a:solidFill>
                <a:srgbClr val="D1D2D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83" name="Graphic 19">
                <a:extLst>
                  <a:ext uri="{FF2B5EF4-FFF2-40B4-BE49-F238E27FC236}">
                    <a16:creationId xmlns:a16="http://schemas.microsoft.com/office/drawing/2014/main" id="{29795167-60C8-4FD1-837F-025E44BF8395}"/>
                  </a:ext>
                </a:extLst>
              </p:cNvPr>
              <p:cNvGrpSpPr/>
              <p:nvPr/>
            </p:nvGrpSpPr>
            <p:grpSpPr>
              <a:xfrm>
                <a:off x="2456298" y="10058134"/>
                <a:ext cx="613937" cy="218220"/>
                <a:chOff x="2456298" y="10058134"/>
                <a:chExt cx="613937" cy="218220"/>
              </a:xfrm>
            </p:grpSpPr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FBD0B5BD-F334-4CF3-8B6B-FAF526DB46E6}"/>
                    </a:ext>
                  </a:extLst>
                </p:cNvPr>
                <p:cNvSpPr/>
                <p:nvPr/>
              </p:nvSpPr>
              <p:spPr>
                <a:xfrm>
                  <a:off x="2464643" y="10074102"/>
                  <a:ext cx="600748" cy="190465"/>
                </a:xfrm>
                <a:custGeom>
                  <a:avLst/>
                  <a:gdLst>
                    <a:gd name="connsiteX0" fmla="*/ 326970 w 600748"/>
                    <a:gd name="connsiteY0" fmla="*/ 127739 h 190465"/>
                    <a:gd name="connsiteX1" fmla="*/ 7622 w 600748"/>
                    <a:gd name="connsiteY1" fmla="*/ 0 h 190465"/>
                    <a:gd name="connsiteX2" fmla="*/ 151329 w 600748"/>
                    <a:gd name="connsiteY2" fmla="*/ 186286 h 190465"/>
                    <a:gd name="connsiteX3" fmla="*/ 598415 w 600748"/>
                    <a:gd name="connsiteY3" fmla="*/ 5322 h 190465"/>
                    <a:gd name="connsiteX4" fmla="*/ 326970 w 600748"/>
                    <a:gd name="connsiteY4" fmla="*/ 127739 h 190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748" h="190465">
                      <a:moveTo>
                        <a:pt x="326970" y="127739"/>
                      </a:moveTo>
                      <a:cubicBezTo>
                        <a:pt x="18267" y="159673"/>
                        <a:pt x="2300" y="47902"/>
                        <a:pt x="7622" y="0"/>
                      </a:cubicBezTo>
                      <a:cubicBezTo>
                        <a:pt x="-13668" y="90481"/>
                        <a:pt x="2300" y="175641"/>
                        <a:pt x="151329" y="186286"/>
                      </a:cubicBezTo>
                      <a:cubicBezTo>
                        <a:pt x="326970" y="196930"/>
                        <a:pt x="630350" y="202253"/>
                        <a:pt x="598415" y="5322"/>
                      </a:cubicBezTo>
                      <a:cubicBezTo>
                        <a:pt x="571803" y="58547"/>
                        <a:pt x="497288" y="111771"/>
                        <a:pt x="326970" y="127739"/>
                      </a:cubicBezTo>
                      <a:close/>
                    </a:path>
                  </a:pathLst>
                </a:custGeom>
                <a:solidFill>
                  <a:srgbClr val="AAB7C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62A202FC-E88A-4DE6-9730-FAEAE7EA745D}"/>
                    </a:ext>
                  </a:extLst>
                </p:cNvPr>
                <p:cNvSpPr/>
                <p:nvPr/>
              </p:nvSpPr>
              <p:spPr>
                <a:xfrm>
                  <a:off x="2456298" y="10058134"/>
                  <a:ext cx="613937" cy="218220"/>
                </a:xfrm>
                <a:custGeom>
                  <a:avLst/>
                  <a:gdLst>
                    <a:gd name="connsiteX0" fmla="*/ 282090 w 613937"/>
                    <a:gd name="connsiteY0" fmla="*/ 218221 h 218220"/>
                    <a:gd name="connsiteX1" fmla="*/ 159674 w 613937"/>
                    <a:gd name="connsiteY1" fmla="*/ 212898 h 218220"/>
                    <a:gd name="connsiteX2" fmla="*/ 21290 w 613937"/>
                    <a:gd name="connsiteY2" fmla="*/ 154351 h 218220"/>
                    <a:gd name="connsiteX3" fmla="*/ 5322 w 613937"/>
                    <a:gd name="connsiteY3" fmla="*/ 15968 h 218220"/>
                    <a:gd name="connsiteX4" fmla="*/ 15967 w 613937"/>
                    <a:gd name="connsiteY4" fmla="*/ 15968 h 218220"/>
                    <a:gd name="connsiteX5" fmla="*/ 37257 w 613937"/>
                    <a:gd name="connsiteY5" fmla="*/ 85159 h 218220"/>
                    <a:gd name="connsiteX6" fmla="*/ 329992 w 613937"/>
                    <a:gd name="connsiteY6" fmla="*/ 133061 h 218220"/>
                    <a:gd name="connsiteX7" fmla="*/ 596115 w 613937"/>
                    <a:gd name="connsiteY7" fmla="*/ 15968 h 218220"/>
                    <a:gd name="connsiteX8" fmla="*/ 606760 w 613937"/>
                    <a:gd name="connsiteY8" fmla="*/ 0 h 218220"/>
                    <a:gd name="connsiteX9" fmla="*/ 612083 w 613937"/>
                    <a:gd name="connsiteY9" fmla="*/ 15968 h 218220"/>
                    <a:gd name="connsiteX10" fmla="*/ 585470 w 613937"/>
                    <a:gd name="connsiteY10" fmla="*/ 127739 h 218220"/>
                    <a:gd name="connsiteX11" fmla="*/ 282090 w 613937"/>
                    <a:gd name="connsiteY11" fmla="*/ 218221 h 218220"/>
                    <a:gd name="connsiteX12" fmla="*/ 15967 w 613937"/>
                    <a:gd name="connsiteY12" fmla="*/ 63870 h 218220"/>
                    <a:gd name="connsiteX13" fmla="*/ 37257 w 613937"/>
                    <a:gd name="connsiteY13" fmla="*/ 149029 h 218220"/>
                    <a:gd name="connsiteX14" fmla="*/ 164996 w 613937"/>
                    <a:gd name="connsiteY14" fmla="*/ 202253 h 218220"/>
                    <a:gd name="connsiteX15" fmla="*/ 287413 w 613937"/>
                    <a:gd name="connsiteY15" fmla="*/ 207575 h 218220"/>
                    <a:gd name="connsiteX16" fmla="*/ 580148 w 613937"/>
                    <a:gd name="connsiteY16" fmla="*/ 127739 h 218220"/>
                    <a:gd name="connsiteX17" fmla="*/ 606760 w 613937"/>
                    <a:gd name="connsiteY17" fmla="*/ 42580 h 218220"/>
                    <a:gd name="connsiteX18" fmla="*/ 340637 w 613937"/>
                    <a:gd name="connsiteY18" fmla="*/ 149029 h 218220"/>
                    <a:gd name="connsiteX19" fmla="*/ 42580 w 613937"/>
                    <a:gd name="connsiteY19" fmla="*/ 95804 h 218220"/>
                    <a:gd name="connsiteX20" fmla="*/ 15967 w 613937"/>
                    <a:gd name="connsiteY20" fmla="*/ 63870 h 218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13937" h="218220">
                      <a:moveTo>
                        <a:pt x="282090" y="218221"/>
                      </a:moveTo>
                      <a:cubicBezTo>
                        <a:pt x="244833" y="218221"/>
                        <a:pt x="207576" y="218221"/>
                        <a:pt x="159674" y="212898"/>
                      </a:cubicBezTo>
                      <a:cubicBezTo>
                        <a:pt x="95804" y="207575"/>
                        <a:pt x="47902" y="186286"/>
                        <a:pt x="21290" y="154351"/>
                      </a:cubicBezTo>
                      <a:cubicBezTo>
                        <a:pt x="0" y="122416"/>
                        <a:pt x="-5322" y="74514"/>
                        <a:pt x="5322" y="15968"/>
                      </a:cubicBezTo>
                      <a:lnTo>
                        <a:pt x="15967" y="15968"/>
                      </a:lnTo>
                      <a:cubicBezTo>
                        <a:pt x="15967" y="31935"/>
                        <a:pt x="15967" y="63870"/>
                        <a:pt x="37257" y="85159"/>
                      </a:cubicBezTo>
                      <a:cubicBezTo>
                        <a:pt x="79837" y="133061"/>
                        <a:pt x="180964" y="149029"/>
                        <a:pt x="329992" y="133061"/>
                      </a:cubicBezTo>
                      <a:cubicBezTo>
                        <a:pt x="473699" y="117094"/>
                        <a:pt x="564180" y="79837"/>
                        <a:pt x="596115" y="15968"/>
                      </a:cubicBezTo>
                      <a:lnTo>
                        <a:pt x="606760" y="0"/>
                      </a:lnTo>
                      <a:lnTo>
                        <a:pt x="612083" y="15968"/>
                      </a:lnTo>
                      <a:cubicBezTo>
                        <a:pt x="617405" y="58547"/>
                        <a:pt x="612083" y="95804"/>
                        <a:pt x="585470" y="127739"/>
                      </a:cubicBezTo>
                      <a:cubicBezTo>
                        <a:pt x="537568" y="191608"/>
                        <a:pt x="436442" y="218221"/>
                        <a:pt x="282090" y="218221"/>
                      </a:cubicBezTo>
                      <a:close/>
                      <a:moveTo>
                        <a:pt x="15967" y="63870"/>
                      </a:moveTo>
                      <a:cubicBezTo>
                        <a:pt x="10645" y="101127"/>
                        <a:pt x="21290" y="127739"/>
                        <a:pt x="37257" y="149029"/>
                      </a:cubicBezTo>
                      <a:cubicBezTo>
                        <a:pt x="58547" y="180963"/>
                        <a:pt x="101127" y="196931"/>
                        <a:pt x="164996" y="202253"/>
                      </a:cubicBezTo>
                      <a:cubicBezTo>
                        <a:pt x="207576" y="207575"/>
                        <a:pt x="250155" y="207575"/>
                        <a:pt x="287413" y="207575"/>
                      </a:cubicBezTo>
                      <a:cubicBezTo>
                        <a:pt x="441764" y="207575"/>
                        <a:pt x="537568" y="180963"/>
                        <a:pt x="580148" y="127739"/>
                      </a:cubicBezTo>
                      <a:cubicBezTo>
                        <a:pt x="601438" y="106449"/>
                        <a:pt x="606760" y="74514"/>
                        <a:pt x="606760" y="42580"/>
                      </a:cubicBezTo>
                      <a:cubicBezTo>
                        <a:pt x="564180" y="101127"/>
                        <a:pt x="479021" y="138384"/>
                        <a:pt x="340637" y="149029"/>
                      </a:cubicBezTo>
                      <a:cubicBezTo>
                        <a:pt x="186286" y="164996"/>
                        <a:pt x="85159" y="143706"/>
                        <a:pt x="42580" y="95804"/>
                      </a:cubicBezTo>
                      <a:cubicBezTo>
                        <a:pt x="26612" y="85159"/>
                        <a:pt x="15967" y="74514"/>
                        <a:pt x="15967" y="63870"/>
                      </a:cubicBezTo>
                      <a:close/>
                    </a:path>
                  </a:pathLst>
                </a:custGeom>
                <a:solidFill>
                  <a:srgbClr val="818B9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86" name="Graphic 19">
                <a:extLst>
                  <a:ext uri="{FF2B5EF4-FFF2-40B4-BE49-F238E27FC236}">
                    <a16:creationId xmlns:a16="http://schemas.microsoft.com/office/drawing/2014/main" id="{82EFAB34-FC46-4BA9-B882-09C2826AC862}"/>
                  </a:ext>
                </a:extLst>
              </p:cNvPr>
              <p:cNvGrpSpPr/>
              <p:nvPr/>
            </p:nvGrpSpPr>
            <p:grpSpPr>
              <a:xfrm>
                <a:off x="2578714" y="9733465"/>
                <a:ext cx="282090" cy="74514"/>
                <a:chOff x="2578714" y="9733465"/>
                <a:chExt cx="282090" cy="74514"/>
              </a:xfrm>
              <a:solidFill>
                <a:srgbClr val="662550"/>
              </a:solidFill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9AAF467B-686F-47E7-A103-6A999499EF94}"/>
                    </a:ext>
                  </a:extLst>
                </p:cNvPr>
                <p:cNvSpPr/>
                <p:nvPr/>
              </p:nvSpPr>
              <p:spPr>
                <a:xfrm>
                  <a:off x="2823547" y="9733465"/>
                  <a:ext cx="37257" cy="53224"/>
                </a:xfrm>
                <a:custGeom>
                  <a:avLst/>
                  <a:gdLst>
                    <a:gd name="connsiteX0" fmla="*/ 0 w 37257"/>
                    <a:gd name="connsiteY0" fmla="*/ 0 h 53224"/>
                    <a:gd name="connsiteX1" fmla="*/ 10645 w 37257"/>
                    <a:gd name="connsiteY1" fmla="*/ 5322 h 53224"/>
                    <a:gd name="connsiteX2" fmla="*/ 26612 w 37257"/>
                    <a:gd name="connsiteY2" fmla="*/ 21290 h 53224"/>
                    <a:gd name="connsiteX3" fmla="*/ 31935 w 37257"/>
                    <a:gd name="connsiteY3" fmla="*/ 31935 h 53224"/>
                    <a:gd name="connsiteX4" fmla="*/ 37257 w 37257"/>
                    <a:gd name="connsiteY4" fmla="*/ 42580 h 53224"/>
                    <a:gd name="connsiteX5" fmla="*/ 37257 w 37257"/>
                    <a:gd name="connsiteY5" fmla="*/ 53224 h 53224"/>
                    <a:gd name="connsiteX6" fmla="*/ 26612 w 37257"/>
                    <a:gd name="connsiteY6" fmla="*/ 47902 h 53224"/>
                    <a:gd name="connsiteX7" fmla="*/ 10645 w 37257"/>
                    <a:gd name="connsiteY7" fmla="*/ 31935 h 53224"/>
                    <a:gd name="connsiteX8" fmla="*/ 0 w 37257"/>
                    <a:gd name="connsiteY8" fmla="*/ 15968 h 53224"/>
                    <a:gd name="connsiteX9" fmla="*/ 0 w 37257"/>
                    <a:gd name="connsiteY9" fmla="*/ 0 h 53224"/>
                    <a:gd name="connsiteX10" fmla="*/ 0 w 37257"/>
                    <a:gd name="connsiteY10" fmla="*/ 0 h 5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57" h="53224">
                      <a:moveTo>
                        <a:pt x="0" y="0"/>
                      </a:moveTo>
                      <a:cubicBezTo>
                        <a:pt x="0" y="0"/>
                        <a:pt x="5323" y="0"/>
                        <a:pt x="10645" y="5322"/>
                      </a:cubicBezTo>
                      <a:cubicBezTo>
                        <a:pt x="15968" y="10645"/>
                        <a:pt x="21290" y="15968"/>
                        <a:pt x="26612" y="21290"/>
                      </a:cubicBezTo>
                      <a:cubicBezTo>
                        <a:pt x="26612" y="26612"/>
                        <a:pt x="31935" y="26612"/>
                        <a:pt x="31935" y="31935"/>
                      </a:cubicBezTo>
                      <a:cubicBezTo>
                        <a:pt x="31935" y="37257"/>
                        <a:pt x="37257" y="37257"/>
                        <a:pt x="37257" y="42580"/>
                      </a:cubicBezTo>
                      <a:cubicBezTo>
                        <a:pt x="37257" y="47902"/>
                        <a:pt x="37257" y="53224"/>
                        <a:pt x="37257" y="53224"/>
                      </a:cubicBezTo>
                      <a:cubicBezTo>
                        <a:pt x="37257" y="53224"/>
                        <a:pt x="31935" y="53224"/>
                        <a:pt x="26612" y="47902"/>
                      </a:cubicBezTo>
                      <a:cubicBezTo>
                        <a:pt x="21290" y="42580"/>
                        <a:pt x="15968" y="37257"/>
                        <a:pt x="10645" y="31935"/>
                      </a:cubicBezTo>
                      <a:cubicBezTo>
                        <a:pt x="5323" y="26612"/>
                        <a:pt x="0" y="21290"/>
                        <a:pt x="0" y="15968"/>
                      </a:cubicBezTo>
                      <a:cubicBezTo>
                        <a:pt x="5323" y="10645"/>
                        <a:pt x="5323" y="5322"/>
                        <a:pt x="0" y="0"/>
                      </a:cubicBezTo>
                      <a:cubicBezTo>
                        <a:pt x="5323" y="532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6255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DAF6908D-741D-4B23-8B5B-6FCBA6502EA1}"/>
                    </a:ext>
                  </a:extLst>
                </p:cNvPr>
                <p:cNvSpPr/>
                <p:nvPr/>
              </p:nvSpPr>
              <p:spPr>
                <a:xfrm>
                  <a:off x="2578714" y="9776045"/>
                  <a:ext cx="21289" cy="31934"/>
                </a:xfrm>
                <a:custGeom>
                  <a:avLst/>
                  <a:gdLst>
                    <a:gd name="connsiteX0" fmla="*/ 21290 w 21289"/>
                    <a:gd name="connsiteY0" fmla="*/ 0 h 31934"/>
                    <a:gd name="connsiteX1" fmla="*/ 21290 w 21289"/>
                    <a:gd name="connsiteY1" fmla="*/ 5322 h 31934"/>
                    <a:gd name="connsiteX2" fmla="*/ 15967 w 21289"/>
                    <a:gd name="connsiteY2" fmla="*/ 15967 h 31934"/>
                    <a:gd name="connsiteX3" fmla="*/ 10645 w 21289"/>
                    <a:gd name="connsiteY3" fmla="*/ 26612 h 31934"/>
                    <a:gd name="connsiteX4" fmla="*/ 5322 w 21289"/>
                    <a:gd name="connsiteY4" fmla="*/ 31935 h 31934"/>
                    <a:gd name="connsiteX5" fmla="*/ 0 w 21289"/>
                    <a:gd name="connsiteY5" fmla="*/ 26612 h 31934"/>
                    <a:gd name="connsiteX6" fmla="*/ 0 w 21289"/>
                    <a:gd name="connsiteY6" fmla="*/ 21290 h 31934"/>
                    <a:gd name="connsiteX7" fmla="*/ 0 w 21289"/>
                    <a:gd name="connsiteY7" fmla="*/ 10645 h 31934"/>
                    <a:gd name="connsiteX8" fmla="*/ 10645 w 21289"/>
                    <a:gd name="connsiteY8" fmla="*/ 0 h 31934"/>
                    <a:gd name="connsiteX9" fmla="*/ 21290 w 21289"/>
                    <a:gd name="connsiteY9" fmla="*/ 0 h 3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289" h="31934">
                      <a:moveTo>
                        <a:pt x="21290" y="0"/>
                      </a:moveTo>
                      <a:cubicBezTo>
                        <a:pt x="21290" y="0"/>
                        <a:pt x="21290" y="5322"/>
                        <a:pt x="21290" y="5322"/>
                      </a:cubicBezTo>
                      <a:cubicBezTo>
                        <a:pt x="21290" y="10645"/>
                        <a:pt x="21290" y="15967"/>
                        <a:pt x="15967" y="15967"/>
                      </a:cubicBezTo>
                      <a:cubicBezTo>
                        <a:pt x="15967" y="21290"/>
                        <a:pt x="10645" y="26612"/>
                        <a:pt x="10645" y="26612"/>
                      </a:cubicBezTo>
                      <a:cubicBezTo>
                        <a:pt x="10645" y="31935"/>
                        <a:pt x="5322" y="31935"/>
                        <a:pt x="5322" y="31935"/>
                      </a:cubicBezTo>
                      <a:cubicBezTo>
                        <a:pt x="5322" y="31935"/>
                        <a:pt x="5322" y="31935"/>
                        <a:pt x="0" y="26612"/>
                      </a:cubicBezTo>
                      <a:cubicBezTo>
                        <a:pt x="0" y="26612"/>
                        <a:pt x="0" y="21290"/>
                        <a:pt x="0" y="21290"/>
                      </a:cubicBezTo>
                      <a:cubicBezTo>
                        <a:pt x="0" y="15967"/>
                        <a:pt x="0" y="15967"/>
                        <a:pt x="0" y="10645"/>
                      </a:cubicBezTo>
                      <a:cubicBezTo>
                        <a:pt x="0" y="5322"/>
                        <a:pt x="5322" y="0"/>
                        <a:pt x="10645" y="0"/>
                      </a:cubicBezTo>
                      <a:cubicBezTo>
                        <a:pt x="15967" y="0"/>
                        <a:pt x="21290" y="0"/>
                        <a:pt x="21290" y="0"/>
                      </a:cubicBezTo>
                      <a:close/>
                    </a:path>
                  </a:pathLst>
                </a:custGeom>
                <a:solidFill>
                  <a:srgbClr val="66255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89" name="Graphic 19">
                <a:extLst>
                  <a:ext uri="{FF2B5EF4-FFF2-40B4-BE49-F238E27FC236}">
                    <a16:creationId xmlns:a16="http://schemas.microsoft.com/office/drawing/2014/main" id="{01F8CF86-7CB5-45E7-857E-A9B664656D83}"/>
                  </a:ext>
                </a:extLst>
              </p:cNvPr>
              <p:cNvGrpSpPr/>
              <p:nvPr/>
            </p:nvGrpSpPr>
            <p:grpSpPr>
              <a:xfrm>
                <a:off x="2593867" y="9776045"/>
                <a:ext cx="309517" cy="109944"/>
                <a:chOff x="2593867" y="9776045"/>
                <a:chExt cx="309517" cy="109944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8D72DA43-7883-414E-86EB-31033DDC0F86}"/>
                    </a:ext>
                  </a:extLst>
                </p:cNvPr>
                <p:cNvSpPr/>
                <p:nvPr/>
              </p:nvSpPr>
              <p:spPr>
                <a:xfrm>
                  <a:off x="2593867" y="9796878"/>
                  <a:ext cx="299318" cy="89111"/>
                </a:xfrm>
                <a:custGeom>
                  <a:avLst/>
                  <a:gdLst>
                    <a:gd name="connsiteX0" fmla="*/ 277583 w 299318"/>
                    <a:gd name="connsiteY0" fmla="*/ 59003 h 89111"/>
                    <a:gd name="connsiteX1" fmla="*/ 48717 w 299318"/>
                    <a:gd name="connsiteY1" fmla="*/ 80293 h 89111"/>
                    <a:gd name="connsiteX2" fmla="*/ 815 w 299318"/>
                    <a:gd name="connsiteY2" fmla="*/ 59003 h 89111"/>
                    <a:gd name="connsiteX3" fmla="*/ 160489 w 299318"/>
                    <a:gd name="connsiteY3" fmla="*/ 456 h 89111"/>
                    <a:gd name="connsiteX4" fmla="*/ 277583 w 299318"/>
                    <a:gd name="connsiteY4" fmla="*/ 59003 h 89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9318" h="89111">
                      <a:moveTo>
                        <a:pt x="277583" y="59003"/>
                      </a:moveTo>
                      <a:cubicBezTo>
                        <a:pt x="277583" y="59003"/>
                        <a:pt x="160489" y="21746"/>
                        <a:pt x="48717" y="80293"/>
                      </a:cubicBezTo>
                      <a:cubicBezTo>
                        <a:pt x="16783" y="101582"/>
                        <a:pt x="-4507" y="80293"/>
                        <a:pt x="815" y="59003"/>
                      </a:cubicBezTo>
                      <a:cubicBezTo>
                        <a:pt x="6138" y="37713"/>
                        <a:pt x="64685" y="-4867"/>
                        <a:pt x="160489" y="456"/>
                      </a:cubicBezTo>
                      <a:cubicBezTo>
                        <a:pt x="309518" y="456"/>
                        <a:pt x="320162" y="64325"/>
                        <a:pt x="277583" y="59003"/>
                      </a:cubicBezTo>
                      <a:close/>
                    </a:path>
                  </a:pathLst>
                </a:custGeom>
                <a:solidFill>
                  <a:srgbClr val="F3A01E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85E5ADE8-3BED-453F-8AB3-A443664C63AD}"/>
                    </a:ext>
                  </a:extLst>
                </p:cNvPr>
                <p:cNvSpPr/>
                <p:nvPr/>
              </p:nvSpPr>
              <p:spPr>
                <a:xfrm>
                  <a:off x="2594682" y="9776045"/>
                  <a:ext cx="308702" cy="103492"/>
                </a:xfrm>
                <a:custGeom>
                  <a:avLst/>
                  <a:gdLst>
                    <a:gd name="connsiteX0" fmla="*/ 276768 w 308702"/>
                    <a:gd name="connsiteY0" fmla="*/ 79837 h 103492"/>
                    <a:gd name="connsiteX1" fmla="*/ 218221 w 308702"/>
                    <a:gd name="connsiteY1" fmla="*/ 69192 h 103492"/>
                    <a:gd name="connsiteX2" fmla="*/ 186286 w 308702"/>
                    <a:gd name="connsiteY2" fmla="*/ 69192 h 103492"/>
                    <a:gd name="connsiteX3" fmla="*/ 159674 w 308702"/>
                    <a:gd name="connsiteY3" fmla="*/ 69192 h 103492"/>
                    <a:gd name="connsiteX4" fmla="*/ 133061 w 308702"/>
                    <a:gd name="connsiteY4" fmla="*/ 74514 h 103492"/>
                    <a:gd name="connsiteX5" fmla="*/ 106449 w 308702"/>
                    <a:gd name="connsiteY5" fmla="*/ 79837 h 103492"/>
                    <a:gd name="connsiteX6" fmla="*/ 79837 w 308702"/>
                    <a:gd name="connsiteY6" fmla="*/ 85159 h 103492"/>
                    <a:gd name="connsiteX7" fmla="*/ 53225 w 308702"/>
                    <a:gd name="connsiteY7" fmla="*/ 95804 h 103492"/>
                    <a:gd name="connsiteX8" fmla="*/ 53225 w 308702"/>
                    <a:gd name="connsiteY8" fmla="*/ 95804 h 103492"/>
                    <a:gd name="connsiteX9" fmla="*/ 42580 w 308702"/>
                    <a:gd name="connsiteY9" fmla="*/ 101127 h 103492"/>
                    <a:gd name="connsiteX10" fmla="*/ 26612 w 308702"/>
                    <a:gd name="connsiteY10" fmla="*/ 101127 h 103492"/>
                    <a:gd name="connsiteX11" fmla="*/ 5322 w 308702"/>
                    <a:gd name="connsiteY11" fmla="*/ 85159 h 103492"/>
                    <a:gd name="connsiteX12" fmla="*/ 10645 w 308702"/>
                    <a:gd name="connsiteY12" fmla="*/ 58547 h 103492"/>
                    <a:gd name="connsiteX13" fmla="*/ 31935 w 308702"/>
                    <a:gd name="connsiteY13" fmla="*/ 37257 h 103492"/>
                    <a:gd name="connsiteX14" fmla="*/ 58547 w 308702"/>
                    <a:gd name="connsiteY14" fmla="*/ 21290 h 103492"/>
                    <a:gd name="connsiteX15" fmla="*/ 85159 w 308702"/>
                    <a:gd name="connsiteY15" fmla="*/ 10645 h 103492"/>
                    <a:gd name="connsiteX16" fmla="*/ 111772 w 308702"/>
                    <a:gd name="connsiteY16" fmla="*/ 5322 h 103492"/>
                    <a:gd name="connsiteX17" fmla="*/ 138384 w 308702"/>
                    <a:gd name="connsiteY17" fmla="*/ 0 h 103492"/>
                    <a:gd name="connsiteX18" fmla="*/ 164996 w 308702"/>
                    <a:gd name="connsiteY18" fmla="*/ 0 h 103492"/>
                    <a:gd name="connsiteX19" fmla="*/ 191608 w 308702"/>
                    <a:gd name="connsiteY19" fmla="*/ 0 h 103492"/>
                    <a:gd name="connsiteX20" fmla="*/ 218221 w 308702"/>
                    <a:gd name="connsiteY20" fmla="*/ 5322 h 103492"/>
                    <a:gd name="connsiteX21" fmla="*/ 244833 w 308702"/>
                    <a:gd name="connsiteY21" fmla="*/ 10645 h 103492"/>
                    <a:gd name="connsiteX22" fmla="*/ 271445 w 308702"/>
                    <a:gd name="connsiteY22" fmla="*/ 21290 h 103492"/>
                    <a:gd name="connsiteX23" fmla="*/ 292735 w 308702"/>
                    <a:gd name="connsiteY23" fmla="*/ 37257 h 103492"/>
                    <a:gd name="connsiteX24" fmla="*/ 308702 w 308702"/>
                    <a:gd name="connsiteY24" fmla="*/ 58547 h 103492"/>
                    <a:gd name="connsiteX25" fmla="*/ 298058 w 308702"/>
                    <a:gd name="connsiteY25" fmla="*/ 69192 h 103492"/>
                    <a:gd name="connsiteX26" fmla="*/ 292735 w 308702"/>
                    <a:gd name="connsiteY26" fmla="*/ 69192 h 103492"/>
                    <a:gd name="connsiteX27" fmla="*/ 276768 w 308702"/>
                    <a:gd name="connsiteY27" fmla="*/ 79837 h 103492"/>
                    <a:gd name="connsiteX28" fmla="*/ 276768 w 308702"/>
                    <a:gd name="connsiteY28" fmla="*/ 79837 h 103492"/>
                    <a:gd name="connsiteX29" fmla="*/ 276768 w 308702"/>
                    <a:gd name="connsiteY29" fmla="*/ 79837 h 103492"/>
                    <a:gd name="connsiteX30" fmla="*/ 276768 w 308702"/>
                    <a:gd name="connsiteY30" fmla="*/ 79837 h 103492"/>
                    <a:gd name="connsiteX31" fmla="*/ 282090 w 308702"/>
                    <a:gd name="connsiteY31" fmla="*/ 79837 h 103492"/>
                    <a:gd name="connsiteX32" fmla="*/ 287413 w 308702"/>
                    <a:gd name="connsiteY32" fmla="*/ 79837 h 103492"/>
                    <a:gd name="connsiteX33" fmla="*/ 292735 w 308702"/>
                    <a:gd name="connsiteY33" fmla="*/ 69192 h 103492"/>
                    <a:gd name="connsiteX34" fmla="*/ 276768 w 308702"/>
                    <a:gd name="connsiteY34" fmla="*/ 47902 h 103492"/>
                    <a:gd name="connsiteX35" fmla="*/ 250156 w 308702"/>
                    <a:gd name="connsiteY35" fmla="*/ 37257 h 103492"/>
                    <a:gd name="connsiteX36" fmla="*/ 223543 w 308702"/>
                    <a:gd name="connsiteY36" fmla="*/ 31935 h 103492"/>
                    <a:gd name="connsiteX37" fmla="*/ 196931 w 308702"/>
                    <a:gd name="connsiteY37" fmla="*/ 26612 h 103492"/>
                    <a:gd name="connsiteX38" fmla="*/ 170319 w 308702"/>
                    <a:gd name="connsiteY38" fmla="*/ 26612 h 103492"/>
                    <a:gd name="connsiteX39" fmla="*/ 143706 w 308702"/>
                    <a:gd name="connsiteY39" fmla="*/ 26612 h 103492"/>
                    <a:gd name="connsiteX40" fmla="*/ 117094 w 308702"/>
                    <a:gd name="connsiteY40" fmla="*/ 26612 h 103492"/>
                    <a:gd name="connsiteX41" fmla="*/ 90482 w 308702"/>
                    <a:gd name="connsiteY41" fmla="*/ 31935 h 103492"/>
                    <a:gd name="connsiteX42" fmla="*/ 74514 w 308702"/>
                    <a:gd name="connsiteY42" fmla="*/ 31935 h 103492"/>
                    <a:gd name="connsiteX43" fmla="*/ 47902 w 308702"/>
                    <a:gd name="connsiteY43" fmla="*/ 42579 h 103492"/>
                    <a:gd name="connsiteX44" fmla="*/ 26612 w 308702"/>
                    <a:gd name="connsiteY44" fmla="*/ 53224 h 103492"/>
                    <a:gd name="connsiteX45" fmla="*/ 5322 w 308702"/>
                    <a:gd name="connsiteY45" fmla="*/ 69192 h 103492"/>
                    <a:gd name="connsiteX46" fmla="*/ 0 w 308702"/>
                    <a:gd name="connsiteY46" fmla="*/ 90481 h 103492"/>
                    <a:gd name="connsiteX47" fmla="*/ 21290 w 308702"/>
                    <a:gd name="connsiteY47" fmla="*/ 101127 h 103492"/>
                    <a:gd name="connsiteX48" fmla="*/ 31935 w 308702"/>
                    <a:gd name="connsiteY48" fmla="*/ 101127 h 103492"/>
                    <a:gd name="connsiteX49" fmla="*/ 42580 w 308702"/>
                    <a:gd name="connsiteY49" fmla="*/ 95804 h 103492"/>
                    <a:gd name="connsiteX50" fmla="*/ 42580 w 308702"/>
                    <a:gd name="connsiteY50" fmla="*/ 95804 h 103492"/>
                    <a:gd name="connsiteX51" fmla="*/ 69192 w 308702"/>
                    <a:gd name="connsiteY51" fmla="*/ 85159 h 103492"/>
                    <a:gd name="connsiteX52" fmla="*/ 95804 w 308702"/>
                    <a:gd name="connsiteY52" fmla="*/ 74514 h 103492"/>
                    <a:gd name="connsiteX53" fmla="*/ 122417 w 308702"/>
                    <a:gd name="connsiteY53" fmla="*/ 69192 h 103492"/>
                    <a:gd name="connsiteX54" fmla="*/ 154351 w 308702"/>
                    <a:gd name="connsiteY54" fmla="*/ 63869 h 103492"/>
                    <a:gd name="connsiteX55" fmla="*/ 186286 w 308702"/>
                    <a:gd name="connsiteY55" fmla="*/ 63869 h 103492"/>
                    <a:gd name="connsiteX56" fmla="*/ 218221 w 308702"/>
                    <a:gd name="connsiteY56" fmla="*/ 69192 h 103492"/>
                    <a:gd name="connsiteX57" fmla="*/ 276768 w 308702"/>
                    <a:gd name="connsiteY57" fmla="*/ 79837 h 103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08702" h="103492">
                      <a:moveTo>
                        <a:pt x="276768" y="79837"/>
                      </a:moveTo>
                      <a:cubicBezTo>
                        <a:pt x="255478" y="74514"/>
                        <a:pt x="239511" y="74514"/>
                        <a:pt x="218221" y="69192"/>
                      </a:cubicBezTo>
                      <a:cubicBezTo>
                        <a:pt x="207576" y="69192"/>
                        <a:pt x="196931" y="69192"/>
                        <a:pt x="186286" y="69192"/>
                      </a:cubicBezTo>
                      <a:cubicBezTo>
                        <a:pt x="175641" y="69192"/>
                        <a:pt x="164996" y="69192"/>
                        <a:pt x="159674" y="69192"/>
                      </a:cubicBezTo>
                      <a:cubicBezTo>
                        <a:pt x="149029" y="69192"/>
                        <a:pt x="138384" y="69192"/>
                        <a:pt x="133061" y="74514"/>
                      </a:cubicBezTo>
                      <a:cubicBezTo>
                        <a:pt x="122417" y="74514"/>
                        <a:pt x="111772" y="79837"/>
                        <a:pt x="106449" y="79837"/>
                      </a:cubicBezTo>
                      <a:cubicBezTo>
                        <a:pt x="95804" y="79837"/>
                        <a:pt x="85159" y="85159"/>
                        <a:pt x="79837" y="85159"/>
                      </a:cubicBezTo>
                      <a:cubicBezTo>
                        <a:pt x="69192" y="90481"/>
                        <a:pt x="63870" y="90481"/>
                        <a:pt x="53225" y="95804"/>
                      </a:cubicBezTo>
                      <a:lnTo>
                        <a:pt x="53225" y="95804"/>
                      </a:lnTo>
                      <a:cubicBezTo>
                        <a:pt x="47902" y="95804"/>
                        <a:pt x="42580" y="101127"/>
                        <a:pt x="42580" y="101127"/>
                      </a:cubicBezTo>
                      <a:cubicBezTo>
                        <a:pt x="37257" y="101127"/>
                        <a:pt x="31935" y="106449"/>
                        <a:pt x="26612" y="101127"/>
                      </a:cubicBezTo>
                      <a:cubicBezTo>
                        <a:pt x="15967" y="101127"/>
                        <a:pt x="5322" y="95804"/>
                        <a:pt x="5322" y="85159"/>
                      </a:cubicBezTo>
                      <a:cubicBezTo>
                        <a:pt x="0" y="74514"/>
                        <a:pt x="5322" y="63869"/>
                        <a:pt x="10645" y="58547"/>
                      </a:cubicBezTo>
                      <a:cubicBezTo>
                        <a:pt x="15967" y="53224"/>
                        <a:pt x="21290" y="42579"/>
                        <a:pt x="31935" y="37257"/>
                      </a:cubicBezTo>
                      <a:cubicBezTo>
                        <a:pt x="37257" y="31935"/>
                        <a:pt x="47902" y="26612"/>
                        <a:pt x="58547" y="21290"/>
                      </a:cubicBezTo>
                      <a:cubicBezTo>
                        <a:pt x="69192" y="15967"/>
                        <a:pt x="74514" y="15967"/>
                        <a:pt x="85159" y="10645"/>
                      </a:cubicBezTo>
                      <a:cubicBezTo>
                        <a:pt x="95804" y="5322"/>
                        <a:pt x="101127" y="5322"/>
                        <a:pt x="111772" y="5322"/>
                      </a:cubicBezTo>
                      <a:cubicBezTo>
                        <a:pt x="122417" y="5322"/>
                        <a:pt x="127739" y="0"/>
                        <a:pt x="138384" y="0"/>
                      </a:cubicBezTo>
                      <a:cubicBezTo>
                        <a:pt x="149029" y="0"/>
                        <a:pt x="154351" y="0"/>
                        <a:pt x="164996" y="0"/>
                      </a:cubicBezTo>
                      <a:cubicBezTo>
                        <a:pt x="175641" y="0"/>
                        <a:pt x="180964" y="0"/>
                        <a:pt x="191608" y="0"/>
                      </a:cubicBezTo>
                      <a:cubicBezTo>
                        <a:pt x="202253" y="0"/>
                        <a:pt x="207576" y="0"/>
                        <a:pt x="218221" y="5322"/>
                      </a:cubicBezTo>
                      <a:cubicBezTo>
                        <a:pt x="228866" y="5322"/>
                        <a:pt x="234188" y="10645"/>
                        <a:pt x="244833" y="10645"/>
                      </a:cubicBezTo>
                      <a:cubicBezTo>
                        <a:pt x="255478" y="10645"/>
                        <a:pt x="260800" y="15967"/>
                        <a:pt x="271445" y="21290"/>
                      </a:cubicBezTo>
                      <a:cubicBezTo>
                        <a:pt x="282090" y="26612"/>
                        <a:pt x="287413" y="31935"/>
                        <a:pt x="292735" y="37257"/>
                      </a:cubicBezTo>
                      <a:cubicBezTo>
                        <a:pt x="298058" y="42579"/>
                        <a:pt x="308702" y="53224"/>
                        <a:pt x="308702" y="58547"/>
                      </a:cubicBezTo>
                      <a:cubicBezTo>
                        <a:pt x="308702" y="63869"/>
                        <a:pt x="303380" y="69192"/>
                        <a:pt x="298058" y="69192"/>
                      </a:cubicBezTo>
                      <a:cubicBezTo>
                        <a:pt x="298058" y="69192"/>
                        <a:pt x="292735" y="69192"/>
                        <a:pt x="292735" y="69192"/>
                      </a:cubicBezTo>
                      <a:lnTo>
                        <a:pt x="276768" y="79837"/>
                      </a:lnTo>
                      <a:lnTo>
                        <a:pt x="276768" y="79837"/>
                      </a:lnTo>
                      <a:close/>
                      <a:moveTo>
                        <a:pt x="276768" y="79837"/>
                      </a:moveTo>
                      <a:lnTo>
                        <a:pt x="276768" y="79837"/>
                      </a:lnTo>
                      <a:lnTo>
                        <a:pt x="282090" y="79837"/>
                      </a:lnTo>
                      <a:cubicBezTo>
                        <a:pt x="282090" y="79837"/>
                        <a:pt x="287413" y="79837"/>
                        <a:pt x="287413" y="79837"/>
                      </a:cubicBezTo>
                      <a:cubicBezTo>
                        <a:pt x="292735" y="79837"/>
                        <a:pt x="292735" y="74514"/>
                        <a:pt x="292735" y="69192"/>
                      </a:cubicBezTo>
                      <a:cubicBezTo>
                        <a:pt x="292735" y="58547"/>
                        <a:pt x="282090" y="53224"/>
                        <a:pt x="276768" y="47902"/>
                      </a:cubicBezTo>
                      <a:cubicBezTo>
                        <a:pt x="271445" y="42579"/>
                        <a:pt x="260800" y="42579"/>
                        <a:pt x="250156" y="37257"/>
                      </a:cubicBezTo>
                      <a:cubicBezTo>
                        <a:pt x="239511" y="37257"/>
                        <a:pt x="234188" y="31935"/>
                        <a:pt x="223543" y="31935"/>
                      </a:cubicBezTo>
                      <a:cubicBezTo>
                        <a:pt x="212898" y="31935"/>
                        <a:pt x="207576" y="26612"/>
                        <a:pt x="196931" y="26612"/>
                      </a:cubicBezTo>
                      <a:cubicBezTo>
                        <a:pt x="186286" y="26612"/>
                        <a:pt x="180964" y="26612"/>
                        <a:pt x="170319" y="26612"/>
                      </a:cubicBezTo>
                      <a:cubicBezTo>
                        <a:pt x="159674" y="26612"/>
                        <a:pt x="154351" y="26612"/>
                        <a:pt x="143706" y="26612"/>
                      </a:cubicBezTo>
                      <a:cubicBezTo>
                        <a:pt x="133061" y="26612"/>
                        <a:pt x="127739" y="26612"/>
                        <a:pt x="117094" y="26612"/>
                      </a:cubicBezTo>
                      <a:cubicBezTo>
                        <a:pt x="106449" y="26612"/>
                        <a:pt x="101127" y="26612"/>
                        <a:pt x="90482" y="31935"/>
                      </a:cubicBezTo>
                      <a:cubicBezTo>
                        <a:pt x="90482" y="31935"/>
                        <a:pt x="85159" y="31935"/>
                        <a:pt x="74514" y="31935"/>
                      </a:cubicBezTo>
                      <a:cubicBezTo>
                        <a:pt x="63870" y="31935"/>
                        <a:pt x="58547" y="37257"/>
                        <a:pt x="47902" y="42579"/>
                      </a:cubicBezTo>
                      <a:cubicBezTo>
                        <a:pt x="37257" y="47902"/>
                        <a:pt x="31935" y="47902"/>
                        <a:pt x="26612" y="53224"/>
                      </a:cubicBezTo>
                      <a:cubicBezTo>
                        <a:pt x="21290" y="58547"/>
                        <a:pt x="10645" y="63869"/>
                        <a:pt x="5322" y="69192"/>
                      </a:cubicBezTo>
                      <a:cubicBezTo>
                        <a:pt x="0" y="74514"/>
                        <a:pt x="0" y="85159"/>
                        <a:pt x="0" y="90481"/>
                      </a:cubicBezTo>
                      <a:cubicBezTo>
                        <a:pt x="0" y="95804"/>
                        <a:pt x="10645" y="101127"/>
                        <a:pt x="21290" y="101127"/>
                      </a:cubicBezTo>
                      <a:cubicBezTo>
                        <a:pt x="26612" y="101127"/>
                        <a:pt x="31935" y="101127"/>
                        <a:pt x="31935" y="101127"/>
                      </a:cubicBezTo>
                      <a:cubicBezTo>
                        <a:pt x="37257" y="101127"/>
                        <a:pt x="37257" y="95804"/>
                        <a:pt x="42580" y="95804"/>
                      </a:cubicBezTo>
                      <a:lnTo>
                        <a:pt x="42580" y="95804"/>
                      </a:lnTo>
                      <a:cubicBezTo>
                        <a:pt x="53225" y="90481"/>
                        <a:pt x="58547" y="85159"/>
                        <a:pt x="69192" y="85159"/>
                      </a:cubicBezTo>
                      <a:cubicBezTo>
                        <a:pt x="79837" y="79837"/>
                        <a:pt x="85159" y="79837"/>
                        <a:pt x="95804" y="74514"/>
                      </a:cubicBezTo>
                      <a:cubicBezTo>
                        <a:pt x="106449" y="69192"/>
                        <a:pt x="117094" y="69192"/>
                        <a:pt x="122417" y="69192"/>
                      </a:cubicBezTo>
                      <a:cubicBezTo>
                        <a:pt x="133061" y="69192"/>
                        <a:pt x="143706" y="63869"/>
                        <a:pt x="154351" y="63869"/>
                      </a:cubicBezTo>
                      <a:cubicBezTo>
                        <a:pt x="164996" y="63869"/>
                        <a:pt x="175641" y="63869"/>
                        <a:pt x="186286" y="63869"/>
                      </a:cubicBezTo>
                      <a:cubicBezTo>
                        <a:pt x="196931" y="63869"/>
                        <a:pt x="207576" y="63869"/>
                        <a:pt x="218221" y="69192"/>
                      </a:cubicBezTo>
                      <a:cubicBezTo>
                        <a:pt x="239511" y="69192"/>
                        <a:pt x="255478" y="74514"/>
                        <a:pt x="276768" y="79837"/>
                      </a:cubicBezTo>
                      <a:close/>
                    </a:path>
                  </a:pathLst>
                </a:custGeom>
                <a:solidFill>
                  <a:srgbClr val="AF680B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92" name="Graphic 19">
                <a:extLst>
                  <a:ext uri="{FF2B5EF4-FFF2-40B4-BE49-F238E27FC236}">
                    <a16:creationId xmlns:a16="http://schemas.microsoft.com/office/drawing/2014/main" id="{094B6863-3D91-44A0-B8A7-5F1F7E030488}"/>
                  </a:ext>
                </a:extLst>
              </p:cNvPr>
              <p:cNvGrpSpPr/>
              <p:nvPr/>
            </p:nvGrpSpPr>
            <p:grpSpPr>
              <a:xfrm>
                <a:off x="2610649" y="9866526"/>
                <a:ext cx="324669" cy="109945"/>
                <a:chOff x="2610649" y="9866526"/>
                <a:chExt cx="324669" cy="109945"/>
              </a:xfrm>
            </p:grpSpPr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A0D7251D-019B-49D1-96D0-E5421C8837A8}"/>
                    </a:ext>
                  </a:extLst>
                </p:cNvPr>
                <p:cNvSpPr/>
                <p:nvPr/>
              </p:nvSpPr>
              <p:spPr>
                <a:xfrm>
                  <a:off x="2620479" y="9887360"/>
                  <a:ext cx="300452" cy="89111"/>
                </a:xfrm>
                <a:custGeom>
                  <a:avLst/>
                  <a:gdLst>
                    <a:gd name="connsiteX0" fmla="*/ 277583 w 300452"/>
                    <a:gd name="connsiteY0" fmla="*/ 59003 h 89111"/>
                    <a:gd name="connsiteX1" fmla="*/ 48717 w 300452"/>
                    <a:gd name="connsiteY1" fmla="*/ 80293 h 89111"/>
                    <a:gd name="connsiteX2" fmla="*/ 815 w 300452"/>
                    <a:gd name="connsiteY2" fmla="*/ 59003 h 89111"/>
                    <a:gd name="connsiteX3" fmla="*/ 160489 w 300452"/>
                    <a:gd name="connsiteY3" fmla="*/ 456 h 89111"/>
                    <a:gd name="connsiteX4" fmla="*/ 277583 w 300452"/>
                    <a:gd name="connsiteY4" fmla="*/ 59003 h 89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452" h="89111">
                      <a:moveTo>
                        <a:pt x="277583" y="59003"/>
                      </a:moveTo>
                      <a:cubicBezTo>
                        <a:pt x="277583" y="59003"/>
                        <a:pt x="160489" y="21746"/>
                        <a:pt x="48717" y="80293"/>
                      </a:cubicBezTo>
                      <a:cubicBezTo>
                        <a:pt x="16783" y="101583"/>
                        <a:pt x="-4507" y="80293"/>
                        <a:pt x="815" y="59003"/>
                      </a:cubicBezTo>
                      <a:cubicBezTo>
                        <a:pt x="6138" y="37713"/>
                        <a:pt x="64685" y="-4866"/>
                        <a:pt x="160489" y="456"/>
                      </a:cubicBezTo>
                      <a:cubicBezTo>
                        <a:pt x="314840" y="456"/>
                        <a:pt x="320162" y="64325"/>
                        <a:pt x="277583" y="59003"/>
                      </a:cubicBezTo>
                      <a:close/>
                    </a:path>
                  </a:pathLst>
                </a:custGeom>
                <a:solidFill>
                  <a:srgbClr val="F3A01E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E704AC9B-0BFA-4E7C-B988-0D8B0148ABEF}"/>
                    </a:ext>
                  </a:extLst>
                </p:cNvPr>
                <p:cNvSpPr/>
                <p:nvPr/>
              </p:nvSpPr>
              <p:spPr>
                <a:xfrm>
                  <a:off x="2610649" y="9866526"/>
                  <a:ext cx="324669" cy="106448"/>
                </a:xfrm>
                <a:custGeom>
                  <a:avLst/>
                  <a:gdLst>
                    <a:gd name="connsiteX0" fmla="*/ 287413 w 324669"/>
                    <a:gd name="connsiteY0" fmla="*/ 79837 h 106448"/>
                    <a:gd name="connsiteX1" fmla="*/ 228866 w 324669"/>
                    <a:gd name="connsiteY1" fmla="*/ 69192 h 106448"/>
                    <a:gd name="connsiteX2" fmla="*/ 196931 w 324669"/>
                    <a:gd name="connsiteY2" fmla="*/ 69192 h 106448"/>
                    <a:gd name="connsiteX3" fmla="*/ 170319 w 324669"/>
                    <a:gd name="connsiteY3" fmla="*/ 69192 h 106448"/>
                    <a:gd name="connsiteX4" fmla="*/ 143706 w 324669"/>
                    <a:gd name="connsiteY4" fmla="*/ 74514 h 106448"/>
                    <a:gd name="connsiteX5" fmla="*/ 117094 w 324669"/>
                    <a:gd name="connsiteY5" fmla="*/ 79837 h 106448"/>
                    <a:gd name="connsiteX6" fmla="*/ 90482 w 324669"/>
                    <a:gd name="connsiteY6" fmla="*/ 85159 h 106448"/>
                    <a:gd name="connsiteX7" fmla="*/ 63869 w 324669"/>
                    <a:gd name="connsiteY7" fmla="*/ 95804 h 106448"/>
                    <a:gd name="connsiteX8" fmla="*/ 63869 w 324669"/>
                    <a:gd name="connsiteY8" fmla="*/ 95804 h 106448"/>
                    <a:gd name="connsiteX9" fmla="*/ 53225 w 324669"/>
                    <a:gd name="connsiteY9" fmla="*/ 101127 h 106448"/>
                    <a:gd name="connsiteX10" fmla="*/ 37257 w 324669"/>
                    <a:gd name="connsiteY10" fmla="*/ 101127 h 106448"/>
                    <a:gd name="connsiteX11" fmla="*/ 15967 w 324669"/>
                    <a:gd name="connsiteY11" fmla="*/ 85159 h 106448"/>
                    <a:gd name="connsiteX12" fmla="*/ 21290 w 324669"/>
                    <a:gd name="connsiteY12" fmla="*/ 58547 h 106448"/>
                    <a:gd name="connsiteX13" fmla="*/ 42580 w 324669"/>
                    <a:gd name="connsiteY13" fmla="*/ 37257 h 106448"/>
                    <a:gd name="connsiteX14" fmla="*/ 69192 w 324669"/>
                    <a:gd name="connsiteY14" fmla="*/ 21290 h 106448"/>
                    <a:gd name="connsiteX15" fmla="*/ 95804 w 324669"/>
                    <a:gd name="connsiteY15" fmla="*/ 10645 h 106448"/>
                    <a:gd name="connsiteX16" fmla="*/ 122416 w 324669"/>
                    <a:gd name="connsiteY16" fmla="*/ 5322 h 106448"/>
                    <a:gd name="connsiteX17" fmla="*/ 149029 w 324669"/>
                    <a:gd name="connsiteY17" fmla="*/ 0 h 106448"/>
                    <a:gd name="connsiteX18" fmla="*/ 175641 w 324669"/>
                    <a:gd name="connsiteY18" fmla="*/ 0 h 106448"/>
                    <a:gd name="connsiteX19" fmla="*/ 202253 w 324669"/>
                    <a:gd name="connsiteY19" fmla="*/ 0 h 106448"/>
                    <a:gd name="connsiteX20" fmla="*/ 228866 w 324669"/>
                    <a:gd name="connsiteY20" fmla="*/ 5322 h 106448"/>
                    <a:gd name="connsiteX21" fmla="*/ 255478 w 324669"/>
                    <a:gd name="connsiteY21" fmla="*/ 10645 h 106448"/>
                    <a:gd name="connsiteX22" fmla="*/ 282090 w 324669"/>
                    <a:gd name="connsiteY22" fmla="*/ 21290 h 106448"/>
                    <a:gd name="connsiteX23" fmla="*/ 308703 w 324669"/>
                    <a:gd name="connsiteY23" fmla="*/ 37257 h 106448"/>
                    <a:gd name="connsiteX24" fmla="*/ 324670 w 324669"/>
                    <a:gd name="connsiteY24" fmla="*/ 58547 h 106448"/>
                    <a:gd name="connsiteX25" fmla="*/ 314025 w 324669"/>
                    <a:gd name="connsiteY25" fmla="*/ 69192 h 106448"/>
                    <a:gd name="connsiteX26" fmla="*/ 308703 w 324669"/>
                    <a:gd name="connsiteY26" fmla="*/ 69192 h 106448"/>
                    <a:gd name="connsiteX27" fmla="*/ 287413 w 324669"/>
                    <a:gd name="connsiteY27" fmla="*/ 79837 h 106448"/>
                    <a:gd name="connsiteX28" fmla="*/ 287413 w 324669"/>
                    <a:gd name="connsiteY28" fmla="*/ 79837 h 106448"/>
                    <a:gd name="connsiteX29" fmla="*/ 287413 w 324669"/>
                    <a:gd name="connsiteY29" fmla="*/ 79837 h 106448"/>
                    <a:gd name="connsiteX30" fmla="*/ 287413 w 324669"/>
                    <a:gd name="connsiteY30" fmla="*/ 79837 h 106448"/>
                    <a:gd name="connsiteX31" fmla="*/ 292735 w 324669"/>
                    <a:gd name="connsiteY31" fmla="*/ 79837 h 106448"/>
                    <a:gd name="connsiteX32" fmla="*/ 298058 w 324669"/>
                    <a:gd name="connsiteY32" fmla="*/ 79837 h 106448"/>
                    <a:gd name="connsiteX33" fmla="*/ 303380 w 324669"/>
                    <a:gd name="connsiteY33" fmla="*/ 69192 h 106448"/>
                    <a:gd name="connsiteX34" fmla="*/ 287413 w 324669"/>
                    <a:gd name="connsiteY34" fmla="*/ 47902 h 106448"/>
                    <a:gd name="connsiteX35" fmla="*/ 260800 w 324669"/>
                    <a:gd name="connsiteY35" fmla="*/ 37257 h 106448"/>
                    <a:gd name="connsiteX36" fmla="*/ 234188 w 324669"/>
                    <a:gd name="connsiteY36" fmla="*/ 31935 h 106448"/>
                    <a:gd name="connsiteX37" fmla="*/ 207576 w 324669"/>
                    <a:gd name="connsiteY37" fmla="*/ 26612 h 106448"/>
                    <a:gd name="connsiteX38" fmla="*/ 180964 w 324669"/>
                    <a:gd name="connsiteY38" fmla="*/ 26612 h 106448"/>
                    <a:gd name="connsiteX39" fmla="*/ 154351 w 324669"/>
                    <a:gd name="connsiteY39" fmla="*/ 26612 h 106448"/>
                    <a:gd name="connsiteX40" fmla="*/ 127739 w 324669"/>
                    <a:gd name="connsiteY40" fmla="*/ 26612 h 106448"/>
                    <a:gd name="connsiteX41" fmla="*/ 101127 w 324669"/>
                    <a:gd name="connsiteY41" fmla="*/ 31935 h 106448"/>
                    <a:gd name="connsiteX42" fmla="*/ 74514 w 324669"/>
                    <a:gd name="connsiteY42" fmla="*/ 37257 h 106448"/>
                    <a:gd name="connsiteX43" fmla="*/ 47902 w 324669"/>
                    <a:gd name="connsiteY43" fmla="*/ 47902 h 106448"/>
                    <a:gd name="connsiteX44" fmla="*/ 26612 w 324669"/>
                    <a:gd name="connsiteY44" fmla="*/ 58547 h 106448"/>
                    <a:gd name="connsiteX45" fmla="*/ 5322 w 324669"/>
                    <a:gd name="connsiteY45" fmla="*/ 74514 h 106448"/>
                    <a:gd name="connsiteX46" fmla="*/ 0 w 324669"/>
                    <a:gd name="connsiteY46" fmla="*/ 95804 h 106448"/>
                    <a:gd name="connsiteX47" fmla="*/ 21290 w 324669"/>
                    <a:gd name="connsiteY47" fmla="*/ 106449 h 106448"/>
                    <a:gd name="connsiteX48" fmla="*/ 31935 w 324669"/>
                    <a:gd name="connsiteY48" fmla="*/ 106449 h 106448"/>
                    <a:gd name="connsiteX49" fmla="*/ 42580 w 324669"/>
                    <a:gd name="connsiteY49" fmla="*/ 101127 h 106448"/>
                    <a:gd name="connsiteX50" fmla="*/ 42580 w 324669"/>
                    <a:gd name="connsiteY50" fmla="*/ 101127 h 106448"/>
                    <a:gd name="connsiteX51" fmla="*/ 69192 w 324669"/>
                    <a:gd name="connsiteY51" fmla="*/ 90482 h 106448"/>
                    <a:gd name="connsiteX52" fmla="*/ 95804 w 324669"/>
                    <a:gd name="connsiteY52" fmla="*/ 79837 h 106448"/>
                    <a:gd name="connsiteX53" fmla="*/ 122416 w 324669"/>
                    <a:gd name="connsiteY53" fmla="*/ 74514 h 106448"/>
                    <a:gd name="connsiteX54" fmla="*/ 154351 w 324669"/>
                    <a:gd name="connsiteY54" fmla="*/ 69192 h 106448"/>
                    <a:gd name="connsiteX55" fmla="*/ 186286 w 324669"/>
                    <a:gd name="connsiteY55" fmla="*/ 69192 h 106448"/>
                    <a:gd name="connsiteX56" fmla="*/ 218221 w 324669"/>
                    <a:gd name="connsiteY56" fmla="*/ 74514 h 106448"/>
                    <a:gd name="connsiteX57" fmla="*/ 287413 w 324669"/>
                    <a:gd name="connsiteY57" fmla="*/ 79837 h 106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24669" h="106448">
                      <a:moveTo>
                        <a:pt x="287413" y="79837"/>
                      </a:moveTo>
                      <a:cubicBezTo>
                        <a:pt x="266123" y="74514"/>
                        <a:pt x="250155" y="74514"/>
                        <a:pt x="228866" y="69192"/>
                      </a:cubicBezTo>
                      <a:cubicBezTo>
                        <a:pt x="218221" y="69192"/>
                        <a:pt x="207576" y="69192"/>
                        <a:pt x="196931" y="69192"/>
                      </a:cubicBezTo>
                      <a:cubicBezTo>
                        <a:pt x="186286" y="69192"/>
                        <a:pt x="175641" y="69192"/>
                        <a:pt x="170319" y="69192"/>
                      </a:cubicBezTo>
                      <a:cubicBezTo>
                        <a:pt x="159674" y="69192"/>
                        <a:pt x="149029" y="69192"/>
                        <a:pt x="143706" y="74514"/>
                      </a:cubicBezTo>
                      <a:cubicBezTo>
                        <a:pt x="133061" y="74514"/>
                        <a:pt x="122416" y="79837"/>
                        <a:pt x="117094" y="79837"/>
                      </a:cubicBezTo>
                      <a:cubicBezTo>
                        <a:pt x="106449" y="79837"/>
                        <a:pt x="95804" y="85159"/>
                        <a:pt x="90482" y="85159"/>
                      </a:cubicBezTo>
                      <a:cubicBezTo>
                        <a:pt x="79837" y="85159"/>
                        <a:pt x="74514" y="90482"/>
                        <a:pt x="63869" y="95804"/>
                      </a:cubicBezTo>
                      <a:lnTo>
                        <a:pt x="63869" y="95804"/>
                      </a:lnTo>
                      <a:cubicBezTo>
                        <a:pt x="58547" y="95804"/>
                        <a:pt x="53225" y="101127"/>
                        <a:pt x="53225" y="101127"/>
                      </a:cubicBezTo>
                      <a:cubicBezTo>
                        <a:pt x="47902" y="101127"/>
                        <a:pt x="42580" y="106449"/>
                        <a:pt x="37257" y="101127"/>
                      </a:cubicBezTo>
                      <a:cubicBezTo>
                        <a:pt x="26612" y="101127"/>
                        <a:pt x="15967" y="95804"/>
                        <a:pt x="15967" y="85159"/>
                      </a:cubicBezTo>
                      <a:cubicBezTo>
                        <a:pt x="10645" y="74514"/>
                        <a:pt x="15967" y="63870"/>
                        <a:pt x="21290" y="58547"/>
                      </a:cubicBezTo>
                      <a:cubicBezTo>
                        <a:pt x="26612" y="53224"/>
                        <a:pt x="31935" y="42580"/>
                        <a:pt x="42580" y="37257"/>
                      </a:cubicBezTo>
                      <a:cubicBezTo>
                        <a:pt x="47902" y="31935"/>
                        <a:pt x="58547" y="26612"/>
                        <a:pt x="69192" y="21290"/>
                      </a:cubicBezTo>
                      <a:cubicBezTo>
                        <a:pt x="79837" y="15968"/>
                        <a:pt x="85159" y="15968"/>
                        <a:pt x="95804" y="10645"/>
                      </a:cubicBezTo>
                      <a:cubicBezTo>
                        <a:pt x="106449" y="5322"/>
                        <a:pt x="111772" y="5322"/>
                        <a:pt x="122416" y="5322"/>
                      </a:cubicBezTo>
                      <a:cubicBezTo>
                        <a:pt x="133061" y="5322"/>
                        <a:pt x="138384" y="0"/>
                        <a:pt x="149029" y="0"/>
                      </a:cubicBezTo>
                      <a:cubicBezTo>
                        <a:pt x="159674" y="0"/>
                        <a:pt x="164996" y="0"/>
                        <a:pt x="175641" y="0"/>
                      </a:cubicBezTo>
                      <a:cubicBezTo>
                        <a:pt x="186286" y="0"/>
                        <a:pt x="191608" y="0"/>
                        <a:pt x="202253" y="0"/>
                      </a:cubicBezTo>
                      <a:cubicBezTo>
                        <a:pt x="212898" y="0"/>
                        <a:pt x="218221" y="0"/>
                        <a:pt x="228866" y="5322"/>
                      </a:cubicBezTo>
                      <a:cubicBezTo>
                        <a:pt x="239510" y="5322"/>
                        <a:pt x="244833" y="10645"/>
                        <a:pt x="255478" y="10645"/>
                      </a:cubicBezTo>
                      <a:cubicBezTo>
                        <a:pt x="266123" y="10645"/>
                        <a:pt x="271445" y="15968"/>
                        <a:pt x="282090" y="21290"/>
                      </a:cubicBezTo>
                      <a:cubicBezTo>
                        <a:pt x="292735" y="26612"/>
                        <a:pt x="298058" y="31935"/>
                        <a:pt x="308703" y="37257"/>
                      </a:cubicBezTo>
                      <a:cubicBezTo>
                        <a:pt x="314025" y="42580"/>
                        <a:pt x="324670" y="53224"/>
                        <a:pt x="324670" y="58547"/>
                      </a:cubicBezTo>
                      <a:cubicBezTo>
                        <a:pt x="324670" y="63870"/>
                        <a:pt x="319347" y="69192"/>
                        <a:pt x="314025" y="69192"/>
                      </a:cubicBezTo>
                      <a:cubicBezTo>
                        <a:pt x="314025" y="69192"/>
                        <a:pt x="308703" y="69192"/>
                        <a:pt x="308703" y="69192"/>
                      </a:cubicBezTo>
                      <a:lnTo>
                        <a:pt x="287413" y="79837"/>
                      </a:lnTo>
                      <a:lnTo>
                        <a:pt x="287413" y="79837"/>
                      </a:lnTo>
                      <a:close/>
                      <a:moveTo>
                        <a:pt x="287413" y="79837"/>
                      </a:moveTo>
                      <a:lnTo>
                        <a:pt x="287413" y="79837"/>
                      </a:lnTo>
                      <a:lnTo>
                        <a:pt x="292735" y="79837"/>
                      </a:lnTo>
                      <a:cubicBezTo>
                        <a:pt x="292735" y="79837"/>
                        <a:pt x="298058" y="79837"/>
                        <a:pt x="298058" y="79837"/>
                      </a:cubicBezTo>
                      <a:cubicBezTo>
                        <a:pt x="303380" y="79837"/>
                        <a:pt x="303380" y="74514"/>
                        <a:pt x="303380" y="69192"/>
                      </a:cubicBezTo>
                      <a:cubicBezTo>
                        <a:pt x="303380" y="58547"/>
                        <a:pt x="292735" y="53224"/>
                        <a:pt x="287413" y="47902"/>
                      </a:cubicBezTo>
                      <a:cubicBezTo>
                        <a:pt x="282090" y="42580"/>
                        <a:pt x="271445" y="42580"/>
                        <a:pt x="260800" y="37257"/>
                      </a:cubicBezTo>
                      <a:cubicBezTo>
                        <a:pt x="250155" y="37257"/>
                        <a:pt x="244833" y="31935"/>
                        <a:pt x="234188" y="31935"/>
                      </a:cubicBezTo>
                      <a:cubicBezTo>
                        <a:pt x="223543" y="31935"/>
                        <a:pt x="218221" y="31935"/>
                        <a:pt x="207576" y="26612"/>
                      </a:cubicBezTo>
                      <a:cubicBezTo>
                        <a:pt x="196931" y="26612"/>
                        <a:pt x="191608" y="26612"/>
                        <a:pt x="180964" y="26612"/>
                      </a:cubicBezTo>
                      <a:cubicBezTo>
                        <a:pt x="170319" y="26612"/>
                        <a:pt x="164996" y="26612"/>
                        <a:pt x="154351" y="26612"/>
                      </a:cubicBezTo>
                      <a:cubicBezTo>
                        <a:pt x="143706" y="26612"/>
                        <a:pt x="138384" y="26612"/>
                        <a:pt x="127739" y="26612"/>
                      </a:cubicBezTo>
                      <a:cubicBezTo>
                        <a:pt x="117094" y="26612"/>
                        <a:pt x="111772" y="26612"/>
                        <a:pt x="101127" y="31935"/>
                      </a:cubicBezTo>
                      <a:cubicBezTo>
                        <a:pt x="90482" y="31935"/>
                        <a:pt x="85159" y="37257"/>
                        <a:pt x="74514" y="37257"/>
                      </a:cubicBezTo>
                      <a:cubicBezTo>
                        <a:pt x="63869" y="37257"/>
                        <a:pt x="58547" y="42580"/>
                        <a:pt x="47902" y="47902"/>
                      </a:cubicBezTo>
                      <a:cubicBezTo>
                        <a:pt x="37257" y="53224"/>
                        <a:pt x="31935" y="53224"/>
                        <a:pt x="26612" y="58547"/>
                      </a:cubicBezTo>
                      <a:cubicBezTo>
                        <a:pt x="21290" y="63870"/>
                        <a:pt x="10645" y="69192"/>
                        <a:pt x="5322" y="74514"/>
                      </a:cubicBezTo>
                      <a:cubicBezTo>
                        <a:pt x="0" y="79837"/>
                        <a:pt x="0" y="90482"/>
                        <a:pt x="0" y="95804"/>
                      </a:cubicBezTo>
                      <a:cubicBezTo>
                        <a:pt x="0" y="101127"/>
                        <a:pt x="10645" y="106449"/>
                        <a:pt x="21290" y="106449"/>
                      </a:cubicBezTo>
                      <a:cubicBezTo>
                        <a:pt x="26612" y="106449"/>
                        <a:pt x="31935" y="106449"/>
                        <a:pt x="31935" y="106449"/>
                      </a:cubicBezTo>
                      <a:cubicBezTo>
                        <a:pt x="37257" y="106449"/>
                        <a:pt x="37257" y="101127"/>
                        <a:pt x="42580" y="101127"/>
                      </a:cubicBezTo>
                      <a:lnTo>
                        <a:pt x="42580" y="101127"/>
                      </a:lnTo>
                      <a:cubicBezTo>
                        <a:pt x="53225" y="95804"/>
                        <a:pt x="58547" y="90482"/>
                        <a:pt x="69192" y="90482"/>
                      </a:cubicBezTo>
                      <a:cubicBezTo>
                        <a:pt x="79837" y="85159"/>
                        <a:pt x="85159" y="85159"/>
                        <a:pt x="95804" y="79837"/>
                      </a:cubicBezTo>
                      <a:cubicBezTo>
                        <a:pt x="106449" y="74514"/>
                        <a:pt x="117094" y="74514"/>
                        <a:pt x="122416" y="74514"/>
                      </a:cubicBezTo>
                      <a:cubicBezTo>
                        <a:pt x="133061" y="74514"/>
                        <a:pt x="143706" y="69192"/>
                        <a:pt x="154351" y="69192"/>
                      </a:cubicBezTo>
                      <a:cubicBezTo>
                        <a:pt x="164996" y="69192"/>
                        <a:pt x="175641" y="69192"/>
                        <a:pt x="186286" y="69192"/>
                      </a:cubicBezTo>
                      <a:cubicBezTo>
                        <a:pt x="196931" y="69192"/>
                        <a:pt x="207576" y="69192"/>
                        <a:pt x="218221" y="74514"/>
                      </a:cubicBezTo>
                      <a:cubicBezTo>
                        <a:pt x="250155" y="69192"/>
                        <a:pt x="271445" y="74514"/>
                        <a:pt x="287413" y="79837"/>
                      </a:cubicBezTo>
                      <a:close/>
                    </a:path>
                  </a:pathLst>
                </a:custGeom>
                <a:solidFill>
                  <a:srgbClr val="AF680B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7291B-6CA4-4352-A978-3B3EC27C1387}"/>
                  </a:ext>
                </a:extLst>
              </p:cNvPr>
              <p:cNvSpPr/>
              <p:nvPr/>
            </p:nvSpPr>
            <p:spPr>
              <a:xfrm>
                <a:off x="2588544" y="9821742"/>
                <a:ext cx="298872" cy="56593"/>
              </a:xfrm>
              <a:custGeom>
                <a:avLst/>
                <a:gdLst>
                  <a:gd name="connsiteX0" fmla="*/ 277583 w 298872"/>
                  <a:gd name="connsiteY0" fmla="*/ 18172 h 56593"/>
                  <a:gd name="connsiteX1" fmla="*/ 229681 w 298872"/>
                  <a:gd name="connsiteY1" fmla="*/ 7527 h 56593"/>
                  <a:gd name="connsiteX2" fmla="*/ 155166 w 298872"/>
                  <a:gd name="connsiteY2" fmla="*/ 2205 h 56593"/>
                  <a:gd name="connsiteX3" fmla="*/ 64685 w 298872"/>
                  <a:gd name="connsiteY3" fmla="*/ 28817 h 56593"/>
                  <a:gd name="connsiteX4" fmla="*/ 16782 w 298872"/>
                  <a:gd name="connsiteY4" fmla="*/ 34139 h 56593"/>
                  <a:gd name="connsiteX5" fmla="*/ 6137 w 298872"/>
                  <a:gd name="connsiteY5" fmla="*/ 23494 h 56593"/>
                  <a:gd name="connsiteX6" fmla="*/ 815 w 298872"/>
                  <a:gd name="connsiteY6" fmla="*/ 28817 h 56593"/>
                  <a:gd name="connsiteX7" fmla="*/ 48717 w 298872"/>
                  <a:gd name="connsiteY7" fmla="*/ 50106 h 56593"/>
                  <a:gd name="connsiteX8" fmla="*/ 277583 w 298872"/>
                  <a:gd name="connsiteY8" fmla="*/ 28817 h 56593"/>
                  <a:gd name="connsiteX9" fmla="*/ 293550 w 298872"/>
                  <a:gd name="connsiteY9" fmla="*/ 7527 h 56593"/>
                  <a:gd name="connsiteX10" fmla="*/ 277583 w 298872"/>
                  <a:gd name="connsiteY10" fmla="*/ 18172 h 56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8872" h="56593">
                    <a:moveTo>
                      <a:pt x="277583" y="18172"/>
                    </a:moveTo>
                    <a:cubicBezTo>
                      <a:pt x="261615" y="18172"/>
                      <a:pt x="245648" y="12850"/>
                      <a:pt x="229681" y="7527"/>
                    </a:cubicBezTo>
                    <a:cubicBezTo>
                      <a:pt x="203068" y="2205"/>
                      <a:pt x="181779" y="-3118"/>
                      <a:pt x="155166" y="2205"/>
                    </a:cubicBezTo>
                    <a:cubicBezTo>
                      <a:pt x="123232" y="7527"/>
                      <a:pt x="96619" y="12850"/>
                      <a:pt x="64685" y="28817"/>
                    </a:cubicBezTo>
                    <a:cubicBezTo>
                      <a:pt x="54040" y="34139"/>
                      <a:pt x="32750" y="44784"/>
                      <a:pt x="16782" y="34139"/>
                    </a:cubicBezTo>
                    <a:cubicBezTo>
                      <a:pt x="11460" y="28817"/>
                      <a:pt x="6137" y="28817"/>
                      <a:pt x="6137" y="23494"/>
                    </a:cubicBezTo>
                    <a:cubicBezTo>
                      <a:pt x="6137" y="28817"/>
                      <a:pt x="815" y="28817"/>
                      <a:pt x="815" y="28817"/>
                    </a:cubicBezTo>
                    <a:cubicBezTo>
                      <a:pt x="-4507" y="50106"/>
                      <a:pt x="16782" y="66074"/>
                      <a:pt x="48717" y="50106"/>
                    </a:cubicBezTo>
                    <a:cubicBezTo>
                      <a:pt x="160489" y="-3118"/>
                      <a:pt x="277583" y="28817"/>
                      <a:pt x="277583" y="28817"/>
                    </a:cubicBezTo>
                    <a:cubicBezTo>
                      <a:pt x="298873" y="28817"/>
                      <a:pt x="304195" y="18172"/>
                      <a:pt x="293550" y="7527"/>
                    </a:cubicBezTo>
                    <a:cubicBezTo>
                      <a:pt x="293550" y="12850"/>
                      <a:pt x="288228" y="18172"/>
                      <a:pt x="277583" y="18172"/>
                    </a:cubicBezTo>
                    <a:close/>
                  </a:path>
                </a:pathLst>
              </a:custGeom>
              <a:solidFill>
                <a:srgbClr val="F3A01E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B9C914A-BC52-4FF8-9DD7-CD44BD82180C}"/>
                  </a:ext>
                </a:extLst>
              </p:cNvPr>
              <p:cNvSpPr/>
              <p:nvPr/>
            </p:nvSpPr>
            <p:spPr>
              <a:xfrm>
                <a:off x="2620479" y="9912509"/>
                <a:ext cx="300401" cy="56308"/>
              </a:xfrm>
              <a:custGeom>
                <a:avLst/>
                <a:gdLst>
                  <a:gd name="connsiteX0" fmla="*/ 282905 w 300401"/>
                  <a:gd name="connsiteY0" fmla="*/ 1920 h 56308"/>
                  <a:gd name="connsiteX1" fmla="*/ 160489 w 300401"/>
                  <a:gd name="connsiteY1" fmla="*/ 1920 h 56308"/>
                  <a:gd name="connsiteX2" fmla="*/ 59362 w 300401"/>
                  <a:gd name="connsiteY2" fmla="*/ 23210 h 56308"/>
                  <a:gd name="connsiteX3" fmla="*/ 11460 w 300401"/>
                  <a:gd name="connsiteY3" fmla="*/ 28532 h 56308"/>
                  <a:gd name="connsiteX4" fmla="*/ 6138 w 300401"/>
                  <a:gd name="connsiteY4" fmla="*/ 17887 h 56308"/>
                  <a:gd name="connsiteX5" fmla="*/ 815 w 300401"/>
                  <a:gd name="connsiteY5" fmla="*/ 28532 h 56308"/>
                  <a:gd name="connsiteX6" fmla="*/ 48717 w 300401"/>
                  <a:gd name="connsiteY6" fmla="*/ 49822 h 56308"/>
                  <a:gd name="connsiteX7" fmla="*/ 277583 w 300401"/>
                  <a:gd name="connsiteY7" fmla="*/ 28532 h 56308"/>
                  <a:gd name="connsiteX8" fmla="*/ 282905 w 300401"/>
                  <a:gd name="connsiteY8" fmla="*/ 1920 h 5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401" h="56308">
                    <a:moveTo>
                      <a:pt x="282905" y="1920"/>
                    </a:moveTo>
                    <a:cubicBezTo>
                      <a:pt x="266938" y="28532"/>
                      <a:pt x="176456" y="7242"/>
                      <a:pt x="160489" y="1920"/>
                    </a:cubicBezTo>
                    <a:cubicBezTo>
                      <a:pt x="123232" y="-3403"/>
                      <a:pt x="91297" y="1920"/>
                      <a:pt x="59362" y="23210"/>
                    </a:cubicBezTo>
                    <a:cubicBezTo>
                      <a:pt x="43395" y="33854"/>
                      <a:pt x="22105" y="44499"/>
                      <a:pt x="11460" y="28532"/>
                    </a:cubicBezTo>
                    <a:cubicBezTo>
                      <a:pt x="6138" y="23210"/>
                      <a:pt x="6138" y="23210"/>
                      <a:pt x="6138" y="17887"/>
                    </a:cubicBezTo>
                    <a:cubicBezTo>
                      <a:pt x="815" y="23210"/>
                      <a:pt x="815" y="23210"/>
                      <a:pt x="815" y="28532"/>
                    </a:cubicBezTo>
                    <a:cubicBezTo>
                      <a:pt x="-4507" y="49822"/>
                      <a:pt x="16783" y="65789"/>
                      <a:pt x="48717" y="49822"/>
                    </a:cubicBezTo>
                    <a:cubicBezTo>
                      <a:pt x="160489" y="-3403"/>
                      <a:pt x="277583" y="28532"/>
                      <a:pt x="277583" y="28532"/>
                    </a:cubicBezTo>
                    <a:cubicBezTo>
                      <a:pt x="304195" y="39177"/>
                      <a:pt x="309518" y="17887"/>
                      <a:pt x="282905" y="1920"/>
                    </a:cubicBezTo>
                    <a:close/>
                  </a:path>
                </a:pathLst>
              </a:custGeom>
              <a:solidFill>
                <a:srgbClr val="F3A01E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CCA77CC-53E3-4DB9-9E35-46AF35B0B38B}"/>
                  </a:ext>
                </a:extLst>
              </p:cNvPr>
              <p:cNvSpPr/>
              <p:nvPr/>
            </p:nvSpPr>
            <p:spPr>
              <a:xfrm>
                <a:off x="2465139" y="10079424"/>
                <a:ext cx="599274" cy="175640"/>
              </a:xfrm>
              <a:custGeom>
                <a:avLst/>
                <a:gdLst>
                  <a:gd name="connsiteX0" fmla="*/ 597919 w 599274"/>
                  <a:gd name="connsiteY0" fmla="*/ 5322 h 175640"/>
                  <a:gd name="connsiteX1" fmla="*/ 326473 w 599274"/>
                  <a:gd name="connsiteY1" fmla="*/ 127739 h 175640"/>
                  <a:gd name="connsiteX2" fmla="*/ 7126 w 599274"/>
                  <a:gd name="connsiteY2" fmla="*/ 0 h 175640"/>
                  <a:gd name="connsiteX3" fmla="*/ 81640 w 599274"/>
                  <a:gd name="connsiteY3" fmla="*/ 175641 h 175640"/>
                  <a:gd name="connsiteX4" fmla="*/ 129542 w 599274"/>
                  <a:gd name="connsiteY4" fmla="*/ 143706 h 175640"/>
                  <a:gd name="connsiteX5" fmla="*/ 496792 w 599274"/>
                  <a:gd name="connsiteY5" fmla="*/ 101127 h 175640"/>
                  <a:gd name="connsiteX6" fmla="*/ 571306 w 599274"/>
                  <a:gd name="connsiteY6" fmla="*/ 111771 h 175640"/>
                  <a:gd name="connsiteX7" fmla="*/ 597919 w 599274"/>
                  <a:gd name="connsiteY7" fmla="*/ 5322 h 175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9274" h="175640">
                    <a:moveTo>
                      <a:pt x="597919" y="5322"/>
                    </a:moveTo>
                    <a:cubicBezTo>
                      <a:pt x="571306" y="58547"/>
                      <a:pt x="502114" y="106449"/>
                      <a:pt x="326473" y="127739"/>
                    </a:cubicBezTo>
                    <a:cubicBezTo>
                      <a:pt x="17771" y="159673"/>
                      <a:pt x="1803" y="47902"/>
                      <a:pt x="7126" y="0"/>
                    </a:cubicBezTo>
                    <a:cubicBezTo>
                      <a:pt x="-8841" y="74514"/>
                      <a:pt x="-3519" y="143706"/>
                      <a:pt x="81640" y="175641"/>
                    </a:cubicBezTo>
                    <a:cubicBezTo>
                      <a:pt x="81640" y="164996"/>
                      <a:pt x="81640" y="133061"/>
                      <a:pt x="129542" y="143706"/>
                    </a:cubicBezTo>
                    <a:cubicBezTo>
                      <a:pt x="182767" y="154351"/>
                      <a:pt x="369053" y="164996"/>
                      <a:pt x="496792" y="101127"/>
                    </a:cubicBezTo>
                    <a:cubicBezTo>
                      <a:pt x="534049" y="85159"/>
                      <a:pt x="560662" y="90482"/>
                      <a:pt x="571306" y="111771"/>
                    </a:cubicBezTo>
                    <a:cubicBezTo>
                      <a:pt x="592596" y="85159"/>
                      <a:pt x="603241" y="47902"/>
                      <a:pt x="597919" y="5322"/>
                    </a:cubicBezTo>
                    <a:close/>
                  </a:path>
                </a:pathLst>
              </a:custGeom>
              <a:solidFill>
                <a:srgbClr val="AAB7C1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CC4F2EB-5386-4C0A-9622-B915AAA816EB}"/>
                  </a:ext>
                </a:extLst>
              </p:cNvPr>
              <p:cNvSpPr/>
              <p:nvPr/>
            </p:nvSpPr>
            <p:spPr>
              <a:xfrm>
                <a:off x="2493555" y="9983620"/>
                <a:ext cx="569502" cy="233048"/>
              </a:xfrm>
              <a:custGeom>
                <a:avLst/>
                <a:gdLst>
                  <a:gd name="connsiteX0" fmla="*/ 452409 w 569502"/>
                  <a:gd name="connsiteY0" fmla="*/ 0 h 233048"/>
                  <a:gd name="connsiteX1" fmla="*/ 250156 w 569502"/>
                  <a:gd name="connsiteY1" fmla="*/ 180963 h 233048"/>
                  <a:gd name="connsiteX2" fmla="*/ 149029 w 569502"/>
                  <a:gd name="connsiteY2" fmla="*/ 26612 h 233048"/>
                  <a:gd name="connsiteX3" fmla="*/ 5322 w 569502"/>
                  <a:gd name="connsiteY3" fmla="*/ 170318 h 233048"/>
                  <a:gd name="connsiteX4" fmla="*/ 0 w 569502"/>
                  <a:gd name="connsiteY4" fmla="*/ 170318 h 233048"/>
                  <a:gd name="connsiteX5" fmla="*/ 298058 w 569502"/>
                  <a:gd name="connsiteY5" fmla="*/ 228865 h 233048"/>
                  <a:gd name="connsiteX6" fmla="*/ 569503 w 569502"/>
                  <a:gd name="connsiteY6" fmla="*/ 106449 h 233048"/>
                  <a:gd name="connsiteX7" fmla="*/ 564180 w 569502"/>
                  <a:gd name="connsiteY7" fmla="*/ 79837 h 233048"/>
                  <a:gd name="connsiteX8" fmla="*/ 452409 w 569502"/>
                  <a:gd name="connsiteY8" fmla="*/ 0 h 23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02" h="233048">
                    <a:moveTo>
                      <a:pt x="452409" y="0"/>
                    </a:moveTo>
                    <a:cubicBezTo>
                      <a:pt x="569503" y="53224"/>
                      <a:pt x="537568" y="170318"/>
                      <a:pt x="250156" y="180963"/>
                    </a:cubicBezTo>
                    <a:cubicBezTo>
                      <a:pt x="-21290" y="191608"/>
                      <a:pt x="122417" y="47902"/>
                      <a:pt x="149029" y="26612"/>
                    </a:cubicBezTo>
                    <a:cubicBezTo>
                      <a:pt x="47902" y="79837"/>
                      <a:pt x="5322" y="170318"/>
                      <a:pt x="5322" y="170318"/>
                    </a:cubicBezTo>
                    <a:lnTo>
                      <a:pt x="0" y="170318"/>
                    </a:lnTo>
                    <a:cubicBezTo>
                      <a:pt x="31935" y="212898"/>
                      <a:pt x="111772" y="244832"/>
                      <a:pt x="298058" y="228865"/>
                    </a:cubicBezTo>
                    <a:cubicBezTo>
                      <a:pt x="468376" y="212898"/>
                      <a:pt x="542891" y="159673"/>
                      <a:pt x="569503" y="106449"/>
                    </a:cubicBezTo>
                    <a:cubicBezTo>
                      <a:pt x="569503" y="95804"/>
                      <a:pt x="564180" y="85159"/>
                      <a:pt x="564180" y="79837"/>
                    </a:cubicBezTo>
                    <a:cubicBezTo>
                      <a:pt x="532246" y="42579"/>
                      <a:pt x="494989" y="15967"/>
                      <a:pt x="452409" y="0"/>
                    </a:cubicBezTo>
                    <a:close/>
                  </a:path>
                </a:pathLst>
              </a:custGeom>
              <a:solidFill>
                <a:srgbClr val="D1D2D7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99" name="Graphic 19">
                <a:extLst>
                  <a:ext uri="{FF2B5EF4-FFF2-40B4-BE49-F238E27FC236}">
                    <a16:creationId xmlns:a16="http://schemas.microsoft.com/office/drawing/2014/main" id="{CEB0AAFE-266A-4DF2-B72B-1271CD8B2FF2}"/>
                  </a:ext>
                </a:extLst>
              </p:cNvPr>
              <p:cNvGrpSpPr/>
              <p:nvPr/>
            </p:nvGrpSpPr>
            <p:grpSpPr>
              <a:xfrm>
                <a:off x="2717098" y="9976681"/>
                <a:ext cx="266845" cy="58707"/>
                <a:chOff x="2717098" y="9976681"/>
                <a:chExt cx="266845" cy="58707"/>
              </a:xfrm>
              <a:solidFill>
                <a:srgbClr val="FFFFFF">
                  <a:alpha val="80000"/>
                </a:srgbClr>
              </a:solidFill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85D9DD5-F865-4E33-BDA3-13BBB7CD12E2}"/>
                    </a:ext>
                  </a:extLst>
                </p:cNvPr>
                <p:cNvSpPr/>
                <p:nvPr/>
              </p:nvSpPr>
              <p:spPr>
                <a:xfrm>
                  <a:off x="2717098" y="9976681"/>
                  <a:ext cx="227663" cy="46831"/>
                </a:xfrm>
                <a:custGeom>
                  <a:avLst/>
                  <a:gdLst>
                    <a:gd name="connsiteX0" fmla="*/ 0 w 227663"/>
                    <a:gd name="connsiteY0" fmla="*/ 28229 h 46831"/>
                    <a:gd name="connsiteX1" fmla="*/ 218221 w 227663"/>
                    <a:gd name="connsiteY1" fmla="*/ 44196 h 46831"/>
                    <a:gd name="connsiteX2" fmla="*/ 0 w 227663"/>
                    <a:gd name="connsiteY2" fmla="*/ 28229 h 46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663" h="46831">
                      <a:moveTo>
                        <a:pt x="0" y="28229"/>
                      </a:moveTo>
                      <a:cubicBezTo>
                        <a:pt x="0" y="28229"/>
                        <a:pt x="117094" y="-3706"/>
                        <a:pt x="218221" y="44196"/>
                      </a:cubicBezTo>
                      <a:cubicBezTo>
                        <a:pt x="260800" y="65486"/>
                        <a:pt x="154351" y="-51608"/>
                        <a:pt x="0" y="28229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57A4B68A-6FE2-4777-88B3-005455527621}"/>
                    </a:ext>
                  </a:extLst>
                </p:cNvPr>
                <p:cNvSpPr/>
                <p:nvPr/>
              </p:nvSpPr>
              <p:spPr>
                <a:xfrm rot="1104575">
                  <a:off x="2951146" y="10019974"/>
                  <a:ext cx="31933" cy="10644"/>
                </a:xfrm>
                <a:custGeom>
                  <a:avLst/>
                  <a:gdLst>
                    <a:gd name="connsiteX0" fmla="*/ 31934 w 31933"/>
                    <a:gd name="connsiteY0" fmla="*/ 5322 h 10644"/>
                    <a:gd name="connsiteX1" fmla="*/ 15967 w 31933"/>
                    <a:gd name="connsiteY1" fmla="*/ 10644 h 10644"/>
                    <a:gd name="connsiteX2" fmla="*/ 0 w 31933"/>
                    <a:gd name="connsiteY2" fmla="*/ 5322 h 10644"/>
                    <a:gd name="connsiteX3" fmla="*/ 15967 w 31933"/>
                    <a:gd name="connsiteY3" fmla="*/ 0 h 10644"/>
                    <a:gd name="connsiteX4" fmla="*/ 31934 w 31933"/>
                    <a:gd name="connsiteY4" fmla="*/ 5322 h 1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33" h="10644">
                      <a:moveTo>
                        <a:pt x="31934" y="5322"/>
                      </a:moveTo>
                      <a:cubicBezTo>
                        <a:pt x="31934" y="8262"/>
                        <a:pt x="24785" y="10644"/>
                        <a:pt x="15967" y="10644"/>
                      </a:cubicBezTo>
                      <a:cubicBezTo>
                        <a:pt x="7149" y="10644"/>
                        <a:pt x="0" y="8262"/>
                        <a:pt x="0" y="5322"/>
                      </a:cubicBezTo>
                      <a:cubicBezTo>
                        <a:pt x="0" y="2383"/>
                        <a:pt x="7149" y="0"/>
                        <a:pt x="15967" y="0"/>
                      </a:cubicBezTo>
                      <a:cubicBezTo>
                        <a:pt x="24785" y="0"/>
                        <a:pt x="31934" y="2383"/>
                        <a:pt x="31934" y="5322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531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7AF43A1-08D7-4A99-9A06-0CAA903337AA}"/>
                  </a:ext>
                </a:extLst>
              </p:cNvPr>
              <p:cNvSpPr/>
              <p:nvPr/>
            </p:nvSpPr>
            <p:spPr>
              <a:xfrm>
                <a:off x="2637261" y="9797237"/>
                <a:ext cx="150271" cy="32032"/>
              </a:xfrm>
              <a:custGeom>
                <a:avLst/>
                <a:gdLst>
                  <a:gd name="connsiteX0" fmla="*/ 0 w 150271"/>
                  <a:gd name="connsiteY0" fmla="*/ 32032 h 32032"/>
                  <a:gd name="connsiteX1" fmla="*/ 143706 w 150271"/>
                  <a:gd name="connsiteY1" fmla="*/ 10742 h 32032"/>
                  <a:gd name="connsiteX2" fmla="*/ 0 w 150271"/>
                  <a:gd name="connsiteY2" fmla="*/ 32032 h 32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271" h="32032">
                    <a:moveTo>
                      <a:pt x="0" y="32032"/>
                    </a:moveTo>
                    <a:cubicBezTo>
                      <a:pt x="0" y="32032"/>
                      <a:pt x="69192" y="97"/>
                      <a:pt x="143706" y="10742"/>
                    </a:cubicBezTo>
                    <a:cubicBezTo>
                      <a:pt x="175641" y="21387"/>
                      <a:pt x="85159" y="-31838"/>
                      <a:pt x="0" y="32032"/>
                    </a:cubicBezTo>
                    <a:close/>
                  </a:path>
                </a:pathLst>
              </a:custGeom>
              <a:solidFill>
                <a:srgbClr val="F3A01E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9BA8C144-E86D-46C9-BBE2-6C3EE2F69361}"/>
                  </a:ext>
                </a:extLst>
              </p:cNvPr>
              <p:cNvSpPr/>
              <p:nvPr/>
            </p:nvSpPr>
            <p:spPr>
              <a:xfrm>
                <a:off x="2658551" y="9887719"/>
                <a:ext cx="150271" cy="32031"/>
              </a:xfrm>
              <a:custGeom>
                <a:avLst/>
                <a:gdLst>
                  <a:gd name="connsiteX0" fmla="*/ 0 w 150271"/>
                  <a:gd name="connsiteY0" fmla="*/ 32032 h 32031"/>
                  <a:gd name="connsiteX1" fmla="*/ 143706 w 150271"/>
                  <a:gd name="connsiteY1" fmla="*/ 10742 h 32031"/>
                  <a:gd name="connsiteX2" fmla="*/ 0 w 150271"/>
                  <a:gd name="connsiteY2" fmla="*/ 32032 h 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271" h="32031">
                    <a:moveTo>
                      <a:pt x="0" y="32032"/>
                    </a:moveTo>
                    <a:cubicBezTo>
                      <a:pt x="0" y="32032"/>
                      <a:pt x="69192" y="97"/>
                      <a:pt x="143706" y="10742"/>
                    </a:cubicBezTo>
                    <a:cubicBezTo>
                      <a:pt x="175641" y="21387"/>
                      <a:pt x="85159" y="-31837"/>
                      <a:pt x="0" y="32032"/>
                    </a:cubicBezTo>
                    <a:close/>
                  </a:path>
                </a:pathLst>
              </a:custGeom>
              <a:solidFill>
                <a:srgbClr val="F3A01E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48FB774-EE25-4107-B234-0CCB70551851}"/>
                  </a:ext>
                </a:extLst>
              </p:cNvPr>
              <p:cNvSpPr/>
              <p:nvPr/>
            </p:nvSpPr>
            <p:spPr>
              <a:xfrm>
                <a:off x="2642584" y="9734118"/>
                <a:ext cx="181500" cy="44674"/>
              </a:xfrm>
              <a:custGeom>
                <a:avLst/>
                <a:gdLst>
                  <a:gd name="connsiteX0" fmla="*/ 0 w 181500"/>
                  <a:gd name="connsiteY0" fmla="*/ 25959 h 44674"/>
                  <a:gd name="connsiteX1" fmla="*/ 175641 w 181500"/>
                  <a:gd name="connsiteY1" fmla="*/ 41927 h 44674"/>
                  <a:gd name="connsiteX2" fmla="*/ 0 w 181500"/>
                  <a:gd name="connsiteY2" fmla="*/ 25959 h 4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500" h="44674">
                    <a:moveTo>
                      <a:pt x="0" y="25959"/>
                    </a:moveTo>
                    <a:cubicBezTo>
                      <a:pt x="0" y="25959"/>
                      <a:pt x="117094" y="-11297"/>
                      <a:pt x="175641" y="41927"/>
                    </a:cubicBezTo>
                    <a:cubicBezTo>
                      <a:pt x="196931" y="63217"/>
                      <a:pt x="164996" y="-48555"/>
                      <a:pt x="0" y="25959"/>
                    </a:cubicBezTo>
                    <a:close/>
                  </a:path>
                </a:pathLst>
              </a:custGeom>
              <a:solidFill>
                <a:srgbClr val="A99688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105" name="Graphic 19">
              <a:extLst>
                <a:ext uri="{FF2B5EF4-FFF2-40B4-BE49-F238E27FC236}">
                  <a16:creationId xmlns:a16="http://schemas.microsoft.com/office/drawing/2014/main" id="{4D92B17C-7134-48B9-9D45-64847082E971}"/>
                </a:ext>
              </a:extLst>
            </p:cNvPr>
            <p:cNvGrpSpPr/>
            <p:nvPr/>
          </p:nvGrpSpPr>
          <p:grpSpPr>
            <a:xfrm>
              <a:off x="1238816" y="9669596"/>
              <a:ext cx="589431" cy="617403"/>
              <a:chOff x="1238816" y="9669596"/>
              <a:chExt cx="589431" cy="617403"/>
            </a:xfrm>
          </p:grpSpPr>
          <p:grpSp>
            <p:nvGrpSpPr>
              <p:cNvPr id="106" name="Graphic 19">
                <a:extLst>
                  <a:ext uri="{FF2B5EF4-FFF2-40B4-BE49-F238E27FC236}">
                    <a16:creationId xmlns:a16="http://schemas.microsoft.com/office/drawing/2014/main" id="{24FF9356-4A29-4575-9E59-950AA86ED22C}"/>
                  </a:ext>
                </a:extLst>
              </p:cNvPr>
              <p:cNvGrpSpPr/>
              <p:nvPr/>
            </p:nvGrpSpPr>
            <p:grpSpPr>
              <a:xfrm>
                <a:off x="1244441" y="9669596"/>
                <a:ext cx="583806" cy="564179"/>
                <a:chOff x="1244441" y="9669596"/>
                <a:chExt cx="583806" cy="564179"/>
              </a:xfrm>
            </p:grpSpPr>
            <p:grpSp>
              <p:nvGrpSpPr>
                <p:cNvPr id="107" name="Graphic 19">
                  <a:extLst>
                    <a:ext uri="{FF2B5EF4-FFF2-40B4-BE49-F238E27FC236}">
                      <a16:creationId xmlns:a16="http://schemas.microsoft.com/office/drawing/2014/main" id="{8E90E861-00A1-4EAC-8283-0B1470C963D3}"/>
                    </a:ext>
                  </a:extLst>
                </p:cNvPr>
                <p:cNvGrpSpPr/>
                <p:nvPr/>
              </p:nvGrpSpPr>
              <p:grpSpPr>
                <a:xfrm>
                  <a:off x="1253423" y="9669596"/>
                  <a:ext cx="574825" cy="494987"/>
                  <a:chOff x="1253423" y="9669596"/>
                  <a:chExt cx="574825" cy="494987"/>
                </a:xfrm>
              </p:grpSpPr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F3D8BC41-B19D-4AAD-BA6B-426D497FA972}"/>
                      </a:ext>
                    </a:extLst>
                  </p:cNvPr>
                  <p:cNvSpPr/>
                  <p:nvPr/>
                </p:nvSpPr>
                <p:spPr>
                  <a:xfrm>
                    <a:off x="1255086" y="9669596"/>
                    <a:ext cx="563224" cy="468375"/>
                  </a:xfrm>
                  <a:custGeom>
                    <a:avLst/>
                    <a:gdLst>
                      <a:gd name="connsiteX0" fmla="*/ 546550 w 563224"/>
                      <a:gd name="connsiteY0" fmla="*/ 154351 h 468375"/>
                      <a:gd name="connsiteX1" fmla="*/ 562517 w 563224"/>
                      <a:gd name="connsiteY1" fmla="*/ 58547 h 468375"/>
                      <a:gd name="connsiteX2" fmla="*/ 503970 w 563224"/>
                      <a:gd name="connsiteY2" fmla="*/ 5322 h 468375"/>
                      <a:gd name="connsiteX3" fmla="*/ 503970 w 563224"/>
                      <a:gd name="connsiteY3" fmla="*/ 90481 h 468375"/>
                      <a:gd name="connsiteX4" fmla="*/ 461390 w 563224"/>
                      <a:gd name="connsiteY4" fmla="*/ 101127 h 468375"/>
                      <a:gd name="connsiteX5" fmla="*/ 280427 w 563224"/>
                      <a:gd name="connsiteY5" fmla="*/ 85159 h 468375"/>
                      <a:gd name="connsiteX6" fmla="*/ 269782 w 563224"/>
                      <a:gd name="connsiteY6" fmla="*/ 0 h 468375"/>
                      <a:gd name="connsiteX7" fmla="*/ 195268 w 563224"/>
                      <a:gd name="connsiteY7" fmla="*/ 101127 h 468375"/>
                      <a:gd name="connsiteX8" fmla="*/ 56884 w 563224"/>
                      <a:gd name="connsiteY8" fmla="*/ 308702 h 468375"/>
                      <a:gd name="connsiteX9" fmla="*/ 8982 w 563224"/>
                      <a:gd name="connsiteY9" fmla="*/ 383216 h 468375"/>
                      <a:gd name="connsiteX10" fmla="*/ 8982 w 563224"/>
                      <a:gd name="connsiteY10" fmla="*/ 383216 h 468375"/>
                      <a:gd name="connsiteX11" fmla="*/ 3659 w 563224"/>
                      <a:gd name="connsiteY11" fmla="*/ 441763 h 468375"/>
                      <a:gd name="connsiteX12" fmla="*/ 3659 w 563224"/>
                      <a:gd name="connsiteY12" fmla="*/ 441763 h 468375"/>
                      <a:gd name="connsiteX13" fmla="*/ 296394 w 563224"/>
                      <a:gd name="connsiteY13" fmla="*/ 319347 h 468375"/>
                      <a:gd name="connsiteX14" fmla="*/ 535905 w 563224"/>
                      <a:gd name="connsiteY14" fmla="*/ 468375 h 468375"/>
                      <a:gd name="connsiteX15" fmla="*/ 546550 w 563224"/>
                      <a:gd name="connsiteY15" fmla="*/ 154351 h 468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63224" h="468375">
                        <a:moveTo>
                          <a:pt x="546550" y="154351"/>
                        </a:moveTo>
                        <a:cubicBezTo>
                          <a:pt x="541227" y="106449"/>
                          <a:pt x="567840" y="90481"/>
                          <a:pt x="562517" y="58547"/>
                        </a:cubicBezTo>
                        <a:cubicBezTo>
                          <a:pt x="562517" y="26612"/>
                          <a:pt x="503970" y="5322"/>
                          <a:pt x="503970" y="5322"/>
                        </a:cubicBezTo>
                        <a:cubicBezTo>
                          <a:pt x="498648" y="69192"/>
                          <a:pt x="503970" y="90481"/>
                          <a:pt x="503970" y="90481"/>
                        </a:cubicBezTo>
                        <a:cubicBezTo>
                          <a:pt x="503970" y="90481"/>
                          <a:pt x="503970" y="90481"/>
                          <a:pt x="461390" y="101127"/>
                        </a:cubicBezTo>
                        <a:cubicBezTo>
                          <a:pt x="424133" y="31935"/>
                          <a:pt x="312362" y="42579"/>
                          <a:pt x="280427" y="85159"/>
                        </a:cubicBezTo>
                        <a:cubicBezTo>
                          <a:pt x="264460" y="63869"/>
                          <a:pt x="269782" y="0"/>
                          <a:pt x="269782" y="0"/>
                        </a:cubicBezTo>
                        <a:cubicBezTo>
                          <a:pt x="184623" y="21290"/>
                          <a:pt x="179300" y="53224"/>
                          <a:pt x="195268" y="101127"/>
                        </a:cubicBezTo>
                        <a:cubicBezTo>
                          <a:pt x="211235" y="149028"/>
                          <a:pt x="126076" y="228865"/>
                          <a:pt x="56884" y="308702"/>
                        </a:cubicBezTo>
                        <a:cubicBezTo>
                          <a:pt x="35594" y="329992"/>
                          <a:pt x="19627" y="356604"/>
                          <a:pt x="8982" y="383216"/>
                        </a:cubicBezTo>
                        <a:lnTo>
                          <a:pt x="8982" y="383216"/>
                        </a:lnTo>
                        <a:cubicBezTo>
                          <a:pt x="8982" y="383216"/>
                          <a:pt x="-6986" y="409828"/>
                          <a:pt x="3659" y="441763"/>
                        </a:cubicBezTo>
                        <a:lnTo>
                          <a:pt x="3659" y="441763"/>
                        </a:lnTo>
                        <a:cubicBezTo>
                          <a:pt x="3659" y="441763"/>
                          <a:pt x="94141" y="298057"/>
                          <a:pt x="296394" y="319347"/>
                        </a:cubicBezTo>
                        <a:cubicBezTo>
                          <a:pt x="440101" y="335314"/>
                          <a:pt x="503970" y="399183"/>
                          <a:pt x="535905" y="468375"/>
                        </a:cubicBezTo>
                        <a:cubicBezTo>
                          <a:pt x="551872" y="372571"/>
                          <a:pt x="562517" y="228865"/>
                          <a:pt x="546550" y="154351"/>
                        </a:cubicBezTo>
                        <a:close/>
                      </a:path>
                    </a:pathLst>
                  </a:custGeom>
                  <a:solidFill>
                    <a:srgbClr val="662550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49CF0CC6-0180-4750-81BA-85BE42FE78F7}"/>
                      </a:ext>
                    </a:extLst>
                  </p:cNvPr>
                  <p:cNvSpPr/>
                  <p:nvPr/>
                </p:nvSpPr>
                <p:spPr>
                  <a:xfrm>
                    <a:off x="1253423" y="9674918"/>
                    <a:ext cx="574825" cy="489664"/>
                  </a:xfrm>
                  <a:custGeom>
                    <a:avLst/>
                    <a:gdLst>
                      <a:gd name="connsiteX0" fmla="*/ 542891 w 574825"/>
                      <a:gd name="connsiteY0" fmla="*/ 489665 h 489664"/>
                      <a:gd name="connsiteX1" fmla="*/ 532246 w 574825"/>
                      <a:gd name="connsiteY1" fmla="*/ 473698 h 489664"/>
                      <a:gd name="connsiteX2" fmla="*/ 298058 w 574825"/>
                      <a:gd name="connsiteY2" fmla="*/ 329992 h 489664"/>
                      <a:gd name="connsiteX3" fmla="*/ 260800 w 574825"/>
                      <a:gd name="connsiteY3" fmla="*/ 329992 h 489664"/>
                      <a:gd name="connsiteX4" fmla="*/ 10645 w 574825"/>
                      <a:gd name="connsiteY4" fmla="*/ 452408 h 489664"/>
                      <a:gd name="connsiteX5" fmla="*/ 10645 w 574825"/>
                      <a:gd name="connsiteY5" fmla="*/ 457730 h 489664"/>
                      <a:gd name="connsiteX6" fmla="*/ 5322 w 574825"/>
                      <a:gd name="connsiteY6" fmla="*/ 457730 h 489664"/>
                      <a:gd name="connsiteX7" fmla="*/ 5322 w 574825"/>
                      <a:gd name="connsiteY7" fmla="*/ 452408 h 489664"/>
                      <a:gd name="connsiteX8" fmla="*/ 10645 w 574825"/>
                      <a:gd name="connsiteY8" fmla="*/ 393861 h 489664"/>
                      <a:gd name="connsiteX9" fmla="*/ 10645 w 574825"/>
                      <a:gd name="connsiteY9" fmla="*/ 393861 h 489664"/>
                      <a:gd name="connsiteX10" fmla="*/ 10645 w 574825"/>
                      <a:gd name="connsiteY10" fmla="*/ 393861 h 489664"/>
                      <a:gd name="connsiteX11" fmla="*/ 10645 w 574825"/>
                      <a:gd name="connsiteY11" fmla="*/ 388539 h 489664"/>
                      <a:gd name="connsiteX12" fmla="*/ 10645 w 574825"/>
                      <a:gd name="connsiteY12" fmla="*/ 388539 h 489664"/>
                      <a:gd name="connsiteX13" fmla="*/ 63869 w 574825"/>
                      <a:gd name="connsiteY13" fmla="*/ 314024 h 489664"/>
                      <a:gd name="connsiteX14" fmla="*/ 101127 w 574825"/>
                      <a:gd name="connsiteY14" fmla="*/ 271445 h 489664"/>
                      <a:gd name="connsiteX15" fmla="*/ 202253 w 574825"/>
                      <a:gd name="connsiteY15" fmla="*/ 111771 h 489664"/>
                      <a:gd name="connsiteX16" fmla="*/ 202253 w 574825"/>
                      <a:gd name="connsiteY16" fmla="*/ 47902 h 489664"/>
                      <a:gd name="connsiteX17" fmla="*/ 282090 w 574825"/>
                      <a:gd name="connsiteY17" fmla="*/ 5322 h 489664"/>
                      <a:gd name="connsiteX18" fmla="*/ 287413 w 574825"/>
                      <a:gd name="connsiteY18" fmla="*/ 5322 h 489664"/>
                      <a:gd name="connsiteX19" fmla="*/ 287413 w 574825"/>
                      <a:gd name="connsiteY19" fmla="*/ 10645 h 489664"/>
                      <a:gd name="connsiteX20" fmla="*/ 292735 w 574825"/>
                      <a:gd name="connsiteY20" fmla="*/ 79837 h 489664"/>
                      <a:gd name="connsiteX21" fmla="*/ 383217 w 574825"/>
                      <a:gd name="connsiteY21" fmla="*/ 47902 h 489664"/>
                      <a:gd name="connsiteX22" fmla="*/ 479021 w 574825"/>
                      <a:gd name="connsiteY22" fmla="*/ 95804 h 489664"/>
                      <a:gd name="connsiteX23" fmla="*/ 510956 w 574825"/>
                      <a:gd name="connsiteY23" fmla="*/ 90481 h 489664"/>
                      <a:gd name="connsiteX24" fmla="*/ 510956 w 574825"/>
                      <a:gd name="connsiteY24" fmla="*/ 10645 h 489664"/>
                      <a:gd name="connsiteX25" fmla="*/ 510956 w 574825"/>
                      <a:gd name="connsiteY25" fmla="*/ 5322 h 489664"/>
                      <a:gd name="connsiteX26" fmla="*/ 516278 w 574825"/>
                      <a:gd name="connsiteY26" fmla="*/ 5322 h 489664"/>
                      <a:gd name="connsiteX27" fmla="*/ 574825 w 574825"/>
                      <a:gd name="connsiteY27" fmla="*/ 63869 h 489664"/>
                      <a:gd name="connsiteX28" fmla="*/ 564180 w 574825"/>
                      <a:gd name="connsiteY28" fmla="*/ 101127 h 489664"/>
                      <a:gd name="connsiteX29" fmla="*/ 553536 w 574825"/>
                      <a:gd name="connsiteY29" fmla="*/ 159673 h 489664"/>
                      <a:gd name="connsiteX30" fmla="*/ 542891 w 574825"/>
                      <a:gd name="connsiteY30" fmla="*/ 479020 h 489664"/>
                      <a:gd name="connsiteX31" fmla="*/ 542891 w 574825"/>
                      <a:gd name="connsiteY31" fmla="*/ 489665 h 489664"/>
                      <a:gd name="connsiteX32" fmla="*/ 260800 w 574825"/>
                      <a:gd name="connsiteY32" fmla="*/ 314024 h 489664"/>
                      <a:gd name="connsiteX33" fmla="*/ 298058 w 574825"/>
                      <a:gd name="connsiteY33" fmla="*/ 314024 h 489664"/>
                      <a:gd name="connsiteX34" fmla="*/ 532246 w 574825"/>
                      <a:gd name="connsiteY34" fmla="*/ 447086 h 489664"/>
                      <a:gd name="connsiteX35" fmla="*/ 537568 w 574825"/>
                      <a:gd name="connsiteY35" fmla="*/ 149029 h 489664"/>
                      <a:gd name="connsiteX36" fmla="*/ 548213 w 574825"/>
                      <a:gd name="connsiteY36" fmla="*/ 85159 h 489664"/>
                      <a:gd name="connsiteX37" fmla="*/ 553536 w 574825"/>
                      <a:gd name="connsiteY37" fmla="*/ 53224 h 489664"/>
                      <a:gd name="connsiteX38" fmla="*/ 505633 w 574825"/>
                      <a:gd name="connsiteY38" fmla="*/ 10645 h 489664"/>
                      <a:gd name="connsiteX39" fmla="*/ 505633 w 574825"/>
                      <a:gd name="connsiteY39" fmla="*/ 85159 h 489664"/>
                      <a:gd name="connsiteX40" fmla="*/ 505633 w 574825"/>
                      <a:gd name="connsiteY40" fmla="*/ 90481 h 489664"/>
                      <a:gd name="connsiteX41" fmla="*/ 452409 w 574825"/>
                      <a:gd name="connsiteY41" fmla="*/ 101127 h 489664"/>
                      <a:gd name="connsiteX42" fmla="*/ 452409 w 574825"/>
                      <a:gd name="connsiteY42" fmla="*/ 95804 h 489664"/>
                      <a:gd name="connsiteX43" fmla="*/ 367250 w 574825"/>
                      <a:gd name="connsiteY43" fmla="*/ 47902 h 489664"/>
                      <a:gd name="connsiteX44" fmla="*/ 282090 w 574825"/>
                      <a:gd name="connsiteY44" fmla="*/ 79837 h 489664"/>
                      <a:gd name="connsiteX45" fmla="*/ 276768 w 574825"/>
                      <a:gd name="connsiteY45" fmla="*/ 85159 h 489664"/>
                      <a:gd name="connsiteX46" fmla="*/ 271445 w 574825"/>
                      <a:gd name="connsiteY46" fmla="*/ 79837 h 489664"/>
                      <a:gd name="connsiteX47" fmla="*/ 260800 w 574825"/>
                      <a:gd name="connsiteY47" fmla="*/ 0 h 489664"/>
                      <a:gd name="connsiteX48" fmla="*/ 196931 w 574825"/>
                      <a:gd name="connsiteY48" fmla="*/ 37257 h 489664"/>
                      <a:gd name="connsiteX49" fmla="*/ 196931 w 574825"/>
                      <a:gd name="connsiteY49" fmla="*/ 90481 h 489664"/>
                      <a:gd name="connsiteX50" fmla="*/ 95804 w 574825"/>
                      <a:gd name="connsiteY50" fmla="*/ 266122 h 489664"/>
                      <a:gd name="connsiteX51" fmla="*/ 58547 w 574825"/>
                      <a:gd name="connsiteY51" fmla="*/ 308702 h 489664"/>
                      <a:gd name="connsiteX52" fmla="*/ 10645 w 574825"/>
                      <a:gd name="connsiteY52" fmla="*/ 377894 h 489664"/>
                      <a:gd name="connsiteX53" fmla="*/ 10645 w 574825"/>
                      <a:gd name="connsiteY53" fmla="*/ 377894 h 489664"/>
                      <a:gd name="connsiteX54" fmla="*/ 10645 w 574825"/>
                      <a:gd name="connsiteY54" fmla="*/ 383216 h 489664"/>
                      <a:gd name="connsiteX55" fmla="*/ 0 w 574825"/>
                      <a:gd name="connsiteY55" fmla="*/ 425796 h 489664"/>
                      <a:gd name="connsiteX56" fmla="*/ 260800 w 574825"/>
                      <a:gd name="connsiteY56" fmla="*/ 314024 h 489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574825" h="489664">
                        <a:moveTo>
                          <a:pt x="542891" y="489665"/>
                        </a:moveTo>
                        <a:lnTo>
                          <a:pt x="532246" y="473698"/>
                        </a:lnTo>
                        <a:cubicBezTo>
                          <a:pt x="489666" y="388539"/>
                          <a:pt x="415152" y="340637"/>
                          <a:pt x="298058" y="329992"/>
                        </a:cubicBezTo>
                        <a:cubicBezTo>
                          <a:pt x="287413" y="329992"/>
                          <a:pt x="271445" y="329992"/>
                          <a:pt x="260800" y="329992"/>
                        </a:cubicBezTo>
                        <a:cubicBezTo>
                          <a:pt x="90482" y="329992"/>
                          <a:pt x="10645" y="452408"/>
                          <a:pt x="10645" y="452408"/>
                        </a:cubicBezTo>
                        <a:lnTo>
                          <a:pt x="10645" y="457730"/>
                        </a:lnTo>
                        <a:lnTo>
                          <a:pt x="5322" y="457730"/>
                        </a:lnTo>
                        <a:lnTo>
                          <a:pt x="5322" y="452408"/>
                        </a:lnTo>
                        <a:cubicBezTo>
                          <a:pt x="0" y="425796"/>
                          <a:pt x="5322" y="404506"/>
                          <a:pt x="10645" y="393861"/>
                        </a:cubicBezTo>
                        <a:lnTo>
                          <a:pt x="10645" y="393861"/>
                        </a:lnTo>
                        <a:lnTo>
                          <a:pt x="10645" y="393861"/>
                        </a:lnTo>
                        <a:cubicBezTo>
                          <a:pt x="10645" y="393861"/>
                          <a:pt x="10645" y="393861"/>
                          <a:pt x="10645" y="388539"/>
                        </a:cubicBezTo>
                        <a:lnTo>
                          <a:pt x="10645" y="388539"/>
                        </a:lnTo>
                        <a:cubicBezTo>
                          <a:pt x="21290" y="361927"/>
                          <a:pt x="42580" y="335314"/>
                          <a:pt x="63869" y="314024"/>
                        </a:cubicBezTo>
                        <a:cubicBezTo>
                          <a:pt x="74514" y="298057"/>
                          <a:pt x="90482" y="287412"/>
                          <a:pt x="101127" y="271445"/>
                        </a:cubicBezTo>
                        <a:cubicBezTo>
                          <a:pt x="154351" y="207575"/>
                          <a:pt x="212898" y="143706"/>
                          <a:pt x="202253" y="111771"/>
                        </a:cubicBezTo>
                        <a:cubicBezTo>
                          <a:pt x="196931" y="90481"/>
                          <a:pt x="191608" y="69192"/>
                          <a:pt x="202253" y="47902"/>
                        </a:cubicBezTo>
                        <a:cubicBezTo>
                          <a:pt x="212898" y="26612"/>
                          <a:pt x="239511" y="15968"/>
                          <a:pt x="282090" y="5322"/>
                        </a:cubicBezTo>
                        <a:lnTo>
                          <a:pt x="287413" y="5322"/>
                        </a:lnTo>
                        <a:lnTo>
                          <a:pt x="287413" y="10645"/>
                        </a:lnTo>
                        <a:cubicBezTo>
                          <a:pt x="287413" y="26612"/>
                          <a:pt x="287413" y="63869"/>
                          <a:pt x="292735" y="79837"/>
                        </a:cubicBezTo>
                        <a:cubicBezTo>
                          <a:pt x="314025" y="58547"/>
                          <a:pt x="345960" y="47902"/>
                          <a:pt x="383217" y="47902"/>
                        </a:cubicBezTo>
                        <a:cubicBezTo>
                          <a:pt x="425797" y="47902"/>
                          <a:pt x="463054" y="63869"/>
                          <a:pt x="479021" y="95804"/>
                        </a:cubicBezTo>
                        <a:lnTo>
                          <a:pt x="510956" y="90481"/>
                        </a:lnTo>
                        <a:cubicBezTo>
                          <a:pt x="510956" y="79837"/>
                          <a:pt x="505633" y="53224"/>
                          <a:pt x="510956" y="10645"/>
                        </a:cubicBezTo>
                        <a:lnTo>
                          <a:pt x="510956" y="5322"/>
                        </a:lnTo>
                        <a:lnTo>
                          <a:pt x="516278" y="5322"/>
                        </a:lnTo>
                        <a:cubicBezTo>
                          <a:pt x="516278" y="5322"/>
                          <a:pt x="574825" y="26612"/>
                          <a:pt x="574825" y="63869"/>
                        </a:cubicBezTo>
                        <a:cubicBezTo>
                          <a:pt x="574825" y="79837"/>
                          <a:pt x="569503" y="90481"/>
                          <a:pt x="564180" y="101127"/>
                        </a:cubicBezTo>
                        <a:cubicBezTo>
                          <a:pt x="558858" y="117094"/>
                          <a:pt x="553536" y="133061"/>
                          <a:pt x="553536" y="159673"/>
                        </a:cubicBezTo>
                        <a:cubicBezTo>
                          <a:pt x="569503" y="228865"/>
                          <a:pt x="558858" y="372571"/>
                          <a:pt x="542891" y="479020"/>
                        </a:cubicBezTo>
                        <a:lnTo>
                          <a:pt x="542891" y="489665"/>
                        </a:lnTo>
                        <a:close/>
                        <a:moveTo>
                          <a:pt x="260800" y="314024"/>
                        </a:moveTo>
                        <a:cubicBezTo>
                          <a:pt x="271445" y="314024"/>
                          <a:pt x="287413" y="314024"/>
                          <a:pt x="298058" y="314024"/>
                        </a:cubicBezTo>
                        <a:cubicBezTo>
                          <a:pt x="409829" y="324669"/>
                          <a:pt x="489666" y="372571"/>
                          <a:pt x="532246" y="447086"/>
                        </a:cubicBezTo>
                        <a:cubicBezTo>
                          <a:pt x="548213" y="340637"/>
                          <a:pt x="553536" y="212898"/>
                          <a:pt x="537568" y="149029"/>
                        </a:cubicBezTo>
                        <a:cubicBezTo>
                          <a:pt x="532246" y="117094"/>
                          <a:pt x="542891" y="101127"/>
                          <a:pt x="548213" y="85159"/>
                        </a:cubicBezTo>
                        <a:cubicBezTo>
                          <a:pt x="553536" y="74514"/>
                          <a:pt x="558858" y="63869"/>
                          <a:pt x="553536" y="53224"/>
                        </a:cubicBezTo>
                        <a:cubicBezTo>
                          <a:pt x="553536" y="31935"/>
                          <a:pt x="526923" y="15968"/>
                          <a:pt x="505633" y="10645"/>
                        </a:cubicBezTo>
                        <a:cubicBezTo>
                          <a:pt x="500311" y="63869"/>
                          <a:pt x="505633" y="85159"/>
                          <a:pt x="505633" y="85159"/>
                        </a:cubicBezTo>
                        <a:lnTo>
                          <a:pt x="505633" y="90481"/>
                        </a:lnTo>
                        <a:lnTo>
                          <a:pt x="452409" y="101127"/>
                        </a:lnTo>
                        <a:lnTo>
                          <a:pt x="452409" y="95804"/>
                        </a:lnTo>
                        <a:cubicBezTo>
                          <a:pt x="436441" y="63869"/>
                          <a:pt x="404507" y="47902"/>
                          <a:pt x="367250" y="47902"/>
                        </a:cubicBezTo>
                        <a:cubicBezTo>
                          <a:pt x="329992" y="47902"/>
                          <a:pt x="298058" y="63869"/>
                          <a:pt x="282090" y="79837"/>
                        </a:cubicBezTo>
                        <a:lnTo>
                          <a:pt x="276768" y="85159"/>
                        </a:lnTo>
                        <a:lnTo>
                          <a:pt x="271445" y="79837"/>
                        </a:lnTo>
                        <a:cubicBezTo>
                          <a:pt x="260800" y="63869"/>
                          <a:pt x="260800" y="21290"/>
                          <a:pt x="260800" y="0"/>
                        </a:cubicBezTo>
                        <a:cubicBezTo>
                          <a:pt x="228866" y="10645"/>
                          <a:pt x="207576" y="21290"/>
                          <a:pt x="196931" y="37257"/>
                        </a:cubicBezTo>
                        <a:cubicBezTo>
                          <a:pt x="191608" y="47902"/>
                          <a:pt x="191608" y="69192"/>
                          <a:pt x="196931" y="90481"/>
                        </a:cubicBezTo>
                        <a:cubicBezTo>
                          <a:pt x="212898" y="133061"/>
                          <a:pt x="154351" y="191608"/>
                          <a:pt x="95804" y="266122"/>
                        </a:cubicBezTo>
                        <a:cubicBezTo>
                          <a:pt x="85159" y="282090"/>
                          <a:pt x="69192" y="292735"/>
                          <a:pt x="58547" y="308702"/>
                        </a:cubicBezTo>
                        <a:cubicBezTo>
                          <a:pt x="37257" y="329992"/>
                          <a:pt x="21290" y="356604"/>
                          <a:pt x="10645" y="377894"/>
                        </a:cubicBezTo>
                        <a:lnTo>
                          <a:pt x="10645" y="377894"/>
                        </a:lnTo>
                        <a:lnTo>
                          <a:pt x="10645" y="383216"/>
                        </a:lnTo>
                        <a:cubicBezTo>
                          <a:pt x="10645" y="383216"/>
                          <a:pt x="0" y="399183"/>
                          <a:pt x="0" y="425796"/>
                        </a:cubicBezTo>
                        <a:cubicBezTo>
                          <a:pt x="37257" y="399183"/>
                          <a:pt x="117094" y="314024"/>
                          <a:pt x="260800" y="314024"/>
                        </a:cubicBezTo>
                        <a:close/>
                      </a:path>
                    </a:pathLst>
                  </a:custGeom>
                  <a:solidFill>
                    <a:srgbClr val="471038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110" name="Graphic 19">
                  <a:extLst>
                    <a:ext uri="{FF2B5EF4-FFF2-40B4-BE49-F238E27FC236}">
                      <a16:creationId xmlns:a16="http://schemas.microsoft.com/office/drawing/2014/main" id="{85ADE763-A0B9-48E7-8EFE-CD4DC04C95A8}"/>
                    </a:ext>
                  </a:extLst>
                </p:cNvPr>
                <p:cNvGrpSpPr/>
                <p:nvPr/>
              </p:nvGrpSpPr>
              <p:grpSpPr>
                <a:xfrm>
                  <a:off x="1253423" y="9988943"/>
                  <a:ext cx="542890" cy="244832"/>
                  <a:chOff x="1253423" y="9988943"/>
                  <a:chExt cx="542890" cy="244832"/>
                </a:xfrm>
              </p:grpSpPr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EA65533C-E2B4-497C-9D5A-27D150215509}"/>
                      </a:ext>
                    </a:extLst>
                  </p:cNvPr>
                  <p:cNvSpPr/>
                  <p:nvPr/>
                </p:nvSpPr>
                <p:spPr>
                  <a:xfrm>
                    <a:off x="1258745" y="9992113"/>
                    <a:ext cx="532245" cy="234046"/>
                  </a:xfrm>
                  <a:custGeom>
                    <a:avLst/>
                    <a:gdLst>
                      <a:gd name="connsiteX0" fmla="*/ 292735 w 532245"/>
                      <a:gd name="connsiteY0" fmla="*/ 2152 h 234046"/>
                      <a:gd name="connsiteX1" fmla="*/ 0 w 532245"/>
                      <a:gd name="connsiteY1" fmla="*/ 124568 h 234046"/>
                      <a:gd name="connsiteX2" fmla="*/ 0 w 532245"/>
                      <a:gd name="connsiteY2" fmla="*/ 124568 h 234046"/>
                      <a:gd name="connsiteX3" fmla="*/ 191608 w 532245"/>
                      <a:gd name="connsiteY3" fmla="*/ 225694 h 234046"/>
                      <a:gd name="connsiteX4" fmla="*/ 526923 w 532245"/>
                      <a:gd name="connsiteY4" fmla="*/ 183115 h 234046"/>
                      <a:gd name="connsiteX5" fmla="*/ 532246 w 532245"/>
                      <a:gd name="connsiteY5" fmla="*/ 151180 h 234046"/>
                      <a:gd name="connsiteX6" fmla="*/ 292735 w 532245"/>
                      <a:gd name="connsiteY6" fmla="*/ 2152 h 234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2245" h="234046">
                        <a:moveTo>
                          <a:pt x="292735" y="2152"/>
                        </a:moveTo>
                        <a:cubicBezTo>
                          <a:pt x="90482" y="-19138"/>
                          <a:pt x="0" y="124568"/>
                          <a:pt x="0" y="124568"/>
                        </a:cubicBezTo>
                        <a:lnTo>
                          <a:pt x="0" y="124568"/>
                        </a:lnTo>
                        <a:cubicBezTo>
                          <a:pt x="10645" y="161825"/>
                          <a:pt x="47902" y="209727"/>
                          <a:pt x="191608" y="225694"/>
                        </a:cubicBezTo>
                        <a:cubicBezTo>
                          <a:pt x="367250" y="246984"/>
                          <a:pt x="473699" y="225694"/>
                          <a:pt x="526923" y="183115"/>
                        </a:cubicBezTo>
                        <a:cubicBezTo>
                          <a:pt x="526923" y="172470"/>
                          <a:pt x="532246" y="161825"/>
                          <a:pt x="532246" y="151180"/>
                        </a:cubicBezTo>
                        <a:cubicBezTo>
                          <a:pt x="505633" y="87311"/>
                          <a:pt x="436441" y="18119"/>
                          <a:pt x="292735" y="2152"/>
                        </a:cubicBezTo>
                        <a:close/>
                      </a:path>
                    </a:pathLst>
                  </a:custGeom>
                  <a:solidFill>
                    <a:srgbClr val="D1D2D7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904F98B7-C45A-45BC-88BC-AA6D8757FD9D}"/>
                      </a:ext>
                    </a:extLst>
                  </p:cNvPr>
                  <p:cNvSpPr/>
                  <p:nvPr/>
                </p:nvSpPr>
                <p:spPr>
                  <a:xfrm>
                    <a:off x="1253423" y="9988943"/>
                    <a:ext cx="542890" cy="244832"/>
                  </a:xfrm>
                  <a:custGeom>
                    <a:avLst/>
                    <a:gdLst>
                      <a:gd name="connsiteX0" fmla="*/ 319347 w 542890"/>
                      <a:gd name="connsiteY0" fmla="*/ 244832 h 244832"/>
                      <a:gd name="connsiteX1" fmla="*/ 319347 w 542890"/>
                      <a:gd name="connsiteY1" fmla="*/ 244832 h 244832"/>
                      <a:gd name="connsiteX2" fmla="*/ 196931 w 542890"/>
                      <a:gd name="connsiteY2" fmla="*/ 239510 h 244832"/>
                      <a:gd name="connsiteX3" fmla="*/ 0 w 542890"/>
                      <a:gd name="connsiteY3" fmla="*/ 133061 h 244832"/>
                      <a:gd name="connsiteX4" fmla="*/ 0 w 542890"/>
                      <a:gd name="connsiteY4" fmla="*/ 122416 h 244832"/>
                      <a:gd name="connsiteX5" fmla="*/ 5322 w 542890"/>
                      <a:gd name="connsiteY5" fmla="*/ 122416 h 244832"/>
                      <a:gd name="connsiteX6" fmla="*/ 260800 w 542890"/>
                      <a:gd name="connsiteY6" fmla="*/ 0 h 244832"/>
                      <a:gd name="connsiteX7" fmla="*/ 298058 w 542890"/>
                      <a:gd name="connsiteY7" fmla="*/ 0 h 244832"/>
                      <a:gd name="connsiteX8" fmla="*/ 542891 w 542890"/>
                      <a:gd name="connsiteY8" fmla="*/ 154351 h 244832"/>
                      <a:gd name="connsiteX9" fmla="*/ 542891 w 542890"/>
                      <a:gd name="connsiteY9" fmla="*/ 154351 h 244832"/>
                      <a:gd name="connsiteX10" fmla="*/ 542891 w 542890"/>
                      <a:gd name="connsiteY10" fmla="*/ 154351 h 244832"/>
                      <a:gd name="connsiteX11" fmla="*/ 537568 w 542890"/>
                      <a:gd name="connsiteY11" fmla="*/ 191608 h 244832"/>
                      <a:gd name="connsiteX12" fmla="*/ 537568 w 542890"/>
                      <a:gd name="connsiteY12" fmla="*/ 191608 h 244832"/>
                      <a:gd name="connsiteX13" fmla="*/ 537568 w 542890"/>
                      <a:gd name="connsiteY13" fmla="*/ 191608 h 244832"/>
                      <a:gd name="connsiteX14" fmla="*/ 319347 w 542890"/>
                      <a:gd name="connsiteY14" fmla="*/ 244832 h 244832"/>
                      <a:gd name="connsiteX15" fmla="*/ 10645 w 542890"/>
                      <a:gd name="connsiteY15" fmla="*/ 133061 h 244832"/>
                      <a:gd name="connsiteX16" fmla="*/ 196931 w 542890"/>
                      <a:gd name="connsiteY16" fmla="*/ 228865 h 244832"/>
                      <a:gd name="connsiteX17" fmla="*/ 526923 w 542890"/>
                      <a:gd name="connsiteY17" fmla="*/ 191608 h 244832"/>
                      <a:gd name="connsiteX18" fmla="*/ 532246 w 542890"/>
                      <a:gd name="connsiteY18" fmla="*/ 159673 h 244832"/>
                      <a:gd name="connsiteX19" fmla="*/ 298058 w 542890"/>
                      <a:gd name="connsiteY19" fmla="*/ 15967 h 244832"/>
                      <a:gd name="connsiteX20" fmla="*/ 260800 w 542890"/>
                      <a:gd name="connsiteY20" fmla="*/ 15967 h 244832"/>
                      <a:gd name="connsiteX21" fmla="*/ 10645 w 542890"/>
                      <a:gd name="connsiteY21" fmla="*/ 133061 h 244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42890" h="244832">
                        <a:moveTo>
                          <a:pt x="319347" y="244832"/>
                        </a:moveTo>
                        <a:lnTo>
                          <a:pt x="319347" y="244832"/>
                        </a:lnTo>
                        <a:cubicBezTo>
                          <a:pt x="282090" y="244832"/>
                          <a:pt x="239511" y="244832"/>
                          <a:pt x="196931" y="239510"/>
                        </a:cubicBezTo>
                        <a:cubicBezTo>
                          <a:pt x="47902" y="223543"/>
                          <a:pt x="10645" y="170318"/>
                          <a:pt x="0" y="133061"/>
                        </a:cubicBezTo>
                        <a:lnTo>
                          <a:pt x="0" y="122416"/>
                        </a:lnTo>
                        <a:lnTo>
                          <a:pt x="5322" y="122416"/>
                        </a:lnTo>
                        <a:cubicBezTo>
                          <a:pt x="21290" y="101127"/>
                          <a:pt x="101127" y="0"/>
                          <a:pt x="260800" y="0"/>
                        </a:cubicBezTo>
                        <a:cubicBezTo>
                          <a:pt x="271445" y="0"/>
                          <a:pt x="287413" y="0"/>
                          <a:pt x="298058" y="0"/>
                        </a:cubicBezTo>
                        <a:cubicBezTo>
                          <a:pt x="420474" y="10645"/>
                          <a:pt x="500311" y="63869"/>
                          <a:pt x="542891" y="154351"/>
                        </a:cubicBezTo>
                        <a:lnTo>
                          <a:pt x="542891" y="154351"/>
                        </a:lnTo>
                        <a:lnTo>
                          <a:pt x="542891" y="154351"/>
                        </a:lnTo>
                        <a:cubicBezTo>
                          <a:pt x="542891" y="164996"/>
                          <a:pt x="537568" y="175640"/>
                          <a:pt x="537568" y="191608"/>
                        </a:cubicBezTo>
                        <a:lnTo>
                          <a:pt x="537568" y="191608"/>
                        </a:lnTo>
                        <a:lnTo>
                          <a:pt x="537568" y="191608"/>
                        </a:lnTo>
                        <a:cubicBezTo>
                          <a:pt x="489666" y="228865"/>
                          <a:pt x="415152" y="244832"/>
                          <a:pt x="319347" y="244832"/>
                        </a:cubicBezTo>
                        <a:close/>
                        <a:moveTo>
                          <a:pt x="10645" y="133061"/>
                        </a:moveTo>
                        <a:cubicBezTo>
                          <a:pt x="21290" y="170318"/>
                          <a:pt x="58547" y="212898"/>
                          <a:pt x="196931" y="228865"/>
                        </a:cubicBezTo>
                        <a:cubicBezTo>
                          <a:pt x="351282" y="244832"/>
                          <a:pt x="468376" y="234188"/>
                          <a:pt x="526923" y="191608"/>
                        </a:cubicBezTo>
                        <a:cubicBezTo>
                          <a:pt x="526923" y="180963"/>
                          <a:pt x="532246" y="170318"/>
                          <a:pt x="532246" y="159673"/>
                        </a:cubicBezTo>
                        <a:cubicBezTo>
                          <a:pt x="489666" y="74514"/>
                          <a:pt x="415152" y="26612"/>
                          <a:pt x="298058" y="15967"/>
                        </a:cubicBezTo>
                        <a:cubicBezTo>
                          <a:pt x="287413" y="15967"/>
                          <a:pt x="271445" y="15967"/>
                          <a:pt x="260800" y="15967"/>
                        </a:cubicBezTo>
                        <a:cubicBezTo>
                          <a:pt x="101127" y="10645"/>
                          <a:pt x="21290" y="122416"/>
                          <a:pt x="10645" y="133061"/>
                        </a:cubicBezTo>
                        <a:close/>
                      </a:path>
                    </a:pathLst>
                  </a:custGeom>
                  <a:solidFill>
                    <a:srgbClr val="98999B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A7053DBC-1EED-46A5-8FA1-BABCCCA95E11}"/>
                    </a:ext>
                  </a:extLst>
                </p:cNvPr>
                <p:cNvSpPr/>
                <p:nvPr/>
              </p:nvSpPr>
              <p:spPr>
                <a:xfrm>
                  <a:off x="1244441" y="9680241"/>
                  <a:ext cx="562517" cy="479020"/>
                </a:xfrm>
                <a:custGeom>
                  <a:avLst/>
                  <a:gdLst>
                    <a:gd name="connsiteX0" fmla="*/ 562517 w 562517"/>
                    <a:gd name="connsiteY0" fmla="*/ 314024 h 479020"/>
                    <a:gd name="connsiteX1" fmla="*/ 498648 w 562517"/>
                    <a:gd name="connsiteY1" fmla="*/ 329992 h 479020"/>
                    <a:gd name="connsiteX2" fmla="*/ 498648 w 562517"/>
                    <a:gd name="connsiteY2" fmla="*/ 255478 h 479020"/>
                    <a:gd name="connsiteX3" fmla="*/ 514615 w 562517"/>
                    <a:gd name="connsiteY3" fmla="*/ 175641 h 479020"/>
                    <a:gd name="connsiteX4" fmla="*/ 530582 w 562517"/>
                    <a:gd name="connsiteY4" fmla="*/ 37257 h 479020"/>
                    <a:gd name="connsiteX5" fmla="*/ 535905 w 562517"/>
                    <a:gd name="connsiteY5" fmla="*/ 10645 h 479020"/>
                    <a:gd name="connsiteX6" fmla="*/ 514615 w 562517"/>
                    <a:gd name="connsiteY6" fmla="*/ 0 h 479020"/>
                    <a:gd name="connsiteX7" fmla="*/ 514615 w 562517"/>
                    <a:gd name="connsiteY7" fmla="*/ 85159 h 479020"/>
                    <a:gd name="connsiteX8" fmla="*/ 472035 w 562517"/>
                    <a:gd name="connsiteY8" fmla="*/ 95804 h 479020"/>
                    <a:gd name="connsiteX9" fmla="*/ 461390 w 562517"/>
                    <a:gd name="connsiteY9" fmla="*/ 79837 h 479020"/>
                    <a:gd name="connsiteX10" fmla="*/ 461390 w 562517"/>
                    <a:gd name="connsiteY10" fmla="*/ 85159 h 479020"/>
                    <a:gd name="connsiteX11" fmla="*/ 440101 w 562517"/>
                    <a:gd name="connsiteY11" fmla="*/ 138384 h 479020"/>
                    <a:gd name="connsiteX12" fmla="*/ 360264 w 562517"/>
                    <a:gd name="connsiteY12" fmla="*/ 111771 h 479020"/>
                    <a:gd name="connsiteX13" fmla="*/ 307039 w 562517"/>
                    <a:gd name="connsiteY13" fmla="*/ 79837 h 479020"/>
                    <a:gd name="connsiteX14" fmla="*/ 317684 w 562517"/>
                    <a:gd name="connsiteY14" fmla="*/ 63870 h 479020"/>
                    <a:gd name="connsiteX15" fmla="*/ 285749 w 562517"/>
                    <a:gd name="connsiteY15" fmla="*/ 90482 h 479020"/>
                    <a:gd name="connsiteX16" fmla="*/ 275105 w 562517"/>
                    <a:gd name="connsiteY16" fmla="*/ 5322 h 479020"/>
                    <a:gd name="connsiteX17" fmla="*/ 243170 w 562517"/>
                    <a:gd name="connsiteY17" fmla="*/ 15968 h 479020"/>
                    <a:gd name="connsiteX18" fmla="*/ 248492 w 562517"/>
                    <a:gd name="connsiteY18" fmla="*/ 37257 h 479020"/>
                    <a:gd name="connsiteX19" fmla="*/ 248492 w 562517"/>
                    <a:gd name="connsiteY19" fmla="*/ 143706 h 479020"/>
                    <a:gd name="connsiteX20" fmla="*/ 200590 w 562517"/>
                    <a:gd name="connsiteY20" fmla="*/ 234188 h 479020"/>
                    <a:gd name="connsiteX21" fmla="*/ 115431 w 562517"/>
                    <a:gd name="connsiteY21" fmla="*/ 319347 h 479020"/>
                    <a:gd name="connsiteX22" fmla="*/ 40916 w 562517"/>
                    <a:gd name="connsiteY22" fmla="*/ 345959 h 479020"/>
                    <a:gd name="connsiteX23" fmla="*/ 8982 w 562517"/>
                    <a:gd name="connsiteY23" fmla="*/ 393861 h 479020"/>
                    <a:gd name="connsiteX24" fmla="*/ 8982 w 562517"/>
                    <a:gd name="connsiteY24" fmla="*/ 393861 h 479020"/>
                    <a:gd name="connsiteX25" fmla="*/ 3659 w 562517"/>
                    <a:gd name="connsiteY25" fmla="*/ 452408 h 479020"/>
                    <a:gd name="connsiteX26" fmla="*/ 3659 w 562517"/>
                    <a:gd name="connsiteY26" fmla="*/ 452408 h 479020"/>
                    <a:gd name="connsiteX27" fmla="*/ 296394 w 562517"/>
                    <a:gd name="connsiteY27" fmla="*/ 329992 h 479020"/>
                    <a:gd name="connsiteX28" fmla="*/ 535905 w 562517"/>
                    <a:gd name="connsiteY28" fmla="*/ 479020 h 479020"/>
                    <a:gd name="connsiteX29" fmla="*/ 551872 w 562517"/>
                    <a:gd name="connsiteY29" fmla="*/ 308702 h 479020"/>
                    <a:gd name="connsiteX30" fmla="*/ 562517 w 562517"/>
                    <a:gd name="connsiteY30" fmla="*/ 314024 h 479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562517" h="479020">
                      <a:moveTo>
                        <a:pt x="562517" y="314024"/>
                      </a:moveTo>
                      <a:cubicBezTo>
                        <a:pt x="551872" y="441763"/>
                        <a:pt x="493325" y="372571"/>
                        <a:pt x="498648" y="329992"/>
                      </a:cubicBezTo>
                      <a:cubicBezTo>
                        <a:pt x="503970" y="282090"/>
                        <a:pt x="482680" y="266122"/>
                        <a:pt x="498648" y="255478"/>
                      </a:cubicBezTo>
                      <a:cubicBezTo>
                        <a:pt x="514615" y="244832"/>
                        <a:pt x="541227" y="212898"/>
                        <a:pt x="514615" y="175641"/>
                      </a:cubicBezTo>
                      <a:cubicBezTo>
                        <a:pt x="488003" y="138384"/>
                        <a:pt x="530582" y="117094"/>
                        <a:pt x="530582" y="37257"/>
                      </a:cubicBezTo>
                      <a:cubicBezTo>
                        <a:pt x="530582" y="26612"/>
                        <a:pt x="530582" y="15968"/>
                        <a:pt x="535905" y="10645"/>
                      </a:cubicBezTo>
                      <a:cubicBezTo>
                        <a:pt x="525260" y="5322"/>
                        <a:pt x="514615" y="0"/>
                        <a:pt x="514615" y="0"/>
                      </a:cubicBezTo>
                      <a:cubicBezTo>
                        <a:pt x="509293" y="63870"/>
                        <a:pt x="514615" y="85159"/>
                        <a:pt x="514615" y="85159"/>
                      </a:cubicBezTo>
                      <a:cubicBezTo>
                        <a:pt x="514615" y="85159"/>
                        <a:pt x="514615" y="85159"/>
                        <a:pt x="472035" y="95804"/>
                      </a:cubicBezTo>
                      <a:cubicBezTo>
                        <a:pt x="466713" y="90482"/>
                        <a:pt x="466713" y="85159"/>
                        <a:pt x="461390" y="79837"/>
                      </a:cubicBezTo>
                      <a:cubicBezTo>
                        <a:pt x="461390" y="79837"/>
                        <a:pt x="461390" y="79837"/>
                        <a:pt x="461390" y="85159"/>
                      </a:cubicBezTo>
                      <a:cubicBezTo>
                        <a:pt x="466713" y="101127"/>
                        <a:pt x="466713" y="133061"/>
                        <a:pt x="440101" y="138384"/>
                      </a:cubicBezTo>
                      <a:cubicBezTo>
                        <a:pt x="413488" y="138384"/>
                        <a:pt x="386876" y="117094"/>
                        <a:pt x="360264" y="111771"/>
                      </a:cubicBezTo>
                      <a:cubicBezTo>
                        <a:pt x="344296" y="106449"/>
                        <a:pt x="296394" y="106449"/>
                        <a:pt x="307039" y="79837"/>
                      </a:cubicBezTo>
                      <a:cubicBezTo>
                        <a:pt x="307039" y="74514"/>
                        <a:pt x="312362" y="69192"/>
                        <a:pt x="317684" y="63870"/>
                      </a:cubicBezTo>
                      <a:cubicBezTo>
                        <a:pt x="301717" y="69192"/>
                        <a:pt x="291072" y="79837"/>
                        <a:pt x="285749" y="90482"/>
                      </a:cubicBezTo>
                      <a:cubicBezTo>
                        <a:pt x="269782" y="69192"/>
                        <a:pt x="275105" y="5322"/>
                        <a:pt x="275105" y="5322"/>
                      </a:cubicBezTo>
                      <a:cubicBezTo>
                        <a:pt x="264460" y="5322"/>
                        <a:pt x="253815" y="10645"/>
                        <a:pt x="243170" y="15968"/>
                      </a:cubicBezTo>
                      <a:cubicBezTo>
                        <a:pt x="248492" y="21290"/>
                        <a:pt x="248492" y="26612"/>
                        <a:pt x="248492" y="37257"/>
                      </a:cubicBezTo>
                      <a:cubicBezTo>
                        <a:pt x="232525" y="90482"/>
                        <a:pt x="243170" y="117094"/>
                        <a:pt x="248492" y="143706"/>
                      </a:cubicBezTo>
                      <a:cubicBezTo>
                        <a:pt x="253815" y="164996"/>
                        <a:pt x="152688" y="239510"/>
                        <a:pt x="200590" y="234188"/>
                      </a:cubicBezTo>
                      <a:cubicBezTo>
                        <a:pt x="248492" y="228865"/>
                        <a:pt x="179300" y="244832"/>
                        <a:pt x="115431" y="319347"/>
                      </a:cubicBezTo>
                      <a:cubicBezTo>
                        <a:pt x="78174" y="361927"/>
                        <a:pt x="51561" y="367249"/>
                        <a:pt x="40916" y="345959"/>
                      </a:cubicBezTo>
                      <a:cubicBezTo>
                        <a:pt x="30271" y="361927"/>
                        <a:pt x="19627" y="377894"/>
                        <a:pt x="8982" y="393861"/>
                      </a:cubicBezTo>
                      <a:lnTo>
                        <a:pt x="8982" y="393861"/>
                      </a:lnTo>
                      <a:cubicBezTo>
                        <a:pt x="8982" y="393861"/>
                        <a:pt x="-6986" y="420473"/>
                        <a:pt x="3659" y="452408"/>
                      </a:cubicBezTo>
                      <a:lnTo>
                        <a:pt x="3659" y="452408"/>
                      </a:lnTo>
                      <a:cubicBezTo>
                        <a:pt x="3659" y="452408"/>
                        <a:pt x="94141" y="308702"/>
                        <a:pt x="296394" y="329992"/>
                      </a:cubicBezTo>
                      <a:cubicBezTo>
                        <a:pt x="440101" y="345959"/>
                        <a:pt x="503970" y="409829"/>
                        <a:pt x="535905" y="479020"/>
                      </a:cubicBezTo>
                      <a:cubicBezTo>
                        <a:pt x="541227" y="425796"/>
                        <a:pt x="551872" y="367249"/>
                        <a:pt x="551872" y="308702"/>
                      </a:cubicBezTo>
                      <a:cubicBezTo>
                        <a:pt x="562517" y="303380"/>
                        <a:pt x="562517" y="308702"/>
                        <a:pt x="562517" y="314024"/>
                      </a:cubicBezTo>
                      <a:close/>
                    </a:path>
                  </a:pathLst>
                </a:custGeom>
                <a:solidFill>
                  <a:srgbClr val="534351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6F844DD8-6DF8-4892-A45F-C82EDF443D1A}"/>
                  </a:ext>
                </a:extLst>
              </p:cNvPr>
              <p:cNvSpPr/>
              <p:nvPr/>
            </p:nvSpPr>
            <p:spPr>
              <a:xfrm>
                <a:off x="1247363" y="10063457"/>
                <a:ext cx="543628" cy="222614"/>
              </a:xfrm>
              <a:custGeom>
                <a:avLst/>
                <a:gdLst>
                  <a:gd name="connsiteX0" fmla="*/ 202991 w 543628"/>
                  <a:gd name="connsiteY0" fmla="*/ 159673 h 222614"/>
                  <a:gd name="connsiteX1" fmla="*/ 22027 w 543628"/>
                  <a:gd name="connsiteY1" fmla="*/ 0 h 222614"/>
                  <a:gd name="connsiteX2" fmla="*/ 22027 w 543628"/>
                  <a:gd name="connsiteY2" fmla="*/ 0 h 222614"/>
                  <a:gd name="connsiteX3" fmla="*/ 101864 w 543628"/>
                  <a:gd name="connsiteY3" fmla="*/ 196930 h 222614"/>
                  <a:gd name="connsiteX4" fmla="*/ 543628 w 543628"/>
                  <a:gd name="connsiteY4" fmla="*/ 122416 h 222614"/>
                  <a:gd name="connsiteX5" fmla="*/ 543628 w 543628"/>
                  <a:gd name="connsiteY5" fmla="*/ 117094 h 222614"/>
                  <a:gd name="connsiteX6" fmla="*/ 202991 w 543628"/>
                  <a:gd name="connsiteY6" fmla="*/ 159673 h 22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3628" h="222614">
                    <a:moveTo>
                      <a:pt x="202991" y="159673"/>
                    </a:moveTo>
                    <a:cubicBezTo>
                      <a:pt x="-52487" y="133061"/>
                      <a:pt x="22027" y="0"/>
                      <a:pt x="22027" y="0"/>
                    </a:cubicBezTo>
                    <a:lnTo>
                      <a:pt x="22027" y="0"/>
                    </a:lnTo>
                    <a:cubicBezTo>
                      <a:pt x="-15230" y="74514"/>
                      <a:pt x="-15230" y="159673"/>
                      <a:pt x="101864" y="196930"/>
                    </a:cubicBezTo>
                    <a:cubicBezTo>
                      <a:pt x="261538" y="244832"/>
                      <a:pt x="522338" y="228865"/>
                      <a:pt x="543628" y="122416"/>
                    </a:cubicBezTo>
                    <a:cubicBezTo>
                      <a:pt x="543628" y="122416"/>
                      <a:pt x="543628" y="122416"/>
                      <a:pt x="543628" y="117094"/>
                    </a:cubicBezTo>
                    <a:cubicBezTo>
                      <a:pt x="485081" y="154351"/>
                      <a:pt x="378632" y="175640"/>
                      <a:pt x="202991" y="159673"/>
                    </a:cubicBezTo>
                    <a:close/>
                  </a:path>
                </a:pathLst>
              </a:custGeom>
              <a:solidFill>
                <a:srgbClr val="D1D2D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115" name="Graphic 19">
                <a:extLst>
                  <a:ext uri="{FF2B5EF4-FFF2-40B4-BE49-F238E27FC236}">
                    <a16:creationId xmlns:a16="http://schemas.microsoft.com/office/drawing/2014/main" id="{9BCF6EB0-0C97-4B2C-B096-F1F28455EAFA}"/>
                  </a:ext>
                </a:extLst>
              </p:cNvPr>
              <p:cNvGrpSpPr/>
              <p:nvPr/>
            </p:nvGrpSpPr>
            <p:grpSpPr>
              <a:xfrm>
                <a:off x="1514223" y="9760077"/>
                <a:ext cx="218220" cy="58546"/>
                <a:chOff x="1514223" y="9760077"/>
                <a:chExt cx="218220" cy="58546"/>
              </a:xfrm>
              <a:solidFill>
                <a:srgbClr val="662550"/>
              </a:soli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5589B858-BF1B-41B8-8CEF-B13617124172}"/>
                    </a:ext>
                  </a:extLst>
                </p:cNvPr>
                <p:cNvSpPr/>
                <p:nvPr/>
              </p:nvSpPr>
              <p:spPr>
                <a:xfrm>
                  <a:off x="1514223" y="9760077"/>
                  <a:ext cx="26612" cy="37257"/>
                </a:xfrm>
                <a:custGeom>
                  <a:avLst/>
                  <a:gdLst>
                    <a:gd name="connsiteX0" fmla="*/ 26612 w 26612"/>
                    <a:gd name="connsiteY0" fmla="*/ 0 h 37257"/>
                    <a:gd name="connsiteX1" fmla="*/ 26612 w 26612"/>
                    <a:gd name="connsiteY1" fmla="*/ 0 h 37257"/>
                    <a:gd name="connsiteX2" fmla="*/ 26612 w 26612"/>
                    <a:gd name="connsiteY2" fmla="*/ 5322 h 37257"/>
                    <a:gd name="connsiteX3" fmla="*/ 21290 w 26612"/>
                    <a:gd name="connsiteY3" fmla="*/ 21290 h 37257"/>
                    <a:gd name="connsiteX4" fmla="*/ 15967 w 26612"/>
                    <a:gd name="connsiteY4" fmla="*/ 26612 h 37257"/>
                    <a:gd name="connsiteX5" fmla="*/ 10645 w 26612"/>
                    <a:gd name="connsiteY5" fmla="*/ 31935 h 37257"/>
                    <a:gd name="connsiteX6" fmla="*/ 0 w 26612"/>
                    <a:gd name="connsiteY6" fmla="*/ 37257 h 37257"/>
                    <a:gd name="connsiteX7" fmla="*/ 0 w 26612"/>
                    <a:gd name="connsiteY7" fmla="*/ 31935 h 37257"/>
                    <a:gd name="connsiteX8" fmla="*/ 0 w 26612"/>
                    <a:gd name="connsiteY8" fmla="*/ 26612 h 37257"/>
                    <a:gd name="connsiteX9" fmla="*/ 5322 w 26612"/>
                    <a:gd name="connsiteY9" fmla="*/ 21290 h 37257"/>
                    <a:gd name="connsiteX10" fmla="*/ 10645 w 26612"/>
                    <a:gd name="connsiteY10" fmla="*/ 15968 h 37257"/>
                    <a:gd name="connsiteX11" fmla="*/ 15967 w 26612"/>
                    <a:gd name="connsiteY11" fmla="*/ 10645 h 37257"/>
                    <a:gd name="connsiteX12" fmla="*/ 26612 w 26612"/>
                    <a:gd name="connsiteY12" fmla="*/ 0 h 37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6612" h="37257">
                      <a:moveTo>
                        <a:pt x="26612" y="0"/>
                      </a:moveTo>
                      <a:cubicBezTo>
                        <a:pt x="26612" y="0"/>
                        <a:pt x="26612" y="0"/>
                        <a:pt x="26612" y="0"/>
                      </a:cubicBezTo>
                      <a:cubicBezTo>
                        <a:pt x="26612" y="5322"/>
                        <a:pt x="26612" y="5322"/>
                        <a:pt x="26612" y="5322"/>
                      </a:cubicBezTo>
                      <a:cubicBezTo>
                        <a:pt x="26612" y="10645"/>
                        <a:pt x="21290" y="15968"/>
                        <a:pt x="21290" y="21290"/>
                      </a:cubicBezTo>
                      <a:cubicBezTo>
                        <a:pt x="21290" y="21290"/>
                        <a:pt x="15967" y="26612"/>
                        <a:pt x="15967" y="26612"/>
                      </a:cubicBezTo>
                      <a:cubicBezTo>
                        <a:pt x="15967" y="26612"/>
                        <a:pt x="10645" y="31935"/>
                        <a:pt x="10645" y="31935"/>
                      </a:cubicBezTo>
                      <a:cubicBezTo>
                        <a:pt x="5322" y="37257"/>
                        <a:pt x="0" y="37257"/>
                        <a:pt x="0" y="37257"/>
                      </a:cubicBezTo>
                      <a:cubicBezTo>
                        <a:pt x="0" y="37257"/>
                        <a:pt x="0" y="31935"/>
                        <a:pt x="0" y="31935"/>
                      </a:cubicBezTo>
                      <a:cubicBezTo>
                        <a:pt x="0" y="31935"/>
                        <a:pt x="0" y="26612"/>
                        <a:pt x="0" y="26612"/>
                      </a:cubicBezTo>
                      <a:cubicBezTo>
                        <a:pt x="0" y="21290"/>
                        <a:pt x="0" y="21290"/>
                        <a:pt x="5322" y="21290"/>
                      </a:cubicBezTo>
                      <a:cubicBezTo>
                        <a:pt x="5322" y="21290"/>
                        <a:pt x="10645" y="15968"/>
                        <a:pt x="10645" y="15968"/>
                      </a:cubicBezTo>
                      <a:cubicBezTo>
                        <a:pt x="10645" y="15968"/>
                        <a:pt x="15967" y="10645"/>
                        <a:pt x="15967" y="10645"/>
                      </a:cubicBezTo>
                      <a:cubicBezTo>
                        <a:pt x="21290" y="0"/>
                        <a:pt x="26612" y="0"/>
                        <a:pt x="26612" y="0"/>
                      </a:cubicBezTo>
                      <a:close/>
                    </a:path>
                  </a:pathLst>
                </a:custGeom>
                <a:solidFill>
                  <a:srgbClr val="66255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40FED3D3-94FC-4040-AA53-837FE7CF2805}"/>
                    </a:ext>
                  </a:extLst>
                </p:cNvPr>
                <p:cNvSpPr/>
                <p:nvPr/>
              </p:nvSpPr>
              <p:spPr>
                <a:xfrm>
                  <a:off x="1721799" y="9770722"/>
                  <a:ext cx="10644" cy="47901"/>
                </a:xfrm>
                <a:custGeom>
                  <a:avLst/>
                  <a:gdLst>
                    <a:gd name="connsiteX0" fmla="*/ 0 w 10644"/>
                    <a:gd name="connsiteY0" fmla="*/ 0 h 47901"/>
                    <a:gd name="connsiteX1" fmla="*/ 5322 w 10644"/>
                    <a:gd name="connsiteY1" fmla="*/ 5322 h 47901"/>
                    <a:gd name="connsiteX2" fmla="*/ 10645 w 10644"/>
                    <a:gd name="connsiteY2" fmla="*/ 10645 h 47901"/>
                    <a:gd name="connsiteX3" fmla="*/ 10645 w 10644"/>
                    <a:gd name="connsiteY3" fmla="*/ 21289 h 47901"/>
                    <a:gd name="connsiteX4" fmla="*/ 10645 w 10644"/>
                    <a:gd name="connsiteY4" fmla="*/ 26612 h 47901"/>
                    <a:gd name="connsiteX5" fmla="*/ 10645 w 10644"/>
                    <a:gd name="connsiteY5" fmla="*/ 31935 h 47901"/>
                    <a:gd name="connsiteX6" fmla="*/ 5322 w 10644"/>
                    <a:gd name="connsiteY6" fmla="*/ 42579 h 47901"/>
                    <a:gd name="connsiteX7" fmla="*/ 0 w 10644"/>
                    <a:gd name="connsiteY7" fmla="*/ 47902 h 47901"/>
                    <a:gd name="connsiteX8" fmla="*/ 0 w 10644"/>
                    <a:gd name="connsiteY8" fmla="*/ 37257 h 47901"/>
                    <a:gd name="connsiteX9" fmla="*/ 0 w 10644"/>
                    <a:gd name="connsiteY9" fmla="*/ 21289 h 47901"/>
                    <a:gd name="connsiteX10" fmla="*/ 0 w 10644"/>
                    <a:gd name="connsiteY10" fmla="*/ 10645 h 47901"/>
                    <a:gd name="connsiteX11" fmla="*/ 0 w 10644"/>
                    <a:gd name="connsiteY11" fmla="*/ 5322 h 47901"/>
                    <a:gd name="connsiteX12" fmla="*/ 0 w 10644"/>
                    <a:gd name="connsiteY12" fmla="*/ 0 h 47901"/>
                    <a:gd name="connsiteX13" fmla="*/ 0 w 10644"/>
                    <a:gd name="connsiteY13" fmla="*/ 0 h 47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644" h="47901">
                      <a:moveTo>
                        <a:pt x="0" y="0"/>
                      </a:moveTo>
                      <a:cubicBezTo>
                        <a:pt x="0" y="0"/>
                        <a:pt x="5322" y="0"/>
                        <a:pt x="5322" y="5322"/>
                      </a:cubicBezTo>
                      <a:cubicBezTo>
                        <a:pt x="5322" y="5322"/>
                        <a:pt x="5322" y="10645"/>
                        <a:pt x="10645" y="10645"/>
                      </a:cubicBezTo>
                      <a:cubicBezTo>
                        <a:pt x="10645" y="15967"/>
                        <a:pt x="10645" y="15967"/>
                        <a:pt x="10645" y="21289"/>
                      </a:cubicBezTo>
                      <a:lnTo>
                        <a:pt x="10645" y="26612"/>
                      </a:lnTo>
                      <a:cubicBezTo>
                        <a:pt x="10645" y="26612"/>
                        <a:pt x="10645" y="31935"/>
                        <a:pt x="10645" y="31935"/>
                      </a:cubicBezTo>
                      <a:cubicBezTo>
                        <a:pt x="10645" y="37257"/>
                        <a:pt x="10645" y="37257"/>
                        <a:pt x="5322" y="42579"/>
                      </a:cubicBezTo>
                      <a:cubicBezTo>
                        <a:pt x="5322" y="47902"/>
                        <a:pt x="0" y="47902"/>
                        <a:pt x="0" y="47902"/>
                      </a:cubicBezTo>
                      <a:cubicBezTo>
                        <a:pt x="0" y="47902"/>
                        <a:pt x="0" y="42579"/>
                        <a:pt x="0" y="37257"/>
                      </a:cubicBezTo>
                      <a:cubicBezTo>
                        <a:pt x="0" y="31935"/>
                        <a:pt x="0" y="26612"/>
                        <a:pt x="0" y="21289"/>
                      </a:cubicBezTo>
                      <a:cubicBezTo>
                        <a:pt x="0" y="15967"/>
                        <a:pt x="0" y="15967"/>
                        <a:pt x="0" y="10645"/>
                      </a:cubicBezTo>
                      <a:cubicBezTo>
                        <a:pt x="0" y="5322"/>
                        <a:pt x="0" y="5322"/>
                        <a:pt x="0" y="5322"/>
                      </a:cubicBezTo>
                      <a:cubicBezTo>
                        <a:pt x="0" y="5322"/>
                        <a:pt x="0" y="5322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66255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18" name="Graphic 19">
                <a:extLst>
                  <a:ext uri="{FF2B5EF4-FFF2-40B4-BE49-F238E27FC236}">
                    <a16:creationId xmlns:a16="http://schemas.microsoft.com/office/drawing/2014/main" id="{3DF5894D-FA4F-4EE5-A502-7FAA91ADFAB7}"/>
                  </a:ext>
                </a:extLst>
              </p:cNvPr>
              <p:cNvGrpSpPr/>
              <p:nvPr/>
            </p:nvGrpSpPr>
            <p:grpSpPr>
              <a:xfrm>
                <a:off x="1238816" y="10052812"/>
                <a:ext cx="562819" cy="234187"/>
                <a:chOff x="1238816" y="10052812"/>
                <a:chExt cx="562819" cy="234187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FFB24691-0BE3-4137-9C29-4CC533360E01}"/>
                    </a:ext>
                  </a:extLst>
                </p:cNvPr>
                <p:cNvSpPr/>
                <p:nvPr/>
              </p:nvSpPr>
              <p:spPr>
                <a:xfrm>
                  <a:off x="1247363" y="10063457"/>
                  <a:ext cx="543628" cy="222614"/>
                </a:xfrm>
                <a:custGeom>
                  <a:avLst/>
                  <a:gdLst>
                    <a:gd name="connsiteX0" fmla="*/ 202991 w 543628"/>
                    <a:gd name="connsiteY0" fmla="*/ 159673 h 222614"/>
                    <a:gd name="connsiteX1" fmla="*/ 22027 w 543628"/>
                    <a:gd name="connsiteY1" fmla="*/ 0 h 222614"/>
                    <a:gd name="connsiteX2" fmla="*/ 22027 w 543628"/>
                    <a:gd name="connsiteY2" fmla="*/ 0 h 222614"/>
                    <a:gd name="connsiteX3" fmla="*/ 101864 w 543628"/>
                    <a:gd name="connsiteY3" fmla="*/ 196930 h 222614"/>
                    <a:gd name="connsiteX4" fmla="*/ 543628 w 543628"/>
                    <a:gd name="connsiteY4" fmla="*/ 122416 h 222614"/>
                    <a:gd name="connsiteX5" fmla="*/ 543628 w 543628"/>
                    <a:gd name="connsiteY5" fmla="*/ 117094 h 222614"/>
                    <a:gd name="connsiteX6" fmla="*/ 202991 w 543628"/>
                    <a:gd name="connsiteY6" fmla="*/ 159673 h 22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3628" h="222614">
                      <a:moveTo>
                        <a:pt x="202991" y="159673"/>
                      </a:moveTo>
                      <a:cubicBezTo>
                        <a:pt x="-52487" y="133061"/>
                        <a:pt x="22027" y="0"/>
                        <a:pt x="22027" y="0"/>
                      </a:cubicBezTo>
                      <a:lnTo>
                        <a:pt x="22027" y="0"/>
                      </a:lnTo>
                      <a:cubicBezTo>
                        <a:pt x="-15230" y="74514"/>
                        <a:pt x="-15230" y="159673"/>
                        <a:pt x="101864" y="196930"/>
                      </a:cubicBezTo>
                      <a:cubicBezTo>
                        <a:pt x="261538" y="244832"/>
                        <a:pt x="522338" y="228865"/>
                        <a:pt x="543628" y="122416"/>
                      </a:cubicBezTo>
                      <a:cubicBezTo>
                        <a:pt x="543628" y="122416"/>
                        <a:pt x="543628" y="122416"/>
                        <a:pt x="543628" y="117094"/>
                      </a:cubicBezTo>
                      <a:cubicBezTo>
                        <a:pt x="485081" y="154351"/>
                        <a:pt x="378632" y="175640"/>
                        <a:pt x="202991" y="159673"/>
                      </a:cubicBezTo>
                      <a:close/>
                    </a:path>
                  </a:pathLst>
                </a:custGeom>
                <a:solidFill>
                  <a:srgbClr val="AAB7C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E757BCF-87D6-4FFC-8533-3EFFBB4413E0}"/>
                    </a:ext>
                  </a:extLst>
                </p:cNvPr>
                <p:cNvSpPr/>
                <p:nvPr/>
              </p:nvSpPr>
              <p:spPr>
                <a:xfrm>
                  <a:off x="1238816" y="10052812"/>
                  <a:ext cx="562819" cy="234187"/>
                </a:xfrm>
                <a:custGeom>
                  <a:avLst/>
                  <a:gdLst>
                    <a:gd name="connsiteX0" fmla="*/ 296697 w 562819"/>
                    <a:gd name="connsiteY0" fmla="*/ 234188 h 234187"/>
                    <a:gd name="connsiteX1" fmla="*/ 105088 w 562819"/>
                    <a:gd name="connsiteY1" fmla="*/ 207575 h 234187"/>
                    <a:gd name="connsiteX2" fmla="*/ 9284 w 562819"/>
                    <a:gd name="connsiteY2" fmla="*/ 133061 h 234187"/>
                    <a:gd name="connsiteX3" fmla="*/ 19929 w 562819"/>
                    <a:gd name="connsiteY3" fmla="*/ 5322 h 234187"/>
                    <a:gd name="connsiteX4" fmla="*/ 19929 w 562819"/>
                    <a:gd name="connsiteY4" fmla="*/ 5322 h 234187"/>
                    <a:gd name="connsiteX5" fmla="*/ 19929 w 562819"/>
                    <a:gd name="connsiteY5" fmla="*/ 5322 h 234187"/>
                    <a:gd name="connsiteX6" fmla="*/ 25252 w 562819"/>
                    <a:gd name="connsiteY6" fmla="*/ 0 h 234187"/>
                    <a:gd name="connsiteX7" fmla="*/ 35896 w 562819"/>
                    <a:gd name="connsiteY7" fmla="*/ 5322 h 234187"/>
                    <a:gd name="connsiteX8" fmla="*/ 35896 w 562819"/>
                    <a:gd name="connsiteY8" fmla="*/ 10645 h 234187"/>
                    <a:gd name="connsiteX9" fmla="*/ 35896 w 562819"/>
                    <a:gd name="connsiteY9" fmla="*/ 85159 h 234187"/>
                    <a:gd name="connsiteX10" fmla="*/ 216860 w 562819"/>
                    <a:gd name="connsiteY10" fmla="*/ 164996 h 234187"/>
                    <a:gd name="connsiteX11" fmla="*/ 552175 w 562819"/>
                    <a:gd name="connsiteY11" fmla="*/ 122416 h 234187"/>
                    <a:gd name="connsiteX12" fmla="*/ 562820 w 562819"/>
                    <a:gd name="connsiteY12" fmla="*/ 111771 h 234187"/>
                    <a:gd name="connsiteX13" fmla="*/ 557497 w 562819"/>
                    <a:gd name="connsiteY13" fmla="*/ 127739 h 234187"/>
                    <a:gd name="connsiteX14" fmla="*/ 296697 w 562819"/>
                    <a:gd name="connsiteY14" fmla="*/ 234188 h 234187"/>
                    <a:gd name="connsiteX15" fmla="*/ 14607 w 562819"/>
                    <a:gd name="connsiteY15" fmla="*/ 69192 h 234187"/>
                    <a:gd name="connsiteX16" fmla="*/ 19929 w 562819"/>
                    <a:gd name="connsiteY16" fmla="*/ 133061 h 234187"/>
                    <a:gd name="connsiteX17" fmla="*/ 110411 w 562819"/>
                    <a:gd name="connsiteY17" fmla="*/ 196931 h 234187"/>
                    <a:gd name="connsiteX18" fmla="*/ 296697 w 562819"/>
                    <a:gd name="connsiteY18" fmla="*/ 223543 h 234187"/>
                    <a:gd name="connsiteX19" fmla="*/ 541530 w 562819"/>
                    <a:gd name="connsiteY19" fmla="*/ 143706 h 234187"/>
                    <a:gd name="connsiteX20" fmla="*/ 211538 w 562819"/>
                    <a:gd name="connsiteY20" fmla="*/ 180963 h 234187"/>
                    <a:gd name="connsiteX21" fmla="*/ 25252 w 562819"/>
                    <a:gd name="connsiteY21" fmla="*/ 95804 h 234187"/>
                    <a:gd name="connsiteX22" fmla="*/ 14607 w 562819"/>
                    <a:gd name="connsiteY22" fmla="*/ 69192 h 234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62819" h="234187">
                      <a:moveTo>
                        <a:pt x="296697" y="234188"/>
                      </a:moveTo>
                      <a:cubicBezTo>
                        <a:pt x="227505" y="234188"/>
                        <a:pt x="163635" y="223543"/>
                        <a:pt x="105088" y="207575"/>
                      </a:cubicBezTo>
                      <a:cubicBezTo>
                        <a:pt x="57186" y="191608"/>
                        <a:pt x="25252" y="170319"/>
                        <a:pt x="9284" y="133061"/>
                      </a:cubicBezTo>
                      <a:cubicBezTo>
                        <a:pt x="-6683" y="101127"/>
                        <a:pt x="-1361" y="53224"/>
                        <a:pt x="19929" y="5322"/>
                      </a:cubicBezTo>
                      <a:cubicBezTo>
                        <a:pt x="19929" y="5322"/>
                        <a:pt x="19929" y="5322"/>
                        <a:pt x="19929" y="5322"/>
                      </a:cubicBezTo>
                      <a:cubicBezTo>
                        <a:pt x="19929" y="5322"/>
                        <a:pt x="19929" y="5322"/>
                        <a:pt x="19929" y="5322"/>
                      </a:cubicBezTo>
                      <a:lnTo>
                        <a:pt x="25252" y="0"/>
                      </a:lnTo>
                      <a:lnTo>
                        <a:pt x="35896" y="5322"/>
                      </a:lnTo>
                      <a:lnTo>
                        <a:pt x="35896" y="10645"/>
                      </a:lnTo>
                      <a:cubicBezTo>
                        <a:pt x="35896" y="10645"/>
                        <a:pt x="14607" y="47902"/>
                        <a:pt x="35896" y="85159"/>
                      </a:cubicBezTo>
                      <a:cubicBezTo>
                        <a:pt x="57186" y="127739"/>
                        <a:pt x="121056" y="154351"/>
                        <a:pt x="216860" y="164996"/>
                      </a:cubicBezTo>
                      <a:cubicBezTo>
                        <a:pt x="371211" y="180963"/>
                        <a:pt x="488305" y="170319"/>
                        <a:pt x="552175" y="122416"/>
                      </a:cubicBezTo>
                      <a:lnTo>
                        <a:pt x="562820" y="111771"/>
                      </a:lnTo>
                      <a:lnTo>
                        <a:pt x="557497" y="127739"/>
                      </a:lnTo>
                      <a:cubicBezTo>
                        <a:pt x="541530" y="207575"/>
                        <a:pt x="408468" y="234188"/>
                        <a:pt x="296697" y="234188"/>
                      </a:cubicBezTo>
                      <a:close/>
                      <a:moveTo>
                        <a:pt x="14607" y="69192"/>
                      </a:moveTo>
                      <a:cubicBezTo>
                        <a:pt x="9284" y="90482"/>
                        <a:pt x="14607" y="111771"/>
                        <a:pt x="19929" y="133061"/>
                      </a:cubicBezTo>
                      <a:cubicBezTo>
                        <a:pt x="35896" y="164996"/>
                        <a:pt x="62509" y="186286"/>
                        <a:pt x="110411" y="196931"/>
                      </a:cubicBezTo>
                      <a:cubicBezTo>
                        <a:pt x="163635" y="212898"/>
                        <a:pt x="227505" y="223543"/>
                        <a:pt x="296697" y="223543"/>
                      </a:cubicBezTo>
                      <a:cubicBezTo>
                        <a:pt x="397823" y="223543"/>
                        <a:pt x="520240" y="202253"/>
                        <a:pt x="541530" y="143706"/>
                      </a:cubicBezTo>
                      <a:cubicBezTo>
                        <a:pt x="472338" y="180963"/>
                        <a:pt x="360566" y="196931"/>
                        <a:pt x="211538" y="180963"/>
                      </a:cubicBezTo>
                      <a:cubicBezTo>
                        <a:pt x="110411" y="170319"/>
                        <a:pt x="46541" y="138384"/>
                        <a:pt x="25252" y="95804"/>
                      </a:cubicBezTo>
                      <a:cubicBezTo>
                        <a:pt x="19929" y="79837"/>
                        <a:pt x="14607" y="74514"/>
                        <a:pt x="14607" y="69192"/>
                      </a:cubicBezTo>
                      <a:close/>
                    </a:path>
                  </a:pathLst>
                </a:custGeom>
                <a:solidFill>
                  <a:srgbClr val="818B9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21" name="Graphic 19">
                <a:extLst>
                  <a:ext uri="{FF2B5EF4-FFF2-40B4-BE49-F238E27FC236}">
                    <a16:creationId xmlns:a16="http://schemas.microsoft.com/office/drawing/2014/main" id="{1A5C6036-4A6A-426D-A9D0-5634D05BE49E}"/>
                  </a:ext>
                </a:extLst>
              </p:cNvPr>
              <p:cNvGrpSpPr/>
              <p:nvPr/>
            </p:nvGrpSpPr>
            <p:grpSpPr>
              <a:xfrm>
                <a:off x="1448773" y="9807979"/>
                <a:ext cx="304960" cy="101126"/>
                <a:chOff x="1448773" y="9807979"/>
                <a:chExt cx="304960" cy="101126"/>
              </a:xfrm>
            </p:grpSpPr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1317595-F44F-4CAC-A544-A9C34DE33A95}"/>
                    </a:ext>
                  </a:extLst>
                </p:cNvPr>
                <p:cNvSpPr/>
                <p:nvPr/>
              </p:nvSpPr>
              <p:spPr>
                <a:xfrm>
                  <a:off x="1448773" y="9813302"/>
                  <a:ext cx="300452" cy="93977"/>
                </a:xfrm>
                <a:custGeom>
                  <a:avLst/>
                  <a:gdLst>
                    <a:gd name="connsiteX0" fmla="*/ 22870 w 300452"/>
                    <a:gd name="connsiteY0" fmla="*/ 63870 h 93977"/>
                    <a:gd name="connsiteX1" fmla="*/ 251736 w 300452"/>
                    <a:gd name="connsiteY1" fmla="*/ 85159 h 93977"/>
                    <a:gd name="connsiteX2" fmla="*/ 299638 w 300452"/>
                    <a:gd name="connsiteY2" fmla="*/ 63870 h 93977"/>
                    <a:gd name="connsiteX3" fmla="*/ 139964 w 300452"/>
                    <a:gd name="connsiteY3" fmla="*/ 0 h 93977"/>
                    <a:gd name="connsiteX4" fmla="*/ 22870 w 300452"/>
                    <a:gd name="connsiteY4" fmla="*/ 63870 h 93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452" h="93977">
                      <a:moveTo>
                        <a:pt x="22870" y="63870"/>
                      </a:moveTo>
                      <a:cubicBezTo>
                        <a:pt x="22870" y="63870"/>
                        <a:pt x="139964" y="26612"/>
                        <a:pt x="251736" y="85159"/>
                      </a:cubicBezTo>
                      <a:cubicBezTo>
                        <a:pt x="283670" y="106449"/>
                        <a:pt x="304960" y="85159"/>
                        <a:pt x="299638" y="63870"/>
                      </a:cubicBezTo>
                      <a:cubicBezTo>
                        <a:pt x="294315" y="42580"/>
                        <a:pt x="235768" y="0"/>
                        <a:pt x="139964" y="0"/>
                      </a:cubicBezTo>
                      <a:cubicBezTo>
                        <a:pt x="-14387" y="0"/>
                        <a:pt x="-19710" y="69192"/>
                        <a:pt x="22870" y="63870"/>
                      </a:cubicBezTo>
                      <a:close/>
                    </a:path>
                  </a:pathLst>
                </a:custGeom>
                <a:solidFill>
                  <a:srgbClr val="F3A01E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8188EE54-F3A3-42C4-88B1-51FC8ADAD4B8}"/>
                    </a:ext>
                  </a:extLst>
                </p:cNvPr>
                <p:cNvSpPr/>
                <p:nvPr/>
              </p:nvSpPr>
              <p:spPr>
                <a:xfrm>
                  <a:off x="1450354" y="9807979"/>
                  <a:ext cx="303380" cy="101126"/>
                </a:xfrm>
                <a:custGeom>
                  <a:avLst/>
                  <a:gdLst>
                    <a:gd name="connsiteX0" fmla="*/ 21290 w 303380"/>
                    <a:gd name="connsiteY0" fmla="*/ 63869 h 101126"/>
                    <a:gd name="connsiteX1" fmla="*/ 79837 w 303380"/>
                    <a:gd name="connsiteY1" fmla="*/ 53224 h 101126"/>
                    <a:gd name="connsiteX2" fmla="*/ 111772 w 303380"/>
                    <a:gd name="connsiteY2" fmla="*/ 47902 h 101126"/>
                    <a:gd name="connsiteX3" fmla="*/ 143706 w 303380"/>
                    <a:gd name="connsiteY3" fmla="*/ 47902 h 101126"/>
                    <a:gd name="connsiteX4" fmla="*/ 175641 w 303380"/>
                    <a:gd name="connsiteY4" fmla="*/ 53224 h 101126"/>
                    <a:gd name="connsiteX5" fmla="*/ 202253 w 303380"/>
                    <a:gd name="connsiteY5" fmla="*/ 58547 h 101126"/>
                    <a:gd name="connsiteX6" fmla="*/ 228866 w 303380"/>
                    <a:gd name="connsiteY6" fmla="*/ 69192 h 101126"/>
                    <a:gd name="connsiteX7" fmla="*/ 255478 w 303380"/>
                    <a:gd name="connsiteY7" fmla="*/ 79837 h 101126"/>
                    <a:gd name="connsiteX8" fmla="*/ 255478 w 303380"/>
                    <a:gd name="connsiteY8" fmla="*/ 79837 h 101126"/>
                    <a:gd name="connsiteX9" fmla="*/ 266123 w 303380"/>
                    <a:gd name="connsiteY9" fmla="*/ 85159 h 101126"/>
                    <a:gd name="connsiteX10" fmla="*/ 276768 w 303380"/>
                    <a:gd name="connsiteY10" fmla="*/ 85159 h 101126"/>
                    <a:gd name="connsiteX11" fmla="*/ 298058 w 303380"/>
                    <a:gd name="connsiteY11" fmla="*/ 74514 h 101126"/>
                    <a:gd name="connsiteX12" fmla="*/ 292735 w 303380"/>
                    <a:gd name="connsiteY12" fmla="*/ 53224 h 101126"/>
                    <a:gd name="connsiteX13" fmla="*/ 271445 w 303380"/>
                    <a:gd name="connsiteY13" fmla="*/ 37257 h 101126"/>
                    <a:gd name="connsiteX14" fmla="*/ 250155 w 303380"/>
                    <a:gd name="connsiteY14" fmla="*/ 26612 h 101126"/>
                    <a:gd name="connsiteX15" fmla="*/ 223543 w 303380"/>
                    <a:gd name="connsiteY15" fmla="*/ 15968 h 101126"/>
                    <a:gd name="connsiteX16" fmla="*/ 170319 w 303380"/>
                    <a:gd name="connsiteY16" fmla="*/ 5322 h 101126"/>
                    <a:gd name="connsiteX17" fmla="*/ 143706 w 303380"/>
                    <a:gd name="connsiteY17" fmla="*/ 5322 h 101126"/>
                    <a:gd name="connsiteX18" fmla="*/ 117094 w 303380"/>
                    <a:gd name="connsiteY18" fmla="*/ 5322 h 101126"/>
                    <a:gd name="connsiteX19" fmla="*/ 90482 w 303380"/>
                    <a:gd name="connsiteY19" fmla="*/ 5322 h 101126"/>
                    <a:gd name="connsiteX20" fmla="*/ 63869 w 303380"/>
                    <a:gd name="connsiteY20" fmla="*/ 10645 h 101126"/>
                    <a:gd name="connsiteX21" fmla="*/ 37257 w 303380"/>
                    <a:gd name="connsiteY21" fmla="*/ 15968 h 101126"/>
                    <a:gd name="connsiteX22" fmla="*/ 15967 w 303380"/>
                    <a:gd name="connsiteY22" fmla="*/ 26612 h 101126"/>
                    <a:gd name="connsiteX23" fmla="*/ 0 w 303380"/>
                    <a:gd name="connsiteY23" fmla="*/ 47902 h 101126"/>
                    <a:gd name="connsiteX24" fmla="*/ 5322 w 303380"/>
                    <a:gd name="connsiteY24" fmla="*/ 58547 h 101126"/>
                    <a:gd name="connsiteX25" fmla="*/ 10645 w 303380"/>
                    <a:gd name="connsiteY25" fmla="*/ 58547 h 101126"/>
                    <a:gd name="connsiteX26" fmla="*/ 21290 w 303380"/>
                    <a:gd name="connsiteY26" fmla="*/ 63869 h 101126"/>
                    <a:gd name="connsiteX27" fmla="*/ 21290 w 303380"/>
                    <a:gd name="connsiteY27" fmla="*/ 69192 h 101126"/>
                    <a:gd name="connsiteX28" fmla="*/ 15967 w 303380"/>
                    <a:gd name="connsiteY28" fmla="*/ 69192 h 101126"/>
                    <a:gd name="connsiteX29" fmla="*/ 10645 w 303380"/>
                    <a:gd name="connsiteY29" fmla="*/ 69192 h 101126"/>
                    <a:gd name="connsiteX30" fmla="*/ 0 w 303380"/>
                    <a:gd name="connsiteY30" fmla="*/ 58547 h 101126"/>
                    <a:gd name="connsiteX31" fmla="*/ 15967 w 303380"/>
                    <a:gd name="connsiteY31" fmla="*/ 37257 h 101126"/>
                    <a:gd name="connsiteX32" fmla="*/ 37257 w 303380"/>
                    <a:gd name="connsiteY32" fmla="*/ 21290 h 101126"/>
                    <a:gd name="connsiteX33" fmla="*/ 47902 w 303380"/>
                    <a:gd name="connsiteY33" fmla="*/ 15968 h 101126"/>
                    <a:gd name="connsiteX34" fmla="*/ 63869 w 303380"/>
                    <a:gd name="connsiteY34" fmla="*/ 5322 h 101126"/>
                    <a:gd name="connsiteX35" fmla="*/ 90482 w 303380"/>
                    <a:gd name="connsiteY35" fmla="*/ 0 h 101126"/>
                    <a:gd name="connsiteX36" fmla="*/ 117094 w 303380"/>
                    <a:gd name="connsiteY36" fmla="*/ 0 h 101126"/>
                    <a:gd name="connsiteX37" fmla="*/ 143706 w 303380"/>
                    <a:gd name="connsiteY37" fmla="*/ 0 h 101126"/>
                    <a:gd name="connsiteX38" fmla="*/ 170319 w 303380"/>
                    <a:gd name="connsiteY38" fmla="*/ 0 h 101126"/>
                    <a:gd name="connsiteX39" fmla="*/ 276768 w 303380"/>
                    <a:gd name="connsiteY39" fmla="*/ 37257 h 101126"/>
                    <a:gd name="connsiteX40" fmla="*/ 298058 w 303380"/>
                    <a:gd name="connsiteY40" fmla="*/ 58547 h 101126"/>
                    <a:gd name="connsiteX41" fmla="*/ 303380 w 303380"/>
                    <a:gd name="connsiteY41" fmla="*/ 85159 h 101126"/>
                    <a:gd name="connsiteX42" fmla="*/ 282090 w 303380"/>
                    <a:gd name="connsiteY42" fmla="*/ 101127 h 101126"/>
                    <a:gd name="connsiteX43" fmla="*/ 266123 w 303380"/>
                    <a:gd name="connsiteY43" fmla="*/ 101127 h 101126"/>
                    <a:gd name="connsiteX44" fmla="*/ 255478 w 303380"/>
                    <a:gd name="connsiteY44" fmla="*/ 95804 h 101126"/>
                    <a:gd name="connsiteX45" fmla="*/ 255478 w 303380"/>
                    <a:gd name="connsiteY45" fmla="*/ 95804 h 101126"/>
                    <a:gd name="connsiteX46" fmla="*/ 228866 w 303380"/>
                    <a:gd name="connsiteY46" fmla="*/ 85159 h 101126"/>
                    <a:gd name="connsiteX47" fmla="*/ 202253 w 303380"/>
                    <a:gd name="connsiteY47" fmla="*/ 74514 h 101126"/>
                    <a:gd name="connsiteX48" fmla="*/ 175641 w 303380"/>
                    <a:gd name="connsiteY48" fmla="*/ 69192 h 101126"/>
                    <a:gd name="connsiteX49" fmla="*/ 149029 w 303380"/>
                    <a:gd name="connsiteY49" fmla="*/ 63869 h 101126"/>
                    <a:gd name="connsiteX50" fmla="*/ 122417 w 303380"/>
                    <a:gd name="connsiteY50" fmla="*/ 63869 h 101126"/>
                    <a:gd name="connsiteX51" fmla="*/ 90482 w 303380"/>
                    <a:gd name="connsiteY51" fmla="*/ 63869 h 101126"/>
                    <a:gd name="connsiteX52" fmla="*/ 21290 w 303380"/>
                    <a:gd name="connsiteY52" fmla="*/ 69192 h 101126"/>
                    <a:gd name="connsiteX53" fmla="*/ 21290 w 303380"/>
                    <a:gd name="connsiteY53" fmla="*/ 69192 h 101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03380" h="101126">
                      <a:moveTo>
                        <a:pt x="21290" y="63869"/>
                      </a:moveTo>
                      <a:cubicBezTo>
                        <a:pt x="42580" y="58547"/>
                        <a:pt x="58547" y="53224"/>
                        <a:pt x="79837" y="53224"/>
                      </a:cubicBezTo>
                      <a:cubicBezTo>
                        <a:pt x="90482" y="53224"/>
                        <a:pt x="101127" y="53224"/>
                        <a:pt x="111772" y="47902"/>
                      </a:cubicBezTo>
                      <a:cubicBezTo>
                        <a:pt x="122417" y="47902"/>
                        <a:pt x="133061" y="47902"/>
                        <a:pt x="143706" y="47902"/>
                      </a:cubicBezTo>
                      <a:cubicBezTo>
                        <a:pt x="154351" y="47902"/>
                        <a:pt x="164996" y="47902"/>
                        <a:pt x="175641" y="53224"/>
                      </a:cubicBezTo>
                      <a:cubicBezTo>
                        <a:pt x="186286" y="53224"/>
                        <a:pt x="196931" y="58547"/>
                        <a:pt x="202253" y="58547"/>
                      </a:cubicBezTo>
                      <a:cubicBezTo>
                        <a:pt x="212898" y="63869"/>
                        <a:pt x="223543" y="63869"/>
                        <a:pt x="228866" y="69192"/>
                      </a:cubicBezTo>
                      <a:cubicBezTo>
                        <a:pt x="239511" y="74514"/>
                        <a:pt x="244833" y="79837"/>
                        <a:pt x="255478" y="79837"/>
                      </a:cubicBezTo>
                      <a:lnTo>
                        <a:pt x="255478" y="79837"/>
                      </a:lnTo>
                      <a:cubicBezTo>
                        <a:pt x="260800" y="79837"/>
                        <a:pt x="260800" y="85159"/>
                        <a:pt x="266123" y="85159"/>
                      </a:cubicBezTo>
                      <a:cubicBezTo>
                        <a:pt x="271445" y="85159"/>
                        <a:pt x="276768" y="90481"/>
                        <a:pt x="276768" y="85159"/>
                      </a:cubicBezTo>
                      <a:cubicBezTo>
                        <a:pt x="287413" y="85159"/>
                        <a:pt x="292735" y="79837"/>
                        <a:pt x="298058" y="74514"/>
                      </a:cubicBezTo>
                      <a:cubicBezTo>
                        <a:pt x="303380" y="69192"/>
                        <a:pt x="298058" y="58547"/>
                        <a:pt x="292735" y="53224"/>
                      </a:cubicBezTo>
                      <a:cubicBezTo>
                        <a:pt x="287413" y="47902"/>
                        <a:pt x="282090" y="42580"/>
                        <a:pt x="271445" y="37257"/>
                      </a:cubicBezTo>
                      <a:cubicBezTo>
                        <a:pt x="266123" y="31935"/>
                        <a:pt x="255478" y="26612"/>
                        <a:pt x="250155" y="26612"/>
                      </a:cubicBezTo>
                      <a:cubicBezTo>
                        <a:pt x="239511" y="21290"/>
                        <a:pt x="234188" y="21290"/>
                        <a:pt x="223543" y="15968"/>
                      </a:cubicBezTo>
                      <a:cubicBezTo>
                        <a:pt x="207576" y="10645"/>
                        <a:pt x="186286" y="10645"/>
                        <a:pt x="170319" y="5322"/>
                      </a:cubicBezTo>
                      <a:cubicBezTo>
                        <a:pt x="159674" y="5322"/>
                        <a:pt x="154351" y="5322"/>
                        <a:pt x="143706" y="5322"/>
                      </a:cubicBezTo>
                      <a:cubicBezTo>
                        <a:pt x="133061" y="5322"/>
                        <a:pt x="127739" y="5322"/>
                        <a:pt x="117094" y="5322"/>
                      </a:cubicBezTo>
                      <a:cubicBezTo>
                        <a:pt x="106449" y="5322"/>
                        <a:pt x="101127" y="5322"/>
                        <a:pt x="90482" y="5322"/>
                      </a:cubicBezTo>
                      <a:cubicBezTo>
                        <a:pt x="79837" y="5322"/>
                        <a:pt x="74514" y="5322"/>
                        <a:pt x="63869" y="10645"/>
                      </a:cubicBezTo>
                      <a:cubicBezTo>
                        <a:pt x="53225" y="10645"/>
                        <a:pt x="47902" y="15968"/>
                        <a:pt x="37257" y="15968"/>
                      </a:cubicBezTo>
                      <a:cubicBezTo>
                        <a:pt x="26612" y="21290"/>
                        <a:pt x="21290" y="21290"/>
                        <a:pt x="15967" y="26612"/>
                      </a:cubicBezTo>
                      <a:cubicBezTo>
                        <a:pt x="10645" y="31935"/>
                        <a:pt x="0" y="37257"/>
                        <a:pt x="0" y="47902"/>
                      </a:cubicBezTo>
                      <a:cubicBezTo>
                        <a:pt x="0" y="53224"/>
                        <a:pt x="5322" y="53224"/>
                        <a:pt x="5322" y="58547"/>
                      </a:cubicBezTo>
                      <a:cubicBezTo>
                        <a:pt x="5322" y="58547"/>
                        <a:pt x="10645" y="58547"/>
                        <a:pt x="10645" y="58547"/>
                      </a:cubicBezTo>
                      <a:lnTo>
                        <a:pt x="21290" y="63869"/>
                      </a:lnTo>
                      <a:close/>
                      <a:moveTo>
                        <a:pt x="21290" y="69192"/>
                      </a:moveTo>
                      <a:lnTo>
                        <a:pt x="15967" y="69192"/>
                      </a:lnTo>
                      <a:cubicBezTo>
                        <a:pt x="15967" y="69192"/>
                        <a:pt x="10645" y="69192"/>
                        <a:pt x="10645" y="69192"/>
                      </a:cubicBezTo>
                      <a:cubicBezTo>
                        <a:pt x="5322" y="69192"/>
                        <a:pt x="5322" y="63869"/>
                        <a:pt x="0" y="58547"/>
                      </a:cubicBezTo>
                      <a:cubicBezTo>
                        <a:pt x="0" y="47902"/>
                        <a:pt x="5322" y="42580"/>
                        <a:pt x="15967" y="37257"/>
                      </a:cubicBezTo>
                      <a:cubicBezTo>
                        <a:pt x="21290" y="31935"/>
                        <a:pt x="31935" y="26612"/>
                        <a:pt x="37257" y="21290"/>
                      </a:cubicBezTo>
                      <a:lnTo>
                        <a:pt x="47902" y="15968"/>
                      </a:lnTo>
                      <a:lnTo>
                        <a:pt x="63869" y="5322"/>
                      </a:lnTo>
                      <a:cubicBezTo>
                        <a:pt x="74514" y="5322"/>
                        <a:pt x="79837" y="0"/>
                        <a:pt x="90482" y="0"/>
                      </a:cubicBezTo>
                      <a:cubicBezTo>
                        <a:pt x="95804" y="0"/>
                        <a:pt x="106449" y="0"/>
                        <a:pt x="117094" y="0"/>
                      </a:cubicBezTo>
                      <a:cubicBezTo>
                        <a:pt x="127739" y="0"/>
                        <a:pt x="133061" y="0"/>
                        <a:pt x="143706" y="0"/>
                      </a:cubicBezTo>
                      <a:cubicBezTo>
                        <a:pt x="154351" y="0"/>
                        <a:pt x="159674" y="0"/>
                        <a:pt x="170319" y="0"/>
                      </a:cubicBezTo>
                      <a:cubicBezTo>
                        <a:pt x="207576" y="5322"/>
                        <a:pt x="244833" y="15968"/>
                        <a:pt x="276768" y="37257"/>
                      </a:cubicBezTo>
                      <a:cubicBezTo>
                        <a:pt x="282090" y="42580"/>
                        <a:pt x="292735" y="47902"/>
                        <a:pt x="298058" y="58547"/>
                      </a:cubicBezTo>
                      <a:cubicBezTo>
                        <a:pt x="303380" y="69192"/>
                        <a:pt x="303380" y="74514"/>
                        <a:pt x="303380" y="85159"/>
                      </a:cubicBezTo>
                      <a:cubicBezTo>
                        <a:pt x="298058" y="95804"/>
                        <a:pt x="287413" y="101127"/>
                        <a:pt x="282090" y="101127"/>
                      </a:cubicBezTo>
                      <a:cubicBezTo>
                        <a:pt x="276768" y="101127"/>
                        <a:pt x="271445" y="101127"/>
                        <a:pt x="266123" y="101127"/>
                      </a:cubicBezTo>
                      <a:cubicBezTo>
                        <a:pt x="260800" y="101127"/>
                        <a:pt x="255478" y="95804"/>
                        <a:pt x="255478" y="95804"/>
                      </a:cubicBezTo>
                      <a:lnTo>
                        <a:pt x="255478" y="95804"/>
                      </a:lnTo>
                      <a:cubicBezTo>
                        <a:pt x="244833" y="90481"/>
                        <a:pt x="239511" y="85159"/>
                        <a:pt x="228866" y="85159"/>
                      </a:cubicBezTo>
                      <a:cubicBezTo>
                        <a:pt x="218221" y="79837"/>
                        <a:pt x="212898" y="79837"/>
                        <a:pt x="202253" y="74514"/>
                      </a:cubicBezTo>
                      <a:cubicBezTo>
                        <a:pt x="191608" y="74514"/>
                        <a:pt x="180964" y="69192"/>
                        <a:pt x="175641" y="69192"/>
                      </a:cubicBezTo>
                      <a:cubicBezTo>
                        <a:pt x="164996" y="69192"/>
                        <a:pt x="154351" y="63869"/>
                        <a:pt x="149029" y="63869"/>
                      </a:cubicBezTo>
                      <a:cubicBezTo>
                        <a:pt x="138384" y="63869"/>
                        <a:pt x="127739" y="63869"/>
                        <a:pt x="122417" y="63869"/>
                      </a:cubicBezTo>
                      <a:cubicBezTo>
                        <a:pt x="111772" y="63869"/>
                        <a:pt x="101127" y="63869"/>
                        <a:pt x="90482" y="63869"/>
                      </a:cubicBezTo>
                      <a:cubicBezTo>
                        <a:pt x="58547" y="58547"/>
                        <a:pt x="37257" y="63869"/>
                        <a:pt x="21290" y="69192"/>
                      </a:cubicBezTo>
                      <a:lnTo>
                        <a:pt x="21290" y="69192"/>
                      </a:lnTo>
                      <a:close/>
                    </a:path>
                  </a:pathLst>
                </a:custGeom>
                <a:solidFill>
                  <a:srgbClr val="AF680B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24" name="Graphic 19">
                <a:extLst>
                  <a:ext uri="{FF2B5EF4-FFF2-40B4-BE49-F238E27FC236}">
                    <a16:creationId xmlns:a16="http://schemas.microsoft.com/office/drawing/2014/main" id="{EA87B01C-3E9D-4948-BECA-B6AAD758C6BE}"/>
                  </a:ext>
                </a:extLst>
              </p:cNvPr>
              <p:cNvGrpSpPr/>
              <p:nvPr/>
            </p:nvGrpSpPr>
            <p:grpSpPr>
              <a:xfrm>
                <a:off x="1422161" y="9898461"/>
                <a:ext cx="304960" cy="101126"/>
                <a:chOff x="1422161" y="9898461"/>
                <a:chExt cx="304960" cy="101126"/>
              </a:xfrm>
            </p:grpSpPr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5710A2F1-FF11-434A-8516-0846CE8B6A5C}"/>
                    </a:ext>
                  </a:extLst>
                </p:cNvPr>
                <p:cNvSpPr/>
                <p:nvPr/>
              </p:nvSpPr>
              <p:spPr>
                <a:xfrm>
                  <a:off x="1422161" y="9903784"/>
                  <a:ext cx="300452" cy="93977"/>
                </a:xfrm>
                <a:custGeom>
                  <a:avLst/>
                  <a:gdLst>
                    <a:gd name="connsiteX0" fmla="*/ 22870 w 300452"/>
                    <a:gd name="connsiteY0" fmla="*/ 63869 h 93977"/>
                    <a:gd name="connsiteX1" fmla="*/ 251736 w 300452"/>
                    <a:gd name="connsiteY1" fmla="*/ 85159 h 93977"/>
                    <a:gd name="connsiteX2" fmla="*/ 299638 w 300452"/>
                    <a:gd name="connsiteY2" fmla="*/ 63869 h 93977"/>
                    <a:gd name="connsiteX3" fmla="*/ 139964 w 300452"/>
                    <a:gd name="connsiteY3" fmla="*/ 0 h 93977"/>
                    <a:gd name="connsiteX4" fmla="*/ 22870 w 300452"/>
                    <a:gd name="connsiteY4" fmla="*/ 63869 h 93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0452" h="93977">
                      <a:moveTo>
                        <a:pt x="22870" y="63869"/>
                      </a:moveTo>
                      <a:cubicBezTo>
                        <a:pt x="22870" y="63869"/>
                        <a:pt x="139964" y="26612"/>
                        <a:pt x="251736" y="85159"/>
                      </a:cubicBezTo>
                      <a:cubicBezTo>
                        <a:pt x="283670" y="106449"/>
                        <a:pt x="304960" y="85159"/>
                        <a:pt x="299638" y="63869"/>
                      </a:cubicBezTo>
                      <a:cubicBezTo>
                        <a:pt x="294315" y="42579"/>
                        <a:pt x="235768" y="0"/>
                        <a:pt x="139964" y="0"/>
                      </a:cubicBezTo>
                      <a:cubicBezTo>
                        <a:pt x="-14387" y="5322"/>
                        <a:pt x="-19710" y="74514"/>
                        <a:pt x="22870" y="63869"/>
                      </a:cubicBezTo>
                      <a:close/>
                    </a:path>
                  </a:pathLst>
                </a:custGeom>
                <a:solidFill>
                  <a:srgbClr val="F3A01E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0ED698BD-A863-436E-83BD-2E74C5A0677B}"/>
                    </a:ext>
                  </a:extLst>
                </p:cNvPr>
                <p:cNvSpPr/>
                <p:nvPr/>
              </p:nvSpPr>
              <p:spPr>
                <a:xfrm>
                  <a:off x="1423741" y="9898461"/>
                  <a:ext cx="303380" cy="101126"/>
                </a:xfrm>
                <a:custGeom>
                  <a:avLst/>
                  <a:gdLst>
                    <a:gd name="connsiteX0" fmla="*/ 21290 w 303380"/>
                    <a:gd name="connsiteY0" fmla="*/ 69192 h 101126"/>
                    <a:gd name="connsiteX1" fmla="*/ 79837 w 303380"/>
                    <a:gd name="connsiteY1" fmla="*/ 58547 h 101126"/>
                    <a:gd name="connsiteX2" fmla="*/ 111772 w 303380"/>
                    <a:gd name="connsiteY2" fmla="*/ 53224 h 101126"/>
                    <a:gd name="connsiteX3" fmla="*/ 143706 w 303380"/>
                    <a:gd name="connsiteY3" fmla="*/ 53224 h 101126"/>
                    <a:gd name="connsiteX4" fmla="*/ 175641 w 303380"/>
                    <a:gd name="connsiteY4" fmla="*/ 58547 h 101126"/>
                    <a:gd name="connsiteX5" fmla="*/ 202253 w 303380"/>
                    <a:gd name="connsiteY5" fmla="*/ 63870 h 101126"/>
                    <a:gd name="connsiteX6" fmla="*/ 228866 w 303380"/>
                    <a:gd name="connsiteY6" fmla="*/ 74514 h 101126"/>
                    <a:gd name="connsiteX7" fmla="*/ 255478 w 303380"/>
                    <a:gd name="connsiteY7" fmla="*/ 85159 h 101126"/>
                    <a:gd name="connsiteX8" fmla="*/ 255478 w 303380"/>
                    <a:gd name="connsiteY8" fmla="*/ 85159 h 101126"/>
                    <a:gd name="connsiteX9" fmla="*/ 266123 w 303380"/>
                    <a:gd name="connsiteY9" fmla="*/ 90482 h 101126"/>
                    <a:gd name="connsiteX10" fmla="*/ 276768 w 303380"/>
                    <a:gd name="connsiteY10" fmla="*/ 90482 h 101126"/>
                    <a:gd name="connsiteX11" fmla="*/ 298058 w 303380"/>
                    <a:gd name="connsiteY11" fmla="*/ 79837 h 101126"/>
                    <a:gd name="connsiteX12" fmla="*/ 292735 w 303380"/>
                    <a:gd name="connsiteY12" fmla="*/ 58547 h 101126"/>
                    <a:gd name="connsiteX13" fmla="*/ 271445 w 303380"/>
                    <a:gd name="connsiteY13" fmla="*/ 42580 h 101126"/>
                    <a:gd name="connsiteX14" fmla="*/ 250155 w 303380"/>
                    <a:gd name="connsiteY14" fmla="*/ 31935 h 101126"/>
                    <a:gd name="connsiteX15" fmla="*/ 223543 w 303380"/>
                    <a:gd name="connsiteY15" fmla="*/ 21290 h 101126"/>
                    <a:gd name="connsiteX16" fmla="*/ 170319 w 303380"/>
                    <a:gd name="connsiteY16" fmla="*/ 10645 h 101126"/>
                    <a:gd name="connsiteX17" fmla="*/ 143706 w 303380"/>
                    <a:gd name="connsiteY17" fmla="*/ 10645 h 101126"/>
                    <a:gd name="connsiteX18" fmla="*/ 117094 w 303380"/>
                    <a:gd name="connsiteY18" fmla="*/ 10645 h 101126"/>
                    <a:gd name="connsiteX19" fmla="*/ 90482 w 303380"/>
                    <a:gd name="connsiteY19" fmla="*/ 10645 h 101126"/>
                    <a:gd name="connsiteX20" fmla="*/ 63869 w 303380"/>
                    <a:gd name="connsiteY20" fmla="*/ 15968 h 101126"/>
                    <a:gd name="connsiteX21" fmla="*/ 37257 w 303380"/>
                    <a:gd name="connsiteY21" fmla="*/ 21290 h 101126"/>
                    <a:gd name="connsiteX22" fmla="*/ 15967 w 303380"/>
                    <a:gd name="connsiteY22" fmla="*/ 31935 h 101126"/>
                    <a:gd name="connsiteX23" fmla="*/ 0 w 303380"/>
                    <a:gd name="connsiteY23" fmla="*/ 53224 h 101126"/>
                    <a:gd name="connsiteX24" fmla="*/ 5322 w 303380"/>
                    <a:gd name="connsiteY24" fmla="*/ 63870 h 101126"/>
                    <a:gd name="connsiteX25" fmla="*/ 10645 w 303380"/>
                    <a:gd name="connsiteY25" fmla="*/ 63870 h 101126"/>
                    <a:gd name="connsiteX26" fmla="*/ 21290 w 303380"/>
                    <a:gd name="connsiteY26" fmla="*/ 69192 h 101126"/>
                    <a:gd name="connsiteX27" fmla="*/ 21290 w 303380"/>
                    <a:gd name="connsiteY27" fmla="*/ 74514 h 101126"/>
                    <a:gd name="connsiteX28" fmla="*/ 15967 w 303380"/>
                    <a:gd name="connsiteY28" fmla="*/ 74514 h 101126"/>
                    <a:gd name="connsiteX29" fmla="*/ 10645 w 303380"/>
                    <a:gd name="connsiteY29" fmla="*/ 74514 h 101126"/>
                    <a:gd name="connsiteX30" fmla="*/ 0 w 303380"/>
                    <a:gd name="connsiteY30" fmla="*/ 63870 h 101126"/>
                    <a:gd name="connsiteX31" fmla="*/ 15967 w 303380"/>
                    <a:gd name="connsiteY31" fmla="*/ 42580 h 101126"/>
                    <a:gd name="connsiteX32" fmla="*/ 37257 w 303380"/>
                    <a:gd name="connsiteY32" fmla="*/ 26612 h 101126"/>
                    <a:gd name="connsiteX33" fmla="*/ 47902 w 303380"/>
                    <a:gd name="connsiteY33" fmla="*/ 15968 h 101126"/>
                    <a:gd name="connsiteX34" fmla="*/ 63869 w 303380"/>
                    <a:gd name="connsiteY34" fmla="*/ 10645 h 101126"/>
                    <a:gd name="connsiteX35" fmla="*/ 90482 w 303380"/>
                    <a:gd name="connsiteY35" fmla="*/ 5323 h 101126"/>
                    <a:gd name="connsiteX36" fmla="*/ 117094 w 303380"/>
                    <a:gd name="connsiteY36" fmla="*/ 0 h 101126"/>
                    <a:gd name="connsiteX37" fmla="*/ 143706 w 303380"/>
                    <a:gd name="connsiteY37" fmla="*/ 0 h 101126"/>
                    <a:gd name="connsiteX38" fmla="*/ 170319 w 303380"/>
                    <a:gd name="connsiteY38" fmla="*/ 0 h 101126"/>
                    <a:gd name="connsiteX39" fmla="*/ 276768 w 303380"/>
                    <a:gd name="connsiteY39" fmla="*/ 37257 h 101126"/>
                    <a:gd name="connsiteX40" fmla="*/ 298058 w 303380"/>
                    <a:gd name="connsiteY40" fmla="*/ 58547 h 101126"/>
                    <a:gd name="connsiteX41" fmla="*/ 303380 w 303380"/>
                    <a:gd name="connsiteY41" fmla="*/ 85159 h 101126"/>
                    <a:gd name="connsiteX42" fmla="*/ 282090 w 303380"/>
                    <a:gd name="connsiteY42" fmla="*/ 101127 h 101126"/>
                    <a:gd name="connsiteX43" fmla="*/ 266123 w 303380"/>
                    <a:gd name="connsiteY43" fmla="*/ 101127 h 101126"/>
                    <a:gd name="connsiteX44" fmla="*/ 255478 w 303380"/>
                    <a:gd name="connsiteY44" fmla="*/ 95804 h 101126"/>
                    <a:gd name="connsiteX45" fmla="*/ 255478 w 303380"/>
                    <a:gd name="connsiteY45" fmla="*/ 95804 h 101126"/>
                    <a:gd name="connsiteX46" fmla="*/ 228866 w 303380"/>
                    <a:gd name="connsiteY46" fmla="*/ 85159 h 101126"/>
                    <a:gd name="connsiteX47" fmla="*/ 202253 w 303380"/>
                    <a:gd name="connsiteY47" fmla="*/ 74514 h 101126"/>
                    <a:gd name="connsiteX48" fmla="*/ 175641 w 303380"/>
                    <a:gd name="connsiteY48" fmla="*/ 69192 h 101126"/>
                    <a:gd name="connsiteX49" fmla="*/ 138384 w 303380"/>
                    <a:gd name="connsiteY49" fmla="*/ 63870 h 101126"/>
                    <a:gd name="connsiteX50" fmla="*/ 111772 w 303380"/>
                    <a:gd name="connsiteY50" fmla="*/ 63870 h 101126"/>
                    <a:gd name="connsiteX51" fmla="*/ 79837 w 303380"/>
                    <a:gd name="connsiteY51" fmla="*/ 63870 h 101126"/>
                    <a:gd name="connsiteX52" fmla="*/ 21290 w 303380"/>
                    <a:gd name="connsiteY52" fmla="*/ 74514 h 101126"/>
                    <a:gd name="connsiteX53" fmla="*/ 21290 w 303380"/>
                    <a:gd name="connsiteY53" fmla="*/ 74514 h 101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03380" h="101126">
                      <a:moveTo>
                        <a:pt x="21290" y="69192"/>
                      </a:moveTo>
                      <a:cubicBezTo>
                        <a:pt x="42580" y="63870"/>
                        <a:pt x="58547" y="58547"/>
                        <a:pt x="79837" y="58547"/>
                      </a:cubicBezTo>
                      <a:cubicBezTo>
                        <a:pt x="90482" y="58547"/>
                        <a:pt x="101127" y="58547"/>
                        <a:pt x="111772" y="53224"/>
                      </a:cubicBezTo>
                      <a:cubicBezTo>
                        <a:pt x="122417" y="53224"/>
                        <a:pt x="133061" y="53224"/>
                        <a:pt x="143706" y="53224"/>
                      </a:cubicBezTo>
                      <a:cubicBezTo>
                        <a:pt x="154351" y="53224"/>
                        <a:pt x="164996" y="53224"/>
                        <a:pt x="175641" y="58547"/>
                      </a:cubicBezTo>
                      <a:cubicBezTo>
                        <a:pt x="186286" y="58547"/>
                        <a:pt x="196931" y="63870"/>
                        <a:pt x="202253" y="63870"/>
                      </a:cubicBezTo>
                      <a:cubicBezTo>
                        <a:pt x="212898" y="69192"/>
                        <a:pt x="223543" y="69192"/>
                        <a:pt x="228866" y="74514"/>
                      </a:cubicBezTo>
                      <a:cubicBezTo>
                        <a:pt x="239511" y="79837"/>
                        <a:pt x="244833" y="85159"/>
                        <a:pt x="255478" y="85159"/>
                      </a:cubicBezTo>
                      <a:lnTo>
                        <a:pt x="255478" y="85159"/>
                      </a:lnTo>
                      <a:cubicBezTo>
                        <a:pt x="260800" y="85159"/>
                        <a:pt x="260800" y="90482"/>
                        <a:pt x="266123" y="90482"/>
                      </a:cubicBezTo>
                      <a:cubicBezTo>
                        <a:pt x="271445" y="90482"/>
                        <a:pt x="276768" y="95804"/>
                        <a:pt x="276768" y="90482"/>
                      </a:cubicBezTo>
                      <a:cubicBezTo>
                        <a:pt x="287413" y="90482"/>
                        <a:pt x="292735" y="85159"/>
                        <a:pt x="298058" y="79837"/>
                      </a:cubicBezTo>
                      <a:cubicBezTo>
                        <a:pt x="303380" y="74514"/>
                        <a:pt x="298058" y="63870"/>
                        <a:pt x="292735" y="58547"/>
                      </a:cubicBezTo>
                      <a:cubicBezTo>
                        <a:pt x="287413" y="53224"/>
                        <a:pt x="282090" y="47902"/>
                        <a:pt x="271445" y="42580"/>
                      </a:cubicBezTo>
                      <a:cubicBezTo>
                        <a:pt x="266123" y="37257"/>
                        <a:pt x="255478" y="31935"/>
                        <a:pt x="250155" y="31935"/>
                      </a:cubicBezTo>
                      <a:cubicBezTo>
                        <a:pt x="239511" y="26612"/>
                        <a:pt x="234188" y="26612"/>
                        <a:pt x="223543" y="21290"/>
                      </a:cubicBezTo>
                      <a:cubicBezTo>
                        <a:pt x="207576" y="15968"/>
                        <a:pt x="191608" y="15968"/>
                        <a:pt x="170319" y="10645"/>
                      </a:cubicBezTo>
                      <a:cubicBezTo>
                        <a:pt x="159674" y="10645"/>
                        <a:pt x="154351" y="10645"/>
                        <a:pt x="143706" y="10645"/>
                      </a:cubicBezTo>
                      <a:cubicBezTo>
                        <a:pt x="133061" y="10645"/>
                        <a:pt x="127739" y="10645"/>
                        <a:pt x="117094" y="10645"/>
                      </a:cubicBezTo>
                      <a:cubicBezTo>
                        <a:pt x="106449" y="10645"/>
                        <a:pt x="101127" y="10645"/>
                        <a:pt x="90482" y="10645"/>
                      </a:cubicBezTo>
                      <a:cubicBezTo>
                        <a:pt x="79837" y="10645"/>
                        <a:pt x="74514" y="10645"/>
                        <a:pt x="63869" y="15968"/>
                      </a:cubicBezTo>
                      <a:cubicBezTo>
                        <a:pt x="53225" y="15968"/>
                        <a:pt x="47902" y="21290"/>
                        <a:pt x="37257" y="21290"/>
                      </a:cubicBezTo>
                      <a:cubicBezTo>
                        <a:pt x="26612" y="26612"/>
                        <a:pt x="21290" y="26612"/>
                        <a:pt x="15967" y="31935"/>
                      </a:cubicBezTo>
                      <a:cubicBezTo>
                        <a:pt x="10645" y="37257"/>
                        <a:pt x="0" y="42580"/>
                        <a:pt x="0" y="53224"/>
                      </a:cubicBezTo>
                      <a:cubicBezTo>
                        <a:pt x="0" y="58547"/>
                        <a:pt x="5322" y="58547"/>
                        <a:pt x="5322" y="63870"/>
                      </a:cubicBezTo>
                      <a:cubicBezTo>
                        <a:pt x="5322" y="63870"/>
                        <a:pt x="10645" y="63870"/>
                        <a:pt x="10645" y="63870"/>
                      </a:cubicBezTo>
                      <a:lnTo>
                        <a:pt x="21290" y="69192"/>
                      </a:lnTo>
                      <a:close/>
                      <a:moveTo>
                        <a:pt x="21290" y="74514"/>
                      </a:moveTo>
                      <a:lnTo>
                        <a:pt x="15967" y="74514"/>
                      </a:lnTo>
                      <a:cubicBezTo>
                        <a:pt x="15967" y="74514"/>
                        <a:pt x="10645" y="74514"/>
                        <a:pt x="10645" y="74514"/>
                      </a:cubicBezTo>
                      <a:cubicBezTo>
                        <a:pt x="5322" y="74514"/>
                        <a:pt x="5322" y="69192"/>
                        <a:pt x="0" y="63870"/>
                      </a:cubicBezTo>
                      <a:cubicBezTo>
                        <a:pt x="0" y="53224"/>
                        <a:pt x="5322" y="47902"/>
                        <a:pt x="15967" y="42580"/>
                      </a:cubicBezTo>
                      <a:cubicBezTo>
                        <a:pt x="21290" y="37257"/>
                        <a:pt x="31935" y="31935"/>
                        <a:pt x="37257" y="26612"/>
                      </a:cubicBezTo>
                      <a:lnTo>
                        <a:pt x="47902" y="15968"/>
                      </a:lnTo>
                      <a:lnTo>
                        <a:pt x="63869" y="10645"/>
                      </a:lnTo>
                      <a:cubicBezTo>
                        <a:pt x="74514" y="10645"/>
                        <a:pt x="79837" y="5323"/>
                        <a:pt x="90482" y="5323"/>
                      </a:cubicBezTo>
                      <a:cubicBezTo>
                        <a:pt x="101127" y="5323"/>
                        <a:pt x="106449" y="5323"/>
                        <a:pt x="117094" y="0"/>
                      </a:cubicBezTo>
                      <a:cubicBezTo>
                        <a:pt x="127739" y="0"/>
                        <a:pt x="133061" y="0"/>
                        <a:pt x="143706" y="0"/>
                      </a:cubicBezTo>
                      <a:cubicBezTo>
                        <a:pt x="154351" y="0"/>
                        <a:pt x="159674" y="0"/>
                        <a:pt x="170319" y="0"/>
                      </a:cubicBezTo>
                      <a:cubicBezTo>
                        <a:pt x="207576" y="5323"/>
                        <a:pt x="244833" y="15968"/>
                        <a:pt x="276768" y="37257"/>
                      </a:cubicBezTo>
                      <a:cubicBezTo>
                        <a:pt x="282090" y="42580"/>
                        <a:pt x="292735" y="47902"/>
                        <a:pt x="298058" y="58547"/>
                      </a:cubicBezTo>
                      <a:cubicBezTo>
                        <a:pt x="303380" y="69192"/>
                        <a:pt x="303380" y="79837"/>
                        <a:pt x="303380" y="85159"/>
                      </a:cubicBezTo>
                      <a:cubicBezTo>
                        <a:pt x="298058" y="95804"/>
                        <a:pt x="287413" y="101127"/>
                        <a:pt x="282090" y="101127"/>
                      </a:cubicBezTo>
                      <a:cubicBezTo>
                        <a:pt x="276768" y="101127"/>
                        <a:pt x="271445" y="101127"/>
                        <a:pt x="266123" y="101127"/>
                      </a:cubicBezTo>
                      <a:cubicBezTo>
                        <a:pt x="260800" y="101127"/>
                        <a:pt x="255478" y="95804"/>
                        <a:pt x="255478" y="95804"/>
                      </a:cubicBezTo>
                      <a:lnTo>
                        <a:pt x="255478" y="95804"/>
                      </a:lnTo>
                      <a:cubicBezTo>
                        <a:pt x="244833" y="90482"/>
                        <a:pt x="239511" y="90482"/>
                        <a:pt x="228866" y="85159"/>
                      </a:cubicBezTo>
                      <a:cubicBezTo>
                        <a:pt x="218221" y="79837"/>
                        <a:pt x="212898" y="79837"/>
                        <a:pt x="202253" y="74514"/>
                      </a:cubicBezTo>
                      <a:cubicBezTo>
                        <a:pt x="191608" y="74514"/>
                        <a:pt x="180964" y="69192"/>
                        <a:pt x="175641" y="69192"/>
                      </a:cubicBezTo>
                      <a:cubicBezTo>
                        <a:pt x="154351" y="69192"/>
                        <a:pt x="143706" y="69192"/>
                        <a:pt x="138384" y="63870"/>
                      </a:cubicBezTo>
                      <a:cubicBezTo>
                        <a:pt x="127739" y="63870"/>
                        <a:pt x="117094" y="63870"/>
                        <a:pt x="111772" y="63870"/>
                      </a:cubicBezTo>
                      <a:cubicBezTo>
                        <a:pt x="101127" y="63870"/>
                        <a:pt x="90482" y="63870"/>
                        <a:pt x="79837" y="63870"/>
                      </a:cubicBezTo>
                      <a:cubicBezTo>
                        <a:pt x="58547" y="63870"/>
                        <a:pt x="37257" y="69192"/>
                        <a:pt x="21290" y="74514"/>
                      </a:cubicBezTo>
                      <a:lnTo>
                        <a:pt x="21290" y="74514"/>
                      </a:lnTo>
                      <a:close/>
                    </a:path>
                  </a:pathLst>
                </a:custGeom>
                <a:solidFill>
                  <a:srgbClr val="AF680B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EFA3DE6-2ED9-4325-AD08-2FEF98EA9FB6}"/>
                  </a:ext>
                </a:extLst>
              </p:cNvPr>
              <p:cNvSpPr/>
              <p:nvPr/>
            </p:nvSpPr>
            <p:spPr>
              <a:xfrm>
                <a:off x="1450354" y="9834592"/>
                <a:ext cx="298057" cy="71557"/>
              </a:xfrm>
              <a:custGeom>
                <a:avLst/>
                <a:gdLst>
                  <a:gd name="connsiteX0" fmla="*/ 266123 w 298057"/>
                  <a:gd name="connsiteY0" fmla="*/ 37257 h 71557"/>
                  <a:gd name="connsiteX1" fmla="*/ 175641 w 298057"/>
                  <a:gd name="connsiteY1" fmla="*/ 10645 h 71557"/>
                  <a:gd name="connsiteX2" fmla="*/ 63869 w 298057"/>
                  <a:gd name="connsiteY2" fmla="*/ 10645 h 71557"/>
                  <a:gd name="connsiteX3" fmla="*/ 26612 w 298057"/>
                  <a:gd name="connsiteY3" fmla="*/ 0 h 71557"/>
                  <a:gd name="connsiteX4" fmla="*/ 21290 w 298057"/>
                  <a:gd name="connsiteY4" fmla="*/ 42580 h 71557"/>
                  <a:gd name="connsiteX5" fmla="*/ 250155 w 298057"/>
                  <a:gd name="connsiteY5" fmla="*/ 63869 h 71557"/>
                  <a:gd name="connsiteX6" fmla="*/ 298058 w 298057"/>
                  <a:gd name="connsiteY6" fmla="*/ 47902 h 71557"/>
                  <a:gd name="connsiteX7" fmla="*/ 266123 w 298057"/>
                  <a:gd name="connsiteY7" fmla="*/ 37257 h 71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057" h="71557">
                    <a:moveTo>
                      <a:pt x="266123" y="37257"/>
                    </a:moveTo>
                    <a:cubicBezTo>
                      <a:pt x="239511" y="26612"/>
                      <a:pt x="207576" y="15968"/>
                      <a:pt x="175641" y="10645"/>
                    </a:cubicBezTo>
                    <a:cubicBezTo>
                      <a:pt x="138384" y="5322"/>
                      <a:pt x="101127" y="10645"/>
                      <a:pt x="63869" y="10645"/>
                    </a:cubicBezTo>
                    <a:cubicBezTo>
                      <a:pt x="53225" y="10645"/>
                      <a:pt x="31935" y="10645"/>
                      <a:pt x="26612" y="0"/>
                    </a:cubicBezTo>
                    <a:cubicBezTo>
                      <a:pt x="-10645" y="21290"/>
                      <a:pt x="-5322" y="42580"/>
                      <a:pt x="21290" y="42580"/>
                    </a:cubicBezTo>
                    <a:cubicBezTo>
                      <a:pt x="21290" y="42580"/>
                      <a:pt x="138384" y="5322"/>
                      <a:pt x="250155" y="63869"/>
                    </a:cubicBezTo>
                    <a:cubicBezTo>
                      <a:pt x="276768" y="79837"/>
                      <a:pt x="298058" y="69192"/>
                      <a:pt x="298058" y="47902"/>
                    </a:cubicBezTo>
                    <a:cubicBezTo>
                      <a:pt x="287413" y="47902"/>
                      <a:pt x="276768" y="42580"/>
                      <a:pt x="266123" y="37257"/>
                    </a:cubicBezTo>
                    <a:close/>
                  </a:path>
                </a:pathLst>
              </a:custGeom>
              <a:solidFill>
                <a:srgbClr val="F3A01E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979AE65-A5E2-4E5F-B320-4CE515F3E7D2}"/>
                  </a:ext>
                </a:extLst>
              </p:cNvPr>
              <p:cNvSpPr/>
              <p:nvPr/>
            </p:nvSpPr>
            <p:spPr>
              <a:xfrm>
                <a:off x="1428353" y="9930396"/>
                <a:ext cx="294266" cy="68412"/>
              </a:xfrm>
              <a:custGeom>
                <a:avLst/>
                <a:gdLst>
                  <a:gd name="connsiteX0" fmla="*/ 293446 w 294266"/>
                  <a:gd name="connsiteY0" fmla="*/ 37257 h 68412"/>
                  <a:gd name="connsiteX1" fmla="*/ 282801 w 294266"/>
                  <a:gd name="connsiteY1" fmla="*/ 37257 h 68412"/>
                  <a:gd name="connsiteX2" fmla="*/ 155062 w 294266"/>
                  <a:gd name="connsiteY2" fmla="*/ 5322 h 68412"/>
                  <a:gd name="connsiteX3" fmla="*/ 64580 w 294266"/>
                  <a:gd name="connsiteY3" fmla="*/ 15967 h 68412"/>
                  <a:gd name="connsiteX4" fmla="*/ 22000 w 294266"/>
                  <a:gd name="connsiteY4" fmla="*/ 0 h 68412"/>
                  <a:gd name="connsiteX5" fmla="*/ 22000 w 294266"/>
                  <a:gd name="connsiteY5" fmla="*/ 37257 h 68412"/>
                  <a:gd name="connsiteX6" fmla="*/ 250866 w 294266"/>
                  <a:gd name="connsiteY6" fmla="*/ 58547 h 68412"/>
                  <a:gd name="connsiteX7" fmla="*/ 293446 w 294266"/>
                  <a:gd name="connsiteY7" fmla="*/ 37257 h 68412"/>
                  <a:gd name="connsiteX8" fmla="*/ 293446 w 294266"/>
                  <a:gd name="connsiteY8" fmla="*/ 37257 h 68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4266" h="68412">
                    <a:moveTo>
                      <a:pt x="293446" y="37257"/>
                    </a:moveTo>
                    <a:cubicBezTo>
                      <a:pt x="288123" y="37257"/>
                      <a:pt x="288123" y="37257"/>
                      <a:pt x="282801" y="37257"/>
                    </a:cubicBezTo>
                    <a:cubicBezTo>
                      <a:pt x="234899" y="37257"/>
                      <a:pt x="197641" y="10645"/>
                      <a:pt x="155062" y="5322"/>
                    </a:cubicBezTo>
                    <a:cubicBezTo>
                      <a:pt x="123127" y="0"/>
                      <a:pt x="96515" y="10645"/>
                      <a:pt x="64580" y="15967"/>
                    </a:cubicBezTo>
                    <a:cubicBezTo>
                      <a:pt x="48613" y="15967"/>
                      <a:pt x="22000" y="21289"/>
                      <a:pt x="22000" y="0"/>
                    </a:cubicBezTo>
                    <a:cubicBezTo>
                      <a:pt x="-9934" y="21289"/>
                      <a:pt x="-4612" y="42579"/>
                      <a:pt x="22000" y="37257"/>
                    </a:cubicBezTo>
                    <a:cubicBezTo>
                      <a:pt x="22000" y="37257"/>
                      <a:pt x="139094" y="0"/>
                      <a:pt x="250866" y="58547"/>
                    </a:cubicBezTo>
                    <a:cubicBezTo>
                      <a:pt x="277478" y="79837"/>
                      <a:pt x="298768" y="63869"/>
                      <a:pt x="293446" y="37257"/>
                    </a:cubicBezTo>
                    <a:cubicBezTo>
                      <a:pt x="293446" y="37257"/>
                      <a:pt x="293446" y="37257"/>
                      <a:pt x="293446" y="37257"/>
                    </a:cubicBezTo>
                    <a:close/>
                  </a:path>
                </a:pathLst>
              </a:custGeom>
              <a:solidFill>
                <a:srgbClr val="F3A01E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129" name="Graphic 19">
                <a:extLst>
                  <a:ext uri="{FF2B5EF4-FFF2-40B4-BE49-F238E27FC236}">
                    <a16:creationId xmlns:a16="http://schemas.microsoft.com/office/drawing/2014/main" id="{F53CC721-E7CD-4828-B571-F7C4853BC144}"/>
                  </a:ext>
                </a:extLst>
              </p:cNvPr>
              <p:cNvGrpSpPr/>
              <p:nvPr/>
            </p:nvGrpSpPr>
            <p:grpSpPr>
              <a:xfrm>
                <a:off x="1243964" y="10063457"/>
                <a:ext cx="547026" cy="202252"/>
                <a:chOff x="1243964" y="10063457"/>
                <a:chExt cx="547026" cy="202252"/>
              </a:xfrm>
              <a:solidFill>
                <a:srgbClr val="AAB7C1">
                  <a:alpha val="50000"/>
                </a:srgbClr>
              </a:solidFill>
            </p:grpSpPr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FF7D2E6C-773A-457B-88F4-FE4DFE4FB3A9}"/>
                    </a:ext>
                  </a:extLst>
                </p:cNvPr>
                <p:cNvSpPr/>
                <p:nvPr/>
              </p:nvSpPr>
              <p:spPr>
                <a:xfrm>
                  <a:off x="1267024" y="10063457"/>
                  <a:ext cx="2365" cy="53224"/>
                </a:xfrm>
                <a:custGeom>
                  <a:avLst/>
                  <a:gdLst>
                    <a:gd name="connsiteX0" fmla="*/ 2366 w 2365"/>
                    <a:gd name="connsiteY0" fmla="*/ 0 h 53224"/>
                    <a:gd name="connsiteX1" fmla="*/ 2366 w 2365"/>
                    <a:gd name="connsiteY1" fmla="*/ 0 h 53224"/>
                    <a:gd name="connsiteX2" fmla="*/ 2366 w 2365"/>
                    <a:gd name="connsiteY2" fmla="*/ 0 h 53224"/>
                    <a:gd name="connsiteX3" fmla="*/ 2366 w 2365"/>
                    <a:gd name="connsiteY3" fmla="*/ 0 h 5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65" h="53224">
                      <a:moveTo>
                        <a:pt x="2366" y="0"/>
                      </a:moveTo>
                      <a:cubicBezTo>
                        <a:pt x="2366" y="0"/>
                        <a:pt x="-2957" y="0"/>
                        <a:pt x="2366" y="0"/>
                      </a:cubicBezTo>
                      <a:cubicBezTo>
                        <a:pt x="2366" y="0"/>
                        <a:pt x="2366" y="0"/>
                        <a:pt x="2366" y="0"/>
                      </a:cubicBezTo>
                      <a:lnTo>
                        <a:pt x="2366" y="0"/>
                      </a:lnTo>
                      <a:close/>
                    </a:path>
                  </a:pathLst>
                </a:custGeom>
                <a:solidFill>
                  <a:srgbClr val="AAB7C1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A609923A-392E-47C4-B93E-62E12439C38D}"/>
                    </a:ext>
                  </a:extLst>
                </p:cNvPr>
                <p:cNvSpPr/>
                <p:nvPr/>
              </p:nvSpPr>
              <p:spPr>
                <a:xfrm>
                  <a:off x="1264068" y="10063457"/>
                  <a:ext cx="53224" cy="53224"/>
                </a:xfrm>
                <a:custGeom>
                  <a:avLst/>
                  <a:gdLst>
                    <a:gd name="connsiteX0" fmla="*/ 0 w 53224"/>
                    <a:gd name="connsiteY0" fmla="*/ 0 h 53224"/>
                    <a:gd name="connsiteX1" fmla="*/ 0 w 53224"/>
                    <a:gd name="connsiteY1" fmla="*/ 0 h 53224"/>
                    <a:gd name="connsiteX2" fmla="*/ 0 w 53224"/>
                    <a:gd name="connsiteY2" fmla="*/ 0 h 53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24" h="5322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AB7C1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FA60145D-AE05-4E77-A427-F5947F95FEBD}"/>
                    </a:ext>
                  </a:extLst>
                </p:cNvPr>
                <p:cNvSpPr/>
                <p:nvPr/>
              </p:nvSpPr>
              <p:spPr>
                <a:xfrm>
                  <a:off x="1243964" y="10068779"/>
                  <a:ext cx="547026" cy="196930"/>
                </a:xfrm>
                <a:custGeom>
                  <a:avLst/>
                  <a:gdLst>
                    <a:gd name="connsiteX0" fmla="*/ 206389 w 547026"/>
                    <a:gd name="connsiteY0" fmla="*/ 154351 h 196930"/>
                    <a:gd name="connsiteX1" fmla="*/ 20103 w 547026"/>
                    <a:gd name="connsiteY1" fmla="*/ 0 h 196930"/>
                    <a:gd name="connsiteX2" fmla="*/ 36071 w 547026"/>
                    <a:gd name="connsiteY2" fmla="*/ 154351 h 196930"/>
                    <a:gd name="connsiteX3" fmla="*/ 89295 w 547026"/>
                    <a:gd name="connsiteY3" fmla="*/ 143706 h 196930"/>
                    <a:gd name="connsiteX4" fmla="*/ 371385 w 547026"/>
                    <a:gd name="connsiteY4" fmla="*/ 175640 h 196930"/>
                    <a:gd name="connsiteX5" fmla="*/ 445900 w 547026"/>
                    <a:gd name="connsiteY5" fmla="*/ 196930 h 196930"/>
                    <a:gd name="connsiteX6" fmla="*/ 547026 w 547026"/>
                    <a:gd name="connsiteY6" fmla="*/ 117094 h 196930"/>
                    <a:gd name="connsiteX7" fmla="*/ 547026 w 547026"/>
                    <a:gd name="connsiteY7" fmla="*/ 111771 h 196930"/>
                    <a:gd name="connsiteX8" fmla="*/ 206389 w 547026"/>
                    <a:gd name="connsiteY8" fmla="*/ 154351 h 196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7026" h="196930">
                      <a:moveTo>
                        <a:pt x="206389" y="154351"/>
                      </a:moveTo>
                      <a:cubicBezTo>
                        <a:pt x="-22476" y="127739"/>
                        <a:pt x="9458" y="21290"/>
                        <a:pt x="20103" y="0"/>
                      </a:cubicBezTo>
                      <a:cubicBezTo>
                        <a:pt x="-6509" y="53224"/>
                        <a:pt x="-11831" y="117094"/>
                        <a:pt x="36071" y="154351"/>
                      </a:cubicBezTo>
                      <a:cubicBezTo>
                        <a:pt x="46716" y="138384"/>
                        <a:pt x="62683" y="133061"/>
                        <a:pt x="89295" y="143706"/>
                      </a:cubicBezTo>
                      <a:cubicBezTo>
                        <a:pt x="158487" y="170318"/>
                        <a:pt x="264936" y="186286"/>
                        <a:pt x="371385" y="175640"/>
                      </a:cubicBezTo>
                      <a:cubicBezTo>
                        <a:pt x="424610" y="170318"/>
                        <a:pt x="445900" y="180963"/>
                        <a:pt x="445900" y="196930"/>
                      </a:cubicBezTo>
                      <a:cubicBezTo>
                        <a:pt x="499124" y="180963"/>
                        <a:pt x="536382" y="154351"/>
                        <a:pt x="547026" y="117094"/>
                      </a:cubicBezTo>
                      <a:cubicBezTo>
                        <a:pt x="547026" y="117094"/>
                        <a:pt x="547026" y="117094"/>
                        <a:pt x="547026" y="111771"/>
                      </a:cubicBezTo>
                      <a:cubicBezTo>
                        <a:pt x="488479" y="149028"/>
                        <a:pt x="382030" y="170318"/>
                        <a:pt x="206389" y="154351"/>
                      </a:cubicBezTo>
                      <a:close/>
                    </a:path>
                  </a:pathLst>
                </a:custGeom>
                <a:solidFill>
                  <a:srgbClr val="AAB7C1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0339B08-99EC-4CC1-B6D0-FF3D1B7111F2}"/>
                  </a:ext>
                </a:extLst>
              </p:cNvPr>
              <p:cNvSpPr/>
              <p:nvPr/>
            </p:nvSpPr>
            <p:spPr>
              <a:xfrm>
                <a:off x="1264068" y="10020877"/>
                <a:ext cx="532245" cy="205282"/>
              </a:xfrm>
              <a:custGeom>
                <a:avLst/>
                <a:gdLst>
                  <a:gd name="connsiteX0" fmla="*/ 489666 w 532245"/>
                  <a:gd name="connsiteY0" fmla="*/ 69192 h 205282"/>
                  <a:gd name="connsiteX1" fmla="*/ 191608 w 532245"/>
                  <a:gd name="connsiteY1" fmla="*/ 149029 h 205282"/>
                  <a:gd name="connsiteX2" fmla="*/ 117094 w 532245"/>
                  <a:gd name="connsiteY2" fmla="*/ 0 h 205282"/>
                  <a:gd name="connsiteX3" fmla="*/ 0 w 532245"/>
                  <a:gd name="connsiteY3" fmla="*/ 95804 h 205282"/>
                  <a:gd name="connsiteX4" fmla="*/ 0 w 532245"/>
                  <a:gd name="connsiteY4" fmla="*/ 95804 h 205282"/>
                  <a:gd name="connsiteX5" fmla="*/ 191608 w 532245"/>
                  <a:gd name="connsiteY5" fmla="*/ 196930 h 205282"/>
                  <a:gd name="connsiteX6" fmla="*/ 526923 w 532245"/>
                  <a:gd name="connsiteY6" fmla="*/ 154351 h 205282"/>
                  <a:gd name="connsiteX7" fmla="*/ 532246 w 532245"/>
                  <a:gd name="connsiteY7" fmla="*/ 122416 h 205282"/>
                  <a:gd name="connsiteX8" fmla="*/ 489666 w 532245"/>
                  <a:gd name="connsiteY8" fmla="*/ 69192 h 205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2245" h="205282">
                    <a:moveTo>
                      <a:pt x="489666" y="69192"/>
                    </a:moveTo>
                    <a:cubicBezTo>
                      <a:pt x="521601" y="143706"/>
                      <a:pt x="383217" y="191608"/>
                      <a:pt x="191608" y="149029"/>
                    </a:cubicBezTo>
                    <a:cubicBezTo>
                      <a:pt x="-5322" y="106449"/>
                      <a:pt x="79837" y="26612"/>
                      <a:pt x="117094" y="0"/>
                    </a:cubicBezTo>
                    <a:cubicBezTo>
                      <a:pt x="37257" y="37257"/>
                      <a:pt x="0" y="95804"/>
                      <a:pt x="0" y="95804"/>
                    </a:cubicBezTo>
                    <a:lnTo>
                      <a:pt x="0" y="95804"/>
                    </a:lnTo>
                    <a:cubicBezTo>
                      <a:pt x="10645" y="133061"/>
                      <a:pt x="47902" y="180963"/>
                      <a:pt x="191608" y="196930"/>
                    </a:cubicBezTo>
                    <a:cubicBezTo>
                      <a:pt x="367250" y="218220"/>
                      <a:pt x="473699" y="196930"/>
                      <a:pt x="526923" y="154351"/>
                    </a:cubicBezTo>
                    <a:cubicBezTo>
                      <a:pt x="526923" y="143706"/>
                      <a:pt x="532246" y="133061"/>
                      <a:pt x="532246" y="122416"/>
                    </a:cubicBezTo>
                    <a:cubicBezTo>
                      <a:pt x="521601" y="106449"/>
                      <a:pt x="505633" y="85159"/>
                      <a:pt x="489666" y="69192"/>
                    </a:cubicBezTo>
                    <a:close/>
                  </a:path>
                </a:pathLst>
              </a:custGeom>
              <a:solidFill>
                <a:srgbClr val="D1D2D7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134" name="Graphic 19">
                <a:extLst>
                  <a:ext uri="{FF2B5EF4-FFF2-40B4-BE49-F238E27FC236}">
                    <a16:creationId xmlns:a16="http://schemas.microsoft.com/office/drawing/2014/main" id="{6916DA78-D483-4170-A24A-878500C942CA}"/>
                  </a:ext>
                </a:extLst>
              </p:cNvPr>
              <p:cNvGrpSpPr/>
              <p:nvPr/>
            </p:nvGrpSpPr>
            <p:grpSpPr>
              <a:xfrm>
                <a:off x="1482288" y="10013506"/>
                <a:ext cx="261191" cy="88903"/>
                <a:chOff x="1482288" y="10013506"/>
                <a:chExt cx="261191" cy="88903"/>
              </a:xfrm>
              <a:solidFill>
                <a:srgbClr val="FFFFFF">
                  <a:alpha val="80000"/>
                </a:srgbClr>
              </a:solidFill>
            </p:grpSpPr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6A796D07-0EE0-4C53-8E57-B0E5E7E38685}"/>
                    </a:ext>
                  </a:extLst>
                </p:cNvPr>
                <p:cNvSpPr/>
                <p:nvPr/>
              </p:nvSpPr>
              <p:spPr>
                <a:xfrm>
                  <a:off x="1482288" y="10013506"/>
                  <a:ext cx="221558" cy="69477"/>
                </a:xfrm>
                <a:custGeom>
                  <a:avLst/>
                  <a:gdLst>
                    <a:gd name="connsiteX0" fmla="*/ 0 w 221558"/>
                    <a:gd name="connsiteY0" fmla="*/ 12693 h 69477"/>
                    <a:gd name="connsiteX1" fmla="*/ 212898 w 221558"/>
                    <a:gd name="connsiteY1" fmla="*/ 65918 h 69477"/>
                    <a:gd name="connsiteX2" fmla="*/ 0 w 221558"/>
                    <a:gd name="connsiteY2" fmla="*/ 12693 h 69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1558" h="69477">
                      <a:moveTo>
                        <a:pt x="0" y="12693"/>
                      </a:moveTo>
                      <a:cubicBezTo>
                        <a:pt x="0" y="12693"/>
                        <a:pt x="122416" y="2049"/>
                        <a:pt x="212898" y="65918"/>
                      </a:cubicBezTo>
                      <a:cubicBezTo>
                        <a:pt x="250155" y="92530"/>
                        <a:pt x="164996" y="-40531"/>
                        <a:pt x="0" y="12693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5E3763F4-1F0A-4715-A99E-1F96AA381D3E}"/>
                    </a:ext>
                  </a:extLst>
                </p:cNvPr>
                <p:cNvSpPr/>
                <p:nvPr/>
              </p:nvSpPr>
              <p:spPr>
                <a:xfrm rot="1671853">
                  <a:off x="1710907" y="10084918"/>
                  <a:ext cx="31936" cy="10645"/>
                </a:xfrm>
                <a:custGeom>
                  <a:avLst/>
                  <a:gdLst>
                    <a:gd name="connsiteX0" fmla="*/ 31936 w 31936"/>
                    <a:gd name="connsiteY0" fmla="*/ 5323 h 10645"/>
                    <a:gd name="connsiteX1" fmla="*/ 15968 w 31936"/>
                    <a:gd name="connsiteY1" fmla="*/ 10645 h 10645"/>
                    <a:gd name="connsiteX2" fmla="*/ 0 w 31936"/>
                    <a:gd name="connsiteY2" fmla="*/ 5323 h 10645"/>
                    <a:gd name="connsiteX3" fmla="*/ 15968 w 31936"/>
                    <a:gd name="connsiteY3" fmla="*/ 0 h 10645"/>
                    <a:gd name="connsiteX4" fmla="*/ 31936 w 31936"/>
                    <a:gd name="connsiteY4" fmla="*/ 5323 h 1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936" h="10645">
                      <a:moveTo>
                        <a:pt x="31936" y="5323"/>
                      </a:moveTo>
                      <a:cubicBezTo>
                        <a:pt x="31936" y="8263"/>
                        <a:pt x="24787" y="10645"/>
                        <a:pt x="15968" y="10645"/>
                      </a:cubicBezTo>
                      <a:cubicBezTo>
                        <a:pt x="7149" y="10645"/>
                        <a:pt x="0" y="8263"/>
                        <a:pt x="0" y="5323"/>
                      </a:cubicBezTo>
                      <a:cubicBezTo>
                        <a:pt x="0" y="2383"/>
                        <a:pt x="7149" y="0"/>
                        <a:pt x="15968" y="0"/>
                      </a:cubicBezTo>
                      <a:cubicBezTo>
                        <a:pt x="24787" y="0"/>
                        <a:pt x="31936" y="2383"/>
                        <a:pt x="31936" y="5323"/>
                      </a:cubicBezTo>
                      <a:close/>
                    </a:path>
                  </a:pathLst>
                </a:custGeom>
                <a:solidFill>
                  <a:srgbClr val="FFFFFF">
                    <a:alpha val="80000"/>
                  </a:srgbClr>
                </a:solidFill>
                <a:ln w="5319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6598859D-A6F5-47DA-8CF7-341D4325C2B7}"/>
                  </a:ext>
                </a:extLst>
              </p:cNvPr>
              <p:cNvSpPr/>
              <p:nvPr/>
            </p:nvSpPr>
            <p:spPr>
              <a:xfrm>
                <a:off x="1562125" y="9821223"/>
                <a:ext cx="149434" cy="36931"/>
              </a:xfrm>
              <a:custGeom>
                <a:avLst/>
                <a:gdLst>
                  <a:gd name="connsiteX0" fmla="*/ 0 w 149434"/>
                  <a:gd name="connsiteY0" fmla="*/ 8046 h 36931"/>
                  <a:gd name="connsiteX1" fmla="*/ 143706 w 149434"/>
                  <a:gd name="connsiteY1" fmla="*/ 34659 h 36931"/>
                  <a:gd name="connsiteX2" fmla="*/ 0 w 149434"/>
                  <a:gd name="connsiteY2" fmla="*/ 8046 h 3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434" h="36931">
                    <a:moveTo>
                      <a:pt x="0" y="8046"/>
                    </a:moveTo>
                    <a:cubicBezTo>
                      <a:pt x="0" y="8046"/>
                      <a:pt x="74514" y="2724"/>
                      <a:pt x="143706" y="34659"/>
                    </a:cubicBezTo>
                    <a:cubicBezTo>
                      <a:pt x="170319" y="50626"/>
                      <a:pt x="101127" y="-23888"/>
                      <a:pt x="0" y="8046"/>
                    </a:cubicBezTo>
                    <a:close/>
                  </a:path>
                </a:pathLst>
              </a:custGeom>
              <a:solidFill>
                <a:srgbClr val="F3A01E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E7AE3C7-34EB-4511-8A85-8E840924BE60}"/>
                  </a:ext>
                </a:extLst>
              </p:cNvPr>
              <p:cNvSpPr/>
              <p:nvPr/>
            </p:nvSpPr>
            <p:spPr>
              <a:xfrm>
                <a:off x="1546158" y="9917027"/>
                <a:ext cx="149434" cy="36931"/>
              </a:xfrm>
              <a:custGeom>
                <a:avLst/>
                <a:gdLst>
                  <a:gd name="connsiteX0" fmla="*/ 0 w 149434"/>
                  <a:gd name="connsiteY0" fmla="*/ 8046 h 36931"/>
                  <a:gd name="connsiteX1" fmla="*/ 143706 w 149434"/>
                  <a:gd name="connsiteY1" fmla="*/ 34659 h 36931"/>
                  <a:gd name="connsiteX2" fmla="*/ 0 w 149434"/>
                  <a:gd name="connsiteY2" fmla="*/ 8046 h 3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9434" h="36931">
                    <a:moveTo>
                      <a:pt x="0" y="8046"/>
                    </a:moveTo>
                    <a:cubicBezTo>
                      <a:pt x="0" y="8046"/>
                      <a:pt x="74514" y="2724"/>
                      <a:pt x="143706" y="34659"/>
                    </a:cubicBezTo>
                    <a:cubicBezTo>
                      <a:pt x="170319" y="50626"/>
                      <a:pt x="101127" y="-23888"/>
                      <a:pt x="0" y="8046"/>
                    </a:cubicBezTo>
                    <a:close/>
                  </a:path>
                </a:pathLst>
              </a:custGeom>
              <a:solidFill>
                <a:srgbClr val="F3A01E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85C8F38-E8FF-43ED-9BCC-882955FBA8ED}"/>
                  </a:ext>
                </a:extLst>
              </p:cNvPr>
              <p:cNvSpPr/>
              <p:nvPr/>
            </p:nvSpPr>
            <p:spPr>
              <a:xfrm>
                <a:off x="1572770" y="9737171"/>
                <a:ext cx="137660" cy="46831"/>
              </a:xfrm>
              <a:custGeom>
                <a:avLst/>
                <a:gdLst>
                  <a:gd name="connsiteX0" fmla="*/ 0 w 137660"/>
                  <a:gd name="connsiteY0" fmla="*/ 28229 h 46831"/>
                  <a:gd name="connsiteX1" fmla="*/ 133061 w 137660"/>
                  <a:gd name="connsiteY1" fmla="*/ 44196 h 46831"/>
                  <a:gd name="connsiteX2" fmla="*/ 0 w 137660"/>
                  <a:gd name="connsiteY2" fmla="*/ 28229 h 46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7660" h="46831">
                    <a:moveTo>
                      <a:pt x="0" y="28229"/>
                    </a:moveTo>
                    <a:cubicBezTo>
                      <a:pt x="0" y="28229"/>
                      <a:pt x="90482" y="-9028"/>
                      <a:pt x="133061" y="44196"/>
                    </a:cubicBezTo>
                    <a:cubicBezTo>
                      <a:pt x="149029" y="65486"/>
                      <a:pt x="127739" y="-51608"/>
                      <a:pt x="0" y="28229"/>
                    </a:cubicBezTo>
                    <a:close/>
                  </a:path>
                </a:pathLst>
              </a:custGeom>
              <a:solidFill>
                <a:srgbClr val="A99688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140" name="Graphic 19">
              <a:extLst>
                <a:ext uri="{FF2B5EF4-FFF2-40B4-BE49-F238E27FC236}">
                  <a16:creationId xmlns:a16="http://schemas.microsoft.com/office/drawing/2014/main" id="{DEA3960D-700F-4227-A099-CF49D2AA324F}"/>
                </a:ext>
              </a:extLst>
            </p:cNvPr>
            <p:cNvGrpSpPr/>
            <p:nvPr/>
          </p:nvGrpSpPr>
          <p:grpSpPr>
            <a:xfrm>
              <a:off x="1436426" y="8163343"/>
              <a:ext cx="1405180" cy="793044"/>
              <a:chOff x="1436426" y="8163343"/>
              <a:chExt cx="1405180" cy="793044"/>
            </a:xfrm>
          </p:grpSpPr>
          <p:grpSp>
            <p:nvGrpSpPr>
              <p:cNvPr id="141" name="Graphic 19">
                <a:extLst>
                  <a:ext uri="{FF2B5EF4-FFF2-40B4-BE49-F238E27FC236}">
                    <a16:creationId xmlns:a16="http://schemas.microsoft.com/office/drawing/2014/main" id="{21286D84-9648-40A4-B5E7-04DD19CD307C}"/>
                  </a:ext>
                </a:extLst>
              </p:cNvPr>
              <p:cNvGrpSpPr/>
              <p:nvPr/>
            </p:nvGrpSpPr>
            <p:grpSpPr>
              <a:xfrm>
                <a:off x="1436426" y="8163343"/>
                <a:ext cx="1405180" cy="793044"/>
                <a:chOff x="1436426" y="8163343"/>
                <a:chExt cx="1405180" cy="793044"/>
              </a:xfrm>
            </p:grpSpPr>
            <p:grpSp>
              <p:nvGrpSpPr>
                <p:cNvPr id="142" name="Graphic 19">
                  <a:extLst>
                    <a:ext uri="{FF2B5EF4-FFF2-40B4-BE49-F238E27FC236}">
                      <a16:creationId xmlns:a16="http://schemas.microsoft.com/office/drawing/2014/main" id="{C857D390-EFDD-408A-8415-F5BE24A506E8}"/>
                    </a:ext>
                  </a:extLst>
                </p:cNvPr>
                <p:cNvGrpSpPr/>
                <p:nvPr/>
              </p:nvGrpSpPr>
              <p:grpSpPr>
                <a:xfrm>
                  <a:off x="1487611" y="8163343"/>
                  <a:ext cx="1304001" cy="723852"/>
                  <a:chOff x="1487611" y="8163343"/>
                  <a:chExt cx="1304001" cy="723852"/>
                </a:xfrm>
              </p:grpSpPr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27E28899-A812-490C-8FC5-52387FBCA2DC}"/>
                      </a:ext>
                    </a:extLst>
                  </p:cNvPr>
                  <p:cNvSpPr/>
                  <p:nvPr/>
                </p:nvSpPr>
                <p:spPr>
                  <a:xfrm>
                    <a:off x="1492933" y="8163343"/>
                    <a:ext cx="1298679" cy="721191"/>
                  </a:xfrm>
                  <a:custGeom>
                    <a:avLst/>
                    <a:gdLst>
                      <a:gd name="connsiteX0" fmla="*/ 1053846 w 1298679"/>
                      <a:gd name="connsiteY0" fmla="*/ 697240 h 721191"/>
                      <a:gd name="connsiteX1" fmla="*/ 1298679 w 1298679"/>
                      <a:gd name="connsiteY1" fmla="*/ 596114 h 721191"/>
                      <a:gd name="connsiteX2" fmla="*/ 1218843 w 1298679"/>
                      <a:gd name="connsiteY2" fmla="*/ 127739 h 721191"/>
                      <a:gd name="connsiteX3" fmla="*/ 1224165 w 1298679"/>
                      <a:gd name="connsiteY3" fmla="*/ 58547 h 721191"/>
                      <a:gd name="connsiteX4" fmla="*/ 1170941 w 1298679"/>
                      <a:gd name="connsiteY4" fmla="*/ 0 h 721191"/>
                      <a:gd name="connsiteX5" fmla="*/ 175641 w 1298679"/>
                      <a:gd name="connsiteY5" fmla="*/ 0 h 721191"/>
                      <a:gd name="connsiteX6" fmla="*/ 122416 w 1298679"/>
                      <a:gd name="connsiteY6" fmla="*/ 74514 h 721191"/>
                      <a:gd name="connsiteX7" fmla="*/ 143706 w 1298679"/>
                      <a:gd name="connsiteY7" fmla="*/ 122416 h 721191"/>
                      <a:gd name="connsiteX8" fmla="*/ 101127 w 1298679"/>
                      <a:gd name="connsiteY8" fmla="*/ 154351 h 721191"/>
                      <a:gd name="connsiteX9" fmla="*/ 0 w 1298679"/>
                      <a:gd name="connsiteY9" fmla="*/ 494988 h 721191"/>
                      <a:gd name="connsiteX10" fmla="*/ 250155 w 1298679"/>
                      <a:gd name="connsiteY10" fmla="*/ 681273 h 721191"/>
                      <a:gd name="connsiteX11" fmla="*/ 553536 w 1298679"/>
                      <a:gd name="connsiteY11" fmla="*/ 697240 h 721191"/>
                      <a:gd name="connsiteX12" fmla="*/ 649340 w 1298679"/>
                      <a:gd name="connsiteY12" fmla="*/ 436441 h 721191"/>
                      <a:gd name="connsiteX13" fmla="*/ 675952 w 1298679"/>
                      <a:gd name="connsiteY13" fmla="*/ 447086 h 721191"/>
                      <a:gd name="connsiteX14" fmla="*/ 766434 w 1298679"/>
                      <a:gd name="connsiteY14" fmla="*/ 665306 h 721191"/>
                      <a:gd name="connsiteX15" fmla="*/ 1053846 w 1298679"/>
                      <a:gd name="connsiteY15" fmla="*/ 697240 h 7211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98679" h="721191">
                        <a:moveTo>
                          <a:pt x="1053846" y="697240"/>
                        </a:moveTo>
                        <a:cubicBezTo>
                          <a:pt x="1218843" y="665306"/>
                          <a:pt x="1298679" y="596114"/>
                          <a:pt x="1298679" y="596114"/>
                        </a:cubicBezTo>
                        <a:cubicBezTo>
                          <a:pt x="1298679" y="596114"/>
                          <a:pt x="1277390" y="250155"/>
                          <a:pt x="1218843" y="127739"/>
                        </a:cubicBezTo>
                        <a:cubicBezTo>
                          <a:pt x="1208198" y="95804"/>
                          <a:pt x="1250777" y="95804"/>
                          <a:pt x="1224165" y="58547"/>
                        </a:cubicBezTo>
                        <a:cubicBezTo>
                          <a:pt x="1192230" y="21290"/>
                          <a:pt x="1170941" y="0"/>
                          <a:pt x="1170941" y="0"/>
                        </a:cubicBezTo>
                        <a:lnTo>
                          <a:pt x="175641" y="0"/>
                        </a:lnTo>
                        <a:cubicBezTo>
                          <a:pt x="175641" y="0"/>
                          <a:pt x="101127" y="53224"/>
                          <a:pt x="122416" y="74514"/>
                        </a:cubicBezTo>
                        <a:cubicBezTo>
                          <a:pt x="143706" y="95804"/>
                          <a:pt x="143706" y="122416"/>
                          <a:pt x="143706" y="122416"/>
                        </a:cubicBezTo>
                        <a:cubicBezTo>
                          <a:pt x="143706" y="122416"/>
                          <a:pt x="117094" y="101127"/>
                          <a:pt x="101127" y="154351"/>
                        </a:cubicBezTo>
                        <a:lnTo>
                          <a:pt x="0" y="494988"/>
                        </a:lnTo>
                        <a:cubicBezTo>
                          <a:pt x="21290" y="564179"/>
                          <a:pt x="63869" y="622726"/>
                          <a:pt x="250155" y="681273"/>
                        </a:cubicBezTo>
                        <a:cubicBezTo>
                          <a:pt x="436441" y="739820"/>
                          <a:pt x="532246" y="723853"/>
                          <a:pt x="553536" y="697240"/>
                        </a:cubicBezTo>
                        <a:cubicBezTo>
                          <a:pt x="628050" y="510955"/>
                          <a:pt x="649340" y="436441"/>
                          <a:pt x="649340" y="436441"/>
                        </a:cubicBezTo>
                        <a:lnTo>
                          <a:pt x="675952" y="447086"/>
                        </a:lnTo>
                        <a:lnTo>
                          <a:pt x="766434" y="665306"/>
                        </a:lnTo>
                        <a:cubicBezTo>
                          <a:pt x="793046" y="686596"/>
                          <a:pt x="888850" y="729175"/>
                          <a:pt x="1053846" y="697240"/>
                        </a:cubicBezTo>
                        <a:close/>
                      </a:path>
                    </a:pathLst>
                  </a:custGeom>
                  <a:solidFill>
                    <a:srgbClr val="613906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047C817C-2F9E-48A6-9BBC-5A0081788CCC}"/>
                      </a:ext>
                    </a:extLst>
                  </p:cNvPr>
                  <p:cNvSpPr/>
                  <p:nvPr/>
                </p:nvSpPr>
                <p:spPr>
                  <a:xfrm>
                    <a:off x="1487611" y="8168666"/>
                    <a:ext cx="1304001" cy="718530"/>
                  </a:xfrm>
                  <a:custGeom>
                    <a:avLst/>
                    <a:gdLst>
                      <a:gd name="connsiteX0" fmla="*/ 473699 w 1304001"/>
                      <a:gd name="connsiteY0" fmla="*/ 718530 h 718530"/>
                      <a:gd name="connsiteX1" fmla="*/ 255478 w 1304001"/>
                      <a:gd name="connsiteY1" fmla="*/ 675951 h 718530"/>
                      <a:gd name="connsiteX2" fmla="*/ 0 w 1304001"/>
                      <a:gd name="connsiteY2" fmla="*/ 484343 h 718530"/>
                      <a:gd name="connsiteX3" fmla="*/ 0 w 1304001"/>
                      <a:gd name="connsiteY3" fmla="*/ 484343 h 718530"/>
                      <a:gd name="connsiteX4" fmla="*/ 101127 w 1304001"/>
                      <a:gd name="connsiteY4" fmla="*/ 149028 h 718530"/>
                      <a:gd name="connsiteX5" fmla="*/ 133061 w 1304001"/>
                      <a:gd name="connsiteY5" fmla="*/ 117094 h 718530"/>
                      <a:gd name="connsiteX6" fmla="*/ 138384 w 1304001"/>
                      <a:gd name="connsiteY6" fmla="*/ 117094 h 718530"/>
                      <a:gd name="connsiteX7" fmla="*/ 122417 w 1304001"/>
                      <a:gd name="connsiteY7" fmla="*/ 85159 h 718530"/>
                      <a:gd name="connsiteX8" fmla="*/ 117094 w 1304001"/>
                      <a:gd name="connsiteY8" fmla="*/ 69192 h 718530"/>
                      <a:gd name="connsiteX9" fmla="*/ 175641 w 1304001"/>
                      <a:gd name="connsiteY9" fmla="*/ 0 h 718530"/>
                      <a:gd name="connsiteX10" fmla="*/ 175641 w 1304001"/>
                      <a:gd name="connsiteY10" fmla="*/ 0 h 718530"/>
                      <a:gd name="connsiteX11" fmla="*/ 175641 w 1304001"/>
                      <a:gd name="connsiteY11" fmla="*/ 0 h 718530"/>
                      <a:gd name="connsiteX12" fmla="*/ 1170941 w 1304001"/>
                      <a:gd name="connsiteY12" fmla="*/ 0 h 718530"/>
                      <a:gd name="connsiteX13" fmla="*/ 1170941 w 1304001"/>
                      <a:gd name="connsiteY13" fmla="*/ 0 h 718530"/>
                      <a:gd name="connsiteX14" fmla="*/ 1224165 w 1304001"/>
                      <a:gd name="connsiteY14" fmla="*/ 58547 h 718530"/>
                      <a:gd name="connsiteX15" fmla="*/ 1229488 w 1304001"/>
                      <a:gd name="connsiteY15" fmla="*/ 106449 h 718530"/>
                      <a:gd name="connsiteX16" fmla="*/ 1224165 w 1304001"/>
                      <a:gd name="connsiteY16" fmla="*/ 133061 h 718530"/>
                      <a:gd name="connsiteX17" fmla="*/ 1304002 w 1304001"/>
                      <a:gd name="connsiteY17" fmla="*/ 601436 h 718530"/>
                      <a:gd name="connsiteX18" fmla="*/ 1304002 w 1304001"/>
                      <a:gd name="connsiteY18" fmla="*/ 606759 h 718530"/>
                      <a:gd name="connsiteX19" fmla="*/ 1304002 w 1304001"/>
                      <a:gd name="connsiteY19" fmla="*/ 606759 h 718530"/>
                      <a:gd name="connsiteX20" fmla="*/ 1059169 w 1304001"/>
                      <a:gd name="connsiteY20" fmla="*/ 707885 h 718530"/>
                      <a:gd name="connsiteX21" fmla="*/ 947397 w 1304001"/>
                      <a:gd name="connsiteY21" fmla="*/ 718530 h 718530"/>
                      <a:gd name="connsiteX22" fmla="*/ 947397 w 1304001"/>
                      <a:gd name="connsiteY22" fmla="*/ 718530 h 718530"/>
                      <a:gd name="connsiteX23" fmla="*/ 766434 w 1304001"/>
                      <a:gd name="connsiteY23" fmla="*/ 670628 h 718530"/>
                      <a:gd name="connsiteX24" fmla="*/ 766434 w 1304001"/>
                      <a:gd name="connsiteY24" fmla="*/ 670628 h 718530"/>
                      <a:gd name="connsiteX25" fmla="*/ 681274 w 1304001"/>
                      <a:gd name="connsiteY25" fmla="*/ 457730 h 718530"/>
                      <a:gd name="connsiteX26" fmla="*/ 659985 w 1304001"/>
                      <a:gd name="connsiteY26" fmla="*/ 452408 h 718530"/>
                      <a:gd name="connsiteX27" fmla="*/ 564180 w 1304001"/>
                      <a:gd name="connsiteY27" fmla="*/ 707885 h 718530"/>
                      <a:gd name="connsiteX28" fmla="*/ 473699 w 1304001"/>
                      <a:gd name="connsiteY28" fmla="*/ 718530 h 718530"/>
                      <a:gd name="connsiteX29" fmla="*/ 10645 w 1304001"/>
                      <a:gd name="connsiteY29" fmla="*/ 484343 h 718530"/>
                      <a:gd name="connsiteX30" fmla="*/ 255478 w 1304001"/>
                      <a:gd name="connsiteY30" fmla="*/ 665306 h 718530"/>
                      <a:gd name="connsiteX31" fmla="*/ 468376 w 1304001"/>
                      <a:gd name="connsiteY31" fmla="*/ 707885 h 718530"/>
                      <a:gd name="connsiteX32" fmla="*/ 548213 w 1304001"/>
                      <a:gd name="connsiteY32" fmla="*/ 686595 h 718530"/>
                      <a:gd name="connsiteX33" fmla="*/ 644017 w 1304001"/>
                      <a:gd name="connsiteY33" fmla="*/ 431118 h 718530"/>
                      <a:gd name="connsiteX34" fmla="*/ 644017 w 1304001"/>
                      <a:gd name="connsiteY34" fmla="*/ 425795 h 718530"/>
                      <a:gd name="connsiteX35" fmla="*/ 681274 w 1304001"/>
                      <a:gd name="connsiteY35" fmla="*/ 441763 h 718530"/>
                      <a:gd name="connsiteX36" fmla="*/ 771756 w 1304001"/>
                      <a:gd name="connsiteY36" fmla="*/ 659983 h 718530"/>
                      <a:gd name="connsiteX37" fmla="*/ 942075 w 1304001"/>
                      <a:gd name="connsiteY37" fmla="*/ 702563 h 718530"/>
                      <a:gd name="connsiteX38" fmla="*/ 942075 w 1304001"/>
                      <a:gd name="connsiteY38" fmla="*/ 702563 h 718530"/>
                      <a:gd name="connsiteX39" fmla="*/ 1053846 w 1304001"/>
                      <a:gd name="connsiteY39" fmla="*/ 691918 h 718530"/>
                      <a:gd name="connsiteX40" fmla="*/ 1293357 w 1304001"/>
                      <a:gd name="connsiteY40" fmla="*/ 596114 h 718530"/>
                      <a:gd name="connsiteX41" fmla="*/ 1213520 w 1304001"/>
                      <a:gd name="connsiteY41" fmla="*/ 133061 h 718530"/>
                      <a:gd name="connsiteX42" fmla="*/ 1218843 w 1304001"/>
                      <a:gd name="connsiteY42" fmla="*/ 95804 h 718530"/>
                      <a:gd name="connsiteX43" fmla="*/ 1213520 w 1304001"/>
                      <a:gd name="connsiteY43" fmla="*/ 63869 h 718530"/>
                      <a:gd name="connsiteX44" fmla="*/ 1160296 w 1304001"/>
                      <a:gd name="connsiteY44" fmla="*/ 10645 h 718530"/>
                      <a:gd name="connsiteX45" fmla="*/ 170319 w 1304001"/>
                      <a:gd name="connsiteY45" fmla="*/ 10645 h 718530"/>
                      <a:gd name="connsiteX46" fmla="*/ 117094 w 1304001"/>
                      <a:gd name="connsiteY46" fmla="*/ 69192 h 718530"/>
                      <a:gd name="connsiteX47" fmla="*/ 117094 w 1304001"/>
                      <a:gd name="connsiteY47" fmla="*/ 74514 h 718530"/>
                      <a:gd name="connsiteX48" fmla="*/ 138384 w 1304001"/>
                      <a:gd name="connsiteY48" fmla="*/ 127739 h 718530"/>
                      <a:gd name="connsiteX49" fmla="*/ 138384 w 1304001"/>
                      <a:gd name="connsiteY49" fmla="*/ 149028 h 718530"/>
                      <a:gd name="connsiteX50" fmla="*/ 127739 w 1304001"/>
                      <a:gd name="connsiteY50" fmla="*/ 133061 h 718530"/>
                      <a:gd name="connsiteX51" fmla="*/ 117094 w 1304001"/>
                      <a:gd name="connsiteY51" fmla="*/ 127739 h 718530"/>
                      <a:gd name="connsiteX52" fmla="*/ 101127 w 1304001"/>
                      <a:gd name="connsiteY52" fmla="*/ 154351 h 718530"/>
                      <a:gd name="connsiteX53" fmla="*/ 10645 w 1304001"/>
                      <a:gd name="connsiteY53" fmla="*/ 484343 h 718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304001" h="718530">
                        <a:moveTo>
                          <a:pt x="473699" y="718530"/>
                        </a:moveTo>
                        <a:cubicBezTo>
                          <a:pt x="415152" y="718530"/>
                          <a:pt x="340637" y="702563"/>
                          <a:pt x="255478" y="675951"/>
                        </a:cubicBezTo>
                        <a:cubicBezTo>
                          <a:pt x="69192" y="617404"/>
                          <a:pt x="21290" y="558857"/>
                          <a:pt x="0" y="484343"/>
                        </a:cubicBezTo>
                        <a:lnTo>
                          <a:pt x="0" y="484343"/>
                        </a:lnTo>
                        <a:lnTo>
                          <a:pt x="101127" y="149028"/>
                        </a:lnTo>
                        <a:cubicBezTo>
                          <a:pt x="111772" y="127739"/>
                          <a:pt x="117094" y="117094"/>
                          <a:pt x="133061" y="117094"/>
                        </a:cubicBezTo>
                        <a:cubicBezTo>
                          <a:pt x="133061" y="117094"/>
                          <a:pt x="138384" y="117094"/>
                          <a:pt x="138384" y="117094"/>
                        </a:cubicBezTo>
                        <a:cubicBezTo>
                          <a:pt x="138384" y="106449"/>
                          <a:pt x="133061" y="95804"/>
                          <a:pt x="122417" y="85159"/>
                        </a:cubicBezTo>
                        <a:cubicBezTo>
                          <a:pt x="117094" y="79837"/>
                          <a:pt x="117094" y="74514"/>
                          <a:pt x="117094" y="69192"/>
                        </a:cubicBezTo>
                        <a:cubicBezTo>
                          <a:pt x="117094" y="42580"/>
                          <a:pt x="170319" y="5322"/>
                          <a:pt x="175641" y="0"/>
                        </a:cubicBezTo>
                        <a:lnTo>
                          <a:pt x="175641" y="0"/>
                        </a:lnTo>
                        <a:lnTo>
                          <a:pt x="175641" y="0"/>
                        </a:lnTo>
                        <a:lnTo>
                          <a:pt x="1170941" y="0"/>
                        </a:lnTo>
                        <a:lnTo>
                          <a:pt x="1170941" y="0"/>
                        </a:lnTo>
                        <a:cubicBezTo>
                          <a:pt x="1170941" y="0"/>
                          <a:pt x="1197553" y="21290"/>
                          <a:pt x="1224165" y="58547"/>
                        </a:cubicBezTo>
                        <a:cubicBezTo>
                          <a:pt x="1240132" y="79837"/>
                          <a:pt x="1240132" y="90482"/>
                          <a:pt x="1229488" y="106449"/>
                        </a:cubicBezTo>
                        <a:cubicBezTo>
                          <a:pt x="1224165" y="111771"/>
                          <a:pt x="1218843" y="117094"/>
                          <a:pt x="1224165" y="133061"/>
                        </a:cubicBezTo>
                        <a:cubicBezTo>
                          <a:pt x="1282712" y="255477"/>
                          <a:pt x="1304002" y="585469"/>
                          <a:pt x="1304002" y="601436"/>
                        </a:cubicBezTo>
                        <a:lnTo>
                          <a:pt x="1304002" y="606759"/>
                        </a:lnTo>
                        <a:lnTo>
                          <a:pt x="1304002" y="606759"/>
                        </a:lnTo>
                        <a:cubicBezTo>
                          <a:pt x="1298679" y="612081"/>
                          <a:pt x="1224165" y="675951"/>
                          <a:pt x="1059169" y="707885"/>
                        </a:cubicBezTo>
                        <a:cubicBezTo>
                          <a:pt x="1021912" y="713208"/>
                          <a:pt x="984655" y="718530"/>
                          <a:pt x="947397" y="718530"/>
                        </a:cubicBezTo>
                        <a:lnTo>
                          <a:pt x="947397" y="718530"/>
                        </a:lnTo>
                        <a:cubicBezTo>
                          <a:pt x="856916" y="718530"/>
                          <a:pt x="793046" y="691918"/>
                          <a:pt x="766434" y="670628"/>
                        </a:cubicBezTo>
                        <a:lnTo>
                          <a:pt x="766434" y="670628"/>
                        </a:lnTo>
                        <a:lnTo>
                          <a:pt x="681274" y="457730"/>
                        </a:lnTo>
                        <a:lnTo>
                          <a:pt x="659985" y="452408"/>
                        </a:lnTo>
                        <a:cubicBezTo>
                          <a:pt x="654662" y="473698"/>
                          <a:pt x="628050" y="548212"/>
                          <a:pt x="564180" y="707885"/>
                        </a:cubicBezTo>
                        <a:cubicBezTo>
                          <a:pt x="553535" y="707885"/>
                          <a:pt x="521601" y="718530"/>
                          <a:pt x="473699" y="718530"/>
                        </a:cubicBezTo>
                        <a:close/>
                        <a:moveTo>
                          <a:pt x="10645" y="484343"/>
                        </a:moveTo>
                        <a:cubicBezTo>
                          <a:pt x="31935" y="553534"/>
                          <a:pt x="79837" y="612081"/>
                          <a:pt x="255478" y="665306"/>
                        </a:cubicBezTo>
                        <a:cubicBezTo>
                          <a:pt x="340637" y="691918"/>
                          <a:pt x="415152" y="707885"/>
                          <a:pt x="468376" y="707885"/>
                        </a:cubicBezTo>
                        <a:cubicBezTo>
                          <a:pt x="510956" y="707885"/>
                          <a:pt x="542891" y="697241"/>
                          <a:pt x="548213" y="686595"/>
                        </a:cubicBezTo>
                        <a:cubicBezTo>
                          <a:pt x="617405" y="500310"/>
                          <a:pt x="644017" y="431118"/>
                          <a:pt x="644017" y="431118"/>
                        </a:cubicBezTo>
                        <a:lnTo>
                          <a:pt x="644017" y="425795"/>
                        </a:lnTo>
                        <a:lnTo>
                          <a:pt x="681274" y="441763"/>
                        </a:lnTo>
                        <a:lnTo>
                          <a:pt x="771756" y="659983"/>
                        </a:lnTo>
                        <a:cubicBezTo>
                          <a:pt x="782401" y="665306"/>
                          <a:pt x="830303" y="702563"/>
                          <a:pt x="942075" y="702563"/>
                        </a:cubicBezTo>
                        <a:lnTo>
                          <a:pt x="942075" y="702563"/>
                        </a:lnTo>
                        <a:cubicBezTo>
                          <a:pt x="974010" y="702563"/>
                          <a:pt x="1011267" y="697241"/>
                          <a:pt x="1053846" y="691918"/>
                        </a:cubicBezTo>
                        <a:cubicBezTo>
                          <a:pt x="1202875" y="665306"/>
                          <a:pt x="1277390" y="606759"/>
                          <a:pt x="1293357" y="596114"/>
                        </a:cubicBezTo>
                        <a:cubicBezTo>
                          <a:pt x="1293357" y="564179"/>
                          <a:pt x="1266745" y="250155"/>
                          <a:pt x="1213520" y="133061"/>
                        </a:cubicBezTo>
                        <a:cubicBezTo>
                          <a:pt x="1208198" y="117094"/>
                          <a:pt x="1213520" y="106449"/>
                          <a:pt x="1218843" y="95804"/>
                        </a:cubicBezTo>
                        <a:cubicBezTo>
                          <a:pt x="1224165" y="85159"/>
                          <a:pt x="1229488" y="79837"/>
                          <a:pt x="1213520" y="63869"/>
                        </a:cubicBezTo>
                        <a:cubicBezTo>
                          <a:pt x="1186908" y="31935"/>
                          <a:pt x="1165618" y="15967"/>
                          <a:pt x="1160296" y="10645"/>
                        </a:cubicBezTo>
                        <a:lnTo>
                          <a:pt x="170319" y="10645"/>
                        </a:lnTo>
                        <a:cubicBezTo>
                          <a:pt x="149029" y="26612"/>
                          <a:pt x="117094" y="53224"/>
                          <a:pt x="117094" y="69192"/>
                        </a:cubicBezTo>
                        <a:cubicBezTo>
                          <a:pt x="117094" y="69192"/>
                          <a:pt x="117094" y="74514"/>
                          <a:pt x="117094" y="74514"/>
                        </a:cubicBezTo>
                        <a:cubicBezTo>
                          <a:pt x="138384" y="95804"/>
                          <a:pt x="138384" y="127739"/>
                          <a:pt x="138384" y="127739"/>
                        </a:cubicBezTo>
                        <a:lnTo>
                          <a:pt x="138384" y="149028"/>
                        </a:lnTo>
                        <a:lnTo>
                          <a:pt x="127739" y="133061"/>
                        </a:lnTo>
                        <a:cubicBezTo>
                          <a:pt x="127739" y="133061"/>
                          <a:pt x="122417" y="127739"/>
                          <a:pt x="117094" y="127739"/>
                        </a:cubicBezTo>
                        <a:cubicBezTo>
                          <a:pt x="111772" y="127739"/>
                          <a:pt x="106449" y="138384"/>
                          <a:pt x="101127" y="154351"/>
                        </a:cubicBezTo>
                        <a:lnTo>
                          <a:pt x="10645" y="484343"/>
                        </a:lnTo>
                        <a:close/>
                      </a:path>
                    </a:pathLst>
                  </a:custGeom>
                  <a:solidFill>
                    <a:srgbClr val="3F220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</p:grpSp>
            <p:grpSp>
              <p:nvGrpSpPr>
                <p:cNvPr id="145" name="Graphic 19">
                  <a:extLst>
                    <a:ext uri="{FF2B5EF4-FFF2-40B4-BE49-F238E27FC236}">
                      <a16:creationId xmlns:a16="http://schemas.microsoft.com/office/drawing/2014/main" id="{135FD6AD-B439-4CB5-A875-1D4E49843B8C}"/>
                    </a:ext>
                  </a:extLst>
                </p:cNvPr>
                <p:cNvGrpSpPr/>
                <p:nvPr/>
              </p:nvGrpSpPr>
              <p:grpSpPr>
                <a:xfrm>
                  <a:off x="1436426" y="8647686"/>
                  <a:ext cx="638011" cy="308702"/>
                  <a:chOff x="1436426" y="8647686"/>
                  <a:chExt cx="638011" cy="30870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53433028-FF54-45B2-9BC6-852F52B590BB}"/>
                      </a:ext>
                    </a:extLst>
                  </p:cNvPr>
                  <p:cNvSpPr/>
                  <p:nvPr/>
                </p:nvSpPr>
                <p:spPr>
                  <a:xfrm>
                    <a:off x="1439018" y="8656086"/>
                    <a:ext cx="635024" cy="295540"/>
                  </a:xfrm>
                  <a:custGeom>
                    <a:avLst/>
                    <a:gdLst>
                      <a:gd name="connsiteX0" fmla="*/ 304071 w 635024"/>
                      <a:gd name="connsiteY0" fmla="*/ 188531 h 295540"/>
                      <a:gd name="connsiteX1" fmla="*/ 53915 w 635024"/>
                      <a:gd name="connsiteY1" fmla="*/ 2245 h 295540"/>
                      <a:gd name="connsiteX2" fmla="*/ 6013 w 635024"/>
                      <a:gd name="connsiteY2" fmla="*/ 39502 h 295540"/>
                      <a:gd name="connsiteX3" fmla="*/ 155042 w 635024"/>
                      <a:gd name="connsiteY3" fmla="*/ 225788 h 295540"/>
                      <a:gd name="connsiteX4" fmla="*/ 602128 w 635024"/>
                      <a:gd name="connsiteY4" fmla="*/ 284335 h 295540"/>
                      <a:gd name="connsiteX5" fmla="*/ 607451 w 635024"/>
                      <a:gd name="connsiteY5" fmla="*/ 204498 h 295540"/>
                      <a:gd name="connsiteX6" fmla="*/ 304071 w 635024"/>
                      <a:gd name="connsiteY6" fmla="*/ 188531 h 295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5024" h="295540">
                        <a:moveTo>
                          <a:pt x="304071" y="188531"/>
                        </a:moveTo>
                        <a:cubicBezTo>
                          <a:pt x="117785" y="129984"/>
                          <a:pt x="69883" y="71437"/>
                          <a:pt x="53915" y="2245"/>
                        </a:cubicBezTo>
                        <a:cubicBezTo>
                          <a:pt x="53915" y="2245"/>
                          <a:pt x="32626" y="-13722"/>
                          <a:pt x="6013" y="39502"/>
                        </a:cubicBezTo>
                        <a:cubicBezTo>
                          <a:pt x="-20599" y="92727"/>
                          <a:pt x="43271" y="167241"/>
                          <a:pt x="155042" y="225788"/>
                        </a:cubicBezTo>
                        <a:cubicBezTo>
                          <a:pt x="266814" y="289658"/>
                          <a:pt x="501002" y="310947"/>
                          <a:pt x="602128" y="284335"/>
                        </a:cubicBezTo>
                        <a:cubicBezTo>
                          <a:pt x="639386" y="273690"/>
                          <a:pt x="650031" y="199176"/>
                          <a:pt x="607451" y="204498"/>
                        </a:cubicBezTo>
                        <a:cubicBezTo>
                          <a:pt x="591484" y="231110"/>
                          <a:pt x="495679" y="247078"/>
                          <a:pt x="304071" y="188531"/>
                        </a:cubicBezTo>
                        <a:close/>
                      </a:path>
                    </a:pathLst>
                  </a:custGeom>
                  <a:solidFill>
                    <a:srgbClr val="613906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5965C49D-F8A5-4856-A03C-56E9F6B4BE38}"/>
                      </a:ext>
                    </a:extLst>
                  </p:cNvPr>
                  <p:cNvSpPr/>
                  <p:nvPr/>
                </p:nvSpPr>
                <p:spPr>
                  <a:xfrm>
                    <a:off x="1436426" y="8647686"/>
                    <a:ext cx="638011" cy="308702"/>
                  </a:xfrm>
                  <a:custGeom>
                    <a:avLst/>
                    <a:gdLst>
                      <a:gd name="connsiteX0" fmla="*/ 503594 w 638011"/>
                      <a:gd name="connsiteY0" fmla="*/ 308702 h 308702"/>
                      <a:gd name="connsiteX1" fmla="*/ 157634 w 638011"/>
                      <a:gd name="connsiteY1" fmla="*/ 239510 h 308702"/>
                      <a:gd name="connsiteX2" fmla="*/ 8606 w 638011"/>
                      <a:gd name="connsiteY2" fmla="*/ 42580 h 308702"/>
                      <a:gd name="connsiteX3" fmla="*/ 51185 w 638011"/>
                      <a:gd name="connsiteY3" fmla="*/ 0 h 308702"/>
                      <a:gd name="connsiteX4" fmla="*/ 61830 w 638011"/>
                      <a:gd name="connsiteY4" fmla="*/ 5323 h 308702"/>
                      <a:gd name="connsiteX5" fmla="*/ 61830 w 638011"/>
                      <a:gd name="connsiteY5" fmla="*/ 5323 h 308702"/>
                      <a:gd name="connsiteX6" fmla="*/ 61830 w 638011"/>
                      <a:gd name="connsiteY6" fmla="*/ 5323 h 308702"/>
                      <a:gd name="connsiteX7" fmla="*/ 306663 w 638011"/>
                      <a:gd name="connsiteY7" fmla="*/ 186286 h 308702"/>
                      <a:gd name="connsiteX8" fmla="*/ 519561 w 638011"/>
                      <a:gd name="connsiteY8" fmla="*/ 228865 h 308702"/>
                      <a:gd name="connsiteX9" fmla="*/ 599398 w 638011"/>
                      <a:gd name="connsiteY9" fmla="*/ 207575 h 308702"/>
                      <a:gd name="connsiteX10" fmla="*/ 599398 w 638011"/>
                      <a:gd name="connsiteY10" fmla="*/ 207575 h 308702"/>
                      <a:gd name="connsiteX11" fmla="*/ 604721 w 638011"/>
                      <a:gd name="connsiteY11" fmla="*/ 207575 h 308702"/>
                      <a:gd name="connsiteX12" fmla="*/ 636655 w 638011"/>
                      <a:gd name="connsiteY12" fmla="*/ 234188 h 308702"/>
                      <a:gd name="connsiteX13" fmla="*/ 599398 w 638011"/>
                      <a:gd name="connsiteY13" fmla="*/ 298057 h 308702"/>
                      <a:gd name="connsiteX14" fmla="*/ 503594 w 638011"/>
                      <a:gd name="connsiteY14" fmla="*/ 308702 h 308702"/>
                      <a:gd name="connsiteX15" fmla="*/ 51185 w 638011"/>
                      <a:gd name="connsiteY15" fmla="*/ 10645 h 308702"/>
                      <a:gd name="connsiteX16" fmla="*/ 19250 w 638011"/>
                      <a:gd name="connsiteY16" fmla="*/ 47902 h 308702"/>
                      <a:gd name="connsiteX17" fmla="*/ 168279 w 638011"/>
                      <a:gd name="connsiteY17" fmla="*/ 228865 h 308702"/>
                      <a:gd name="connsiteX18" fmla="*/ 508917 w 638011"/>
                      <a:gd name="connsiteY18" fmla="*/ 298057 h 308702"/>
                      <a:gd name="connsiteX19" fmla="*/ 610043 w 638011"/>
                      <a:gd name="connsiteY19" fmla="*/ 287412 h 308702"/>
                      <a:gd name="connsiteX20" fmla="*/ 636655 w 638011"/>
                      <a:gd name="connsiteY20" fmla="*/ 234188 h 308702"/>
                      <a:gd name="connsiteX21" fmla="*/ 620688 w 638011"/>
                      <a:gd name="connsiteY21" fmla="*/ 218221 h 308702"/>
                      <a:gd name="connsiteX22" fmla="*/ 620688 w 638011"/>
                      <a:gd name="connsiteY22" fmla="*/ 218221 h 308702"/>
                      <a:gd name="connsiteX23" fmla="*/ 530206 w 638011"/>
                      <a:gd name="connsiteY23" fmla="*/ 244833 h 308702"/>
                      <a:gd name="connsiteX24" fmla="*/ 311986 w 638011"/>
                      <a:gd name="connsiteY24" fmla="*/ 202253 h 308702"/>
                      <a:gd name="connsiteX25" fmla="*/ 51185 w 638011"/>
                      <a:gd name="connsiteY25" fmla="*/ 10645 h 308702"/>
                      <a:gd name="connsiteX26" fmla="*/ 51185 w 638011"/>
                      <a:gd name="connsiteY26" fmla="*/ 10645 h 30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38011" h="308702">
                        <a:moveTo>
                          <a:pt x="503594" y="308702"/>
                        </a:moveTo>
                        <a:cubicBezTo>
                          <a:pt x="397145" y="308702"/>
                          <a:pt x="248116" y="287412"/>
                          <a:pt x="157634" y="239510"/>
                        </a:cubicBezTo>
                        <a:cubicBezTo>
                          <a:pt x="35218" y="170319"/>
                          <a:pt x="-23329" y="95804"/>
                          <a:pt x="8606" y="42580"/>
                        </a:cubicBezTo>
                        <a:cubicBezTo>
                          <a:pt x="24573" y="15968"/>
                          <a:pt x="35218" y="0"/>
                          <a:pt x="51185" y="0"/>
                        </a:cubicBezTo>
                        <a:cubicBezTo>
                          <a:pt x="56508" y="0"/>
                          <a:pt x="61830" y="5323"/>
                          <a:pt x="61830" y="5323"/>
                        </a:cubicBezTo>
                        <a:lnTo>
                          <a:pt x="61830" y="5323"/>
                        </a:lnTo>
                        <a:lnTo>
                          <a:pt x="61830" y="5323"/>
                        </a:lnTo>
                        <a:cubicBezTo>
                          <a:pt x="83120" y="74514"/>
                          <a:pt x="131022" y="133061"/>
                          <a:pt x="306663" y="186286"/>
                        </a:cubicBezTo>
                        <a:cubicBezTo>
                          <a:pt x="391822" y="212898"/>
                          <a:pt x="466337" y="228865"/>
                          <a:pt x="519561" y="228865"/>
                        </a:cubicBezTo>
                        <a:cubicBezTo>
                          <a:pt x="562141" y="228865"/>
                          <a:pt x="594076" y="218221"/>
                          <a:pt x="599398" y="207575"/>
                        </a:cubicBezTo>
                        <a:lnTo>
                          <a:pt x="599398" y="207575"/>
                        </a:lnTo>
                        <a:lnTo>
                          <a:pt x="604721" y="207575"/>
                        </a:lnTo>
                        <a:cubicBezTo>
                          <a:pt x="626011" y="207575"/>
                          <a:pt x="636655" y="218221"/>
                          <a:pt x="636655" y="234188"/>
                        </a:cubicBezTo>
                        <a:cubicBezTo>
                          <a:pt x="641978" y="260800"/>
                          <a:pt x="626011" y="292735"/>
                          <a:pt x="599398" y="298057"/>
                        </a:cubicBezTo>
                        <a:cubicBezTo>
                          <a:pt x="583431" y="303380"/>
                          <a:pt x="546174" y="308702"/>
                          <a:pt x="503594" y="308702"/>
                        </a:cubicBezTo>
                        <a:close/>
                        <a:moveTo>
                          <a:pt x="51185" y="10645"/>
                        </a:moveTo>
                        <a:cubicBezTo>
                          <a:pt x="45863" y="10645"/>
                          <a:pt x="35218" y="15968"/>
                          <a:pt x="19250" y="47902"/>
                        </a:cubicBezTo>
                        <a:cubicBezTo>
                          <a:pt x="-2039" y="95804"/>
                          <a:pt x="51185" y="164996"/>
                          <a:pt x="168279" y="228865"/>
                        </a:cubicBezTo>
                        <a:cubicBezTo>
                          <a:pt x="253439" y="276767"/>
                          <a:pt x="407790" y="298057"/>
                          <a:pt x="508917" y="298057"/>
                        </a:cubicBezTo>
                        <a:cubicBezTo>
                          <a:pt x="551496" y="298057"/>
                          <a:pt x="583431" y="292735"/>
                          <a:pt x="610043" y="287412"/>
                        </a:cubicBezTo>
                        <a:cubicBezTo>
                          <a:pt x="631333" y="282090"/>
                          <a:pt x="641978" y="255478"/>
                          <a:pt x="636655" y="234188"/>
                        </a:cubicBezTo>
                        <a:cubicBezTo>
                          <a:pt x="636655" y="223543"/>
                          <a:pt x="631333" y="218221"/>
                          <a:pt x="620688" y="218221"/>
                        </a:cubicBezTo>
                        <a:cubicBezTo>
                          <a:pt x="620688" y="218221"/>
                          <a:pt x="620688" y="218221"/>
                          <a:pt x="620688" y="218221"/>
                        </a:cubicBezTo>
                        <a:cubicBezTo>
                          <a:pt x="610043" y="234188"/>
                          <a:pt x="578108" y="244833"/>
                          <a:pt x="530206" y="244833"/>
                        </a:cubicBezTo>
                        <a:cubicBezTo>
                          <a:pt x="471659" y="244833"/>
                          <a:pt x="397145" y="228865"/>
                          <a:pt x="311986" y="202253"/>
                        </a:cubicBezTo>
                        <a:cubicBezTo>
                          <a:pt x="125700" y="143706"/>
                          <a:pt x="72475" y="85159"/>
                          <a:pt x="51185" y="10645"/>
                        </a:cubicBezTo>
                        <a:cubicBezTo>
                          <a:pt x="51185" y="10645"/>
                          <a:pt x="51185" y="10645"/>
                          <a:pt x="51185" y="10645"/>
                        </a:cubicBezTo>
                        <a:close/>
                      </a:path>
                    </a:pathLst>
                  </a:custGeom>
                  <a:solidFill>
                    <a:srgbClr val="3F220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7FE3D4EF-8C44-4D72-AA94-36DC30082F03}"/>
                    </a:ext>
                  </a:extLst>
                </p:cNvPr>
                <p:cNvSpPr/>
                <p:nvPr/>
              </p:nvSpPr>
              <p:spPr>
                <a:xfrm>
                  <a:off x="1700509" y="8823327"/>
                  <a:ext cx="375357" cy="117774"/>
                </a:xfrm>
                <a:custGeom>
                  <a:avLst/>
                  <a:gdLst>
                    <a:gd name="connsiteX0" fmla="*/ 345960 w 375357"/>
                    <a:gd name="connsiteY0" fmla="*/ 31935 h 117774"/>
                    <a:gd name="connsiteX1" fmla="*/ 42580 w 375357"/>
                    <a:gd name="connsiteY1" fmla="*/ 15968 h 117774"/>
                    <a:gd name="connsiteX2" fmla="*/ 0 w 375357"/>
                    <a:gd name="connsiteY2" fmla="*/ 0 h 117774"/>
                    <a:gd name="connsiteX3" fmla="*/ 0 w 375357"/>
                    <a:gd name="connsiteY3" fmla="*/ 0 h 117774"/>
                    <a:gd name="connsiteX4" fmla="*/ 26612 w 375357"/>
                    <a:gd name="connsiteY4" fmla="*/ 74514 h 117774"/>
                    <a:gd name="connsiteX5" fmla="*/ 5322 w 375357"/>
                    <a:gd name="connsiteY5" fmla="*/ 90481 h 117774"/>
                    <a:gd name="connsiteX6" fmla="*/ 340637 w 375357"/>
                    <a:gd name="connsiteY6" fmla="*/ 106449 h 117774"/>
                    <a:gd name="connsiteX7" fmla="*/ 345960 w 375357"/>
                    <a:gd name="connsiteY7" fmla="*/ 31935 h 117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5357" h="117774">
                      <a:moveTo>
                        <a:pt x="345960" y="31935"/>
                      </a:moveTo>
                      <a:cubicBezTo>
                        <a:pt x="329992" y="63869"/>
                        <a:pt x="234188" y="74514"/>
                        <a:pt x="42580" y="15968"/>
                      </a:cubicBezTo>
                      <a:cubicBezTo>
                        <a:pt x="26612" y="10645"/>
                        <a:pt x="15967" y="5322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1290" y="21290"/>
                        <a:pt x="53225" y="42580"/>
                        <a:pt x="26612" y="74514"/>
                      </a:cubicBezTo>
                      <a:cubicBezTo>
                        <a:pt x="21290" y="79837"/>
                        <a:pt x="10645" y="90481"/>
                        <a:pt x="5322" y="90481"/>
                      </a:cubicBezTo>
                      <a:cubicBezTo>
                        <a:pt x="122417" y="117094"/>
                        <a:pt x="266123" y="127739"/>
                        <a:pt x="340637" y="106449"/>
                      </a:cubicBezTo>
                      <a:cubicBezTo>
                        <a:pt x="383217" y="101127"/>
                        <a:pt x="388539" y="31935"/>
                        <a:pt x="345960" y="31935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3ACA1B5E-225F-406E-9E6E-52423A808E53}"/>
                    </a:ext>
                  </a:extLst>
                </p:cNvPr>
                <p:cNvSpPr/>
                <p:nvPr/>
              </p:nvSpPr>
              <p:spPr>
                <a:xfrm>
                  <a:off x="1817603" y="8855261"/>
                  <a:ext cx="258263" cy="93142"/>
                </a:xfrm>
                <a:custGeom>
                  <a:avLst/>
                  <a:gdLst>
                    <a:gd name="connsiteX0" fmla="*/ 228866 w 258263"/>
                    <a:gd name="connsiteY0" fmla="*/ 0 h 93142"/>
                    <a:gd name="connsiteX1" fmla="*/ 21290 w 258263"/>
                    <a:gd name="connsiteY1" fmla="*/ 10645 h 93142"/>
                    <a:gd name="connsiteX2" fmla="*/ 69192 w 258263"/>
                    <a:gd name="connsiteY2" fmla="*/ 42580 h 93142"/>
                    <a:gd name="connsiteX3" fmla="*/ 63869 w 258263"/>
                    <a:gd name="connsiteY3" fmla="*/ 53224 h 93142"/>
                    <a:gd name="connsiteX4" fmla="*/ 0 w 258263"/>
                    <a:gd name="connsiteY4" fmla="*/ 85159 h 93142"/>
                    <a:gd name="connsiteX5" fmla="*/ 223543 w 258263"/>
                    <a:gd name="connsiteY5" fmla="*/ 85159 h 93142"/>
                    <a:gd name="connsiteX6" fmla="*/ 228866 w 258263"/>
                    <a:gd name="connsiteY6" fmla="*/ 0 h 93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8263" h="93142">
                      <a:moveTo>
                        <a:pt x="228866" y="0"/>
                      </a:moveTo>
                      <a:cubicBezTo>
                        <a:pt x="212898" y="26612"/>
                        <a:pt x="149029" y="37257"/>
                        <a:pt x="21290" y="10645"/>
                      </a:cubicBezTo>
                      <a:cubicBezTo>
                        <a:pt x="37257" y="21290"/>
                        <a:pt x="58547" y="26612"/>
                        <a:pt x="69192" y="42580"/>
                      </a:cubicBezTo>
                      <a:cubicBezTo>
                        <a:pt x="69192" y="42580"/>
                        <a:pt x="63869" y="47902"/>
                        <a:pt x="63869" y="53224"/>
                      </a:cubicBezTo>
                      <a:cubicBezTo>
                        <a:pt x="47902" y="69192"/>
                        <a:pt x="26612" y="79837"/>
                        <a:pt x="0" y="85159"/>
                      </a:cubicBezTo>
                      <a:cubicBezTo>
                        <a:pt x="85159" y="95804"/>
                        <a:pt x="170319" y="95804"/>
                        <a:pt x="223543" y="85159"/>
                      </a:cubicBezTo>
                      <a:cubicBezTo>
                        <a:pt x="266123" y="69192"/>
                        <a:pt x="271445" y="0"/>
                        <a:pt x="228866" y="0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grpSp>
              <p:nvGrpSpPr>
                <p:cNvPr id="150" name="Graphic 19">
                  <a:extLst>
                    <a:ext uri="{FF2B5EF4-FFF2-40B4-BE49-F238E27FC236}">
                      <a16:creationId xmlns:a16="http://schemas.microsoft.com/office/drawing/2014/main" id="{B3E7EE4C-D190-49E7-AD1C-A14053DBF3C6}"/>
                    </a:ext>
                  </a:extLst>
                </p:cNvPr>
                <p:cNvGrpSpPr/>
                <p:nvPr/>
              </p:nvGrpSpPr>
              <p:grpSpPr>
                <a:xfrm>
                  <a:off x="2237373" y="8741494"/>
                  <a:ext cx="604232" cy="204248"/>
                  <a:chOff x="2237373" y="8741494"/>
                  <a:chExt cx="604232" cy="204248"/>
                </a:xfrm>
              </p:grpSpPr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C27968FE-1302-40DD-BFE2-614383D4FD4E}"/>
                      </a:ext>
                    </a:extLst>
                  </p:cNvPr>
                  <p:cNvSpPr/>
                  <p:nvPr/>
                </p:nvSpPr>
                <p:spPr>
                  <a:xfrm>
                    <a:off x="2242545" y="8746984"/>
                    <a:ext cx="591701" cy="190148"/>
                  </a:xfrm>
                  <a:custGeom>
                    <a:avLst/>
                    <a:gdLst>
                      <a:gd name="connsiteX0" fmla="*/ 559712 w 591701"/>
                      <a:gd name="connsiteY0" fmla="*/ 1829 h 190148"/>
                      <a:gd name="connsiteX1" fmla="*/ 549067 w 591701"/>
                      <a:gd name="connsiteY1" fmla="*/ 12474 h 190148"/>
                      <a:gd name="connsiteX2" fmla="*/ 304234 w 591701"/>
                      <a:gd name="connsiteY2" fmla="*/ 113600 h 190148"/>
                      <a:gd name="connsiteX3" fmla="*/ 16822 w 591701"/>
                      <a:gd name="connsiteY3" fmla="*/ 76343 h 190148"/>
                      <a:gd name="connsiteX4" fmla="*/ 854 w 591701"/>
                      <a:gd name="connsiteY4" fmla="*/ 113600 h 190148"/>
                      <a:gd name="connsiteX5" fmla="*/ 54079 w 591701"/>
                      <a:gd name="connsiteY5" fmla="*/ 182792 h 190148"/>
                      <a:gd name="connsiteX6" fmla="*/ 575680 w 591701"/>
                      <a:gd name="connsiteY6" fmla="*/ 76343 h 190148"/>
                      <a:gd name="connsiteX7" fmla="*/ 559712 w 591701"/>
                      <a:gd name="connsiteY7" fmla="*/ 1829 h 1901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91701" h="190148">
                        <a:moveTo>
                          <a:pt x="559712" y="1829"/>
                        </a:moveTo>
                        <a:cubicBezTo>
                          <a:pt x="549067" y="12474"/>
                          <a:pt x="549067" y="12474"/>
                          <a:pt x="549067" y="12474"/>
                        </a:cubicBezTo>
                        <a:cubicBezTo>
                          <a:pt x="549067" y="12474"/>
                          <a:pt x="474553" y="81666"/>
                          <a:pt x="304234" y="113600"/>
                        </a:cubicBezTo>
                        <a:cubicBezTo>
                          <a:pt x="139238" y="145535"/>
                          <a:pt x="43434" y="102955"/>
                          <a:pt x="16822" y="76343"/>
                        </a:cubicBezTo>
                        <a:cubicBezTo>
                          <a:pt x="16822" y="76343"/>
                          <a:pt x="-4468" y="81666"/>
                          <a:pt x="854" y="113600"/>
                        </a:cubicBezTo>
                        <a:cubicBezTo>
                          <a:pt x="6177" y="150858"/>
                          <a:pt x="16822" y="177470"/>
                          <a:pt x="54079" y="182792"/>
                        </a:cubicBezTo>
                        <a:cubicBezTo>
                          <a:pt x="219075" y="209404"/>
                          <a:pt x="469230" y="161502"/>
                          <a:pt x="575680" y="76343"/>
                        </a:cubicBezTo>
                        <a:cubicBezTo>
                          <a:pt x="612937" y="28441"/>
                          <a:pt x="575680" y="-8816"/>
                          <a:pt x="559712" y="1829"/>
                        </a:cubicBezTo>
                        <a:close/>
                      </a:path>
                    </a:pathLst>
                  </a:custGeom>
                  <a:solidFill>
                    <a:srgbClr val="613906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  <p:sp>
                <p:nvSpPr>
                  <p:cNvPr id="152" name="Freeform: Shape 151">
                    <a:extLst>
                      <a:ext uri="{FF2B5EF4-FFF2-40B4-BE49-F238E27FC236}">
                        <a16:creationId xmlns:a16="http://schemas.microsoft.com/office/drawing/2014/main" id="{9619F4F9-FA65-4888-91DF-9C416A1B7864}"/>
                      </a:ext>
                    </a:extLst>
                  </p:cNvPr>
                  <p:cNvSpPr/>
                  <p:nvPr/>
                </p:nvSpPr>
                <p:spPr>
                  <a:xfrm>
                    <a:off x="2237373" y="8741494"/>
                    <a:ext cx="604232" cy="204248"/>
                  </a:xfrm>
                  <a:custGeom>
                    <a:avLst/>
                    <a:gdLst>
                      <a:gd name="connsiteX0" fmla="*/ 165700 w 604232"/>
                      <a:gd name="connsiteY0" fmla="*/ 204249 h 204248"/>
                      <a:gd name="connsiteX1" fmla="*/ 165700 w 604232"/>
                      <a:gd name="connsiteY1" fmla="*/ 204249 h 204248"/>
                      <a:gd name="connsiteX2" fmla="*/ 59251 w 604232"/>
                      <a:gd name="connsiteY2" fmla="*/ 198926 h 204248"/>
                      <a:gd name="connsiteX3" fmla="*/ 704 w 604232"/>
                      <a:gd name="connsiteY3" fmla="*/ 124412 h 204248"/>
                      <a:gd name="connsiteX4" fmla="*/ 21994 w 604232"/>
                      <a:gd name="connsiteY4" fmla="*/ 76510 h 204248"/>
                      <a:gd name="connsiteX5" fmla="*/ 27316 w 604232"/>
                      <a:gd name="connsiteY5" fmla="*/ 76510 h 204248"/>
                      <a:gd name="connsiteX6" fmla="*/ 27316 w 604232"/>
                      <a:gd name="connsiteY6" fmla="*/ 76510 h 204248"/>
                      <a:gd name="connsiteX7" fmla="*/ 197635 w 604232"/>
                      <a:gd name="connsiteY7" fmla="*/ 119090 h 204248"/>
                      <a:gd name="connsiteX8" fmla="*/ 309406 w 604232"/>
                      <a:gd name="connsiteY8" fmla="*/ 108445 h 204248"/>
                      <a:gd name="connsiteX9" fmla="*/ 548917 w 604232"/>
                      <a:gd name="connsiteY9" fmla="*/ 12641 h 204248"/>
                      <a:gd name="connsiteX10" fmla="*/ 564884 w 604232"/>
                      <a:gd name="connsiteY10" fmla="*/ 1996 h 204248"/>
                      <a:gd name="connsiteX11" fmla="*/ 596819 w 604232"/>
                      <a:gd name="connsiteY11" fmla="*/ 17963 h 204248"/>
                      <a:gd name="connsiteX12" fmla="*/ 591497 w 604232"/>
                      <a:gd name="connsiteY12" fmla="*/ 87155 h 204248"/>
                      <a:gd name="connsiteX13" fmla="*/ 591497 w 604232"/>
                      <a:gd name="connsiteY13" fmla="*/ 87155 h 204248"/>
                      <a:gd name="connsiteX14" fmla="*/ 165700 w 604232"/>
                      <a:gd name="connsiteY14" fmla="*/ 204249 h 204248"/>
                      <a:gd name="connsiteX15" fmla="*/ 21994 w 604232"/>
                      <a:gd name="connsiteY15" fmla="*/ 92477 h 204248"/>
                      <a:gd name="connsiteX16" fmla="*/ 11349 w 604232"/>
                      <a:gd name="connsiteY16" fmla="*/ 124412 h 204248"/>
                      <a:gd name="connsiteX17" fmla="*/ 59251 w 604232"/>
                      <a:gd name="connsiteY17" fmla="*/ 188281 h 204248"/>
                      <a:gd name="connsiteX18" fmla="*/ 160378 w 604232"/>
                      <a:gd name="connsiteY18" fmla="*/ 193604 h 204248"/>
                      <a:gd name="connsiteX19" fmla="*/ 575529 w 604232"/>
                      <a:gd name="connsiteY19" fmla="*/ 76510 h 204248"/>
                      <a:gd name="connsiteX20" fmla="*/ 580852 w 604232"/>
                      <a:gd name="connsiteY20" fmla="*/ 23286 h 204248"/>
                      <a:gd name="connsiteX21" fmla="*/ 564884 w 604232"/>
                      <a:gd name="connsiteY21" fmla="*/ 12641 h 204248"/>
                      <a:gd name="connsiteX22" fmla="*/ 564884 w 604232"/>
                      <a:gd name="connsiteY22" fmla="*/ 12641 h 204248"/>
                      <a:gd name="connsiteX23" fmla="*/ 548917 w 604232"/>
                      <a:gd name="connsiteY23" fmla="*/ 23286 h 204248"/>
                      <a:gd name="connsiteX24" fmla="*/ 304084 w 604232"/>
                      <a:gd name="connsiteY24" fmla="*/ 124412 h 204248"/>
                      <a:gd name="connsiteX25" fmla="*/ 192312 w 604232"/>
                      <a:gd name="connsiteY25" fmla="*/ 135057 h 204248"/>
                      <a:gd name="connsiteX26" fmla="*/ 21994 w 604232"/>
                      <a:gd name="connsiteY26" fmla="*/ 92477 h 20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04232" h="204248">
                        <a:moveTo>
                          <a:pt x="165700" y="204249"/>
                        </a:moveTo>
                        <a:lnTo>
                          <a:pt x="165700" y="204249"/>
                        </a:lnTo>
                        <a:cubicBezTo>
                          <a:pt x="128443" y="204249"/>
                          <a:pt x="91186" y="204249"/>
                          <a:pt x="59251" y="198926"/>
                        </a:cubicBezTo>
                        <a:cubicBezTo>
                          <a:pt x="16671" y="193604"/>
                          <a:pt x="6026" y="161669"/>
                          <a:pt x="704" y="124412"/>
                        </a:cubicBezTo>
                        <a:cubicBezTo>
                          <a:pt x="-4619" y="81833"/>
                          <a:pt x="21994" y="76510"/>
                          <a:pt x="21994" y="76510"/>
                        </a:cubicBezTo>
                        <a:lnTo>
                          <a:pt x="27316" y="76510"/>
                        </a:lnTo>
                        <a:lnTo>
                          <a:pt x="27316" y="76510"/>
                        </a:lnTo>
                        <a:cubicBezTo>
                          <a:pt x="32639" y="81833"/>
                          <a:pt x="85863" y="119090"/>
                          <a:pt x="197635" y="119090"/>
                        </a:cubicBezTo>
                        <a:cubicBezTo>
                          <a:pt x="229569" y="119090"/>
                          <a:pt x="266827" y="113767"/>
                          <a:pt x="309406" y="108445"/>
                        </a:cubicBezTo>
                        <a:cubicBezTo>
                          <a:pt x="474402" y="76510"/>
                          <a:pt x="548917" y="12641"/>
                          <a:pt x="548917" y="12641"/>
                        </a:cubicBezTo>
                        <a:lnTo>
                          <a:pt x="564884" y="1996"/>
                        </a:lnTo>
                        <a:cubicBezTo>
                          <a:pt x="575529" y="-3326"/>
                          <a:pt x="591497" y="1996"/>
                          <a:pt x="596819" y="17963"/>
                        </a:cubicBezTo>
                        <a:cubicBezTo>
                          <a:pt x="602141" y="28608"/>
                          <a:pt x="612786" y="49898"/>
                          <a:pt x="591497" y="87155"/>
                        </a:cubicBezTo>
                        <a:lnTo>
                          <a:pt x="591497" y="87155"/>
                        </a:lnTo>
                        <a:cubicBezTo>
                          <a:pt x="495692" y="166992"/>
                          <a:pt x="309406" y="204249"/>
                          <a:pt x="165700" y="204249"/>
                        </a:cubicBezTo>
                        <a:close/>
                        <a:moveTo>
                          <a:pt x="21994" y="92477"/>
                        </a:moveTo>
                        <a:cubicBezTo>
                          <a:pt x="16671" y="92477"/>
                          <a:pt x="11349" y="103122"/>
                          <a:pt x="11349" y="124412"/>
                        </a:cubicBezTo>
                        <a:cubicBezTo>
                          <a:pt x="16671" y="161669"/>
                          <a:pt x="27316" y="182959"/>
                          <a:pt x="59251" y="188281"/>
                        </a:cubicBezTo>
                        <a:cubicBezTo>
                          <a:pt x="91186" y="193604"/>
                          <a:pt x="123120" y="193604"/>
                          <a:pt x="160378" y="193604"/>
                        </a:cubicBezTo>
                        <a:cubicBezTo>
                          <a:pt x="320051" y="193604"/>
                          <a:pt x="495692" y="145702"/>
                          <a:pt x="575529" y="76510"/>
                        </a:cubicBezTo>
                        <a:cubicBezTo>
                          <a:pt x="591497" y="49898"/>
                          <a:pt x="586174" y="28608"/>
                          <a:pt x="580852" y="23286"/>
                        </a:cubicBezTo>
                        <a:cubicBezTo>
                          <a:pt x="575529" y="17963"/>
                          <a:pt x="570207" y="12641"/>
                          <a:pt x="564884" y="12641"/>
                        </a:cubicBezTo>
                        <a:cubicBezTo>
                          <a:pt x="564884" y="12641"/>
                          <a:pt x="564884" y="12641"/>
                          <a:pt x="564884" y="12641"/>
                        </a:cubicBezTo>
                        <a:lnTo>
                          <a:pt x="548917" y="23286"/>
                        </a:lnTo>
                        <a:cubicBezTo>
                          <a:pt x="543594" y="23286"/>
                          <a:pt x="469080" y="92477"/>
                          <a:pt x="304084" y="124412"/>
                        </a:cubicBezTo>
                        <a:cubicBezTo>
                          <a:pt x="266827" y="129735"/>
                          <a:pt x="229569" y="135057"/>
                          <a:pt x="192312" y="135057"/>
                        </a:cubicBezTo>
                        <a:cubicBezTo>
                          <a:pt x="112475" y="135057"/>
                          <a:pt x="48606" y="113767"/>
                          <a:pt x="21994" y="92477"/>
                        </a:cubicBezTo>
                        <a:close/>
                      </a:path>
                    </a:pathLst>
                  </a:custGeom>
                  <a:solidFill>
                    <a:srgbClr val="3F2203"/>
                  </a:solidFill>
                  <a:ln w="5319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200"/>
                  </a:p>
                </p:txBody>
              </p:sp>
            </p:grp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633FA659-25C8-4370-A168-419FA13D1FA9}"/>
                    </a:ext>
                  </a:extLst>
                </p:cNvPr>
                <p:cNvSpPr/>
                <p:nvPr/>
              </p:nvSpPr>
              <p:spPr>
                <a:xfrm>
                  <a:off x="2242545" y="8828649"/>
                  <a:ext cx="288266" cy="114432"/>
                </a:xfrm>
                <a:custGeom>
                  <a:avLst/>
                  <a:gdLst>
                    <a:gd name="connsiteX0" fmla="*/ 272299 w 288266"/>
                    <a:gd name="connsiteY0" fmla="*/ 53224 h 114432"/>
                    <a:gd name="connsiteX1" fmla="*/ 288267 w 288266"/>
                    <a:gd name="connsiteY1" fmla="*/ 37257 h 114432"/>
                    <a:gd name="connsiteX2" fmla="*/ 16822 w 288266"/>
                    <a:gd name="connsiteY2" fmla="*/ 0 h 114432"/>
                    <a:gd name="connsiteX3" fmla="*/ 854 w 288266"/>
                    <a:gd name="connsiteY3" fmla="*/ 37257 h 114432"/>
                    <a:gd name="connsiteX4" fmla="*/ 54079 w 288266"/>
                    <a:gd name="connsiteY4" fmla="*/ 106449 h 114432"/>
                    <a:gd name="connsiteX5" fmla="*/ 277622 w 288266"/>
                    <a:gd name="connsiteY5" fmla="*/ 106449 h 114432"/>
                    <a:gd name="connsiteX6" fmla="*/ 272299 w 288266"/>
                    <a:gd name="connsiteY6" fmla="*/ 53224 h 11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8266" h="114432">
                      <a:moveTo>
                        <a:pt x="272299" y="53224"/>
                      </a:moveTo>
                      <a:cubicBezTo>
                        <a:pt x="277622" y="47902"/>
                        <a:pt x="282944" y="42580"/>
                        <a:pt x="288267" y="37257"/>
                      </a:cubicBezTo>
                      <a:cubicBezTo>
                        <a:pt x="128593" y="63870"/>
                        <a:pt x="43434" y="21290"/>
                        <a:pt x="16822" y="0"/>
                      </a:cubicBezTo>
                      <a:cubicBezTo>
                        <a:pt x="16822" y="0"/>
                        <a:pt x="-4468" y="5322"/>
                        <a:pt x="854" y="37257"/>
                      </a:cubicBezTo>
                      <a:cubicBezTo>
                        <a:pt x="6177" y="74514"/>
                        <a:pt x="16822" y="101127"/>
                        <a:pt x="54079" y="106449"/>
                      </a:cubicBezTo>
                      <a:cubicBezTo>
                        <a:pt x="117948" y="117094"/>
                        <a:pt x="197785" y="117094"/>
                        <a:pt x="277622" y="106449"/>
                      </a:cubicBezTo>
                      <a:cubicBezTo>
                        <a:pt x="261655" y="90482"/>
                        <a:pt x="256332" y="74514"/>
                        <a:pt x="272299" y="53224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720A1171-06D6-4BC0-8F60-B3756FFF98F3}"/>
                    </a:ext>
                  </a:extLst>
                </p:cNvPr>
                <p:cNvSpPr/>
                <p:nvPr/>
              </p:nvSpPr>
              <p:spPr>
                <a:xfrm>
                  <a:off x="2247868" y="8823327"/>
                  <a:ext cx="144560" cy="111771"/>
                </a:xfrm>
                <a:custGeom>
                  <a:avLst/>
                  <a:gdLst>
                    <a:gd name="connsiteX0" fmla="*/ 112626 w 144560"/>
                    <a:gd name="connsiteY0" fmla="*/ 74514 h 111771"/>
                    <a:gd name="connsiteX1" fmla="*/ 112626 w 144560"/>
                    <a:gd name="connsiteY1" fmla="*/ 37257 h 111771"/>
                    <a:gd name="connsiteX2" fmla="*/ 16822 w 144560"/>
                    <a:gd name="connsiteY2" fmla="*/ 0 h 111771"/>
                    <a:gd name="connsiteX3" fmla="*/ 854 w 144560"/>
                    <a:gd name="connsiteY3" fmla="*/ 37257 h 111771"/>
                    <a:gd name="connsiteX4" fmla="*/ 54079 w 144560"/>
                    <a:gd name="connsiteY4" fmla="*/ 106449 h 111771"/>
                    <a:gd name="connsiteX5" fmla="*/ 144561 w 144560"/>
                    <a:gd name="connsiteY5" fmla="*/ 111771 h 111771"/>
                    <a:gd name="connsiteX6" fmla="*/ 112626 w 144560"/>
                    <a:gd name="connsiteY6" fmla="*/ 74514 h 11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560" h="111771">
                      <a:moveTo>
                        <a:pt x="112626" y="74514"/>
                      </a:moveTo>
                      <a:cubicBezTo>
                        <a:pt x="107303" y="63869"/>
                        <a:pt x="107303" y="53224"/>
                        <a:pt x="112626" y="37257"/>
                      </a:cubicBezTo>
                      <a:cubicBezTo>
                        <a:pt x="59401" y="26612"/>
                        <a:pt x="27466" y="10645"/>
                        <a:pt x="16822" y="0"/>
                      </a:cubicBezTo>
                      <a:cubicBezTo>
                        <a:pt x="16822" y="0"/>
                        <a:pt x="-4468" y="5322"/>
                        <a:pt x="854" y="37257"/>
                      </a:cubicBezTo>
                      <a:cubicBezTo>
                        <a:pt x="6177" y="74514"/>
                        <a:pt x="16822" y="101127"/>
                        <a:pt x="54079" y="106449"/>
                      </a:cubicBezTo>
                      <a:cubicBezTo>
                        <a:pt x="80691" y="111771"/>
                        <a:pt x="112626" y="111771"/>
                        <a:pt x="144561" y="111771"/>
                      </a:cubicBezTo>
                      <a:cubicBezTo>
                        <a:pt x="128593" y="106449"/>
                        <a:pt x="117948" y="90481"/>
                        <a:pt x="112626" y="74514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55" name="Graphic 19">
                <a:extLst>
                  <a:ext uri="{FF2B5EF4-FFF2-40B4-BE49-F238E27FC236}">
                    <a16:creationId xmlns:a16="http://schemas.microsoft.com/office/drawing/2014/main" id="{4A33748F-32D0-4C94-98AA-DF71E43F8245}"/>
                  </a:ext>
                </a:extLst>
              </p:cNvPr>
              <p:cNvGrpSpPr/>
              <p:nvPr/>
            </p:nvGrpSpPr>
            <p:grpSpPr>
              <a:xfrm>
                <a:off x="1647284" y="8338984"/>
                <a:ext cx="931429" cy="324669"/>
                <a:chOff x="1647284" y="8338984"/>
                <a:chExt cx="931429" cy="324669"/>
              </a:xfrm>
              <a:solidFill>
                <a:srgbClr val="3F2203"/>
              </a:solidFill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1AE9F7D8-A318-4A11-9D2F-BA7EE2677838}"/>
                    </a:ext>
                  </a:extLst>
                </p:cNvPr>
                <p:cNvSpPr/>
                <p:nvPr/>
              </p:nvSpPr>
              <p:spPr>
                <a:xfrm>
                  <a:off x="1918730" y="8541237"/>
                  <a:ext cx="372571" cy="122416"/>
                </a:xfrm>
                <a:custGeom>
                  <a:avLst/>
                  <a:gdLst>
                    <a:gd name="connsiteX0" fmla="*/ 0 w 372571"/>
                    <a:gd name="connsiteY0" fmla="*/ 0 h 122416"/>
                    <a:gd name="connsiteX1" fmla="*/ 58547 w 372571"/>
                    <a:gd name="connsiteY1" fmla="*/ 5323 h 122416"/>
                    <a:gd name="connsiteX2" fmla="*/ 90482 w 372571"/>
                    <a:gd name="connsiteY2" fmla="*/ 10645 h 122416"/>
                    <a:gd name="connsiteX3" fmla="*/ 122416 w 372571"/>
                    <a:gd name="connsiteY3" fmla="*/ 15968 h 122416"/>
                    <a:gd name="connsiteX4" fmla="*/ 191608 w 372571"/>
                    <a:gd name="connsiteY4" fmla="*/ 37257 h 122416"/>
                    <a:gd name="connsiteX5" fmla="*/ 228866 w 372571"/>
                    <a:gd name="connsiteY5" fmla="*/ 47902 h 122416"/>
                    <a:gd name="connsiteX6" fmla="*/ 260800 w 372571"/>
                    <a:gd name="connsiteY6" fmla="*/ 63870 h 122416"/>
                    <a:gd name="connsiteX7" fmla="*/ 292735 w 372571"/>
                    <a:gd name="connsiteY7" fmla="*/ 79837 h 122416"/>
                    <a:gd name="connsiteX8" fmla="*/ 308702 w 372571"/>
                    <a:gd name="connsiteY8" fmla="*/ 85159 h 122416"/>
                    <a:gd name="connsiteX9" fmla="*/ 319347 w 372571"/>
                    <a:gd name="connsiteY9" fmla="*/ 90482 h 122416"/>
                    <a:gd name="connsiteX10" fmla="*/ 372572 w 372571"/>
                    <a:gd name="connsiteY10" fmla="*/ 122416 h 122416"/>
                    <a:gd name="connsiteX11" fmla="*/ 314025 w 372571"/>
                    <a:gd name="connsiteY11" fmla="*/ 95804 h 122416"/>
                    <a:gd name="connsiteX12" fmla="*/ 303380 w 372571"/>
                    <a:gd name="connsiteY12" fmla="*/ 90482 h 122416"/>
                    <a:gd name="connsiteX13" fmla="*/ 287413 w 372571"/>
                    <a:gd name="connsiteY13" fmla="*/ 85159 h 122416"/>
                    <a:gd name="connsiteX14" fmla="*/ 255478 w 372571"/>
                    <a:gd name="connsiteY14" fmla="*/ 74514 h 122416"/>
                    <a:gd name="connsiteX15" fmla="*/ 223543 w 372571"/>
                    <a:gd name="connsiteY15" fmla="*/ 63870 h 122416"/>
                    <a:gd name="connsiteX16" fmla="*/ 191608 w 372571"/>
                    <a:gd name="connsiteY16" fmla="*/ 53224 h 122416"/>
                    <a:gd name="connsiteX17" fmla="*/ 154351 w 372571"/>
                    <a:gd name="connsiteY17" fmla="*/ 42580 h 122416"/>
                    <a:gd name="connsiteX18" fmla="*/ 122416 w 372571"/>
                    <a:gd name="connsiteY18" fmla="*/ 31935 h 122416"/>
                    <a:gd name="connsiteX19" fmla="*/ 63869 w 372571"/>
                    <a:gd name="connsiteY19" fmla="*/ 15968 h 122416"/>
                    <a:gd name="connsiteX20" fmla="*/ 21290 w 372571"/>
                    <a:gd name="connsiteY20" fmla="*/ 5323 h 122416"/>
                    <a:gd name="connsiteX21" fmla="*/ 0 w 372571"/>
                    <a:gd name="connsiteY21" fmla="*/ 0 h 12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72571" h="122416">
                      <a:moveTo>
                        <a:pt x="0" y="0"/>
                      </a:moveTo>
                      <a:cubicBezTo>
                        <a:pt x="0" y="0"/>
                        <a:pt x="26612" y="0"/>
                        <a:pt x="58547" y="5323"/>
                      </a:cubicBezTo>
                      <a:cubicBezTo>
                        <a:pt x="69192" y="5323"/>
                        <a:pt x="79837" y="10645"/>
                        <a:pt x="90482" y="10645"/>
                      </a:cubicBezTo>
                      <a:cubicBezTo>
                        <a:pt x="101127" y="10645"/>
                        <a:pt x="111772" y="15968"/>
                        <a:pt x="122416" y="15968"/>
                      </a:cubicBezTo>
                      <a:cubicBezTo>
                        <a:pt x="143706" y="21290"/>
                        <a:pt x="170319" y="26612"/>
                        <a:pt x="191608" y="37257"/>
                      </a:cubicBezTo>
                      <a:cubicBezTo>
                        <a:pt x="202253" y="42580"/>
                        <a:pt x="212898" y="47902"/>
                        <a:pt x="228866" y="47902"/>
                      </a:cubicBezTo>
                      <a:cubicBezTo>
                        <a:pt x="239511" y="53224"/>
                        <a:pt x="250155" y="58547"/>
                        <a:pt x="260800" y="63870"/>
                      </a:cubicBezTo>
                      <a:cubicBezTo>
                        <a:pt x="271445" y="69192"/>
                        <a:pt x="282090" y="74514"/>
                        <a:pt x="292735" y="79837"/>
                      </a:cubicBezTo>
                      <a:cubicBezTo>
                        <a:pt x="298058" y="79837"/>
                        <a:pt x="303380" y="85159"/>
                        <a:pt x="308702" y="85159"/>
                      </a:cubicBezTo>
                      <a:cubicBezTo>
                        <a:pt x="314025" y="85159"/>
                        <a:pt x="319347" y="90482"/>
                        <a:pt x="319347" y="90482"/>
                      </a:cubicBezTo>
                      <a:cubicBezTo>
                        <a:pt x="351282" y="106449"/>
                        <a:pt x="372572" y="122416"/>
                        <a:pt x="372572" y="122416"/>
                      </a:cubicBezTo>
                      <a:cubicBezTo>
                        <a:pt x="372572" y="122416"/>
                        <a:pt x="351282" y="111772"/>
                        <a:pt x="314025" y="95804"/>
                      </a:cubicBezTo>
                      <a:cubicBezTo>
                        <a:pt x="308702" y="95804"/>
                        <a:pt x="303380" y="90482"/>
                        <a:pt x="303380" y="90482"/>
                      </a:cubicBezTo>
                      <a:cubicBezTo>
                        <a:pt x="298058" y="90482"/>
                        <a:pt x="292735" y="85159"/>
                        <a:pt x="287413" y="85159"/>
                      </a:cubicBezTo>
                      <a:cubicBezTo>
                        <a:pt x="276768" y="79837"/>
                        <a:pt x="266123" y="79837"/>
                        <a:pt x="255478" y="74514"/>
                      </a:cubicBezTo>
                      <a:cubicBezTo>
                        <a:pt x="244833" y="69192"/>
                        <a:pt x="234188" y="63870"/>
                        <a:pt x="223543" y="63870"/>
                      </a:cubicBezTo>
                      <a:cubicBezTo>
                        <a:pt x="212898" y="58547"/>
                        <a:pt x="202253" y="58547"/>
                        <a:pt x="191608" y="53224"/>
                      </a:cubicBezTo>
                      <a:cubicBezTo>
                        <a:pt x="180964" y="47902"/>
                        <a:pt x="170319" y="47902"/>
                        <a:pt x="154351" y="42580"/>
                      </a:cubicBezTo>
                      <a:cubicBezTo>
                        <a:pt x="143706" y="37257"/>
                        <a:pt x="133061" y="37257"/>
                        <a:pt x="122416" y="31935"/>
                      </a:cubicBezTo>
                      <a:cubicBezTo>
                        <a:pt x="101127" y="26612"/>
                        <a:pt x="79837" y="21290"/>
                        <a:pt x="63869" y="15968"/>
                      </a:cubicBezTo>
                      <a:cubicBezTo>
                        <a:pt x="47902" y="10645"/>
                        <a:pt x="31935" y="5323"/>
                        <a:pt x="21290" y="5323"/>
                      </a:cubicBezTo>
                      <a:cubicBezTo>
                        <a:pt x="5322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3F220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979A4871-C48B-4319-8DBA-EC397E66EB84}"/>
                    </a:ext>
                  </a:extLst>
                </p:cNvPr>
                <p:cNvSpPr/>
                <p:nvPr/>
              </p:nvSpPr>
              <p:spPr>
                <a:xfrm>
                  <a:off x="2211465" y="8429466"/>
                  <a:ext cx="367249" cy="127738"/>
                </a:xfrm>
                <a:custGeom>
                  <a:avLst/>
                  <a:gdLst>
                    <a:gd name="connsiteX0" fmla="*/ 0 w 367249"/>
                    <a:gd name="connsiteY0" fmla="*/ 127739 h 127738"/>
                    <a:gd name="connsiteX1" fmla="*/ 15967 w 367249"/>
                    <a:gd name="connsiteY1" fmla="*/ 122416 h 127738"/>
                    <a:gd name="connsiteX2" fmla="*/ 53225 w 367249"/>
                    <a:gd name="connsiteY2" fmla="*/ 106449 h 127738"/>
                    <a:gd name="connsiteX3" fmla="*/ 111772 w 367249"/>
                    <a:gd name="connsiteY3" fmla="*/ 79837 h 127738"/>
                    <a:gd name="connsiteX4" fmla="*/ 175641 w 367249"/>
                    <a:gd name="connsiteY4" fmla="*/ 53224 h 127738"/>
                    <a:gd name="connsiteX5" fmla="*/ 244833 w 367249"/>
                    <a:gd name="connsiteY5" fmla="*/ 31935 h 127738"/>
                    <a:gd name="connsiteX6" fmla="*/ 303380 w 367249"/>
                    <a:gd name="connsiteY6" fmla="*/ 15968 h 127738"/>
                    <a:gd name="connsiteX7" fmla="*/ 329992 w 367249"/>
                    <a:gd name="connsiteY7" fmla="*/ 10645 h 127738"/>
                    <a:gd name="connsiteX8" fmla="*/ 351282 w 367249"/>
                    <a:gd name="connsiteY8" fmla="*/ 5322 h 127738"/>
                    <a:gd name="connsiteX9" fmla="*/ 367250 w 367249"/>
                    <a:gd name="connsiteY9" fmla="*/ 0 h 127738"/>
                    <a:gd name="connsiteX10" fmla="*/ 351282 w 367249"/>
                    <a:gd name="connsiteY10" fmla="*/ 5322 h 127738"/>
                    <a:gd name="connsiteX11" fmla="*/ 308702 w 367249"/>
                    <a:gd name="connsiteY11" fmla="*/ 15968 h 127738"/>
                    <a:gd name="connsiteX12" fmla="*/ 250155 w 367249"/>
                    <a:gd name="connsiteY12" fmla="*/ 37257 h 127738"/>
                    <a:gd name="connsiteX13" fmla="*/ 186286 w 367249"/>
                    <a:gd name="connsiteY13" fmla="*/ 63870 h 127738"/>
                    <a:gd name="connsiteX14" fmla="*/ 122416 w 367249"/>
                    <a:gd name="connsiteY14" fmla="*/ 90482 h 127738"/>
                    <a:gd name="connsiteX15" fmla="*/ 63869 w 367249"/>
                    <a:gd name="connsiteY15" fmla="*/ 111771 h 127738"/>
                    <a:gd name="connsiteX16" fmla="*/ 0 w 367249"/>
                    <a:gd name="connsiteY16" fmla="*/ 127739 h 12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7249" h="127738">
                      <a:moveTo>
                        <a:pt x="0" y="127739"/>
                      </a:moveTo>
                      <a:cubicBezTo>
                        <a:pt x="0" y="127739"/>
                        <a:pt x="5322" y="122416"/>
                        <a:pt x="15967" y="122416"/>
                      </a:cubicBezTo>
                      <a:cubicBezTo>
                        <a:pt x="26612" y="117094"/>
                        <a:pt x="37257" y="111771"/>
                        <a:pt x="53225" y="106449"/>
                      </a:cubicBezTo>
                      <a:cubicBezTo>
                        <a:pt x="69192" y="101127"/>
                        <a:pt x="90482" y="90482"/>
                        <a:pt x="111772" y="79837"/>
                      </a:cubicBezTo>
                      <a:cubicBezTo>
                        <a:pt x="133061" y="69192"/>
                        <a:pt x="154351" y="63870"/>
                        <a:pt x="175641" y="53224"/>
                      </a:cubicBezTo>
                      <a:cubicBezTo>
                        <a:pt x="196931" y="42580"/>
                        <a:pt x="223543" y="37257"/>
                        <a:pt x="244833" y="31935"/>
                      </a:cubicBezTo>
                      <a:cubicBezTo>
                        <a:pt x="266123" y="26612"/>
                        <a:pt x="287413" y="21290"/>
                        <a:pt x="303380" y="15968"/>
                      </a:cubicBezTo>
                      <a:cubicBezTo>
                        <a:pt x="314025" y="15968"/>
                        <a:pt x="319347" y="10645"/>
                        <a:pt x="329992" y="10645"/>
                      </a:cubicBezTo>
                      <a:cubicBezTo>
                        <a:pt x="335315" y="10645"/>
                        <a:pt x="345960" y="10645"/>
                        <a:pt x="351282" y="5322"/>
                      </a:cubicBezTo>
                      <a:cubicBezTo>
                        <a:pt x="361927" y="5322"/>
                        <a:pt x="367250" y="0"/>
                        <a:pt x="367250" y="0"/>
                      </a:cubicBezTo>
                      <a:cubicBezTo>
                        <a:pt x="367250" y="0"/>
                        <a:pt x="361927" y="0"/>
                        <a:pt x="351282" y="5322"/>
                      </a:cubicBezTo>
                      <a:cubicBezTo>
                        <a:pt x="340637" y="10645"/>
                        <a:pt x="324670" y="10645"/>
                        <a:pt x="308702" y="15968"/>
                      </a:cubicBezTo>
                      <a:cubicBezTo>
                        <a:pt x="292735" y="21290"/>
                        <a:pt x="271445" y="26612"/>
                        <a:pt x="250155" y="37257"/>
                      </a:cubicBezTo>
                      <a:cubicBezTo>
                        <a:pt x="228866" y="47902"/>
                        <a:pt x="207576" y="53224"/>
                        <a:pt x="186286" y="63870"/>
                      </a:cubicBezTo>
                      <a:cubicBezTo>
                        <a:pt x="164996" y="74514"/>
                        <a:pt x="138384" y="79837"/>
                        <a:pt x="122416" y="90482"/>
                      </a:cubicBezTo>
                      <a:cubicBezTo>
                        <a:pt x="101127" y="95804"/>
                        <a:pt x="79837" y="106449"/>
                        <a:pt x="63869" y="111771"/>
                      </a:cubicBezTo>
                      <a:cubicBezTo>
                        <a:pt x="21290" y="122416"/>
                        <a:pt x="0" y="127739"/>
                        <a:pt x="0" y="127739"/>
                      </a:cubicBezTo>
                      <a:close/>
                    </a:path>
                  </a:pathLst>
                </a:custGeom>
                <a:solidFill>
                  <a:srgbClr val="3F220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FA7A7708-7C11-4601-B7D0-4C60956AC81B}"/>
                    </a:ext>
                  </a:extLst>
                </p:cNvPr>
                <p:cNvSpPr/>
                <p:nvPr/>
              </p:nvSpPr>
              <p:spPr>
                <a:xfrm>
                  <a:off x="1647284" y="8338984"/>
                  <a:ext cx="79836" cy="79836"/>
                </a:xfrm>
                <a:custGeom>
                  <a:avLst/>
                  <a:gdLst>
                    <a:gd name="connsiteX0" fmla="*/ 0 w 79836"/>
                    <a:gd name="connsiteY0" fmla="*/ 0 h 79836"/>
                    <a:gd name="connsiteX1" fmla="*/ 0 w 79836"/>
                    <a:gd name="connsiteY1" fmla="*/ 0 h 79836"/>
                    <a:gd name="connsiteX2" fmla="*/ 15967 w 79836"/>
                    <a:gd name="connsiteY2" fmla="*/ 10645 h 79836"/>
                    <a:gd name="connsiteX3" fmla="*/ 42580 w 79836"/>
                    <a:gd name="connsiteY3" fmla="*/ 37257 h 79836"/>
                    <a:gd name="connsiteX4" fmla="*/ 58547 w 79836"/>
                    <a:gd name="connsiteY4" fmla="*/ 53224 h 79836"/>
                    <a:gd name="connsiteX5" fmla="*/ 69192 w 79836"/>
                    <a:gd name="connsiteY5" fmla="*/ 63869 h 79836"/>
                    <a:gd name="connsiteX6" fmla="*/ 79837 w 79836"/>
                    <a:gd name="connsiteY6" fmla="*/ 79837 h 79836"/>
                    <a:gd name="connsiteX7" fmla="*/ 63869 w 79836"/>
                    <a:gd name="connsiteY7" fmla="*/ 69192 h 79836"/>
                    <a:gd name="connsiteX8" fmla="*/ 47902 w 79836"/>
                    <a:gd name="connsiteY8" fmla="*/ 58547 h 79836"/>
                    <a:gd name="connsiteX9" fmla="*/ 31935 w 79836"/>
                    <a:gd name="connsiteY9" fmla="*/ 42579 h 79836"/>
                    <a:gd name="connsiteX10" fmla="*/ 15967 w 79836"/>
                    <a:gd name="connsiteY10" fmla="*/ 26612 h 79836"/>
                    <a:gd name="connsiteX11" fmla="*/ 5322 w 79836"/>
                    <a:gd name="connsiteY11" fmla="*/ 10645 h 79836"/>
                    <a:gd name="connsiteX12" fmla="*/ 0 w 79836"/>
                    <a:gd name="connsiteY12" fmla="*/ 0 h 79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9836" h="79836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322" y="5322"/>
                        <a:pt x="10645" y="5322"/>
                        <a:pt x="15967" y="10645"/>
                      </a:cubicBezTo>
                      <a:cubicBezTo>
                        <a:pt x="26612" y="15967"/>
                        <a:pt x="31935" y="26612"/>
                        <a:pt x="42580" y="37257"/>
                      </a:cubicBezTo>
                      <a:cubicBezTo>
                        <a:pt x="47902" y="42579"/>
                        <a:pt x="53225" y="47902"/>
                        <a:pt x="58547" y="53224"/>
                      </a:cubicBezTo>
                      <a:cubicBezTo>
                        <a:pt x="63869" y="58547"/>
                        <a:pt x="69192" y="63869"/>
                        <a:pt x="69192" y="63869"/>
                      </a:cubicBezTo>
                      <a:cubicBezTo>
                        <a:pt x="74514" y="69192"/>
                        <a:pt x="79837" y="79837"/>
                        <a:pt x="79837" y="79837"/>
                      </a:cubicBezTo>
                      <a:cubicBezTo>
                        <a:pt x="79837" y="79837"/>
                        <a:pt x="74514" y="74514"/>
                        <a:pt x="63869" y="69192"/>
                      </a:cubicBezTo>
                      <a:cubicBezTo>
                        <a:pt x="58547" y="63869"/>
                        <a:pt x="53225" y="63869"/>
                        <a:pt x="47902" y="58547"/>
                      </a:cubicBezTo>
                      <a:cubicBezTo>
                        <a:pt x="42580" y="53224"/>
                        <a:pt x="37257" y="47902"/>
                        <a:pt x="31935" y="42579"/>
                      </a:cubicBezTo>
                      <a:cubicBezTo>
                        <a:pt x="26612" y="37257"/>
                        <a:pt x="21290" y="31935"/>
                        <a:pt x="15967" y="26612"/>
                      </a:cubicBezTo>
                      <a:cubicBezTo>
                        <a:pt x="10645" y="21290"/>
                        <a:pt x="10645" y="15967"/>
                        <a:pt x="5322" y="10645"/>
                      </a:cubicBezTo>
                      <a:cubicBezTo>
                        <a:pt x="5322" y="532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3F220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8F4E5E91-A37C-43E6-AE5B-DA0EB787922D}"/>
                  </a:ext>
                </a:extLst>
              </p:cNvPr>
              <p:cNvSpPr/>
              <p:nvPr/>
            </p:nvSpPr>
            <p:spPr>
              <a:xfrm>
                <a:off x="1492933" y="8168666"/>
                <a:ext cx="1298679" cy="715868"/>
              </a:xfrm>
              <a:custGeom>
                <a:avLst/>
                <a:gdLst>
                  <a:gd name="connsiteX0" fmla="*/ 1213520 w 1298679"/>
                  <a:gd name="connsiteY0" fmla="*/ 127739 h 715868"/>
                  <a:gd name="connsiteX1" fmla="*/ 1218843 w 1298679"/>
                  <a:gd name="connsiteY1" fmla="*/ 58547 h 715868"/>
                  <a:gd name="connsiteX2" fmla="*/ 1165618 w 1298679"/>
                  <a:gd name="connsiteY2" fmla="*/ 0 h 715868"/>
                  <a:gd name="connsiteX3" fmla="*/ 170319 w 1298679"/>
                  <a:gd name="connsiteY3" fmla="*/ 0 h 715868"/>
                  <a:gd name="connsiteX4" fmla="*/ 117094 w 1298679"/>
                  <a:gd name="connsiteY4" fmla="*/ 74514 h 715868"/>
                  <a:gd name="connsiteX5" fmla="*/ 138384 w 1298679"/>
                  <a:gd name="connsiteY5" fmla="*/ 122416 h 715868"/>
                  <a:gd name="connsiteX6" fmla="*/ 101127 w 1298679"/>
                  <a:gd name="connsiteY6" fmla="*/ 149028 h 715868"/>
                  <a:gd name="connsiteX7" fmla="*/ 0 w 1298679"/>
                  <a:gd name="connsiteY7" fmla="*/ 489665 h 715868"/>
                  <a:gd name="connsiteX8" fmla="*/ 250155 w 1298679"/>
                  <a:gd name="connsiteY8" fmla="*/ 675951 h 715868"/>
                  <a:gd name="connsiteX9" fmla="*/ 553536 w 1298679"/>
                  <a:gd name="connsiteY9" fmla="*/ 691918 h 715868"/>
                  <a:gd name="connsiteX10" fmla="*/ 649340 w 1298679"/>
                  <a:gd name="connsiteY10" fmla="*/ 431118 h 715868"/>
                  <a:gd name="connsiteX11" fmla="*/ 675952 w 1298679"/>
                  <a:gd name="connsiteY11" fmla="*/ 441763 h 715868"/>
                  <a:gd name="connsiteX12" fmla="*/ 766434 w 1298679"/>
                  <a:gd name="connsiteY12" fmla="*/ 659983 h 715868"/>
                  <a:gd name="connsiteX13" fmla="*/ 1053846 w 1298679"/>
                  <a:gd name="connsiteY13" fmla="*/ 697241 h 715868"/>
                  <a:gd name="connsiteX14" fmla="*/ 1298679 w 1298679"/>
                  <a:gd name="connsiteY14" fmla="*/ 596114 h 715868"/>
                  <a:gd name="connsiteX15" fmla="*/ 1213520 w 1298679"/>
                  <a:gd name="connsiteY15" fmla="*/ 127739 h 715868"/>
                  <a:gd name="connsiteX16" fmla="*/ 420474 w 1298679"/>
                  <a:gd name="connsiteY16" fmla="*/ 580147 h 715868"/>
                  <a:gd name="connsiteX17" fmla="*/ 117094 w 1298679"/>
                  <a:gd name="connsiteY17" fmla="*/ 574824 h 715868"/>
                  <a:gd name="connsiteX18" fmla="*/ 106449 w 1298679"/>
                  <a:gd name="connsiteY18" fmla="*/ 415151 h 715868"/>
                  <a:gd name="connsiteX19" fmla="*/ 170319 w 1298679"/>
                  <a:gd name="connsiteY19" fmla="*/ 250155 h 715868"/>
                  <a:gd name="connsiteX20" fmla="*/ 377894 w 1298679"/>
                  <a:gd name="connsiteY20" fmla="*/ 377894 h 715868"/>
                  <a:gd name="connsiteX21" fmla="*/ 420474 w 1298679"/>
                  <a:gd name="connsiteY21" fmla="*/ 580147 h 715868"/>
                  <a:gd name="connsiteX22" fmla="*/ 649340 w 1298679"/>
                  <a:gd name="connsiteY22" fmla="*/ 356604 h 715868"/>
                  <a:gd name="connsiteX23" fmla="*/ 340637 w 1298679"/>
                  <a:gd name="connsiteY23" fmla="*/ 244833 h 715868"/>
                  <a:gd name="connsiteX24" fmla="*/ 255478 w 1298679"/>
                  <a:gd name="connsiteY24" fmla="*/ 117094 h 715868"/>
                  <a:gd name="connsiteX25" fmla="*/ 431119 w 1298679"/>
                  <a:gd name="connsiteY25" fmla="*/ 106449 h 715868"/>
                  <a:gd name="connsiteX26" fmla="*/ 867560 w 1298679"/>
                  <a:gd name="connsiteY26" fmla="*/ 117094 h 715868"/>
                  <a:gd name="connsiteX27" fmla="*/ 1069814 w 1298679"/>
                  <a:gd name="connsiteY27" fmla="*/ 191608 h 715868"/>
                  <a:gd name="connsiteX28" fmla="*/ 649340 w 1298679"/>
                  <a:gd name="connsiteY28" fmla="*/ 356604 h 715868"/>
                  <a:gd name="connsiteX29" fmla="*/ 989977 w 1298679"/>
                  <a:gd name="connsiteY29" fmla="*/ 665306 h 715868"/>
                  <a:gd name="connsiteX30" fmla="*/ 872883 w 1298679"/>
                  <a:gd name="connsiteY30" fmla="*/ 393861 h 715868"/>
                  <a:gd name="connsiteX31" fmla="*/ 1112393 w 1298679"/>
                  <a:gd name="connsiteY31" fmla="*/ 308702 h 715868"/>
                  <a:gd name="connsiteX32" fmla="*/ 1208198 w 1298679"/>
                  <a:gd name="connsiteY32" fmla="*/ 372571 h 715868"/>
                  <a:gd name="connsiteX33" fmla="*/ 1229488 w 1298679"/>
                  <a:gd name="connsiteY33" fmla="*/ 505632 h 715868"/>
                  <a:gd name="connsiteX34" fmla="*/ 989977 w 1298679"/>
                  <a:gd name="connsiteY34" fmla="*/ 665306 h 715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98679" h="715868">
                    <a:moveTo>
                      <a:pt x="1213520" y="127739"/>
                    </a:moveTo>
                    <a:cubicBezTo>
                      <a:pt x="1202875" y="95804"/>
                      <a:pt x="1245455" y="95804"/>
                      <a:pt x="1218843" y="58547"/>
                    </a:cubicBezTo>
                    <a:cubicBezTo>
                      <a:pt x="1186908" y="21290"/>
                      <a:pt x="1165618" y="0"/>
                      <a:pt x="1165618" y="0"/>
                    </a:cubicBezTo>
                    <a:lnTo>
                      <a:pt x="170319" y="0"/>
                    </a:lnTo>
                    <a:cubicBezTo>
                      <a:pt x="170319" y="0"/>
                      <a:pt x="95804" y="53224"/>
                      <a:pt x="117094" y="74514"/>
                    </a:cubicBezTo>
                    <a:cubicBezTo>
                      <a:pt x="138384" y="95804"/>
                      <a:pt x="138384" y="122416"/>
                      <a:pt x="138384" y="122416"/>
                    </a:cubicBezTo>
                    <a:cubicBezTo>
                      <a:pt x="138384" y="122416"/>
                      <a:pt x="117094" y="95804"/>
                      <a:pt x="101127" y="149028"/>
                    </a:cubicBezTo>
                    <a:lnTo>
                      <a:pt x="0" y="489665"/>
                    </a:lnTo>
                    <a:cubicBezTo>
                      <a:pt x="21290" y="558857"/>
                      <a:pt x="63869" y="617404"/>
                      <a:pt x="250155" y="675951"/>
                    </a:cubicBezTo>
                    <a:cubicBezTo>
                      <a:pt x="436441" y="734498"/>
                      <a:pt x="532246" y="718530"/>
                      <a:pt x="553536" y="691918"/>
                    </a:cubicBezTo>
                    <a:cubicBezTo>
                      <a:pt x="628050" y="505632"/>
                      <a:pt x="649340" y="431118"/>
                      <a:pt x="649340" y="431118"/>
                    </a:cubicBezTo>
                    <a:lnTo>
                      <a:pt x="675952" y="441763"/>
                    </a:lnTo>
                    <a:lnTo>
                      <a:pt x="766434" y="659983"/>
                    </a:lnTo>
                    <a:cubicBezTo>
                      <a:pt x="793046" y="681273"/>
                      <a:pt x="888850" y="729175"/>
                      <a:pt x="1053846" y="697241"/>
                    </a:cubicBezTo>
                    <a:cubicBezTo>
                      <a:pt x="1218843" y="665306"/>
                      <a:pt x="1298679" y="596114"/>
                      <a:pt x="1298679" y="596114"/>
                    </a:cubicBezTo>
                    <a:cubicBezTo>
                      <a:pt x="1298679" y="596114"/>
                      <a:pt x="1277390" y="250155"/>
                      <a:pt x="1213520" y="127739"/>
                    </a:cubicBezTo>
                    <a:close/>
                    <a:moveTo>
                      <a:pt x="420474" y="580147"/>
                    </a:moveTo>
                    <a:cubicBezTo>
                      <a:pt x="399184" y="670628"/>
                      <a:pt x="228866" y="638693"/>
                      <a:pt x="117094" y="574824"/>
                    </a:cubicBezTo>
                    <a:cubicBezTo>
                      <a:pt x="5322" y="516277"/>
                      <a:pt x="63869" y="441763"/>
                      <a:pt x="106449" y="415151"/>
                    </a:cubicBezTo>
                    <a:cubicBezTo>
                      <a:pt x="149029" y="393861"/>
                      <a:pt x="111772" y="207575"/>
                      <a:pt x="170319" y="250155"/>
                    </a:cubicBezTo>
                    <a:cubicBezTo>
                      <a:pt x="170319" y="250155"/>
                      <a:pt x="255478" y="335314"/>
                      <a:pt x="377894" y="377894"/>
                    </a:cubicBezTo>
                    <a:cubicBezTo>
                      <a:pt x="505633" y="420473"/>
                      <a:pt x="441764" y="489665"/>
                      <a:pt x="420474" y="580147"/>
                    </a:cubicBezTo>
                    <a:close/>
                    <a:moveTo>
                      <a:pt x="649340" y="356604"/>
                    </a:moveTo>
                    <a:cubicBezTo>
                      <a:pt x="564180" y="356604"/>
                      <a:pt x="420474" y="287412"/>
                      <a:pt x="340637" y="244833"/>
                    </a:cubicBezTo>
                    <a:cubicBezTo>
                      <a:pt x="260800" y="207575"/>
                      <a:pt x="180964" y="111771"/>
                      <a:pt x="255478" y="117094"/>
                    </a:cubicBezTo>
                    <a:cubicBezTo>
                      <a:pt x="255478" y="117094"/>
                      <a:pt x="292735" y="90482"/>
                      <a:pt x="431119" y="106449"/>
                    </a:cubicBezTo>
                    <a:cubicBezTo>
                      <a:pt x="569503" y="122416"/>
                      <a:pt x="707887" y="143706"/>
                      <a:pt x="867560" y="117094"/>
                    </a:cubicBezTo>
                    <a:cubicBezTo>
                      <a:pt x="1027234" y="90482"/>
                      <a:pt x="1256100" y="117094"/>
                      <a:pt x="1069814" y="191608"/>
                    </a:cubicBezTo>
                    <a:cubicBezTo>
                      <a:pt x="888850" y="271445"/>
                      <a:pt x="734499" y="356604"/>
                      <a:pt x="649340" y="356604"/>
                    </a:cubicBezTo>
                    <a:close/>
                    <a:moveTo>
                      <a:pt x="989977" y="665306"/>
                    </a:moveTo>
                    <a:cubicBezTo>
                      <a:pt x="867560" y="675951"/>
                      <a:pt x="777079" y="399183"/>
                      <a:pt x="872883" y="393861"/>
                    </a:cubicBezTo>
                    <a:cubicBezTo>
                      <a:pt x="872883" y="393861"/>
                      <a:pt x="1005944" y="367249"/>
                      <a:pt x="1112393" y="308702"/>
                    </a:cubicBezTo>
                    <a:cubicBezTo>
                      <a:pt x="1218843" y="250155"/>
                      <a:pt x="1229488" y="329992"/>
                      <a:pt x="1208198" y="372571"/>
                    </a:cubicBezTo>
                    <a:cubicBezTo>
                      <a:pt x="1186908" y="409828"/>
                      <a:pt x="1213520" y="399183"/>
                      <a:pt x="1229488" y="505632"/>
                    </a:cubicBezTo>
                    <a:cubicBezTo>
                      <a:pt x="1245455" y="606759"/>
                      <a:pt x="1112393" y="654661"/>
                      <a:pt x="989977" y="665306"/>
                    </a:cubicBezTo>
                    <a:close/>
                  </a:path>
                </a:pathLst>
              </a:custGeom>
              <a:solidFill>
                <a:srgbClr val="613906">
                  <a:alpha val="3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160" name="Graphic 19">
                <a:extLst>
                  <a:ext uri="{FF2B5EF4-FFF2-40B4-BE49-F238E27FC236}">
                    <a16:creationId xmlns:a16="http://schemas.microsoft.com/office/drawing/2014/main" id="{C767C2CB-2AE1-4B44-B64B-FD0CBE2FC42D}"/>
                  </a:ext>
                </a:extLst>
              </p:cNvPr>
              <p:cNvGrpSpPr/>
              <p:nvPr/>
            </p:nvGrpSpPr>
            <p:grpSpPr>
              <a:xfrm>
                <a:off x="1540184" y="8275335"/>
                <a:ext cx="1183545" cy="616591"/>
                <a:chOff x="1540184" y="8275335"/>
                <a:chExt cx="1183545" cy="616591"/>
              </a:xfrm>
            </p:grpSpPr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AFF56D5A-B46B-4CE0-90EB-82FEF87D2946}"/>
                    </a:ext>
                  </a:extLst>
                </p:cNvPr>
                <p:cNvSpPr/>
                <p:nvPr/>
              </p:nvSpPr>
              <p:spPr>
                <a:xfrm>
                  <a:off x="1724056" y="8275335"/>
                  <a:ext cx="915793" cy="255256"/>
                </a:xfrm>
                <a:custGeom>
                  <a:avLst/>
                  <a:gdLst>
                    <a:gd name="connsiteX0" fmla="*/ 641760 w 915793"/>
                    <a:gd name="connsiteY0" fmla="*/ 15747 h 255256"/>
                    <a:gd name="connsiteX1" fmla="*/ 205318 w 915793"/>
                    <a:gd name="connsiteY1" fmla="*/ 5102 h 255256"/>
                    <a:gd name="connsiteX2" fmla="*/ 29677 w 915793"/>
                    <a:gd name="connsiteY2" fmla="*/ 15747 h 255256"/>
                    <a:gd name="connsiteX3" fmla="*/ 114837 w 915793"/>
                    <a:gd name="connsiteY3" fmla="*/ 143486 h 255256"/>
                    <a:gd name="connsiteX4" fmla="*/ 423539 w 915793"/>
                    <a:gd name="connsiteY4" fmla="*/ 255257 h 255256"/>
                    <a:gd name="connsiteX5" fmla="*/ 849336 w 915793"/>
                    <a:gd name="connsiteY5" fmla="*/ 90261 h 255256"/>
                    <a:gd name="connsiteX6" fmla="*/ 641760 w 915793"/>
                    <a:gd name="connsiteY6" fmla="*/ 15747 h 25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5793" h="255256">
                      <a:moveTo>
                        <a:pt x="641760" y="15747"/>
                      </a:moveTo>
                      <a:cubicBezTo>
                        <a:pt x="482086" y="42359"/>
                        <a:pt x="343702" y="21069"/>
                        <a:pt x="205318" y="5102"/>
                      </a:cubicBezTo>
                      <a:cubicBezTo>
                        <a:pt x="66934" y="-10865"/>
                        <a:pt x="29677" y="15747"/>
                        <a:pt x="29677" y="15747"/>
                      </a:cubicBezTo>
                      <a:cubicBezTo>
                        <a:pt x="-44837" y="10425"/>
                        <a:pt x="35000" y="100906"/>
                        <a:pt x="114837" y="143486"/>
                      </a:cubicBezTo>
                      <a:cubicBezTo>
                        <a:pt x="194673" y="180743"/>
                        <a:pt x="338380" y="255257"/>
                        <a:pt x="423539" y="255257"/>
                      </a:cubicBezTo>
                      <a:cubicBezTo>
                        <a:pt x="508698" y="255257"/>
                        <a:pt x="663050" y="170098"/>
                        <a:pt x="849336" y="90261"/>
                      </a:cubicBezTo>
                      <a:cubicBezTo>
                        <a:pt x="1030299" y="15747"/>
                        <a:pt x="801433" y="-10865"/>
                        <a:pt x="641760" y="15747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AB903E47-73DE-4F22-883F-FEB400E57ECF}"/>
                    </a:ext>
                  </a:extLst>
                </p:cNvPr>
                <p:cNvSpPr/>
                <p:nvPr/>
              </p:nvSpPr>
              <p:spPr>
                <a:xfrm>
                  <a:off x="1540184" y="8412517"/>
                  <a:ext cx="402772" cy="392340"/>
                </a:xfrm>
                <a:custGeom>
                  <a:avLst/>
                  <a:gdLst>
                    <a:gd name="connsiteX0" fmla="*/ 117746 w 402772"/>
                    <a:gd name="connsiteY0" fmla="*/ 6304 h 392340"/>
                    <a:gd name="connsiteX1" fmla="*/ 53876 w 402772"/>
                    <a:gd name="connsiteY1" fmla="*/ 171300 h 392340"/>
                    <a:gd name="connsiteX2" fmla="*/ 64521 w 402772"/>
                    <a:gd name="connsiteY2" fmla="*/ 330973 h 392340"/>
                    <a:gd name="connsiteX3" fmla="*/ 367901 w 402772"/>
                    <a:gd name="connsiteY3" fmla="*/ 336296 h 392340"/>
                    <a:gd name="connsiteX4" fmla="*/ 325322 w 402772"/>
                    <a:gd name="connsiteY4" fmla="*/ 134043 h 392340"/>
                    <a:gd name="connsiteX5" fmla="*/ 117746 w 402772"/>
                    <a:gd name="connsiteY5" fmla="*/ 6304 h 392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2772" h="392340">
                      <a:moveTo>
                        <a:pt x="117746" y="6304"/>
                      </a:moveTo>
                      <a:cubicBezTo>
                        <a:pt x="59199" y="-36276"/>
                        <a:pt x="96456" y="150010"/>
                        <a:pt x="53876" y="171300"/>
                      </a:cubicBezTo>
                      <a:cubicBezTo>
                        <a:pt x="11297" y="192590"/>
                        <a:pt x="-47250" y="272426"/>
                        <a:pt x="64521" y="330973"/>
                      </a:cubicBezTo>
                      <a:cubicBezTo>
                        <a:pt x="176293" y="394842"/>
                        <a:pt x="351934" y="426777"/>
                        <a:pt x="367901" y="336296"/>
                      </a:cubicBezTo>
                      <a:cubicBezTo>
                        <a:pt x="389191" y="245814"/>
                        <a:pt x="453061" y="176622"/>
                        <a:pt x="325322" y="134043"/>
                      </a:cubicBezTo>
                      <a:cubicBezTo>
                        <a:pt x="202905" y="91463"/>
                        <a:pt x="117746" y="6304"/>
                        <a:pt x="117746" y="6304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A42581BA-6FE5-4191-8780-E48BD5BB1D87}"/>
                    </a:ext>
                  </a:extLst>
                </p:cNvPr>
                <p:cNvSpPr/>
                <p:nvPr/>
              </p:nvSpPr>
              <p:spPr>
                <a:xfrm>
                  <a:off x="2323360" y="8452073"/>
                  <a:ext cx="400369" cy="377229"/>
                </a:xfrm>
                <a:custGeom>
                  <a:avLst/>
                  <a:gdLst>
                    <a:gd name="connsiteX0" fmla="*/ 399061 w 400369"/>
                    <a:gd name="connsiteY0" fmla="*/ 216903 h 377229"/>
                    <a:gd name="connsiteX1" fmla="*/ 377771 w 400369"/>
                    <a:gd name="connsiteY1" fmla="*/ 83842 h 377229"/>
                    <a:gd name="connsiteX2" fmla="*/ 281967 w 400369"/>
                    <a:gd name="connsiteY2" fmla="*/ 19973 h 377229"/>
                    <a:gd name="connsiteX3" fmla="*/ 42456 w 400369"/>
                    <a:gd name="connsiteY3" fmla="*/ 105132 h 377229"/>
                    <a:gd name="connsiteX4" fmla="*/ 159550 w 400369"/>
                    <a:gd name="connsiteY4" fmla="*/ 376577 h 377229"/>
                    <a:gd name="connsiteX5" fmla="*/ 399061 w 400369"/>
                    <a:gd name="connsiteY5" fmla="*/ 216903 h 377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0369" h="377229">
                      <a:moveTo>
                        <a:pt x="399061" y="216903"/>
                      </a:moveTo>
                      <a:cubicBezTo>
                        <a:pt x="383093" y="110454"/>
                        <a:pt x="356481" y="121099"/>
                        <a:pt x="377771" y="83842"/>
                      </a:cubicBezTo>
                      <a:cubicBezTo>
                        <a:pt x="399061" y="46585"/>
                        <a:pt x="388416" y="-38574"/>
                        <a:pt x="281967" y="19973"/>
                      </a:cubicBezTo>
                      <a:cubicBezTo>
                        <a:pt x="175518" y="78520"/>
                        <a:pt x="42456" y="105132"/>
                        <a:pt x="42456" y="105132"/>
                      </a:cubicBezTo>
                      <a:cubicBezTo>
                        <a:pt x="-58671" y="110454"/>
                        <a:pt x="37134" y="392544"/>
                        <a:pt x="159550" y="376577"/>
                      </a:cubicBezTo>
                      <a:cubicBezTo>
                        <a:pt x="281967" y="371254"/>
                        <a:pt x="415028" y="323352"/>
                        <a:pt x="399061" y="216903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6AE3B012-D031-4101-B28D-1C276506561A}"/>
                    </a:ext>
                  </a:extLst>
                </p:cNvPr>
                <p:cNvSpPr/>
                <p:nvPr/>
              </p:nvSpPr>
              <p:spPr>
                <a:xfrm>
                  <a:off x="1870828" y="8466723"/>
                  <a:ext cx="777078" cy="425204"/>
                </a:xfrm>
                <a:custGeom>
                  <a:avLst/>
                  <a:gdLst>
                    <a:gd name="connsiteX0" fmla="*/ 415152 w 777078"/>
                    <a:gd name="connsiteY0" fmla="*/ 308702 h 425204"/>
                    <a:gd name="connsiteX1" fmla="*/ 404507 w 777078"/>
                    <a:gd name="connsiteY1" fmla="*/ 223543 h 425204"/>
                    <a:gd name="connsiteX2" fmla="*/ 383217 w 777078"/>
                    <a:gd name="connsiteY2" fmla="*/ 175640 h 425204"/>
                    <a:gd name="connsiteX3" fmla="*/ 580148 w 777078"/>
                    <a:gd name="connsiteY3" fmla="*/ 0 h 425204"/>
                    <a:gd name="connsiteX4" fmla="*/ 207576 w 777078"/>
                    <a:gd name="connsiteY4" fmla="*/ 95804 h 425204"/>
                    <a:gd name="connsiteX5" fmla="*/ 5322 w 777078"/>
                    <a:gd name="connsiteY5" fmla="*/ 58547 h 425204"/>
                    <a:gd name="connsiteX6" fmla="*/ 154351 w 777078"/>
                    <a:gd name="connsiteY6" fmla="*/ 133061 h 425204"/>
                    <a:gd name="connsiteX7" fmla="*/ 79837 w 777078"/>
                    <a:gd name="connsiteY7" fmla="*/ 388538 h 425204"/>
                    <a:gd name="connsiteX8" fmla="*/ 0 w 777078"/>
                    <a:gd name="connsiteY8" fmla="*/ 415151 h 425204"/>
                    <a:gd name="connsiteX9" fmla="*/ 180964 w 777078"/>
                    <a:gd name="connsiteY9" fmla="*/ 399183 h 425204"/>
                    <a:gd name="connsiteX10" fmla="*/ 276768 w 777078"/>
                    <a:gd name="connsiteY10" fmla="*/ 138384 h 425204"/>
                    <a:gd name="connsiteX11" fmla="*/ 303380 w 777078"/>
                    <a:gd name="connsiteY11" fmla="*/ 149028 h 425204"/>
                    <a:gd name="connsiteX12" fmla="*/ 393862 w 777078"/>
                    <a:gd name="connsiteY12" fmla="*/ 367248 h 425204"/>
                    <a:gd name="connsiteX13" fmla="*/ 681274 w 777078"/>
                    <a:gd name="connsiteY13" fmla="*/ 404506 h 425204"/>
                    <a:gd name="connsiteX14" fmla="*/ 777079 w 777078"/>
                    <a:gd name="connsiteY14" fmla="*/ 377894 h 425204"/>
                    <a:gd name="connsiteX15" fmla="*/ 745144 w 777078"/>
                    <a:gd name="connsiteY15" fmla="*/ 383216 h 425204"/>
                    <a:gd name="connsiteX16" fmla="*/ 415152 w 777078"/>
                    <a:gd name="connsiteY16" fmla="*/ 308702 h 42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77078" h="425204">
                      <a:moveTo>
                        <a:pt x="415152" y="308702"/>
                      </a:moveTo>
                      <a:cubicBezTo>
                        <a:pt x="388539" y="260800"/>
                        <a:pt x="345960" y="196930"/>
                        <a:pt x="404507" y="223543"/>
                      </a:cubicBezTo>
                      <a:cubicBezTo>
                        <a:pt x="457731" y="244832"/>
                        <a:pt x="489666" y="244832"/>
                        <a:pt x="383217" y="175640"/>
                      </a:cubicBezTo>
                      <a:cubicBezTo>
                        <a:pt x="282090" y="106449"/>
                        <a:pt x="399184" y="101126"/>
                        <a:pt x="580148" y="0"/>
                      </a:cubicBezTo>
                      <a:cubicBezTo>
                        <a:pt x="404507" y="53224"/>
                        <a:pt x="324670" y="117094"/>
                        <a:pt x="207576" y="95804"/>
                      </a:cubicBezTo>
                      <a:cubicBezTo>
                        <a:pt x="90482" y="74514"/>
                        <a:pt x="5322" y="58547"/>
                        <a:pt x="5322" y="58547"/>
                      </a:cubicBezTo>
                      <a:cubicBezTo>
                        <a:pt x="5322" y="58547"/>
                        <a:pt x="74514" y="95804"/>
                        <a:pt x="154351" y="133061"/>
                      </a:cubicBezTo>
                      <a:cubicBezTo>
                        <a:pt x="228866" y="170318"/>
                        <a:pt x="133061" y="314024"/>
                        <a:pt x="79837" y="388538"/>
                      </a:cubicBezTo>
                      <a:cubicBezTo>
                        <a:pt x="63869" y="409828"/>
                        <a:pt x="37257" y="415151"/>
                        <a:pt x="0" y="415151"/>
                      </a:cubicBezTo>
                      <a:cubicBezTo>
                        <a:pt x="106449" y="436440"/>
                        <a:pt x="164996" y="420473"/>
                        <a:pt x="180964" y="399183"/>
                      </a:cubicBezTo>
                      <a:cubicBezTo>
                        <a:pt x="255478" y="212898"/>
                        <a:pt x="276768" y="138384"/>
                        <a:pt x="276768" y="138384"/>
                      </a:cubicBezTo>
                      <a:lnTo>
                        <a:pt x="303380" y="149028"/>
                      </a:lnTo>
                      <a:lnTo>
                        <a:pt x="393862" y="367248"/>
                      </a:lnTo>
                      <a:cubicBezTo>
                        <a:pt x="420474" y="388538"/>
                        <a:pt x="516278" y="436440"/>
                        <a:pt x="681274" y="404506"/>
                      </a:cubicBezTo>
                      <a:cubicBezTo>
                        <a:pt x="718532" y="399183"/>
                        <a:pt x="750466" y="388538"/>
                        <a:pt x="777079" y="377894"/>
                      </a:cubicBezTo>
                      <a:cubicBezTo>
                        <a:pt x="766434" y="377894"/>
                        <a:pt x="755789" y="383216"/>
                        <a:pt x="745144" y="383216"/>
                      </a:cubicBezTo>
                      <a:cubicBezTo>
                        <a:pt x="542891" y="441763"/>
                        <a:pt x="441764" y="356604"/>
                        <a:pt x="415152" y="308702"/>
                      </a:cubicBezTo>
                      <a:close/>
                    </a:path>
                  </a:pathLst>
                </a:custGeom>
                <a:solidFill>
                  <a:srgbClr val="613906">
                    <a:alpha val="3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176C38E6-0C1D-4482-AC28-ED5F43181051}"/>
                  </a:ext>
                </a:extLst>
              </p:cNvPr>
              <p:cNvSpPr/>
              <p:nvPr/>
            </p:nvSpPr>
            <p:spPr>
              <a:xfrm>
                <a:off x="1804104" y="8370482"/>
                <a:ext cx="480425" cy="144315"/>
              </a:xfrm>
              <a:custGeom>
                <a:avLst/>
                <a:gdLst>
                  <a:gd name="connsiteX0" fmla="*/ 34789 w 480425"/>
                  <a:gd name="connsiteY0" fmla="*/ 11082 h 144315"/>
                  <a:gd name="connsiteX1" fmla="*/ 455263 w 480425"/>
                  <a:gd name="connsiteY1" fmla="*/ 106886 h 144315"/>
                  <a:gd name="connsiteX2" fmla="*/ 284944 w 480425"/>
                  <a:gd name="connsiteY2" fmla="*/ 138821 h 144315"/>
                  <a:gd name="connsiteX3" fmla="*/ 34789 w 480425"/>
                  <a:gd name="connsiteY3" fmla="*/ 11082 h 14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425" h="144315">
                    <a:moveTo>
                      <a:pt x="34789" y="11082"/>
                    </a:moveTo>
                    <a:cubicBezTo>
                      <a:pt x="34789" y="11082"/>
                      <a:pt x="268977" y="160111"/>
                      <a:pt x="455263" y="106886"/>
                    </a:cubicBezTo>
                    <a:cubicBezTo>
                      <a:pt x="529777" y="85596"/>
                      <a:pt x="428651" y="165433"/>
                      <a:pt x="284944" y="138821"/>
                    </a:cubicBezTo>
                    <a:cubicBezTo>
                      <a:pt x="141238" y="112209"/>
                      <a:pt x="-87628" y="-42142"/>
                      <a:pt x="34789" y="11082"/>
                    </a:cubicBezTo>
                    <a:close/>
                  </a:path>
                </a:pathLst>
              </a:custGeom>
              <a:solidFill>
                <a:srgbClr val="613906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5A580EE-7B5F-47E9-9631-E1383319D52D}"/>
                  </a:ext>
                </a:extLst>
              </p:cNvPr>
              <p:cNvSpPr/>
              <p:nvPr/>
            </p:nvSpPr>
            <p:spPr>
              <a:xfrm rot="-1406405">
                <a:off x="2312178" y="8445750"/>
                <a:ext cx="31935" cy="21290"/>
              </a:xfrm>
              <a:custGeom>
                <a:avLst/>
                <a:gdLst>
                  <a:gd name="connsiteX0" fmla="*/ 31936 w 31935"/>
                  <a:gd name="connsiteY0" fmla="*/ 10645 h 21290"/>
                  <a:gd name="connsiteX1" fmla="*/ 15968 w 31935"/>
                  <a:gd name="connsiteY1" fmla="*/ 21290 h 21290"/>
                  <a:gd name="connsiteX2" fmla="*/ 0 w 31935"/>
                  <a:gd name="connsiteY2" fmla="*/ 10645 h 21290"/>
                  <a:gd name="connsiteX3" fmla="*/ 15968 w 31935"/>
                  <a:gd name="connsiteY3" fmla="*/ 0 h 21290"/>
                  <a:gd name="connsiteX4" fmla="*/ 31936 w 31935"/>
                  <a:gd name="connsiteY4" fmla="*/ 10645 h 2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35" h="21290">
                    <a:moveTo>
                      <a:pt x="31936" y="10645"/>
                    </a:moveTo>
                    <a:cubicBezTo>
                      <a:pt x="31936" y="16524"/>
                      <a:pt x="24787" y="21290"/>
                      <a:pt x="15968" y="21290"/>
                    </a:cubicBezTo>
                    <a:cubicBezTo>
                      <a:pt x="7149" y="21290"/>
                      <a:pt x="0" y="16524"/>
                      <a:pt x="0" y="10645"/>
                    </a:cubicBezTo>
                    <a:cubicBezTo>
                      <a:pt x="0" y="4766"/>
                      <a:pt x="7149" y="0"/>
                      <a:pt x="15968" y="0"/>
                    </a:cubicBezTo>
                    <a:cubicBezTo>
                      <a:pt x="24787" y="0"/>
                      <a:pt x="31936" y="4766"/>
                      <a:pt x="31936" y="10645"/>
                    </a:cubicBezTo>
                    <a:close/>
                  </a:path>
                </a:pathLst>
              </a:custGeom>
              <a:solidFill>
                <a:srgbClr val="613906">
                  <a:alpha val="40000"/>
                </a:srgbClr>
              </a:solidFill>
              <a:ln w="531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C42E41A0-E53B-4252-872A-67E891AD945F}"/>
                  </a:ext>
                </a:extLst>
              </p:cNvPr>
              <p:cNvSpPr/>
              <p:nvPr/>
            </p:nvSpPr>
            <p:spPr>
              <a:xfrm>
                <a:off x="2620655" y="8793370"/>
                <a:ext cx="170764" cy="90521"/>
              </a:xfrm>
              <a:custGeom>
                <a:avLst/>
                <a:gdLst>
                  <a:gd name="connsiteX0" fmla="*/ 27251 w 170764"/>
                  <a:gd name="connsiteY0" fmla="*/ 61891 h 90521"/>
                  <a:gd name="connsiteX1" fmla="*/ 149668 w 170764"/>
                  <a:gd name="connsiteY1" fmla="*/ 8667 h 90521"/>
                  <a:gd name="connsiteX2" fmla="*/ 80476 w 170764"/>
                  <a:gd name="connsiteY2" fmla="*/ 77859 h 90521"/>
                  <a:gd name="connsiteX3" fmla="*/ 27251 w 170764"/>
                  <a:gd name="connsiteY3" fmla="*/ 61891 h 9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0764" h="90521">
                    <a:moveTo>
                      <a:pt x="27251" y="61891"/>
                    </a:moveTo>
                    <a:cubicBezTo>
                      <a:pt x="27251" y="61891"/>
                      <a:pt x="107088" y="40601"/>
                      <a:pt x="149668" y="8667"/>
                    </a:cubicBezTo>
                    <a:cubicBezTo>
                      <a:pt x="192247" y="-23268"/>
                      <a:pt x="170957" y="40601"/>
                      <a:pt x="80476" y="77859"/>
                    </a:cubicBezTo>
                    <a:cubicBezTo>
                      <a:pt x="-15329" y="109793"/>
                      <a:pt x="-15329" y="72536"/>
                      <a:pt x="27251" y="61891"/>
                    </a:cubicBezTo>
                    <a:close/>
                  </a:path>
                </a:pathLst>
              </a:custGeom>
              <a:solidFill>
                <a:srgbClr val="613906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5978CA5-6134-4063-90B7-1FFE3642DFF2}"/>
                  </a:ext>
                </a:extLst>
              </p:cNvPr>
              <p:cNvSpPr/>
              <p:nvPr/>
            </p:nvSpPr>
            <p:spPr>
              <a:xfrm>
                <a:off x="1462337" y="8708414"/>
                <a:ext cx="141698" cy="136235"/>
              </a:xfrm>
              <a:custGeom>
                <a:avLst/>
                <a:gdLst>
                  <a:gd name="connsiteX0" fmla="*/ 121078 w 141698"/>
                  <a:gd name="connsiteY0" fmla="*/ 104269 h 136235"/>
                  <a:gd name="connsiteX1" fmla="*/ 19951 w 141698"/>
                  <a:gd name="connsiteY1" fmla="*/ 13787 h 136235"/>
                  <a:gd name="connsiteX2" fmla="*/ 67853 w 141698"/>
                  <a:gd name="connsiteY2" fmla="*/ 98946 h 136235"/>
                  <a:gd name="connsiteX3" fmla="*/ 121078 w 141698"/>
                  <a:gd name="connsiteY3" fmla="*/ 104269 h 13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698" h="136235">
                    <a:moveTo>
                      <a:pt x="121078" y="104269"/>
                    </a:moveTo>
                    <a:cubicBezTo>
                      <a:pt x="121078" y="104269"/>
                      <a:pt x="51886" y="56366"/>
                      <a:pt x="19951" y="13787"/>
                    </a:cubicBezTo>
                    <a:cubicBezTo>
                      <a:pt x="-11983" y="-28793"/>
                      <a:pt x="-11983" y="35077"/>
                      <a:pt x="67853" y="98946"/>
                    </a:cubicBezTo>
                    <a:cubicBezTo>
                      <a:pt x="147690" y="162815"/>
                      <a:pt x="158335" y="130881"/>
                      <a:pt x="121078" y="104269"/>
                    </a:cubicBezTo>
                    <a:close/>
                  </a:path>
                </a:pathLst>
              </a:custGeom>
              <a:solidFill>
                <a:srgbClr val="613906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169" name="Graphic 19">
              <a:extLst>
                <a:ext uri="{FF2B5EF4-FFF2-40B4-BE49-F238E27FC236}">
                  <a16:creationId xmlns:a16="http://schemas.microsoft.com/office/drawing/2014/main" id="{73529713-3A41-4FC7-A88A-B8F66A76B92A}"/>
                </a:ext>
              </a:extLst>
            </p:cNvPr>
            <p:cNvGrpSpPr/>
            <p:nvPr/>
          </p:nvGrpSpPr>
          <p:grpSpPr>
            <a:xfrm>
              <a:off x="2424363" y="6971116"/>
              <a:ext cx="436441" cy="447085"/>
              <a:chOff x="2424363" y="6971116"/>
              <a:chExt cx="436441" cy="447085"/>
            </a:xfrm>
          </p:grpSpPr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236BD59-97FC-4D35-BAAE-54877C364AEF}"/>
                  </a:ext>
                </a:extLst>
              </p:cNvPr>
              <p:cNvSpPr/>
              <p:nvPr/>
            </p:nvSpPr>
            <p:spPr>
              <a:xfrm>
                <a:off x="2440330" y="6976438"/>
                <a:ext cx="415151" cy="431118"/>
              </a:xfrm>
              <a:custGeom>
                <a:avLst/>
                <a:gdLst>
                  <a:gd name="connsiteX0" fmla="*/ 303380 w 415151"/>
                  <a:gd name="connsiteY0" fmla="*/ 0 h 431118"/>
                  <a:gd name="connsiteX1" fmla="*/ 31935 w 415151"/>
                  <a:gd name="connsiteY1" fmla="*/ 138384 h 431118"/>
                  <a:gd name="connsiteX2" fmla="*/ 0 w 415151"/>
                  <a:gd name="connsiteY2" fmla="*/ 143706 h 431118"/>
                  <a:gd name="connsiteX3" fmla="*/ 0 w 415151"/>
                  <a:gd name="connsiteY3" fmla="*/ 143706 h 431118"/>
                  <a:gd name="connsiteX4" fmla="*/ 186286 w 415151"/>
                  <a:gd name="connsiteY4" fmla="*/ 287412 h 431118"/>
                  <a:gd name="connsiteX5" fmla="*/ 223543 w 415151"/>
                  <a:gd name="connsiteY5" fmla="*/ 431118 h 431118"/>
                  <a:gd name="connsiteX6" fmla="*/ 415152 w 415151"/>
                  <a:gd name="connsiteY6" fmla="*/ 324669 h 431118"/>
                  <a:gd name="connsiteX7" fmla="*/ 303380 w 415151"/>
                  <a:gd name="connsiteY7" fmla="*/ 0 h 431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5151" h="431118">
                    <a:moveTo>
                      <a:pt x="303380" y="0"/>
                    </a:moveTo>
                    <a:cubicBezTo>
                      <a:pt x="223543" y="31935"/>
                      <a:pt x="106449" y="95804"/>
                      <a:pt x="31935" y="138384"/>
                    </a:cubicBezTo>
                    <a:cubicBezTo>
                      <a:pt x="21290" y="143706"/>
                      <a:pt x="10645" y="143706"/>
                      <a:pt x="0" y="143706"/>
                    </a:cubicBezTo>
                    <a:lnTo>
                      <a:pt x="0" y="143706"/>
                    </a:lnTo>
                    <a:cubicBezTo>
                      <a:pt x="0" y="143706"/>
                      <a:pt x="159674" y="180963"/>
                      <a:pt x="186286" y="287412"/>
                    </a:cubicBezTo>
                    <a:cubicBezTo>
                      <a:pt x="207576" y="409828"/>
                      <a:pt x="223543" y="431118"/>
                      <a:pt x="223543" y="431118"/>
                    </a:cubicBezTo>
                    <a:cubicBezTo>
                      <a:pt x="345960" y="361926"/>
                      <a:pt x="415152" y="324669"/>
                      <a:pt x="415152" y="324669"/>
                    </a:cubicBezTo>
                    <a:cubicBezTo>
                      <a:pt x="255478" y="244833"/>
                      <a:pt x="303380" y="0"/>
                      <a:pt x="303380" y="0"/>
                    </a:cubicBezTo>
                    <a:close/>
                  </a:path>
                </a:pathLst>
              </a:custGeom>
              <a:solidFill>
                <a:srgbClr val="ED1C24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DB3148A5-65E4-46DF-8D81-FFD3E6D76EF8}"/>
                  </a:ext>
                </a:extLst>
              </p:cNvPr>
              <p:cNvSpPr/>
              <p:nvPr/>
            </p:nvSpPr>
            <p:spPr>
              <a:xfrm>
                <a:off x="2424363" y="6971116"/>
                <a:ext cx="436441" cy="447085"/>
              </a:xfrm>
              <a:custGeom>
                <a:avLst/>
                <a:gdLst>
                  <a:gd name="connsiteX0" fmla="*/ 234188 w 436441"/>
                  <a:gd name="connsiteY0" fmla="*/ 447085 h 447085"/>
                  <a:gd name="connsiteX1" fmla="*/ 234188 w 436441"/>
                  <a:gd name="connsiteY1" fmla="*/ 447085 h 447085"/>
                  <a:gd name="connsiteX2" fmla="*/ 191608 w 436441"/>
                  <a:gd name="connsiteY2" fmla="*/ 298057 h 447085"/>
                  <a:gd name="connsiteX3" fmla="*/ 10645 w 436441"/>
                  <a:gd name="connsiteY3" fmla="*/ 159673 h 447085"/>
                  <a:gd name="connsiteX4" fmla="*/ 5322 w 436441"/>
                  <a:gd name="connsiteY4" fmla="*/ 159673 h 447085"/>
                  <a:gd name="connsiteX5" fmla="*/ 0 w 436441"/>
                  <a:gd name="connsiteY5" fmla="*/ 143706 h 447085"/>
                  <a:gd name="connsiteX6" fmla="*/ 10645 w 436441"/>
                  <a:gd name="connsiteY6" fmla="*/ 143706 h 447085"/>
                  <a:gd name="connsiteX7" fmla="*/ 42580 w 436441"/>
                  <a:gd name="connsiteY7" fmla="*/ 143706 h 447085"/>
                  <a:gd name="connsiteX8" fmla="*/ 314025 w 436441"/>
                  <a:gd name="connsiteY8" fmla="*/ 5322 h 447085"/>
                  <a:gd name="connsiteX9" fmla="*/ 324670 w 436441"/>
                  <a:gd name="connsiteY9" fmla="*/ 0 h 447085"/>
                  <a:gd name="connsiteX10" fmla="*/ 324670 w 436441"/>
                  <a:gd name="connsiteY10" fmla="*/ 10645 h 447085"/>
                  <a:gd name="connsiteX11" fmla="*/ 425796 w 436441"/>
                  <a:gd name="connsiteY11" fmla="*/ 329992 h 447085"/>
                  <a:gd name="connsiteX12" fmla="*/ 436441 w 436441"/>
                  <a:gd name="connsiteY12" fmla="*/ 335314 h 447085"/>
                  <a:gd name="connsiteX13" fmla="*/ 425796 w 436441"/>
                  <a:gd name="connsiteY13" fmla="*/ 335314 h 447085"/>
                  <a:gd name="connsiteX14" fmla="*/ 234188 w 436441"/>
                  <a:gd name="connsiteY14" fmla="*/ 447085 h 447085"/>
                  <a:gd name="connsiteX15" fmla="*/ 234188 w 436441"/>
                  <a:gd name="connsiteY15" fmla="*/ 447085 h 447085"/>
                  <a:gd name="connsiteX16" fmla="*/ 42580 w 436441"/>
                  <a:gd name="connsiteY16" fmla="*/ 154351 h 447085"/>
                  <a:gd name="connsiteX17" fmla="*/ 202253 w 436441"/>
                  <a:gd name="connsiteY17" fmla="*/ 292735 h 447085"/>
                  <a:gd name="connsiteX18" fmla="*/ 239511 w 436441"/>
                  <a:gd name="connsiteY18" fmla="*/ 431118 h 447085"/>
                  <a:gd name="connsiteX19" fmla="*/ 415152 w 436441"/>
                  <a:gd name="connsiteY19" fmla="*/ 329992 h 447085"/>
                  <a:gd name="connsiteX20" fmla="*/ 314025 w 436441"/>
                  <a:gd name="connsiteY20" fmla="*/ 15967 h 447085"/>
                  <a:gd name="connsiteX21" fmla="*/ 53225 w 436441"/>
                  <a:gd name="connsiteY21" fmla="*/ 154351 h 447085"/>
                  <a:gd name="connsiteX22" fmla="*/ 42580 w 436441"/>
                  <a:gd name="connsiteY22" fmla="*/ 154351 h 44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1" h="447085">
                    <a:moveTo>
                      <a:pt x="234188" y="447085"/>
                    </a:moveTo>
                    <a:lnTo>
                      <a:pt x="234188" y="447085"/>
                    </a:lnTo>
                    <a:cubicBezTo>
                      <a:pt x="228866" y="441763"/>
                      <a:pt x="212898" y="415151"/>
                      <a:pt x="191608" y="298057"/>
                    </a:cubicBezTo>
                    <a:cubicBezTo>
                      <a:pt x="170319" y="196931"/>
                      <a:pt x="15967" y="159673"/>
                      <a:pt x="10645" y="159673"/>
                    </a:cubicBezTo>
                    <a:lnTo>
                      <a:pt x="5322" y="159673"/>
                    </a:lnTo>
                    <a:lnTo>
                      <a:pt x="0" y="143706"/>
                    </a:lnTo>
                    <a:lnTo>
                      <a:pt x="10645" y="143706"/>
                    </a:lnTo>
                    <a:cubicBezTo>
                      <a:pt x="21290" y="143706"/>
                      <a:pt x="31935" y="143706"/>
                      <a:pt x="42580" y="143706"/>
                    </a:cubicBezTo>
                    <a:cubicBezTo>
                      <a:pt x="122416" y="95804"/>
                      <a:pt x="239511" y="31935"/>
                      <a:pt x="314025" y="5322"/>
                    </a:cubicBezTo>
                    <a:lnTo>
                      <a:pt x="324670" y="0"/>
                    </a:lnTo>
                    <a:lnTo>
                      <a:pt x="324670" y="10645"/>
                    </a:lnTo>
                    <a:cubicBezTo>
                      <a:pt x="324670" y="10645"/>
                      <a:pt x="282090" y="250155"/>
                      <a:pt x="425796" y="329992"/>
                    </a:cubicBezTo>
                    <a:lnTo>
                      <a:pt x="436441" y="335314"/>
                    </a:lnTo>
                    <a:lnTo>
                      <a:pt x="425796" y="335314"/>
                    </a:lnTo>
                    <a:cubicBezTo>
                      <a:pt x="425796" y="335314"/>
                      <a:pt x="356605" y="377894"/>
                      <a:pt x="234188" y="447085"/>
                    </a:cubicBezTo>
                    <a:lnTo>
                      <a:pt x="234188" y="447085"/>
                    </a:lnTo>
                    <a:close/>
                    <a:moveTo>
                      <a:pt x="42580" y="154351"/>
                    </a:moveTo>
                    <a:cubicBezTo>
                      <a:pt x="90482" y="170318"/>
                      <a:pt x="186286" y="212898"/>
                      <a:pt x="202253" y="292735"/>
                    </a:cubicBezTo>
                    <a:cubicBezTo>
                      <a:pt x="218221" y="383216"/>
                      <a:pt x="234188" y="420473"/>
                      <a:pt x="239511" y="431118"/>
                    </a:cubicBezTo>
                    <a:cubicBezTo>
                      <a:pt x="329992" y="377894"/>
                      <a:pt x="393862" y="345959"/>
                      <a:pt x="415152" y="329992"/>
                    </a:cubicBezTo>
                    <a:cubicBezTo>
                      <a:pt x="292735" y="255477"/>
                      <a:pt x="308702" y="58547"/>
                      <a:pt x="314025" y="15967"/>
                    </a:cubicBezTo>
                    <a:cubicBezTo>
                      <a:pt x="239511" y="47902"/>
                      <a:pt x="127739" y="106449"/>
                      <a:pt x="53225" y="154351"/>
                    </a:cubicBezTo>
                    <a:cubicBezTo>
                      <a:pt x="47902" y="154351"/>
                      <a:pt x="42580" y="154351"/>
                      <a:pt x="42580" y="154351"/>
                    </a:cubicBezTo>
                    <a:close/>
                  </a:path>
                </a:pathLst>
              </a:custGeom>
              <a:solidFill>
                <a:srgbClr val="BC141A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B1A7D909-557D-4614-8278-71C78DF4BE3C}"/>
                </a:ext>
              </a:extLst>
            </p:cNvPr>
            <p:cNvSpPr/>
            <p:nvPr/>
          </p:nvSpPr>
          <p:spPr>
            <a:xfrm>
              <a:off x="2440330" y="6976438"/>
              <a:ext cx="415151" cy="431118"/>
            </a:xfrm>
            <a:custGeom>
              <a:avLst/>
              <a:gdLst>
                <a:gd name="connsiteX0" fmla="*/ 303380 w 415151"/>
                <a:gd name="connsiteY0" fmla="*/ 0 h 431118"/>
                <a:gd name="connsiteX1" fmla="*/ 250156 w 415151"/>
                <a:gd name="connsiteY1" fmla="*/ 21290 h 431118"/>
                <a:gd name="connsiteX2" fmla="*/ 255478 w 415151"/>
                <a:gd name="connsiteY2" fmla="*/ 31935 h 431118"/>
                <a:gd name="connsiteX3" fmla="*/ 250156 w 415151"/>
                <a:gd name="connsiteY3" fmla="*/ 154351 h 431118"/>
                <a:gd name="connsiteX4" fmla="*/ 298058 w 415151"/>
                <a:gd name="connsiteY4" fmla="*/ 266122 h 431118"/>
                <a:gd name="connsiteX5" fmla="*/ 271445 w 415151"/>
                <a:gd name="connsiteY5" fmla="*/ 303379 h 431118"/>
                <a:gd name="connsiteX6" fmla="*/ 202253 w 415151"/>
                <a:gd name="connsiteY6" fmla="*/ 212898 h 431118"/>
                <a:gd name="connsiteX7" fmla="*/ 117094 w 415151"/>
                <a:gd name="connsiteY7" fmla="*/ 159673 h 431118"/>
                <a:gd name="connsiteX8" fmla="*/ 58547 w 415151"/>
                <a:gd name="connsiteY8" fmla="*/ 122416 h 431118"/>
                <a:gd name="connsiteX9" fmla="*/ 31935 w 415151"/>
                <a:gd name="connsiteY9" fmla="*/ 138384 h 431118"/>
                <a:gd name="connsiteX10" fmla="*/ 0 w 415151"/>
                <a:gd name="connsiteY10" fmla="*/ 143706 h 431118"/>
                <a:gd name="connsiteX11" fmla="*/ 0 w 415151"/>
                <a:gd name="connsiteY11" fmla="*/ 143706 h 431118"/>
                <a:gd name="connsiteX12" fmla="*/ 186286 w 415151"/>
                <a:gd name="connsiteY12" fmla="*/ 287412 h 431118"/>
                <a:gd name="connsiteX13" fmla="*/ 223543 w 415151"/>
                <a:gd name="connsiteY13" fmla="*/ 431118 h 431118"/>
                <a:gd name="connsiteX14" fmla="*/ 415152 w 415151"/>
                <a:gd name="connsiteY14" fmla="*/ 324669 h 431118"/>
                <a:gd name="connsiteX15" fmla="*/ 303380 w 415151"/>
                <a:gd name="connsiteY15" fmla="*/ 0 h 4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5151" h="431118">
                  <a:moveTo>
                    <a:pt x="303380" y="0"/>
                  </a:moveTo>
                  <a:cubicBezTo>
                    <a:pt x="287413" y="5323"/>
                    <a:pt x="266123" y="15967"/>
                    <a:pt x="250156" y="21290"/>
                  </a:cubicBezTo>
                  <a:cubicBezTo>
                    <a:pt x="250156" y="26612"/>
                    <a:pt x="255478" y="26612"/>
                    <a:pt x="255478" y="31935"/>
                  </a:cubicBezTo>
                  <a:cubicBezTo>
                    <a:pt x="255478" y="74514"/>
                    <a:pt x="228866" y="111771"/>
                    <a:pt x="250156" y="154351"/>
                  </a:cubicBezTo>
                  <a:cubicBezTo>
                    <a:pt x="271445" y="191608"/>
                    <a:pt x="303380" y="223543"/>
                    <a:pt x="298058" y="266122"/>
                  </a:cubicBezTo>
                  <a:cubicBezTo>
                    <a:pt x="298058" y="282090"/>
                    <a:pt x="292735" y="303379"/>
                    <a:pt x="271445" y="303379"/>
                  </a:cubicBezTo>
                  <a:cubicBezTo>
                    <a:pt x="223543" y="303379"/>
                    <a:pt x="228866" y="239510"/>
                    <a:pt x="202253" y="212898"/>
                  </a:cubicBezTo>
                  <a:cubicBezTo>
                    <a:pt x="180964" y="186286"/>
                    <a:pt x="149029" y="175641"/>
                    <a:pt x="117094" y="159673"/>
                  </a:cubicBezTo>
                  <a:cubicBezTo>
                    <a:pt x="101127" y="149028"/>
                    <a:pt x="74514" y="138384"/>
                    <a:pt x="58547" y="122416"/>
                  </a:cubicBezTo>
                  <a:cubicBezTo>
                    <a:pt x="47902" y="127739"/>
                    <a:pt x="37257" y="133061"/>
                    <a:pt x="31935" y="138384"/>
                  </a:cubicBezTo>
                  <a:cubicBezTo>
                    <a:pt x="21290" y="143706"/>
                    <a:pt x="10645" y="143706"/>
                    <a:pt x="0" y="143706"/>
                  </a:cubicBezTo>
                  <a:lnTo>
                    <a:pt x="0" y="143706"/>
                  </a:lnTo>
                  <a:cubicBezTo>
                    <a:pt x="0" y="143706"/>
                    <a:pt x="159674" y="180963"/>
                    <a:pt x="186286" y="287412"/>
                  </a:cubicBezTo>
                  <a:cubicBezTo>
                    <a:pt x="207576" y="409828"/>
                    <a:pt x="223543" y="431118"/>
                    <a:pt x="223543" y="431118"/>
                  </a:cubicBezTo>
                  <a:cubicBezTo>
                    <a:pt x="345960" y="361926"/>
                    <a:pt x="415152" y="324669"/>
                    <a:pt x="415152" y="324669"/>
                  </a:cubicBezTo>
                  <a:cubicBezTo>
                    <a:pt x="255478" y="244833"/>
                    <a:pt x="303380" y="0"/>
                    <a:pt x="303380" y="0"/>
                  </a:cubicBezTo>
                  <a:close/>
                </a:path>
              </a:pathLst>
            </a:custGeom>
            <a:solidFill>
              <a:srgbClr val="B9788A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173" name="Graphic 19">
              <a:extLst>
                <a:ext uri="{FF2B5EF4-FFF2-40B4-BE49-F238E27FC236}">
                  <a16:creationId xmlns:a16="http://schemas.microsoft.com/office/drawing/2014/main" id="{97714111-A783-4128-96A7-96F7FB5E807B}"/>
                </a:ext>
              </a:extLst>
            </p:cNvPr>
            <p:cNvGrpSpPr/>
            <p:nvPr/>
          </p:nvGrpSpPr>
          <p:grpSpPr>
            <a:xfrm>
              <a:off x="1490290" y="7093532"/>
              <a:ext cx="1219406" cy="1140845"/>
              <a:chOff x="1490290" y="7093532"/>
              <a:chExt cx="1219406" cy="1140845"/>
            </a:xfrm>
          </p:grpSpPr>
          <p:grpSp>
            <p:nvGrpSpPr>
              <p:cNvPr id="174" name="Graphic 19">
                <a:extLst>
                  <a:ext uri="{FF2B5EF4-FFF2-40B4-BE49-F238E27FC236}">
                    <a16:creationId xmlns:a16="http://schemas.microsoft.com/office/drawing/2014/main" id="{12F53303-C103-44DB-A910-89F29D0523BD}"/>
                  </a:ext>
                </a:extLst>
              </p:cNvPr>
              <p:cNvGrpSpPr/>
              <p:nvPr/>
            </p:nvGrpSpPr>
            <p:grpSpPr>
              <a:xfrm>
                <a:off x="1631613" y="7093532"/>
                <a:ext cx="1072760" cy="1140845"/>
                <a:chOff x="1631613" y="7093532"/>
                <a:chExt cx="1072760" cy="1140845"/>
              </a:xfrm>
            </p:grpSpPr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A0CE8DC7-845C-4C08-8F05-8E67AA9C3E23}"/>
                    </a:ext>
                  </a:extLst>
                </p:cNvPr>
                <p:cNvSpPr/>
                <p:nvPr/>
              </p:nvSpPr>
              <p:spPr>
                <a:xfrm>
                  <a:off x="1635891" y="7107134"/>
                  <a:ext cx="1068482" cy="1127243"/>
                </a:xfrm>
                <a:custGeom>
                  <a:avLst/>
                  <a:gdLst>
                    <a:gd name="connsiteX0" fmla="*/ 1022660 w 1068482"/>
                    <a:gd name="connsiteY0" fmla="*/ 305745 h 1127243"/>
                    <a:gd name="connsiteX1" fmla="*/ 985403 w 1068482"/>
                    <a:gd name="connsiteY1" fmla="*/ 162039 h 1127243"/>
                    <a:gd name="connsiteX2" fmla="*/ 799117 w 1068482"/>
                    <a:gd name="connsiteY2" fmla="*/ 18333 h 1127243"/>
                    <a:gd name="connsiteX3" fmla="*/ 799117 w 1068482"/>
                    <a:gd name="connsiteY3" fmla="*/ 18333 h 1127243"/>
                    <a:gd name="connsiteX4" fmla="*/ 745892 w 1068482"/>
                    <a:gd name="connsiteY4" fmla="*/ 2365 h 1127243"/>
                    <a:gd name="connsiteX5" fmla="*/ 410577 w 1068482"/>
                    <a:gd name="connsiteY5" fmla="*/ 2365 h 1127243"/>
                    <a:gd name="connsiteX6" fmla="*/ 282839 w 1068482"/>
                    <a:gd name="connsiteY6" fmla="*/ 23655 h 1127243"/>
                    <a:gd name="connsiteX7" fmla="*/ 165744 w 1068482"/>
                    <a:gd name="connsiteY7" fmla="*/ 316390 h 1127243"/>
                    <a:gd name="connsiteX8" fmla="*/ 11393 w 1068482"/>
                    <a:gd name="connsiteY8" fmla="*/ 523965 h 1127243"/>
                    <a:gd name="connsiteX9" fmla="*/ 59295 w 1068482"/>
                    <a:gd name="connsiteY9" fmla="*/ 891214 h 1127243"/>
                    <a:gd name="connsiteX10" fmla="*/ 11393 w 1068482"/>
                    <a:gd name="connsiteY10" fmla="*/ 1077500 h 1127243"/>
                    <a:gd name="connsiteX11" fmla="*/ 304128 w 1068482"/>
                    <a:gd name="connsiteY11" fmla="*/ 1093467 h 1127243"/>
                    <a:gd name="connsiteX12" fmla="*/ 729925 w 1068482"/>
                    <a:gd name="connsiteY12" fmla="*/ 1104112 h 1127243"/>
                    <a:gd name="connsiteX13" fmla="*/ 996048 w 1068482"/>
                    <a:gd name="connsiteY13" fmla="*/ 1109434 h 1127243"/>
                    <a:gd name="connsiteX14" fmla="*/ 1054595 w 1068482"/>
                    <a:gd name="connsiteY14" fmla="*/ 944439 h 1127243"/>
                    <a:gd name="connsiteX15" fmla="*/ 1022660 w 1068482"/>
                    <a:gd name="connsiteY15" fmla="*/ 305745 h 1127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68482" h="1127243">
                      <a:moveTo>
                        <a:pt x="1022660" y="305745"/>
                      </a:moveTo>
                      <a:cubicBezTo>
                        <a:pt x="1022660" y="305745"/>
                        <a:pt x="1006693" y="284455"/>
                        <a:pt x="985403" y="162039"/>
                      </a:cubicBezTo>
                      <a:cubicBezTo>
                        <a:pt x="964113" y="55590"/>
                        <a:pt x="799117" y="18333"/>
                        <a:pt x="799117" y="18333"/>
                      </a:cubicBezTo>
                      <a:lnTo>
                        <a:pt x="799117" y="18333"/>
                      </a:lnTo>
                      <a:cubicBezTo>
                        <a:pt x="772504" y="13010"/>
                        <a:pt x="745892" y="2365"/>
                        <a:pt x="745892" y="2365"/>
                      </a:cubicBezTo>
                      <a:cubicBezTo>
                        <a:pt x="745892" y="2365"/>
                        <a:pt x="612831" y="-2957"/>
                        <a:pt x="410577" y="2365"/>
                      </a:cubicBezTo>
                      <a:cubicBezTo>
                        <a:pt x="410577" y="2365"/>
                        <a:pt x="346708" y="34300"/>
                        <a:pt x="282839" y="23655"/>
                      </a:cubicBezTo>
                      <a:cubicBezTo>
                        <a:pt x="250904" y="76880"/>
                        <a:pt x="224291" y="215263"/>
                        <a:pt x="165744" y="316390"/>
                      </a:cubicBezTo>
                      <a:cubicBezTo>
                        <a:pt x="96553" y="428161"/>
                        <a:pt x="11393" y="523965"/>
                        <a:pt x="11393" y="523965"/>
                      </a:cubicBezTo>
                      <a:cubicBezTo>
                        <a:pt x="27361" y="710251"/>
                        <a:pt x="59295" y="891214"/>
                        <a:pt x="59295" y="891214"/>
                      </a:cubicBezTo>
                      <a:cubicBezTo>
                        <a:pt x="59295" y="891214"/>
                        <a:pt x="-31186" y="1002985"/>
                        <a:pt x="11393" y="1077500"/>
                      </a:cubicBezTo>
                      <a:cubicBezTo>
                        <a:pt x="48650" y="1152014"/>
                        <a:pt x="304128" y="1093467"/>
                        <a:pt x="304128" y="1093467"/>
                      </a:cubicBezTo>
                      <a:cubicBezTo>
                        <a:pt x="485092" y="1162659"/>
                        <a:pt x="729925" y="1104112"/>
                        <a:pt x="729925" y="1104112"/>
                      </a:cubicBezTo>
                      <a:cubicBezTo>
                        <a:pt x="729925" y="1104112"/>
                        <a:pt x="900244" y="1146691"/>
                        <a:pt x="996048" y="1109434"/>
                      </a:cubicBezTo>
                      <a:cubicBezTo>
                        <a:pt x="1091852" y="1072177"/>
                        <a:pt x="1070562" y="1008308"/>
                        <a:pt x="1054595" y="944439"/>
                      </a:cubicBezTo>
                      <a:cubicBezTo>
                        <a:pt x="1081207" y="672994"/>
                        <a:pt x="1054595" y="406872"/>
                        <a:pt x="1022660" y="305745"/>
                      </a:cubicBezTo>
                      <a:close/>
                    </a:path>
                  </a:pathLst>
                </a:custGeom>
                <a:solidFill>
                  <a:srgbClr val="F5E4D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314D0DDC-A093-4925-91E6-F08ED1BF40AE}"/>
                    </a:ext>
                  </a:extLst>
                </p:cNvPr>
                <p:cNvSpPr/>
                <p:nvPr/>
              </p:nvSpPr>
              <p:spPr>
                <a:xfrm>
                  <a:off x="1631613" y="7093532"/>
                  <a:ext cx="1066985" cy="1139003"/>
                </a:xfrm>
                <a:custGeom>
                  <a:avLst/>
                  <a:gdLst>
                    <a:gd name="connsiteX0" fmla="*/ 904521 w 1066985"/>
                    <a:gd name="connsiteY0" fmla="*/ 1139004 h 1139003"/>
                    <a:gd name="connsiteX1" fmla="*/ 904521 w 1066985"/>
                    <a:gd name="connsiteY1" fmla="*/ 1139004 h 1139003"/>
                    <a:gd name="connsiteX2" fmla="*/ 734203 w 1066985"/>
                    <a:gd name="connsiteY2" fmla="*/ 1117714 h 1139003"/>
                    <a:gd name="connsiteX3" fmla="*/ 521304 w 1066985"/>
                    <a:gd name="connsiteY3" fmla="*/ 1139004 h 1139003"/>
                    <a:gd name="connsiteX4" fmla="*/ 308406 w 1066985"/>
                    <a:gd name="connsiteY4" fmla="*/ 1107069 h 1139003"/>
                    <a:gd name="connsiteX5" fmla="*/ 127443 w 1066985"/>
                    <a:gd name="connsiteY5" fmla="*/ 1128359 h 1139003"/>
                    <a:gd name="connsiteX6" fmla="*/ 10349 w 1066985"/>
                    <a:gd name="connsiteY6" fmla="*/ 1085779 h 1139003"/>
                    <a:gd name="connsiteX7" fmla="*/ 58251 w 1066985"/>
                    <a:gd name="connsiteY7" fmla="*/ 894171 h 1139003"/>
                    <a:gd name="connsiteX8" fmla="*/ 10349 w 1066985"/>
                    <a:gd name="connsiteY8" fmla="*/ 526922 h 1139003"/>
                    <a:gd name="connsiteX9" fmla="*/ 10349 w 1066985"/>
                    <a:gd name="connsiteY9" fmla="*/ 526922 h 1139003"/>
                    <a:gd name="connsiteX10" fmla="*/ 10349 w 1066985"/>
                    <a:gd name="connsiteY10" fmla="*/ 526922 h 1139003"/>
                    <a:gd name="connsiteX11" fmla="*/ 164700 w 1066985"/>
                    <a:gd name="connsiteY11" fmla="*/ 319347 h 1139003"/>
                    <a:gd name="connsiteX12" fmla="*/ 244537 w 1066985"/>
                    <a:gd name="connsiteY12" fmla="*/ 133061 h 1139003"/>
                    <a:gd name="connsiteX13" fmla="*/ 287116 w 1066985"/>
                    <a:gd name="connsiteY13" fmla="*/ 26612 h 1139003"/>
                    <a:gd name="connsiteX14" fmla="*/ 287116 w 1066985"/>
                    <a:gd name="connsiteY14" fmla="*/ 21290 h 1139003"/>
                    <a:gd name="connsiteX15" fmla="*/ 292439 w 1066985"/>
                    <a:gd name="connsiteY15" fmla="*/ 21290 h 1139003"/>
                    <a:gd name="connsiteX16" fmla="*/ 319051 w 1066985"/>
                    <a:gd name="connsiteY16" fmla="*/ 26612 h 1139003"/>
                    <a:gd name="connsiteX17" fmla="*/ 409533 w 1066985"/>
                    <a:gd name="connsiteY17" fmla="*/ 5322 h 1139003"/>
                    <a:gd name="connsiteX18" fmla="*/ 409533 w 1066985"/>
                    <a:gd name="connsiteY18" fmla="*/ 5322 h 1139003"/>
                    <a:gd name="connsiteX19" fmla="*/ 585174 w 1066985"/>
                    <a:gd name="connsiteY19" fmla="*/ 0 h 1139003"/>
                    <a:gd name="connsiteX20" fmla="*/ 744848 w 1066985"/>
                    <a:gd name="connsiteY20" fmla="*/ 5322 h 1139003"/>
                    <a:gd name="connsiteX21" fmla="*/ 744848 w 1066985"/>
                    <a:gd name="connsiteY21" fmla="*/ 5322 h 1139003"/>
                    <a:gd name="connsiteX22" fmla="*/ 792750 w 1066985"/>
                    <a:gd name="connsiteY22" fmla="*/ 21290 h 1139003"/>
                    <a:gd name="connsiteX23" fmla="*/ 798072 w 1066985"/>
                    <a:gd name="connsiteY23" fmla="*/ 21290 h 1139003"/>
                    <a:gd name="connsiteX24" fmla="*/ 798072 w 1066985"/>
                    <a:gd name="connsiteY24" fmla="*/ 21290 h 1139003"/>
                    <a:gd name="connsiteX25" fmla="*/ 984358 w 1066985"/>
                    <a:gd name="connsiteY25" fmla="*/ 170318 h 1139003"/>
                    <a:gd name="connsiteX26" fmla="*/ 1021615 w 1066985"/>
                    <a:gd name="connsiteY26" fmla="*/ 314024 h 1139003"/>
                    <a:gd name="connsiteX27" fmla="*/ 1021615 w 1066985"/>
                    <a:gd name="connsiteY27" fmla="*/ 314024 h 1139003"/>
                    <a:gd name="connsiteX28" fmla="*/ 1053550 w 1066985"/>
                    <a:gd name="connsiteY28" fmla="*/ 952718 h 1139003"/>
                    <a:gd name="connsiteX29" fmla="*/ 1058873 w 1066985"/>
                    <a:gd name="connsiteY29" fmla="*/ 968685 h 1139003"/>
                    <a:gd name="connsiteX30" fmla="*/ 989681 w 1066985"/>
                    <a:gd name="connsiteY30" fmla="*/ 1123036 h 1139003"/>
                    <a:gd name="connsiteX31" fmla="*/ 904521 w 1066985"/>
                    <a:gd name="connsiteY31" fmla="*/ 1139004 h 1139003"/>
                    <a:gd name="connsiteX32" fmla="*/ 734203 w 1066985"/>
                    <a:gd name="connsiteY32" fmla="*/ 1107069 h 1139003"/>
                    <a:gd name="connsiteX33" fmla="*/ 734203 w 1066985"/>
                    <a:gd name="connsiteY33" fmla="*/ 1107069 h 1139003"/>
                    <a:gd name="connsiteX34" fmla="*/ 904521 w 1066985"/>
                    <a:gd name="connsiteY34" fmla="*/ 1128359 h 1139003"/>
                    <a:gd name="connsiteX35" fmla="*/ 904521 w 1066985"/>
                    <a:gd name="connsiteY35" fmla="*/ 1128359 h 1139003"/>
                    <a:gd name="connsiteX36" fmla="*/ 1000326 w 1066985"/>
                    <a:gd name="connsiteY36" fmla="*/ 1112391 h 1139003"/>
                    <a:gd name="connsiteX37" fmla="*/ 1058873 w 1066985"/>
                    <a:gd name="connsiteY37" fmla="*/ 968685 h 1139003"/>
                    <a:gd name="connsiteX38" fmla="*/ 1053550 w 1066985"/>
                    <a:gd name="connsiteY38" fmla="*/ 952718 h 1139003"/>
                    <a:gd name="connsiteX39" fmla="*/ 1053550 w 1066985"/>
                    <a:gd name="connsiteY39" fmla="*/ 952718 h 1139003"/>
                    <a:gd name="connsiteX40" fmla="*/ 1053550 w 1066985"/>
                    <a:gd name="connsiteY40" fmla="*/ 952718 h 1139003"/>
                    <a:gd name="connsiteX41" fmla="*/ 1021615 w 1066985"/>
                    <a:gd name="connsiteY41" fmla="*/ 319347 h 1139003"/>
                    <a:gd name="connsiteX42" fmla="*/ 984358 w 1066985"/>
                    <a:gd name="connsiteY42" fmla="*/ 175641 h 1139003"/>
                    <a:gd name="connsiteX43" fmla="*/ 803395 w 1066985"/>
                    <a:gd name="connsiteY43" fmla="*/ 37257 h 1139003"/>
                    <a:gd name="connsiteX44" fmla="*/ 798072 w 1066985"/>
                    <a:gd name="connsiteY44" fmla="*/ 37257 h 1139003"/>
                    <a:gd name="connsiteX45" fmla="*/ 798072 w 1066985"/>
                    <a:gd name="connsiteY45" fmla="*/ 37257 h 1139003"/>
                    <a:gd name="connsiteX46" fmla="*/ 750170 w 1066985"/>
                    <a:gd name="connsiteY46" fmla="*/ 21290 h 1139003"/>
                    <a:gd name="connsiteX47" fmla="*/ 590496 w 1066985"/>
                    <a:gd name="connsiteY47" fmla="*/ 15967 h 1139003"/>
                    <a:gd name="connsiteX48" fmla="*/ 414855 w 1066985"/>
                    <a:gd name="connsiteY48" fmla="*/ 21290 h 1139003"/>
                    <a:gd name="connsiteX49" fmla="*/ 319051 w 1066985"/>
                    <a:gd name="connsiteY49" fmla="*/ 42580 h 1139003"/>
                    <a:gd name="connsiteX50" fmla="*/ 292439 w 1066985"/>
                    <a:gd name="connsiteY50" fmla="*/ 42580 h 1139003"/>
                    <a:gd name="connsiteX51" fmla="*/ 255182 w 1066985"/>
                    <a:gd name="connsiteY51" fmla="*/ 138384 h 1139003"/>
                    <a:gd name="connsiteX52" fmla="*/ 175345 w 1066985"/>
                    <a:gd name="connsiteY52" fmla="*/ 329992 h 1139003"/>
                    <a:gd name="connsiteX53" fmla="*/ 20994 w 1066985"/>
                    <a:gd name="connsiteY53" fmla="*/ 537567 h 1139003"/>
                    <a:gd name="connsiteX54" fmla="*/ 68896 w 1066985"/>
                    <a:gd name="connsiteY54" fmla="*/ 904816 h 1139003"/>
                    <a:gd name="connsiteX55" fmla="*/ 68896 w 1066985"/>
                    <a:gd name="connsiteY55" fmla="*/ 904816 h 1139003"/>
                    <a:gd name="connsiteX56" fmla="*/ 68896 w 1066985"/>
                    <a:gd name="connsiteY56" fmla="*/ 904816 h 1139003"/>
                    <a:gd name="connsiteX57" fmla="*/ 20994 w 1066985"/>
                    <a:gd name="connsiteY57" fmla="*/ 1085779 h 1139003"/>
                    <a:gd name="connsiteX58" fmla="*/ 127443 w 1066985"/>
                    <a:gd name="connsiteY58" fmla="*/ 1123036 h 1139003"/>
                    <a:gd name="connsiteX59" fmla="*/ 308406 w 1066985"/>
                    <a:gd name="connsiteY59" fmla="*/ 1101746 h 1139003"/>
                    <a:gd name="connsiteX60" fmla="*/ 308406 w 1066985"/>
                    <a:gd name="connsiteY60" fmla="*/ 1101746 h 1139003"/>
                    <a:gd name="connsiteX61" fmla="*/ 308406 w 1066985"/>
                    <a:gd name="connsiteY61" fmla="*/ 1101746 h 1139003"/>
                    <a:gd name="connsiteX62" fmla="*/ 521304 w 1066985"/>
                    <a:gd name="connsiteY62" fmla="*/ 1133681 h 1139003"/>
                    <a:gd name="connsiteX63" fmla="*/ 734203 w 1066985"/>
                    <a:gd name="connsiteY63" fmla="*/ 1107069 h 1139003"/>
                    <a:gd name="connsiteX64" fmla="*/ 734203 w 1066985"/>
                    <a:gd name="connsiteY64" fmla="*/ 1107069 h 1139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066985" h="1139003">
                      <a:moveTo>
                        <a:pt x="904521" y="1139004"/>
                      </a:moveTo>
                      <a:lnTo>
                        <a:pt x="904521" y="1139004"/>
                      </a:lnTo>
                      <a:cubicBezTo>
                        <a:pt x="830007" y="1139004"/>
                        <a:pt x="750170" y="1117714"/>
                        <a:pt x="734203" y="1117714"/>
                      </a:cubicBezTo>
                      <a:cubicBezTo>
                        <a:pt x="723558" y="1123036"/>
                        <a:pt x="627754" y="1139004"/>
                        <a:pt x="521304" y="1139004"/>
                      </a:cubicBezTo>
                      <a:cubicBezTo>
                        <a:pt x="436145" y="1139004"/>
                        <a:pt x="366953" y="1128359"/>
                        <a:pt x="308406" y="1107069"/>
                      </a:cubicBezTo>
                      <a:cubicBezTo>
                        <a:pt x="292439" y="1112391"/>
                        <a:pt x="207280" y="1128359"/>
                        <a:pt x="127443" y="1128359"/>
                      </a:cubicBezTo>
                      <a:cubicBezTo>
                        <a:pt x="63573" y="1128359"/>
                        <a:pt x="26316" y="1112391"/>
                        <a:pt x="10349" y="1085779"/>
                      </a:cubicBezTo>
                      <a:cubicBezTo>
                        <a:pt x="-26909" y="1011265"/>
                        <a:pt x="47606" y="910138"/>
                        <a:pt x="58251" y="894171"/>
                      </a:cubicBezTo>
                      <a:cubicBezTo>
                        <a:pt x="52928" y="872881"/>
                        <a:pt x="26316" y="702563"/>
                        <a:pt x="10349" y="526922"/>
                      </a:cubicBezTo>
                      <a:lnTo>
                        <a:pt x="10349" y="526922"/>
                      </a:lnTo>
                      <a:lnTo>
                        <a:pt x="10349" y="526922"/>
                      </a:lnTo>
                      <a:cubicBezTo>
                        <a:pt x="10349" y="526922"/>
                        <a:pt x="95508" y="425796"/>
                        <a:pt x="164700" y="319347"/>
                      </a:cubicBezTo>
                      <a:cubicBezTo>
                        <a:pt x="201957" y="260800"/>
                        <a:pt x="223247" y="191608"/>
                        <a:pt x="244537" y="133061"/>
                      </a:cubicBezTo>
                      <a:cubicBezTo>
                        <a:pt x="260504" y="90482"/>
                        <a:pt x="271149" y="53224"/>
                        <a:pt x="287116" y="26612"/>
                      </a:cubicBezTo>
                      <a:lnTo>
                        <a:pt x="287116" y="21290"/>
                      </a:lnTo>
                      <a:lnTo>
                        <a:pt x="292439" y="21290"/>
                      </a:lnTo>
                      <a:cubicBezTo>
                        <a:pt x="303084" y="21290"/>
                        <a:pt x="308406" y="26612"/>
                        <a:pt x="319051" y="26612"/>
                      </a:cubicBezTo>
                      <a:cubicBezTo>
                        <a:pt x="366953" y="26612"/>
                        <a:pt x="409533" y="5322"/>
                        <a:pt x="409533" y="5322"/>
                      </a:cubicBezTo>
                      <a:lnTo>
                        <a:pt x="409533" y="5322"/>
                      </a:lnTo>
                      <a:cubicBezTo>
                        <a:pt x="468080" y="5322"/>
                        <a:pt x="531949" y="0"/>
                        <a:pt x="585174" y="0"/>
                      </a:cubicBezTo>
                      <a:cubicBezTo>
                        <a:pt x="686301" y="0"/>
                        <a:pt x="744848" y="5322"/>
                        <a:pt x="744848" y="5322"/>
                      </a:cubicBezTo>
                      <a:lnTo>
                        <a:pt x="744848" y="5322"/>
                      </a:lnTo>
                      <a:cubicBezTo>
                        <a:pt x="744848" y="5322"/>
                        <a:pt x="771460" y="15967"/>
                        <a:pt x="792750" y="21290"/>
                      </a:cubicBezTo>
                      <a:lnTo>
                        <a:pt x="798072" y="21290"/>
                      </a:lnTo>
                      <a:lnTo>
                        <a:pt x="798072" y="21290"/>
                      </a:lnTo>
                      <a:cubicBezTo>
                        <a:pt x="819362" y="26612"/>
                        <a:pt x="957746" y="69192"/>
                        <a:pt x="984358" y="170318"/>
                      </a:cubicBezTo>
                      <a:cubicBezTo>
                        <a:pt x="1005648" y="287412"/>
                        <a:pt x="1021615" y="314024"/>
                        <a:pt x="1021615" y="314024"/>
                      </a:cubicBezTo>
                      <a:lnTo>
                        <a:pt x="1021615" y="314024"/>
                      </a:lnTo>
                      <a:cubicBezTo>
                        <a:pt x="1053550" y="409828"/>
                        <a:pt x="1080162" y="675951"/>
                        <a:pt x="1053550" y="952718"/>
                      </a:cubicBezTo>
                      <a:cubicBezTo>
                        <a:pt x="1053550" y="958040"/>
                        <a:pt x="1053550" y="963363"/>
                        <a:pt x="1058873" y="968685"/>
                      </a:cubicBezTo>
                      <a:cubicBezTo>
                        <a:pt x="1069518" y="1027232"/>
                        <a:pt x="1085485" y="1085779"/>
                        <a:pt x="989681" y="1123036"/>
                      </a:cubicBezTo>
                      <a:cubicBezTo>
                        <a:pt x="973713" y="1133681"/>
                        <a:pt x="941779" y="1139004"/>
                        <a:pt x="904521" y="1139004"/>
                      </a:cubicBezTo>
                      <a:close/>
                      <a:moveTo>
                        <a:pt x="734203" y="1107069"/>
                      </a:moveTo>
                      <a:lnTo>
                        <a:pt x="734203" y="1107069"/>
                      </a:lnTo>
                      <a:cubicBezTo>
                        <a:pt x="734203" y="1107069"/>
                        <a:pt x="819362" y="1128359"/>
                        <a:pt x="904521" y="1128359"/>
                      </a:cubicBezTo>
                      <a:lnTo>
                        <a:pt x="904521" y="1128359"/>
                      </a:lnTo>
                      <a:cubicBezTo>
                        <a:pt x="941779" y="1128359"/>
                        <a:pt x="973713" y="1123036"/>
                        <a:pt x="1000326" y="1112391"/>
                      </a:cubicBezTo>
                      <a:cubicBezTo>
                        <a:pt x="1080162" y="1080457"/>
                        <a:pt x="1069518" y="1027232"/>
                        <a:pt x="1058873" y="968685"/>
                      </a:cubicBezTo>
                      <a:cubicBezTo>
                        <a:pt x="1058873" y="963363"/>
                        <a:pt x="1058873" y="958040"/>
                        <a:pt x="1053550" y="952718"/>
                      </a:cubicBezTo>
                      <a:lnTo>
                        <a:pt x="1053550" y="952718"/>
                      </a:lnTo>
                      <a:lnTo>
                        <a:pt x="1053550" y="952718"/>
                      </a:lnTo>
                      <a:cubicBezTo>
                        <a:pt x="1080162" y="675951"/>
                        <a:pt x="1053550" y="415151"/>
                        <a:pt x="1021615" y="319347"/>
                      </a:cubicBezTo>
                      <a:cubicBezTo>
                        <a:pt x="1016293" y="314024"/>
                        <a:pt x="1005648" y="282090"/>
                        <a:pt x="984358" y="175641"/>
                      </a:cubicBezTo>
                      <a:cubicBezTo>
                        <a:pt x="963068" y="74514"/>
                        <a:pt x="808717" y="37257"/>
                        <a:pt x="803395" y="37257"/>
                      </a:cubicBezTo>
                      <a:lnTo>
                        <a:pt x="798072" y="37257"/>
                      </a:lnTo>
                      <a:lnTo>
                        <a:pt x="798072" y="37257"/>
                      </a:lnTo>
                      <a:cubicBezTo>
                        <a:pt x="776782" y="31935"/>
                        <a:pt x="755493" y="26612"/>
                        <a:pt x="750170" y="21290"/>
                      </a:cubicBezTo>
                      <a:cubicBezTo>
                        <a:pt x="739525" y="21290"/>
                        <a:pt x="686301" y="15967"/>
                        <a:pt x="590496" y="15967"/>
                      </a:cubicBezTo>
                      <a:cubicBezTo>
                        <a:pt x="531949" y="15967"/>
                        <a:pt x="473402" y="15967"/>
                        <a:pt x="414855" y="21290"/>
                      </a:cubicBezTo>
                      <a:cubicBezTo>
                        <a:pt x="409533" y="26612"/>
                        <a:pt x="366953" y="42580"/>
                        <a:pt x="319051" y="42580"/>
                      </a:cubicBezTo>
                      <a:cubicBezTo>
                        <a:pt x="308406" y="42580"/>
                        <a:pt x="303084" y="42580"/>
                        <a:pt x="292439" y="42580"/>
                      </a:cubicBezTo>
                      <a:cubicBezTo>
                        <a:pt x="281794" y="63869"/>
                        <a:pt x="265827" y="101127"/>
                        <a:pt x="255182" y="138384"/>
                      </a:cubicBezTo>
                      <a:cubicBezTo>
                        <a:pt x="233892" y="196931"/>
                        <a:pt x="212602" y="271445"/>
                        <a:pt x="175345" y="329992"/>
                      </a:cubicBezTo>
                      <a:cubicBezTo>
                        <a:pt x="111475" y="431118"/>
                        <a:pt x="31638" y="521600"/>
                        <a:pt x="20994" y="537567"/>
                      </a:cubicBezTo>
                      <a:cubicBezTo>
                        <a:pt x="36961" y="718530"/>
                        <a:pt x="68896" y="899493"/>
                        <a:pt x="68896" y="904816"/>
                      </a:cubicBezTo>
                      <a:lnTo>
                        <a:pt x="68896" y="904816"/>
                      </a:lnTo>
                      <a:lnTo>
                        <a:pt x="68896" y="904816"/>
                      </a:lnTo>
                      <a:cubicBezTo>
                        <a:pt x="68896" y="904816"/>
                        <a:pt x="-16264" y="1016587"/>
                        <a:pt x="20994" y="1085779"/>
                      </a:cubicBezTo>
                      <a:cubicBezTo>
                        <a:pt x="31638" y="1107069"/>
                        <a:pt x="68896" y="1123036"/>
                        <a:pt x="127443" y="1123036"/>
                      </a:cubicBezTo>
                      <a:cubicBezTo>
                        <a:pt x="207280" y="1123036"/>
                        <a:pt x="303084" y="1101746"/>
                        <a:pt x="308406" y="1101746"/>
                      </a:cubicBezTo>
                      <a:lnTo>
                        <a:pt x="308406" y="1101746"/>
                      </a:lnTo>
                      <a:lnTo>
                        <a:pt x="308406" y="1101746"/>
                      </a:lnTo>
                      <a:cubicBezTo>
                        <a:pt x="366953" y="1123036"/>
                        <a:pt x="436145" y="1133681"/>
                        <a:pt x="521304" y="1133681"/>
                      </a:cubicBezTo>
                      <a:cubicBezTo>
                        <a:pt x="633076" y="1128359"/>
                        <a:pt x="728880" y="1107069"/>
                        <a:pt x="734203" y="1107069"/>
                      </a:cubicBezTo>
                      <a:lnTo>
                        <a:pt x="734203" y="1107069"/>
                      </a:lnTo>
                      <a:close/>
                    </a:path>
                  </a:pathLst>
                </a:custGeom>
                <a:solidFill>
                  <a:srgbClr val="EAAE8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177" name="Graphic 19">
                <a:extLst>
                  <a:ext uri="{FF2B5EF4-FFF2-40B4-BE49-F238E27FC236}">
                    <a16:creationId xmlns:a16="http://schemas.microsoft.com/office/drawing/2014/main" id="{75950307-EE30-453F-A00A-5D2459235648}"/>
                  </a:ext>
                </a:extLst>
              </p:cNvPr>
              <p:cNvGrpSpPr/>
              <p:nvPr/>
            </p:nvGrpSpPr>
            <p:grpSpPr>
              <a:xfrm>
                <a:off x="1490290" y="7104177"/>
                <a:ext cx="444407" cy="532420"/>
                <a:chOff x="1490290" y="7104177"/>
                <a:chExt cx="444407" cy="532420"/>
              </a:xfrm>
            </p:grpSpPr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337A611A-E027-4341-8721-B1CFADD43D81}"/>
                    </a:ext>
                  </a:extLst>
                </p:cNvPr>
                <p:cNvSpPr/>
                <p:nvPr/>
              </p:nvSpPr>
              <p:spPr>
                <a:xfrm>
                  <a:off x="1498357" y="7112462"/>
                  <a:ext cx="425695" cy="524135"/>
                </a:xfrm>
                <a:custGeom>
                  <a:avLst/>
                  <a:gdLst>
                    <a:gd name="connsiteX0" fmla="*/ 425695 w 425695"/>
                    <a:gd name="connsiteY0" fmla="*/ 13005 h 524135"/>
                    <a:gd name="connsiteX1" fmla="*/ 415050 w 425695"/>
                    <a:gd name="connsiteY1" fmla="*/ 13005 h 524135"/>
                    <a:gd name="connsiteX2" fmla="*/ 218119 w 425695"/>
                    <a:gd name="connsiteY2" fmla="*/ 50262 h 524135"/>
                    <a:gd name="connsiteX3" fmla="*/ 10543 w 425695"/>
                    <a:gd name="connsiteY3" fmla="*/ 215258 h 524135"/>
                    <a:gd name="connsiteX4" fmla="*/ 79735 w 425695"/>
                    <a:gd name="connsiteY4" fmla="*/ 481380 h 524135"/>
                    <a:gd name="connsiteX5" fmla="*/ 148927 w 425695"/>
                    <a:gd name="connsiteY5" fmla="*/ 518637 h 524135"/>
                    <a:gd name="connsiteX6" fmla="*/ 303279 w 425695"/>
                    <a:gd name="connsiteY6" fmla="*/ 311062 h 524135"/>
                    <a:gd name="connsiteX7" fmla="*/ 425695 w 425695"/>
                    <a:gd name="connsiteY7" fmla="*/ 13005 h 524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5695" h="524135">
                      <a:moveTo>
                        <a:pt x="425695" y="13005"/>
                      </a:moveTo>
                      <a:cubicBezTo>
                        <a:pt x="420373" y="13005"/>
                        <a:pt x="420373" y="13005"/>
                        <a:pt x="415050" y="13005"/>
                      </a:cubicBezTo>
                      <a:cubicBezTo>
                        <a:pt x="351181" y="-8285"/>
                        <a:pt x="308601" y="-8285"/>
                        <a:pt x="218119" y="50262"/>
                      </a:cubicBezTo>
                      <a:cubicBezTo>
                        <a:pt x="122315" y="108809"/>
                        <a:pt x="10543" y="215258"/>
                        <a:pt x="10543" y="215258"/>
                      </a:cubicBezTo>
                      <a:cubicBezTo>
                        <a:pt x="-10746" y="257837"/>
                        <a:pt x="-5424" y="342996"/>
                        <a:pt x="79735" y="481380"/>
                      </a:cubicBezTo>
                      <a:cubicBezTo>
                        <a:pt x="127638" y="545249"/>
                        <a:pt x="148927" y="518637"/>
                        <a:pt x="148927" y="518637"/>
                      </a:cubicBezTo>
                      <a:cubicBezTo>
                        <a:pt x="148927" y="518637"/>
                        <a:pt x="234087" y="422833"/>
                        <a:pt x="303279" y="311062"/>
                      </a:cubicBezTo>
                      <a:cubicBezTo>
                        <a:pt x="367148" y="204613"/>
                        <a:pt x="393760" y="66229"/>
                        <a:pt x="425695" y="13005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43090A82-64FC-4BCC-AFEF-814F81FFE6A0}"/>
                    </a:ext>
                  </a:extLst>
                </p:cNvPr>
                <p:cNvSpPr/>
                <p:nvPr/>
              </p:nvSpPr>
              <p:spPr>
                <a:xfrm>
                  <a:off x="1490290" y="7104177"/>
                  <a:ext cx="444407" cy="532244"/>
                </a:xfrm>
                <a:custGeom>
                  <a:avLst/>
                  <a:gdLst>
                    <a:gd name="connsiteX0" fmla="*/ 146350 w 444407"/>
                    <a:gd name="connsiteY0" fmla="*/ 532245 h 532244"/>
                    <a:gd name="connsiteX1" fmla="*/ 146350 w 444407"/>
                    <a:gd name="connsiteY1" fmla="*/ 532245 h 532244"/>
                    <a:gd name="connsiteX2" fmla="*/ 82481 w 444407"/>
                    <a:gd name="connsiteY2" fmla="*/ 484343 h 532244"/>
                    <a:gd name="connsiteX3" fmla="*/ 13289 w 444407"/>
                    <a:gd name="connsiteY3" fmla="*/ 212898 h 532244"/>
                    <a:gd name="connsiteX4" fmla="*/ 13289 w 444407"/>
                    <a:gd name="connsiteY4" fmla="*/ 212898 h 532244"/>
                    <a:gd name="connsiteX5" fmla="*/ 220864 w 444407"/>
                    <a:gd name="connsiteY5" fmla="*/ 47902 h 532244"/>
                    <a:gd name="connsiteX6" fmla="*/ 353926 w 444407"/>
                    <a:gd name="connsiteY6" fmla="*/ 0 h 532244"/>
                    <a:gd name="connsiteX7" fmla="*/ 423118 w 444407"/>
                    <a:gd name="connsiteY7" fmla="*/ 10645 h 532244"/>
                    <a:gd name="connsiteX8" fmla="*/ 433763 w 444407"/>
                    <a:gd name="connsiteY8" fmla="*/ 10645 h 532244"/>
                    <a:gd name="connsiteX9" fmla="*/ 444408 w 444407"/>
                    <a:gd name="connsiteY9" fmla="*/ 10645 h 532244"/>
                    <a:gd name="connsiteX10" fmla="*/ 439085 w 444407"/>
                    <a:gd name="connsiteY10" fmla="*/ 15967 h 532244"/>
                    <a:gd name="connsiteX11" fmla="*/ 401828 w 444407"/>
                    <a:gd name="connsiteY11" fmla="*/ 117094 h 532244"/>
                    <a:gd name="connsiteX12" fmla="*/ 321991 w 444407"/>
                    <a:gd name="connsiteY12" fmla="*/ 308702 h 532244"/>
                    <a:gd name="connsiteX13" fmla="*/ 167640 w 444407"/>
                    <a:gd name="connsiteY13" fmla="*/ 516277 h 532244"/>
                    <a:gd name="connsiteX14" fmla="*/ 146350 w 444407"/>
                    <a:gd name="connsiteY14" fmla="*/ 532245 h 532244"/>
                    <a:gd name="connsiteX15" fmla="*/ 18611 w 444407"/>
                    <a:gd name="connsiteY15" fmla="*/ 223543 h 532244"/>
                    <a:gd name="connsiteX16" fmla="*/ 87803 w 444407"/>
                    <a:gd name="connsiteY16" fmla="*/ 479020 h 532244"/>
                    <a:gd name="connsiteX17" fmla="*/ 141028 w 444407"/>
                    <a:gd name="connsiteY17" fmla="*/ 521600 h 532244"/>
                    <a:gd name="connsiteX18" fmla="*/ 141028 w 444407"/>
                    <a:gd name="connsiteY18" fmla="*/ 521600 h 532244"/>
                    <a:gd name="connsiteX19" fmla="*/ 151672 w 444407"/>
                    <a:gd name="connsiteY19" fmla="*/ 516277 h 532244"/>
                    <a:gd name="connsiteX20" fmla="*/ 306024 w 444407"/>
                    <a:gd name="connsiteY20" fmla="*/ 308702 h 532244"/>
                    <a:gd name="connsiteX21" fmla="*/ 385861 w 444407"/>
                    <a:gd name="connsiteY21" fmla="*/ 122416 h 532244"/>
                    <a:gd name="connsiteX22" fmla="*/ 423118 w 444407"/>
                    <a:gd name="connsiteY22" fmla="*/ 26612 h 532244"/>
                    <a:gd name="connsiteX23" fmla="*/ 423118 w 444407"/>
                    <a:gd name="connsiteY23" fmla="*/ 26612 h 532244"/>
                    <a:gd name="connsiteX24" fmla="*/ 359248 w 444407"/>
                    <a:gd name="connsiteY24" fmla="*/ 15967 h 532244"/>
                    <a:gd name="connsiteX25" fmla="*/ 231509 w 444407"/>
                    <a:gd name="connsiteY25" fmla="*/ 63869 h 532244"/>
                    <a:gd name="connsiteX26" fmla="*/ 18611 w 444407"/>
                    <a:gd name="connsiteY26" fmla="*/ 223543 h 532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44407" h="532244">
                      <a:moveTo>
                        <a:pt x="146350" y="532245"/>
                      </a:moveTo>
                      <a:lnTo>
                        <a:pt x="146350" y="532245"/>
                      </a:lnTo>
                      <a:cubicBezTo>
                        <a:pt x="125060" y="532245"/>
                        <a:pt x="103770" y="516277"/>
                        <a:pt x="82481" y="484343"/>
                      </a:cubicBezTo>
                      <a:cubicBezTo>
                        <a:pt x="7966" y="367249"/>
                        <a:pt x="-18646" y="266122"/>
                        <a:pt x="13289" y="212898"/>
                      </a:cubicBezTo>
                      <a:lnTo>
                        <a:pt x="13289" y="212898"/>
                      </a:lnTo>
                      <a:cubicBezTo>
                        <a:pt x="13289" y="212898"/>
                        <a:pt x="130383" y="106449"/>
                        <a:pt x="220864" y="47902"/>
                      </a:cubicBezTo>
                      <a:cubicBezTo>
                        <a:pt x="279411" y="15967"/>
                        <a:pt x="316669" y="0"/>
                        <a:pt x="353926" y="0"/>
                      </a:cubicBezTo>
                      <a:cubicBezTo>
                        <a:pt x="380538" y="0"/>
                        <a:pt x="401828" y="5322"/>
                        <a:pt x="423118" y="10645"/>
                      </a:cubicBezTo>
                      <a:cubicBezTo>
                        <a:pt x="428440" y="10645"/>
                        <a:pt x="428440" y="10645"/>
                        <a:pt x="433763" y="10645"/>
                      </a:cubicBezTo>
                      <a:lnTo>
                        <a:pt x="444408" y="10645"/>
                      </a:lnTo>
                      <a:lnTo>
                        <a:pt x="439085" y="15967"/>
                      </a:lnTo>
                      <a:cubicBezTo>
                        <a:pt x="428440" y="37257"/>
                        <a:pt x="412473" y="74514"/>
                        <a:pt x="401828" y="117094"/>
                      </a:cubicBezTo>
                      <a:cubicBezTo>
                        <a:pt x="380538" y="175641"/>
                        <a:pt x="359248" y="250155"/>
                        <a:pt x="321991" y="308702"/>
                      </a:cubicBezTo>
                      <a:cubicBezTo>
                        <a:pt x="252799" y="415151"/>
                        <a:pt x="167640" y="516277"/>
                        <a:pt x="167640" y="516277"/>
                      </a:cubicBezTo>
                      <a:cubicBezTo>
                        <a:pt x="162317" y="526922"/>
                        <a:pt x="156995" y="532245"/>
                        <a:pt x="146350" y="532245"/>
                      </a:cubicBezTo>
                      <a:close/>
                      <a:moveTo>
                        <a:pt x="18611" y="223543"/>
                      </a:moveTo>
                      <a:cubicBezTo>
                        <a:pt x="-2679" y="260800"/>
                        <a:pt x="7966" y="345959"/>
                        <a:pt x="87803" y="479020"/>
                      </a:cubicBezTo>
                      <a:cubicBezTo>
                        <a:pt x="114415" y="516277"/>
                        <a:pt x="130383" y="521600"/>
                        <a:pt x="141028" y="521600"/>
                      </a:cubicBezTo>
                      <a:lnTo>
                        <a:pt x="141028" y="521600"/>
                      </a:lnTo>
                      <a:cubicBezTo>
                        <a:pt x="146350" y="521600"/>
                        <a:pt x="151672" y="516277"/>
                        <a:pt x="151672" y="516277"/>
                      </a:cubicBezTo>
                      <a:cubicBezTo>
                        <a:pt x="151672" y="516277"/>
                        <a:pt x="236832" y="420473"/>
                        <a:pt x="306024" y="308702"/>
                      </a:cubicBezTo>
                      <a:cubicBezTo>
                        <a:pt x="343281" y="250155"/>
                        <a:pt x="364571" y="180963"/>
                        <a:pt x="385861" y="122416"/>
                      </a:cubicBezTo>
                      <a:cubicBezTo>
                        <a:pt x="396505" y="85159"/>
                        <a:pt x="412473" y="47902"/>
                        <a:pt x="423118" y="26612"/>
                      </a:cubicBezTo>
                      <a:cubicBezTo>
                        <a:pt x="423118" y="26612"/>
                        <a:pt x="423118" y="26612"/>
                        <a:pt x="423118" y="26612"/>
                      </a:cubicBezTo>
                      <a:cubicBezTo>
                        <a:pt x="401828" y="21290"/>
                        <a:pt x="380538" y="15967"/>
                        <a:pt x="359248" y="15967"/>
                      </a:cubicBezTo>
                      <a:cubicBezTo>
                        <a:pt x="321991" y="15967"/>
                        <a:pt x="284734" y="31935"/>
                        <a:pt x="231509" y="63869"/>
                      </a:cubicBezTo>
                      <a:cubicBezTo>
                        <a:pt x="141028" y="111771"/>
                        <a:pt x="29256" y="212898"/>
                        <a:pt x="18611" y="223543"/>
                      </a:cubicBezTo>
                      <a:close/>
                    </a:path>
                  </a:pathLst>
                </a:custGeom>
                <a:solidFill>
                  <a:srgbClr val="BC141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FA616B5-3AB2-4400-A32A-F44D0E55FF67}"/>
                  </a:ext>
                </a:extLst>
              </p:cNvPr>
              <p:cNvSpPr/>
              <p:nvPr/>
            </p:nvSpPr>
            <p:spPr>
              <a:xfrm>
                <a:off x="1493035" y="7113287"/>
                <a:ext cx="422738" cy="523309"/>
              </a:xfrm>
              <a:custGeom>
                <a:avLst/>
                <a:gdLst>
                  <a:gd name="connsiteX0" fmla="*/ 420373 w 422738"/>
                  <a:gd name="connsiteY0" fmla="*/ 12179 h 523309"/>
                  <a:gd name="connsiteX1" fmla="*/ 260699 w 422738"/>
                  <a:gd name="connsiteY1" fmla="*/ 28147 h 523309"/>
                  <a:gd name="connsiteX2" fmla="*/ 260699 w 422738"/>
                  <a:gd name="connsiteY2" fmla="*/ 60081 h 523309"/>
                  <a:gd name="connsiteX3" fmla="*/ 212797 w 422738"/>
                  <a:gd name="connsiteY3" fmla="*/ 113306 h 523309"/>
                  <a:gd name="connsiteX4" fmla="*/ 159572 w 422738"/>
                  <a:gd name="connsiteY4" fmla="*/ 145240 h 523309"/>
                  <a:gd name="connsiteX5" fmla="*/ 116993 w 422738"/>
                  <a:gd name="connsiteY5" fmla="*/ 193142 h 523309"/>
                  <a:gd name="connsiteX6" fmla="*/ 37156 w 422738"/>
                  <a:gd name="connsiteY6" fmla="*/ 235722 h 523309"/>
                  <a:gd name="connsiteX7" fmla="*/ 10543 w 422738"/>
                  <a:gd name="connsiteY7" fmla="*/ 214432 h 523309"/>
                  <a:gd name="connsiteX8" fmla="*/ 10543 w 422738"/>
                  <a:gd name="connsiteY8" fmla="*/ 214432 h 523309"/>
                  <a:gd name="connsiteX9" fmla="*/ 79735 w 422738"/>
                  <a:gd name="connsiteY9" fmla="*/ 480555 h 523309"/>
                  <a:gd name="connsiteX10" fmla="*/ 148927 w 422738"/>
                  <a:gd name="connsiteY10" fmla="*/ 517812 h 523309"/>
                  <a:gd name="connsiteX11" fmla="*/ 303279 w 422738"/>
                  <a:gd name="connsiteY11" fmla="*/ 310236 h 523309"/>
                  <a:gd name="connsiteX12" fmla="*/ 420373 w 422738"/>
                  <a:gd name="connsiteY12" fmla="*/ 17502 h 523309"/>
                  <a:gd name="connsiteX13" fmla="*/ 420373 w 422738"/>
                  <a:gd name="connsiteY13" fmla="*/ 12179 h 52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2738" h="523309">
                    <a:moveTo>
                      <a:pt x="420373" y="12179"/>
                    </a:moveTo>
                    <a:cubicBezTo>
                      <a:pt x="367148" y="-3788"/>
                      <a:pt x="329891" y="-9110"/>
                      <a:pt x="260699" y="28147"/>
                    </a:cubicBezTo>
                    <a:cubicBezTo>
                      <a:pt x="266021" y="33469"/>
                      <a:pt x="266021" y="49436"/>
                      <a:pt x="260699" y="60081"/>
                    </a:cubicBezTo>
                    <a:cubicBezTo>
                      <a:pt x="255376" y="81371"/>
                      <a:pt x="234087" y="97338"/>
                      <a:pt x="212797" y="113306"/>
                    </a:cubicBezTo>
                    <a:cubicBezTo>
                      <a:pt x="196829" y="123951"/>
                      <a:pt x="175540" y="134596"/>
                      <a:pt x="159572" y="145240"/>
                    </a:cubicBezTo>
                    <a:cubicBezTo>
                      <a:pt x="143605" y="161208"/>
                      <a:pt x="127637" y="177175"/>
                      <a:pt x="116993" y="193142"/>
                    </a:cubicBezTo>
                    <a:cubicBezTo>
                      <a:pt x="95703" y="214432"/>
                      <a:pt x="69090" y="241045"/>
                      <a:pt x="37156" y="235722"/>
                    </a:cubicBezTo>
                    <a:cubicBezTo>
                      <a:pt x="26511" y="230400"/>
                      <a:pt x="15866" y="225077"/>
                      <a:pt x="10543" y="214432"/>
                    </a:cubicBezTo>
                    <a:cubicBezTo>
                      <a:pt x="10543" y="214432"/>
                      <a:pt x="10543" y="214432"/>
                      <a:pt x="10543" y="214432"/>
                    </a:cubicBezTo>
                    <a:cubicBezTo>
                      <a:pt x="-10746" y="257012"/>
                      <a:pt x="-5424" y="342171"/>
                      <a:pt x="79735" y="480555"/>
                    </a:cubicBezTo>
                    <a:cubicBezTo>
                      <a:pt x="127637" y="544424"/>
                      <a:pt x="148927" y="517812"/>
                      <a:pt x="148927" y="517812"/>
                    </a:cubicBezTo>
                    <a:cubicBezTo>
                      <a:pt x="148927" y="517812"/>
                      <a:pt x="234087" y="422008"/>
                      <a:pt x="303279" y="310236"/>
                    </a:cubicBezTo>
                    <a:cubicBezTo>
                      <a:pt x="361826" y="214432"/>
                      <a:pt x="388438" y="70726"/>
                      <a:pt x="420373" y="17502"/>
                    </a:cubicBezTo>
                    <a:cubicBezTo>
                      <a:pt x="425695" y="12179"/>
                      <a:pt x="420373" y="12179"/>
                      <a:pt x="420373" y="12179"/>
                    </a:cubicBezTo>
                    <a:close/>
                  </a:path>
                </a:pathLst>
              </a:custGeom>
              <a:solidFill>
                <a:srgbClr val="B9788A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252A1D7-F915-492C-8401-70AC95949523}"/>
                  </a:ext>
                </a:extLst>
              </p:cNvPr>
              <p:cNvSpPr/>
              <p:nvPr/>
            </p:nvSpPr>
            <p:spPr>
              <a:xfrm>
                <a:off x="1635891" y="7107134"/>
                <a:ext cx="1068482" cy="1127243"/>
              </a:xfrm>
              <a:custGeom>
                <a:avLst/>
                <a:gdLst>
                  <a:gd name="connsiteX0" fmla="*/ 1022660 w 1068482"/>
                  <a:gd name="connsiteY0" fmla="*/ 305745 h 1127243"/>
                  <a:gd name="connsiteX1" fmla="*/ 985403 w 1068482"/>
                  <a:gd name="connsiteY1" fmla="*/ 162039 h 1127243"/>
                  <a:gd name="connsiteX2" fmla="*/ 799117 w 1068482"/>
                  <a:gd name="connsiteY2" fmla="*/ 18333 h 1127243"/>
                  <a:gd name="connsiteX3" fmla="*/ 799117 w 1068482"/>
                  <a:gd name="connsiteY3" fmla="*/ 18333 h 1127243"/>
                  <a:gd name="connsiteX4" fmla="*/ 745892 w 1068482"/>
                  <a:gd name="connsiteY4" fmla="*/ 2365 h 1127243"/>
                  <a:gd name="connsiteX5" fmla="*/ 410577 w 1068482"/>
                  <a:gd name="connsiteY5" fmla="*/ 2365 h 1127243"/>
                  <a:gd name="connsiteX6" fmla="*/ 282839 w 1068482"/>
                  <a:gd name="connsiteY6" fmla="*/ 23655 h 1127243"/>
                  <a:gd name="connsiteX7" fmla="*/ 165744 w 1068482"/>
                  <a:gd name="connsiteY7" fmla="*/ 316390 h 1127243"/>
                  <a:gd name="connsiteX8" fmla="*/ 11393 w 1068482"/>
                  <a:gd name="connsiteY8" fmla="*/ 523965 h 1127243"/>
                  <a:gd name="connsiteX9" fmla="*/ 59295 w 1068482"/>
                  <a:gd name="connsiteY9" fmla="*/ 891214 h 1127243"/>
                  <a:gd name="connsiteX10" fmla="*/ 11393 w 1068482"/>
                  <a:gd name="connsiteY10" fmla="*/ 1077500 h 1127243"/>
                  <a:gd name="connsiteX11" fmla="*/ 304128 w 1068482"/>
                  <a:gd name="connsiteY11" fmla="*/ 1093467 h 1127243"/>
                  <a:gd name="connsiteX12" fmla="*/ 729925 w 1068482"/>
                  <a:gd name="connsiteY12" fmla="*/ 1104112 h 1127243"/>
                  <a:gd name="connsiteX13" fmla="*/ 996048 w 1068482"/>
                  <a:gd name="connsiteY13" fmla="*/ 1109434 h 1127243"/>
                  <a:gd name="connsiteX14" fmla="*/ 1054595 w 1068482"/>
                  <a:gd name="connsiteY14" fmla="*/ 944439 h 1127243"/>
                  <a:gd name="connsiteX15" fmla="*/ 1022660 w 1068482"/>
                  <a:gd name="connsiteY15" fmla="*/ 305745 h 1127243"/>
                  <a:gd name="connsiteX16" fmla="*/ 634121 w 1068482"/>
                  <a:gd name="connsiteY16" fmla="*/ 204618 h 1127243"/>
                  <a:gd name="connsiteX17" fmla="*/ 713958 w 1068482"/>
                  <a:gd name="connsiteY17" fmla="*/ 289778 h 1127243"/>
                  <a:gd name="connsiteX18" fmla="*/ 825729 w 1068482"/>
                  <a:gd name="connsiteY18" fmla="*/ 140749 h 1127243"/>
                  <a:gd name="connsiteX19" fmla="*/ 932178 w 1068482"/>
                  <a:gd name="connsiteY19" fmla="*/ 146072 h 1127243"/>
                  <a:gd name="connsiteX20" fmla="*/ 884276 w 1068482"/>
                  <a:gd name="connsiteY20" fmla="*/ 305745 h 1127243"/>
                  <a:gd name="connsiteX21" fmla="*/ 634121 w 1068482"/>
                  <a:gd name="connsiteY21" fmla="*/ 311067 h 1127243"/>
                  <a:gd name="connsiteX22" fmla="*/ 634121 w 1068482"/>
                  <a:gd name="connsiteY22" fmla="*/ 204618 h 1127243"/>
                  <a:gd name="connsiteX23" fmla="*/ 458480 w 1068482"/>
                  <a:gd name="connsiteY23" fmla="*/ 976373 h 1127243"/>
                  <a:gd name="connsiteX24" fmla="*/ 192357 w 1068482"/>
                  <a:gd name="connsiteY24" fmla="*/ 928471 h 1127243"/>
                  <a:gd name="connsiteX25" fmla="*/ 197679 w 1068482"/>
                  <a:gd name="connsiteY25" fmla="*/ 571867 h 1127243"/>
                  <a:gd name="connsiteX26" fmla="*/ 341386 w 1068482"/>
                  <a:gd name="connsiteY26" fmla="*/ 225908 h 1127243"/>
                  <a:gd name="connsiteX27" fmla="*/ 447835 w 1068482"/>
                  <a:gd name="connsiteY27" fmla="*/ 273810 h 1127243"/>
                  <a:gd name="connsiteX28" fmla="*/ 538316 w 1068482"/>
                  <a:gd name="connsiteY28" fmla="*/ 289778 h 1127243"/>
                  <a:gd name="connsiteX29" fmla="*/ 458480 w 1068482"/>
                  <a:gd name="connsiteY29" fmla="*/ 976373 h 1127243"/>
                  <a:gd name="connsiteX30" fmla="*/ 932178 w 1068482"/>
                  <a:gd name="connsiteY30" fmla="*/ 1072177 h 1127243"/>
                  <a:gd name="connsiteX31" fmla="*/ 921533 w 1068482"/>
                  <a:gd name="connsiteY31" fmla="*/ 987018 h 1127243"/>
                  <a:gd name="connsiteX32" fmla="*/ 719280 w 1068482"/>
                  <a:gd name="connsiteY32" fmla="*/ 1056210 h 1127243"/>
                  <a:gd name="connsiteX33" fmla="*/ 580896 w 1068482"/>
                  <a:gd name="connsiteY33" fmla="*/ 848635 h 1127243"/>
                  <a:gd name="connsiteX34" fmla="*/ 634121 w 1068482"/>
                  <a:gd name="connsiteY34" fmla="*/ 667671 h 1127243"/>
                  <a:gd name="connsiteX35" fmla="*/ 799117 w 1068482"/>
                  <a:gd name="connsiteY35" fmla="*/ 752831 h 1127243"/>
                  <a:gd name="connsiteX36" fmla="*/ 958790 w 1068482"/>
                  <a:gd name="connsiteY36" fmla="*/ 672994 h 1127243"/>
                  <a:gd name="connsiteX37" fmla="*/ 1027982 w 1068482"/>
                  <a:gd name="connsiteY37" fmla="*/ 843312 h 1127243"/>
                  <a:gd name="connsiteX38" fmla="*/ 932178 w 1068482"/>
                  <a:gd name="connsiteY38" fmla="*/ 1072177 h 112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68482" h="1127243">
                    <a:moveTo>
                      <a:pt x="1022660" y="305745"/>
                    </a:moveTo>
                    <a:cubicBezTo>
                      <a:pt x="1022660" y="305745"/>
                      <a:pt x="1006693" y="284455"/>
                      <a:pt x="985403" y="162039"/>
                    </a:cubicBezTo>
                    <a:cubicBezTo>
                      <a:pt x="964113" y="55590"/>
                      <a:pt x="799117" y="18333"/>
                      <a:pt x="799117" y="18333"/>
                    </a:cubicBezTo>
                    <a:lnTo>
                      <a:pt x="799117" y="18333"/>
                    </a:lnTo>
                    <a:cubicBezTo>
                      <a:pt x="772504" y="13010"/>
                      <a:pt x="745892" y="2365"/>
                      <a:pt x="745892" y="2365"/>
                    </a:cubicBezTo>
                    <a:cubicBezTo>
                      <a:pt x="745892" y="2365"/>
                      <a:pt x="612831" y="-2957"/>
                      <a:pt x="410577" y="2365"/>
                    </a:cubicBezTo>
                    <a:cubicBezTo>
                      <a:pt x="410577" y="2365"/>
                      <a:pt x="346708" y="34300"/>
                      <a:pt x="282839" y="23655"/>
                    </a:cubicBezTo>
                    <a:cubicBezTo>
                      <a:pt x="250904" y="76880"/>
                      <a:pt x="224291" y="215263"/>
                      <a:pt x="165744" y="316390"/>
                    </a:cubicBezTo>
                    <a:cubicBezTo>
                      <a:pt x="96553" y="428161"/>
                      <a:pt x="11393" y="523965"/>
                      <a:pt x="11393" y="523965"/>
                    </a:cubicBezTo>
                    <a:cubicBezTo>
                      <a:pt x="27361" y="710251"/>
                      <a:pt x="59295" y="891214"/>
                      <a:pt x="59295" y="891214"/>
                    </a:cubicBezTo>
                    <a:cubicBezTo>
                      <a:pt x="59295" y="891214"/>
                      <a:pt x="-31186" y="1002985"/>
                      <a:pt x="11393" y="1077500"/>
                    </a:cubicBezTo>
                    <a:cubicBezTo>
                      <a:pt x="48650" y="1152014"/>
                      <a:pt x="304128" y="1093467"/>
                      <a:pt x="304128" y="1093467"/>
                    </a:cubicBezTo>
                    <a:cubicBezTo>
                      <a:pt x="485092" y="1162659"/>
                      <a:pt x="729925" y="1104112"/>
                      <a:pt x="729925" y="1104112"/>
                    </a:cubicBezTo>
                    <a:cubicBezTo>
                      <a:pt x="729925" y="1104112"/>
                      <a:pt x="900244" y="1146691"/>
                      <a:pt x="996048" y="1109434"/>
                    </a:cubicBezTo>
                    <a:cubicBezTo>
                      <a:pt x="1091852" y="1072177"/>
                      <a:pt x="1070562" y="1008308"/>
                      <a:pt x="1054595" y="944439"/>
                    </a:cubicBezTo>
                    <a:cubicBezTo>
                      <a:pt x="1081207" y="672994"/>
                      <a:pt x="1054595" y="406872"/>
                      <a:pt x="1022660" y="305745"/>
                    </a:cubicBezTo>
                    <a:close/>
                    <a:moveTo>
                      <a:pt x="634121" y="204618"/>
                    </a:moveTo>
                    <a:cubicBezTo>
                      <a:pt x="634121" y="204618"/>
                      <a:pt x="660733" y="311067"/>
                      <a:pt x="713958" y="289778"/>
                    </a:cubicBezTo>
                    <a:cubicBezTo>
                      <a:pt x="761860" y="268488"/>
                      <a:pt x="799117" y="188651"/>
                      <a:pt x="825729" y="140749"/>
                    </a:cubicBezTo>
                    <a:cubicBezTo>
                      <a:pt x="852341" y="92847"/>
                      <a:pt x="905566" y="87525"/>
                      <a:pt x="932178" y="146072"/>
                    </a:cubicBezTo>
                    <a:cubicBezTo>
                      <a:pt x="958790" y="209941"/>
                      <a:pt x="964113" y="289778"/>
                      <a:pt x="884276" y="305745"/>
                    </a:cubicBezTo>
                    <a:cubicBezTo>
                      <a:pt x="804439" y="316390"/>
                      <a:pt x="660733" y="343002"/>
                      <a:pt x="634121" y="311067"/>
                    </a:cubicBezTo>
                    <a:cubicBezTo>
                      <a:pt x="596863" y="284455"/>
                      <a:pt x="607508" y="167361"/>
                      <a:pt x="634121" y="204618"/>
                    </a:cubicBezTo>
                    <a:close/>
                    <a:moveTo>
                      <a:pt x="458480" y="976373"/>
                    </a:moveTo>
                    <a:cubicBezTo>
                      <a:pt x="352030" y="1072177"/>
                      <a:pt x="277516" y="1040242"/>
                      <a:pt x="192357" y="928471"/>
                    </a:cubicBezTo>
                    <a:cubicBezTo>
                      <a:pt x="107197" y="822022"/>
                      <a:pt x="112520" y="688961"/>
                      <a:pt x="197679" y="571867"/>
                    </a:cubicBezTo>
                    <a:cubicBezTo>
                      <a:pt x="282839" y="460096"/>
                      <a:pt x="282839" y="98169"/>
                      <a:pt x="341386" y="225908"/>
                    </a:cubicBezTo>
                    <a:cubicBezTo>
                      <a:pt x="341386" y="225908"/>
                      <a:pt x="383965" y="364292"/>
                      <a:pt x="447835" y="273810"/>
                    </a:cubicBezTo>
                    <a:cubicBezTo>
                      <a:pt x="511704" y="183329"/>
                      <a:pt x="538316" y="151394"/>
                      <a:pt x="538316" y="289778"/>
                    </a:cubicBezTo>
                    <a:cubicBezTo>
                      <a:pt x="532994" y="433484"/>
                      <a:pt x="564929" y="875247"/>
                      <a:pt x="458480" y="976373"/>
                    </a:cubicBezTo>
                    <a:close/>
                    <a:moveTo>
                      <a:pt x="932178" y="1072177"/>
                    </a:moveTo>
                    <a:cubicBezTo>
                      <a:pt x="862986" y="1082822"/>
                      <a:pt x="905566" y="1061532"/>
                      <a:pt x="921533" y="987018"/>
                    </a:cubicBezTo>
                    <a:cubicBezTo>
                      <a:pt x="932178" y="917826"/>
                      <a:pt x="852341" y="1050887"/>
                      <a:pt x="719280" y="1056210"/>
                    </a:cubicBezTo>
                    <a:cubicBezTo>
                      <a:pt x="586219" y="1061532"/>
                      <a:pt x="580896" y="992341"/>
                      <a:pt x="580896" y="848635"/>
                    </a:cubicBezTo>
                    <a:cubicBezTo>
                      <a:pt x="586219" y="704928"/>
                      <a:pt x="559606" y="619769"/>
                      <a:pt x="634121" y="667671"/>
                    </a:cubicBezTo>
                    <a:cubicBezTo>
                      <a:pt x="634121" y="667671"/>
                      <a:pt x="713958" y="715573"/>
                      <a:pt x="799117" y="752831"/>
                    </a:cubicBezTo>
                    <a:cubicBezTo>
                      <a:pt x="884276" y="790087"/>
                      <a:pt x="878954" y="736863"/>
                      <a:pt x="958790" y="672994"/>
                    </a:cubicBezTo>
                    <a:cubicBezTo>
                      <a:pt x="1038627" y="609124"/>
                      <a:pt x="1027982" y="699606"/>
                      <a:pt x="1027982" y="843312"/>
                    </a:cubicBezTo>
                    <a:cubicBezTo>
                      <a:pt x="1027982" y="987018"/>
                      <a:pt x="1001370" y="1061532"/>
                      <a:pt x="932178" y="1072177"/>
                    </a:cubicBezTo>
                    <a:close/>
                  </a:path>
                </a:pathLst>
              </a:custGeom>
              <a:solidFill>
                <a:srgbClr val="EDDCD1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A9101013-BFD0-4CCF-8DB2-30356F8DD5D1}"/>
                  </a:ext>
                </a:extLst>
              </p:cNvPr>
              <p:cNvSpPr/>
              <p:nvPr/>
            </p:nvSpPr>
            <p:spPr>
              <a:xfrm>
                <a:off x="1641214" y="7492715"/>
                <a:ext cx="1068482" cy="736339"/>
              </a:xfrm>
              <a:custGeom>
                <a:avLst/>
                <a:gdLst>
                  <a:gd name="connsiteX0" fmla="*/ 884276 w 1068482"/>
                  <a:gd name="connsiteY0" fmla="*/ 713208 h 736339"/>
                  <a:gd name="connsiteX1" fmla="*/ 873631 w 1068482"/>
                  <a:gd name="connsiteY1" fmla="*/ 638694 h 736339"/>
                  <a:gd name="connsiteX2" fmla="*/ 527671 w 1068482"/>
                  <a:gd name="connsiteY2" fmla="*/ 521600 h 736339"/>
                  <a:gd name="connsiteX3" fmla="*/ 218969 w 1068482"/>
                  <a:gd name="connsiteY3" fmla="*/ 638694 h 736339"/>
                  <a:gd name="connsiteX4" fmla="*/ 165744 w 1068482"/>
                  <a:gd name="connsiteY4" fmla="*/ 649338 h 736339"/>
                  <a:gd name="connsiteX5" fmla="*/ 80585 w 1068482"/>
                  <a:gd name="connsiteY5" fmla="*/ 686596 h 736339"/>
                  <a:gd name="connsiteX6" fmla="*/ 53973 w 1068482"/>
                  <a:gd name="connsiteY6" fmla="*/ 569502 h 736339"/>
                  <a:gd name="connsiteX7" fmla="*/ 101875 w 1068482"/>
                  <a:gd name="connsiteY7" fmla="*/ 612081 h 736339"/>
                  <a:gd name="connsiteX8" fmla="*/ 117842 w 1068482"/>
                  <a:gd name="connsiteY8" fmla="*/ 223543 h 736339"/>
                  <a:gd name="connsiteX9" fmla="*/ 112520 w 1068482"/>
                  <a:gd name="connsiteY9" fmla="*/ 0 h 736339"/>
                  <a:gd name="connsiteX10" fmla="*/ 11393 w 1068482"/>
                  <a:gd name="connsiteY10" fmla="*/ 133061 h 736339"/>
                  <a:gd name="connsiteX11" fmla="*/ 59295 w 1068482"/>
                  <a:gd name="connsiteY11" fmla="*/ 500310 h 736339"/>
                  <a:gd name="connsiteX12" fmla="*/ 11393 w 1068482"/>
                  <a:gd name="connsiteY12" fmla="*/ 686596 h 736339"/>
                  <a:gd name="connsiteX13" fmla="*/ 304128 w 1068482"/>
                  <a:gd name="connsiteY13" fmla="*/ 702563 h 736339"/>
                  <a:gd name="connsiteX14" fmla="*/ 729925 w 1068482"/>
                  <a:gd name="connsiteY14" fmla="*/ 713208 h 736339"/>
                  <a:gd name="connsiteX15" fmla="*/ 996048 w 1068482"/>
                  <a:gd name="connsiteY15" fmla="*/ 718530 h 736339"/>
                  <a:gd name="connsiteX16" fmla="*/ 1054595 w 1068482"/>
                  <a:gd name="connsiteY16" fmla="*/ 553534 h 736339"/>
                  <a:gd name="connsiteX17" fmla="*/ 884276 w 1068482"/>
                  <a:gd name="connsiteY17" fmla="*/ 713208 h 73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68482" h="736339">
                    <a:moveTo>
                      <a:pt x="884276" y="713208"/>
                    </a:moveTo>
                    <a:cubicBezTo>
                      <a:pt x="809762" y="707885"/>
                      <a:pt x="852341" y="681273"/>
                      <a:pt x="873631" y="638694"/>
                    </a:cubicBezTo>
                    <a:cubicBezTo>
                      <a:pt x="628798" y="755787"/>
                      <a:pt x="538316" y="691918"/>
                      <a:pt x="527671" y="521600"/>
                    </a:cubicBezTo>
                    <a:cubicBezTo>
                      <a:pt x="490414" y="755787"/>
                      <a:pt x="293483" y="697240"/>
                      <a:pt x="218969" y="638694"/>
                    </a:cubicBezTo>
                    <a:cubicBezTo>
                      <a:pt x="144455" y="585469"/>
                      <a:pt x="128487" y="585469"/>
                      <a:pt x="165744" y="649338"/>
                    </a:cubicBezTo>
                    <a:cubicBezTo>
                      <a:pt x="203002" y="713208"/>
                      <a:pt x="160422" y="686596"/>
                      <a:pt x="80585" y="686596"/>
                    </a:cubicBezTo>
                    <a:cubicBezTo>
                      <a:pt x="748" y="681273"/>
                      <a:pt x="43328" y="510955"/>
                      <a:pt x="53973" y="569502"/>
                    </a:cubicBezTo>
                    <a:cubicBezTo>
                      <a:pt x="64618" y="622726"/>
                      <a:pt x="123165" y="670628"/>
                      <a:pt x="101875" y="612081"/>
                    </a:cubicBezTo>
                    <a:cubicBezTo>
                      <a:pt x="38005" y="452408"/>
                      <a:pt x="69940" y="345959"/>
                      <a:pt x="117842" y="223543"/>
                    </a:cubicBezTo>
                    <a:cubicBezTo>
                      <a:pt x="139132" y="170318"/>
                      <a:pt x="128487" y="85159"/>
                      <a:pt x="112520" y="0"/>
                    </a:cubicBezTo>
                    <a:cubicBezTo>
                      <a:pt x="59295" y="74514"/>
                      <a:pt x="11393" y="133061"/>
                      <a:pt x="11393" y="133061"/>
                    </a:cubicBezTo>
                    <a:cubicBezTo>
                      <a:pt x="27361" y="319347"/>
                      <a:pt x="59295" y="500310"/>
                      <a:pt x="59295" y="500310"/>
                    </a:cubicBezTo>
                    <a:cubicBezTo>
                      <a:pt x="59295" y="500310"/>
                      <a:pt x="-31186" y="612081"/>
                      <a:pt x="11393" y="686596"/>
                    </a:cubicBezTo>
                    <a:cubicBezTo>
                      <a:pt x="48650" y="761110"/>
                      <a:pt x="304128" y="702563"/>
                      <a:pt x="304128" y="702563"/>
                    </a:cubicBezTo>
                    <a:cubicBezTo>
                      <a:pt x="485092" y="771755"/>
                      <a:pt x="729925" y="713208"/>
                      <a:pt x="729925" y="713208"/>
                    </a:cubicBezTo>
                    <a:cubicBezTo>
                      <a:pt x="729925" y="713208"/>
                      <a:pt x="900243" y="755787"/>
                      <a:pt x="996048" y="718530"/>
                    </a:cubicBezTo>
                    <a:cubicBezTo>
                      <a:pt x="1091852" y="681273"/>
                      <a:pt x="1070562" y="617404"/>
                      <a:pt x="1054595" y="553534"/>
                    </a:cubicBezTo>
                    <a:cubicBezTo>
                      <a:pt x="1070562" y="691918"/>
                      <a:pt x="958790" y="718530"/>
                      <a:pt x="884276" y="713208"/>
                    </a:cubicBezTo>
                    <a:close/>
                  </a:path>
                </a:pathLst>
              </a:custGeom>
              <a:solidFill>
                <a:srgbClr val="C1B5AE">
                  <a:alpha val="8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18BE57AE-018E-494B-AC7D-036548E12E1F}"/>
                  </a:ext>
                </a:extLst>
              </p:cNvPr>
              <p:cNvSpPr/>
              <p:nvPr/>
            </p:nvSpPr>
            <p:spPr>
              <a:xfrm>
                <a:off x="1949831" y="7107134"/>
                <a:ext cx="511607" cy="285058"/>
              </a:xfrm>
              <a:custGeom>
                <a:avLst/>
                <a:gdLst>
                  <a:gd name="connsiteX0" fmla="*/ 834 w 511607"/>
                  <a:gd name="connsiteY0" fmla="*/ 119459 h 285058"/>
                  <a:gd name="connsiteX1" fmla="*/ 101960 w 511607"/>
                  <a:gd name="connsiteY1" fmla="*/ 284455 h 285058"/>
                  <a:gd name="connsiteX2" fmla="*/ 240344 w 511607"/>
                  <a:gd name="connsiteY2" fmla="*/ 146072 h 285058"/>
                  <a:gd name="connsiteX3" fmla="*/ 245667 w 511607"/>
                  <a:gd name="connsiteY3" fmla="*/ 225908 h 285058"/>
                  <a:gd name="connsiteX4" fmla="*/ 282924 w 511607"/>
                  <a:gd name="connsiteY4" fmla="*/ 156717 h 285058"/>
                  <a:gd name="connsiteX5" fmla="*/ 373406 w 511607"/>
                  <a:gd name="connsiteY5" fmla="*/ 268488 h 285058"/>
                  <a:gd name="connsiteX6" fmla="*/ 485177 w 511607"/>
                  <a:gd name="connsiteY6" fmla="*/ 156717 h 285058"/>
                  <a:gd name="connsiteX7" fmla="*/ 506467 w 511607"/>
                  <a:gd name="connsiteY7" fmla="*/ 23655 h 285058"/>
                  <a:gd name="connsiteX8" fmla="*/ 485177 w 511607"/>
                  <a:gd name="connsiteY8" fmla="*/ 18333 h 285058"/>
                  <a:gd name="connsiteX9" fmla="*/ 485177 w 511607"/>
                  <a:gd name="connsiteY9" fmla="*/ 18333 h 285058"/>
                  <a:gd name="connsiteX10" fmla="*/ 431953 w 511607"/>
                  <a:gd name="connsiteY10" fmla="*/ 2365 h 285058"/>
                  <a:gd name="connsiteX11" fmla="*/ 96638 w 511607"/>
                  <a:gd name="connsiteY11" fmla="*/ 2365 h 285058"/>
                  <a:gd name="connsiteX12" fmla="*/ 32768 w 511607"/>
                  <a:gd name="connsiteY12" fmla="*/ 23655 h 285058"/>
                  <a:gd name="connsiteX13" fmla="*/ 834 w 511607"/>
                  <a:gd name="connsiteY13" fmla="*/ 119459 h 28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1607" h="285058">
                    <a:moveTo>
                      <a:pt x="834" y="119459"/>
                    </a:moveTo>
                    <a:cubicBezTo>
                      <a:pt x="11478" y="162039"/>
                      <a:pt x="80670" y="295100"/>
                      <a:pt x="101960" y="284455"/>
                    </a:cubicBezTo>
                    <a:cubicBezTo>
                      <a:pt x="123250" y="268488"/>
                      <a:pt x="224377" y="151394"/>
                      <a:pt x="240344" y="146072"/>
                    </a:cubicBezTo>
                    <a:cubicBezTo>
                      <a:pt x="256311" y="146072"/>
                      <a:pt x="250989" y="209941"/>
                      <a:pt x="245667" y="225908"/>
                    </a:cubicBezTo>
                    <a:cubicBezTo>
                      <a:pt x="245667" y="209941"/>
                      <a:pt x="256311" y="156717"/>
                      <a:pt x="282924" y="156717"/>
                    </a:cubicBezTo>
                    <a:cubicBezTo>
                      <a:pt x="309536" y="156717"/>
                      <a:pt x="352116" y="225908"/>
                      <a:pt x="373406" y="268488"/>
                    </a:cubicBezTo>
                    <a:cubicBezTo>
                      <a:pt x="394695" y="311067"/>
                      <a:pt x="453242" y="225908"/>
                      <a:pt x="485177" y="156717"/>
                    </a:cubicBezTo>
                    <a:cubicBezTo>
                      <a:pt x="511789" y="98169"/>
                      <a:pt x="517112" y="60913"/>
                      <a:pt x="506467" y="23655"/>
                    </a:cubicBezTo>
                    <a:cubicBezTo>
                      <a:pt x="495822" y="18333"/>
                      <a:pt x="485177" y="18333"/>
                      <a:pt x="485177" y="18333"/>
                    </a:cubicBezTo>
                    <a:lnTo>
                      <a:pt x="485177" y="18333"/>
                    </a:lnTo>
                    <a:cubicBezTo>
                      <a:pt x="458565" y="13010"/>
                      <a:pt x="431953" y="2365"/>
                      <a:pt x="431953" y="2365"/>
                    </a:cubicBezTo>
                    <a:cubicBezTo>
                      <a:pt x="431953" y="2365"/>
                      <a:pt x="298891" y="-2957"/>
                      <a:pt x="96638" y="2365"/>
                    </a:cubicBezTo>
                    <a:cubicBezTo>
                      <a:pt x="96638" y="2365"/>
                      <a:pt x="70025" y="13010"/>
                      <a:pt x="32768" y="23655"/>
                    </a:cubicBezTo>
                    <a:cubicBezTo>
                      <a:pt x="16801" y="44945"/>
                      <a:pt x="-4489" y="92847"/>
                      <a:pt x="834" y="119459"/>
                    </a:cubicBezTo>
                    <a:close/>
                  </a:path>
                </a:pathLst>
              </a:custGeom>
              <a:solidFill>
                <a:srgbClr val="C1B5AE">
                  <a:alpha val="8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184" name="Graphic 19">
              <a:extLst>
                <a:ext uri="{FF2B5EF4-FFF2-40B4-BE49-F238E27FC236}">
                  <a16:creationId xmlns:a16="http://schemas.microsoft.com/office/drawing/2014/main" id="{AB2CA803-9D82-425E-A8CE-DB86CC8FDEDE}"/>
                </a:ext>
              </a:extLst>
            </p:cNvPr>
            <p:cNvGrpSpPr/>
            <p:nvPr/>
          </p:nvGrpSpPr>
          <p:grpSpPr>
            <a:xfrm>
              <a:off x="1964819" y="7034985"/>
              <a:ext cx="483773" cy="340636"/>
              <a:chOff x="1964819" y="7034985"/>
              <a:chExt cx="483773" cy="340636"/>
            </a:xfrm>
          </p:grpSpPr>
          <p:grpSp>
            <p:nvGrpSpPr>
              <p:cNvPr id="185" name="Graphic 19">
                <a:extLst>
                  <a:ext uri="{FF2B5EF4-FFF2-40B4-BE49-F238E27FC236}">
                    <a16:creationId xmlns:a16="http://schemas.microsoft.com/office/drawing/2014/main" id="{05152489-EFE3-4170-86E7-831B4A9D73EB}"/>
                  </a:ext>
                </a:extLst>
              </p:cNvPr>
              <p:cNvGrpSpPr/>
              <p:nvPr/>
            </p:nvGrpSpPr>
            <p:grpSpPr>
              <a:xfrm>
                <a:off x="2067758" y="7045630"/>
                <a:ext cx="255477" cy="180963"/>
                <a:chOff x="2067758" y="7045630"/>
                <a:chExt cx="255477" cy="180963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4C8F8F8D-1BD6-421C-82AC-D4CA101E3966}"/>
                    </a:ext>
                  </a:extLst>
                </p:cNvPr>
                <p:cNvSpPr/>
                <p:nvPr/>
              </p:nvSpPr>
              <p:spPr>
                <a:xfrm>
                  <a:off x="2076484" y="7056275"/>
                  <a:ext cx="246752" cy="164995"/>
                </a:xfrm>
                <a:custGeom>
                  <a:avLst/>
                  <a:gdLst>
                    <a:gd name="connsiteX0" fmla="*/ 23210 w 246752"/>
                    <a:gd name="connsiteY0" fmla="*/ 101127 h 164995"/>
                    <a:gd name="connsiteX1" fmla="*/ 124336 w 246752"/>
                    <a:gd name="connsiteY1" fmla="*/ 164996 h 164995"/>
                    <a:gd name="connsiteX2" fmla="*/ 230785 w 246752"/>
                    <a:gd name="connsiteY2" fmla="*/ 85159 h 164995"/>
                    <a:gd name="connsiteX3" fmla="*/ 246753 w 246752"/>
                    <a:gd name="connsiteY3" fmla="*/ 0 h 164995"/>
                    <a:gd name="connsiteX4" fmla="*/ 1920 w 246752"/>
                    <a:gd name="connsiteY4" fmla="*/ 0 h 164995"/>
                    <a:gd name="connsiteX5" fmla="*/ 23210 w 246752"/>
                    <a:gd name="connsiteY5" fmla="*/ 101127 h 164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6752" h="164995">
                      <a:moveTo>
                        <a:pt x="23210" y="101127"/>
                      </a:moveTo>
                      <a:cubicBezTo>
                        <a:pt x="60467" y="143706"/>
                        <a:pt x="97724" y="164996"/>
                        <a:pt x="124336" y="164996"/>
                      </a:cubicBezTo>
                      <a:cubicBezTo>
                        <a:pt x="150948" y="164996"/>
                        <a:pt x="204173" y="138384"/>
                        <a:pt x="230785" y="85159"/>
                      </a:cubicBezTo>
                      <a:cubicBezTo>
                        <a:pt x="246753" y="53224"/>
                        <a:pt x="246753" y="21290"/>
                        <a:pt x="246753" y="0"/>
                      </a:cubicBezTo>
                      <a:cubicBezTo>
                        <a:pt x="204173" y="5323"/>
                        <a:pt x="119014" y="10645"/>
                        <a:pt x="1920" y="0"/>
                      </a:cubicBezTo>
                      <a:cubicBezTo>
                        <a:pt x="-3403" y="26612"/>
                        <a:pt x="1920" y="74514"/>
                        <a:pt x="23210" y="101127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53D106C5-F252-42A5-B76A-522AA3E428B9}"/>
                    </a:ext>
                  </a:extLst>
                </p:cNvPr>
                <p:cNvSpPr/>
                <p:nvPr/>
              </p:nvSpPr>
              <p:spPr>
                <a:xfrm>
                  <a:off x="2067758" y="7045630"/>
                  <a:ext cx="255477" cy="180963"/>
                </a:xfrm>
                <a:custGeom>
                  <a:avLst/>
                  <a:gdLst>
                    <a:gd name="connsiteX0" fmla="*/ 133061 w 255477"/>
                    <a:gd name="connsiteY0" fmla="*/ 180963 h 180963"/>
                    <a:gd name="connsiteX1" fmla="*/ 26612 w 255477"/>
                    <a:gd name="connsiteY1" fmla="*/ 111771 h 180963"/>
                    <a:gd name="connsiteX2" fmla="*/ 0 w 255477"/>
                    <a:gd name="connsiteY2" fmla="*/ 5323 h 180963"/>
                    <a:gd name="connsiteX3" fmla="*/ 0 w 255477"/>
                    <a:gd name="connsiteY3" fmla="*/ 0 h 180963"/>
                    <a:gd name="connsiteX4" fmla="*/ 5322 w 255477"/>
                    <a:gd name="connsiteY4" fmla="*/ 0 h 180963"/>
                    <a:gd name="connsiteX5" fmla="*/ 143706 w 255477"/>
                    <a:gd name="connsiteY5" fmla="*/ 5323 h 180963"/>
                    <a:gd name="connsiteX6" fmla="*/ 250156 w 255477"/>
                    <a:gd name="connsiteY6" fmla="*/ 0 h 180963"/>
                    <a:gd name="connsiteX7" fmla="*/ 255478 w 255477"/>
                    <a:gd name="connsiteY7" fmla="*/ 0 h 180963"/>
                    <a:gd name="connsiteX8" fmla="*/ 255478 w 255477"/>
                    <a:gd name="connsiteY8" fmla="*/ 5323 h 180963"/>
                    <a:gd name="connsiteX9" fmla="*/ 239511 w 255477"/>
                    <a:gd name="connsiteY9" fmla="*/ 95804 h 180963"/>
                    <a:gd name="connsiteX10" fmla="*/ 133061 w 255477"/>
                    <a:gd name="connsiteY10" fmla="*/ 180963 h 180963"/>
                    <a:gd name="connsiteX11" fmla="*/ 10645 w 255477"/>
                    <a:gd name="connsiteY11" fmla="*/ 15968 h 180963"/>
                    <a:gd name="connsiteX12" fmla="*/ 31935 w 255477"/>
                    <a:gd name="connsiteY12" fmla="*/ 106449 h 180963"/>
                    <a:gd name="connsiteX13" fmla="*/ 127739 w 255477"/>
                    <a:gd name="connsiteY13" fmla="*/ 170318 h 180963"/>
                    <a:gd name="connsiteX14" fmla="*/ 228866 w 255477"/>
                    <a:gd name="connsiteY14" fmla="*/ 95804 h 180963"/>
                    <a:gd name="connsiteX15" fmla="*/ 244833 w 255477"/>
                    <a:gd name="connsiteY15" fmla="*/ 21290 h 180963"/>
                    <a:gd name="connsiteX16" fmla="*/ 143706 w 255477"/>
                    <a:gd name="connsiteY16" fmla="*/ 26612 h 180963"/>
                    <a:gd name="connsiteX17" fmla="*/ 10645 w 255477"/>
                    <a:gd name="connsiteY17" fmla="*/ 15968 h 180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5477" h="180963">
                      <a:moveTo>
                        <a:pt x="133061" y="180963"/>
                      </a:moveTo>
                      <a:cubicBezTo>
                        <a:pt x="106449" y="180963"/>
                        <a:pt x="63870" y="154351"/>
                        <a:pt x="26612" y="111771"/>
                      </a:cubicBezTo>
                      <a:cubicBezTo>
                        <a:pt x="5322" y="85159"/>
                        <a:pt x="0" y="37257"/>
                        <a:pt x="0" y="5323"/>
                      </a:cubicBezTo>
                      <a:lnTo>
                        <a:pt x="0" y="0"/>
                      </a:lnTo>
                      <a:lnTo>
                        <a:pt x="5322" y="0"/>
                      </a:lnTo>
                      <a:cubicBezTo>
                        <a:pt x="53225" y="5323"/>
                        <a:pt x="101127" y="5323"/>
                        <a:pt x="143706" y="5323"/>
                      </a:cubicBezTo>
                      <a:cubicBezTo>
                        <a:pt x="191608" y="5323"/>
                        <a:pt x="228866" y="0"/>
                        <a:pt x="250156" y="0"/>
                      </a:cubicBezTo>
                      <a:lnTo>
                        <a:pt x="255478" y="0"/>
                      </a:lnTo>
                      <a:lnTo>
                        <a:pt x="255478" y="5323"/>
                      </a:lnTo>
                      <a:cubicBezTo>
                        <a:pt x="255478" y="26612"/>
                        <a:pt x="255478" y="63869"/>
                        <a:pt x="239511" y="95804"/>
                      </a:cubicBezTo>
                      <a:cubicBezTo>
                        <a:pt x="212898" y="154351"/>
                        <a:pt x="154351" y="180963"/>
                        <a:pt x="133061" y="180963"/>
                      </a:cubicBezTo>
                      <a:close/>
                      <a:moveTo>
                        <a:pt x="10645" y="15968"/>
                      </a:moveTo>
                      <a:cubicBezTo>
                        <a:pt x="10645" y="47902"/>
                        <a:pt x="15967" y="85159"/>
                        <a:pt x="31935" y="106449"/>
                      </a:cubicBezTo>
                      <a:cubicBezTo>
                        <a:pt x="69192" y="149029"/>
                        <a:pt x="106449" y="170318"/>
                        <a:pt x="127739" y="170318"/>
                      </a:cubicBezTo>
                      <a:cubicBezTo>
                        <a:pt x="149029" y="170318"/>
                        <a:pt x="202253" y="149029"/>
                        <a:pt x="228866" y="95804"/>
                      </a:cubicBezTo>
                      <a:cubicBezTo>
                        <a:pt x="239511" y="69192"/>
                        <a:pt x="244833" y="42580"/>
                        <a:pt x="244833" y="21290"/>
                      </a:cubicBezTo>
                      <a:cubicBezTo>
                        <a:pt x="223543" y="21290"/>
                        <a:pt x="186286" y="26612"/>
                        <a:pt x="143706" y="26612"/>
                      </a:cubicBezTo>
                      <a:cubicBezTo>
                        <a:pt x="101127" y="21290"/>
                        <a:pt x="58547" y="21290"/>
                        <a:pt x="10645" y="15968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2561C48-BBDE-4637-8229-93E5D119398D}"/>
                  </a:ext>
                </a:extLst>
              </p:cNvPr>
              <p:cNvSpPr/>
              <p:nvPr/>
            </p:nvSpPr>
            <p:spPr>
              <a:xfrm>
                <a:off x="2076484" y="7056275"/>
                <a:ext cx="246752" cy="164995"/>
              </a:xfrm>
              <a:custGeom>
                <a:avLst/>
                <a:gdLst>
                  <a:gd name="connsiteX0" fmla="*/ 23210 w 246752"/>
                  <a:gd name="connsiteY0" fmla="*/ 101127 h 164995"/>
                  <a:gd name="connsiteX1" fmla="*/ 124336 w 246752"/>
                  <a:gd name="connsiteY1" fmla="*/ 164996 h 164995"/>
                  <a:gd name="connsiteX2" fmla="*/ 230785 w 246752"/>
                  <a:gd name="connsiteY2" fmla="*/ 85159 h 164995"/>
                  <a:gd name="connsiteX3" fmla="*/ 246753 w 246752"/>
                  <a:gd name="connsiteY3" fmla="*/ 0 h 164995"/>
                  <a:gd name="connsiteX4" fmla="*/ 1920 w 246752"/>
                  <a:gd name="connsiteY4" fmla="*/ 0 h 164995"/>
                  <a:gd name="connsiteX5" fmla="*/ 23210 w 246752"/>
                  <a:gd name="connsiteY5" fmla="*/ 101127 h 164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752" h="164995">
                    <a:moveTo>
                      <a:pt x="23210" y="101127"/>
                    </a:moveTo>
                    <a:cubicBezTo>
                      <a:pt x="60467" y="143706"/>
                      <a:pt x="97724" y="164996"/>
                      <a:pt x="124336" y="164996"/>
                    </a:cubicBezTo>
                    <a:cubicBezTo>
                      <a:pt x="150948" y="164996"/>
                      <a:pt x="204173" y="138384"/>
                      <a:pt x="230785" y="85159"/>
                    </a:cubicBezTo>
                    <a:cubicBezTo>
                      <a:pt x="246753" y="53224"/>
                      <a:pt x="246753" y="21290"/>
                      <a:pt x="246753" y="0"/>
                    </a:cubicBezTo>
                    <a:cubicBezTo>
                      <a:pt x="204173" y="5323"/>
                      <a:pt x="119014" y="10645"/>
                      <a:pt x="1920" y="0"/>
                    </a:cubicBezTo>
                    <a:cubicBezTo>
                      <a:pt x="-3403" y="26612"/>
                      <a:pt x="1920" y="74514"/>
                      <a:pt x="23210" y="101127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A55F9872-269A-45C5-A8CC-87B64C291E81}"/>
                  </a:ext>
                </a:extLst>
              </p:cNvPr>
              <p:cNvSpPr/>
              <p:nvPr/>
            </p:nvSpPr>
            <p:spPr>
              <a:xfrm>
                <a:off x="2073081" y="7050952"/>
                <a:ext cx="246921" cy="85159"/>
              </a:xfrm>
              <a:custGeom>
                <a:avLst/>
                <a:gdLst>
                  <a:gd name="connsiteX0" fmla="*/ 53225 w 246921"/>
                  <a:gd name="connsiteY0" fmla="*/ 79837 h 85159"/>
                  <a:gd name="connsiteX1" fmla="*/ 159674 w 246921"/>
                  <a:gd name="connsiteY1" fmla="*/ 85159 h 85159"/>
                  <a:gd name="connsiteX2" fmla="*/ 234188 w 246921"/>
                  <a:gd name="connsiteY2" fmla="*/ 79837 h 85159"/>
                  <a:gd name="connsiteX3" fmla="*/ 244833 w 246921"/>
                  <a:gd name="connsiteY3" fmla="*/ 0 h 85159"/>
                  <a:gd name="connsiteX4" fmla="*/ 0 w 246921"/>
                  <a:gd name="connsiteY4" fmla="*/ 0 h 85159"/>
                  <a:gd name="connsiteX5" fmla="*/ 5322 w 246921"/>
                  <a:gd name="connsiteY5" fmla="*/ 69192 h 85159"/>
                  <a:gd name="connsiteX6" fmla="*/ 53225 w 246921"/>
                  <a:gd name="connsiteY6" fmla="*/ 79837 h 8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921" h="85159">
                    <a:moveTo>
                      <a:pt x="53225" y="79837"/>
                    </a:moveTo>
                    <a:cubicBezTo>
                      <a:pt x="90482" y="85159"/>
                      <a:pt x="122416" y="85159"/>
                      <a:pt x="159674" y="85159"/>
                    </a:cubicBezTo>
                    <a:cubicBezTo>
                      <a:pt x="186286" y="85159"/>
                      <a:pt x="207576" y="85159"/>
                      <a:pt x="234188" y="79837"/>
                    </a:cubicBezTo>
                    <a:cubicBezTo>
                      <a:pt x="244833" y="53224"/>
                      <a:pt x="250156" y="21290"/>
                      <a:pt x="244833" y="0"/>
                    </a:cubicBezTo>
                    <a:cubicBezTo>
                      <a:pt x="202253" y="5322"/>
                      <a:pt x="117094" y="10645"/>
                      <a:pt x="0" y="0"/>
                    </a:cubicBezTo>
                    <a:cubicBezTo>
                      <a:pt x="0" y="21290"/>
                      <a:pt x="0" y="47902"/>
                      <a:pt x="5322" y="69192"/>
                    </a:cubicBezTo>
                    <a:cubicBezTo>
                      <a:pt x="21290" y="74514"/>
                      <a:pt x="37257" y="79837"/>
                      <a:pt x="53225" y="79837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190" name="Graphic 19">
                <a:extLst>
                  <a:ext uri="{FF2B5EF4-FFF2-40B4-BE49-F238E27FC236}">
                    <a16:creationId xmlns:a16="http://schemas.microsoft.com/office/drawing/2014/main" id="{CFCE6B35-2009-4D76-8140-B23E3C754615}"/>
                  </a:ext>
                </a:extLst>
              </p:cNvPr>
              <p:cNvGrpSpPr/>
              <p:nvPr/>
            </p:nvGrpSpPr>
            <p:grpSpPr>
              <a:xfrm>
                <a:off x="1964819" y="7034985"/>
                <a:ext cx="483773" cy="340636"/>
                <a:chOff x="1964819" y="7034985"/>
                <a:chExt cx="483773" cy="340636"/>
              </a:xfrm>
            </p:grpSpPr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729B7B0E-C5B7-4188-875D-F31B0EF71C0A}"/>
                    </a:ext>
                  </a:extLst>
                </p:cNvPr>
                <p:cNvSpPr/>
                <p:nvPr/>
              </p:nvSpPr>
              <p:spPr>
                <a:xfrm>
                  <a:off x="1970134" y="7045630"/>
                  <a:ext cx="477228" cy="320060"/>
                </a:xfrm>
                <a:custGeom>
                  <a:avLst/>
                  <a:gdLst>
                    <a:gd name="connsiteX0" fmla="*/ 390360 w 477228"/>
                    <a:gd name="connsiteY0" fmla="*/ 0 h 320060"/>
                    <a:gd name="connsiteX1" fmla="*/ 353103 w 477228"/>
                    <a:gd name="connsiteY1" fmla="*/ 5323 h 320060"/>
                    <a:gd name="connsiteX2" fmla="*/ 337135 w 477228"/>
                    <a:gd name="connsiteY2" fmla="*/ 90482 h 320060"/>
                    <a:gd name="connsiteX3" fmla="*/ 230686 w 477228"/>
                    <a:gd name="connsiteY3" fmla="*/ 170318 h 320060"/>
                    <a:gd name="connsiteX4" fmla="*/ 129560 w 477228"/>
                    <a:gd name="connsiteY4" fmla="*/ 106449 h 320060"/>
                    <a:gd name="connsiteX5" fmla="*/ 102947 w 477228"/>
                    <a:gd name="connsiteY5" fmla="*/ 5323 h 320060"/>
                    <a:gd name="connsiteX6" fmla="*/ 81657 w 477228"/>
                    <a:gd name="connsiteY6" fmla="*/ 5323 h 320060"/>
                    <a:gd name="connsiteX7" fmla="*/ 1821 w 477228"/>
                    <a:gd name="connsiteY7" fmla="*/ 143706 h 320060"/>
                    <a:gd name="connsiteX8" fmla="*/ 81657 w 477228"/>
                    <a:gd name="connsiteY8" fmla="*/ 319347 h 320060"/>
                    <a:gd name="connsiteX9" fmla="*/ 241331 w 477228"/>
                    <a:gd name="connsiteY9" fmla="*/ 175641 h 320060"/>
                    <a:gd name="connsiteX10" fmla="*/ 369070 w 477228"/>
                    <a:gd name="connsiteY10" fmla="*/ 314024 h 320060"/>
                    <a:gd name="connsiteX11" fmla="*/ 475519 w 477228"/>
                    <a:gd name="connsiteY11" fmla="*/ 159673 h 320060"/>
                    <a:gd name="connsiteX12" fmla="*/ 390360 w 477228"/>
                    <a:gd name="connsiteY12" fmla="*/ 0 h 320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77228" h="320060">
                      <a:moveTo>
                        <a:pt x="390360" y="0"/>
                      </a:moveTo>
                      <a:cubicBezTo>
                        <a:pt x="390360" y="0"/>
                        <a:pt x="379715" y="5323"/>
                        <a:pt x="353103" y="5323"/>
                      </a:cubicBezTo>
                      <a:cubicBezTo>
                        <a:pt x="353103" y="26612"/>
                        <a:pt x="353103" y="63869"/>
                        <a:pt x="337135" y="90482"/>
                      </a:cubicBezTo>
                      <a:cubicBezTo>
                        <a:pt x="310523" y="143706"/>
                        <a:pt x="257298" y="170318"/>
                        <a:pt x="230686" y="170318"/>
                      </a:cubicBezTo>
                      <a:cubicBezTo>
                        <a:pt x="204074" y="170318"/>
                        <a:pt x="166817" y="143706"/>
                        <a:pt x="129560" y="106449"/>
                      </a:cubicBezTo>
                      <a:cubicBezTo>
                        <a:pt x="108270" y="79837"/>
                        <a:pt x="102947" y="37257"/>
                        <a:pt x="102947" y="5323"/>
                      </a:cubicBezTo>
                      <a:cubicBezTo>
                        <a:pt x="97625" y="5323"/>
                        <a:pt x="86980" y="5323"/>
                        <a:pt x="81657" y="5323"/>
                      </a:cubicBezTo>
                      <a:cubicBezTo>
                        <a:pt x="81657" y="5323"/>
                        <a:pt x="17788" y="111771"/>
                        <a:pt x="1821" y="143706"/>
                      </a:cubicBezTo>
                      <a:cubicBezTo>
                        <a:pt x="-8824" y="180963"/>
                        <a:pt x="28433" y="266122"/>
                        <a:pt x="81657" y="319347"/>
                      </a:cubicBezTo>
                      <a:cubicBezTo>
                        <a:pt x="145527" y="255478"/>
                        <a:pt x="177462" y="170318"/>
                        <a:pt x="241331" y="175641"/>
                      </a:cubicBezTo>
                      <a:cubicBezTo>
                        <a:pt x="305201" y="180963"/>
                        <a:pt x="326490" y="228865"/>
                        <a:pt x="369070" y="314024"/>
                      </a:cubicBezTo>
                      <a:cubicBezTo>
                        <a:pt x="385037" y="345959"/>
                        <a:pt x="454229" y="244833"/>
                        <a:pt x="475519" y="159673"/>
                      </a:cubicBezTo>
                      <a:cubicBezTo>
                        <a:pt x="491487" y="79837"/>
                        <a:pt x="390360" y="0"/>
                        <a:pt x="390360" y="0"/>
                      </a:cubicBezTo>
                      <a:close/>
                    </a:path>
                  </a:pathLst>
                </a:custGeom>
                <a:solidFill>
                  <a:srgbClr val="2B3190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6BC5220F-838A-4D5F-B1B0-095EB06ADE36}"/>
                    </a:ext>
                  </a:extLst>
                </p:cNvPr>
                <p:cNvSpPr/>
                <p:nvPr/>
              </p:nvSpPr>
              <p:spPr>
                <a:xfrm>
                  <a:off x="1964819" y="7034985"/>
                  <a:ext cx="483773" cy="340636"/>
                </a:xfrm>
                <a:custGeom>
                  <a:avLst/>
                  <a:gdLst>
                    <a:gd name="connsiteX0" fmla="*/ 86972 w 483773"/>
                    <a:gd name="connsiteY0" fmla="*/ 340636 h 340636"/>
                    <a:gd name="connsiteX1" fmla="*/ 86972 w 483773"/>
                    <a:gd name="connsiteY1" fmla="*/ 340636 h 340636"/>
                    <a:gd name="connsiteX2" fmla="*/ 1812 w 483773"/>
                    <a:gd name="connsiteY2" fmla="*/ 154351 h 340636"/>
                    <a:gd name="connsiteX3" fmla="*/ 81649 w 483773"/>
                    <a:gd name="connsiteY3" fmla="*/ 10645 h 340636"/>
                    <a:gd name="connsiteX4" fmla="*/ 81649 w 483773"/>
                    <a:gd name="connsiteY4" fmla="*/ 5322 h 340636"/>
                    <a:gd name="connsiteX5" fmla="*/ 86972 w 483773"/>
                    <a:gd name="connsiteY5" fmla="*/ 5322 h 340636"/>
                    <a:gd name="connsiteX6" fmla="*/ 108262 w 483773"/>
                    <a:gd name="connsiteY6" fmla="*/ 5322 h 340636"/>
                    <a:gd name="connsiteX7" fmla="*/ 113584 w 483773"/>
                    <a:gd name="connsiteY7" fmla="*/ 5322 h 340636"/>
                    <a:gd name="connsiteX8" fmla="*/ 113584 w 483773"/>
                    <a:gd name="connsiteY8" fmla="*/ 10645 h 340636"/>
                    <a:gd name="connsiteX9" fmla="*/ 134874 w 483773"/>
                    <a:gd name="connsiteY9" fmla="*/ 106449 h 340636"/>
                    <a:gd name="connsiteX10" fmla="*/ 230678 w 483773"/>
                    <a:gd name="connsiteY10" fmla="*/ 170318 h 340636"/>
                    <a:gd name="connsiteX11" fmla="*/ 331805 w 483773"/>
                    <a:gd name="connsiteY11" fmla="*/ 95804 h 340636"/>
                    <a:gd name="connsiteX12" fmla="*/ 347772 w 483773"/>
                    <a:gd name="connsiteY12" fmla="*/ 10645 h 340636"/>
                    <a:gd name="connsiteX13" fmla="*/ 347772 w 483773"/>
                    <a:gd name="connsiteY13" fmla="*/ 5322 h 340636"/>
                    <a:gd name="connsiteX14" fmla="*/ 353095 w 483773"/>
                    <a:gd name="connsiteY14" fmla="*/ 5322 h 340636"/>
                    <a:gd name="connsiteX15" fmla="*/ 390352 w 483773"/>
                    <a:gd name="connsiteY15" fmla="*/ 0 h 340636"/>
                    <a:gd name="connsiteX16" fmla="*/ 395674 w 483773"/>
                    <a:gd name="connsiteY16" fmla="*/ 0 h 340636"/>
                    <a:gd name="connsiteX17" fmla="*/ 395674 w 483773"/>
                    <a:gd name="connsiteY17" fmla="*/ 0 h 340636"/>
                    <a:gd name="connsiteX18" fmla="*/ 480834 w 483773"/>
                    <a:gd name="connsiteY18" fmla="*/ 164996 h 340636"/>
                    <a:gd name="connsiteX19" fmla="*/ 379707 w 483773"/>
                    <a:gd name="connsiteY19" fmla="*/ 329992 h 340636"/>
                    <a:gd name="connsiteX20" fmla="*/ 379707 w 483773"/>
                    <a:gd name="connsiteY20" fmla="*/ 329992 h 340636"/>
                    <a:gd name="connsiteX21" fmla="*/ 363739 w 483773"/>
                    <a:gd name="connsiteY21" fmla="*/ 319347 h 340636"/>
                    <a:gd name="connsiteX22" fmla="*/ 241323 w 483773"/>
                    <a:gd name="connsiteY22" fmla="*/ 186286 h 340636"/>
                    <a:gd name="connsiteX23" fmla="*/ 140196 w 483773"/>
                    <a:gd name="connsiteY23" fmla="*/ 266122 h 340636"/>
                    <a:gd name="connsiteX24" fmla="*/ 86972 w 483773"/>
                    <a:gd name="connsiteY24" fmla="*/ 340636 h 340636"/>
                    <a:gd name="connsiteX25" fmla="*/ 86972 w 483773"/>
                    <a:gd name="connsiteY25" fmla="*/ 340636 h 340636"/>
                    <a:gd name="connsiteX26" fmla="*/ 257290 w 483773"/>
                    <a:gd name="connsiteY26" fmla="*/ 186286 h 340636"/>
                    <a:gd name="connsiteX27" fmla="*/ 374384 w 483773"/>
                    <a:gd name="connsiteY27" fmla="*/ 324669 h 340636"/>
                    <a:gd name="connsiteX28" fmla="*/ 379707 w 483773"/>
                    <a:gd name="connsiteY28" fmla="*/ 324669 h 340636"/>
                    <a:gd name="connsiteX29" fmla="*/ 470189 w 483773"/>
                    <a:gd name="connsiteY29" fmla="*/ 170318 h 340636"/>
                    <a:gd name="connsiteX30" fmla="*/ 390352 w 483773"/>
                    <a:gd name="connsiteY30" fmla="*/ 15967 h 340636"/>
                    <a:gd name="connsiteX31" fmla="*/ 358417 w 483773"/>
                    <a:gd name="connsiteY31" fmla="*/ 21290 h 340636"/>
                    <a:gd name="connsiteX32" fmla="*/ 342450 w 483773"/>
                    <a:gd name="connsiteY32" fmla="*/ 106449 h 340636"/>
                    <a:gd name="connsiteX33" fmla="*/ 257290 w 483773"/>
                    <a:gd name="connsiteY33" fmla="*/ 186286 h 340636"/>
                    <a:gd name="connsiteX34" fmla="*/ 86972 w 483773"/>
                    <a:gd name="connsiteY34" fmla="*/ 21290 h 340636"/>
                    <a:gd name="connsiteX35" fmla="*/ 12457 w 483773"/>
                    <a:gd name="connsiteY35" fmla="*/ 159673 h 340636"/>
                    <a:gd name="connsiteX36" fmla="*/ 86972 w 483773"/>
                    <a:gd name="connsiteY36" fmla="*/ 324669 h 340636"/>
                    <a:gd name="connsiteX37" fmla="*/ 134874 w 483773"/>
                    <a:gd name="connsiteY37" fmla="*/ 266122 h 340636"/>
                    <a:gd name="connsiteX38" fmla="*/ 214711 w 483773"/>
                    <a:gd name="connsiteY38" fmla="*/ 186286 h 340636"/>
                    <a:gd name="connsiteX39" fmla="*/ 129551 w 483773"/>
                    <a:gd name="connsiteY39" fmla="*/ 122416 h 340636"/>
                    <a:gd name="connsiteX40" fmla="*/ 102939 w 483773"/>
                    <a:gd name="connsiteY40" fmla="*/ 21290 h 340636"/>
                    <a:gd name="connsiteX41" fmla="*/ 86972 w 483773"/>
                    <a:gd name="connsiteY41" fmla="*/ 21290 h 340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483773" h="340636">
                      <a:moveTo>
                        <a:pt x="86972" y="340636"/>
                      </a:moveTo>
                      <a:lnTo>
                        <a:pt x="86972" y="340636"/>
                      </a:lnTo>
                      <a:cubicBezTo>
                        <a:pt x="28425" y="282090"/>
                        <a:pt x="-8832" y="191608"/>
                        <a:pt x="1812" y="154351"/>
                      </a:cubicBezTo>
                      <a:cubicBezTo>
                        <a:pt x="12457" y="117094"/>
                        <a:pt x="76327" y="15967"/>
                        <a:pt x="81649" y="10645"/>
                      </a:cubicBezTo>
                      <a:lnTo>
                        <a:pt x="81649" y="5322"/>
                      </a:lnTo>
                      <a:lnTo>
                        <a:pt x="86972" y="5322"/>
                      </a:lnTo>
                      <a:cubicBezTo>
                        <a:pt x="92294" y="5322"/>
                        <a:pt x="102939" y="5322"/>
                        <a:pt x="108262" y="5322"/>
                      </a:cubicBezTo>
                      <a:lnTo>
                        <a:pt x="113584" y="5322"/>
                      </a:lnTo>
                      <a:lnTo>
                        <a:pt x="113584" y="10645"/>
                      </a:lnTo>
                      <a:cubicBezTo>
                        <a:pt x="113584" y="42580"/>
                        <a:pt x="113584" y="85159"/>
                        <a:pt x="134874" y="106449"/>
                      </a:cubicBezTo>
                      <a:cubicBezTo>
                        <a:pt x="172131" y="149028"/>
                        <a:pt x="209388" y="170318"/>
                        <a:pt x="230678" y="170318"/>
                      </a:cubicBezTo>
                      <a:cubicBezTo>
                        <a:pt x="251968" y="170318"/>
                        <a:pt x="305193" y="149028"/>
                        <a:pt x="331805" y="95804"/>
                      </a:cubicBezTo>
                      <a:cubicBezTo>
                        <a:pt x="347772" y="69192"/>
                        <a:pt x="347772" y="31935"/>
                        <a:pt x="347772" y="10645"/>
                      </a:cubicBezTo>
                      <a:lnTo>
                        <a:pt x="347772" y="5322"/>
                      </a:lnTo>
                      <a:lnTo>
                        <a:pt x="353095" y="5322"/>
                      </a:lnTo>
                      <a:cubicBezTo>
                        <a:pt x="374384" y="0"/>
                        <a:pt x="390352" y="0"/>
                        <a:pt x="390352" y="0"/>
                      </a:cubicBezTo>
                      <a:lnTo>
                        <a:pt x="395674" y="0"/>
                      </a:lnTo>
                      <a:lnTo>
                        <a:pt x="395674" y="0"/>
                      </a:lnTo>
                      <a:cubicBezTo>
                        <a:pt x="400997" y="5322"/>
                        <a:pt x="502123" y="79837"/>
                        <a:pt x="480834" y="164996"/>
                      </a:cubicBezTo>
                      <a:cubicBezTo>
                        <a:pt x="464866" y="239510"/>
                        <a:pt x="406319" y="329992"/>
                        <a:pt x="379707" y="329992"/>
                      </a:cubicBezTo>
                      <a:lnTo>
                        <a:pt x="379707" y="329992"/>
                      </a:lnTo>
                      <a:cubicBezTo>
                        <a:pt x="374384" y="329992"/>
                        <a:pt x="369062" y="324669"/>
                        <a:pt x="363739" y="319347"/>
                      </a:cubicBezTo>
                      <a:cubicBezTo>
                        <a:pt x="326482" y="239510"/>
                        <a:pt x="299870" y="186286"/>
                        <a:pt x="241323" y="186286"/>
                      </a:cubicBezTo>
                      <a:cubicBezTo>
                        <a:pt x="198743" y="180963"/>
                        <a:pt x="172131" y="218220"/>
                        <a:pt x="140196" y="266122"/>
                      </a:cubicBezTo>
                      <a:cubicBezTo>
                        <a:pt x="124229" y="292735"/>
                        <a:pt x="108262" y="314024"/>
                        <a:pt x="86972" y="340636"/>
                      </a:cubicBezTo>
                      <a:lnTo>
                        <a:pt x="86972" y="340636"/>
                      </a:lnTo>
                      <a:close/>
                      <a:moveTo>
                        <a:pt x="257290" y="186286"/>
                      </a:moveTo>
                      <a:cubicBezTo>
                        <a:pt x="315837" y="196930"/>
                        <a:pt x="337127" y="250155"/>
                        <a:pt x="374384" y="324669"/>
                      </a:cubicBezTo>
                      <a:cubicBezTo>
                        <a:pt x="374384" y="324669"/>
                        <a:pt x="379707" y="324669"/>
                        <a:pt x="379707" y="324669"/>
                      </a:cubicBezTo>
                      <a:cubicBezTo>
                        <a:pt x="400997" y="324669"/>
                        <a:pt x="454221" y="244832"/>
                        <a:pt x="470189" y="170318"/>
                      </a:cubicBezTo>
                      <a:cubicBezTo>
                        <a:pt x="486156" y="95804"/>
                        <a:pt x="406319" y="31935"/>
                        <a:pt x="390352" y="15967"/>
                      </a:cubicBezTo>
                      <a:cubicBezTo>
                        <a:pt x="385029" y="15967"/>
                        <a:pt x="374384" y="21290"/>
                        <a:pt x="358417" y="21290"/>
                      </a:cubicBezTo>
                      <a:cubicBezTo>
                        <a:pt x="358417" y="42580"/>
                        <a:pt x="353095" y="74514"/>
                        <a:pt x="342450" y="106449"/>
                      </a:cubicBezTo>
                      <a:cubicBezTo>
                        <a:pt x="326482" y="149028"/>
                        <a:pt x="289225" y="175641"/>
                        <a:pt x="257290" y="186286"/>
                      </a:cubicBezTo>
                      <a:close/>
                      <a:moveTo>
                        <a:pt x="86972" y="21290"/>
                      </a:moveTo>
                      <a:cubicBezTo>
                        <a:pt x="76327" y="37257"/>
                        <a:pt x="23102" y="127739"/>
                        <a:pt x="12457" y="159673"/>
                      </a:cubicBezTo>
                      <a:cubicBezTo>
                        <a:pt x="1812" y="191608"/>
                        <a:pt x="39070" y="271445"/>
                        <a:pt x="86972" y="324669"/>
                      </a:cubicBezTo>
                      <a:cubicBezTo>
                        <a:pt x="102939" y="303379"/>
                        <a:pt x="118907" y="287412"/>
                        <a:pt x="134874" y="266122"/>
                      </a:cubicBezTo>
                      <a:cubicBezTo>
                        <a:pt x="161486" y="228865"/>
                        <a:pt x="188098" y="196930"/>
                        <a:pt x="214711" y="186286"/>
                      </a:cubicBezTo>
                      <a:cubicBezTo>
                        <a:pt x="188098" y="175641"/>
                        <a:pt x="156164" y="154351"/>
                        <a:pt x="129551" y="122416"/>
                      </a:cubicBezTo>
                      <a:cubicBezTo>
                        <a:pt x="108262" y="95804"/>
                        <a:pt x="102939" y="53224"/>
                        <a:pt x="102939" y="21290"/>
                      </a:cubicBezTo>
                      <a:cubicBezTo>
                        <a:pt x="97617" y="21290"/>
                        <a:pt x="92294" y="21290"/>
                        <a:pt x="86972" y="21290"/>
                      </a:cubicBezTo>
                      <a:close/>
                    </a:path>
                  </a:pathLst>
                </a:custGeom>
                <a:solidFill>
                  <a:srgbClr val="120A56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8B2697C2-896B-4E80-9928-62D65BF8AC62}"/>
                  </a:ext>
                </a:extLst>
              </p:cNvPr>
              <p:cNvSpPr/>
              <p:nvPr/>
            </p:nvSpPr>
            <p:spPr>
              <a:xfrm>
                <a:off x="1987922" y="7040307"/>
                <a:ext cx="436441" cy="324669"/>
              </a:xfrm>
              <a:custGeom>
                <a:avLst/>
                <a:gdLst>
                  <a:gd name="connsiteX0" fmla="*/ 324670 w 436441"/>
                  <a:gd name="connsiteY0" fmla="*/ 234188 h 324669"/>
                  <a:gd name="connsiteX1" fmla="*/ 345960 w 436441"/>
                  <a:gd name="connsiteY1" fmla="*/ 138384 h 324669"/>
                  <a:gd name="connsiteX2" fmla="*/ 436441 w 436441"/>
                  <a:gd name="connsiteY2" fmla="*/ 79837 h 324669"/>
                  <a:gd name="connsiteX3" fmla="*/ 367250 w 436441"/>
                  <a:gd name="connsiteY3" fmla="*/ 0 h 324669"/>
                  <a:gd name="connsiteX4" fmla="*/ 329992 w 436441"/>
                  <a:gd name="connsiteY4" fmla="*/ 5322 h 324669"/>
                  <a:gd name="connsiteX5" fmla="*/ 314025 w 436441"/>
                  <a:gd name="connsiteY5" fmla="*/ 90482 h 324669"/>
                  <a:gd name="connsiteX6" fmla="*/ 207576 w 436441"/>
                  <a:gd name="connsiteY6" fmla="*/ 170318 h 324669"/>
                  <a:gd name="connsiteX7" fmla="*/ 106449 w 436441"/>
                  <a:gd name="connsiteY7" fmla="*/ 106449 h 324669"/>
                  <a:gd name="connsiteX8" fmla="*/ 79837 w 436441"/>
                  <a:gd name="connsiteY8" fmla="*/ 5322 h 324669"/>
                  <a:gd name="connsiteX9" fmla="*/ 58547 w 436441"/>
                  <a:gd name="connsiteY9" fmla="*/ 5322 h 324669"/>
                  <a:gd name="connsiteX10" fmla="*/ 0 w 436441"/>
                  <a:gd name="connsiteY10" fmla="*/ 106449 h 324669"/>
                  <a:gd name="connsiteX11" fmla="*/ 37257 w 436441"/>
                  <a:gd name="connsiteY11" fmla="*/ 79837 h 324669"/>
                  <a:gd name="connsiteX12" fmla="*/ 37257 w 436441"/>
                  <a:gd name="connsiteY12" fmla="*/ 79837 h 324669"/>
                  <a:gd name="connsiteX13" fmla="*/ 95804 w 436441"/>
                  <a:gd name="connsiteY13" fmla="*/ 218220 h 324669"/>
                  <a:gd name="connsiteX14" fmla="*/ 69192 w 436441"/>
                  <a:gd name="connsiteY14" fmla="*/ 314024 h 324669"/>
                  <a:gd name="connsiteX15" fmla="*/ 218221 w 436441"/>
                  <a:gd name="connsiteY15" fmla="*/ 180963 h 324669"/>
                  <a:gd name="connsiteX16" fmla="*/ 345960 w 436441"/>
                  <a:gd name="connsiteY16" fmla="*/ 319347 h 324669"/>
                  <a:gd name="connsiteX17" fmla="*/ 356605 w 436441"/>
                  <a:gd name="connsiteY17" fmla="*/ 324669 h 324669"/>
                  <a:gd name="connsiteX18" fmla="*/ 324670 w 436441"/>
                  <a:gd name="connsiteY18" fmla="*/ 234188 h 324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6441" h="324669">
                    <a:moveTo>
                      <a:pt x="324670" y="234188"/>
                    </a:moveTo>
                    <a:cubicBezTo>
                      <a:pt x="319347" y="202253"/>
                      <a:pt x="324670" y="170318"/>
                      <a:pt x="345960" y="138384"/>
                    </a:cubicBezTo>
                    <a:cubicBezTo>
                      <a:pt x="367250" y="106449"/>
                      <a:pt x="404507" y="85159"/>
                      <a:pt x="436441" y="79837"/>
                    </a:cubicBezTo>
                    <a:cubicBezTo>
                      <a:pt x="409829" y="31935"/>
                      <a:pt x="367250" y="0"/>
                      <a:pt x="367250" y="0"/>
                    </a:cubicBezTo>
                    <a:cubicBezTo>
                      <a:pt x="367250" y="0"/>
                      <a:pt x="356605" y="5322"/>
                      <a:pt x="329992" y="5322"/>
                    </a:cubicBezTo>
                    <a:cubicBezTo>
                      <a:pt x="329992" y="26612"/>
                      <a:pt x="329992" y="63869"/>
                      <a:pt x="314025" y="90482"/>
                    </a:cubicBezTo>
                    <a:cubicBezTo>
                      <a:pt x="287413" y="143706"/>
                      <a:pt x="234188" y="170318"/>
                      <a:pt x="207576" y="170318"/>
                    </a:cubicBezTo>
                    <a:cubicBezTo>
                      <a:pt x="180964" y="170318"/>
                      <a:pt x="143706" y="143706"/>
                      <a:pt x="106449" y="106449"/>
                    </a:cubicBezTo>
                    <a:cubicBezTo>
                      <a:pt x="85159" y="79837"/>
                      <a:pt x="79837" y="37257"/>
                      <a:pt x="79837" y="5322"/>
                    </a:cubicBezTo>
                    <a:cubicBezTo>
                      <a:pt x="74514" y="5322"/>
                      <a:pt x="63870" y="5322"/>
                      <a:pt x="58547" y="5322"/>
                    </a:cubicBezTo>
                    <a:cubicBezTo>
                      <a:pt x="58547" y="5322"/>
                      <a:pt x="21290" y="63869"/>
                      <a:pt x="0" y="106449"/>
                    </a:cubicBezTo>
                    <a:cubicBezTo>
                      <a:pt x="10645" y="95804"/>
                      <a:pt x="21290" y="85159"/>
                      <a:pt x="37257" y="79837"/>
                    </a:cubicBezTo>
                    <a:cubicBezTo>
                      <a:pt x="37257" y="79837"/>
                      <a:pt x="37257" y="79837"/>
                      <a:pt x="37257" y="79837"/>
                    </a:cubicBezTo>
                    <a:cubicBezTo>
                      <a:pt x="63870" y="117094"/>
                      <a:pt x="111772" y="170318"/>
                      <a:pt x="95804" y="218220"/>
                    </a:cubicBezTo>
                    <a:cubicBezTo>
                      <a:pt x="85159" y="250155"/>
                      <a:pt x="69192" y="276767"/>
                      <a:pt x="69192" y="314024"/>
                    </a:cubicBezTo>
                    <a:cubicBezTo>
                      <a:pt x="127739" y="250155"/>
                      <a:pt x="159674" y="175641"/>
                      <a:pt x="218221" y="180963"/>
                    </a:cubicBezTo>
                    <a:cubicBezTo>
                      <a:pt x="282090" y="186286"/>
                      <a:pt x="303380" y="234188"/>
                      <a:pt x="345960" y="319347"/>
                    </a:cubicBezTo>
                    <a:cubicBezTo>
                      <a:pt x="345960" y="324669"/>
                      <a:pt x="351282" y="324669"/>
                      <a:pt x="356605" y="324669"/>
                    </a:cubicBezTo>
                    <a:cubicBezTo>
                      <a:pt x="345960" y="298057"/>
                      <a:pt x="329992" y="271445"/>
                      <a:pt x="324670" y="234188"/>
                    </a:cubicBezTo>
                    <a:close/>
                  </a:path>
                </a:pathLst>
              </a:custGeom>
              <a:solidFill>
                <a:srgbClr val="2A2D78">
                  <a:alpha val="8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194" name="Graphic 19">
              <a:extLst>
                <a:ext uri="{FF2B5EF4-FFF2-40B4-BE49-F238E27FC236}">
                  <a16:creationId xmlns:a16="http://schemas.microsoft.com/office/drawing/2014/main" id="{8345C727-EED2-4BFE-8A39-B66C870CF8DE}"/>
                </a:ext>
              </a:extLst>
            </p:cNvPr>
            <p:cNvGrpSpPr/>
            <p:nvPr/>
          </p:nvGrpSpPr>
          <p:grpSpPr>
            <a:xfrm>
              <a:off x="1234272" y="6325104"/>
              <a:ext cx="208932" cy="347954"/>
              <a:chOff x="1234272" y="6325104"/>
              <a:chExt cx="208932" cy="347954"/>
            </a:xfrm>
          </p:grpSpPr>
          <p:grpSp>
            <p:nvGrpSpPr>
              <p:cNvPr id="195" name="Graphic 19">
                <a:extLst>
                  <a:ext uri="{FF2B5EF4-FFF2-40B4-BE49-F238E27FC236}">
                    <a16:creationId xmlns:a16="http://schemas.microsoft.com/office/drawing/2014/main" id="{9419A08E-7DB1-42A9-B3A6-C7F589205A7B}"/>
                  </a:ext>
                </a:extLst>
              </p:cNvPr>
              <p:cNvGrpSpPr/>
              <p:nvPr/>
            </p:nvGrpSpPr>
            <p:grpSpPr>
              <a:xfrm>
                <a:off x="1234272" y="6325104"/>
                <a:ext cx="208932" cy="347954"/>
                <a:chOff x="1234272" y="6325104"/>
                <a:chExt cx="208932" cy="347954"/>
              </a:xfrm>
            </p:grpSpPr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00B0F261-D448-4CDE-9CE1-B775579B4C82}"/>
                    </a:ext>
                  </a:extLst>
                </p:cNvPr>
                <p:cNvSpPr/>
                <p:nvPr/>
              </p:nvSpPr>
              <p:spPr>
                <a:xfrm>
                  <a:off x="1240681" y="6325104"/>
                  <a:ext cx="202523" cy="338133"/>
                </a:xfrm>
                <a:custGeom>
                  <a:avLst/>
                  <a:gdLst>
                    <a:gd name="connsiteX0" fmla="*/ 193705 w 202523"/>
                    <a:gd name="connsiteY0" fmla="*/ 87155 h 338133"/>
                    <a:gd name="connsiteX1" fmla="*/ 167093 w 202523"/>
                    <a:gd name="connsiteY1" fmla="*/ 23286 h 338133"/>
                    <a:gd name="connsiteX2" fmla="*/ 135158 w 202523"/>
                    <a:gd name="connsiteY2" fmla="*/ 1996 h 338133"/>
                    <a:gd name="connsiteX3" fmla="*/ 65966 w 202523"/>
                    <a:gd name="connsiteY3" fmla="*/ 17963 h 338133"/>
                    <a:gd name="connsiteX4" fmla="*/ 12741 w 202523"/>
                    <a:gd name="connsiteY4" fmla="*/ 220216 h 338133"/>
                    <a:gd name="connsiteX5" fmla="*/ 71288 w 202523"/>
                    <a:gd name="connsiteY5" fmla="*/ 273441 h 338133"/>
                    <a:gd name="connsiteX6" fmla="*/ 119190 w 202523"/>
                    <a:gd name="connsiteY6" fmla="*/ 273441 h 338133"/>
                    <a:gd name="connsiteX7" fmla="*/ 161770 w 202523"/>
                    <a:gd name="connsiteY7" fmla="*/ 305375 h 338133"/>
                    <a:gd name="connsiteX8" fmla="*/ 156448 w 202523"/>
                    <a:gd name="connsiteY8" fmla="*/ 321343 h 338133"/>
                    <a:gd name="connsiteX9" fmla="*/ 156448 w 202523"/>
                    <a:gd name="connsiteY9" fmla="*/ 331988 h 338133"/>
                    <a:gd name="connsiteX10" fmla="*/ 156448 w 202523"/>
                    <a:gd name="connsiteY10" fmla="*/ 331988 h 338133"/>
                    <a:gd name="connsiteX11" fmla="*/ 172415 w 202523"/>
                    <a:gd name="connsiteY11" fmla="*/ 331988 h 338133"/>
                    <a:gd name="connsiteX12" fmla="*/ 188382 w 202523"/>
                    <a:gd name="connsiteY12" fmla="*/ 278763 h 338133"/>
                    <a:gd name="connsiteX13" fmla="*/ 199027 w 202523"/>
                    <a:gd name="connsiteY13" fmla="*/ 209571 h 338133"/>
                    <a:gd name="connsiteX14" fmla="*/ 193705 w 202523"/>
                    <a:gd name="connsiteY14" fmla="*/ 87155 h 338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2523" h="338133">
                      <a:moveTo>
                        <a:pt x="193705" y="87155"/>
                      </a:moveTo>
                      <a:cubicBezTo>
                        <a:pt x="188382" y="65865"/>
                        <a:pt x="183060" y="39253"/>
                        <a:pt x="167093" y="23286"/>
                      </a:cubicBezTo>
                      <a:cubicBezTo>
                        <a:pt x="156448" y="12641"/>
                        <a:pt x="145803" y="1996"/>
                        <a:pt x="135158" y="1996"/>
                      </a:cubicBezTo>
                      <a:cubicBezTo>
                        <a:pt x="113868" y="-3327"/>
                        <a:pt x="87256" y="1996"/>
                        <a:pt x="65966" y="17963"/>
                      </a:cubicBezTo>
                      <a:cubicBezTo>
                        <a:pt x="12741" y="55220"/>
                        <a:pt x="-19193" y="151024"/>
                        <a:pt x="12741" y="220216"/>
                      </a:cubicBezTo>
                      <a:cubicBezTo>
                        <a:pt x="23386" y="246828"/>
                        <a:pt x="49999" y="268118"/>
                        <a:pt x="71288" y="273441"/>
                      </a:cubicBezTo>
                      <a:cubicBezTo>
                        <a:pt x="87256" y="273441"/>
                        <a:pt x="103223" y="273441"/>
                        <a:pt x="119190" y="273441"/>
                      </a:cubicBezTo>
                      <a:cubicBezTo>
                        <a:pt x="140480" y="273441"/>
                        <a:pt x="151125" y="284086"/>
                        <a:pt x="161770" y="305375"/>
                      </a:cubicBezTo>
                      <a:cubicBezTo>
                        <a:pt x="161770" y="310698"/>
                        <a:pt x="156448" y="316020"/>
                        <a:pt x="156448" y="321343"/>
                      </a:cubicBezTo>
                      <a:cubicBezTo>
                        <a:pt x="156448" y="326665"/>
                        <a:pt x="151125" y="326665"/>
                        <a:pt x="156448" y="331988"/>
                      </a:cubicBezTo>
                      <a:cubicBezTo>
                        <a:pt x="156448" y="331988"/>
                        <a:pt x="156448" y="331988"/>
                        <a:pt x="156448" y="331988"/>
                      </a:cubicBezTo>
                      <a:cubicBezTo>
                        <a:pt x="156448" y="342632"/>
                        <a:pt x="167093" y="337310"/>
                        <a:pt x="172415" y="331988"/>
                      </a:cubicBezTo>
                      <a:cubicBezTo>
                        <a:pt x="177737" y="316020"/>
                        <a:pt x="183060" y="294730"/>
                        <a:pt x="188382" y="278763"/>
                      </a:cubicBezTo>
                      <a:cubicBezTo>
                        <a:pt x="193705" y="257473"/>
                        <a:pt x="193705" y="236184"/>
                        <a:pt x="199027" y="209571"/>
                      </a:cubicBezTo>
                      <a:cubicBezTo>
                        <a:pt x="204350" y="172314"/>
                        <a:pt x="204350" y="129735"/>
                        <a:pt x="193705" y="87155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9DDA4F7F-E591-43A4-A35B-E2D844D253C4}"/>
                    </a:ext>
                  </a:extLst>
                </p:cNvPr>
                <p:cNvSpPr/>
                <p:nvPr/>
              </p:nvSpPr>
              <p:spPr>
                <a:xfrm>
                  <a:off x="1234272" y="6325104"/>
                  <a:ext cx="203610" cy="347954"/>
                </a:xfrm>
                <a:custGeom>
                  <a:avLst/>
                  <a:gdLst>
                    <a:gd name="connsiteX0" fmla="*/ 168179 w 203610"/>
                    <a:gd name="connsiteY0" fmla="*/ 347955 h 347954"/>
                    <a:gd name="connsiteX1" fmla="*/ 168179 w 203610"/>
                    <a:gd name="connsiteY1" fmla="*/ 347955 h 347954"/>
                    <a:gd name="connsiteX2" fmla="*/ 157534 w 203610"/>
                    <a:gd name="connsiteY2" fmla="*/ 337310 h 347954"/>
                    <a:gd name="connsiteX3" fmla="*/ 157534 w 203610"/>
                    <a:gd name="connsiteY3" fmla="*/ 337310 h 347954"/>
                    <a:gd name="connsiteX4" fmla="*/ 157534 w 203610"/>
                    <a:gd name="connsiteY4" fmla="*/ 321343 h 347954"/>
                    <a:gd name="connsiteX5" fmla="*/ 162857 w 203610"/>
                    <a:gd name="connsiteY5" fmla="*/ 310698 h 347954"/>
                    <a:gd name="connsiteX6" fmla="*/ 125600 w 203610"/>
                    <a:gd name="connsiteY6" fmla="*/ 284086 h 347954"/>
                    <a:gd name="connsiteX7" fmla="*/ 77698 w 203610"/>
                    <a:gd name="connsiteY7" fmla="*/ 284086 h 347954"/>
                    <a:gd name="connsiteX8" fmla="*/ 13828 w 203610"/>
                    <a:gd name="connsiteY8" fmla="*/ 230861 h 347954"/>
                    <a:gd name="connsiteX9" fmla="*/ 3183 w 203610"/>
                    <a:gd name="connsiteY9" fmla="*/ 124412 h 347954"/>
                    <a:gd name="connsiteX10" fmla="*/ 67053 w 203610"/>
                    <a:gd name="connsiteY10" fmla="*/ 23286 h 347954"/>
                    <a:gd name="connsiteX11" fmla="*/ 136245 w 203610"/>
                    <a:gd name="connsiteY11" fmla="*/ 7318 h 347954"/>
                    <a:gd name="connsiteX12" fmla="*/ 168179 w 203610"/>
                    <a:gd name="connsiteY12" fmla="*/ 28608 h 347954"/>
                    <a:gd name="connsiteX13" fmla="*/ 194792 w 203610"/>
                    <a:gd name="connsiteY13" fmla="*/ 92477 h 347954"/>
                    <a:gd name="connsiteX14" fmla="*/ 200114 w 203610"/>
                    <a:gd name="connsiteY14" fmla="*/ 220216 h 347954"/>
                    <a:gd name="connsiteX15" fmla="*/ 189469 w 203610"/>
                    <a:gd name="connsiteY15" fmla="*/ 289408 h 347954"/>
                    <a:gd name="connsiteX16" fmla="*/ 178824 w 203610"/>
                    <a:gd name="connsiteY16" fmla="*/ 321343 h 347954"/>
                    <a:gd name="connsiteX17" fmla="*/ 173502 w 203610"/>
                    <a:gd name="connsiteY17" fmla="*/ 342632 h 347954"/>
                    <a:gd name="connsiteX18" fmla="*/ 168179 w 203610"/>
                    <a:gd name="connsiteY18" fmla="*/ 347955 h 347954"/>
                    <a:gd name="connsiteX19" fmla="*/ 136245 w 203610"/>
                    <a:gd name="connsiteY19" fmla="*/ 268118 h 347954"/>
                    <a:gd name="connsiteX20" fmla="*/ 173502 w 203610"/>
                    <a:gd name="connsiteY20" fmla="*/ 305375 h 347954"/>
                    <a:gd name="connsiteX21" fmla="*/ 173502 w 203610"/>
                    <a:gd name="connsiteY21" fmla="*/ 305375 h 347954"/>
                    <a:gd name="connsiteX22" fmla="*/ 168179 w 203610"/>
                    <a:gd name="connsiteY22" fmla="*/ 326665 h 347954"/>
                    <a:gd name="connsiteX23" fmla="*/ 168179 w 203610"/>
                    <a:gd name="connsiteY23" fmla="*/ 331988 h 347954"/>
                    <a:gd name="connsiteX24" fmla="*/ 168179 w 203610"/>
                    <a:gd name="connsiteY24" fmla="*/ 331988 h 347954"/>
                    <a:gd name="connsiteX25" fmla="*/ 168179 w 203610"/>
                    <a:gd name="connsiteY25" fmla="*/ 331988 h 347954"/>
                    <a:gd name="connsiteX26" fmla="*/ 173502 w 203610"/>
                    <a:gd name="connsiteY26" fmla="*/ 326665 h 347954"/>
                    <a:gd name="connsiteX27" fmla="*/ 178824 w 203610"/>
                    <a:gd name="connsiteY27" fmla="*/ 305375 h 347954"/>
                    <a:gd name="connsiteX28" fmla="*/ 189469 w 203610"/>
                    <a:gd name="connsiteY28" fmla="*/ 273441 h 347954"/>
                    <a:gd name="connsiteX29" fmla="*/ 200114 w 203610"/>
                    <a:gd name="connsiteY29" fmla="*/ 209571 h 347954"/>
                    <a:gd name="connsiteX30" fmla="*/ 194792 w 203610"/>
                    <a:gd name="connsiteY30" fmla="*/ 87155 h 347954"/>
                    <a:gd name="connsiteX31" fmla="*/ 168179 w 203610"/>
                    <a:gd name="connsiteY31" fmla="*/ 23286 h 347954"/>
                    <a:gd name="connsiteX32" fmla="*/ 136245 w 203610"/>
                    <a:gd name="connsiteY32" fmla="*/ 1996 h 347954"/>
                    <a:gd name="connsiteX33" fmla="*/ 72375 w 203610"/>
                    <a:gd name="connsiteY33" fmla="*/ 17963 h 347954"/>
                    <a:gd name="connsiteX34" fmla="*/ 13828 w 203610"/>
                    <a:gd name="connsiteY34" fmla="*/ 113767 h 347954"/>
                    <a:gd name="connsiteX35" fmla="*/ 24473 w 203610"/>
                    <a:gd name="connsiteY35" fmla="*/ 209571 h 347954"/>
                    <a:gd name="connsiteX36" fmla="*/ 83020 w 203610"/>
                    <a:gd name="connsiteY36" fmla="*/ 257473 h 347954"/>
                    <a:gd name="connsiteX37" fmla="*/ 130922 w 203610"/>
                    <a:gd name="connsiteY37" fmla="*/ 257473 h 347954"/>
                    <a:gd name="connsiteX38" fmla="*/ 136245 w 203610"/>
                    <a:gd name="connsiteY38" fmla="*/ 268118 h 34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03610" h="347954">
                      <a:moveTo>
                        <a:pt x="168179" y="347955"/>
                      </a:moveTo>
                      <a:lnTo>
                        <a:pt x="168179" y="347955"/>
                      </a:lnTo>
                      <a:cubicBezTo>
                        <a:pt x="162857" y="347955"/>
                        <a:pt x="162857" y="342632"/>
                        <a:pt x="157534" y="337310"/>
                      </a:cubicBezTo>
                      <a:lnTo>
                        <a:pt x="157534" y="337310"/>
                      </a:lnTo>
                      <a:cubicBezTo>
                        <a:pt x="157534" y="331988"/>
                        <a:pt x="157534" y="326665"/>
                        <a:pt x="157534" y="321343"/>
                      </a:cubicBezTo>
                      <a:lnTo>
                        <a:pt x="162857" y="310698"/>
                      </a:lnTo>
                      <a:cubicBezTo>
                        <a:pt x="152212" y="289408"/>
                        <a:pt x="146890" y="278763"/>
                        <a:pt x="125600" y="284086"/>
                      </a:cubicBezTo>
                      <a:cubicBezTo>
                        <a:pt x="109632" y="284086"/>
                        <a:pt x="93665" y="284086"/>
                        <a:pt x="77698" y="284086"/>
                      </a:cubicBezTo>
                      <a:cubicBezTo>
                        <a:pt x="51085" y="278763"/>
                        <a:pt x="24473" y="252151"/>
                        <a:pt x="13828" y="230861"/>
                      </a:cubicBezTo>
                      <a:cubicBezTo>
                        <a:pt x="-2139" y="198926"/>
                        <a:pt x="-2139" y="161669"/>
                        <a:pt x="3183" y="124412"/>
                      </a:cubicBezTo>
                      <a:cubicBezTo>
                        <a:pt x="13828" y="81833"/>
                        <a:pt x="35118" y="39253"/>
                        <a:pt x="67053" y="23286"/>
                      </a:cubicBezTo>
                      <a:cubicBezTo>
                        <a:pt x="88343" y="7318"/>
                        <a:pt x="114955" y="1996"/>
                        <a:pt x="136245" y="7318"/>
                      </a:cubicBezTo>
                      <a:cubicBezTo>
                        <a:pt x="146890" y="7318"/>
                        <a:pt x="162857" y="17963"/>
                        <a:pt x="168179" y="28608"/>
                      </a:cubicBezTo>
                      <a:cubicBezTo>
                        <a:pt x="178824" y="44575"/>
                        <a:pt x="189469" y="65865"/>
                        <a:pt x="194792" y="92477"/>
                      </a:cubicBezTo>
                      <a:cubicBezTo>
                        <a:pt x="200114" y="124412"/>
                        <a:pt x="205437" y="166992"/>
                        <a:pt x="200114" y="220216"/>
                      </a:cubicBezTo>
                      <a:cubicBezTo>
                        <a:pt x="200114" y="241506"/>
                        <a:pt x="194792" y="268118"/>
                        <a:pt x="189469" y="289408"/>
                      </a:cubicBezTo>
                      <a:cubicBezTo>
                        <a:pt x="184147" y="300053"/>
                        <a:pt x="184147" y="310698"/>
                        <a:pt x="178824" y="321343"/>
                      </a:cubicBezTo>
                      <a:cubicBezTo>
                        <a:pt x="178824" y="326665"/>
                        <a:pt x="173502" y="337310"/>
                        <a:pt x="173502" y="342632"/>
                      </a:cubicBezTo>
                      <a:cubicBezTo>
                        <a:pt x="178824" y="342632"/>
                        <a:pt x="173502" y="347955"/>
                        <a:pt x="168179" y="347955"/>
                      </a:cubicBezTo>
                      <a:close/>
                      <a:moveTo>
                        <a:pt x="136245" y="268118"/>
                      </a:moveTo>
                      <a:cubicBezTo>
                        <a:pt x="157534" y="268118"/>
                        <a:pt x="162857" y="284086"/>
                        <a:pt x="173502" y="305375"/>
                      </a:cubicBezTo>
                      <a:lnTo>
                        <a:pt x="173502" y="305375"/>
                      </a:lnTo>
                      <a:lnTo>
                        <a:pt x="168179" y="326665"/>
                      </a:lnTo>
                      <a:cubicBezTo>
                        <a:pt x="168179" y="326665"/>
                        <a:pt x="168179" y="331988"/>
                        <a:pt x="168179" y="331988"/>
                      </a:cubicBezTo>
                      <a:lnTo>
                        <a:pt x="168179" y="331988"/>
                      </a:lnTo>
                      <a:cubicBezTo>
                        <a:pt x="168179" y="331988"/>
                        <a:pt x="168179" y="331988"/>
                        <a:pt x="168179" y="331988"/>
                      </a:cubicBezTo>
                      <a:cubicBezTo>
                        <a:pt x="168179" y="331988"/>
                        <a:pt x="173502" y="331988"/>
                        <a:pt x="173502" y="326665"/>
                      </a:cubicBezTo>
                      <a:cubicBezTo>
                        <a:pt x="173502" y="321343"/>
                        <a:pt x="178824" y="310698"/>
                        <a:pt x="178824" y="305375"/>
                      </a:cubicBezTo>
                      <a:cubicBezTo>
                        <a:pt x="184147" y="294730"/>
                        <a:pt x="184147" y="284086"/>
                        <a:pt x="189469" y="273441"/>
                      </a:cubicBezTo>
                      <a:cubicBezTo>
                        <a:pt x="194792" y="252151"/>
                        <a:pt x="194792" y="230861"/>
                        <a:pt x="200114" y="209571"/>
                      </a:cubicBezTo>
                      <a:cubicBezTo>
                        <a:pt x="205437" y="161669"/>
                        <a:pt x="205437" y="119090"/>
                        <a:pt x="194792" y="87155"/>
                      </a:cubicBezTo>
                      <a:cubicBezTo>
                        <a:pt x="189469" y="60543"/>
                        <a:pt x="178824" y="39253"/>
                        <a:pt x="168179" y="23286"/>
                      </a:cubicBezTo>
                      <a:cubicBezTo>
                        <a:pt x="162857" y="12641"/>
                        <a:pt x="146890" y="7318"/>
                        <a:pt x="136245" y="1996"/>
                      </a:cubicBezTo>
                      <a:cubicBezTo>
                        <a:pt x="114955" y="-3327"/>
                        <a:pt x="93665" y="1996"/>
                        <a:pt x="72375" y="17963"/>
                      </a:cubicBezTo>
                      <a:cubicBezTo>
                        <a:pt x="45763" y="33931"/>
                        <a:pt x="19151" y="71188"/>
                        <a:pt x="13828" y="113767"/>
                      </a:cubicBezTo>
                      <a:cubicBezTo>
                        <a:pt x="8506" y="151024"/>
                        <a:pt x="8506" y="182959"/>
                        <a:pt x="24473" y="209571"/>
                      </a:cubicBezTo>
                      <a:cubicBezTo>
                        <a:pt x="35118" y="230861"/>
                        <a:pt x="61730" y="257473"/>
                        <a:pt x="83020" y="257473"/>
                      </a:cubicBezTo>
                      <a:cubicBezTo>
                        <a:pt x="98987" y="257473"/>
                        <a:pt x="114955" y="257473"/>
                        <a:pt x="130922" y="257473"/>
                      </a:cubicBezTo>
                      <a:cubicBezTo>
                        <a:pt x="130922" y="268118"/>
                        <a:pt x="130922" y="268118"/>
                        <a:pt x="136245" y="268118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1D681430-0CDF-4C1B-8BD4-81274BDF11EA}"/>
                  </a:ext>
                </a:extLst>
              </p:cNvPr>
              <p:cNvSpPr/>
              <p:nvPr/>
            </p:nvSpPr>
            <p:spPr>
              <a:xfrm>
                <a:off x="1280035" y="6417571"/>
                <a:ext cx="119477" cy="153030"/>
              </a:xfrm>
              <a:custGeom>
                <a:avLst/>
                <a:gdLst>
                  <a:gd name="connsiteX0" fmla="*/ 69192 w 119477"/>
                  <a:gd name="connsiteY0" fmla="*/ 10655 h 153030"/>
                  <a:gd name="connsiteX1" fmla="*/ 0 w 119477"/>
                  <a:gd name="connsiteY1" fmla="*/ 53235 h 153030"/>
                  <a:gd name="connsiteX2" fmla="*/ 0 w 119477"/>
                  <a:gd name="connsiteY2" fmla="*/ 53235 h 153030"/>
                  <a:gd name="connsiteX3" fmla="*/ 42580 w 119477"/>
                  <a:gd name="connsiteY3" fmla="*/ 10655 h 153030"/>
                  <a:gd name="connsiteX4" fmla="*/ 85159 w 119477"/>
                  <a:gd name="connsiteY4" fmla="*/ 42590 h 153030"/>
                  <a:gd name="connsiteX5" fmla="*/ 85159 w 119477"/>
                  <a:gd name="connsiteY5" fmla="*/ 47912 h 153030"/>
                  <a:gd name="connsiteX6" fmla="*/ 74514 w 119477"/>
                  <a:gd name="connsiteY6" fmla="*/ 47912 h 153030"/>
                  <a:gd name="connsiteX7" fmla="*/ 47902 w 119477"/>
                  <a:gd name="connsiteY7" fmla="*/ 95814 h 153030"/>
                  <a:gd name="connsiteX8" fmla="*/ 47902 w 119477"/>
                  <a:gd name="connsiteY8" fmla="*/ 95814 h 153030"/>
                  <a:gd name="connsiteX9" fmla="*/ 69192 w 119477"/>
                  <a:gd name="connsiteY9" fmla="*/ 63880 h 153030"/>
                  <a:gd name="connsiteX10" fmla="*/ 90482 w 119477"/>
                  <a:gd name="connsiteY10" fmla="*/ 74524 h 153030"/>
                  <a:gd name="connsiteX11" fmla="*/ 106449 w 119477"/>
                  <a:gd name="connsiteY11" fmla="*/ 149039 h 153030"/>
                  <a:gd name="connsiteX12" fmla="*/ 117094 w 119477"/>
                  <a:gd name="connsiteY12" fmla="*/ 149039 h 153030"/>
                  <a:gd name="connsiteX13" fmla="*/ 69192 w 119477"/>
                  <a:gd name="connsiteY13" fmla="*/ 10655 h 15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9477" h="153030">
                    <a:moveTo>
                      <a:pt x="69192" y="10655"/>
                    </a:moveTo>
                    <a:cubicBezTo>
                      <a:pt x="37257" y="-15957"/>
                      <a:pt x="5322" y="10655"/>
                      <a:pt x="0" y="53235"/>
                    </a:cubicBezTo>
                    <a:cubicBezTo>
                      <a:pt x="0" y="53235"/>
                      <a:pt x="0" y="53235"/>
                      <a:pt x="0" y="53235"/>
                    </a:cubicBezTo>
                    <a:cubicBezTo>
                      <a:pt x="10645" y="37267"/>
                      <a:pt x="21290" y="10655"/>
                      <a:pt x="42580" y="10655"/>
                    </a:cubicBezTo>
                    <a:cubicBezTo>
                      <a:pt x="58547" y="10655"/>
                      <a:pt x="74514" y="26622"/>
                      <a:pt x="85159" y="42590"/>
                    </a:cubicBezTo>
                    <a:cubicBezTo>
                      <a:pt x="85159" y="42590"/>
                      <a:pt x="85159" y="42590"/>
                      <a:pt x="85159" y="47912"/>
                    </a:cubicBezTo>
                    <a:cubicBezTo>
                      <a:pt x="79837" y="47912"/>
                      <a:pt x="79837" y="47912"/>
                      <a:pt x="74514" y="47912"/>
                    </a:cubicBezTo>
                    <a:cubicBezTo>
                      <a:pt x="58547" y="53235"/>
                      <a:pt x="47902" y="74524"/>
                      <a:pt x="47902" y="95814"/>
                    </a:cubicBezTo>
                    <a:cubicBezTo>
                      <a:pt x="47902" y="95814"/>
                      <a:pt x="47902" y="95814"/>
                      <a:pt x="47902" y="95814"/>
                    </a:cubicBezTo>
                    <a:cubicBezTo>
                      <a:pt x="53225" y="79847"/>
                      <a:pt x="58547" y="69202"/>
                      <a:pt x="69192" y="63880"/>
                    </a:cubicBezTo>
                    <a:cubicBezTo>
                      <a:pt x="79837" y="58557"/>
                      <a:pt x="85159" y="63880"/>
                      <a:pt x="90482" y="74524"/>
                    </a:cubicBezTo>
                    <a:cubicBezTo>
                      <a:pt x="95804" y="95814"/>
                      <a:pt x="101127" y="127749"/>
                      <a:pt x="106449" y="149039"/>
                    </a:cubicBezTo>
                    <a:cubicBezTo>
                      <a:pt x="106449" y="154361"/>
                      <a:pt x="111772" y="154361"/>
                      <a:pt x="117094" y="149039"/>
                    </a:cubicBezTo>
                    <a:cubicBezTo>
                      <a:pt x="127739" y="101137"/>
                      <a:pt x="101127" y="37267"/>
                      <a:pt x="69192" y="10655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B37CA946-5C2E-43EF-8BA4-15D70C3CBD9D}"/>
                  </a:ext>
                </a:extLst>
              </p:cNvPr>
              <p:cNvSpPr/>
              <p:nvPr/>
            </p:nvSpPr>
            <p:spPr>
              <a:xfrm>
                <a:off x="1276539" y="6327100"/>
                <a:ext cx="166665" cy="336137"/>
              </a:xfrm>
              <a:custGeom>
                <a:avLst/>
                <a:gdLst>
                  <a:gd name="connsiteX0" fmla="*/ 157847 w 166665"/>
                  <a:gd name="connsiteY0" fmla="*/ 85159 h 336137"/>
                  <a:gd name="connsiteX1" fmla="*/ 131235 w 166665"/>
                  <a:gd name="connsiteY1" fmla="*/ 21290 h 336137"/>
                  <a:gd name="connsiteX2" fmla="*/ 99300 w 166665"/>
                  <a:gd name="connsiteY2" fmla="*/ 0 h 336137"/>
                  <a:gd name="connsiteX3" fmla="*/ 99300 w 166665"/>
                  <a:gd name="connsiteY3" fmla="*/ 0 h 336137"/>
                  <a:gd name="connsiteX4" fmla="*/ 62043 w 166665"/>
                  <a:gd name="connsiteY4" fmla="*/ 58547 h 336137"/>
                  <a:gd name="connsiteX5" fmla="*/ 8819 w 166665"/>
                  <a:gd name="connsiteY5" fmla="*/ 122416 h 336137"/>
                  <a:gd name="connsiteX6" fmla="*/ 3496 w 166665"/>
                  <a:gd name="connsiteY6" fmla="*/ 218220 h 336137"/>
                  <a:gd name="connsiteX7" fmla="*/ 24786 w 166665"/>
                  <a:gd name="connsiteY7" fmla="*/ 266122 h 336137"/>
                  <a:gd name="connsiteX8" fmla="*/ 35431 w 166665"/>
                  <a:gd name="connsiteY8" fmla="*/ 271445 h 336137"/>
                  <a:gd name="connsiteX9" fmla="*/ 83333 w 166665"/>
                  <a:gd name="connsiteY9" fmla="*/ 271445 h 336137"/>
                  <a:gd name="connsiteX10" fmla="*/ 125913 w 166665"/>
                  <a:gd name="connsiteY10" fmla="*/ 303379 h 336137"/>
                  <a:gd name="connsiteX11" fmla="*/ 120590 w 166665"/>
                  <a:gd name="connsiteY11" fmla="*/ 319347 h 336137"/>
                  <a:gd name="connsiteX12" fmla="*/ 120590 w 166665"/>
                  <a:gd name="connsiteY12" fmla="*/ 329992 h 336137"/>
                  <a:gd name="connsiteX13" fmla="*/ 120590 w 166665"/>
                  <a:gd name="connsiteY13" fmla="*/ 329992 h 336137"/>
                  <a:gd name="connsiteX14" fmla="*/ 136557 w 166665"/>
                  <a:gd name="connsiteY14" fmla="*/ 329992 h 336137"/>
                  <a:gd name="connsiteX15" fmla="*/ 152525 w 166665"/>
                  <a:gd name="connsiteY15" fmla="*/ 276767 h 336137"/>
                  <a:gd name="connsiteX16" fmla="*/ 163170 w 166665"/>
                  <a:gd name="connsiteY16" fmla="*/ 207575 h 336137"/>
                  <a:gd name="connsiteX17" fmla="*/ 157847 w 166665"/>
                  <a:gd name="connsiteY17" fmla="*/ 85159 h 336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6665" h="336137">
                    <a:moveTo>
                      <a:pt x="157847" y="85159"/>
                    </a:moveTo>
                    <a:cubicBezTo>
                      <a:pt x="152525" y="63869"/>
                      <a:pt x="147202" y="37257"/>
                      <a:pt x="131235" y="21290"/>
                    </a:cubicBezTo>
                    <a:cubicBezTo>
                      <a:pt x="120590" y="10645"/>
                      <a:pt x="109945" y="0"/>
                      <a:pt x="99300" y="0"/>
                    </a:cubicBezTo>
                    <a:cubicBezTo>
                      <a:pt x="99300" y="0"/>
                      <a:pt x="99300" y="0"/>
                      <a:pt x="99300" y="0"/>
                    </a:cubicBezTo>
                    <a:cubicBezTo>
                      <a:pt x="99300" y="26612"/>
                      <a:pt x="78010" y="47902"/>
                      <a:pt x="62043" y="58547"/>
                    </a:cubicBezTo>
                    <a:cubicBezTo>
                      <a:pt x="40753" y="74514"/>
                      <a:pt x="19463" y="90482"/>
                      <a:pt x="8819" y="122416"/>
                    </a:cubicBezTo>
                    <a:cubicBezTo>
                      <a:pt x="-1826" y="154351"/>
                      <a:pt x="-1826" y="186286"/>
                      <a:pt x="3496" y="218220"/>
                    </a:cubicBezTo>
                    <a:cubicBezTo>
                      <a:pt x="8819" y="234188"/>
                      <a:pt x="14141" y="250155"/>
                      <a:pt x="24786" y="266122"/>
                    </a:cubicBezTo>
                    <a:cubicBezTo>
                      <a:pt x="30108" y="266122"/>
                      <a:pt x="35431" y="271445"/>
                      <a:pt x="35431" y="271445"/>
                    </a:cubicBezTo>
                    <a:cubicBezTo>
                      <a:pt x="51398" y="271445"/>
                      <a:pt x="67366" y="271445"/>
                      <a:pt x="83333" y="271445"/>
                    </a:cubicBezTo>
                    <a:cubicBezTo>
                      <a:pt x="104623" y="271445"/>
                      <a:pt x="115268" y="282090"/>
                      <a:pt x="125913" y="303379"/>
                    </a:cubicBezTo>
                    <a:cubicBezTo>
                      <a:pt x="125913" y="308702"/>
                      <a:pt x="120590" y="314024"/>
                      <a:pt x="120590" y="319347"/>
                    </a:cubicBezTo>
                    <a:cubicBezTo>
                      <a:pt x="120590" y="324669"/>
                      <a:pt x="115268" y="324669"/>
                      <a:pt x="120590" y="329992"/>
                    </a:cubicBezTo>
                    <a:cubicBezTo>
                      <a:pt x="120590" y="329992"/>
                      <a:pt x="120590" y="329992"/>
                      <a:pt x="120590" y="329992"/>
                    </a:cubicBezTo>
                    <a:cubicBezTo>
                      <a:pt x="120590" y="340637"/>
                      <a:pt x="131235" y="335314"/>
                      <a:pt x="136557" y="329992"/>
                    </a:cubicBezTo>
                    <a:cubicBezTo>
                      <a:pt x="141880" y="314024"/>
                      <a:pt x="147202" y="292735"/>
                      <a:pt x="152525" y="276767"/>
                    </a:cubicBezTo>
                    <a:cubicBezTo>
                      <a:pt x="157847" y="255477"/>
                      <a:pt x="157847" y="234188"/>
                      <a:pt x="163170" y="207575"/>
                    </a:cubicBezTo>
                    <a:cubicBezTo>
                      <a:pt x="168492" y="170318"/>
                      <a:pt x="168492" y="127739"/>
                      <a:pt x="157847" y="85159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CF353981-7387-49A6-8FD5-BF7C090C01E9}"/>
                  </a:ext>
                </a:extLst>
              </p:cNvPr>
              <p:cNvSpPr/>
              <p:nvPr/>
            </p:nvSpPr>
            <p:spPr>
              <a:xfrm>
                <a:off x="1279354" y="6429139"/>
                <a:ext cx="117774" cy="116180"/>
              </a:xfrm>
              <a:custGeom>
                <a:avLst/>
                <a:gdLst>
                  <a:gd name="connsiteX0" fmla="*/ 75195 w 117774"/>
                  <a:gd name="connsiteY0" fmla="*/ 15054 h 116180"/>
                  <a:gd name="connsiteX1" fmla="*/ 27293 w 117774"/>
                  <a:gd name="connsiteY1" fmla="*/ 4409 h 116180"/>
                  <a:gd name="connsiteX2" fmla="*/ 11326 w 117774"/>
                  <a:gd name="connsiteY2" fmla="*/ 78924 h 116180"/>
                  <a:gd name="connsiteX3" fmla="*/ 85840 w 117774"/>
                  <a:gd name="connsiteY3" fmla="*/ 100213 h 116180"/>
                  <a:gd name="connsiteX4" fmla="*/ 117775 w 117774"/>
                  <a:gd name="connsiteY4" fmla="*/ 116181 h 116180"/>
                  <a:gd name="connsiteX5" fmla="*/ 117775 w 117774"/>
                  <a:gd name="connsiteY5" fmla="*/ 100213 h 116180"/>
                  <a:gd name="connsiteX6" fmla="*/ 75195 w 117774"/>
                  <a:gd name="connsiteY6" fmla="*/ 15054 h 116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774" h="116180">
                    <a:moveTo>
                      <a:pt x="75195" y="15054"/>
                    </a:moveTo>
                    <a:cubicBezTo>
                      <a:pt x="64550" y="4409"/>
                      <a:pt x="43260" y="-6236"/>
                      <a:pt x="27293" y="4409"/>
                    </a:cubicBezTo>
                    <a:cubicBezTo>
                      <a:pt x="681" y="15054"/>
                      <a:pt x="-9964" y="52311"/>
                      <a:pt x="11326" y="78924"/>
                    </a:cubicBezTo>
                    <a:cubicBezTo>
                      <a:pt x="27293" y="105536"/>
                      <a:pt x="64550" y="94891"/>
                      <a:pt x="85840" y="100213"/>
                    </a:cubicBezTo>
                    <a:cubicBezTo>
                      <a:pt x="96485" y="105536"/>
                      <a:pt x="107130" y="110858"/>
                      <a:pt x="117775" y="116181"/>
                    </a:cubicBezTo>
                    <a:cubicBezTo>
                      <a:pt x="117775" y="110858"/>
                      <a:pt x="117775" y="105536"/>
                      <a:pt x="117775" y="100213"/>
                    </a:cubicBezTo>
                    <a:cubicBezTo>
                      <a:pt x="112452" y="68279"/>
                      <a:pt x="96485" y="31022"/>
                      <a:pt x="75195" y="15054"/>
                    </a:cubicBezTo>
                    <a:close/>
                  </a:path>
                </a:pathLst>
              </a:custGeom>
              <a:solidFill>
                <a:srgbClr val="F6BB93">
                  <a:alpha val="6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B8F16D26-6A37-4D11-AAE3-23B7F865EF08}"/>
                  </a:ext>
                </a:extLst>
              </p:cNvPr>
              <p:cNvSpPr/>
              <p:nvPr/>
            </p:nvSpPr>
            <p:spPr>
              <a:xfrm>
                <a:off x="1249098" y="6356669"/>
                <a:ext cx="62871" cy="180371"/>
              </a:xfrm>
              <a:custGeom>
                <a:avLst/>
                <a:gdLst>
                  <a:gd name="connsiteX0" fmla="*/ 62872 w 62871"/>
                  <a:gd name="connsiteY0" fmla="*/ 2366 h 180371"/>
                  <a:gd name="connsiteX1" fmla="*/ 62872 w 62871"/>
                  <a:gd name="connsiteY1" fmla="*/ 2366 h 180371"/>
                  <a:gd name="connsiteX2" fmla="*/ 9647 w 62871"/>
                  <a:gd name="connsiteY2" fmla="*/ 178006 h 180371"/>
                  <a:gd name="connsiteX3" fmla="*/ 14969 w 62871"/>
                  <a:gd name="connsiteY3" fmla="*/ 178006 h 180371"/>
                  <a:gd name="connsiteX4" fmla="*/ 20292 w 62871"/>
                  <a:gd name="connsiteY4" fmla="*/ 87525 h 180371"/>
                  <a:gd name="connsiteX5" fmla="*/ 62872 w 62871"/>
                  <a:gd name="connsiteY5" fmla="*/ 2366 h 180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871" h="180371">
                    <a:moveTo>
                      <a:pt x="62872" y="2366"/>
                    </a:moveTo>
                    <a:cubicBezTo>
                      <a:pt x="62872" y="2366"/>
                      <a:pt x="62872" y="-2957"/>
                      <a:pt x="62872" y="2366"/>
                    </a:cubicBezTo>
                    <a:cubicBezTo>
                      <a:pt x="14969" y="28978"/>
                      <a:pt x="-16965" y="114137"/>
                      <a:pt x="9647" y="178006"/>
                    </a:cubicBezTo>
                    <a:cubicBezTo>
                      <a:pt x="9647" y="183329"/>
                      <a:pt x="14969" y="178006"/>
                      <a:pt x="14969" y="178006"/>
                    </a:cubicBezTo>
                    <a:cubicBezTo>
                      <a:pt x="14969" y="146072"/>
                      <a:pt x="9647" y="119459"/>
                      <a:pt x="20292" y="87525"/>
                    </a:cubicBezTo>
                    <a:cubicBezTo>
                      <a:pt x="25614" y="50268"/>
                      <a:pt x="46904" y="23655"/>
                      <a:pt x="62872" y="2366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C9F790DC-3A8F-451C-BF3A-5BE7F121409D}"/>
                  </a:ext>
                </a:extLst>
              </p:cNvPr>
              <p:cNvSpPr/>
              <p:nvPr/>
            </p:nvSpPr>
            <p:spPr>
              <a:xfrm>
                <a:off x="1320249" y="6337745"/>
                <a:ext cx="23655" cy="15967"/>
              </a:xfrm>
              <a:custGeom>
                <a:avLst/>
                <a:gdLst>
                  <a:gd name="connsiteX0" fmla="*/ 23655 w 23655"/>
                  <a:gd name="connsiteY0" fmla="*/ 0 h 15967"/>
                  <a:gd name="connsiteX1" fmla="*/ 13010 w 23655"/>
                  <a:gd name="connsiteY1" fmla="*/ 0 h 15967"/>
                  <a:gd name="connsiteX2" fmla="*/ 2366 w 23655"/>
                  <a:gd name="connsiteY2" fmla="*/ 5322 h 15967"/>
                  <a:gd name="connsiteX3" fmla="*/ 2366 w 23655"/>
                  <a:gd name="connsiteY3" fmla="*/ 15967 h 15967"/>
                  <a:gd name="connsiteX4" fmla="*/ 18333 w 23655"/>
                  <a:gd name="connsiteY4" fmla="*/ 10645 h 15967"/>
                  <a:gd name="connsiteX5" fmla="*/ 23655 w 23655"/>
                  <a:gd name="connsiteY5" fmla="*/ 0 h 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55" h="15967">
                    <a:moveTo>
                      <a:pt x="23655" y="0"/>
                    </a:moveTo>
                    <a:cubicBezTo>
                      <a:pt x="18333" y="0"/>
                      <a:pt x="18333" y="0"/>
                      <a:pt x="13010" y="0"/>
                    </a:cubicBezTo>
                    <a:cubicBezTo>
                      <a:pt x="7688" y="0"/>
                      <a:pt x="7688" y="5322"/>
                      <a:pt x="2366" y="5322"/>
                    </a:cubicBezTo>
                    <a:cubicBezTo>
                      <a:pt x="-2957" y="5322"/>
                      <a:pt x="2366" y="15967"/>
                      <a:pt x="2366" y="15967"/>
                    </a:cubicBezTo>
                    <a:cubicBezTo>
                      <a:pt x="7688" y="15967"/>
                      <a:pt x="13010" y="15967"/>
                      <a:pt x="18333" y="10645"/>
                    </a:cubicBezTo>
                    <a:cubicBezTo>
                      <a:pt x="23655" y="5322"/>
                      <a:pt x="23655" y="0"/>
                      <a:pt x="23655" y="0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03" name="Graphic 19">
              <a:extLst>
                <a:ext uri="{FF2B5EF4-FFF2-40B4-BE49-F238E27FC236}">
                  <a16:creationId xmlns:a16="http://schemas.microsoft.com/office/drawing/2014/main" id="{837BEE89-1F48-4621-B081-DE75A31C86A6}"/>
                </a:ext>
              </a:extLst>
            </p:cNvPr>
            <p:cNvGrpSpPr/>
            <p:nvPr/>
          </p:nvGrpSpPr>
          <p:grpSpPr>
            <a:xfrm>
              <a:off x="2951286" y="6263230"/>
              <a:ext cx="224927" cy="348163"/>
              <a:chOff x="2951286" y="6263230"/>
              <a:chExt cx="224927" cy="348163"/>
            </a:xfrm>
          </p:grpSpPr>
          <p:grpSp>
            <p:nvGrpSpPr>
              <p:cNvPr id="204" name="Graphic 19">
                <a:extLst>
                  <a:ext uri="{FF2B5EF4-FFF2-40B4-BE49-F238E27FC236}">
                    <a16:creationId xmlns:a16="http://schemas.microsoft.com/office/drawing/2014/main" id="{440F4E63-ED0B-4BC4-9C28-8082CF996816}"/>
                  </a:ext>
                </a:extLst>
              </p:cNvPr>
              <p:cNvGrpSpPr/>
              <p:nvPr/>
            </p:nvGrpSpPr>
            <p:grpSpPr>
              <a:xfrm>
                <a:off x="2956609" y="6263230"/>
                <a:ext cx="219605" cy="348163"/>
                <a:chOff x="2956609" y="6263230"/>
                <a:chExt cx="219605" cy="348163"/>
              </a:xfrm>
            </p:grpSpPr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BA8C4A48-4113-49F7-AFC7-65D1D478FA6E}"/>
                    </a:ext>
                  </a:extLst>
                </p:cNvPr>
                <p:cNvSpPr/>
                <p:nvPr/>
              </p:nvSpPr>
              <p:spPr>
                <a:xfrm>
                  <a:off x="2961931" y="6273875"/>
                  <a:ext cx="209207" cy="328165"/>
                </a:xfrm>
                <a:custGeom>
                  <a:avLst/>
                  <a:gdLst>
                    <a:gd name="connsiteX0" fmla="*/ 0 w 209207"/>
                    <a:gd name="connsiteY0" fmla="*/ 196930 h 328165"/>
                    <a:gd name="connsiteX1" fmla="*/ 0 w 209207"/>
                    <a:gd name="connsiteY1" fmla="*/ 266122 h 328165"/>
                    <a:gd name="connsiteX2" fmla="*/ 10645 w 209207"/>
                    <a:gd name="connsiteY2" fmla="*/ 319347 h 328165"/>
                    <a:gd name="connsiteX3" fmla="*/ 26612 w 209207"/>
                    <a:gd name="connsiteY3" fmla="*/ 324669 h 328165"/>
                    <a:gd name="connsiteX4" fmla="*/ 26612 w 209207"/>
                    <a:gd name="connsiteY4" fmla="*/ 324669 h 328165"/>
                    <a:gd name="connsiteX5" fmla="*/ 26612 w 209207"/>
                    <a:gd name="connsiteY5" fmla="*/ 314024 h 328165"/>
                    <a:gd name="connsiteX6" fmla="*/ 26612 w 209207"/>
                    <a:gd name="connsiteY6" fmla="*/ 298057 h 328165"/>
                    <a:gd name="connsiteX7" fmla="*/ 74514 w 209207"/>
                    <a:gd name="connsiteY7" fmla="*/ 271445 h 328165"/>
                    <a:gd name="connsiteX8" fmla="*/ 122416 w 209207"/>
                    <a:gd name="connsiteY8" fmla="*/ 276767 h 328165"/>
                    <a:gd name="connsiteX9" fmla="*/ 186286 w 209207"/>
                    <a:gd name="connsiteY9" fmla="*/ 234188 h 328165"/>
                    <a:gd name="connsiteX10" fmla="*/ 159674 w 209207"/>
                    <a:gd name="connsiteY10" fmla="*/ 26612 h 328165"/>
                    <a:gd name="connsiteX11" fmla="*/ 95804 w 209207"/>
                    <a:gd name="connsiteY11" fmla="*/ 0 h 328165"/>
                    <a:gd name="connsiteX12" fmla="*/ 58547 w 209207"/>
                    <a:gd name="connsiteY12" fmla="*/ 15967 h 328165"/>
                    <a:gd name="connsiteX13" fmla="*/ 26612 w 209207"/>
                    <a:gd name="connsiteY13" fmla="*/ 74514 h 328165"/>
                    <a:gd name="connsiteX14" fmla="*/ 0 w 209207"/>
                    <a:gd name="connsiteY14" fmla="*/ 196930 h 328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09207" h="328165">
                      <a:moveTo>
                        <a:pt x="0" y="196930"/>
                      </a:moveTo>
                      <a:cubicBezTo>
                        <a:pt x="0" y="218220"/>
                        <a:pt x="0" y="244833"/>
                        <a:pt x="0" y="266122"/>
                      </a:cubicBezTo>
                      <a:cubicBezTo>
                        <a:pt x="0" y="287412"/>
                        <a:pt x="5322" y="303379"/>
                        <a:pt x="10645" y="319347"/>
                      </a:cubicBezTo>
                      <a:cubicBezTo>
                        <a:pt x="10645" y="329992"/>
                        <a:pt x="21290" y="329992"/>
                        <a:pt x="26612" y="324669"/>
                      </a:cubicBezTo>
                      <a:cubicBezTo>
                        <a:pt x="26612" y="324669"/>
                        <a:pt x="26612" y="324669"/>
                        <a:pt x="26612" y="324669"/>
                      </a:cubicBezTo>
                      <a:cubicBezTo>
                        <a:pt x="26612" y="319347"/>
                        <a:pt x="26612" y="314024"/>
                        <a:pt x="26612" y="314024"/>
                      </a:cubicBezTo>
                      <a:cubicBezTo>
                        <a:pt x="26612" y="308702"/>
                        <a:pt x="26612" y="303379"/>
                        <a:pt x="26612" y="298057"/>
                      </a:cubicBezTo>
                      <a:cubicBezTo>
                        <a:pt x="37257" y="276767"/>
                        <a:pt x="53225" y="266122"/>
                        <a:pt x="74514" y="271445"/>
                      </a:cubicBezTo>
                      <a:cubicBezTo>
                        <a:pt x="90482" y="276767"/>
                        <a:pt x="106449" y="276767"/>
                        <a:pt x="122416" y="276767"/>
                      </a:cubicBezTo>
                      <a:cubicBezTo>
                        <a:pt x="143706" y="276767"/>
                        <a:pt x="175641" y="255477"/>
                        <a:pt x="186286" y="234188"/>
                      </a:cubicBezTo>
                      <a:cubicBezTo>
                        <a:pt x="228866" y="170318"/>
                        <a:pt x="207576" y="69192"/>
                        <a:pt x="159674" y="26612"/>
                      </a:cubicBezTo>
                      <a:cubicBezTo>
                        <a:pt x="138384" y="10645"/>
                        <a:pt x="117094" y="0"/>
                        <a:pt x="95804" y="0"/>
                      </a:cubicBezTo>
                      <a:cubicBezTo>
                        <a:pt x="85159" y="0"/>
                        <a:pt x="69192" y="5322"/>
                        <a:pt x="58547" y="15967"/>
                      </a:cubicBezTo>
                      <a:cubicBezTo>
                        <a:pt x="42580" y="31935"/>
                        <a:pt x="31935" y="53224"/>
                        <a:pt x="26612" y="74514"/>
                      </a:cubicBezTo>
                      <a:cubicBezTo>
                        <a:pt x="5322" y="111771"/>
                        <a:pt x="0" y="154351"/>
                        <a:pt x="0" y="196930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4E9E80B-B35E-42AE-A780-614ED3FFC2D2}"/>
                    </a:ext>
                  </a:extLst>
                </p:cNvPr>
                <p:cNvSpPr/>
                <p:nvPr/>
              </p:nvSpPr>
              <p:spPr>
                <a:xfrm>
                  <a:off x="2956609" y="6263230"/>
                  <a:ext cx="219605" cy="348163"/>
                </a:xfrm>
                <a:custGeom>
                  <a:avLst/>
                  <a:gdLst>
                    <a:gd name="connsiteX0" fmla="*/ 10645 w 219605"/>
                    <a:gd name="connsiteY0" fmla="*/ 329992 h 348163"/>
                    <a:gd name="connsiteX1" fmla="*/ 5323 w 219605"/>
                    <a:gd name="connsiteY1" fmla="*/ 308702 h 348163"/>
                    <a:gd name="connsiteX2" fmla="*/ 0 w 219605"/>
                    <a:gd name="connsiteY2" fmla="*/ 276767 h 348163"/>
                    <a:gd name="connsiteX3" fmla="*/ 0 w 219605"/>
                    <a:gd name="connsiteY3" fmla="*/ 207575 h 348163"/>
                    <a:gd name="connsiteX4" fmla="*/ 21290 w 219605"/>
                    <a:gd name="connsiteY4" fmla="*/ 85159 h 348163"/>
                    <a:gd name="connsiteX5" fmla="*/ 58547 w 219605"/>
                    <a:gd name="connsiteY5" fmla="*/ 21290 h 348163"/>
                    <a:gd name="connsiteX6" fmla="*/ 95804 w 219605"/>
                    <a:gd name="connsiteY6" fmla="*/ 0 h 348163"/>
                    <a:gd name="connsiteX7" fmla="*/ 164996 w 219605"/>
                    <a:gd name="connsiteY7" fmla="*/ 26612 h 348163"/>
                    <a:gd name="connsiteX8" fmla="*/ 218221 w 219605"/>
                    <a:gd name="connsiteY8" fmla="*/ 138384 h 348163"/>
                    <a:gd name="connsiteX9" fmla="*/ 196931 w 219605"/>
                    <a:gd name="connsiteY9" fmla="*/ 244833 h 348163"/>
                    <a:gd name="connsiteX10" fmla="*/ 127739 w 219605"/>
                    <a:gd name="connsiteY10" fmla="*/ 292735 h 348163"/>
                    <a:gd name="connsiteX11" fmla="*/ 79837 w 219605"/>
                    <a:gd name="connsiteY11" fmla="*/ 287412 h 348163"/>
                    <a:gd name="connsiteX12" fmla="*/ 37257 w 219605"/>
                    <a:gd name="connsiteY12" fmla="*/ 314024 h 348163"/>
                    <a:gd name="connsiteX13" fmla="*/ 37257 w 219605"/>
                    <a:gd name="connsiteY13" fmla="*/ 324669 h 348163"/>
                    <a:gd name="connsiteX14" fmla="*/ 37257 w 219605"/>
                    <a:gd name="connsiteY14" fmla="*/ 340637 h 348163"/>
                    <a:gd name="connsiteX15" fmla="*/ 37257 w 219605"/>
                    <a:gd name="connsiteY15" fmla="*/ 340637 h 348163"/>
                    <a:gd name="connsiteX16" fmla="*/ 26612 w 219605"/>
                    <a:gd name="connsiteY16" fmla="*/ 345959 h 348163"/>
                    <a:gd name="connsiteX17" fmla="*/ 26612 w 219605"/>
                    <a:gd name="connsiteY17" fmla="*/ 345959 h 348163"/>
                    <a:gd name="connsiteX18" fmla="*/ 10645 w 219605"/>
                    <a:gd name="connsiteY18" fmla="*/ 329992 h 348163"/>
                    <a:gd name="connsiteX19" fmla="*/ 74514 w 219605"/>
                    <a:gd name="connsiteY19" fmla="*/ 271445 h 348163"/>
                    <a:gd name="connsiteX20" fmla="*/ 122417 w 219605"/>
                    <a:gd name="connsiteY20" fmla="*/ 276767 h 348163"/>
                    <a:gd name="connsiteX21" fmla="*/ 186286 w 219605"/>
                    <a:gd name="connsiteY21" fmla="*/ 234188 h 348163"/>
                    <a:gd name="connsiteX22" fmla="*/ 207576 w 219605"/>
                    <a:gd name="connsiteY22" fmla="*/ 138384 h 348163"/>
                    <a:gd name="connsiteX23" fmla="*/ 159674 w 219605"/>
                    <a:gd name="connsiteY23" fmla="*/ 37257 h 348163"/>
                    <a:gd name="connsiteX24" fmla="*/ 95804 w 219605"/>
                    <a:gd name="connsiteY24" fmla="*/ 15967 h 348163"/>
                    <a:gd name="connsiteX25" fmla="*/ 63870 w 219605"/>
                    <a:gd name="connsiteY25" fmla="*/ 31935 h 348163"/>
                    <a:gd name="connsiteX26" fmla="*/ 31935 w 219605"/>
                    <a:gd name="connsiteY26" fmla="*/ 90482 h 348163"/>
                    <a:gd name="connsiteX27" fmla="*/ 15968 w 219605"/>
                    <a:gd name="connsiteY27" fmla="*/ 212898 h 348163"/>
                    <a:gd name="connsiteX28" fmla="*/ 15968 w 219605"/>
                    <a:gd name="connsiteY28" fmla="*/ 282090 h 348163"/>
                    <a:gd name="connsiteX29" fmla="*/ 21290 w 219605"/>
                    <a:gd name="connsiteY29" fmla="*/ 314024 h 348163"/>
                    <a:gd name="connsiteX30" fmla="*/ 26612 w 219605"/>
                    <a:gd name="connsiteY30" fmla="*/ 335314 h 348163"/>
                    <a:gd name="connsiteX31" fmla="*/ 31935 w 219605"/>
                    <a:gd name="connsiteY31" fmla="*/ 340637 h 348163"/>
                    <a:gd name="connsiteX32" fmla="*/ 37257 w 219605"/>
                    <a:gd name="connsiteY32" fmla="*/ 340637 h 348163"/>
                    <a:gd name="connsiteX33" fmla="*/ 37257 w 219605"/>
                    <a:gd name="connsiteY33" fmla="*/ 340637 h 348163"/>
                    <a:gd name="connsiteX34" fmla="*/ 37257 w 219605"/>
                    <a:gd name="connsiteY34" fmla="*/ 335314 h 348163"/>
                    <a:gd name="connsiteX35" fmla="*/ 31935 w 219605"/>
                    <a:gd name="connsiteY35" fmla="*/ 314024 h 348163"/>
                    <a:gd name="connsiteX36" fmla="*/ 31935 w 219605"/>
                    <a:gd name="connsiteY36" fmla="*/ 314024 h 348163"/>
                    <a:gd name="connsiteX37" fmla="*/ 74514 w 219605"/>
                    <a:gd name="connsiteY37" fmla="*/ 282090 h 348163"/>
                    <a:gd name="connsiteX38" fmla="*/ 74514 w 219605"/>
                    <a:gd name="connsiteY38" fmla="*/ 271445 h 348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19605" h="348163">
                      <a:moveTo>
                        <a:pt x="10645" y="329992"/>
                      </a:moveTo>
                      <a:cubicBezTo>
                        <a:pt x="10645" y="324669"/>
                        <a:pt x="10645" y="314024"/>
                        <a:pt x="5323" y="308702"/>
                      </a:cubicBezTo>
                      <a:cubicBezTo>
                        <a:pt x="5323" y="298057"/>
                        <a:pt x="0" y="287412"/>
                        <a:pt x="0" y="276767"/>
                      </a:cubicBezTo>
                      <a:cubicBezTo>
                        <a:pt x="0" y="255477"/>
                        <a:pt x="0" y="228865"/>
                        <a:pt x="0" y="207575"/>
                      </a:cubicBezTo>
                      <a:cubicBezTo>
                        <a:pt x="0" y="154351"/>
                        <a:pt x="5323" y="117094"/>
                        <a:pt x="21290" y="85159"/>
                      </a:cubicBezTo>
                      <a:cubicBezTo>
                        <a:pt x="31935" y="58547"/>
                        <a:pt x="42580" y="37257"/>
                        <a:pt x="58547" y="21290"/>
                      </a:cubicBezTo>
                      <a:cubicBezTo>
                        <a:pt x="69192" y="10645"/>
                        <a:pt x="85159" y="5322"/>
                        <a:pt x="95804" y="0"/>
                      </a:cubicBezTo>
                      <a:cubicBezTo>
                        <a:pt x="117094" y="0"/>
                        <a:pt x="143706" y="5322"/>
                        <a:pt x="164996" y="26612"/>
                      </a:cubicBezTo>
                      <a:cubicBezTo>
                        <a:pt x="191609" y="47902"/>
                        <a:pt x="212898" y="90482"/>
                        <a:pt x="218221" y="138384"/>
                      </a:cubicBezTo>
                      <a:cubicBezTo>
                        <a:pt x="223543" y="175641"/>
                        <a:pt x="212898" y="212898"/>
                        <a:pt x="196931" y="244833"/>
                      </a:cubicBezTo>
                      <a:cubicBezTo>
                        <a:pt x="180964" y="266122"/>
                        <a:pt x="154351" y="292735"/>
                        <a:pt x="127739" y="292735"/>
                      </a:cubicBezTo>
                      <a:cubicBezTo>
                        <a:pt x="111772" y="292735"/>
                        <a:pt x="95804" y="287412"/>
                        <a:pt x="79837" y="287412"/>
                      </a:cubicBezTo>
                      <a:cubicBezTo>
                        <a:pt x="58547" y="282090"/>
                        <a:pt x="47902" y="292735"/>
                        <a:pt x="37257" y="314024"/>
                      </a:cubicBezTo>
                      <a:lnTo>
                        <a:pt x="37257" y="324669"/>
                      </a:lnTo>
                      <a:cubicBezTo>
                        <a:pt x="37257" y="329992"/>
                        <a:pt x="37257" y="335314"/>
                        <a:pt x="37257" y="340637"/>
                      </a:cubicBezTo>
                      <a:lnTo>
                        <a:pt x="37257" y="340637"/>
                      </a:lnTo>
                      <a:cubicBezTo>
                        <a:pt x="37257" y="345959"/>
                        <a:pt x="31935" y="351281"/>
                        <a:pt x="26612" y="345959"/>
                      </a:cubicBezTo>
                      <a:lnTo>
                        <a:pt x="26612" y="345959"/>
                      </a:lnTo>
                      <a:cubicBezTo>
                        <a:pt x="21290" y="340637"/>
                        <a:pt x="15968" y="335314"/>
                        <a:pt x="10645" y="329992"/>
                      </a:cubicBezTo>
                      <a:close/>
                      <a:moveTo>
                        <a:pt x="74514" y="271445"/>
                      </a:moveTo>
                      <a:cubicBezTo>
                        <a:pt x="90482" y="276767"/>
                        <a:pt x="106449" y="276767"/>
                        <a:pt x="122417" y="276767"/>
                      </a:cubicBezTo>
                      <a:cubicBezTo>
                        <a:pt x="143706" y="276767"/>
                        <a:pt x="170319" y="255477"/>
                        <a:pt x="186286" y="234188"/>
                      </a:cubicBezTo>
                      <a:cubicBezTo>
                        <a:pt x="202254" y="207575"/>
                        <a:pt x="212898" y="175641"/>
                        <a:pt x="207576" y="138384"/>
                      </a:cubicBezTo>
                      <a:cubicBezTo>
                        <a:pt x="202254" y="95804"/>
                        <a:pt x="186286" y="58547"/>
                        <a:pt x="159674" y="37257"/>
                      </a:cubicBezTo>
                      <a:cubicBezTo>
                        <a:pt x="138384" y="21290"/>
                        <a:pt x="117094" y="10645"/>
                        <a:pt x="95804" y="15967"/>
                      </a:cubicBezTo>
                      <a:cubicBezTo>
                        <a:pt x="85159" y="15967"/>
                        <a:pt x="74514" y="21290"/>
                        <a:pt x="63870" y="31935"/>
                      </a:cubicBezTo>
                      <a:cubicBezTo>
                        <a:pt x="47902" y="47902"/>
                        <a:pt x="37257" y="63869"/>
                        <a:pt x="31935" y="90482"/>
                      </a:cubicBezTo>
                      <a:cubicBezTo>
                        <a:pt x="21290" y="122416"/>
                        <a:pt x="15968" y="164996"/>
                        <a:pt x="15968" y="212898"/>
                      </a:cubicBezTo>
                      <a:cubicBezTo>
                        <a:pt x="15968" y="234188"/>
                        <a:pt x="15968" y="255477"/>
                        <a:pt x="15968" y="282090"/>
                      </a:cubicBezTo>
                      <a:cubicBezTo>
                        <a:pt x="15968" y="292735"/>
                        <a:pt x="21290" y="303379"/>
                        <a:pt x="21290" y="314024"/>
                      </a:cubicBezTo>
                      <a:cubicBezTo>
                        <a:pt x="21290" y="319347"/>
                        <a:pt x="26612" y="329992"/>
                        <a:pt x="26612" y="335314"/>
                      </a:cubicBezTo>
                      <a:cubicBezTo>
                        <a:pt x="26612" y="335314"/>
                        <a:pt x="26612" y="340637"/>
                        <a:pt x="31935" y="340637"/>
                      </a:cubicBezTo>
                      <a:cubicBezTo>
                        <a:pt x="31935" y="340637"/>
                        <a:pt x="31935" y="340637"/>
                        <a:pt x="37257" y="340637"/>
                      </a:cubicBezTo>
                      <a:lnTo>
                        <a:pt x="37257" y="340637"/>
                      </a:lnTo>
                      <a:cubicBezTo>
                        <a:pt x="37257" y="340637"/>
                        <a:pt x="37257" y="335314"/>
                        <a:pt x="37257" y="335314"/>
                      </a:cubicBezTo>
                      <a:lnTo>
                        <a:pt x="31935" y="314024"/>
                      </a:lnTo>
                      <a:lnTo>
                        <a:pt x="31935" y="314024"/>
                      </a:lnTo>
                      <a:cubicBezTo>
                        <a:pt x="42580" y="292735"/>
                        <a:pt x="53225" y="282090"/>
                        <a:pt x="74514" y="282090"/>
                      </a:cubicBezTo>
                      <a:cubicBezTo>
                        <a:pt x="69192" y="266122"/>
                        <a:pt x="74514" y="266122"/>
                        <a:pt x="74514" y="271445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F2E878C7-798A-4AE2-BD20-329B93CB9E5A}"/>
                  </a:ext>
                </a:extLst>
              </p:cNvPr>
              <p:cNvSpPr/>
              <p:nvPr/>
            </p:nvSpPr>
            <p:spPr>
              <a:xfrm>
                <a:off x="3002656" y="6367582"/>
                <a:ext cx="124271" cy="139150"/>
              </a:xfrm>
              <a:custGeom>
                <a:avLst/>
                <a:gdLst>
                  <a:gd name="connsiteX0" fmla="*/ 60402 w 124271"/>
                  <a:gd name="connsiteY0" fmla="*/ 7420 h 139150"/>
                  <a:gd name="connsiteX1" fmla="*/ 124271 w 124271"/>
                  <a:gd name="connsiteY1" fmla="*/ 60644 h 139150"/>
                  <a:gd name="connsiteX2" fmla="*/ 124271 w 124271"/>
                  <a:gd name="connsiteY2" fmla="*/ 60644 h 139150"/>
                  <a:gd name="connsiteX3" fmla="*/ 92337 w 124271"/>
                  <a:gd name="connsiteY3" fmla="*/ 12742 h 139150"/>
                  <a:gd name="connsiteX4" fmla="*/ 49757 w 124271"/>
                  <a:gd name="connsiteY4" fmla="*/ 39354 h 139150"/>
                  <a:gd name="connsiteX5" fmla="*/ 49757 w 124271"/>
                  <a:gd name="connsiteY5" fmla="*/ 44677 h 139150"/>
                  <a:gd name="connsiteX6" fmla="*/ 60402 w 124271"/>
                  <a:gd name="connsiteY6" fmla="*/ 44677 h 139150"/>
                  <a:gd name="connsiteX7" fmla="*/ 81692 w 124271"/>
                  <a:gd name="connsiteY7" fmla="*/ 92579 h 139150"/>
                  <a:gd name="connsiteX8" fmla="*/ 81692 w 124271"/>
                  <a:gd name="connsiteY8" fmla="*/ 92579 h 139150"/>
                  <a:gd name="connsiteX9" fmla="*/ 60402 w 124271"/>
                  <a:gd name="connsiteY9" fmla="*/ 55322 h 139150"/>
                  <a:gd name="connsiteX10" fmla="*/ 39112 w 124271"/>
                  <a:gd name="connsiteY10" fmla="*/ 60644 h 139150"/>
                  <a:gd name="connsiteX11" fmla="*/ 12500 w 124271"/>
                  <a:gd name="connsiteY11" fmla="*/ 135158 h 139150"/>
                  <a:gd name="connsiteX12" fmla="*/ 1855 w 124271"/>
                  <a:gd name="connsiteY12" fmla="*/ 135158 h 139150"/>
                  <a:gd name="connsiteX13" fmla="*/ 60402 w 124271"/>
                  <a:gd name="connsiteY13" fmla="*/ 7420 h 13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4271" h="139150">
                    <a:moveTo>
                      <a:pt x="60402" y="7420"/>
                    </a:moveTo>
                    <a:cubicBezTo>
                      <a:pt x="92337" y="-13870"/>
                      <a:pt x="124271" y="12742"/>
                      <a:pt x="124271" y="60644"/>
                    </a:cubicBezTo>
                    <a:cubicBezTo>
                      <a:pt x="124271" y="60644"/>
                      <a:pt x="124271" y="60644"/>
                      <a:pt x="124271" y="60644"/>
                    </a:cubicBezTo>
                    <a:cubicBezTo>
                      <a:pt x="118949" y="39354"/>
                      <a:pt x="113626" y="12742"/>
                      <a:pt x="92337" y="12742"/>
                    </a:cubicBezTo>
                    <a:cubicBezTo>
                      <a:pt x="76369" y="12742"/>
                      <a:pt x="60402" y="23387"/>
                      <a:pt x="49757" y="39354"/>
                    </a:cubicBezTo>
                    <a:cubicBezTo>
                      <a:pt x="49757" y="39354"/>
                      <a:pt x="49757" y="39354"/>
                      <a:pt x="49757" y="44677"/>
                    </a:cubicBezTo>
                    <a:cubicBezTo>
                      <a:pt x="55079" y="44677"/>
                      <a:pt x="55079" y="44677"/>
                      <a:pt x="60402" y="44677"/>
                    </a:cubicBezTo>
                    <a:cubicBezTo>
                      <a:pt x="76369" y="49999"/>
                      <a:pt x="81692" y="76611"/>
                      <a:pt x="81692" y="92579"/>
                    </a:cubicBezTo>
                    <a:cubicBezTo>
                      <a:pt x="81692" y="92579"/>
                      <a:pt x="81692" y="92579"/>
                      <a:pt x="81692" y="92579"/>
                    </a:cubicBezTo>
                    <a:cubicBezTo>
                      <a:pt x="76369" y="76611"/>
                      <a:pt x="76369" y="60644"/>
                      <a:pt x="60402" y="55322"/>
                    </a:cubicBezTo>
                    <a:cubicBezTo>
                      <a:pt x="49757" y="49999"/>
                      <a:pt x="44435" y="55322"/>
                      <a:pt x="39112" y="60644"/>
                    </a:cubicBezTo>
                    <a:cubicBezTo>
                      <a:pt x="28467" y="81934"/>
                      <a:pt x="23145" y="108546"/>
                      <a:pt x="12500" y="135158"/>
                    </a:cubicBezTo>
                    <a:cubicBezTo>
                      <a:pt x="12500" y="140481"/>
                      <a:pt x="1855" y="140481"/>
                      <a:pt x="1855" y="135158"/>
                    </a:cubicBezTo>
                    <a:cubicBezTo>
                      <a:pt x="-8790" y="87256"/>
                      <a:pt x="28467" y="23387"/>
                      <a:pt x="60402" y="7420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FD8711C-0564-4B13-AAFE-33C428042DA9}"/>
                  </a:ext>
                </a:extLst>
              </p:cNvPr>
              <p:cNvSpPr/>
              <p:nvPr/>
            </p:nvSpPr>
            <p:spPr>
              <a:xfrm>
                <a:off x="2951286" y="6268553"/>
                <a:ext cx="184146" cy="330471"/>
              </a:xfrm>
              <a:custGeom>
                <a:avLst/>
                <a:gdLst>
                  <a:gd name="connsiteX0" fmla="*/ 31935 w 184146"/>
                  <a:gd name="connsiteY0" fmla="*/ 74514 h 330471"/>
                  <a:gd name="connsiteX1" fmla="*/ 63870 w 184146"/>
                  <a:gd name="connsiteY1" fmla="*/ 15967 h 330471"/>
                  <a:gd name="connsiteX2" fmla="*/ 101127 w 184146"/>
                  <a:gd name="connsiteY2" fmla="*/ 0 h 330471"/>
                  <a:gd name="connsiteX3" fmla="*/ 101127 w 184146"/>
                  <a:gd name="connsiteY3" fmla="*/ 0 h 330471"/>
                  <a:gd name="connsiteX4" fmla="*/ 133061 w 184146"/>
                  <a:gd name="connsiteY4" fmla="*/ 63869 h 330471"/>
                  <a:gd name="connsiteX5" fmla="*/ 180964 w 184146"/>
                  <a:gd name="connsiteY5" fmla="*/ 133061 h 330471"/>
                  <a:gd name="connsiteX6" fmla="*/ 170319 w 184146"/>
                  <a:gd name="connsiteY6" fmla="*/ 228865 h 330471"/>
                  <a:gd name="connsiteX7" fmla="*/ 138384 w 184146"/>
                  <a:gd name="connsiteY7" fmla="*/ 276767 h 330471"/>
                  <a:gd name="connsiteX8" fmla="*/ 122416 w 184146"/>
                  <a:gd name="connsiteY8" fmla="*/ 276767 h 330471"/>
                  <a:gd name="connsiteX9" fmla="*/ 74514 w 184146"/>
                  <a:gd name="connsiteY9" fmla="*/ 271445 h 330471"/>
                  <a:gd name="connsiteX10" fmla="*/ 26612 w 184146"/>
                  <a:gd name="connsiteY10" fmla="*/ 298057 h 330471"/>
                  <a:gd name="connsiteX11" fmla="*/ 26612 w 184146"/>
                  <a:gd name="connsiteY11" fmla="*/ 314024 h 330471"/>
                  <a:gd name="connsiteX12" fmla="*/ 26612 w 184146"/>
                  <a:gd name="connsiteY12" fmla="*/ 324669 h 330471"/>
                  <a:gd name="connsiteX13" fmla="*/ 26612 w 184146"/>
                  <a:gd name="connsiteY13" fmla="*/ 324669 h 330471"/>
                  <a:gd name="connsiteX14" fmla="*/ 10645 w 184146"/>
                  <a:gd name="connsiteY14" fmla="*/ 319347 h 330471"/>
                  <a:gd name="connsiteX15" fmla="*/ 0 w 184146"/>
                  <a:gd name="connsiteY15" fmla="*/ 266122 h 330471"/>
                  <a:gd name="connsiteX16" fmla="*/ 0 w 184146"/>
                  <a:gd name="connsiteY16" fmla="*/ 196931 h 330471"/>
                  <a:gd name="connsiteX17" fmla="*/ 31935 w 184146"/>
                  <a:gd name="connsiteY17" fmla="*/ 74514 h 330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4146" h="330471">
                    <a:moveTo>
                      <a:pt x="31935" y="74514"/>
                    </a:moveTo>
                    <a:cubicBezTo>
                      <a:pt x="37257" y="53224"/>
                      <a:pt x="53225" y="31935"/>
                      <a:pt x="63870" y="15967"/>
                    </a:cubicBezTo>
                    <a:cubicBezTo>
                      <a:pt x="74514" y="5322"/>
                      <a:pt x="85159" y="0"/>
                      <a:pt x="101127" y="0"/>
                    </a:cubicBezTo>
                    <a:cubicBezTo>
                      <a:pt x="101127" y="0"/>
                      <a:pt x="101127" y="0"/>
                      <a:pt x="101127" y="0"/>
                    </a:cubicBezTo>
                    <a:cubicBezTo>
                      <a:pt x="101127" y="26612"/>
                      <a:pt x="117094" y="47902"/>
                      <a:pt x="133061" y="63869"/>
                    </a:cubicBezTo>
                    <a:cubicBezTo>
                      <a:pt x="154351" y="79837"/>
                      <a:pt x="175641" y="101126"/>
                      <a:pt x="180964" y="133061"/>
                    </a:cubicBezTo>
                    <a:cubicBezTo>
                      <a:pt x="186286" y="164996"/>
                      <a:pt x="186286" y="196931"/>
                      <a:pt x="170319" y="228865"/>
                    </a:cubicBezTo>
                    <a:cubicBezTo>
                      <a:pt x="164996" y="244833"/>
                      <a:pt x="154351" y="260800"/>
                      <a:pt x="138384" y="276767"/>
                    </a:cubicBezTo>
                    <a:cubicBezTo>
                      <a:pt x="133061" y="276767"/>
                      <a:pt x="127739" y="276767"/>
                      <a:pt x="122416" y="276767"/>
                    </a:cubicBezTo>
                    <a:cubicBezTo>
                      <a:pt x="106449" y="276767"/>
                      <a:pt x="90482" y="276767"/>
                      <a:pt x="74514" y="271445"/>
                    </a:cubicBezTo>
                    <a:cubicBezTo>
                      <a:pt x="53225" y="266122"/>
                      <a:pt x="42580" y="276767"/>
                      <a:pt x="26612" y="298057"/>
                    </a:cubicBezTo>
                    <a:cubicBezTo>
                      <a:pt x="26612" y="303379"/>
                      <a:pt x="26612" y="308702"/>
                      <a:pt x="26612" y="314024"/>
                    </a:cubicBezTo>
                    <a:cubicBezTo>
                      <a:pt x="26612" y="319347"/>
                      <a:pt x="26612" y="319347"/>
                      <a:pt x="26612" y="324669"/>
                    </a:cubicBezTo>
                    <a:cubicBezTo>
                      <a:pt x="26612" y="324669"/>
                      <a:pt x="26612" y="324669"/>
                      <a:pt x="26612" y="324669"/>
                    </a:cubicBezTo>
                    <a:cubicBezTo>
                      <a:pt x="21290" y="335314"/>
                      <a:pt x="15967" y="329992"/>
                      <a:pt x="10645" y="319347"/>
                    </a:cubicBezTo>
                    <a:cubicBezTo>
                      <a:pt x="5322" y="298057"/>
                      <a:pt x="5322" y="282090"/>
                      <a:pt x="0" y="266122"/>
                    </a:cubicBezTo>
                    <a:cubicBezTo>
                      <a:pt x="0" y="244833"/>
                      <a:pt x="0" y="218220"/>
                      <a:pt x="0" y="196931"/>
                    </a:cubicBezTo>
                    <a:cubicBezTo>
                      <a:pt x="10645" y="159673"/>
                      <a:pt x="15967" y="117094"/>
                      <a:pt x="31935" y="74514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52C5258-6F2E-431C-8DED-8F6B9C5CA589}"/>
                  </a:ext>
                </a:extLst>
              </p:cNvPr>
              <p:cNvSpPr/>
              <p:nvPr/>
            </p:nvSpPr>
            <p:spPr>
              <a:xfrm>
                <a:off x="2999189" y="6374522"/>
                <a:ext cx="128698" cy="112251"/>
              </a:xfrm>
              <a:custGeom>
                <a:avLst/>
                <a:gdLst>
                  <a:gd name="connsiteX0" fmla="*/ 58547 w 128698"/>
                  <a:gd name="connsiteY0" fmla="*/ 11125 h 112251"/>
                  <a:gd name="connsiteX1" fmla="*/ 106449 w 128698"/>
                  <a:gd name="connsiteY1" fmla="*/ 5802 h 112251"/>
                  <a:gd name="connsiteX2" fmla="*/ 117094 w 128698"/>
                  <a:gd name="connsiteY2" fmla="*/ 85639 h 112251"/>
                  <a:gd name="connsiteX3" fmla="*/ 37257 w 128698"/>
                  <a:gd name="connsiteY3" fmla="*/ 96284 h 112251"/>
                  <a:gd name="connsiteX4" fmla="*/ 0 w 128698"/>
                  <a:gd name="connsiteY4" fmla="*/ 112251 h 112251"/>
                  <a:gd name="connsiteX5" fmla="*/ 5322 w 128698"/>
                  <a:gd name="connsiteY5" fmla="*/ 96284 h 112251"/>
                  <a:gd name="connsiteX6" fmla="*/ 58547 w 128698"/>
                  <a:gd name="connsiteY6" fmla="*/ 11125 h 112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698" h="112251">
                    <a:moveTo>
                      <a:pt x="58547" y="11125"/>
                    </a:moveTo>
                    <a:cubicBezTo>
                      <a:pt x="74514" y="480"/>
                      <a:pt x="90482" y="-4843"/>
                      <a:pt x="106449" y="5802"/>
                    </a:cubicBezTo>
                    <a:cubicBezTo>
                      <a:pt x="127739" y="21770"/>
                      <a:pt x="138384" y="59027"/>
                      <a:pt x="117094" y="85639"/>
                    </a:cubicBezTo>
                    <a:cubicBezTo>
                      <a:pt x="95804" y="112251"/>
                      <a:pt x="63869" y="90962"/>
                      <a:pt x="37257" y="96284"/>
                    </a:cubicBezTo>
                    <a:cubicBezTo>
                      <a:pt x="26612" y="96284"/>
                      <a:pt x="10645" y="101606"/>
                      <a:pt x="0" y="112251"/>
                    </a:cubicBezTo>
                    <a:cubicBezTo>
                      <a:pt x="0" y="106929"/>
                      <a:pt x="5322" y="101606"/>
                      <a:pt x="5322" y="96284"/>
                    </a:cubicBezTo>
                    <a:cubicBezTo>
                      <a:pt x="15967" y="59027"/>
                      <a:pt x="37257" y="27092"/>
                      <a:pt x="58547" y="11125"/>
                    </a:cubicBezTo>
                    <a:close/>
                  </a:path>
                </a:pathLst>
              </a:custGeom>
              <a:solidFill>
                <a:srgbClr val="F6BB93">
                  <a:alpha val="6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DBD49AFA-25D6-4A6B-B64E-065E1FB9BFC7}"/>
                  </a:ext>
                </a:extLst>
              </p:cNvPr>
              <p:cNvSpPr/>
              <p:nvPr/>
            </p:nvSpPr>
            <p:spPr>
              <a:xfrm>
                <a:off x="3110960" y="6303444"/>
                <a:ext cx="47310" cy="185533"/>
              </a:xfrm>
              <a:custGeom>
                <a:avLst/>
                <a:gdLst>
                  <a:gd name="connsiteX0" fmla="*/ 0 w 47310"/>
                  <a:gd name="connsiteY0" fmla="*/ 2366 h 185533"/>
                  <a:gd name="connsiteX1" fmla="*/ 0 w 47310"/>
                  <a:gd name="connsiteY1" fmla="*/ 2366 h 185533"/>
                  <a:gd name="connsiteX2" fmla="*/ 31935 w 47310"/>
                  <a:gd name="connsiteY2" fmla="*/ 183329 h 185533"/>
                  <a:gd name="connsiteX3" fmla="*/ 26612 w 47310"/>
                  <a:gd name="connsiteY3" fmla="*/ 178006 h 185533"/>
                  <a:gd name="connsiteX4" fmla="*/ 37257 w 47310"/>
                  <a:gd name="connsiteY4" fmla="*/ 87525 h 185533"/>
                  <a:gd name="connsiteX5" fmla="*/ 0 w 47310"/>
                  <a:gd name="connsiteY5" fmla="*/ 2366 h 185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310" h="185533">
                    <a:moveTo>
                      <a:pt x="0" y="2366"/>
                    </a:moveTo>
                    <a:cubicBezTo>
                      <a:pt x="0" y="2366"/>
                      <a:pt x="0" y="-2957"/>
                      <a:pt x="0" y="2366"/>
                    </a:cubicBezTo>
                    <a:cubicBezTo>
                      <a:pt x="42580" y="34300"/>
                      <a:pt x="63870" y="119459"/>
                      <a:pt x="31935" y="183329"/>
                    </a:cubicBezTo>
                    <a:cubicBezTo>
                      <a:pt x="31935" y="188651"/>
                      <a:pt x="26612" y="183329"/>
                      <a:pt x="26612" y="178006"/>
                    </a:cubicBezTo>
                    <a:cubicBezTo>
                      <a:pt x="31935" y="146072"/>
                      <a:pt x="37257" y="119459"/>
                      <a:pt x="37257" y="87525"/>
                    </a:cubicBezTo>
                    <a:cubicBezTo>
                      <a:pt x="31935" y="55590"/>
                      <a:pt x="15967" y="28978"/>
                      <a:pt x="0" y="2366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A08A203-B22C-40CA-A17B-666DD38048A3}"/>
                  </a:ext>
                </a:extLst>
              </p:cNvPr>
              <p:cNvSpPr/>
              <p:nvPr/>
            </p:nvSpPr>
            <p:spPr>
              <a:xfrm>
                <a:off x="3080356" y="6279198"/>
                <a:ext cx="27486" cy="15967"/>
              </a:xfrm>
              <a:custGeom>
                <a:avLst/>
                <a:gdLst>
                  <a:gd name="connsiteX0" fmla="*/ 3992 w 27486"/>
                  <a:gd name="connsiteY0" fmla="*/ 0 h 15967"/>
                  <a:gd name="connsiteX1" fmla="*/ 14637 w 27486"/>
                  <a:gd name="connsiteY1" fmla="*/ 0 h 15967"/>
                  <a:gd name="connsiteX2" fmla="*/ 25282 w 27486"/>
                  <a:gd name="connsiteY2" fmla="*/ 5322 h 15967"/>
                  <a:gd name="connsiteX3" fmla="*/ 19959 w 27486"/>
                  <a:gd name="connsiteY3" fmla="*/ 15967 h 15967"/>
                  <a:gd name="connsiteX4" fmla="*/ 3992 w 27486"/>
                  <a:gd name="connsiteY4" fmla="*/ 10645 h 15967"/>
                  <a:gd name="connsiteX5" fmla="*/ 3992 w 27486"/>
                  <a:gd name="connsiteY5" fmla="*/ 0 h 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86" h="15967">
                    <a:moveTo>
                      <a:pt x="3992" y="0"/>
                    </a:moveTo>
                    <a:cubicBezTo>
                      <a:pt x="9314" y="0"/>
                      <a:pt x="9314" y="0"/>
                      <a:pt x="14637" y="0"/>
                    </a:cubicBezTo>
                    <a:cubicBezTo>
                      <a:pt x="19959" y="0"/>
                      <a:pt x="19959" y="5322"/>
                      <a:pt x="25282" y="5322"/>
                    </a:cubicBezTo>
                    <a:cubicBezTo>
                      <a:pt x="30604" y="5322"/>
                      <a:pt x="25282" y="15967"/>
                      <a:pt x="19959" y="15967"/>
                    </a:cubicBezTo>
                    <a:cubicBezTo>
                      <a:pt x="14637" y="15967"/>
                      <a:pt x="9314" y="10645"/>
                      <a:pt x="3992" y="10645"/>
                    </a:cubicBezTo>
                    <a:cubicBezTo>
                      <a:pt x="-1331" y="10645"/>
                      <a:pt x="-1331" y="0"/>
                      <a:pt x="3992" y="0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12" name="Graphic 19">
              <a:extLst>
                <a:ext uri="{FF2B5EF4-FFF2-40B4-BE49-F238E27FC236}">
                  <a16:creationId xmlns:a16="http://schemas.microsoft.com/office/drawing/2014/main" id="{987A0CA9-18EB-4B60-B03B-D87063E8F393}"/>
                </a:ext>
              </a:extLst>
            </p:cNvPr>
            <p:cNvGrpSpPr/>
            <p:nvPr/>
          </p:nvGrpSpPr>
          <p:grpSpPr>
            <a:xfrm>
              <a:off x="1306647" y="5619214"/>
              <a:ext cx="1756410" cy="1474317"/>
              <a:chOff x="1306647" y="5619214"/>
              <a:chExt cx="1756410" cy="1474317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255146-22C4-4747-B6E9-5D366D6E04A3}"/>
                  </a:ext>
                </a:extLst>
              </p:cNvPr>
              <p:cNvSpPr/>
              <p:nvPr/>
            </p:nvSpPr>
            <p:spPr>
              <a:xfrm>
                <a:off x="3020478" y="5933239"/>
                <a:ext cx="26612" cy="133061"/>
              </a:xfrm>
              <a:custGeom>
                <a:avLst/>
                <a:gdLst>
                  <a:gd name="connsiteX0" fmla="*/ 0 w 26612"/>
                  <a:gd name="connsiteY0" fmla="*/ 133061 h 133061"/>
                  <a:gd name="connsiteX1" fmla="*/ 26612 w 26612"/>
                  <a:gd name="connsiteY1" fmla="*/ 0 h 133061"/>
                  <a:gd name="connsiteX2" fmla="*/ 21290 w 26612"/>
                  <a:gd name="connsiteY2" fmla="*/ 0 h 133061"/>
                  <a:gd name="connsiteX3" fmla="*/ 10645 w 26612"/>
                  <a:gd name="connsiteY3" fmla="*/ 63869 h 133061"/>
                  <a:gd name="connsiteX4" fmla="*/ 0 w 26612"/>
                  <a:gd name="connsiteY4" fmla="*/ 133061 h 1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2" h="133061">
                    <a:moveTo>
                      <a:pt x="0" y="133061"/>
                    </a:moveTo>
                    <a:cubicBezTo>
                      <a:pt x="26612" y="5322"/>
                      <a:pt x="26612" y="0"/>
                      <a:pt x="26612" y="0"/>
                    </a:cubicBezTo>
                    <a:lnTo>
                      <a:pt x="21290" y="0"/>
                    </a:lnTo>
                    <a:cubicBezTo>
                      <a:pt x="15967" y="21290"/>
                      <a:pt x="15967" y="42580"/>
                      <a:pt x="10645" y="63869"/>
                    </a:cubicBezTo>
                    <a:cubicBezTo>
                      <a:pt x="10645" y="85159"/>
                      <a:pt x="5323" y="111771"/>
                      <a:pt x="0" y="133061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DB277B39-E57C-4490-9770-CC07F4EAE8E2}"/>
                  </a:ext>
                </a:extLst>
              </p:cNvPr>
              <p:cNvSpPr/>
              <p:nvPr/>
            </p:nvSpPr>
            <p:spPr>
              <a:xfrm>
                <a:off x="2990370" y="6162104"/>
                <a:ext cx="8818" cy="223542"/>
              </a:xfrm>
              <a:custGeom>
                <a:avLst/>
                <a:gdLst>
                  <a:gd name="connsiteX0" fmla="*/ 3496 w 8818"/>
                  <a:gd name="connsiteY0" fmla="*/ 223543 h 223542"/>
                  <a:gd name="connsiteX1" fmla="*/ 8819 w 8818"/>
                  <a:gd name="connsiteY1" fmla="*/ 0 h 223542"/>
                  <a:gd name="connsiteX2" fmla="*/ 3496 w 8818"/>
                  <a:gd name="connsiteY2" fmla="*/ 223543 h 22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818" h="223542">
                    <a:moveTo>
                      <a:pt x="3496" y="223543"/>
                    </a:moveTo>
                    <a:cubicBezTo>
                      <a:pt x="-1826" y="164996"/>
                      <a:pt x="-1826" y="85159"/>
                      <a:pt x="8819" y="0"/>
                    </a:cubicBezTo>
                    <a:cubicBezTo>
                      <a:pt x="3496" y="74514"/>
                      <a:pt x="-1826" y="143706"/>
                      <a:pt x="3496" y="223543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152B6DA9-F32C-49F1-B362-3EB93C708F02}"/>
                  </a:ext>
                </a:extLst>
              </p:cNvPr>
              <p:cNvSpPr/>
              <p:nvPr/>
            </p:nvSpPr>
            <p:spPr>
              <a:xfrm>
                <a:off x="1359872" y="6188716"/>
                <a:ext cx="26612" cy="101126"/>
              </a:xfrm>
              <a:custGeom>
                <a:avLst/>
                <a:gdLst>
                  <a:gd name="connsiteX0" fmla="*/ 0 w 26612"/>
                  <a:gd name="connsiteY0" fmla="*/ 0 h 101126"/>
                  <a:gd name="connsiteX1" fmla="*/ 10645 w 26612"/>
                  <a:gd name="connsiteY1" fmla="*/ 42580 h 101126"/>
                  <a:gd name="connsiteX2" fmla="*/ 26612 w 26612"/>
                  <a:gd name="connsiteY2" fmla="*/ 101126 h 101126"/>
                  <a:gd name="connsiteX3" fmla="*/ 15967 w 26612"/>
                  <a:gd name="connsiteY3" fmla="*/ 53224 h 101126"/>
                  <a:gd name="connsiteX4" fmla="*/ 0 w 26612"/>
                  <a:gd name="connsiteY4" fmla="*/ 0 h 10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12" h="101126">
                    <a:moveTo>
                      <a:pt x="0" y="0"/>
                    </a:moveTo>
                    <a:cubicBezTo>
                      <a:pt x="5322" y="15967"/>
                      <a:pt x="10645" y="31935"/>
                      <a:pt x="10645" y="42580"/>
                    </a:cubicBezTo>
                    <a:cubicBezTo>
                      <a:pt x="15967" y="63869"/>
                      <a:pt x="21290" y="85159"/>
                      <a:pt x="26612" y="101126"/>
                    </a:cubicBezTo>
                    <a:cubicBezTo>
                      <a:pt x="21290" y="85159"/>
                      <a:pt x="21290" y="69192"/>
                      <a:pt x="15967" y="53224"/>
                    </a:cubicBezTo>
                    <a:cubicBezTo>
                      <a:pt x="10645" y="37257"/>
                      <a:pt x="5322" y="15967"/>
                      <a:pt x="0" y="0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216" name="Graphic 19">
                <a:extLst>
                  <a:ext uri="{FF2B5EF4-FFF2-40B4-BE49-F238E27FC236}">
                    <a16:creationId xmlns:a16="http://schemas.microsoft.com/office/drawing/2014/main" id="{DA254843-9BB4-44BD-8B45-C3742CA7DA86}"/>
                  </a:ext>
                </a:extLst>
              </p:cNvPr>
              <p:cNvGrpSpPr/>
              <p:nvPr/>
            </p:nvGrpSpPr>
            <p:grpSpPr>
              <a:xfrm>
                <a:off x="1306647" y="5619214"/>
                <a:ext cx="1756410" cy="1474317"/>
                <a:chOff x="1306647" y="5619214"/>
                <a:chExt cx="1756410" cy="1474317"/>
              </a:xfrm>
            </p:grpSpPr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821076AF-950E-436F-846A-8677640DF88D}"/>
                    </a:ext>
                  </a:extLst>
                </p:cNvPr>
                <p:cNvSpPr/>
                <p:nvPr/>
              </p:nvSpPr>
              <p:spPr>
                <a:xfrm>
                  <a:off x="1306647" y="5651149"/>
                  <a:ext cx="1735120" cy="1433012"/>
                </a:xfrm>
                <a:custGeom>
                  <a:avLst/>
                  <a:gdLst>
                    <a:gd name="connsiteX0" fmla="*/ 1687219 w 1735120"/>
                    <a:gd name="connsiteY0" fmla="*/ 734498 h 1433012"/>
                    <a:gd name="connsiteX1" fmla="*/ 1692541 w 1735120"/>
                    <a:gd name="connsiteY1" fmla="*/ 510955 h 1433012"/>
                    <a:gd name="connsiteX2" fmla="*/ 1703186 w 1735120"/>
                    <a:gd name="connsiteY2" fmla="*/ 436441 h 1433012"/>
                    <a:gd name="connsiteX3" fmla="*/ 1708509 w 1735120"/>
                    <a:gd name="connsiteY3" fmla="*/ 409828 h 1433012"/>
                    <a:gd name="connsiteX4" fmla="*/ 1724476 w 1735120"/>
                    <a:gd name="connsiteY4" fmla="*/ 340637 h 1433012"/>
                    <a:gd name="connsiteX5" fmla="*/ 1735121 w 1735120"/>
                    <a:gd name="connsiteY5" fmla="*/ 276767 h 1433012"/>
                    <a:gd name="connsiteX6" fmla="*/ 1708509 w 1735120"/>
                    <a:gd name="connsiteY6" fmla="*/ 276767 h 1433012"/>
                    <a:gd name="connsiteX7" fmla="*/ 1660606 w 1735120"/>
                    <a:gd name="connsiteY7" fmla="*/ 58547 h 1433012"/>
                    <a:gd name="connsiteX8" fmla="*/ 1676574 w 1735120"/>
                    <a:gd name="connsiteY8" fmla="*/ 271445 h 1433012"/>
                    <a:gd name="connsiteX9" fmla="*/ 1351904 w 1735120"/>
                    <a:gd name="connsiteY9" fmla="*/ 271445 h 1433012"/>
                    <a:gd name="connsiteX10" fmla="*/ 1304002 w 1735120"/>
                    <a:gd name="connsiteY10" fmla="*/ 79837 h 1433012"/>
                    <a:gd name="connsiteX11" fmla="*/ 1314647 w 1735120"/>
                    <a:gd name="connsiteY11" fmla="*/ 292735 h 1433012"/>
                    <a:gd name="connsiteX12" fmla="*/ 926107 w 1735120"/>
                    <a:gd name="connsiteY12" fmla="*/ 292735 h 1433012"/>
                    <a:gd name="connsiteX13" fmla="*/ 931430 w 1735120"/>
                    <a:gd name="connsiteY13" fmla="*/ 47902 h 1433012"/>
                    <a:gd name="connsiteX14" fmla="*/ 878205 w 1735120"/>
                    <a:gd name="connsiteY14" fmla="*/ 303379 h 1433012"/>
                    <a:gd name="connsiteX15" fmla="*/ 537568 w 1735120"/>
                    <a:gd name="connsiteY15" fmla="*/ 319347 h 1433012"/>
                    <a:gd name="connsiteX16" fmla="*/ 574825 w 1735120"/>
                    <a:gd name="connsiteY16" fmla="*/ 0 h 1433012"/>
                    <a:gd name="connsiteX17" fmla="*/ 473699 w 1735120"/>
                    <a:gd name="connsiteY17" fmla="*/ 314024 h 1433012"/>
                    <a:gd name="connsiteX18" fmla="*/ 170319 w 1735120"/>
                    <a:gd name="connsiteY18" fmla="*/ 329992 h 1433012"/>
                    <a:gd name="connsiteX19" fmla="*/ 212898 w 1735120"/>
                    <a:gd name="connsiteY19" fmla="*/ 90482 h 1433012"/>
                    <a:gd name="connsiteX20" fmla="*/ 122417 w 1735120"/>
                    <a:gd name="connsiteY20" fmla="*/ 345959 h 1433012"/>
                    <a:gd name="connsiteX21" fmla="*/ 0 w 1735120"/>
                    <a:gd name="connsiteY21" fmla="*/ 345959 h 1433012"/>
                    <a:gd name="connsiteX22" fmla="*/ 37257 w 1735120"/>
                    <a:gd name="connsiteY22" fmla="*/ 526922 h 1433012"/>
                    <a:gd name="connsiteX23" fmla="*/ 58547 w 1735120"/>
                    <a:gd name="connsiteY23" fmla="*/ 585469 h 1433012"/>
                    <a:gd name="connsiteX24" fmla="*/ 69192 w 1735120"/>
                    <a:gd name="connsiteY24" fmla="*/ 633371 h 1433012"/>
                    <a:gd name="connsiteX25" fmla="*/ 95804 w 1735120"/>
                    <a:gd name="connsiteY25" fmla="*/ 782400 h 1433012"/>
                    <a:gd name="connsiteX26" fmla="*/ 95804 w 1735120"/>
                    <a:gd name="connsiteY26" fmla="*/ 782400 h 1433012"/>
                    <a:gd name="connsiteX27" fmla="*/ 74514 w 1735120"/>
                    <a:gd name="connsiteY27" fmla="*/ 947395 h 1433012"/>
                    <a:gd name="connsiteX28" fmla="*/ 723854 w 1735120"/>
                    <a:gd name="connsiteY28" fmla="*/ 1405126 h 1433012"/>
                    <a:gd name="connsiteX29" fmla="*/ 1495610 w 1735120"/>
                    <a:gd name="connsiteY29" fmla="*/ 1229485 h 1433012"/>
                    <a:gd name="connsiteX30" fmla="*/ 1703186 w 1735120"/>
                    <a:gd name="connsiteY30" fmla="*/ 809012 h 1433012"/>
                    <a:gd name="connsiteX31" fmla="*/ 1703186 w 1735120"/>
                    <a:gd name="connsiteY31" fmla="*/ 809012 h 1433012"/>
                    <a:gd name="connsiteX32" fmla="*/ 1687219 w 1735120"/>
                    <a:gd name="connsiteY32" fmla="*/ 734498 h 1433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35120" h="1433012">
                      <a:moveTo>
                        <a:pt x="1687219" y="734498"/>
                      </a:moveTo>
                      <a:cubicBezTo>
                        <a:pt x="1681896" y="649338"/>
                        <a:pt x="1681896" y="580147"/>
                        <a:pt x="1692541" y="510955"/>
                      </a:cubicBezTo>
                      <a:cubicBezTo>
                        <a:pt x="1697864" y="484343"/>
                        <a:pt x="1697864" y="463053"/>
                        <a:pt x="1703186" y="436441"/>
                      </a:cubicBezTo>
                      <a:cubicBezTo>
                        <a:pt x="1703186" y="425796"/>
                        <a:pt x="1708509" y="420473"/>
                        <a:pt x="1708509" y="409828"/>
                      </a:cubicBezTo>
                      <a:cubicBezTo>
                        <a:pt x="1713831" y="388539"/>
                        <a:pt x="1719154" y="367249"/>
                        <a:pt x="1724476" y="340637"/>
                      </a:cubicBezTo>
                      <a:cubicBezTo>
                        <a:pt x="1729798" y="319347"/>
                        <a:pt x="1735121" y="298057"/>
                        <a:pt x="1735121" y="276767"/>
                      </a:cubicBezTo>
                      <a:lnTo>
                        <a:pt x="1708509" y="276767"/>
                      </a:lnTo>
                      <a:cubicBezTo>
                        <a:pt x="1708509" y="276767"/>
                        <a:pt x="1713831" y="133061"/>
                        <a:pt x="1660606" y="58547"/>
                      </a:cubicBezTo>
                      <a:cubicBezTo>
                        <a:pt x="1676574" y="154351"/>
                        <a:pt x="1676574" y="271445"/>
                        <a:pt x="1676574" y="271445"/>
                      </a:cubicBezTo>
                      <a:lnTo>
                        <a:pt x="1351904" y="271445"/>
                      </a:lnTo>
                      <a:cubicBezTo>
                        <a:pt x="1351904" y="271445"/>
                        <a:pt x="1346582" y="154351"/>
                        <a:pt x="1304002" y="79837"/>
                      </a:cubicBezTo>
                      <a:cubicBezTo>
                        <a:pt x="1335937" y="234188"/>
                        <a:pt x="1314647" y="292735"/>
                        <a:pt x="1314647" y="292735"/>
                      </a:cubicBezTo>
                      <a:cubicBezTo>
                        <a:pt x="1314647" y="292735"/>
                        <a:pt x="1107071" y="314024"/>
                        <a:pt x="926107" y="292735"/>
                      </a:cubicBezTo>
                      <a:cubicBezTo>
                        <a:pt x="894173" y="143706"/>
                        <a:pt x="931430" y="47902"/>
                        <a:pt x="931430" y="47902"/>
                      </a:cubicBezTo>
                      <a:cubicBezTo>
                        <a:pt x="931430" y="47902"/>
                        <a:pt x="872883" y="138384"/>
                        <a:pt x="878205" y="303379"/>
                      </a:cubicBezTo>
                      <a:cubicBezTo>
                        <a:pt x="878205" y="303379"/>
                        <a:pt x="622727" y="340637"/>
                        <a:pt x="537568" y="319347"/>
                      </a:cubicBezTo>
                      <a:cubicBezTo>
                        <a:pt x="505633" y="180963"/>
                        <a:pt x="558858" y="31935"/>
                        <a:pt x="574825" y="0"/>
                      </a:cubicBezTo>
                      <a:cubicBezTo>
                        <a:pt x="516278" y="63869"/>
                        <a:pt x="489666" y="117094"/>
                        <a:pt x="473699" y="314024"/>
                      </a:cubicBezTo>
                      <a:cubicBezTo>
                        <a:pt x="383217" y="351281"/>
                        <a:pt x="170319" y="329992"/>
                        <a:pt x="170319" y="329992"/>
                      </a:cubicBezTo>
                      <a:cubicBezTo>
                        <a:pt x="170319" y="329992"/>
                        <a:pt x="159674" y="186286"/>
                        <a:pt x="212898" y="90482"/>
                      </a:cubicBezTo>
                      <a:cubicBezTo>
                        <a:pt x="133061" y="164996"/>
                        <a:pt x="122417" y="276767"/>
                        <a:pt x="122417" y="345959"/>
                      </a:cubicBezTo>
                      <a:cubicBezTo>
                        <a:pt x="37257" y="345959"/>
                        <a:pt x="0" y="345959"/>
                        <a:pt x="0" y="345959"/>
                      </a:cubicBezTo>
                      <a:cubicBezTo>
                        <a:pt x="0" y="345959"/>
                        <a:pt x="10645" y="425796"/>
                        <a:pt x="37257" y="526922"/>
                      </a:cubicBezTo>
                      <a:cubicBezTo>
                        <a:pt x="42580" y="548212"/>
                        <a:pt x="47902" y="564179"/>
                        <a:pt x="58547" y="585469"/>
                      </a:cubicBezTo>
                      <a:cubicBezTo>
                        <a:pt x="63869" y="601436"/>
                        <a:pt x="63869" y="617404"/>
                        <a:pt x="69192" y="633371"/>
                      </a:cubicBezTo>
                      <a:cubicBezTo>
                        <a:pt x="95804" y="697240"/>
                        <a:pt x="101127" y="739820"/>
                        <a:pt x="95804" y="782400"/>
                      </a:cubicBezTo>
                      <a:cubicBezTo>
                        <a:pt x="95804" y="782400"/>
                        <a:pt x="95804" y="782400"/>
                        <a:pt x="95804" y="782400"/>
                      </a:cubicBezTo>
                      <a:cubicBezTo>
                        <a:pt x="90482" y="824979"/>
                        <a:pt x="85159" y="872881"/>
                        <a:pt x="74514" y="947395"/>
                      </a:cubicBezTo>
                      <a:cubicBezTo>
                        <a:pt x="47902" y="1117714"/>
                        <a:pt x="276768" y="1272065"/>
                        <a:pt x="723854" y="1405126"/>
                      </a:cubicBezTo>
                      <a:cubicBezTo>
                        <a:pt x="867560" y="1447705"/>
                        <a:pt x="1186908" y="1474318"/>
                        <a:pt x="1495610" y="1229485"/>
                      </a:cubicBezTo>
                      <a:cubicBezTo>
                        <a:pt x="1665929" y="1080457"/>
                        <a:pt x="1719154" y="963363"/>
                        <a:pt x="1703186" y="809012"/>
                      </a:cubicBezTo>
                      <a:cubicBezTo>
                        <a:pt x="1703186" y="809012"/>
                        <a:pt x="1703186" y="809012"/>
                        <a:pt x="1703186" y="809012"/>
                      </a:cubicBezTo>
                      <a:cubicBezTo>
                        <a:pt x="1703186" y="809012"/>
                        <a:pt x="1692541" y="782400"/>
                        <a:pt x="1687219" y="734498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84F3DB00-701D-4E9A-A92F-B1FAEDC23DBC}"/>
                    </a:ext>
                  </a:extLst>
                </p:cNvPr>
                <p:cNvSpPr/>
                <p:nvPr/>
              </p:nvSpPr>
              <p:spPr>
                <a:xfrm>
                  <a:off x="1317292" y="5619214"/>
                  <a:ext cx="1745765" cy="1474317"/>
                </a:xfrm>
                <a:custGeom>
                  <a:avLst/>
                  <a:gdLst>
                    <a:gd name="connsiteX0" fmla="*/ 915463 w 1745765"/>
                    <a:gd name="connsiteY0" fmla="*/ 1474318 h 1474317"/>
                    <a:gd name="connsiteX1" fmla="*/ 702564 w 1745765"/>
                    <a:gd name="connsiteY1" fmla="*/ 1447705 h 1474317"/>
                    <a:gd name="connsiteX2" fmla="*/ 47902 w 1745765"/>
                    <a:gd name="connsiteY2" fmla="*/ 979330 h 1474317"/>
                    <a:gd name="connsiteX3" fmla="*/ 58547 w 1745765"/>
                    <a:gd name="connsiteY3" fmla="*/ 942073 h 1474317"/>
                    <a:gd name="connsiteX4" fmla="*/ 74514 w 1745765"/>
                    <a:gd name="connsiteY4" fmla="*/ 814334 h 1474317"/>
                    <a:gd name="connsiteX5" fmla="*/ 74514 w 1745765"/>
                    <a:gd name="connsiteY5" fmla="*/ 803689 h 1474317"/>
                    <a:gd name="connsiteX6" fmla="*/ 74514 w 1745765"/>
                    <a:gd name="connsiteY6" fmla="*/ 803689 h 1474317"/>
                    <a:gd name="connsiteX7" fmla="*/ 63869 w 1745765"/>
                    <a:gd name="connsiteY7" fmla="*/ 675951 h 1474317"/>
                    <a:gd name="connsiteX8" fmla="*/ 53225 w 1745765"/>
                    <a:gd name="connsiteY8" fmla="*/ 628049 h 1474317"/>
                    <a:gd name="connsiteX9" fmla="*/ 37257 w 1745765"/>
                    <a:gd name="connsiteY9" fmla="*/ 569502 h 1474317"/>
                    <a:gd name="connsiteX10" fmla="*/ 0 w 1745765"/>
                    <a:gd name="connsiteY10" fmla="*/ 388539 h 1474317"/>
                    <a:gd name="connsiteX11" fmla="*/ 0 w 1745765"/>
                    <a:gd name="connsiteY11" fmla="*/ 383216 h 1474317"/>
                    <a:gd name="connsiteX12" fmla="*/ 5322 w 1745765"/>
                    <a:gd name="connsiteY12" fmla="*/ 383216 h 1474317"/>
                    <a:gd name="connsiteX13" fmla="*/ 117094 w 1745765"/>
                    <a:gd name="connsiteY13" fmla="*/ 383216 h 1474317"/>
                    <a:gd name="connsiteX14" fmla="*/ 212898 w 1745765"/>
                    <a:gd name="connsiteY14" fmla="*/ 127739 h 1474317"/>
                    <a:gd name="connsiteX15" fmla="*/ 244833 w 1745765"/>
                    <a:gd name="connsiteY15" fmla="*/ 95804 h 1474317"/>
                    <a:gd name="connsiteX16" fmla="*/ 223543 w 1745765"/>
                    <a:gd name="connsiteY16" fmla="*/ 133061 h 1474317"/>
                    <a:gd name="connsiteX17" fmla="*/ 180964 w 1745765"/>
                    <a:gd name="connsiteY17" fmla="*/ 361926 h 1474317"/>
                    <a:gd name="connsiteX18" fmla="*/ 298058 w 1745765"/>
                    <a:gd name="connsiteY18" fmla="*/ 367249 h 1474317"/>
                    <a:gd name="connsiteX19" fmla="*/ 473699 w 1745765"/>
                    <a:gd name="connsiteY19" fmla="*/ 345959 h 1474317"/>
                    <a:gd name="connsiteX20" fmla="*/ 574825 w 1745765"/>
                    <a:gd name="connsiteY20" fmla="*/ 31935 h 1474317"/>
                    <a:gd name="connsiteX21" fmla="*/ 601438 w 1745765"/>
                    <a:gd name="connsiteY21" fmla="*/ 0 h 1474317"/>
                    <a:gd name="connsiteX22" fmla="*/ 585470 w 1745765"/>
                    <a:gd name="connsiteY22" fmla="*/ 37257 h 1474317"/>
                    <a:gd name="connsiteX23" fmla="*/ 548213 w 1745765"/>
                    <a:gd name="connsiteY23" fmla="*/ 345959 h 1474317"/>
                    <a:gd name="connsiteX24" fmla="*/ 612083 w 1745765"/>
                    <a:gd name="connsiteY24" fmla="*/ 351281 h 1474317"/>
                    <a:gd name="connsiteX25" fmla="*/ 878205 w 1745765"/>
                    <a:gd name="connsiteY25" fmla="*/ 329992 h 1474317"/>
                    <a:gd name="connsiteX26" fmla="*/ 931430 w 1745765"/>
                    <a:gd name="connsiteY26" fmla="*/ 79837 h 1474317"/>
                    <a:gd name="connsiteX27" fmla="*/ 942075 w 1745765"/>
                    <a:gd name="connsiteY27" fmla="*/ 85159 h 1474317"/>
                    <a:gd name="connsiteX28" fmla="*/ 931430 w 1745765"/>
                    <a:gd name="connsiteY28" fmla="*/ 319347 h 1474317"/>
                    <a:gd name="connsiteX29" fmla="*/ 1096426 w 1745765"/>
                    <a:gd name="connsiteY29" fmla="*/ 329992 h 1474317"/>
                    <a:gd name="connsiteX30" fmla="*/ 1309324 w 1745765"/>
                    <a:gd name="connsiteY30" fmla="*/ 319347 h 1474317"/>
                    <a:gd name="connsiteX31" fmla="*/ 1298680 w 1745765"/>
                    <a:gd name="connsiteY31" fmla="*/ 111771 h 1474317"/>
                    <a:gd name="connsiteX32" fmla="*/ 1293357 w 1745765"/>
                    <a:gd name="connsiteY32" fmla="*/ 69192 h 1474317"/>
                    <a:gd name="connsiteX33" fmla="*/ 1314647 w 1745765"/>
                    <a:gd name="connsiteY33" fmla="*/ 106449 h 1474317"/>
                    <a:gd name="connsiteX34" fmla="*/ 1362549 w 1745765"/>
                    <a:gd name="connsiteY34" fmla="*/ 298057 h 1474317"/>
                    <a:gd name="connsiteX35" fmla="*/ 1671251 w 1745765"/>
                    <a:gd name="connsiteY35" fmla="*/ 298057 h 1474317"/>
                    <a:gd name="connsiteX36" fmla="*/ 1655284 w 1745765"/>
                    <a:gd name="connsiteY36" fmla="*/ 90482 h 1474317"/>
                    <a:gd name="connsiteX37" fmla="*/ 1649962 w 1745765"/>
                    <a:gd name="connsiteY37" fmla="*/ 63869 h 1474317"/>
                    <a:gd name="connsiteX38" fmla="*/ 1665929 w 1745765"/>
                    <a:gd name="connsiteY38" fmla="*/ 85159 h 1474317"/>
                    <a:gd name="connsiteX39" fmla="*/ 1719153 w 1745765"/>
                    <a:gd name="connsiteY39" fmla="*/ 303379 h 1474317"/>
                    <a:gd name="connsiteX40" fmla="*/ 1745766 w 1745765"/>
                    <a:gd name="connsiteY40" fmla="*/ 303379 h 1474317"/>
                    <a:gd name="connsiteX41" fmla="*/ 1745766 w 1745765"/>
                    <a:gd name="connsiteY41" fmla="*/ 308702 h 1474317"/>
                    <a:gd name="connsiteX42" fmla="*/ 1735121 w 1745765"/>
                    <a:gd name="connsiteY42" fmla="*/ 372571 h 1474317"/>
                    <a:gd name="connsiteX43" fmla="*/ 1719153 w 1745765"/>
                    <a:gd name="connsiteY43" fmla="*/ 441763 h 1474317"/>
                    <a:gd name="connsiteX44" fmla="*/ 1713831 w 1745765"/>
                    <a:gd name="connsiteY44" fmla="*/ 468375 h 1474317"/>
                    <a:gd name="connsiteX45" fmla="*/ 1703186 w 1745765"/>
                    <a:gd name="connsiteY45" fmla="*/ 542890 h 1474317"/>
                    <a:gd name="connsiteX46" fmla="*/ 1697864 w 1745765"/>
                    <a:gd name="connsiteY46" fmla="*/ 766432 h 1474317"/>
                    <a:gd name="connsiteX47" fmla="*/ 1703186 w 1745765"/>
                    <a:gd name="connsiteY47" fmla="*/ 835624 h 1474317"/>
                    <a:gd name="connsiteX48" fmla="*/ 1703186 w 1745765"/>
                    <a:gd name="connsiteY48" fmla="*/ 835624 h 1474317"/>
                    <a:gd name="connsiteX49" fmla="*/ 1703186 w 1745765"/>
                    <a:gd name="connsiteY49" fmla="*/ 840947 h 1474317"/>
                    <a:gd name="connsiteX50" fmla="*/ 1490288 w 1745765"/>
                    <a:gd name="connsiteY50" fmla="*/ 1266742 h 1474317"/>
                    <a:gd name="connsiteX51" fmla="*/ 915463 w 1745765"/>
                    <a:gd name="connsiteY51" fmla="*/ 1474318 h 1474317"/>
                    <a:gd name="connsiteX52" fmla="*/ 85159 w 1745765"/>
                    <a:gd name="connsiteY52" fmla="*/ 824979 h 1474317"/>
                    <a:gd name="connsiteX53" fmla="*/ 69192 w 1745765"/>
                    <a:gd name="connsiteY53" fmla="*/ 942073 h 1474317"/>
                    <a:gd name="connsiteX54" fmla="*/ 63869 w 1745765"/>
                    <a:gd name="connsiteY54" fmla="*/ 979330 h 1474317"/>
                    <a:gd name="connsiteX55" fmla="*/ 707887 w 1745765"/>
                    <a:gd name="connsiteY55" fmla="*/ 1431738 h 1474317"/>
                    <a:gd name="connsiteX56" fmla="*/ 915463 w 1745765"/>
                    <a:gd name="connsiteY56" fmla="*/ 1458350 h 1474317"/>
                    <a:gd name="connsiteX57" fmla="*/ 1474321 w 1745765"/>
                    <a:gd name="connsiteY57" fmla="*/ 1261420 h 1474317"/>
                    <a:gd name="connsiteX58" fmla="*/ 1681896 w 1745765"/>
                    <a:gd name="connsiteY58" fmla="*/ 851591 h 1474317"/>
                    <a:gd name="connsiteX59" fmla="*/ 1681896 w 1745765"/>
                    <a:gd name="connsiteY59" fmla="*/ 846269 h 1474317"/>
                    <a:gd name="connsiteX60" fmla="*/ 1676574 w 1745765"/>
                    <a:gd name="connsiteY60" fmla="*/ 771755 h 1474317"/>
                    <a:gd name="connsiteX61" fmla="*/ 1681896 w 1745765"/>
                    <a:gd name="connsiteY61" fmla="*/ 548212 h 1474317"/>
                    <a:gd name="connsiteX62" fmla="*/ 1692541 w 1745765"/>
                    <a:gd name="connsiteY62" fmla="*/ 473698 h 1474317"/>
                    <a:gd name="connsiteX63" fmla="*/ 1697864 w 1745765"/>
                    <a:gd name="connsiteY63" fmla="*/ 447086 h 1474317"/>
                    <a:gd name="connsiteX64" fmla="*/ 1713831 w 1745765"/>
                    <a:gd name="connsiteY64" fmla="*/ 377894 h 1474317"/>
                    <a:gd name="connsiteX65" fmla="*/ 1724476 w 1745765"/>
                    <a:gd name="connsiteY65" fmla="*/ 324669 h 1474317"/>
                    <a:gd name="connsiteX66" fmla="*/ 1697864 w 1745765"/>
                    <a:gd name="connsiteY66" fmla="*/ 324669 h 1474317"/>
                    <a:gd name="connsiteX67" fmla="*/ 1697864 w 1745765"/>
                    <a:gd name="connsiteY67" fmla="*/ 319347 h 1474317"/>
                    <a:gd name="connsiteX68" fmla="*/ 1665929 w 1745765"/>
                    <a:gd name="connsiteY68" fmla="*/ 133061 h 1474317"/>
                    <a:gd name="connsiteX69" fmla="*/ 1676574 w 1745765"/>
                    <a:gd name="connsiteY69" fmla="*/ 319347 h 1474317"/>
                    <a:gd name="connsiteX70" fmla="*/ 1676574 w 1745765"/>
                    <a:gd name="connsiteY70" fmla="*/ 324669 h 1474317"/>
                    <a:gd name="connsiteX71" fmla="*/ 1341259 w 1745765"/>
                    <a:gd name="connsiteY71" fmla="*/ 324669 h 1474317"/>
                    <a:gd name="connsiteX72" fmla="*/ 1341259 w 1745765"/>
                    <a:gd name="connsiteY72" fmla="*/ 319347 h 1474317"/>
                    <a:gd name="connsiteX73" fmla="*/ 1314647 w 1745765"/>
                    <a:gd name="connsiteY73" fmla="*/ 180963 h 1474317"/>
                    <a:gd name="connsiteX74" fmla="*/ 1314647 w 1745765"/>
                    <a:gd name="connsiteY74" fmla="*/ 340637 h 1474317"/>
                    <a:gd name="connsiteX75" fmla="*/ 1314647 w 1745765"/>
                    <a:gd name="connsiteY75" fmla="*/ 345959 h 1474317"/>
                    <a:gd name="connsiteX76" fmla="*/ 1309324 w 1745765"/>
                    <a:gd name="connsiteY76" fmla="*/ 345959 h 1474317"/>
                    <a:gd name="connsiteX77" fmla="*/ 1091104 w 1745765"/>
                    <a:gd name="connsiteY77" fmla="*/ 356604 h 1474317"/>
                    <a:gd name="connsiteX78" fmla="*/ 920785 w 1745765"/>
                    <a:gd name="connsiteY78" fmla="*/ 345959 h 1474317"/>
                    <a:gd name="connsiteX79" fmla="*/ 915463 w 1745765"/>
                    <a:gd name="connsiteY79" fmla="*/ 345959 h 1474317"/>
                    <a:gd name="connsiteX80" fmla="*/ 915463 w 1745765"/>
                    <a:gd name="connsiteY80" fmla="*/ 340637 h 1474317"/>
                    <a:gd name="connsiteX81" fmla="*/ 910140 w 1745765"/>
                    <a:gd name="connsiteY81" fmla="*/ 159673 h 1474317"/>
                    <a:gd name="connsiteX82" fmla="*/ 883528 w 1745765"/>
                    <a:gd name="connsiteY82" fmla="*/ 351281 h 1474317"/>
                    <a:gd name="connsiteX83" fmla="*/ 883528 w 1745765"/>
                    <a:gd name="connsiteY83" fmla="*/ 356604 h 1474317"/>
                    <a:gd name="connsiteX84" fmla="*/ 878205 w 1745765"/>
                    <a:gd name="connsiteY84" fmla="*/ 356604 h 1474317"/>
                    <a:gd name="connsiteX85" fmla="*/ 606760 w 1745765"/>
                    <a:gd name="connsiteY85" fmla="*/ 377894 h 1474317"/>
                    <a:gd name="connsiteX86" fmla="*/ 537568 w 1745765"/>
                    <a:gd name="connsiteY86" fmla="*/ 372571 h 1474317"/>
                    <a:gd name="connsiteX87" fmla="*/ 532246 w 1745765"/>
                    <a:gd name="connsiteY87" fmla="*/ 372571 h 1474317"/>
                    <a:gd name="connsiteX88" fmla="*/ 532246 w 1745765"/>
                    <a:gd name="connsiteY88" fmla="*/ 367249 h 1474317"/>
                    <a:gd name="connsiteX89" fmla="*/ 558858 w 1745765"/>
                    <a:gd name="connsiteY89" fmla="*/ 79837 h 1474317"/>
                    <a:gd name="connsiteX90" fmla="*/ 484344 w 1745765"/>
                    <a:gd name="connsiteY90" fmla="*/ 361926 h 1474317"/>
                    <a:gd name="connsiteX91" fmla="*/ 484344 w 1745765"/>
                    <a:gd name="connsiteY91" fmla="*/ 367249 h 1474317"/>
                    <a:gd name="connsiteX92" fmla="*/ 479021 w 1745765"/>
                    <a:gd name="connsiteY92" fmla="*/ 367249 h 1474317"/>
                    <a:gd name="connsiteX93" fmla="*/ 292735 w 1745765"/>
                    <a:gd name="connsiteY93" fmla="*/ 388539 h 1474317"/>
                    <a:gd name="connsiteX94" fmla="*/ 170319 w 1745765"/>
                    <a:gd name="connsiteY94" fmla="*/ 383216 h 1474317"/>
                    <a:gd name="connsiteX95" fmla="*/ 164996 w 1745765"/>
                    <a:gd name="connsiteY95" fmla="*/ 383216 h 1474317"/>
                    <a:gd name="connsiteX96" fmla="*/ 164996 w 1745765"/>
                    <a:gd name="connsiteY96" fmla="*/ 377894 h 1474317"/>
                    <a:gd name="connsiteX97" fmla="*/ 191608 w 1745765"/>
                    <a:gd name="connsiteY97" fmla="*/ 175641 h 1474317"/>
                    <a:gd name="connsiteX98" fmla="*/ 133061 w 1745765"/>
                    <a:gd name="connsiteY98" fmla="*/ 393861 h 1474317"/>
                    <a:gd name="connsiteX99" fmla="*/ 133061 w 1745765"/>
                    <a:gd name="connsiteY99" fmla="*/ 399183 h 1474317"/>
                    <a:gd name="connsiteX100" fmla="*/ 127739 w 1745765"/>
                    <a:gd name="connsiteY100" fmla="*/ 399183 h 1474317"/>
                    <a:gd name="connsiteX101" fmla="*/ 15967 w 1745765"/>
                    <a:gd name="connsiteY101" fmla="*/ 399183 h 1474317"/>
                    <a:gd name="connsiteX102" fmla="*/ 53225 w 1745765"/>
                    <a:gd name="connsiteY102" fmla="*/ 569502 h 1474317"/>
                    <a:gd name="connsiteX103" fmla="*/ 74514 w 1745765"/>
                    <a:gd name="connsiteY103" fmla="*/ 628049 h 1474317"/>
                    <a:gd name="connsiteX104" fmla="*/ 85159 w 1745765"/>
                    <a:gd name="connsiteY104" fmla="*/ 675951 h 1474317"/>
                    <a:gd name="connsiteX105" fmla="*/ 95804 w 1745765"/>
                    <a:gd name="connsiteY105" fmla="*/ 819657 h 1474317"/>
                    <a:gd name="connsiteX106" fmla="*/ 85159 w 1745765"/>
                    <a:gd name="connsiteY106" fmla="*/ 824979 h 1474317"/>
                    <a:gd name="connsiteX107" fmla="*/ 85159 w 1745765"/>
                    <a:gd name="connsiteY107" fmla="*/ 824979 h 1474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45765" h="1474317">
                      <a:moveTo>
                        <a:pt x="915463" y="1474318"/>
                      </a:moveTo>
                      <a:cubicBezTo>
                        <a:pt x="819658" y="1474318"/>
                        <a:pt x="750466" y="1458350"/>
                        <a:pt x="702564" y="1447705"/>
                      </a:cubicBezTo>
                      <a:cubicBezTo>
                        <a:pt x="239511" y="1309322"/>
                        <a:pt x="21290" y="1154971"/>
                        <a:pt x="47902" y="979330"/>
                      </a:cubicBezTo>
                      <a:lnTo>
                        <a:pt x="58547" y="942073"/>
                      </a:lnTo>
                      <a:cubicBezTo>
                        <a:pt x="69192" y="888849"/>
                        <a:pt x="74514" y="846269"/>
                        <a:pt x="74514" y="814334"/>
                      </a:cubicBezTo>
                      <a:lnTo>
                        <a:pt x="74514" y="803689"/>
                      </a:lnTo>
                      <a:lnTo>
                        <a:pt x="74514" y="803689"/>
                      </a:lnTo>
                      <a:cubicBezTo>
                        <a:pt x="74514" y="761110"/>
                        <a:pt x="74514" y="723853"/>
                        <a:pt x="63869" y="675951"/>
                      </a:cubicBezTo>
                      <a:cubicBezTo>
                        <a:pt x="58547" y="659983"/>
                        <a:pt x="58547" y="644016"/>
                        <a:pt x="53225" y="628049"/>
                      </a:cubicBezTo>
                      <a:cubicBezTo>
                        <a:pt x="47902" y="606759"/>
                        <a:pt x="42580" y="590792"/>
                        <a:pt x="37257" y="569502"/>
                      </a:cubicBezTo>
                      <a:cubicBezTo>
                        <a:pt x="10645" y="468375"/>
                        <a:pt x="0" y="388539"/>
                        <a:pt x="0" y="388539"/>
                      </a:cubicBezTo>
                      <a:lnTo>
                        <a:pt x="0" y="383216"/>
                      </a:lnTo>
                      <a:lnTo>
                        <a:pt x="5322" y="383216"/>
                      </a:lnTo>
                      <a:cubicBezTo>
                        <a:pt x="5322" y="383216"/>
                        <a:pt x="37257" y="388539"/>
                        <a:pt x="117094" y="383216"/>
                      </a:cubicBezTo>
                      <a:cubicBezTo>
                        <a:pt x="117094" y="303379"/>
                        <a:pt x="138384" y="196930"/>
                        <a:pt x="212898" y="127739"/>
                      </a:cubicBezTo>
                      <a:lnTo>
                        <a:pt x="244833" y="95804"/>
                      </a:lnTo>
                      <a:lnTo>
                        <a:pt x="223543" y="133061"/>
                      </a:lnTo>
                      <a:cubicBezTo>
                        <a:pt x="175641" y="212898"/>
                        <a:pt x="180964" y="335314"/>
                        <a:pt x="180964" y="361926"/>
                      </a:cubicBezTo>
                      <a:cubicBezTo>
                        <a:pt x="196931" y="361926"/>
                        <a:pt x="244833" y="367249"/>
                        <a:pt x="298058" y="367249"/>
                      </a:cubicBezTo>
                      <a:cubicBezTo>
                        <a:pt x="377894" y="367249"/>
                        <a:pt x="436441" y="361926"/>
                        <a:pt x="473699" y="345959"/>
                      </a:cubicBezTo>
                      <a:cubicBezTo>
                        <a:pt x="489666" y="149029"/>
                        <a:pt x="510956" y="95804"/>
                        <a:pt x="574825" y="31935"/>
                      </a:cubicBezTo>
                      <a:lnTo>
                        <a:pt x="601438" y="0"/>
                      </a:lnTo>
                      <a:lnTo>
                        <a:pt x="585470" y="37257"/>
                      </a:lnTo>
                      <a:cubicBezTo>
                        <a:pt x="569503" y="63869"/>
                        <a:pt x="521601" y="212898"/>
                        <a:pt x="548213" y="345959"/>
                      </a:cubicBezTo>
                      <a:cubicBezTo>
                        <a:pt x="564180" y="351281"/>
                        <a:pt x="585470" y="351281"/>
                        <a:pt x="612083" y="351281"/>
                      </a:cubicBezTo>
                      <a:cubicBezTo>
                        <a:pt x="707887" y="351281"/>
                        <a:pt x="846271" y="335314"/>
                        <a:pt x="878205" y="329992"/>
                      </a:cubicBezTo>
                      <a:cubicBezTo>
                        <a:pt x="872883" y="170318"/>
                        <a:pt x="931430" y="79837"/>
                        <a:pt x="931430" y="79837"/>
                      </a:cubicBezTo>
                      <a:lnTo>
                        <a:pt x="942075" y="85159"/>
                      </a:lnTo>
                      <a:cubicBezTo>
                        <a:pt x="942075" y="85159"/>
                        <a:pt x="904818" y="180963"/>
                        <a:pt x="931430" y="319347"/>
                      </a:cubicBezTo>
                      <a:cubicBezTo>
                        <a:pt x="979332" y="324669"/>
                        <a:pt x="1037879" y="329992"/>
                        <a:pt x="1096426" y="329992"/>
                      </a:cubicBezTo>
                      <a:cubicBezTo>
                        <a:pt x="1202875" y="329992"/>
                        <a:pt x="1288035" y="319347"/>
                        <a:pt x="1309324" y="319347"/>
                      </a:cubicBezTo>
                      <a:cubicBezTo>
                        <a:pt x="1314647" y="303379"/>
                        <a:pt x="1325292" y="244832"/>
                        <a:pt x="1298680" y="111771"/>
                      </a:cubicBezTo>
                      <a:lnTo>
                        <a:pt x="1293357" y="69192"/>
                      </a:lnTo>
                      <a:lnTo>
                        <a:pt x="1314647" y="106449"/>
                      </a:lnTo>
                      <a:cubicBezTo>
                        <a:pt x="1351904" y="175641"/>
                        <a:pt x="1357226" y="271445"/>
                        <a:pt x="1362549" y="298057"/>
                      </a:cubicBezTo>
                      <a:lnTo>
                        <a:pt x="1671251" y="298057"/>
                      </a:lnTo>
                      <a:cubicBezTo>
                        <a:pt x="1671251" y="271445"/>
                        <a:pt x="1671251" y="175641"/>
                        <a:pt x="1655284" y="90482"/>
                      </a:cubicBezTo>
                      <a:lnTo>
                        <a:pt x="1649962" y="63869"/>
                      </a:lnTo>
                      <a:lnTo>
                        <a:pt x="1665929" y="85159"/>
                      </a:lnTo>
                      <a:cubicBezTo>
                        <a:pt x="1713831" y="154351"/>
                        <a:pt x="1719153" y="271445"/>
                        <a:pt x="1719153" y="303379"/>
                      </a:cubicBezTo>
                      <a:lnTo>
                        <a:pt x="1745766" y="303379"/>
                      </a:lnTo>
                      <a:lnTo>
                        <a:pt x="1745766" y="308702"/>
                      </a:lnTo>
                      <a:cubicBezTo>
                        <a:pt x="1740443" y="329992"/>
                        <a:pt x="1740443" y="351281"/>
                        <a:pt x="1735121" y="372571"/>
                      </a:cubicBezTo>
                      <a:cubicBezTo>
                        <a:pt x="1729798" y="399183"/>
                        <a:pt x="1724476" y="420473"/>
                        <a:pt x="1719153" y="441763"/>
                      </a:cubicBezTo>
                      <a:lnTo>
                        <a:pt x="1713831" y="468375"/>
                      </a:lnTo>
                      <a:cubicBezTo>
                        <a:pt x="1708509" y="489665"/>
                        <a:pt x="1703186" y="516277"/>
                        <a:pt x="1703186" y="542890"/>
                      </a:cubicBezTo>
                      <a:cubicBezTo>
                        <a:pt x="1692541" y="617404"/>
                        <a:pt x="1687219" y="686596"/>
                        <a:pt x="1697864" y="766432"/>
                      </a:cubicBezTo>
                      <a:cubicBezTo>
                        <a:pt x="1697864" y="798367"/>
                        <a:pt x="1703186" y="824979"/>
                        <a:pt x="1703186" y="835624"/>
                      </a:cubicBezTo>
                      <a:lnTo>
                        <a:pt x="1703186" y="835624"/>
                      </a:lnTo>
                      <a:lnTo>
                        <a:pt x="1703186" y="840947"/>
                      </a:lnTo>
                      <a:cubicBezTo>
                        <a:pt x="1713831" y="1000620"/>
                        <a:pt x="1660607" y="1117714"/>
                        <a:pt x="1490288" y="1266742"/>
                      </a:cubicBezTo>
                      <a:cubicBezTo>
                        <a:pt x="1272067" y="1437060"/>
                        <a:pt x="1059169" y="1474318"/>
                        <a:pt x="915463" y="1474318"/>
                      </a:cubicBezTo>
                      <a:close/>
                      <a:moveTo>
                        <a:pt x="85159" y="824979"/>
                      </a:moveTo>
                      <a:cubicBezTo>
                        <a:pt x="79837" y="856914"/>
                        <a:pt x="74514" y="894171"/>
                        <a:pt x="69192" y="942073"/>
                      </a:cubicBezTo>
                      <a:lnTo>
                        <a:pt x="63869" y="979330"/>
                      </a:lnTo>
                      <a:cubicBezTo>
                        <a:pt x="37257" y="1144326"/>
                        <a:pt x="255478" y="1298677"/>
                        <a:pt x="707887" y="1431738"/>
                      </a:cubicBezTo>
                      <a:cubicBezTo>
                        <a:pt x="750466" y="1442383"/>
                        <a:pt x="824981" y="1458350"/>
                        <a:pt x="915463" y="1458350"/>
                      </a:cubicBezTo>
                      <a:cubicBezTo>
                        <a:pt x="1053846" y="1458350"/>
                        <a:pt x="1261422" y="1421093"/>
                        <a:pt x="1474321" y="1261420"/>
                      </a:cubicBezTo>
                      <a:cubicBezTo>
                        <a:pt x="1633994" y="1117714"/>
                        <a:pt x="1692541" y="1005942"/>
                        <a:pt x="1681896" y="851591"/>
                      </a:cubicBezTo>
                      <a:lnTo>
                        <a:pt x="1681896" y="846269"/>
                      </a:lnTo>
                      <a:cubicBezTo>
                        <a:pt x="1681896" y="846269"/>
                        <a:pt x="1676574" y="814334"/>
                        <a:pt x="1676574" y="771755"/>
                      </a:cubicBezTo>
                      <a:cubicBezTo>
                        <a:pt x="1671251" y="691918"/>
                        <a:pt x="1671251" y="622726"/>
                        <a:pt x="1681896" y="548212"/>
                      </a:cubicBezTo>
                      <a:cubicBezTo>
                        <a:pt x="1687219" y="521600"/>
                        <a:pt x="1687219" y="494988"/>
                        <a:pt x="1692541" y="473698"/>
                      </a:cubicBezTo>
                      <a:lnTo>
                        <a:pt x="1697864" y="447086"/>
                      </a:lnTo>
                      <a:cubicBezTo>
                        <a:pt x="1703186" y="425796"/>
                        <a:pt x="1708509" y="404506"/>
                        <a:pt x="1713831" y="377894"/>
                      </a:cubicBezTo>
                      <a:cubicBezTo>
                        <a:pt x="1719153" y="361926"/>
                        <a:pt x="1719153" y="340637"/>
                        <a:pt x="1724476" y="324669"/>
                      </a:cubicBezTo>
                      <a:lnTo>
                        <a:pt x="1697864" y="324669"/>
                      </a:lnTo>
                      <a:lnTo>
                        <a:pt x="1697864" y="319347"/>
                      </a:lnTo>
                      <a:cubicBezTo>
                        <a:pt x="1697864" y="319347"/>
                        <a:pt x="1697864" y="207575"/>
                        <a:pt x="1665929" y="133061"/>
                      </a:cubicBezTo>
                      <a:cubicBezTo>
                        <a:pt x="1676574" y="223543"/>
                        <a:pt x="1676574" y="314024"/>
                        <a:pt x="1676574" y="319347"/>
                      </a:cubicBezTo>
                      <a:lnTo>
                        <a:pt x="1676574" y="324669"/>
                      </a:lnTo>
                      <a:lnTo>
                        <a:pt x="1341259" y="324669"/>
                      </a:lnTo>
                      <a:lnTo>
                        <a:pt x="1341259" y="319347"/>
                      </a:lnTo>
                      <a:cubicBezTo>
                        <a:pt x="1341259" y="319347"/>
                        <a:pt x="1335937" y="244832"/>
                        <a:pt x="1314647" y="180963"/>
                      </a:cubicBezTo>
                      <a:cubicBezTo>
                        <a:pt x="1330614" y="292734"/>
                        <a:pt x="1314647" y="340637"/>
                        <a:pt x="1314647" y="340637"/>
                      </a:cubicBezTo>
                      <a:lnTo>
                        <a:pt x="1314647" y="345959"/>
                      </a:lnTo>
                      <a:lnTo>
                        <a:pt x="1309324" y="345959"/>
                      </a:lnTo>
                      <a:cubicBezTo>
                        <a:pt x="1309324" y="345959"/>
                        <a:pt x="1208198" y="356604"/>
                        <a:pt x="1091104" y="356604"/>
                      </a:cubicBezTo>
                      <a:cubicBezTo>
                        <a:pt x="1027234" y="356604"/>
                        <a:pt x="968687" y="351281"/>
                        <a:pt x="920785" y="345959"/>
                      </a:cubicBezTo>
                      <a:lnTo>
                        <a:pt x="915463" y="345959"/>
                      </a:lnTo>
                      <a:lnTo>
                        <a:pt x="915463" y="340637"/>
                      </a:lnTo>
                      <a:cubicBezTo>
                        <a:pt x="899495" y="260800"/>
                        <a:pt x="899495" y="202253"/>
                        <a:pt x="910140" y="159673"/>
                      </a:cubicBezTo>
                      <a:cubicBezTo>
                        <a:pt x="894173" y="202253"/>
                        <a:pt x="878205" y="266122"/>
                        <a:pt x="883528" y="351281"/>
                      </a:cubicBezTo>
                      <a:lnTo>
                        <a:pt x="883528" y="356604"/>
                      </a:lnTo>
                      <a:lnTo>
                        <a:pt x="878205" y="356604"/>
                      </a:lnTo>
                      <a:cubicBezTo>
                        <a:pt x="878205" y="356604"/>
                        <a:pt x="713209" y="377894"/>
                        <a:pt x="606760" y="377894"/>
                      </a:cubicBezTo>
                      <a:cubicBezTo>
                        <a:pt x="574825" y="377894"/>
                        <a:pt x="553535" y="377894"/>
                        <a:pt x="537568" y="372571"/>
                      </a:cubicBezTo>
                      <a:lnTo>
                        <a:pt x="532246" y="372571"/>
                      </a:lnTo>
                      <a:lnTo>
                        <a:pt x="532246" y="367249"/>
                      </a:lnTo>
                      <a:cubicBezTo>
                        <a:pt x="505633" y="255477"/>
                        <a:pt x="537568" y="138384"/>
                        <a:pt x="558858" y="79837"/>
                      </a:cubicBezTo>
                      <a:cubicBezTo>
                        <a:pt x="516278" y="133061"/>
                        <a:pt x="500311" y="196930"/>
                        <a:pt x="484344" y="361926"/>
                      </a:cubicBezTo>
                      <a:lnTo>
                        <a:pt x="484344" y="367249"/>
                      </a:lnTo>
                      <a:lnTo>
                        <a:pt x="479021" y="367249"/>
                      </a:lnTo>
                      <a:cubicBezTo>
                        <a:pt x="441764" y="383216"/>
                        <a:pt x="377894" y="388539"/>
                        <a:pt x="292735" y="388539"/>
                      </a:cubicBezTo>
                      <a:cubicBezTo>
                        <a:pt x="228866" y="388539"/>
                        <a:pt x="170319" y="383216"/>
                        <a:pt x="170319" y="383216"/>
                      </a:cubicBezTo>
                      <a:lnTo>
                        <a:pt x="164996" y="383216"/>
                      </a:lnTo>
                      <a:lnTo>
                        <a:pt x="164996" y="377894"/>
                      </a:lnTo>
                      <a:cubicBezTo>
                        <a:pt x="164996" y="372571"/>
                        <a:pt x="154351" y="266122"/>
                        <a:pt x="191608" y="175641"/>
                      </a:cubicBezTo>
                      <a:cubicBezTo>
                        <a:pt x="143706" y="244832"/>
                        <a:pt x="127739" y="329992"/>
                        <a:pt x="133061" y="393861"/>
                      </a:cubicBezTo>
                      <a:lnTo>
                        <a:pt x="133061" y="399183"/>
                      </a:lnTo>
                      <a:lnTo>
                        <a:pt x="127739" y="399183"/>
                      </a:lnTo>
                      <a:cubicBezTo>
                        <a:pt x="63869" y="399183"/>
                        <a:pt x="26612" y="399183"/>
                        <a:pt x="15967" y="399183"/>
                      </a:cubicBezTo>
                      <a:cubicBezTo>
                        <a:pt x="21290" y="420473"/>
                        <a:pt x="26612" y="489665"/>
                        <a:pt x="53225" y="569502"/>
                      </a:cubicBezTo>
                      <a:cubicBezTo>
                        <a:pt x="58547" y="590792"/>
                        <a:pt x="63869" y="606759"/>
                        <a:pt x="74514" y="628049"/>
                      </a:cubicBezTo>
                      <a:cubicBezTo>
                        <a:pt x="79837" y="644016"/>
                        <a:pt x="79837" y="659983"/>
                        <a:pt x="85159" y="675951"/>
                      </a:cubicBezTo>
                      <a:cubicBezTo>
                        <a:pt x="95804" y="729175"/>
                        <a:pt x="101127" y="771755"/>
                        <a:pt x="95804" y="819657"/>
                      </a:cubicBezTo>
                      <a:lnTo>
                        <a:pt x="85159" y="824979"/>
                      </a:lnTo>
                      <a:lnTo>
                        <a:pt x="85159" y="824979"/>
                      </a:ln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5644D2AD-0AFC-43B4-BD94-B0E702E69058}"/>
                  </a:ext>
                </a:extLst>
              </p:cNvPr>
              <p:cNvSpPr/>
              <p:nvPr/>
            </p:nvSpPr>
            <p:spPr>
              <a:xfrm>
                <a:off x="3004511" y="6060977"/>
                <a:ext cx="15967" cy="101126"/>
              </a:xfrm>
              <a:custGeom>
                <a:avLst/>
                <a:gdLst>
                  <a:gd name="connsiteX0" fmla="*/ 0 w 15967"/>
                  <a:gd name="connsiteY0" fmla="*/ 101126 h 101126"/>
                  <a:gd name="connsiteX1" fmla="*/ 15967 w 15967"/>
                  <a:gd name="connsiteY1" fmla="*/ 0 h 101126"/>
                  <a:gd name="connsiteX2" fmla="*/ 10645 w 15967"/>
                  <a:gd name="connsiteY2" fmla="*/ 26612 h 101126"/>
                  <a:gd name="connsiteX3" fmla="*/ 0 w 15967"/>
                  <a:gd name="connsiteY3" fmla="*/ 101126 h 10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7" h="101126">
                    <a:moveTo>
                      <a:pt x="0" y="101126"/>
                    </a:moveTo>
                    <a:cubicBezTo>
                      <a:pt x="5322" y="69192"/>
                      <a:pt x="10645" y="37257"/>
                      <a:pt x="15967" y="0"/>
                    </a:cubicBezTo>
                    <a:cubicBezTo>
                      <a:pt x="15967" y="5322"/>
                      <a:pt x="10645" y="15967"/>
                      <a:pt x="10645" y="26612"/>
                    </a:cubicBezTo>
                    <a:cubicBezTo>
                      <a:pt x="5322" y="53224"/>
                      <a:pt x="0" y="79837"/>
                      <a:pt x="0" y="101126"/>
                    </a:cubicBezTo>
                    <a:close/>
                  </a:path>
                </a:pathLst>
              </a:custGeom>
              <a:solidFill>
                <a:srgbClr val="231F20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1EAB91B-EE88-4594-A4FD-E20652AE8277}"/>
                  </a:ext>
                </a:extLst>
              </p:cNvPr>
              <p:cNvSpPr/>
              <p:nvPr/>
            </p:nvSpPr>
            <p:spPr>
              <a:xfrm>
                <a:off x="1881473" y="6704993"/>
                <a:ext cx="638694" cy="303745"/>
              </a:xfrm>
              <a:custGeom>
                <a:avLst/>
                <a:gdLst>
                  <a:gd name="connsiteX0" fmla="*/ 63870 w 638694"/>
                  <a:gd name="connsiteY0" fmla="*/ 69192 h 303745"/>
                  <a:gd name="connsiteX1" fmla="*/ 26612 w 638694"/>
                  <a:gd name="connsiteY1" fmla="*/ 74514 h 303745"/>
                  <a:gd name="connsiteX2" fmla="*/ 303380 w 638694"/>
                  <a:gd name="connsiteY2" fmla="*/ 111771 h 303745"/>
                  <a:gd name="connsiteX3" fmla="*/ 553535 w 638694"/>
                  <a:gd name="connsiteY3" fmla="*/ 26612 h 303745"/>
                  <a:gd name="connsiteX4" fmla="*/ 548213 w 638694"/>
                  <a:gd name="connsiteY4" fmla="*/ 0 h 303745"/>
                  <a:gd name="connsiteX5" fmla="*/ 638695 w 638694"/>
                  <a:gd name="connsiteY5" fmla="*/ 42580 h 303745"/>
                  <a:gd name="connsiteX6" fmla="*/ 580148 w 638694"/>
                  <a:gd name="connsiteY6" fmla="*/ 53224 h 303745"/>
                  <a:gd name="connsiteX7" fmla="*/ 526923 w 638694"/>
                  <a:gd name="connsiteY7" fmla="*/ 175641 h 303745"/>
                  <a:gd name="connsiteX8" fmla="*/ 303380 w 638694"/>
                  <a:gd name="connsiteY8" fmla="*/ 303379 h 303745"/>
                  <a:gd name="connsiteX9" fmla="*/ 90482 w 638694"/>
                  <a:gd name="connsiteY9" fmla="*/ 138384 h 303745"/>
                  <a:gd name="connsiteX10" fmla="*/ 0 w 638694"/>
                  <a:gd name="connsiteY10" fmla="*/ 79837 h 303745"/>
                  <a:gd name="connsiteX11" fmla="*/ 63870 w 638694"/>
                  <a:gd name="connsiteY11" fmla="*/ 69192 h 303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8694" h="303745">
                    <a:moveTo>
                      <a:pt x="63870" y="69192"/>
                    </a:moveTo>
                    <a:cubicBezTo>
                      <a:pt x="63870" y="69192"/>
                      <a:pt x="31935" y="63869"/>
                      <a:pt x="26612" y="74514"/>
                    </a:cubicBezTo>
                    <a:cubicBezTo>
                      <a:pt x="21290" y="85159"/>
                      <a:pt x="101127" y="127739"/>
                      <a:pt x="303380" y="111771"/>
                    </a:cubicBezTo>
                    <a:cubicBezTo>
                      <a:pt x="500311" y="95804"/>
                      <a:pt x="553535" y="26612"/>
                      <a:pt x="553535" y="26612"/>
                    </a:cubicBezTo>
                    <a:cubicBezTo>
                      <a:pt x="553535" y="26612"/>
                      <a:pt x="548213" y="10645"/>
                      <a:pt x="548213" y="0"/>
                    </a:cubicBezTo>
                    <a:cubicBezTo>
                      <a:pt x="564180" y="15967"/>
                      <a:pt x="590793" y="37257"/>
                      <a:pt x="638695" y="42580"/>
                    </a:cubicBezTo>
                    <a:cubicBezTo>
                      <a:pt x="612083" y="58547"/>
                      <a:pt x="580148" y="53224"/>
                      <a:pt x="580148" y="53224"/>
                    </a:cubicBezTo>
                    <a:cubicBezTo>
                      <a:pt x="580148" y="53224"/>
                      <a:pt x="564180" y="101126"/>
                      <a:pt x="526923" y="175641"/>
                    </a:cubicBezTo>
                    <a:cubicBezTo>
                      <a:pt x="484344" y="255477"/>
                      <a:pt x="431119" y="308702"/>
                      <a:pt x="303380" y="303379"/>
                    </a:cubicBezTo>
                    <a:cubicBezTo>
                      <a:pt x="175641" y="298057"/>
                      <a:pt x="133061" y="170318"/>
                      <a:pt x="90482" y="138384"/>
                    </a:cubicBezTo>
                    <a:cubicBezTo>
                      <a:pt x="74514" y="127739"/>
                      <a:pt x="0" y="122416"/>
                      <a:pt x="0" y="79837"/>
                    </a:cubicBezTo>
                    <a:cubicBezTo>
                      <a:pt x="0" y="31935"/>
                      <a:pt x="53225" y="63869"/>
                      <a:pt x="63870" y="69192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6588EF0-8380-42B2-A0D1-069B6801D606}"/>
                  </a:ext>
                </a:extLst>
              </p:cNvPr>
              <p:cNvSpPr/>
              <p:nvPr/>
            </p:nvSpPr>
            <p:spPr>
              <a:xfrm>
                <a:off x="1604705" y="6076576"/>
                <a:ext cx="386728" cy="591160"/>
              </a:xfrm>
              <a:custGeom>
                <a:avLst/>
                <a:gdLst>
                  <a:gd name="connsiteX0" fmla="*/ 0 w 386728"/>
                  <a:gd name="connsiteY0" fmla="*/ 484712 h 591160"/>
                  <a:gd name="connsiteX1" fmla="*/ 180964 w 386728"/>
                  <a:gd name="connsiteY1" fmla="*/ 591161 h 591160"/>
                  <a:gd name="connsiteX2" fmla="*/ 180964 w 386728"/>
                  <a:gd name="connsiteY2" fmla="*/ 548581 h 591160"/>
                  <a:gd name="connsiteX3" fmla="*/ 377894 w 386728"/>
                  <a:gd name="connsiteY3" fmla="*/ 351650 h 591160"/>
                  <a:gd name="connsiteX4" fmla="*/ 324670 w 386728"/>
                  <a:gd name="connsiteY4" fmla="*/ 133430 h 591160"/>
                  <a:gd name="connsiteX5" fmla="*/ 377894 w 386728"/>
                  <a:gd name="connsiteY5" fmla="*/ 170687 h 591160"/>
                  <a:gd name="connsiteX6" fmla="*/ 122417 w 386728"/>
                  <a:gd name="connsiteY6" fmla="*/ 369 h 591160"/>
                  <a:gd name="connsiteX7" fmla="*/ 74514 w 386728"/>
                  <a:gd name="connsiteY7" fmla="*/ 69561 h 591160"/>
                  <a:gd name="connsiteX8" fmla="*/ 260800 w 386728"/>
                  <a:gd name="connsiteY8" fmla="*/ 90851 h 591160"/>
                  <a:gd name="connsiteX9" fmla="*/ 21290 w 386728"/>
                  <a:gd name="connsiteY9" fmla="*/ 287781 h 591160"/>
                  <a:gd name="connsiteX10" fmla="*/ 63869 w 386728"/>
                  <a:gd name="connsiteY10" fmla="*/ 458099 h 591160"/>
                  <a:gd name="connsiteX11" fmla="*/ 0 w 386728"/>
                  <a:gd name="connsiteY11" fmla="*/ 484712 h 59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6728" h="591160">
                    <a:moveTo>
                      <a:pt x="0" y="484712"/>
                    </a:moveTo>
                    <a:cubicBezTo>
                      <a:pt x="0" y="484712"/>
                      <a:pt x="117094" y="463422"/>
                      <a:pt x="180964" y="591161"/>
                    </a:cubicBezTo>
                    <a:cubicBezTo>
                      <a:pt x="180964" y="548581"/>
                      <a:pt x="180964" y="548581"/>
                      <a:pt x="180964" y="548581"/>
                    </a:cubicBezTo>
                    <a:cubicBezTo>
                      <a:pt x="180964" y="548581"/>
                      <a:pt x="345960" y="553903"/>
                      <a:pt x="377894" y="351650"/>
                    </a:cubicBezTo>
                    <a:cubicBezTo>
                      <a:pt x="388539" y="229234"/>
                      <a:pt x="324670" y="133430"/>
                      <a:pt x="324670" y="133430"/>
                    </a:cubicBezTo>
                    <a:cubicBezTo>
                      <a:pt x="324670" y="133430"/>
                      <a:pt x="345960" y="128108"/>
                      <a:pt x="377894" y="170687"/>
                    </a:cubicBezTo>
                    <a:cubicBezTo>
                      <a:pt x="409829" y="213267"/>
                      <a:pt x="361927" y="-10276"/>
                      <a:pt x="122417" y="369"/>
                    </a:cubicBezTo>
                    <a:cubicBezTo>
                      <a:pt x="21290" y="16336"/>
                      <a:pt x="26612" y="85528"/>
                      <a:pt x="74514" y="69561"/>
                    </a:cubicBezTo>
                    <a:cubicBezTo>
                      <a:pt x="122417" y="53593"/>
                      <a:pt x="207576" y="48271"/>
                      <a:pt x="260800" y="90851"/>
                    </a:cubicBezTo>
                    <a:cubicBezTo>
                      <a:pt x="170319" y="74883"/>
                      <a:pt x="37257" y="128108"/>
                      <a:pt x="21290" y="287781"/>
                    </a:cubicBezTo>
                    <a:cubicBezTo>
                      <a:pt x="15967" y="420842"/>
                      <a:pt x="63869" y="458099"/>
                      <a:pt x="63869" y="458099"/>
                    </a:cubicBezTo>
                    <a:cubicBezTo>
                      <a:pt x="63869" y="458099"/>
                      <a:pt x="0" y="484712"/>
                      <a:pt x="0" y="484712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CF612CE1-B902-4058-9D5D-1CF19171C877}"/>
                  </a:ext>
                </a:extLst>
              </p:cNvPr>
              <p:cNvSpPr/>
              <p:nvPr/>
            </p:nvSpPr>
            <p:spPr>
              <a:xfrm>
                <a:off x="2347205" y="6146755"/>
                <a:ext cx="369893" cy="489046"/>
              </a:xfrm>
              <a:custGeom>
                <a:avLst/>
                <a:gdLst>
                  <a:gd name="connsiteX0" fmla="*/ 156995 w 369893"/>
                  <a:gd name="connsiteY0" fmla="*/ 489047 h 489046"/>
                  <a:gd name="connsiteX1" fmla="*/ 369894 w 369893"/>
                  <a:gd name="connsiteY1" fmla="*/ 393243 h 489046"/>
                  <a:gd name="connsiteX2" fmla="*/ 306024 w 369893"/>
                  <a:gd name="connsiteY2" fmla="*/ 371953 h 489046"/>
                  <a:gd name="connsiteX3" fmla="*/ 332636 w 369893"/>
                  <a:gd name="connsiteY3" fmla="*/ 121798 h 489046"/>
                  <a:gd name="connsiteX4" fmla="*/ 7967 w 369893"/>
                  <a:gd name="connsiteY4" fmla="*/ 159055 h 489046"/>
                  <a:gd name="connsiteX5" fmla="*/ 151673 w 369893"/>
                  <a:gd name="connsiteY5" fmla="*/ 446467 h 489046"/>
                  <a:gd name="connsiteX6" fmla="*/ 156995 w 369893"/>
                  <a:gd name="connsiteY6" fmla="*/ 489047 h 489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893" h="489046">
                    <a:moveTo>
                      <a:pt x="156995" y="489047"/>
                    </a:moveTo>
                    <a:cubicBezTo>
                      <a:pt x="156995" y="489047"/>
                      <a:pt x="215542" y="371953"/>
                      <a:pt x="369894" y="393243"/>
                    </a:cubicBezTo>
                    <a:cubicBezTo>
                      <a:pt x="337959" y="371953"/>
                      <a:pt x="306024" y="371953"/>
                      <a:pt x="306024" y="371953"/>
                    </a:cubicBezTo>
                    <a:cubicBezTo>
                      <a:pt x="306024" y="371953"/>
                      <a:pt x="385861" y="292116"/>
                      <a:pt x="332636" y="121798"/>
                    </a:cubicBezTo>
                    <a:cubicBezTo>
                      <a:pt x="279412" y="-53843"/>
                      <a:pt x="45224" y="-37875"/>
                      <a:pt x="7967" y="159055"/>
                    </a:cubicBezTo>
                    <a:cubicBezTo>
                      <a:pt x="-29291" y="350663"/>
                      <a:pt x="71836" y="446467"/>
                      <a:pt x="151673" y="446467"/>
                    </a:cubicBezTo>
                    <a:cubicBezTo>
                      <a:pt x="141028" y="462435"/>
                      <a:pt x="156995" y="489047"/>
                      <a:pt x="156995" y="489047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C6A65CC1-3E8C-4B04-BB0D-7B1B7B42DF19}"/>
                  </a:ext>
                </a:extLst>
              </p:cNvPr>
              <p:cNvSpPr/>
              <p:nvPr/>
            </p:nvSpPr>
            <p:spPr>
              <a:xfrm>
                <a:off x="2369226" y="6032311"/>
                <a:ext cx="304564" cy="109035"/>
              </a:xfrm>
              <a:custGeom>
                <a:avLst/>
                <a:gdLst>
                  <a:gd name="connsiteX0" fmla="*/ 28525 w 304564"/>
                  <a:gd name="connsiteY0" fmla="*/ 33989 h 109035"/>
                  <a:gd name="connsiteX1" fmla="*/ 1913 w 304564"/>
                  <a:gd name="connsiteY1" fmla="*/ 87213 h 109035"/>
                  <a:gd name="connsiteX2" fmla="*/ 236101 w 304564"/>
                  <a:gd name="connsiteY2" fmla="*/ 97858 h 109035"/>
                  <a:gd name="connsiteX3" fmla="*/ 246746 w 304564"/>
                  <a:gd name="connsiteY3" fmla="*/ 23344 h 109035"/>
                  <a:gd name="connsiteX4" fmla="*/ 28525 w 304564"/>
                  <a:gd name="connsiteY4" fmla="*/ 33989 h 109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564" h="109035">
                    <a:moveTo>
                      <a:pt x="28525" y="33989"/>
                    </a:moveTo>
                    <a:cubicBezTo>
                      <a:pt x="28525" y="33989"/>
                      <a:pt x="-8732" y="44634"/>
                      <a:pt x="1913" y="87213"/>
                    </a:cubicBezTo>
                    <a:cubicBezTo>
                      <a:pt x="12558" y="129793"/>
                      <a:pt x="113684" y="28666"/>
                      <a:pt x="236101" y="97858"/>
                    </a:cubicBezTo>
                    <a:cubicBezTo>
                      <a:pt x="305293" y="135115"/>
                      <a:pt x="342550" y="71246"/>
                      <a:pt x="246746" y="23344"/>
                    </a:cubicBezTo>
                    <a:cubicBezTo>
                      <a:pt x="145619" y="-24558"/>
                      <a:pt x="65782" y="12699"/>
                      <a:pt x="28525" y="33989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24" name="Graphic 19">
              <a:extLst>
                <a:ext uri="{FF2B5EF4-FFF2-40B4-BE49-F238E27FC236}">
                  <a16:creationId xmlns:a16="http://schemas.microsoft.com/office/drawing/2014/main" id="{203A9D5D-AE2F-47DE-A0A2-74B1DB896EAA}"/>
                </a:ext>
              </a:extLst>
            </p:cNvPr>
            <p:cNvGrpSpPr/>
            <p:nvPr/>
          </p:nvGrpSpPr>
          <p:grpSpPr>
            <a:xfrm>
              <a:off x="2371139" y="6170829"/>
              <a:ext cx="308702" cy="408345"/>
              <a:chOff x="2371139" y="6170829"/>
              <a:chExt cx="308702" cy="408345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B4343866-84A8-4793-A4BC-AA1CCF3723A8}"/>
                  </a:ext>
                </a:extLst>
              </p:cNvPr>
              <p:cNvSpPr/>
              <p:nvPr/>
            </p:nvSpPr>
            <p:spPr>
              <a:xfrm>
                <a:off x="2371139" y="6172749"/>
                <a:ext cx="308702" cy="404505"/>
              </a:xfrm>
              <a:custGeom>
                <a:avLst/>
                <a:gdLst>
                  <a:gd name="connsiteX0" fmla="*/ 308702 w 308702"/>
                  <a:gd name="connsiteY0" fmla="*/ 202253 h 404505"/>
                  <a:gd name="connsiteX1" fmla="*/ 154351 w 308702"/>
                  <a:gd name="connsiteY1" fmla="*/ 404506 h 404505"/>
                  <a:gd name="connsiteX2" fmla="*/ 0 w 308702"/>
                  <a:gd name="connsiteY2" fmla="*/ 202253 h 404505"/>
                  <a:gd name="connsiteX3" fmla="*/ 154351 w 308702"/>
                  <a:gd name="connsiteY3" fmla="*/ 0 h 404505"/>
                  <a:gd name="connsiteX4" fmla="*/ 308702 w 308702"/>
                  <a:gd name="connsiteY4" fmla="*/ 202253 h 40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702" h="404505">
                    <a:moveTo>
                      <a:pt x="308702" y="202253"/>
                    </a:moveTo>
                    <a:cubicBezTo>
                      <a:pt x="308702" y="313954"/>
                      <a:pt x="239597" y="404506"/>
                      <a:pt x="154351" y="404506"/>
                    </a:cubicBezTo>
                    <a:cubicBezTo>
                      <a:pt x="69105" y="404506"/>
                      <a:pt x="0" y="313954"/>
                      <a:pt x="0" y="202253"/>
                    </a:cubicBezTo>
                    <a:cubicBezTo>
                      <a:pt x="0" y="90552"/>
                      <a:pt x="69105" y="0"/>
                      <a:pt x="154351" y="0"/>
                    </a:cubicBezTo>
                    <a:cubicBezTo>
                      <a:pt x="239597" y="0"/>
                      <a:pt x="308702" y="90552"/>
                      <a:pt x="308702" y="2022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A2E8EBA1-2FE5-4B66-9495-05AAFA68ED49}"/>
                  </a:ext>
                </a:extLst>
              </p:cNvPr>
              <p:cNvSpPr/>
              <p:nvPr/>
            </p:nvSpPr>
            <p:spPr>
              <a:xfrm>
                <a:off x="2371139" y="6170829"/>
                <a:ext cx="308702" cy="408345"/>
              </a:xfrm>
              <a:custGeom>
                <a:avLst/>
                <a:gdLst>
                  <a:gd name="connsiteX0" fmla="*/ 308702 w 308702"/>
                  <a:gd name="connsiteY0" fmla="*/ 204173 h 408345"/>
                  <a:gd name="connsiteX1" fmla="*/ 308702 w 308702"/>
                  <a:gd name="connsiteY1" fmla="*/ 214818 h 408345"/>
                  <a:gd name="connsiteX2" fmla="*/ 303380 w 308702"/>
                  <a:gd name="connsiteY2" fmla="*/ 252075 h 408345"/>
                  <a:gd name="connsiteX3" fmla="*/ 287413 w 308702"/>
                  <a:gd name="connsiteY3" fmla="*/ 305299 h 408345"/>
                  <a:gd name="connsiteX4" fmla="*/ 250155 w 308702"/>
                  <a:gd name="connsiteY4" fmla="*/ 363846 h 408345"/>
                  <a:gd name="connsiteX5" fmla="*/ 175641 w 308702"/>
                  <a:gd name="connsiteY5" fmla="*/ 406426 h 408345"/>
                  <a:gd name="connsiteX6" fmla="*/ 85159 w 308702"/>
                  <a:gd name="connsiteY6" fmla="*/ 385136 h 408345"/>
                  <a:gd name="connsiteX7" fmla="*/ 21290 w 308702"/>
                  <a:gd name="connsiteY7" fmla="*/ 305299 h 408345"/>
                  <a:gd name="connsiteX8" fmla="*/ 0 w 308702"/>
                  <a:gd name="connsiteY8" fmla="*/ 204173 h 408345"/>
                  <a:gd name="connsiteX9" fmla="*/ 21290 w 308702"/>
                  <a:gd name="connsiteY9" fmla="*/ 103046 h 408345"/>
                  <a:gd name="connsiteX10" fmla="*/ 85159 w 308702"/>
                  <a:gd name="connsiteY10" fmla="*/ 23209 h 408345"/>
                  <a:gd name="connsiteX11" fmla="*/ 175641 w 308702"/>
                  <a:gd name="connsiteY11" fmla="*/ 1920 h 408345"/>
                  <a:gd name="connsiteX12" fmla="*/ 250155 w 308702"/>
                  <a:gd name="connsiteY12" fmla="*/ 44499 h 408345"/>
                  <a:gd name="connsiteX13" fmla="*/ 287413 w 308702"/>
                  <a:gd name="connsiteY13" fmla="*/ 103046 h 408345"/>
                  <a:gd name="connsiteX14" fmla="*/ 303380 w 308702"/>
                  <a:gd name="connsiteY14" fmla="*/ 156271 h 408345"/>
                  <a:gd name="connsiteX15" fmla="*/ 308702 w 308702"/>
                  <a:gd name="connsiteY15" fmla="*/ 193528 h 408345"/>
                  <a:gd name="connsiteX16" fmla="*/ 308702 w 308702"/>
                  <a:gd name="connsiteY16" fmla="*/ 204173 h 408345"/>
                  <a:gd name="connsiteX17" fmla="*/ 308702 w 308702"/>
                  <a:gd name="connsiteY17" fmla="*/ 204173 h 408345"/>
                  <a:gd name="connsiteX18" fmla="*/ 308702 w 308702"/>
                  <a:gd name="connsiteY18" fmla="*/ 193528 h 408345"/>
                  <a:gd name="connsiteX19" fmla="*/ 303380 w 308702"/>
                  <a:gd name="connsiteY19" fmla="*/ 156271 h 408345"/>
                  <a:gd name="connsiteX20" fmla="*/ 287413 w 308702"/>
                  <a:gd name="connsiteY20" fmla="*/ 103046 h 408345"/>
                  <a:gd name="connsiteX21" fmla="*/ 244833 w 308702"/>
                  <a:gd name="connsiteY21" fmla="*/ 44499 h 408345"/>
                  <a:gd name="connsiteX22" fmla="*/ 170319 w 308702"/>
                  <a:gd name="connsiteY22" fmla="*/ 7242 h 408345"/>
                  <a:gd name="connsiteX23" fmla="*/ 85159 w 308702"/>
                  <a:gd name="connsiteY23" fmla="*/ 28532 h 408345"/>
                  <a:gd name="connsiteX24" fmla="*/ 26612 w 308702"/>
                  <a:gd name="connsiteY24" fmla="*/ 103046 h 408345"/>
                  <a:gd name="connsiteX25" fmla="*/ 5322 w 308702"/>
                  <a:gd name="connsiteY25" fmla="*/ 204173 h 408345"/>
                  <a:gd name="connsiteX26" fmla="*/ 26612 w 308702"/>
                  <a:gd name="connsiteY26" fmla="*/ 305299 h 408345"/>
                  <a:gd name="connsiteX27" fmla="*/ 85159 w 308702"/>
                  <a:gd name="connsiteY27" fmla="*/ 379813 h 408345"/>
                  <a:gd name="connsiteX28" fmla="*/ 127739 w 308702"/>
                  <a:gd name="connsiteY28" fmla="*/ 401103 h 408345"/>
                  <a:gd name="connsiteX29" fmla="*/ 138384 w 308702"/>
                  <a:gd name="connsiteY29" fmla="*/ 401103 h 408345"/>
                  <a:gd name="connsiteX30" fmla="*/ 149029 w 308702"/>
                  <a:gd name="connsiteY30" fmla="*/ 401103 h 408345"/>
                  <a:gd name="connsiteX31" fmla="*/ 170319 w 308702"/>
                  <a:gd name="connsiteY31" fmla="*/ 401103 h 408345"/>
                  <a:gd name="connsiteX32" fmla="*/ 244833 w 308702"/>
                  <a:gd name="connsiteY32" fmla="*/ 363846 h 408345"/>
                  <a:gd name="connsiteX33" fmla="*/ 287413 w 308702"/>
                  <a:gd name="connsiteY33" fmla="*/ 305299 h 408345"/>
                  <a:gd name="connsiteX34" fmla="*/ 303380 w 308702"/>
                  <a:gd name="connsiteY34" fmla="*/ 252075 h 408345"/>
                  <a:gd name="connsiteX35" fmla="*/ 308702 w 308702"/>
                  <a:gd name="connsiteY35" fmla="*/ 214818 h 408345"/>
                  <a:gd name="connsiteX36" fmla="*/ 308702 w 308702"/>
                  <a:gd name="connsiteY36" fmla="*/ 204173 h 408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8702" h="408345">
                    <a:moveTo>
                      <a:pt x="308702" y="204173"/>
                    </a:moveTo>
                    <a:cubicBezTo>
                      <a:pt x="308702" y="204173"/>
                      <a:pt x="308702" y="209495"/>
                      <a:pt x="308702" y="214818"/>
                    </a:cubicBezTo>
                    <a:cubicBezTo>
                      <a:pt x="308702" y="225462"/>
                      <a:pt x="308702" y="236107"/>
                      <a:pt x="303380" y="252075"/>
                    </a:cubicBezTo>
                    <a:cubicBezTo>
                      <a:pt x="303380" y="268042"/>
                      <a:pt x="298058" y="284009"/>
                      <a:pt x="287413" y="305299"/>
                    </a:cubicBezTo>
                    <a:cubicBezTo>
                      <a:pt x="276768" y="326589"/>
                      <a:pt x="266123" y="347879"/>
                      <a:pt x="250155" y="363846"/>
                    </a:cubicBezTo>
                    <a:cubicBezTo>
                      <a:pt x="234188" y="385136"/>
                      <a:pt x="207576" y="401103"/>
                      <a:pt x="175641" y="406426"/>
                    </a:cubicBezTo>
                    <a:cubicBezTo>
                      <a:pt x="143706" y="411748"/>
                      <a:pt x="111772" y="406426"/>
                      <a:pt x="85159" y="385136"/>
                    </a:cubicBezTo>
                    <a:cubicBezTo>
                      <a:pt x="58547" y="369168"/>
                      <a:pt x="31935" y="337234"/>
                      <a:pt x="21290" y="305299"/>
                    </a:cubicBezTo>
                    <a:cubicBezTo>
                      <a:pt x="5322" y="273364"/>
                      <a:pt x="0" y="236107"/>
                      <a:pt x="0" y="204173"/>
                    </a:cubicBezTo>
                    <a:cubicBezTo>
                      <a:pt x="0" y="166915"/>
                      <a:pt x="5322" y="134981"/>
                      <a:pt x="21290" y="103046"/>
                    </a:cubicBezTo>
                    <a:cubicBezTo>
                      <a:pt x="37257" y="71111"/>
                      <a:pt x="58547" y="44499"/>
                      <a:pt x="85159" y="23209"/>
                    </a:cubicBezTo>
                    <a:cubicBezTo>
                      <a:pt x="111772" y="1920"/>
                      <a:pt x="149029" y="-3403"/>
                      <a:pt x="175641" y="1920"/>
                    </a:cubicBezTo>
                    <a:cubicBezTo>
                      <a:pt x="207576" y="7242"/>
                      <a:pt x="228866" y="23209"/>
                      <a:pt x="250155" y="44499"/>
                    </a:cubicBezTo>
                    <a:cubicBezTo>
                      <a:pt x="266123" y="65789"/>
                      <a:pt x="282090" y="87079"/>
                      <a:pt x="287413" y="103046"/>
                    </a:cubicBezTo>
                    <a:cubicBezTo>
                      <a:pt x="298058" y="124336"/>
                      <a:pt x="303380" y="140303"/>
                      <a:pt x="303380" y="156271"/>
                    </a:cubicBezTo>
                    <a:cubicBezTo>
                      <a:pt x="303380" y="172238"/>
                      <a:pt x="308702" y="182883"/>
                      <a:pt x="308702" y="193528"/>
                    </a:cubicBezTo>
                    <a:cubicBezTo>
                      <a:pt x="308702" y="198850"/>
                      <a:pt x="308702" y="204173"/>
                      <a:pt x="308702" y="204173"/>
                    </a:cubicBezTo>
                    <a:close/>
                    <a:moveTo>
                      <a:pt x="308702" y="204173"/>
                    </a:moveTo>
                    <a:cubicBezTo>
                      <a:pt x="308702" y="204173"/>
                      <a:pt x="308702" y="198850"/>
                      <a:pt x="308702" y="193528"/>
                    </a:cubicBezTo>
                    <a:cubicBezTo>
                      <a:pt x="308702" y="182883"/>
                      <a:pt x="308702" y="172238"/>
                      <a:pt x="303380" y="156271"/>
                    </a:cubicBezTo>
                    <a:cubicBezTo>
                      <a:pt x="303380" y="140303"/>
                      <a:pt x="292735" y="124336"/>
                      <a:pt x="287413" y="103046"/>
                    </a:cubicBezTo>
                    <a:cubicBezTo>
                      <a:pt x="276768" y="81756"/>
                      <a:pt x="266123" y="60467"/>
                      <a:pt x="244833" y="44499"/>
                    </a:cubicBezTo>
                    <a:cubicBezTo>
                      <a:pt x="228866" y="28532"/>
                      <a:pt x="202253" y="12565"/>
                      <a:pt x="170319" y="7242"/>
                    </a:cubicBezTo>
                    <a:cubicBezTo>
                      <a:pt x="143706" y="1920"/>
                      <a:pt x="111772" y="7242"/>
                      <a:pt x="85159" y="28532"/>
                    </a:cubicBezTo>
                    <a:cubicBezTo>
                      <a:pt x="58547" y="44499"/>
                      <a:pt x="37257" y="76434"/>
                      <a:pt x="26612" y="103046"/>
                    </a:cubicBezTo>
                    <a:cubicBezTo>
                      <a:pt x="10645" y="134981"/>
                      <a:pt x="5322" y="166915"/>
                      <a:pt x="5322" y="204173"/>
                    </a:cubicBezTo>
                    <a:cubicBezTo>
                      <a:pt x="5322" y="236107"/>
                      <a:pt x="10645" y="273364"/>
                      <a:pt x="26612" y="305299"/>
                    </a:cubicBezTo>
                    <a:cubicBezTo>
                      <a:pt x="42580" y="337234"/>
                      <a:pt x="58547" y="363846"/>
                      <a:pt x="85159" y="379813"/>
                    </a:cubicBezTo>
                    <a:cubicBezTo>
                      <a:pt x="95804" y="390458"/>
                      <a:pt x="111772" y="395781"/>
                      <a:pt x="127739" y="401103"/>
                    </a:cubicBezTo>
                    <a:cubicBezTo>
                      <a:pt x="133061" y="401103"/>
                      <a:pt x="133061" y="401103"/>
                      <a:pt x="138384" y="401103"/>
                    </a:cubicBezTo>
                    <a:lnTo>
                      <a:pt x="149029" y="401103"/>
                    </a:lnTo>
                    <a:cubicBezTo>
                      <a:pt x="154351" y="401103"/>
                      <a:pt x="164996" y="401103"/>
                      <a:pt x="170319" y="401103"/>
                    </a:cubicBezTo>
                    <a:cubicBezTo>
                      <a:pt x="196931" y="395781"/>
                      <a:pt x="223543" y="379813"/>
                      <a:pt x="244833" y="363846"/>
                    </a:cubicBezTo>
                    <a:cubicBezTo>
                      <a:pt x="266123" y="347879"/>
                      <a:pt x="276768" y="326589"/>
                      <a:pt x="287413" y="305299"/>
                    </a:cubicBezTo>
                    <a:cubicBezTo>
                      <a:pt x="298058" y="284009"/>
                      <a:pt x="303380" y="268042"/>
                      <a:pt x="303380" y="252075"/>
                    </a:cubicBezTo>
                    <a:cubicBezTo>
                      <a:pt x="308702" y="236107"/>
                      <a:pt x="308702" y="225462"/>
                      <a:pt x="308702" y="214818"/>
                    </a:cubicBezTo>
                    <a:cubicBezTo>
                      <a:pt x="308702" y="209495"/>
                      <a:pt x="308702" y="204173"/>
                      <a:pt x="308702" y="204173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27" name="Graphic 19">
              <a:extLst>
                <a:ext uri="{FF2B5EF4-FFF2-40B4-BE49-F238E27FC236}">
                  <a16:creationId xmlns:a16="http://schemas.microsoft.com/office/drawing/2014/main" id="{54B13C4C-89BC-4669-B060-0B5C67D68801}"/>
                </a:ext>
              </a:extLst>
            </p:cNvPr>
            <p:cNvGrpSpPr/>
            <p:nvPr/>
          </p:nvGrpSpPr>
          <p:grpSpPr>
            <a:xfrm>
              <a:off x="1647284" y="6197976"/>
              <a:ext cx="308702" cy="407810"/>
              <a:chOff x="1647284" y="6197976"/>
              <a:chExt cx="308702" cy="407810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EF96A4D3-AB82-4DB8-93DF-C877F48FA725}"/>
                  </a:ext>
                </a:extLst>
              </p:cNvPr>
              <p:cNvSpPr/>
              <p:nvPr/>
            </p:nvSpPr>
            <p:spPr>
              <a:xfrm>
                <a:off x="1647284" y="6199361"/>
                <a:ext cx="308702" cy="404505"/>
              </a:xfrm>
              <a:custGeom>
                <a:avLst/>
                <a:gdLst>
                  <a:gd name="connsiteX0" fmla="*/ 308702 w 308702"/>
                  <a:gd name="connsiteY0" fmla="*/ 202253 h 404505"/>
                  <a:gd name="connsiteX1" fmla="*/ 154351 w 308702"/>
                  <a:gd name="connsiteY1" fmla="*/ 404506 h 404505"/>
                  <a:gd name="connsiteX2" fmla="*/ 0 w 308702"/>
                  <a:gd name="connsiteY2" fmla="*/ 202253 h 404505"/>
                  <a:gd name="connsiteX3" fmla="*/ 154351 w 308702"/>
                  <a:gd name="connsiteY3" fmla="*/ 0 h 404505"/>
                  <a:gd name="connsiteX4" fmla="*/ 308702 w 308702"/>
                  <a:gd name="connsiteY4" fmla="*/ 202253 h 404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702" h="404505">
                    <a:moveTo>
                      <a:pt x="308702" y="202253"/>
                    </a:moveTo>
                    <a:cubicBezTo>
                      <a:pt x="308702" y="313954"/>
                      <a:pt x="239597" y="404506"/>
                      <a:pt x="154351" y="404506"/>
                    </a:cubicBezTo>
                    <a:cubicBezTo>
                      <a:pt x="69105" y="404506"/>
                      <a:pt x="0" y="313954"/>
                      <a:pt x="0" y="202253"/>
                    </a:cubicBezTo>
                    <a:cubicBezTo>
                      <a:pt x="0" y="90552"/>
                      <a:pt x="69105" y="0"/>
                      <a:pt x="154351" y="0"/>
                    </a:cubicBezTo>
                    <a:cubicBezTo>
                      <a:pt x="239597" y="0"/>
                      <a:pt x="308702" y="90552"/>
                      <a:pt x="308702" y="2022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3DB4CE94-F5EE-459A-8BFF-B6C294C0F681}"/>
                  </a:ext>
                </a:extLst>
              </p:cNvPr>
              <p:cNvSpPr/>
              <p:nvPr/>
            </p:nvSpPr>
            <p:spPr>
              <a:xfrm>
                <a:off x="1647284" y="6197976"/>
                <a:ext cx="308702" cy="407810"/>
              </a:xfrm>
              <a:custGeom>
                <a:avLst/>
                <a:gdLst>
                  <a:gd name="connsiteX0" fmla="*/ 308702 w 308702"/>
                  <a:gd name="connsiteY0" fmla="*/ 203637 h 407810"/>
                  <a:gd name="connsiteX1" fmla="*/ 308702 w 308702"/>
                  <a:gd name="connsiteY1" fmla="*/ 214282 h 407810"/>
                  <a:gd name="connsiteX2" fmla="*/ 303380 w 308702"/>
                  <a:gd name="connsiteY2" fmla="*/ 251539 h 407810"/>
                  <a:gd name="connsiteX3" fmla="*/ 287413 w 308702"/>
                  <a:gd name="connsiteY3" fmla="*/ 304764 h 407810"/>
                  <a:gd name="connsiteX4" fmla="*/ 250155 w 308702"/>
                  <a:gd name="connsiteY4" fmla="*/ 363311 h 407810"/>
                  <a:gd name="connsiteX5" fmla="*/ 175641 w 308702"/>
                  <a:gd name="connsiteY5" fmla="*/ 405890 h 407810"/>
                  <a:gd name="connsiteX6" fmla="*/ 85159 w 308702"/>
                  <a:gd name="connsiteY6" fmla="*/ 384601 h 407810"/>
                  <a:gd name="connsiteX7" fmla="*/ 21290 w 308702"/>
                  <a:gd name="connsiteY7" fmla="*/ 304764 h 407810"/>
                  <a:gd name="connsiteX8" fmla="*/ 0 w 308702"/>
                  <a:gd name="connsiteY8" fmla="*/ 203637 h 407810"/>
                  <a:gd name="connsiteX9" fmla="*/ 21290 w 308702"/>
                  <a:gd name="connsiteY9" fmla="*/ 102511 h 407810"/>
                  <a:gd name="connsiteX10" fmla="*/ 85159 w 308702"/>
                  <a:gd name="connsiteY10" fmla="*/ 22674 h 407810"/>
                  <a:gd name="connsiteX11" fmla="*/ 175641 w 308702"/>
                  <a:gd name="connsiteY11" fmla="*/ 1385 h 407810"/>
                  <a:gd name="connsiteX12" fmla="*/ 250155 w 308702"/>
                  <a:gd name="connsiteY12" fmla="*/ 43964 h 407810"/>
                  <a:gd name="connsiteX13" fmla="*/ 287413 w 308702"/>
                  <a:gd name="connsiteY13" fmla="*/ 102511 h 407810"/>
                  <a:gd name="connsiteX14" fmla="*/ 303380 w 308702"/>
                  <a:gd name="connsiteY14" fmla="*/ 155735 h 407810"/>
                  <a:gd name="connsiteX15" fmla="*/ 308702 w 308702"/>
                  <a:gd name="connsiteY15" fmla="*/ 192993 h 407810"/>
                  <a:gd name="connsiteX16" fmla="*/ 308702 w 308702"/>
                  <a:gd name="connsiteY16" fmla="*/ 203637 h 407810"/>
                  <a:gd name="connsiteX17" fmla="*/ 308702 w 308702"/>
                  <a:gd name="connsiteY17" fmla="*/ 203637 h 407810"/>
                  <a:gd name="connsiteX18" fmla="*/ 308702 w 308702"/>
                  <a:gd name="connsiteY18" fmla="*/ 192993 h 407810"/>
                  <a:gd name="connsiteX19" fmla="*/ 303380 w 308702"/>
                  <a:gd name="connsiteY19" fmla="*/ 155735 h 407810"/>
                  <a:gd name="connsiteX20" fmla="*/ 287413 w 308702"/>
                  <a:gd name="connsiteY20" fmla="*/ 102511 h 407810"/>
                  <a:gd name="connsiteX21" fmla="*/ 244833 w 308702"/>
                  <a:gd name="connsiteY21" fmla="*/ 43964 h 407810"/>
                  <a:gd name="connsiteX22" fmla="*/ 170319 w 308702"/>
                  <a:gd name="connsiteY22" fmla="*/ 6707 h 407810"/>
                  <a:gd name="connsiteX23" fmla="*/ 85159 w 308702"/>
                  <a:gd name="connsiteY23" fmla="*/ 27997 h 407810"/>
                  <a:gd name="connsiteX24" fmla="*/ 26612 w 308702"/>
                  <a:gd name="connsiteY24" fmla="*/ 102511 h 407810"/>
                  <a:gd name="connsiteX25" fmla="*/ 5322 w 308702"/>
                  <a:gd name="connsiteY25" fmla="*/ 203637 h 407810"/>
                  <a:gd name="connsiteX26" fmla="*/ 26612 w 308702"/>
                  <a:gd name="connsiteY26" fmla="*/ 304764 h 407810"/>
                  <a:gd name="connsiteX27" fmla="*/ 85159 w 308702"/>
                  <a:gd name="connsiteY27" fmla="*/ 379278 h 407810"/>
                  <a:gd name="connsiteX28" fmla="*/ 127739 w 308702"/>
                  <a:gd name="connsiteY28" fmla="*/ 400568 h 407810"/>
                  <a:gd name="connsiteX29" fmla="*/ 138384 w 308702"/>
                  <a:gd name="connsiteY29" fmla="*/ 400568 h 407810"/>
                  <a:gd name="connsiteX30" fmla="*/ 149029 w 308702"/>
                  <a:gd name="connsiteY30" fmla="*/ 400568 h 407810"/>
                  <a:gd name="connsiteX31" fmla="*/ 170319 w 308702"/>
                  <a:gd name="connsiteY31" fmla="*/ 400568 h 407810"/>
                  <a:gd name="connsiteX32" fmla="*/ 244833 w 308702"/>
                  <a:gd name="connsiteY32" fmla="*/ 363311 h 407810"/>
                  <a:gd name="connsiteX33" fmla="*/ 287413 w 308702"/>
                  <a:gd name="connsiteY33" fmla="*/ 304764 h 407810"/>
                  <a:gd name="connsiteX34" fmla="*/ 303380 w 308702"/>
                  <a:gd name="connsiteY34" fmla="*/ 251539 h 407810"/>
                  <a:gd name="connsiteX35" fmla="*/ 308702 w 308702"/>
                  <a:gd name="connsiteY35" fmla="*/ 214282 h 407810"/>
                  <a:gd name="connsiteX36" fmla="*/ 308702 w 308702"/>
                  <a:gd name="connsiteY36" fmla="*/ 203637 h 40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308702" h="407810">
                    <a:moveTo>
                      <a:pt x="308702" y="203637"/>
                    </a:moveTo>
                    <a:cubicBezTo>
                      <a:pt x="308702" y="203637"/>
                      <a:pt x="308702" y="208960"/>
                      <a:pt x="308702" y="214282"/>
                    </a:cubicBezTo>
                    <a:cubicBezTo>
                      <a:pt x="308702" y="224927"/>
                      <a:pt x="308702" y="235572"/>
                      <a:pt x="303380" y="251539"/>
                    </a:cubicBezTo>
                    <a:cubicBezTo>
                      <a:pt x="303380" y="267507"/>
                      <a:pt x="298058" y="283474"/>
                      <a:pt x="287413" y="304764"/>
                    </a:cubicBezTo>
                    <a:cubicBezTo>
                      <a:pt x="276768" y="326054"/>
                      <a:pt x="266123" y="347344"/>
                      <a:pt x="250155" y="363311"/>
                    </a:cubicBezTo>
                    <a:cubicBezTo>
                      <a:pt x="234188" y="384601"/>
                      <a:pt x="207576" y="400568"/>
                      <a:pt x="175641" y="405890"/>
                    </a:cubicBezTo>
                    <a:cubicBezTo>
                      <a:pt x="143706" y="411213"/>
                      <a:pt x="111772" y="405890"/>
                      <a:pt x="85159" y="384601"/>
                    </a:cubicBezTo>
                    <a:cubicBezTo>
                      <a:pt x="58547" y="368633"/>
                      <a:pt x="31935" y="336699"/>
                      <a:pt x="21290" y="304764"/>
                    </a:cubicBezTo>
                    <a:cubicBezTo>
                      <a:pt x="5322" y="272829"/>
                      <a:pt x="0" y="235572"/>
                      <a:pt x="0" y="203637"/>
                    </a:cubicBezTo>
                    <a:cubicBezTo>
                      <a:pt x="0" y="166380"/>
                      <a:pt x="5322" y="134446"/>
                      <a:pt x="21290" y="102511"/>
                    </a:cubicBezTo>
                    <a:cubicBezTo>
                      <a:pt x="37257" y="70576"/>
                      <a:pt x="58547" y="43964"/>
                      <a:pt x="85159" y="22674"/>
                    </a:cubicBezTo>
                    <a:cubicBezTo>
                      <a:pt x="111772" y="6707"/>
                      <a:pt x="149029" y="-3938"/>
                      <a:pt x="175641" y="1385"/>
                    </a:cubicBezTo>
                    <a:cubicBezTo>
                      <a:pt x="207576" y="6707"/>
                      <a:pt x="228866" y="22674"/>
                      <a:pt x="250155" y="43964"/>
                    </a:cubicBezTo>
                    <a:cubicBezTo>
                      <a:pt x="266123" y="65254"/>
                      <a:pt x="282090" y="86544"/>
                      <a:pt x="287413" y="102511"/>
                    </a:cubicBezTo>
                    <a:cubicBezTo>
                      <a:pt x="298058" y="123801"/>
                      <a:pt x="303380" y="139768"/>
                      <a:pt x="303380" y="155735"/>
                    </a:cubicBezTo>
                    <a:cubicBezTo>
                      <a:pt x="308702" y="171703"/>
                      <a:pt x="308702" y="182348"/>
                      <a:pt x="308702" y="192993"/>
                    </a:cubicBezTo>
                    <a:cubicBezTo>
                      <a:pt x="308702" y="203637"/>
                      <a:pt x="308702" y="203637"/>
                      <a:pt x="308702" y="203637"/>
                    </a:cubicBezTo>
                    <a:close/>
                    <a:moveTo>
                      <a:pt x="308702" y="203637"/>
                    </a:moveTo>
                    <a:cubicBezTo>
                      <a:pt x="308702" y="203637"/>
                      <a:pt x="308702" y="198315"/>
                      <a:pt x="308702" y="192993"/>
                    </a:cubicBezTo>
                    <a:cubicBezTo>
                      <a:pt x="308702" y="182348"/>
                      <a:pt x="308702" y="171703"/>
                      <a:pt x="303380" y="155735"/>
                    </a:cubicBezTo>
                    <a:cubicBezTo>
                      <a:pt x="303380" y="139768"/>
                      <a:pt x="292735" y="123801"/>
                      <a:pt x="287413" y="102511"/>
                    </a:cubicBezTo>
                    <a:cubicBezTo>
                      <a:pt x="276768" y="81221"/>
                      <a:pt x="266123" y="59931"/>
                      <a:pt x="244833" y="43964"/>
                    </a:cubicBezTo>
                    <a:cubicBezTo>
                      <a:pt x="228866" y="27997"/>
                      <a:pt x="202253" y="12029"/>
                      <a:pt x="170319" y="6707"/>
                    </a:cubicBezTo>
                    <a:cubicBezTo>
                      <a:pt x="138384" y="1385"/>
                      <a:pt x="106449" y="12029"/>
                      <a:pt x="85159" y="27997"/>
                    </a:cubicBezTo>
                    <a:cubicBezTo>
                      <a:pt x="58547" y="43964"/>
                      <a:pt x="37257" y="75899"/>
                      <a:pt x="26612" y="102511"/>
                    </a:cubicBezTo>
                    <a:cubicBezTo>
                      <a:pt x="10645" y="134446"/>
                      <a:pt x="5322" y="166380"/>
                      <a:pt x="5322" y="203637"/>
                    </a:cubicBezTo>
                    <a:cubicBezTo>
                      <a:pt x="5322" y="235572"/>
                      <a:pt x="10645" y="272829"/>
                      <a:pt x="26612" y="304764"/>
                    </a:cubicBezTo>
                    <a:cubicBezTo>
                      <a:pt x="42580" y="336699"/>
                      <a:pt x="58547" y="363311"/>
                      <a:pt x="85159" y="379278"/>
                    </a:cubicBezTo>
                    <a:cubicBezTo>
                      <a:pt x="95804" y="389923"/>
                      <a:pt x="111772" y="395246"/>
                      <a:pt x="127739" y="400568"/>
                    </a:cubicBezTo>
                    <a:cubicBezTo>
                      <a:pt x="133061" y="400568"/>
                      <a:pt x="133061" y="400568"/>
                      <a:pt x="138384" y="400568"/>
                    </a:cubicBezTo>
                    <a:lnTo>
                      <a:pt x="149029" y="400568"/>
                    </a:lnTo>
                    <a:cubicBezTo>
                      <a:pt x="154351" y="400568"/>
                      <a:pt x="164996" y="400568"/>
                      <a:pt x="170319" y="400568"/>
                    </a:cubicBezTo>
                    <a:cubicBezTo>
                      <a:pt x="196931" y="395246"/>
                      <a:pt x="223543" y="379278"/>
                      <a:pt x="244833" y="363311"/>
                    </a:cubicBezTo>
                    <a:cubicBezTo>
                      <a:pt x="266123" y="347344"/>
                      <a:pt x="276768" y="326054"/>
                      <a:pt x="287413" y="304764"/>
                    </a:cubicBezTo>
                    <a:cubicBezTo>
                      <a:pt x="298058" y="283474"/>
                      <a:pt x="303380" y="267507"/>
                      <a:pt x="303380" y="251539"/>
                    </a:cubicBezTo>
                    <a:cubicBezTo>
                      <a:pt x="308702" y="235572"/>
                      <a:pt x="308702" y="224927"/>
                      <a:pt x="308702" y="214282"/>
                    </a:cubicBezTo>
                    <a:cubicBezTo>
                      <a:pt x="308702" y="208960"/>
                      <a:pt x="308702" y="203637"/>
                      <a:pt x="308702" y="203637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30" name="Graphic 19">
              <a:extLst>
                <a:ext uri="{FF2B5EF4-FFF2-40B4-BE49-F238E27FC236}">
                  <a16:creationId xmlns:a16="http://schemas.microsoft.com/office/drawing/2014/main" id="{077059D0-AD35-49C6-86ED-3198B98C078A}"/>
                </a:ext>
              </a:extLst>
            </p:cNvPr>
            <p:cNvGrpSpPr/>
            <p:nvPr/>
          </p:nvGrpSpPr>
          <p:grpSpPr>
            <a:xfrm>
              <a:off x="1697462" y="6289362"/>
              <a:ext cx="208210" cy="277819"/>
              <a:chOff x="1697462" y="6289362"/>
              <a:chExt cx="208210" cy="277819"/>
            </a:xfrm>
          </p:grpSpPr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ABCACE9-53B6-4195-95CA-2108E6DC8072}"/>
                  </a:ext>
                </a:extLst>
              </p:cNvPr>
              <p:cNvSpPr/>
              <p:nvPr/>
            </p:nvSpPr>
            <p:spPr>
              <a:xfrm rot="219554">
                <a:off x="1705760" y="6295205"/>
                <a:ext cx="191615" cy="266132"/>
              </a:xfrm>
              <a:custGeom>
                <a:avLst/>
                <a:gdLst>
                  <a:gd name="connsiteX0" fmla="*/ 191616 w 191615"/>
                  <a:gd name="connsiteY0" fmla="*/ 133066 h 266132"/>
                  <a:gd name="connsiteX1" fmla="*/ 95808 w 191615"/>
                  <a:gd name="connsiteY1" fmla="*/ 266133 h 266132"/>
                  <a:gd name="connsiteX2" fmla="*/ 0 w 191615"/>
                  <a:gd name="connsiteY2" fmla="*/ 133066 h 266132"/>
                  <a:gd name="connsiteX3" fmla="*/ 95808 w 191615"/>
                  <a:gd name="connsiteY3" fmla="*/ 0 h 266132"/>
                  <a:gd name="connsiteX4" fmla="*/ 191616 w 191615"/>
                  <a:gd name="connsiteY4" fmla="*/ 133066 h 266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15" h="266132">
                    <a:moveTo>
                      <a:pt x="191616" y="133066"/>
                    </a:moveTo>
                    <a:cubicBezTo>
                      <a:pt x="191616" y="206557"/>
                      <a:pt x="148721" y="266133"/>
                      <a:pt x="95808" y="266133"/>
                    </a:cubicBezTo>
                    <a:cubicBezTo>
                      <a:pt x="42895" y="266133"/>
                      <a:pt x="0" y="206557"/>
                      <a:pt x="0" y="133066"/>
                    </a:cubicBezTo>
                    <a:cubicBezTo>
                      <a:pt x="0" y="59576"/>
                      <a:pt x="42895" y="0"/>
                      <a:pt x="95808" y="0"/>
                    </a:cubicBezTo>
                    <a:cubicBezTo>
                      <a:pt x="148721" y="0"/>
                      <a:pt x="191616" y="59576"/>
                      <a:pt x="191616" y="133066"/>
                    </a:cubicBezTo>
                    <a:close/>
                  </a:path>
                </a:pathLst>
              </a:custGeom>
              <a:solidFill>
                <a:srgbClr val="52C1C5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EDA3B45-FA4D-4E23-B766-0D6D0607907A}"/>
                  </a:ext>
                </a:extLst>
              </p:cNvPr>
              <p:cNvSpPr/>
              <p:nvPr/>
            </p:nvSpPr>
            <p:spPr>
              <a:xfrm rot="219554">
                <a:off x="1705760" y="6295205"/>
                <a:ext cx="191615" cy="266132"/>
              </a:xfrm>
              <a:custGeom>
                <a:avLst/>
                <a:gdLst>
                  <a:gd name="connsiteX0" fmla="*/ 191616 w 191615"/>
                  <a:gd name="connsiteY0" fmla="*/ 133066 h 266132"/>
                  <a:gd name="connsiteX1" fmla="*/ 95808 w 191615"/>
                  <a:gd name="connsiteY1" fmla="*/ 266133 h 266132"/>
                  <a:gd name="connsiteX2" fmla="*/ 0 w 191615"/>
                  <a:gd name="connsiteY2" fmla="*/ 133066 h 266132"/>
                  <a:gd name="connsiteX3" fmla="*/ 95808 w 191615"/>
                  <a:gd name="connsiteY3" fmla="*/ 0 h 266132"/>
                  <a:gd name="connsiteX4" fmla="*/ 191616 w 191615"/>
                  <a:gd name="connsiteY4" fmla="*/ 133066 h 266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15" h="266132">
                    <a:moveTo>
                      <a:pt x="191616" y="133066"/>
                    </a:moveTo>
                    <a:cubicBezTo>
                      <a:pt x="191616" y="206557"/>
                      <a:pt x="148721" y="266133"/>
                      <a:pt x="95808" y="266133"/>
                    </a:cubicBezTo>
                    <a:cubicBezTo>
                      <a:pt x="42895" y="266133"/>
                      <a:pt x="0" y="206557"/>
                      <a:pt x="0" y="133066"/>
                    </a:cubicBezTo>
                    <a:cubicBezTo>
                      <a:pt x="0" y="59576"/>
                      <a:pt x="42895" y="0"/>
                      <a:pt x="95808" y="0"/>
                    </a:cubicBezTo>
                    <a:cubicBezTo>
                      <a:pt x="148721" y="0"/>
                      <a:pt x="191616" y="59576"/>
                      <a:pt x="191616" y="133066"/>
                    </a:cubicBezTo>
                    <a:close/>
                  </a:path>
                </a:pathLst>
              </a:custGeom>
              <a:solidFill>
                <a:srgbClr val="333332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C59DC4BD-D82F-4A78-9BFA-769888B87379}"/>
                  </a:ext>
                </a:extLst>
              </p:cNvPr>
              <p:cNvSpPr/>
              <p:nvPr/>
            </p:nvSpPr>
            <p:spPr>
              <a:xfrm rot="219646">
                <a:off x="1727028" y="6332482"/>
                <a:ext cx="149034" cy="202261"/>
              </a:xfrm>
              <a:custGeom>
                <a:avLst/>
                <a:gdLst>
                  <a:gd name="connsiteX0" fmla="*/ 149035 w 149034"/>
                  <a:gd name="connsiteY0" fmla="*/ 101131 h 202261"/>
                  <a:gd name="connsiteX1" fmla="*/ 74517 w 149034"/>
                  <a:gd name="connsiteY1" fmla="*/ 202261 h 202261"/>
                  <a:gd name="connsiteX2" fmla="*/ 0 w 149034"/>
                  <a:gd name="connsiteY2" fmla="*/ 101131 h 202261"/>
                  <a:gd name="connsiteX3" fmla="*/ 74517 w 149034"/>
                  <a:gd name="connsiteY3" fmla="*/ 0 h 202261"/>
                  <a:gd name="connsiteX4" fmla="*/ 149035 w 149034"/>
                  <a:gd name="connsiteY4" fmla="*/ 101131 h 202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34" h="202261">
                    <a:moveTo>
                      <a:pt x="149035" y="101131"/>
                    </a:moveTo>
                    <a:cubicBezTo>
                      <a:pt x="149035" y="156983"/>
                      <a:pt x="115672" y="202261"/>
                      <a:pt x="74517" y="202261"/>
                    </a:cubicBezTo>
                    <a:cubicBezTo>
                      <a:pt x="33363" y="202261"/>
                      <a:pt x="0" y="156983"/>
                      <a:pt x="0" y="101131"/>
                    </a:cubicBezTo>
                    <a:cubicBezTo>
                      <a:pt x="0" y="45278"/>
                      <a:pt x="33363" y="0"/>
                      <a:pt x="74517" y="0"/>
                    </a:cubicBezTo>
                    <a:cubicBezTo>
                      <a:pt x="115672" y="0"/>
                      <a:pt x="149035" y="45278"/>
                      <a:pt x="149035" y="101131"/>
                    </a:cubicBezTo>
                    <a:close/>
                  </a:path>
                </a:pathLst>
              </a:custGeom>
              <a:solidFill>
                <a:srgbClr val="333332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69EAA71-D123-4B56-86F2-F4B399B1E567}"/>
                  </a:ext>
                </a:extLst>
              </p:cNvPr>
              <p:cNvSpPr/>
              <p:nvPr/>
            </p:nvSpPr>
            <p:spPr>
              <a:xfrm rot="219097">
                <a:off x="1748318" y="6348559"/>
                <a:ext cx="117097" cy="159678"/>
              </a:xfrm>
              <a:custGeom>
                <a:avLst/>
                <a:gdLst>
                  <a:gd name="connsiteX0" fmla="*/ 117098 w 117097"/>
                  <a:gd name="connsiteY0" fmla="*/ 79839 h 159678"/>
                  <a:gd name="connsiteX1" fmla="*/ 58549 w 117097"/>
                  <a:gd name="connsiteY1" fmla="*/ 159678 h 159678"/>
                  <a:gd name="connsiteX2" fmla="*/ 0 w 117097"/>
                  <a:gd name="connsiteY2" fmla="*/ 79839 h 159678"/>
                  <a:gd name="connsiteX3" fmla="*/ 58549 w 117097"/>
                  <a:gd name="connsiteY3" fmla="*/ 0 h 159678"/>
                  <a:gd name="connsiteX4" fmla="*/ 117098 w 117097"/>
                  <a:gd name="connsiteY4" fmla="*/ 79839 h 15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97" h="159678">
                    <a:moveTo>
                      <a:pt x="117098" y="79839"/>
                    </a:moveTo>
                    <a:cubicBezTo>
                      <a:pt x="117098" y="123933"/>
                      <a:pt x="90884" y="159678"/>
                      <a:pt x="58549" y="159678"/>
                    </a:cubicBezTo>
                    <a:cubicBezTo>
                      <a:pt x="26213" y="159678"/>
                      <a:pt x="0" y="123933"/>
                      <a:pt x="0" y="79839"/>
                    </a:cubicBezTo>
                    <a:cubicBezTo>
                      <a:pt x="0" y="35745"/>
                      <a:pt x="26213" y="0"/>
                      <a:pt x="58549" y="0"/>
                    </a:cubicBezTo>
                    <a:cubicBezTo>
                      <a:pt x="90884" y="0"/>
                      <a:pt x="117098" y="35745"/>
                      <a:pt x="117098" y="79839"/>
                    </a:cubicBezTo>
                    <a:close/>
                  </a:path>
                </a:pathLst>
              </a:custGeom>
              <a:solidFill>
                <a:srgbClr val="0A0A0A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AAE7620E-1FB6-45CC-8295-5C57F68B2A5D}"/>
                  </a:ext>
                </a:extLst>
              </p:cNvPr>
              <p:cNvSpPr/>
              <p:nvPr/>
            </p:nvSpPr>
            <p:spPr>
              <a:xfrm>
                <a:off x="1700059" y="6401614"/>
                <a:ext cx="197381" cy="160009"/>
              </a:xfrm>
              <a:custGeom>
                <a:avLst/>
                <a:gdLst>
                  <a:gd name="connsiteX0" fmla="*/ 5773 w 197381"/>
                  <a:gd name="connsiteY0" fmla="*/ 0 h 160009"/>
                  <a:gd name="connsiteX1" fmla="*/ 450 w 197381"/>
                  <a:gd name="connsiteY1" fmla="*/ 21290 h 160009"/>
                  <a:gd name="connsiteX2" fmla="*/ 90932 w 197381"/>
                  <a:gd name="connsiteY2" fmla="*/ 159673 h 160009"/>
                  <a:gd name="connsiteX3" fmla="*/ 197381 w 197381"/>
                  <a:gd name="connsiteY3" fmla="*/ 31935 h 160009"/>
                  <a:gd name="connsiteX4" fmla="*/ 197381 w 197381"/>
                  <a:gd name="connsiteY4" fmla="*/ 10645 h 160009"/>
                  <a:gd name="connsiteX5" fmla="*/ 5773 w 197381"/>
                  <a:gd name="connsiteY5" fmla="*/ 0 h 1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381" h="160009">
                    <a:moveTo>
                      <a:pt x="5773" y="0"/>
                    </a:moveTo>
                    <a:cubicBezTo>
                      <a:pt x="5773" y="5322"/>
                      <a:pt x="5773" y="15967"/>
                      <a:pt x="450" y="21290"/>
                    </a:cubicBezTo>
                    <a:cubicBezTo>
                      <a:pt x="-4872" y="95804"/>
                      <a:pt x="37707" y="159673"/>
                      <a:pt x="90932" y="159673"/>
                    </a:cubicBezTo>
                    <a:cubicBezTo>
                      <a:pt x="144156" y="164996"/>
                      <a:pt x="192059" y="106449"/>
                      <a:pt x="197381" y="31935"/>
                    </a:cubicBezTo>
                    <a:cubicBezTo>
                      <a:pt x="197381" y="26612"/>
                      <a:pt x="197381" y="15967"/>
                      <a:pt x="197381" y="10645"/>
                    </a:cubicBezTo>
                    <a:cubicBezTo>
                      <a:pt x="138834" y="47902"/>
                      <a:pt x="53675" y="53224"/>
                      <a:pt x="5773" y="0"/>
                    </a:cubicBezTo>
                    <a:close/>
                  </a:path>
                </a:pathLst>
              </a:custGeom>
              <a:solidFill>
                <a:srgbClr val="333332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960C59BB-4198-4979-A1A3-7C7AE157CC63}"/>
                  </a:ext>
                </a:extLst>
              </p:cNvPr>
              <p:cNvSpPr/>
              <p:nvPr/>
            </p:nvSpPr>
            <p:spPr>
              <a:xfrm rot="545471">
                <a:off x="1726779" y="6348270"/>
                <a:ext cx="63867" cy="85155"/>
              </a:xfrm>
              <a:custGeom>
                <a:avLst/>
                <a:gdLst>
                  <a:gd name="connsiteX0" fmla="*/ 63867 w 63867"/>
                  <a:gd name="connsiteY0" fmla="*/ 42578 h 85155"/>
                  <a:gd name="connsiteX1" fmla="*/ 31933 w 63867"/>
                  <a:gd name="connsiteY1" fmla="*/ 85156 h 85155"/>
                  <a:gd name="connsiteX2" fmla="*/ 0 w 63867"/>
                  <a:gd name="connsiteY2" fmla="*/ 42578 h 85155"/>
                  <a:gd name="connsiteX3" fmla="*/ 31933 w 63867"/>
                  <a:gd name="connsiteY3" fmla="*/ 0 h 85155"/>
                  <a:gd name="connsiteX4" fmla="*/ 63867 w 63867"/>
                  <a:gd name="connsiteY4" fmla="*/ 42578 h 8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67" h="85155">
                    <a:moveTo>
                      <a:pt x="63867" y="42578"/>
                    </a:moveTo>
                    <a:cubicBezTo>
                      <a:pt x="63867" y="66093"/>
                      <a:pt x="49570" y="85156"/>
                      <a:pt x="31933" y="85156"/>
                    </a:cubicBezTo>
                    <a:cubicBezTo>
                      <a:pt x="14297" y="85156"/>
                      <a:pt x="0" y="66093"/>
                      <a:pt x="0" y="42578"/>
                    </a:cubicBezTo>
                    <a:cubicBezTo>
                      <a:pt x="0" y="19063"/>
                      <a:pt x="14297" y="0"/>
                      <a:pt x="31933" y="0"/>
                    </a:cubicBezTo>
                    <a:cubicBezTo>
                      <a:pt x="49570" y="0"/>
                      <a:pt x="63867" y="19063"/>
                      <a:pt x="63867" y="425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6A3601A9-636A-424B-8EC3-C98A44B0DD84}"/>
                  </a:ext>
                </a:extLst>
              </p:cNvPr>
              <p:cNvSpPr/>
              <p:nvPr/>
            </p:nvSpPr>
            <p:spPr>
              <a:xfrm rot="555532">
                <a:off x="1737974" y="6439192"/>
                <a:ext cx="31935" cy="42580"/>
              </a:xfrm>
              <a:custGeom>
                <a:avLst/>
                <a:gdLst>
                  <a:gd name="connsiteX0" fmla="*/ 31936 w 31935"/>
                  <a:gd name="connsiteY0" fmla="*/ 21290 h 42580"/>
                  <a:gd name="connsiteX1" fmla="*/ 15968 w 31935"/>
                  <a:gd name="connsiteY1" fmla="*/ 42581 h 42580"/>
                  <a:gd name="connsiteX2" fmla="*/ 0 w 31935"/>
                  <a:gd name="connsiteY2" fmla="*/ 21290 h 42580"/>
                  <a:gd name="connsiteX3" fmla="*/ 15968 w 31935"/>
                  <a:gd name="connsiteY3" fmla="*/ 0 h 42580"/>
                  <a:gd name="connsiteX4" fmla="*/ 31936 w 31935"/>
                  <a:gd name="connsiteY4" fmla="*/ 21290 h 4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35" h="42580">
                    <a:moveTo>
                      <a:pt x="31936" y="21290"/>
                    </a:moveTo>
                    <a:cubicBezTo>
                      <a:pt x="31936" y="33049"/>
                      <a:pt x="24787" y="42581"/>
                      <a:pt x="15968" y="42581"/>
                    </a:cubicBezTo>
                    <a:cubicBezTo>
                      <a:pt x="7149" y="42581"/>
                      <a:pt x="0" y="33049"/>
                      <a:pt x="0" y="21290"/>
                    </a:cubicBezTo>
                    <a:cubicBezTo>
                      <a:pt x="0" y="9532"/>
                      <a:pt x="7149" y="0"/>
                      <a:pt x="15968" y="0"/>
                    </a:cubicBezTo>
                    <a:cubicBezTo>
                      <a:pt x="24787" y="0"/>
                      <a:pt x="31936" y="9532"/>
                      <a:pt x="31936" y="21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38" name="Graphic 19">
              <a:extLst>
                <a:ext uri="{FF2B5EF4-FFF2-40B4-BE49-F238E27FC236}">
                  <a16:creationId xmlns:a16="http://schemas.microsoft.com/office/drawing/2014/main" id="{FC4BDCE6-5A60-4EF9-B7BF-55C850A7F9E9}"/>
                </a:ext>
              </a:extLst>
            </p:cNvPr>
            <p:cNvGrpSpPr/>
            <p:nvPr/>
          </p:nvGrpSpPr>
          <p:grpSpPr>
            <a:xfrm>
              <a:off x="2423655" y="6264260"/>
              <a:ext cx="203799" cy="275737"/>
              <a:chOff x="2423655" y="6264260"/>
              <a:chExt cx="203799" cy="275737"/>
            </a:xfrm>
          </p:grpSpPr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18E91CE-A635-49EF-AC62-8B350BFAB885}"/>
                  </a:ext>
                </a:extLst>
              </p:cNvPr>
              <p:cNvSpPr/>
              <p:nvPr/>
            </p:nvSpPr>
            <p:spPr>
              <a:xfrm rot="160269">
                <a:off x="2429752" y="6268580"/>
                <a:ext cx="191605" cy="266118"/>
              </a:xfrm>
              <a:custGeom>
                <a:avLst/>
                <a:gdLst>
                  <a:gd name="connsiteX0" fmla="*/ 191606 w 191605"/>
                  <a:gd name="connsiteY0" fmla="*/ 133059 h 266118"/>
                  <a:gd name="connsiteX1" fmla="*/ 95803 w 191605"/>
                  <a:gd name="connsiteY1" fmla="*/ 266119 h 266118"/>
                  <a:gd name="connsiteX2" fmla="*/ 0 w 191605"/>
                  <a:gd name="connsiteY2" fmla="*/ 133059 h 266118"/>
                  <a:gd name="connsiteX3" fmla="*/ 95803 w 191605"/>
                  <a:gd name="connsiteY3" fmla="*/ 0 h 266118"/>
                  <a:gd name="connsiteX4" fmla="*/ 191606 w 191605"/>
                  <a:gd name="connsiteY4" fmla="*/ 133059 h 266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05" h="266118">
                    <a:moveTo>
                      <a:pt x="191606" y="133059"/>
                    </a:moveTo>
                    <a:cubicBezTo>
                      <a:pt x="191606" y="206546"/>
                      <a:pt x="148713" y="266119"/>
                      <a:pt x="95803" y="266119"/>
                    </a:cubicBezTo>
                    <a:cubicBezTo>
                      <a:pt x="42892" y="266119"/>
                      <a:pt x="0" y="206546"/>
                      <a:pt x="0" y="133059"/>
                    </a:cubicBezTo>
                    <a:cubicBezTo>
                      <a:pt x="0" y="59573"/>
                      <a:pt x="42892" y="0"/>
                      <a:pt x="95803" y="0"/>
                    </a:cubicBezTo>
                    <a:cubicBezTo>
                      <a:pt x="148713" y="0"/>
                      <a:pt x="191606" y="59573"/>
                      <a:pt x="191606" y="133059"/>
                    </a:cubicBezTo>
                    <a:close/>
                  </a:path>
                </a:pathLst>
              </a:custGeom>
              <a:solidFill>
                <a:srgbClr val="52C1C5"/>
              </a:solidFill>
              <a:ln w="53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6E0119BA-1206-4B68-91C0-311894CDEAA9}"/>
                  </a:ext>
                </a:extLst>
              </p:cNvPr>
              <p:cNvSpPr/>
              <p:nvPr/>
            </p:nvSpPr>
            <p:spPr>
              <a:xfrm rot="160269">
                <a:off x="2429752" y="6268580"/>
                <a:ext cx="191605" cy="266118"/>
              </a:xfrm>
              <a:custGeom>
                <a:avLst/>
                <a:gdLst>
                  <a:gd name="connsiteX0" fmla="*/ 191606 w 191605"/>
                  <a:gd name="connsiteY0" fmla="*/ 133059 h 266118"/>
                  <a:gd name="connsiteX1" fmla="*/ 95803 w 191605"/>
                  <a:gd name="connsiteY1" fmla="*/ 266119 h 266118"/>
                  <a:gd name="connsiteX2" fmla="*/ 0 w 191605"/>
                  <a:gd name="connsiteY2" fmla="*/ 133059 h 266118"/>
                  <a:gd name="connsiteX3" fmla="*/ 95803 w 191605"/>
                  <a:gd name="connsiteY3" fmla="*/ 0 h 266118"/>
                  <a:gd name="connsiteX4" fmla="*/ 191606 w 191605"/>
                  <a:gd name="connsiteY4" fmla="*/ 133059 h 266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05" h="266118">
                    <a:moveTo>
                      <a:pt x="191606" y="133059"/>
                    </a:moveTo>
                    <a:cubicBezTo>
                      <a:pt x="191606" y="206546"/>
                      <a:pt x="148713" y="266119"/>
                      <a:pt x="95803" y="266119"/>
                    </a:cubicBezTo>
                    <a:cubicBezTo>
                      <a:pt x="42892" y="266119"/>
                      <a:pt x="0" y="206546"/>
                      <a:pt x="0" y="133059"/>
                    </a:cubicBezTo>
                    <a:cubicBezTo>
                      <a:pt x="0" y="59573"/>
                      <a:pt x="42892" y="0"/>
                      <a:pt x="95803" y="0"/>
                    </a:cubicBezTo>
                    <a:cubicBezTo>
                      <a:pt x="148713" y="0"/>
                      <a:pt x="191606" y="59573"/>
                      <a:pt x="191606" y="133059"/>
                    </a:cubicBezTo>
                    <a:close/>
                  </a:path>
                </a:pathLst>
              </a:custGeom>
              <a:solidFill>
                <a:srgbClr val="333332"/>
              </a:solidFill>
              <a:ln w="53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DAD1E0E6-03B6-4621-8759-9E7A4D20B5A0}"/>
                  </a:ext>
                </a:extLst>
              </p:cNvPr>
              <p:cNvSpPr/>
              <p:nvPr/>
            </p:nvSpPr>
            <p:spPr>
              <a:xfrm rot="159888">
                <a:off x="2451018" y="6305842"/>
                <a:ext cx="149026" cy="202249"/>
              </a:xfrm>
              <a:custGeom>
                <a:avLst/>
                <a:gdLst>
                  <a:gd name="connsiteX0" fmla="*/ 149026 w 149026"/>
                  <a:gd name="connsiteY0" fmla="*/ 101125 h 202249"/>
                  <a:gd name="connsiteX1" fmla="*/ 74513 w 149026"/>
                  <a:gd name="connsiteY1" fmla="*/ 202249 h 202249"/>
                  <a:gd name="connsiteX2" fmla="*/ 0 w 149026"/>
                  <a:gd name="connsiteY2" fmla="*/ 101125 h 202249"/>
                  <a:gd name="connsiteX3" fmla="*/ 74513 w 149026"/>
                  <a:gd name="connsiteY3" fmla="*/ 0 h 202249"/>
                  <a:gd name="connsiteX4" fmla="*/ 149026 w 149026"/>
                  <a:gd name="connsiteY4" fmla="*/ 101125 h 202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26" h="202249">
                    <a:moveTo>
                      <a:pt x="149026" y="101125"/>
                    </a:moveTo>
                    <a:cubicBezTo>
                      <a:pt x="149026" y="156974"/>
                      <a:pt x="115665" y="202249"/>
                      <a:pt x="74513" y="202249"/>
                    </a:cubicBezTo>
                    <a:cubicBezTo>
                      <a:pt x="33361" y="202249"/>
                      <a:pt x="0" y="156974"/>
                      <a:pt x="0" y="101125"/>
                    </a:cubicBezTo>
                    <a:cubicBezTo>
                      <a:pt x="0" y="45275"/>
                      <a:pt x="33361" y="0"/>
                      <a:pt x="74513" y="0"/>
                    </a:cubicBezTo>
                    <a:cubicBezTo>
                      <a:pt x="115665" y="0"/>
                      <a:pt x="149026" y="45275"/>
                      <a:pt x="149026" y="101125"/>
                    </a:cubicBezTo>
                    <a:close/>
                  </a:path>
                </a:pathLst>
              </a:custGeom>
              <a:solidFill>
                <a:srgbClr val="333332"/>
              </a:solidFill>
              <a:ln w="53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B3B1FD56-833E-4DBC-9766-FBD336AEC738}"/>
                  </a:ext>
                </a:extLst>
              </p:cNvPr>
              <p:cNvSpPr/>
              <p:nvPr/>
            </p:nvSpPr>
            <p:spPr>
              <a:xfrm rot="160109">
                <a:off x="2467001" y="6321657"/>
                <a:ext cx="117092" cy="159670"/>
              </a:xfrm>
              <a:custGeom>
                <a:avLst/>
                <a:gdLst>
                  <a:gd name="connsiteX0" fmla="*/ 117092 w 117092"/>
                  <a:gd name="connsiteY0" fmla="*/ 79835 h 159670"/>
                  <a:gd name="connsiteX1" fmla="*/ 58546 w 117092"/>
                  <a:gd name="connsiteY1" fmla="*/ 159671 h 159670"/>
                  <a:gd name="connsiteX2" fmla="*/ 0 w 117092"/>
                  <a:gd name="connsiteY2" fmla="*/ 79835 h 159670"/>
                  <a:gd name="connsiteX3" fmla="*/ 58546 w 117092"/>
                  <a:gd name="connsiteY3" fmla="*/ 0 h 159670"/>
                  <a:gd name="connsiteX4" fmla="*/ 117092 w 117092"/>
                  <a:gd name="connsiteY4" fmla="*/ 79835 h 15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92" h="159670">
                    <a:moveTo>
                      <a:pt x="117092" y="79835"/>
                    </a:moveTo>
                    <a:cubicBezTo>
                      <a:pt x="117092" y="123927"/>
                      <a:pt x="90880" y="159671"/>
                      <a:pt x="58546" y="159671"/>
                    </a:cubicBezTo>
                    <a:cubicBezTo>
                      <a:pt x="26212" y="159671"/>
                      <a:pt x="0" y="123927"/>
                      <a:pt x="0" y="79835"/>
                    </a:cubicBezTo>
                    <a:cubicBezTo>
                      <a:pt x="0" y="35744"/>
                      <a:pt x="26212" y="0"/>
                      <a:pt x="58546" y="0"/>
                    </a:cubicBezTo>
                    <a:cubicBezTo>
                      <a:pt x="90880" y="0"/>
                      <a:pt x="117092" y="35744"/>
                      <a:pt x="117092" y="79835"/>
                    </a:cubicBezTo>
                    <a:close/>
                  </a:path>
                </a:pathLst>
              </a:custGeom>
              <a:solidFill>
                <a:srgbClr val="0A0A0A"/>
              </a:solidFill>
              <a:ln w="531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1DD6CD2F-8CF8-4C91-979C-E97AC0B6CC06}"/>
                  </a:ext>
                </a:extLst>
              </p:cNvPr>
              <p:cNvSpPr/>
              <p:nvPr/>
            </p:nvSpPr>
            <p:spPr>
              <a:xfrm>
                <a:off x="2429235" y="6380324"/>
                <a:ext cx="197380" cy="159673"/>
              </a:xfrm>
              <a:custGeom>
                <a:avLst/>
                <a:gdLst>
                  <a:gd name="connsiteX0" fmla="*/ 450 w 197380"/>
                  <a:gd name="connsiteY0" fmla="*/ 0 h 159673"/>
                  <a:gd name="connsiteX1" fmla="*/ 450 w 197380"/>
                  <a:gd name="connsiteY1" fmla="*/ 21290 h 159673"/>
                  <a:gd name="connsiteX2" fmla="*/ 90932 w 197380"/>
                  <a:gd name="connsiteY2" fmla="*/ 159673 h 159673"/>
                  <a:gd name="connsiteX3" fmla="*/ 197381 w 197380"/>
                  <a:gd name="connsiteY3" fmla="*/ 31935 h 159673"/>
                  <a:gd name="connsiteX4" fmla="*/ 197381 w 197380"/>
                  <a:gd name="connsiteY4" fmla="*/ 10645 h 159673"/>
                  <a:gd name="connsiteX5" fmla="*/ 450 w 197380"/>
                  <a:gd name="connsiteY5" fmla="*/ 0 h 159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7380" h="159673">
                    <a:moveTo>
                      <a:pt x="450" y="0"/>
                    </a:moveTo>
                    <a:cubicBezTo>
                      <a:pt x="450" y="5322"/>
                      <a:pt x="450" y="15967"/>
                      <a:pt x="450" y="21290"/>
                    </a:cubicBezTo>
                    <a:cubicBezTo>
                      <a:pt x="-4872" y="95804"/>
                      <a:pt x="37707" y="154351"/>
                      <a:pt x="90932" y="159673"/>
                    </a:cubicBezTo>
                    <a:cubicBezTo>
                      <a:pt x="144156" y="159673"/>
                      <a:pt x="192059" y="106449"/>
                      <a:pt x="197381" y="31935"/>
                    </a:cubicBezTo>
                    <a:cubicBezTo>
                      <a:pt x="197381" y="26612"/>
                      <a:pt x="197381" y="15967"/>
                      <a:pt x="197381" y="10645"/>
                    </a:cubicBezTo>
                    <a:cubicBezTo>
                      <a:pt x="133512" y="42580"/>
                      <a:pt x="48352" y="47902"/>
                      <a:pt x="450" y="0"/>
                    </a:cubicBezTo>
                    <a:close/>
                  </a:path>
                </a:pathLst>
              </a:custGeom>
              <a:solidFill>
                <a:srgbClr val="333332">
                  <a:alpha val="4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D8F551-AC22-4D89-AFF1-3E393547CAE3}"/>
                  </a:ext>
                </a:extLst>
              </p:cNvPr>
              <p:cNvSpPr/>
              <p:nvPr/>
            </p:nvSpPr>
            <p:spPr>
              <a:xfrm rot="489119">
                <a:off x="2451286" y="6321992"/>
                <a:ext cx="63869" cy="85159"/>
              </a:xfrm>
              <a:custGeom>
                <a:avLst/>
                <a:gdLst>
                  <a:gd name="connsiteX0" fmla="*/ 63870 w 63869"/>
                  <a:gd name="connsiteY0" fmla="*/ 42580 h 85159"/>
                  <a:gd name="connsiteX1" fmla="*/ 31935 w 63869"/>
                  <a:gd name="connsiteY1" fmla="*/ 85159 h 85159"/>
                  <a:gd name="connsiteX2" fmla="*/ 0 w 63869"/>
                  <a:gd name="connsiteY2" fmla="*/ 42580 h 85159"/>
                  <a:gd name="connsiteX3" fmla="*/ 31935 w 63869"/>
                  <a:gd name="connsiteY3" fmla="*/ 0 h 85159"/>
                  <a:gd name="connsiteX4" fmla="*/ 63870 w 63869"/>
                  <a:gd name="connsiteY4" fmla="*/ 42580 h 8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69" h="85159">
                    <a:moveTo>
                      <a:pt x="63870" y="42580"/>
                    </a:moveTo>
                    <a:cubicBezTo>
                      <a:pt x="63870" y="66096"/>
                      <a:pt x="49572" y="85159"/>
                      <a:pt x="31935" y="85159"/>
                    </a:cubicBezTo>
                    <a:cubicBezTo>
                      <a:pt x="14298" y="85159"/>
                      <a:pt x="0" y="66096"/>
                      <a:pt x="0" y="42580"/>
                    </a:cubicBezTo>
                    <a:cubicBezTo>
                      <a:pt x="0" y="19064"/>
                      <a:pt x="14298" y="0"/>
                      <a:pt x="31935" y="0"/>
                    </a:cubicBezTo>
                    <a:cubicBezTo>
                      <a:pt x="49572" y="0"/>
                      <a:pt x="63870" y="19064"/>
                      <a:pt x="63870" y="42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82CC393C-5DE5-49A3-8A82-0FB34E942368}"/>
                  </a:ext>
                </a:extLst>
              </p:cNvPr>
              <p:cNvSpPr/>
              <p:nvPr/>
            </p:nvSpPr>
            <p:spPr>
              <a:xfrm rot="492960">
                <a:off x="2461511" y="6417863"/>
                <a:ext cx="31933" cy="42578"/>
              </a:xfrm>
              <a:custGeom>
                <a:avLst/>
                <a:gdLst>
                  <a:gd name="connsiteX0" fmla="*/ 31934 w 31933"/>
                  <a:gd name="connsiteY0" fmla="*/ 21289 h 42578"/>
                  <a:gd name="connsiteX1" fmla="*/ 15967 w 31933"/>
                  <a:gd name="connsiteY1" fmla="*/ 42578 h 42578"/>
                  <a:gd name="connsiteX2" fmla="*/ 0 w 31933"/>
                  <a:gd name="connsiteY2" fmla="*/ 21289 h 42578"/>
                  <a:gd name="connsiteX3" fmla="*/ 15967 w 31933"/>
                  <a:gd name="connsiteY3" fmla="*/ 0 h 42578"/>
                  <a:gd name="connsiteX4" fmla="*/ 31934 w 31933"/>
                  <a:gd name="connsiteY4" fmla="*/ 21289 h 42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933" h="42578">
                    <a:moveTo>
                      <a:pt x="31934" y="21289"/>
                    </a:moveTo>
                    <a:cubicBezTo>
                      <a:pt x="31934" y="33047"/>
                      <a:pt x="24785" y="42578"/>
                      <a:pt x="15967" y="42578"/>
                    </a:cubicBezTo>
                    <a:cubicBezTo>
                      <a:pt x="7149" y="42578"/>
                      <a:pt x="0" y="33047"/>
                      <a:pt x="0" y="21289"/>
                    </a:cubicBezTo>
                    <a:cubicBezTo>
                      <a:pt x="0" y="9531"/>
                      <a:pt x="7149" y="0"/>
                      <a:pt x="15967" y="0"/>
                    </a:cubicBezTo>
                    <a:cubicBezTo>
                      <a:pt x="24785" y="0"/>
                      <a:pt x="31934" y="9532"/>
                      <a:pt x="31934" y="212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531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46" name="Graphic 19">
              <a:extLst>
                <a:ext uri="{FF2B5EF4-FFF2-40B4-BE49-F238E27FC236}">
                  <a16:creationId xmlns:a16="http://schemas.microsoft.com/office/drawing/2014/main" id="{3E677EA5-A59C-4B3E-8B34-76C94403A390}"/>
                </a:ext>
              </a:extLst>
            </p:cNvPr>
            <p:cNvGrpSpPr/>
            <p:nvPr/>
          </p:nvGrpSpPr>
          <p:grpSpPr>
            <a:xfrm>
              <a:off x="2056148" y="6492096"/>
              <a:ext cx="125747" cy="222309"/>
              <a:chOff x="2056148" y="6492096"/>
              <a:chExt cx="125747" cy="222309"/>
            </a:xfrm>
          </p:grpSpPr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E5C9FD2A-DC00-4BAF-98F8-EC902409CB64}"/>
                  </a:ext>
                </a:extLst>
              </p:cNvPr>
              <p:cNvSpPr/>
              <p:nvPr/>
            </p:nvSpPr>
            <p:spPr>
              <a:xfrm>
                <a:off x="2057593" y="6625157"/>
                <a:ext cx="117454" cy="85159"/>
              </a:xfrm>
              <a:custGeom>
                <a:avLst/>
                <a:gdLst>
                  <a:gd name="connsiteX0" fmla="*/ 90002 w 117454"/>
                  <a:gd name="connsiteY0" fmla="*/ 42580 h 85159"/>
                  <a:gd name="connsiteX1" fmla="*/ 63390 w 117454"/>
                  <a:gd name="connsiteY1" fmla="*/ 37257 h 85159"/>
                  <a:gd name="connsiteX2" fmla="*/ 20811 w 117454"/>
                  <a:gd name="connsiteY2" fmla="*/ 21290 h 85159"/>
                  <a:gd name="connsiteX3" fmla="*/ 4843 w 117454"/>
                  <a:gd name="connsiteY3" fmla="*/ 0 h 85159"/>
                  <a:gd name="connsiteX4" fmla="*/ 36778 w 117454"/>
                  <a:gd name="connsiteY4" fmla="*/ 74514 h 85159"/>
                  <a:gd name="connsiteX5" fmla="*/ 74035 w 117454"/>
                  <a:gd name="connsiteY5" fmla="*/ 85159 h 85159"/>
                  <a:gd name="connsiteX6" fmla="*/ 90002 w 117454"/>
                  <a:gd name="connsiteY6" fmla="*/ 79837 h 85159"/>
                  <a:gd name="connsiteX7" fmla="*/ 116615 w 117454"/>
                  <a:gd name="connsiteY7" fmla="*/ 69192 h 85159"/>
                  <a:gd name="connsiteX8" fmla="*/ 90002 w 117454"/>
                  <a:gd name="connsiteY8" fmla="*/ 42580 h 8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454" h="85159">
                    <a:moveTo>
                      <a:pt x="90002" y="42580"/>
                    </a:moveTo>
                    <a:cubicBezTo>
                      <a:pt x="79358" y="42580"/>
                      <a:pt x="74035" y="37257"/>
                      <a:pt x="63390" y="37257"/>
                    </a:cubicBezTo>
                    <a:cubicBezTo>
                      <a:pt x="47423" y="37257"/>
                      <a:pt x="36778" y="31935"/>
                      <a:pt x="20811" y="21290"/>
                    </a:cubicBezTo>
                    <a:cubicBezTo>
                      <a:pt x="15488" y="15967"/>
                      <a:pt x="10166" y="10645"/>
                      <a:pt x="4843" y="0"/>
                    </a:cubicBezTo>
                    <a:cubicBezTo>
                      <a:pt x="-5802" y="26612"/>
                      <a:pt x="-479" y="63869"/>
                      <a:pt x="36778" y="74514"/>
                    </a:cubicBezTo>
                    <a:cubicBezTo>
                      <a:pt x="47423" y="79837"/>
                      <a:pt x="58068" y="79837"/>
                      <a:pt x="74035" y="85159"/>
                    </a:cubicBezTo>
                    <a:cubicBezTo>
                      <a:pt x="79358" y="85159"/>
                      <a:pt x="84680" y="85159"/>
                      <a:pt x="90002" y="79837"/>
                    </a:cubicBezTo>
                    <a:cubicBezTo>
                      <a:pt x="95325" y="79837"/>
                      <a:pt x="111292" y="74514"/>
                      <a:pt x="116615" y="69192"/>
                    </a:cubicBezTo>
                    <a:cubicBezTo>
                      <a:pt x="121937" y="53224"/>
                      <a:pt x="100647" y="42580"/>
                      <a:pt x="90002" y="42580"/>
                    </a:cubicBezTo>
                    <a:close/>
                  </a:path>
                </a:pathLst>
              </a:custGeom>
              <a:solidFill>
                <a:srgbClr val="F6BB93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1A179A5F-E719-4CBE-B4E7-275B12FABD25}"/>
                  </a:ext>
                </a:extLst>
              </p:cNvPr>
              <p:cNvSpPr/>
              <p:nvPr/>
            </p:nvSpPr>
            <p:spPr>
              <a:xfrm>
                <a:off x="2056148" y="6492096"/>
                <a:ext cx="125747" cy="222309"/>
              </a:xfrm>
              <a:custGeom>
                <a:avLst/>
                <a:gdLst>
                  <a:gd name="connsiteX0" fmla="*/ 123382 w 125747"/>
                  <a:gd name="connsiteY0" fmla="*/ 122416 h 222309"/>
                  <a:gd name="connsiteX1" fmla="*/ 75480 w 125747"/>
                  <a:gd name="connsiteY1" fmla="*/ 95804 h 222309"/>
                  <a:gd name="connsiteX2" fmla="*/ 107415 w 125747"/>
                  <a:gd name="connsiteY2" fmla="*/ 63869 h 222309"/>
                  <a:gd name="connsiteX3" fmla="*/ 86125 w 125747"/>
                  <a:gd name="connsiteY3" fmla="*/ 0 h 222309"/>
                  <a:gd name="connsiteX4" fmla="*/ 86125 w 125747"/>
                  <a:gd name="connsiteY4" fmla="*/ 0 h 222309"/>
                  <a:gd name="connsiteX5" fmla="*/ 96770 w 125747"/>
                  <a:gd name="connsiteY5" fmla="*/ 58547 h 222309"/>
                  <a:gd name="connsiteX6" fmla="*/ 59513 w 125747"/>
                  <a:gd name="connsiteY6" fmla="*/ 90482 h 222309"/>
                  <a:gd name="connsiteX7" fmla="*/ 59513 w 125747"/>
                  <a:gd name="connsiteY7" fmla="*/ 90482 h 222309"/>
                  <a:gd name="connsiteX8" fmla="*/ 48868 w 125747"/>
                  <a:gd name="connsiteY8" fmla="*/ 90482 h 222309"/>
                  <a:gd name="connsiteX9" fmla="*/ 966 w 125747"/>
                  <a:gd name="connsiteY9" fmla="*/ 143706 h 222309"/>
                  <a:gd name="connsiteX10" fmla="*/ 118060 w 125747"/>
                  <a:gd name="connsiteY10" fmla="*/ 212898 h 222309"/>
                  <a:gd name="connsiteX11" fmla="*/ 118060 w 125747"/>
                  <a:gd name="connsiteY11" fmla="*/ 207575 h 222309"/>
                  <a:gd name="connsiteX12" fmla="*/ 16933 w 125747"/>
                  <a:gd name="connsiteY12" fmla="*/ 143706 h 222309"/>
                  <a:gd name="connsiteX13" fmla="*/ 123382 w 125747"/>
                  <a:gd name="connsiteY13" fmla="*/ 122416 h 222309"/>
                  <a:gd name="connsiteX14" fmla="*/ 123382 w 125747"/>
                  <a:gd name="connsiteY14" fmla="*/ 122416 h 22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747" h="222309">
                    <a:moveTo>
                      <a:pt x="123382" y="122416"/>
                    </a:moveTo>
                    <a:cubicBezTo>
                      <a:pt x="107415" y="111771"/>
                      <a:pt x="91448" y="101126"/>
                      <a:pt x="75480" y="95804"/>
                    </a:cubicBezTo>
                    <a:cubicBezTo>
                      <a:pt x="91448" y="90482"/>
                      <a:pt x="102092" y="79837"/>
                      <a:pt x="107415" y="63869"/>
                    </a:cubicBezTo>
                    <a:cubicBezTo>
                      <a:pt x="112737" y="42580"/>
                      <a:pt x="102092" y="15967"/>
                      <a:pt x="86125" y="0"/>
                    </a:cubicBezTo>
                    <a:cubicBezTo>
                      <a:pt x="86125" y="0"/>
                      <a:pt x="80803" y="0"/>
                      <a:pt x="86125" y="0"/>
                    </a:cubicBezTo>
                    <a:cubicBezTo>
                      <a:pt x="96770" y="15967"/>
                      <a:pt x="102092" y="37257"/>
                      <a:pt x="96770" y="58547"/>
                    </a:cubicBezTo>
                    <a:cubicBezTo>
                      <a:pt x="91448" y="74514"/>
                      <a:pt x="70158" y="79837"/>
                      <a:pt x="59513" y="90482"/>
                    </a:cubicBezTo>
                    <a:cubicBezTo>
                      <a:pt x="59513" y="90482"/>
                      <a:pt x="59513" y="90482"/>
                      <a:pt x="59513" y="90482"/>
                    </a:cubicBezTo>
                    <a:cubicBezTo>
                      <a:pt x="54190" y="90482"/>
                      <a:pt x="54190" y="90482"/>
                      <a:pt x="48868" y="90482"/>
                    </a:cubicBezTo>
                    <a:cubicBezTo>
                      <a:pt x="22256" y="95804"/>
                      <a:pt x="966" y="117094"/>
                      <a:pt x="966" y="143706"/>
                    </a:cubicBezTo>
                    <a:cubicBezTo>
                      <a:pt x="-9679" y="207575"/>
                      <a:pt x="70158" y="239510"/>
                      <a:pt x="118060" y="212898"/>
                    </a:cubicBezTo>
                    <a:cubicBezTo>
                      <a:pt x="118060" y="212898"/>
                      <a:pt x="118060" y="207575"/>
                      <a:pt x="118060" y="207575"/>
                    </a:cubicBezTo>
                    <a:cubicBezTo>
                      <a:pt x="75480" y="218220"/>
                      <a:pt x="6288" y="196931"/>
                      <a:pt x="16933" y="143706"/>
                    </a:cubicBezTo>
                    <a:cubicBezTo>
                      <a:pt x="27578" y="85159"/>
                      <a:pt x="91448" y="117094"/>
                      <a:pt x="123382" y="122416"/>
                    </a:cubicBezTo>
                    <a:cubicBezTo>
                      <a:pt x="123382" y="127739"/>
                      <a:pt x="128705" y="122416"/>
                      <a:pt x="123382" y="122416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3F1050-CD31-4DA1-A1FA-937DA5B52BC8}"/>
                  </a:ext>
                </a:extLst>
              </p:cNvPr>
              <p:cNvSpPr/>
              <p:nvPr/>
            </p:nvSpPr>
            <p:spPr>
              <a:xfrm>
                <a:off x="2072258" y="6609189"/>
                <a:ext cx="60427" cy="42579"/>
              </a:xfrm>
              <a:custGeom>
                <a:avLst/>
                <a:gdLst>
                  <a:gd name="connsiteX0" fmla="*/ 38081 w 60427"/>
                  <a:gd name="connsiteY0" fmla="*/ 0 h 42579"/>
                  <a:gd name="connsiteX1" fmla="*/ 38081 w 60427"/>
                  <a:gd name="connsiteY1" fmla="*/ 0 h 42579"/>
                  <a:gd name="connsiteX2" fmla="*/ 6146 w 60427"/>
                  <a:gd name="connsiteY2" fmla="*/ 10645 h 42579"/>
                  <a:gd name="connsiteX3" fmla="*/ 6146 w 60427"/>
                  <a:gd name="connsiteY3" fmla="*/ 37257 h 42579"/>
                  <a:gd name="connsiteX4" fmla="*/ 32758 w 60427"/>
                  <a:gd name="connsiteY4" fmla="*/ 42580 h 42579"/>
                  <a:gd name="connsiteX5" fmla="*/ 59370 w 60427"/>
                  <a:gd name="connsiteY5" fmla="*/ 26612 h 42579"/>
                  <a:gd name="connsiteX6" fmla="*/ 38081 w 60427"/>
                  <a:gd name="connsiteY6" fmla="*/ 0 h 4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427" h="42579">
                    <a:moveTo>
                      <a:pt x="38081" y="0"/>
                    </a:moveTo>
                    <a:cubicBezTo>
                      <a:pt x="38081" y="0"/>
                      <a:pt x="32758" y="0"/>
                      <a:pt x="38081" y="0"/>
                    </a:cubicBezTo>
                    <a:cubicBezTo>
                      <a:pt x="22113" y="0"/>
                      <a:pt x="16791" y="5322"/>
                      <a:pt x="6146" y="10645"/>
                    </a:cubicBezTo>
                    <a:cubicBezTo>
                      <a:pt x="823" y="15967"/>
                      <a:pt x="-4499" y="31935"/>
                      <a:pt x="6146" y="37257"/>
                    </a:cubicBezTo>
                    <a:cubicBezTo>
                      <a:pt x="11468" y="42580"/>
                      <a:pt x="22113" y="42580"/>
                      <a:pt x="32758" y="42580"/>
                    </a:cubicBezTo>
                    <a:cubicBezTo>
                      <a:pt x="43403" y="42580"/>
                      <a:pt x="54048" y="37257"/>
                      <a:pt x="59370" y="26612"/>
                    </a:cubicBezTo>
                    <a:cubicBezTo>
                      <a:pt x="64693" y="10645"/>
                      <a:pt x="48725" y="0"/>
                      <a:pt x="38081" y="0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FC93DB84-950C-43F6-828D-54A6547C3F21}"/>
                  </a:ext>
                </a:extLst>
              </p:cNvPr>
              <p:cNvSpPr/>
              <p:nvPr/>
            </p:nvSpPr>
            <p:spPr>
              <a:xfrm>
                <a:off x="2148926" y="6619834"/>
                <a:ext cx="19959" cy="18171"/>
              </a:xfrm>
              <a:custGeom>
                <a:avLst/>
                <a:gdLst>
                  <a:gd name="connsiteX0" fmla="*/ 19959 w 19959"/>
                  <a:gd name="connsiteY0" fmla="*/ 5322 h 18171"/>
                  <a:gd name="connsiteX1" fmla="*/ 3992 w 19959"/>
                  <a:gd name="connsiteY1" fmla="*/ 0 h 18171"/>
                  <a:gd name="connsiteX2" fmla="*/ 3992 w 19959"/>
                  <a:gd name="connsiteY2" fmla="*/ 10645 h 18171"/>
                  <a:gd name="connsiteX3" fmla="*/ 3992 w 19959"/>
                  <a:gd name="connsiteY3" fmla="*/ 10645 h 18171"/>
                  <a:gd name="connsiteX4" fmla="*/ 19959 w 19959"/>
                  <a:gd name="connsiteY4" fmla="*/ 15967 h 18171"/>
                  <a:gd name="connsiteX5" fmla="*/ 19959 w 19959"/>
                  <a:gd name="connsiteY5" fmla="*/ 5322 h 1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59" h="18171">
                    <a:moveTo>
                      <a:pt x="19959" y="5322"/>
                    </a:moveTo>
                    <a:cubicBezTo>
                      <a:pt x="14637" y="0"/>
                      <a:pt x="9314" y="0"/>
                      <a:pt x="3992" y="0"/>
                    </a:cubicBezTo>
                    <a:cubicBezTo>
                      <a:pt x="-1331" y="0"/>
                      <a:pt x="-1331" y="10645"/>
                      <a:pt x="3992" y="10645"/>
                    </a:cubicBezTo>
                    <a:cubicBezTo>
                      <a:pt x="3992" y="10645"/>
                      <a:pt x="3992" y="10645"/>
                      <a:pt x="3992" y="10645"/>
                    </a:cubicBezTo>
                    <a:cubicBezTo>
                      <a:pt x="9314" y="15967"/>
                      <a:pt x="19959" y="21290"/>
                      <a:pt x="19959" y="15967"/>
                    </a:cubicBezTo>
                    <a:cubicBezTo>
                      <a:pt x="19959" y="10645"/>
                      <a:pt x="19959" y="5322"/>
                      <a:pt x="19959" y="5322"/>
                    </a:cubicBezTo>
                    <a:close/>
                  </a:path>
                </a:pathLst>
              </a:custGeom>
              <a:solidFill>
                <a:srgbClr val="FCD4C6">
                  <a:alpha val="7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51" name="Graphic 19">
              <a:extLst>
                <a:ext uri="{FF2B5EF4-FFF2-40B4-BE49-F238E27FC236}">
                  <a16:creationId xmlns:a16="http://schemas.microsoft.com/office/drawing/2014/main" id="{F65830BE-4A30-4474-AA6F-647960DEF7E6}"/>
                </a:ext>
              </a:extLst>
            </p:cNvPr>
            <p:cNvGrpSpPr/>
            <p:nvPr/>
          </p:nvGrpSpPr>
          <p:grpSpPr>
            <a:xfrm>
              <a:off x="2381545" y="5991786"/>
              <a:ext cx="287650" cy="121085"/>
              <a:chOff x="2381545" y="5991786"/>
              <a:chExt cx="287650" cy="121085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4972D0B-A49B-474F-8B78-90F599C52D8A}"/>
                  </a:ext>
                </a:extLst>
              </p:cNvPr>
              <p:cNvSpPr/>
              <p:nvPr/>
            </p:nvSpPr>
            <p:spPr>
              <a:xfrm>
                <a:off x="2381545" y="5991786"/>
                <a:ext cx="287650" cy="121085"/>
              </a:xfrm>
              <a:custGeom>
                <a:avLst/>
                <a:gdLst>
                  <a:gd name="connsiteX0" fmla="*/ 287651 w 287650"/>
                  <a:gd name="connsiteY0" fmla="*/ 95804 h 121085"/>
                  <a:gd name="connsiteX1" fmla="*/ 271683 w 287650"/>
                  <a:gd name="connsiteY1" fmla="*/ 58547 h 121085"/>
                  <a:gd name="connsiteX2" fmla="*/ 234426 w 287650"/>
                  <a:gd name="connsiteY2" fmla="*/ 31935 h 121085"/>
                  <a:gd name="connsiteX3" fmla="*/ 133299 w 287650"/>
                  <a:gd name="connsiteY3" fmla="*/ 0 h 121085"/>
                  <a:gd name="connsiteX4" fmla="*/ 238 w 287650"/>
                  <a:gd name="connsiteY4" fmla="*/ 79837 h 121085"/>
                  <a:gd name="connsiteX5" fmla="*/ 238 w 287650"/>
                  <a:gd name="connsiteY5" fmla="*/ 90482 h 121085"/>
                  <a:gd name="connsiteX6" fmla="*/ 32173 w 287650"/>
                  <a:gd name="connsiteY6" fmla="*/ 106449 h 121085"/>
                  <a:gd name="connsiteX7" fmla="*/ 207814 w 287650"/>
                  <a:gd name="connsiteY7" fmla="*/ 106449 h 121085"/>
                  <a:gd name="connsiteX8" fmla="*/ 287651 w 287650"/>
                  <a:gd name="connsiteY8" fmla="*/ 95804 h 12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7650" h="121085">
                    <a:moveTo>
                      <a:pt x="287651" y="95804"/>
                    </a:moveTo>
                    <a:cubicBezTo>
                      <a:pt x="287651" y="85159"/>
                      <a:pt x="282328" y="69192"/>
                      <a:pt x="271683" y="58547"/>
                    </a:cubicBezTo>
                    <a:cubicBezTo>
                      <a:pt x="261038" y="47902"/>
                      <a:pt x="250394" y="37257"/>
                      <a:pt x="234426" y="31935"/>
                    </a:cubicBezTo>
                    <a:cubicBezTo>
                      <a:pt x="202491" y="15967"/>
                      <a:pt x="165234" y="0"/>
                      <a:pt x="133299" y="0"/>
                    </a:cubicBezTo>
                    <a:cubicBezTo>
                      <a:pt x="80075" y="0"/>
                      <a:pt x="-5084" y="26612"/>
                      <a:pt x="238" y="79837"/>
                    </a:cubicBezTo>
                    <a:cubicBezTo>
                      <a:pt x="238" y="85159"/>
                      <a:pt x="238" y="85159"/>
                      <a:pt x="238" y="90482"/>
                    </a:cubicBezTo>
                    <a:cubicBezTo>
                      <a:pt x="5560" y="101127"/>
                      <a:pt x="16205" y="106449"/>
                      <a:pt x="32173" y="106449"/>
                    </a:cubicBezTo>
                    <a:cubicBezTo>
                      <a:pt x="90720" y="101127"/>
                      <a:pt x="154589" y="63869"/>
                      <a:pt x="207814" y="106449"/>
                    </a:cubicBezTo>
                    <a:cubicBezTo>
                      <a:pt x="234426" y="122416"/>
                      <a:pt x="282328" y="133061"/>
                      <a:pt x="287651" y="95804"/>
                    </a:cubicBezTo>
                    <a:close/>
                  </a:path>
                </a:pathLst>
              </a:custGeom>
              <a:solidFill>
                <a:srgbClr val="141414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6EE34B6-FDA6-4002-AA62-CF1F28722281}"/>
                  </a:ext>
                </a:extLst>
              </p:cNvPr>
              <p:cNvSpPr/>
              <p:nvPr/>
            </p:nvSpPr>
            <p:spPr>
              <a:xfrm>
                <a:off x="2450975" y="6002215"/>
                <a:ext cx="188490" cy="58762"/>
              </a:xfrm>
              <a:custGeom>
                <a:avLst/>
                <a:gdLst>
                  <a:gd name="connsiteX0" fmla="*/ 186286 w 188490"/>
                  <a:gd name="connsiteY0" fmla="*/ 53440 h 58762"/>
                  <a:gd name="connsiteX1" fmla="*/ 106449 w 188490"/>
                  <a:gd name="connsiteY1" fmla="*/ 5538 h 58762"/>
                  <a:gd name="connsiteX2" fmla="*/ 0 w 188490"/>
                  <a:gd name="connsiteY2" fmla="*/ 16183 h 58762"/>
                  <a:gd name="connsiteX3" fmla="*/ 0 w 188490"/>
                  <a:gd name="connsiteY3" fmla="*/ 16183 h 58762"/>
                  <a:gd name="connsiteX4" fmla="*/ 95804 w 188490"/>
                  <a:gd name="connsiteY4" fmla="*/ 16183 h 58762"/>
                  <a:gd name="connsiteX5" fmla="*/ 180964 w 188490"/>
                  <a:gd name="connsiteY5" fmla="*/ 58763 h 58762"/>
                  <a:gd name="connsiteX6" fmla="*/ 186286 w 188490"/>
                  <a:gd name="connsiteY6" fmla="*/ 53440 h 58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490" h="58762">
                    <a:moveTo>
                      <a:pt x="186286" y="53440"/>
                    </a:moveTo>
                    <a:cubicBezTo>
                      <a:pt x="170319" y="26828"/>
                      <a:pt x="133061" y="16183"/>
                      <a:pt x="106449" y="5538"/>
                    </a:cubicBezTo>
                    <a:cubicBezTo>
                      <a:pt x="69192" y="-5107"/>
                      <a:pt x="31935" y="216"/>
                      <a:pt x="0" y="16183"/>
                    </a:cubicBezTo>
                    <a:cubicBezTo>
                      <a:pt x="0" y="16183"/>
                      <a:pt x="0" y="16183"/>
                      <a:pt x="0" y="16183"/>
                    </a:cubicBezTo>
                    <a:cubicBezTo>
                      <a:pt x="31935" y="16183"/>
                      <a:pt x="63869" y="5538"/>
                      <a:pt x="95804" y="16183"/>
                    </a:cubicBezTo>
                    <a:cubicBezTo>
                      <a:pt x="127739" y="26828"/>
                      <a:pt x="154351" y="42795"/>
                      <a:pt x="180964" y="58763"/>
                    </a:cubicBezTo>
                    <a:cubicBezTo>
                      <a:pt x="186286" y="58763"/>
                      <a:pt x="191608" y="53440"/>
                      <a:pt x="186286" y="53440"/>
                    </a:cubicBezTo>
                    <a:close/>
                  </a:path>
                </a:pathLst>
              </a:custGeom>
              <a:solidFill>
                <a:srgbClr val="3B3B3B">
                  <a:alpha val="3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54" name="Graphic 19">
              <a:extLst>
                <a:ext uri="{FF2B5EF4-FFF2-40B4-BE49-F238E27FC236}">
                  <a16:creationId xmlns:a16="http://schemas.microsoft.com/office/drawing/2014/main" id="{2068E712-4F59-45A4-AB4B-F9837A814E83}"/>
                </a:ext>
              </a:extLst>
            </p:cNvPr>
            <p:cNvGrpSpPr/>
            <p:nvPr/>
          </p:nvGrpSpPr>
          <p:grpSpPr>
            <a:xfrm>
              <a:off x="1647284" y="6029043"/>
              <a:ext cx="255477" cy="104525"/>
              <a:chOff x="1647284" y="6029043"/>
              <a:chExt cx="255477" cy="104525"/>
            </a:xfrm>
          </p:grpSpPr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0047960B-54CD-4272-BA41-25D6E11F967D}"/>
                  </a:ext>
                </a:extLst>
              </p:cNvPr>
              <p:cNvSpPr/>
              <p:nvPr/>
            </p:nvSpPr>
            <p:spPr>
              <a:xfrm>
                <a:off x="1647284" y="6029043"/>
                <a:ext cx="255477" cy="104525"/>
              </a:xfrm>
              <a:custGeom>
                <a:avLst/>
                <a:gdLst>
                  <a:gd name="connsiteX0" fmla="*/ 255478 w 255477"/>
                  <a:gd name="connsiteY0" fmla="*/ 85159 h 104525"/>
                  <a:gd name="connsiteX1" fmla="*/ 244833 w 255477"/>
                  <a:gd name="connsiteY1" fmla="*/ 53224 h 104525"/>
                  <a:gd name="connsiteX2" fmla="*/ 212898 w 255477"/>
                  <a:gd name="connsiteY2" fmla="*/ 26612 h 104525"/>
                  <a:gd name="connsiteX3" fmla="*/ 122417 w 255477"/>
                  <a:gd name="connsiteY3" fmla="*/ 0 h 104525"/>
                  <a:gd name="connsiteX4" fmla="*/ 0 w 255477"/>
                  <a:gd name="connsiteY4" fmla="*/ 74514 h 104525"/>
                  <a:gd name="connsiteX5" fmla="*/ 0 w 255477"/>
                  <a:gd name="connsiteY5" fmla="*/ 85159 h 104525"/>
                  <a:gd name="connsiteX6" fmla="*/ 31935 w 255477"/>
                  <a:gd name="connsiteY6" fmla="*/ 95804 h 104525"/>
                  <a:gd name="connsiteX7" fmla="*/ 191608 w 255477"/>
                  <a:gd name="connsiteY7" fmla="*/ 95804 h 104525"/>
                  <a:gd name="connsiteX8" fmla="*/ 255478 w 255477"/>
                  <a:gd name="connsiteY8" fmla="*/ 85159 h 10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5477" h="104525">
                    <a:moveTo>
                      <a:pt x="255478" y="85159"/>
                    </a:moveTo>
                    <a:cubicBezTo>
                      <a:pt x="255478" y="74514"/>
                      <a:pt x="250155" y="58547"/>
                      <a:pt x="244833" y="53224"/>
                    </a:cubicBezTo>
                    <a:cubicBezTo>
                      <a:pt x="239511" y="42580"/>
                      <a:pt x="223543" y="31935"/>
                      <a:pt x="212898" y="26612"/>
                    </a:cubicBezTo>
                    <a:cubicBezTo>
                      <a:pt x="186286" y="10645"/>
                      <a:pt x="154351" y="0"/>
                      <a:pt x="122417" y="0"/>
                    </a:cubicBezTo>
                    <a:cubicBezTo>
                      <a:pt x="74514" y="0"/>
                      <a:pt x="0" y="21290"/>
                      <a:pt x="0" y="74514"/>
                    </a:cubicBezTo>
                    <a:cubicBezTo>
                      <a:pt x="0" y="79837"/>
                      <a:pt x="0" y="79837"/>
                      <a:pt x="0" y="85159"/>
                    </a:cubicBezTo>
                    <a:cubicBezTo>
                      <a:pt x="0" y="95804"/>
                      <a:pt x="10645" y="101126"/>
                      <a:pt x="31935" y="95804"/>
                    </a:cubicBezTo>
                    <a:cubicBezTo>
                      <a:pt x="85159" y="90482"/>
                      <a:pt x="138384" y="58547"/>
                      <a:pt x="191608" y="95804"/>
                    </a:cubicBezTo>
                    <a:cubicBezTo>
                      <a:pt x="207576" y="106449"/>
                      <a:pt x="250155" y="111771"/>
                      <a:pt x="255478" y="85159"/>
                    </a:cubicBezTo>
                    <a:close/>
                  </a:path>
                </a:pathLst>
              </a:custGeom>
              <a:solidFill>
                <a:srgbClr val="141414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1C17D826-B534-47A9-ACDD-A68CBAC74196}"/>
                  </a:ext>
                </a:extLst>
              </p:cNvPr>
              <p:cNvSpPr/>
              <p:nvPr/>
            </p:nvSpPr>
            <p:spPr>
              <a:xfrm>
                <a:off x="1705831" y="6034150"/>
                <a:ext cx="170318" cy="53440"/>
              </a:xfrm>
              <a:custGeom>
                <a:avLst/>
                <a:gdLst>
                  <a:gd name="connsiteX0" fmla="*/ 170319 w 170318"/>
                  <a:gd name="connsiteY0" fmla="*/ 48118 h 53440"/>
                  <a:gd name="connsiteX1" fmla="*/ 95804 w 170318"/>
                  <a:gd name="connsiteY1" fmla="*/ 5538 h 53440"/>
                  <a:gd name="connsiteX2" fmla="*/ 0 w 170318"/>
                  <a:gd name="connsiteY2" fmla="*/ 16183 h 53440"/>
                  <a:gd name="connsiteX3" fmla="*/ 0 w 170318"/>
                  <a:gd name="connsiteY3" fmla="*/ 16183 h 53440"/>
                  <a:gd name="connsiteX4" fmla="*/ 85159 w 170318"/>
                  <a:gd name="connsiteY4" fmla="*/ 16183 h 53440"/>
                  <a:gd name="connsiteX5" fmla="*/ 164996 w 170318"/>
                  <a:gd name="connsiteY5" fmla="*/ 53440 h 53440"/>
                  <a:gd name="connsiteX6" fmla="*/ 170319 w 170318"/>
                  <a:gd name="connsiteY6" fmla="*/ 48118 h 5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318" h="53440">
                    <a:moveTo>
                      <a:pt x="170319" y="48118"/>
                    </a:moveTo>
                    <a:cubicBezTo>
                      <a:pt x="154351" y="26828"/>
                      <a:pt x="122416" y="16183"/>
                      <a:pt x="95804" y="5538"/>
                    </a:cubicBezTo>
                    <a:cubicBezTo>
                      <a:pt x="63869" y="-5107"/>
                      <a:pt x="26612" y="216"/>
                      <a:pt x="0" y="16183"/>
                    </a:cubicBezTo>
                    <a:cubicBezTo>
                      <a:pt x="0" y="16183"/>
                      <a:pt x="0" y="16183"/>
                      <a:pt x="0" y="16183"/>
                    </a:cubicBezTo>
                    <a:cubicBezTo>
                      <a:pt x="31935" y="16183"/>
                      <a:pt x="53225" y="5538"/>
                      <a:pt x="85159" y="16183"/>
                    </a:cubicBezTo>
                    <a:cubicBezTo>
                      <a:pt x="117094" y="21505"/>
                      <a:pt x="138384" y="37473"/>
                      <a:pt x="164996" y="53440"/>
                    </a:cubicBezTo>
                    <a:cubicBezTo>
                      <a:pt x="164996" y="53440"/>
                      <a:pt x="170319" y="48118"/>
                      <a:pt x="170319" y="48118"/>
                    </a:cubicBezTo>
                    <a:close/>
                  </a:path>
                </a:pathLst>
              </a:custGeom>
              <a:solidFill>
                <a:srgbClr val="3B3B3B">
                  <a:alpha val="3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257" name="Graphic 19">
              <a:extLst>
                <a:ext uri="{FF2B5EF4-FFF2-40B4-BE49-F238E27FC236}">
                  <a16:creationId xmlns:a16="http://schemas.microsoft.com/office/drawing/2014/main" id="{05982346-693C-4ED0-A48B-BE9A372F849C}"/>
                </a:ext>
              </a:extLst>
            </p:cNvPr>
            <p:cNvGrpSpPr/>
            <p:nvPr/>
          </p:nvGrpSpPr>
          <p:grpSpPr>
            <a:xfrm>
              <a:off x="1636640" y="6534675"/>
              <a:ext cx="1080458" cy="106448"/>
              <a:chOff x="1636640" y="6534675"/>
              <a:chExt cx="1080458" cy="106448"/>
            </a:xfrm>
            <a:solidFill>
              <a:srgbClr val="C68267"/>
            </a:solidFill>
          </p:grpSpPr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70074A34-C8A6-4938-B214-F58F19730744}"/>
                  </a:ext>
                </a:extLst>
              </p:cNvPr>
              <p:cNvSpPr/>
              <p:nvPr/>
            </p:nvSpPr>
            <p:spPr>
              <a:xfrm>
                <a:off x="1636640" y="6553599"/>
                <a:ext cx="143706" cy="87524"/>
              </a:xfrm>
              <a:custGeom>
                <a:avLst/>
                <a:gdLst>
                  <a:gd name="connsiteX0" fmla="*/ 0 w 143706"/>
                  <a:gd name="connsiteY0" fmla="*/ 2366 h 87524"/>
                  <a:gd name="connsiteX1" fmla="*/ 26612 w 143706"/>
                  <a:gd name="connsiteY1" fmla="*/ 2366 h 87524"/>
                  <a:gd name="connsiteX2" fmla="*/ 53225 w 143706"/>
                  <a:gd name="connsiteY2" fmla="*/ 7688 h 87524"/>
                  <a:gd name="connsiteX3" fmla="*/ 85159 w 143706"/>
                  <a:gd name="connsiteY3" fmla="*/ 23655 h 87524"/>
                  <a:gd name="connsiteX4" fmla="*/ 111772 w 143706"/>
                  <a:gd name="connsiteY4" fmla="*/ 44945 h 87524"/>
                  <a:gd name="connsiteX5" fmla="*/ 127739 w 143706"/>
                  <a:gd name="connsiteY5" fmla="*/ 66235 h 87524"/>
                  <a:gd name="connsiteX6" fmla="*/ 138384 w 143706"/>
                  <a:gd name="connsiteY6" fmla="*/ 82202 h 87524"/>
                  <a:gd name="connsiteX7" fmla="*/ 143706 w 143706"/>
                  <a:gd name="connsiteY7" fmla="*/ 87525 h 87524"/>
                  <a:gd name="connsiteX8" fmla="*/ 138384 w 143706"/>
                  <a:gd name="connsiteY8" fmla="*/ 82202 h 87524"/>
                  <a:gd name="connsiteX9" fmla="*/ 122417 w 143706"/>
                  <a:gd name="connsiteY9" fmla="*/ 66235 h 87524"/>
                  <a:gd name="connsiteX10" fmla="*/ 111772 w 143706"/>
                  <a:gd name="connsiteY10" fmla="*/ 55590 h 87524"/>
                  <a:gd name="connsiteX11" fmla="*/ 101127 w 143706"/>
                  <a:gd name="connsiteY11" fmla="*/ 44945 h 87524"/>
                  <a:gd name="connsiteX12" fmla="*/ 74514 w 143706"/>
                  <a:gd name="connsiteY12" fmla="*/ 23655 h 87524"/>
                  <a:gd name="connsiteX13" fmla="*/ 58547 w 143706"/>
                  <a:gd name="connsiteY13" fmla="*/ 13010 h 87524"/>
                  <a:gd name="connsiteX14" fmla="*/ 42580 w 143706"/>
                  <a:gd name="connsiteY14" fmla="*/ 7688 h 87524"/>
                  <a:gd name="connsiteX15" fmla="*/ 26612 w 143706"/>
                  <a:gd name="connsiteY15" fmla="*/ 7688 h 87524"/>
                  <a:gd name="connsiteX16" fmla="*/ 0 w 143706"/>
                  <a:gd name="connsiteY16" fmla="*/ 2366 h 8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3706" h="87524">
                    <a:moveTo>
                      <a:pt x="0" y="2366"/>
                    </a:moveTo>
                    <a:cubicBezTo>
                      <a:pt x="0" y="2366"/>
                      <a:pt x="10645" y="-2957"/>
                      <a:pt x="26612" y="2366"/>
                    </a:cubicBezTo>
                    <a:cubicBezTo>
                      <a:pt x="37257" y="2366"/>
                      <a:pt x="47902" y="7688"/>
                      <a:pt x="53225" y="7688"/>
                    </a:cubicBezTo>
                    <a:cubicBezTo>
                      <a:pt x="63869" y="13010"/>
                      <a:pt x="74514" y="18333"/>
                      <a:pt x="85159" y="23655"/>
                    </a:cubicBezTo>
                    <a:cubicBezTo>
                      <a:pt x="95804" y="28978"/>
                      <a:pt x="101127" y="39623"/>
                      <a:pt x="111772" y="44945"/>
                    </a:cubicBezTo>
                    <a:cubicBezTo>
                      <a:pt x="117094" y="50268"/>
                      <a:pt x="127739" y="60912"/>
                      <a:pt x="127739" y="66235"/>
                    </a:cubicBezTo>
                    <a:cubicBezTo>
                      <a:pt x="133061" y="71557"/>
                      <a:pt x="133061" y="82202"/>
                      <a:pt x="138384" y="82202"/>
                    </a:cubicBezTo>
                    <a:cubicBezTo>
                      <a:pt x="138384" y="87525"/>
                      <a:pt x="143706" y="87525"/>
                      <a:pt x="143706" y="87525"/>
                    </a:cubicBezTo>
                    <a:cubicBezTo>
                      <a:pt x="143706" y="87525"/>
                      <a:pt x="143706" y="87525"/>
                      <a:pt x="138384" y="82202"/>
                    </a:cubicBezTo>
                    <a:cubicBezTo>
                      <a:pt x="133061" y="76880"/>
                      <a:pt x="133061" y="71557"/>
                      <a:pt x="122417" y="66235"/>
                    </a:cubicBezTo>
                    <a:cubicBezTo>
                      <a:pt x="117094" y="60912"/>
                      <a:pt x="117094" y="60912"/>
                      <a:pt x="111772" y="55590"/>
                    </a:cubicBezTo>
                    <a:cubicBezTo>
                      <a:pt x="106449" y="50268"/>
                      <a:pt x="106449" y="50268"/>
                      <a:pt x="101127" y="44945"/>
                    </a:cubicBezTo>
                    <a:cubicBezTo>
                      <a:pt x="95804" y="39623"/>
                      <a:pt x="85159" y="28978"/>
                      <a:pt x="74514" y="23655"/>
                    </a:cubicBezTo>
                    <a:cubicBezTo>
                      <a:pt x="69192" y="18333"/>
                      <a:pt x="63869" y="18333"/>
                      <a:pt x="58547" y="13010"/>
                    </a:cubicBezTo>
                    <a:cubicBezTo>
                      <a:pt x="53225" y="13010"/>
                      <a:pt x="47902" y="7688"/>
                      <a:pt x="42580" y="7688"/>
                    </a:cubicBezTo>
                    <a:cubicBezTo>
                      <a:pt x="42580" y="13010"/>
                      <a:pt x="37257" y="7688"/>
                      <a:pt x="26612" y="7688"/>
                    </a:cubicBezTo>
                    <a:cubicBezTo>
                      <a:pt x="10645" y="2366"/>
                      <a:pt x="0" y="2366"/>
                      <a:pt x="0" y="2366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1F521CD-C97D-4C04-999A-ADC3B80D1C28}"/>
                  </a:ext>
                </a:extLst>
              </p:cNvPr>
              <p:cNvSpPr/>
              <p:nvPr/>
            </p:nvSpPr>
            <p:spPr>
              <a:xfrm>
                <a:off x="2514845" y="6534675"/>
                <a:ext cx="202253" cy="79836"/>
              </a:xfrm>
              <a:custGeom>
                <a:avLst/>
                <a:gdLst>
                  <a:gd name="connsiteX0" fmla="*/ 0 w 202253"/>
                  <a:gd name="connsiteY0" fmla="*/ 79837 h 79836"/>
                  <a:gd name="connsiteX1" fmla="*/ 5322 w 202253"/>
                  <a:gd name="connsiteY1" fmla="*/ 74514 h 79836"/>
                  <a:gd name="connsiteX2" fmla="*/ 21290 w 202253"/>
                  <a:gd name="connsiteY2" fmla="*/ 53224 h 79836"/>
                  <a:gd name="connsiteX3" fmla="*/ 47902 w 202253"/>
                  <a:gd name="connsiteY3" fmla="*/ 31935 h 79836"/>
                  <a:gd name="connsiteX4" fmla="*/ 63870 w 202253"/>
                  <a:gd name="connsiteY4" fmla="*/ 21290 h 79836"/>
                  <a:gd name="connsiteX5" fmla="*/ 85159 w 202253"/>
                  <a:gd name="connsiteY5" fmla="*/ 10645 h 79836"/>
                  <a:gd name="connsiteX6" fmla="*/ 106449 w 202253"/>
                  <a:gd name="connsiteY6" fmla="*/ 5322 h 79836"/>
                  <a:gd name="connsiteX7" fmla="*/ 127739 w 202253"/>
                  <a:gd name="connsiteY7" fmla="*/ 0 h 79836"/>
                  <a:gd name="connsiteX8" fmla="*/ 149029 w 202253"/>
                  <a:gd name="connsiteY8" fmla="*/ 0 h 79836"/>
                  <a:gd name="connsiteX9" fmla="*/ 164996 w 202253"/>
                  <a:gd name="connsiteY9" fmla="*/ 0 h 79836"/>
                  <a:gd name="connsiteX10" fmla="*/ 180964 w 202253"/>
                  <a:gd name="connsiteY10" fmla="*/ 0 h 79836"/>
                  <a:gd name="connsiteX11" fmla="*/ 191608 w 202253"/>
                  <a:gd name="connsiteY11" fmla="*/ 0 h 79836"/>
                  <a:gd name="connsiteX12" fmla="*/ 202253 w 202253"/>
                  <a:gd name="connsiteY12" fmla="*/ 0 h 79836"/>
                  <a:gd name="connsiteX13" fmla="*/ 191608 w 202253"/>
                  <a:gd name="connsiteY13" fmla="*/ 0 h 79836"/>
                  <a:gd name="connsiteX14" fmla="*/ 180964 w 202253"/>
                  <a:gd name="connsiteY14" fmla="*/ 0 h 79836"/>
                  <a:gd name="connsiteX15" fmla="*/ 164996 w 202253"/>
                  <a:gd name="connsiteY15" fmla="*/ 0 h 79836"/>
                  <a:gd name="connsiteX16" fmla="*/ 149029 w 202253"/>
                  <a:gd name="connsiteY16" fmla="*/ 0 h 79836"/>
                  <a:gd name="connsiteX17" fmla="*/ 133061 w 202253"/>
                  <a:gd name="connsiteY17" fmla="*/ 5322 h 79836"/>
                  <a:gd name="connsiteX18" fmla="*/ 117094 w 202253"/>
                  <a:gd name="connsiteY18" fmla="*/ 10645 h 79836"/>
                  <a:gd name="connsiteX19" fmla="*/ 101127 w 202253"/>
                  <a:gd name="connsiteY19" fmla="*/ 15967 h 79836"/>
                  <a:gd name="connsiteX20" fmla="*/ 37257 w 202253"/>
                  <a:gd name="connsiteY20" fmla="*/ 53224 h 79836"/>
                  <a:gd name="connsiteX21" fmla="*/ 0 w 202253"/>
                  <a:gd name="connsiteY21" fmla="*/ 79837 h 7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2253" h="79836">
                    <a:moveTo>
                      <a:pt x="0" y="79837"/>
                    </a:moveTo>
                    <a:cubicBezTo>
                      <a:pt x="0" y="79837"/>
                      <a:pt x="0" y="74514"/>
                      <a:pt x="5322" y="74514"/>
                    </a:cubicBezTo>
                    <a:cubicBezTo>
                      <a:pt x="10645" y="69192"/>
                      <a:pt x="15967" y="63869"/>
                      <a:pt x="21290" y="53224"/>
                    </a:cubicBezTo>
                    <a:cubicBezTo>
                      <a:pt x="26612" y="47902"/>
                      <a:pt x="37257" y="37257"/>
                      <a:pt x="47902" y="31935"/>
                    </a:cubicBezTo>
                    <a:cubicBezTo>
                      <a:pt x="53225" y="26612"/>
                      <a:pt x="58547" y="26612"/>
                      <a:pt x="63870" y="21290"/>
                    </a:cubicBezTo>
                    <a:cubicBezTo>
                      <a:pt x="69192" y="15967"/>
                      <a:pt x="74514" y="15967"/>
                      <a:pt x="85159" y="10645"/>
                    </a:cubicBezTo>
                    <a:cubicBezTo>
                      <a:pt x="90482" y="5322"/>
                      <a:pt x="95804" y="5322"/>
                      <a:pt x="106449" y="5322"/>
                    </a:cubicBezTo>
                    <a:cubicBezTo>
                      <a:pt x="111772" y="5322"/>
                      <a:pt x="122417" y="0"/>
                      <a:pt x="127739" y="0"/>
                    </a:cubicBezTo>
                    <a:cubicBezTo>
                      <a:pt x="133061" y="0"/>
                      <a:pt x="138384" y="0"/>
                      <a:pt x="149029" y="0"/>
                    </a:cubicBezTo>
                    <a:cubicBezTo>
                      <a:pt x="154351" y="0"/>
                      <a:pt x="159674" y="0"/>
                      <a:pt x="164996" y="0"/>
                    </a:cubicBezTo>
                    <a:cubicBezTo>
                      <a:pt x="170319" y="0"/>
                      <a:pt x="175641" y="0"/>
                      <a:pt x="180964" y="0"/>
                    </a:cubicBezTo>
                    <a:cubicBezTo>
                      <a:pt x="186286" y="0"/>
                      <a:pt x="186286" y="0"/>
                      <a:pt x="191608" y="0"/>
                    </a:cubicBezTo>
                    <a:cubicBezTo>
                      <a:pt x="196931" y="0"/>
                      <a:pt x="202253" y="0"/>
                      <a:pt x="202253" y="0"/>
                    </a:cubicBezTo>
                    <a:cubicBezTo>
                      <a:pt x="202253" y="0"/>
                      <a:pt x="196931" y="0"/>
                      <a:pt x="191608" y="0"/>
                    </a:cubicBezTo>
                    <a:cubicBezTo>
                      <a:pt x="186286" y="0"/>
                      <a:pt x="186286" y="0"/>
                      <a:pt x="180964" y="0"/>
                    </a:cubicBezTo>
                    <a:cubicBezTo>
                      <a:pt x="175641" y="0"/>
                      <a:pt x="170319" y="0"/>
                      <a:pt x="164996" y="0"/>
                    </a:cubicBezTo>
                    <a:cubicBezTo>
                      <a:pt x="159674" y="0"/>
                      <a:pt x="154351" y="0"/>
                      <a:pt x="149029" y="0"/>
                    </a:cubicBezTo>
                    <a:cubicBezTo>
                      <a:pt x="143706" y="0"/>
                      <a:pt x="138384" y="0"/>
                      <a:pt x="133061" y="5322"/>
                    </a:cubicBezTo>
                    <a:cubicBezTo>
                      <a:pt x="127739" y="5322"/>
                      <a:pt x="122417" y="10645"/>
                      <a:pt x="117094" y="10645"/>
                    </a:cubicBezTo>
                    <a:cubicBezTo>
                      <a:pt x="111772" y="10645"/>
                      <a:pt x="106449" y="15967"/>
                      <a:pt x="101127" y="15967"/>
                    </a:cubicBezTo>
                    <a:cubicBezTo>
                      <a:pt x="74514" y="26612"/>
                      <a:pt x="53225" y="42580"/>
                      <a:pt x="37257" y="53224"/>
                    </a:cubicBezTo>
                    <a:cubicBezTo>
                      <a:pt x="10645" y="74514"/>
                      <a:pt x="0" y="79837"/>
                      <a:pt x="0" y="79837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03F36007-29D4-45E5-8C58-0E6403B18AA1}"/>
                </a:ext>
              </a:extLst>
            </p:cNvPr>
            <p:cNvSpPr/>
            <p:nvPr/>
          </p:nvSpPr>
          <p:spPr>
            <a:xfrm>
              <a:off x="1557412" y="6563723"/>
              <a:ext cx="224992" cy="173546"/>
            </a:xfrm>
            <a:custGeom>
              <a:avLst/>
              <a:gdLst>
                <a:gd name="connsiteX0" fmla="*/ 15358 w 224992"/>
                <a:gd name="connsiteY0" fmla="*/ 13532 h 173546"/>
                <a:gd name="connsiteX1" fmla="*/ 20680 w 224992"/>
                <a:gd name="connsiteY1" fmla="*/ 66756 h 173546"/>
                <a:gd name="connsiteX2" fmla="*/ 116484 w 224992"/>
                <a:gd name="connsiteY2" fmla="*/ 109336 h 173546"/>
                <a:gd name="connsiteX3" fmla="*/ 201644 w 224992"/>
                <a:gd name="connsiteY3" fmla="*/ 173205 h 173546"/>
                <a:gd name="connsiteX4" fmla="*/ 206966 w 224992"/>
                <a:gd name="connsiteY4" fmla="*/ 72079 h 173546"/>
                <a:gd name="connsiteX5" fmla="*/ 15358 w 224992"/>
                <a:gd name="connsiteY5" fmla="*/ 13532 h 17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992" h="173546">
                  <a:moveTo>
                    <a:pt x="15358" y="13532"/>
                  </a:moveTo>
                  <a:cubicBezTo>
                    <a:pt x="-5932" y="24177"/>
                    <a:pt x="-5932" y="45466"/>
                    <a:pt x="20680" y="66756"/>
                  </a:cubicBezTo>
                  <a:cubicBezTo>
                    <a:pt x="52615" y="88046"/>
                    <a:pt x="89872" y="88046"/>
                    <a:pt x="116484" y="109336"/>
                  </a:cubicBezTo>
                  <a:cubicBezTo>
                    <a:pt x="137774" y="119981"/>
                    <a:pt x="175031" y="178528"/>
                    <a:pt x="201644" y="173205"/>
                  </a:cubicBezTo>
                  <a:cubicBezTo>
                    <a:pt x="244223" y="162560"/>
                    <a:pt x="217611" y="93368"/>
                    <a:pt x="206966" y="72079"/>
                  </a:cubicBezTo>
                  <a:cubicBezTo>
                    <a:pt x="169709" y="8209"/>
                    <a:pt x="84550" y="-18403"/>
                    <a:pt x="15358" y="13532"/>
                  </a:cubicBezTo>
                  <a:close/>
                </a:path>
              </a:pathLst>
            </a:custGeom>
            <a:solidFill>
              <a:srgbClr val="FCD4C6">
                <a:alpha val="3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47BB1C41-4A93-40BB-BFAE-91A3437AC624}"/>
                </a:ext>
              </a:extLst>
            </p:cNvPr>
            <p:cNvSpPr/>
            <p:nvPr/>
          </p:nvSpPr>
          <p:spPr>
            <a:xfrm>
              <a:off x="2523430" y="6547755"/>
              <a:ext cx="224992" cy="173546"/>
            </a:xfrm>
            <a:custGeom>
              <a:avLst/>
              <a:gdLst>
                <a:gd name="connsiteX0" fmla="*/ 209635 w 224992"/>
                <a:gd name="connsiteY0" fmla="*/ 13532 h 173546"/>
                <a:gd name="connsiteX1" fmla="*/ 204313 w 224992"/>
                <a:gd name="connsiteY1" fmla="*/ 66756 h 173546"/>
                <a:gd name="connsiteX2" fmla="*/ 108509 w 224992"/>
                <a:gd name="connsiteY2" fmla="*/ 109336 h 173546"/>
                <a:gd name="connsiteX3" fmla="*/ 23349 w 224992"/>
                <a:gd name="connsiteY3" fmla="*/ 173205 h 173546"/>
                <a:gd name="connsiteX4" fmla="*/ 18027 w 224992"/>
                <a:gd name="connsiteY4" fmla="*/ 72079 h 173546"/>
                <a:gd name="connsiteX5" fmla="*/ 209635 w 224992"/>
                <a:gd name="connsiteY5" fmla="*/ 13532 h 17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992" h="173546">
                  <a:moveTo>
                    <a:pt x="209635" y="13532"/>
                  </a:moveTo>
                  <a:cubicBezTo>
                    <a:pt x="230925" y="24177"/>
                    <a:pt x="230925" y="45467"/>
                    <a:pt x="204313" y="66756"/>
                  </a:cubicBezTo>
                  <a:cubicBezTo>
                    <a:pt x="172378" y="88046"/>
                    <a:pt x="135121" y="88046"/>
                    <a:pt x="108509" y="109336"/>
                  </a:cubicBezTo>
                  <a:cubicBezTo>
                    <a:pt x="87219" y="119981"/>
                    <a:pt x="49962" y="178528"/>
                    <a:pt x="23349" y="173205"/>
                  </a:cubicBezTo>
                  <a:cubicBezTo>
                    <a:pt x="-19230" y="162560"/>
                    <a:pt x="7382" y="93368"/>
                    <a:pt x="18027" y="72079"/>
                  </a:cubicBezTo>
                  <a:cubicBezTo>
                    <a:pt x="55284" y="8209"/>
                    <a:pt x="145766" y="-18403"/>
                    <a:pt x="209635" y="13532"/>
                  </a:cubicBezTo>
                  <a:close/>
                </a:path>
              </a:pathLst>
            </a:custGeom>
            <a:solidFill>
              <a:srgbClr val="FCD4C6">
                <a:alpha val="3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75D968B0-A92F-4E35-9328-5788B3408E7C}"/>
                </a:ext>
              </a:extLst>
            </p:cNvPr>
            <p:cNvSpPr/>
            <p:nvPr/>
          </p:nvSpPr>
          <p:spPr>
            <a:xfrm>
              <a:off x="1641962" y="6268553"/>
              <a:ext cx="308702" cy="340636"/>
            </a:xfrm>
            <a:custGeom>
              <a:avLst/>
              <a:gdLst>
                <a:gd name="connsiteX0" fmla="*/ 143706 w 308702"/>
                <a:gd name="connsiteY0" fmla="*/ 271445 h 340636"/>
                <a:gd name="connsiteX1" fmla="*/ 26612 w 308702"/>
                <a:gd name="connsiteY1" fmla="*/ 26612 h 340636"/>
                <a:gd name="connsiteX2" fmla="*/ 0 w 308702"/>
                <a:gd name="connsiteY2" fmla="*/ 138384 h 340636"/>
                <a:gd name="connsiteX3" fmla="*/ 154351 w 308702"/>
                <a:gd name="connsiteY3" fmla="*/ 340637 h 340636"/>
                <a:gd name="connsiteX4" fmla="*/ 308703 w 308702"/>
                <a:gd name="connsiteY4" fmla="*/ 138384 h 340636"/>
                <a:gd name="connsiteX5" fmla="*/ 266123 w 308702"/>
                <a:gd name="connsiteY5" fmla="*/ 0 h 340636"/>
                <a:gd name="connsiteX6" fmla="*/ 271445 w 308702"/>
                <a:gd name="connsiteY6" fmla="*/ 10645 h 340636"/>
                <a:gd name="connsiteX7" fmla="*/ 143706 w 308702"/>
                <a:gd name="connsiteY7" fmla="*/ 271445 h 34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8702" h="340636">
                  <a:moveTo>
                    <a:pt x="143706" y="271445"/>
                  </a:moveTo>
                  <a:cubicBezTo>
                    <a:pt x="5322" y="255477"/>
                    <a:pt x="26612" y="58547"/>
                    <a:pt x="26612" y="26612"/>
                  </a:cubicBezTo>
                  <a:cubicBezTo>
                    <a:pt x="10645" y="58547"/>
                    <a:pt x="0" y="95804"/>
                    <a:pt x="0" y="138384"/>
                  </a:cubicBezTo>
                  <a:cubicBezTo>
                    <a:pt x="0" y="250155"/>
                    <a:pt x="69192" y="340637"/>
                    <a:pt x="154351" y="340637"/>
                  </a:cubicBezTo>
                  <a:cubicBezTo>
                    <a:pt x="239511" y="340637"/>
                    <a:pt x="308703" y="250155"/>
                    <a:pt x="308703" y="138384"/>
                  </a:cubicBezTo>
                  <a:cubicBezTo>
                    <a:pt x="308703" y="85159"/>
                    <a:pt x="292735" y="37257"/>
                    <a:pt x="266123" y="0"/>
                  </a:cubicBezTo>
                  <a:cubicBezTo>
                    <a:pt x="266123" y="5322"/>
                    <a:pt x="271445" y="10645"/>
                    <a:pt x="271445" y="10645"/>
                  </a:cubicBezTo>
                  <a:cubicBezTo>
                    <a:pt x="319347" y="101126"/>
                    <a:pt x="298058" y="287412"/>
                    <a:pt x="143706" y="271445"/>
                  </a:cubicBezTo>
                  <a:close/>
                </a:path>
              </a:pathLst>
            </a:custGeom>
            <a:solidFill>
              <a:srgbClr val="D6D6D6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680F0E1C-5EB3-4A7F-B635-ED9DFC3EFB21}"/>
                </a:ext>
              </a:extLst>
            </p:cNvPr>
            <p:cNvSpPr/>
            <p:nvPr/>
          </p:nvSpPr>
          <p:spPr>
            <a:xfrm>
              <a:off x="2376461" y="6210006"/>
              <a:ext cx="308702" cy="372571"/>
            </a:xfrm>
            <a:custGeom>
              <a:avLst/>
              <a:gdLst>
                <a:gd name="connsiteX0" fmla="*/ 234188 w 308702"/>
                <a:gd name="connsiteY0" fmla="*/ 0 h 372571"/>
                <a:gd name="connsiteX1" fmla="*/ 234188 w 308702"/>
                <a:gd name="connsiteY1" fmla="*/ 0 h 372571"/>
                <a:gd name="connsiteX2" fmla="*/ 101127 w 308702"/>
                <a:gd name="connsiteY2" fmla="*/ 303379 h 372571"/>
                <a:gd name="connsiteX3" fmla="*/ 58547 w 308702"/>
                <a:gd name="connsiteY3" fmla="*/ 10645 h 372571"/>
                <a:gd name="connsiteX4" fmla="*/ 58547 w 308702"/>
                <a:gd name="connsiteY4" fmla="*/ 10645 h 372571"/>
                <a:gd name="connsiteX5" fmla="*/ 0 w 308702"/>
                <a:gd name="connsiteY5" fmla="*/ 170318 h 372571"/>
                <a:gd name="connsiteX6" fmla="*/ 154351 w 308702"/>
                <a:gd name="connsiteY6" fmla="*/ 372571 h 372571"/>
                <a:gd name="connsiteX7" fmla="*/ 308702 w 308702"/>
                <a:gd name="connsiteY7" fmla="*/ 170318 h 372571"/>
                <a:gd name="connsiteX8" fmla="*/ 234188 w 308702"/>
                <a:gd name="connsiteY8" fmla="*/ 0 h 37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702" h="372571">
                  <a:moveTo>
                    <a:pt x="234188" y="0"/>
                  </a:moveTo>
                  <a:cubicBezTo>
                    <a:pt x="234188" y="0"/>
                    <a:pt x="234188" y="0"/>
                    <a:pt x="234188" y="0"/>
                  </a:cubicBezTo>
                  <a:cubicBezTo>
                    <a:pt x="351282" y="175641"/>
                    <a:pt x="218221" y="377894"/>
                    <a:pt x="101127" y="303379"/>
                  </a:cubicBezTo>
                  <a:cubicBezTo>
                    <a:pt x="-15967" y="228865"/>
                    <a:pt x="58547" y="10645"/>
                    <a:pt x="58547" y="10645"/>
                  </a:cubicBezTo>
                  <a:lnTo>
                    <a:pt x="58547" y="10645"/>
                  </a:lnTo>
                  <a:cubicBezTo>
                    <a:pt x="21290" y="47902"/>
                    <a:pt x="0" y="106449"/>
                    <a:pt x="0" y="170318"/>
                  </a:cubicBezTo>
                  <a:cubicBezTo>
                    <a:pt x="0" y="282090"/>
                    <a:pt x="69192" y="372571"/>
                    <a:pt x="154351" y="372571"/>
                  </a:cubicBezTo>
                  <a:cubicBezTo>
                    <a:pt x="239511" y="372571"/>
                    <a:pt x="308702" y="282090"/>
                    <a:pt x="308702" y="170318"/>
                  </a:cubicBezTo>
                  <a:cubicBezTo>
                    <a:pt x="303380" y="95804"/>
                    <a:pt x="276768" y="31935"/>
                    <a:pt x="234188" y="0"/>
                  </a:cubicBezTo>
                  <a:close/>
                </a:path>
              </a:pathLst>
            </a:custGeom>
            <a:solidFill>
              <a:srgbClr val="D6D6D6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7DF257DE-C386-4DEB-8C36-BEBBEE03731C}"/>
                </a:ext>
              </a:extLst>
            </p:cNvPr>
            <p:cNvSpPr/>
            <p:nvPr/>
          </p:nvSpPr>
          <p:spPr>
            <a:xfrm>
              <a:off x="2015760" y="6508063"/>
              <a:ext cx="182416" cy="243239"/>
            </a:xfrm>
            <a:custGeom>
              <a:avLst/>
              <a:gdLst>
                <a:gd name="connsiteX0" fmla="*/ 137158 w 182416"/>
                <a:gd name="connsiteY0" fmla="*/ 0 h 243239"/>
                <a:gd name="connsiteX1" fmla="*/ 83933 w 182416"/>
                <a:gd name="connsiteY1" fmla="*/ 74514 h 243239"/>
                <a:gd name="connsiteX2" fmla="*/ 67966 w 182416"/>
                <a:gd name="connsiteY2" fmla="*/ 180963 h 243239"/>
                <a:gd name="connsiteX3" fmla="*/ 169092 w 182416"/>
                <a:gd name="connsiteY3" fmla="*/ 191608 h 243239"/>
                <a:gd name="connsiteX4" fmla="*/ 62643 w 182416"/>
                <a:gd name="connsiteY4" fmla="*/ 234188 h 243239"/>
                <a:gd name="connsiteX5" fmla="*/ 62643 w 182416"/>
                <a:gd name="connsiteY5" fmla="*/ 63869 h 243239"/>
                <a:gd name="connsiteX6" fmla="*/ 137158 w 182416"/>
                <a:gd name="connsiteY6" fmla="*/ 0 h 243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416" h="243239">
                  <a:moveTo>
                    <a:pt x="137158" y="0"/>
                  </a:moveTo>
                  <a:cubicBezTo>
                    <a:pt x="137158" y="0"/>
                    <a:pt x="147803" y="63869"/>
                    <a:pt x="83933" y="74514"/>
                  </a:cubicBezTo>
                  <a:cubicBezTo>
                    <a:pt x="30708" y="90482"/>
                    <a:pt x="25386" y="159673"/>
                    <a:pt x="67966" y="180963"/>
                  </a:cubicBezTo>
                  <a:cubicBezTo>
                    <a:pt x="110545" y="202253"/>
                    <a:pt x="131835" y="202253"/>
                    <a:pt x="169092" y="191608"/>
                  </a:cubicBezTo>
                  <a:cubicBezTo>
                    <a:pt x="206350" y="180963"/>
                    <a:pt x="163770" y="271445"/>
                    <a:pt x="62643" y="234188"/>
                  </a:cubicBezTo>
                  <a:cubicBezTo>
                    <a:pt x="-38483" y="196931"/>
                    <a:pt x="-1226" y="90482"/>
                    <a:pt x="62643" y="63869"/>
                  </a:cubicBezTo>
                  <a:cubicBezTo>
                    <a:pt x="131835" y="37257"/>
                    <a:pt x="137158" y="26612"/>
                    <a:pt x="137158" y="0"/>
                  </a:cubicBezTo>
                  <a:close/>
                </a:path>
              </a:pathLst>
            </a:custGeom>
            <a:solidFill>
              <a:srgbClr val="F6BB93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265" name="Graphic 19">
              <a:extLst>
                <a:ext uri="{FF2B5EF4-FFF2-40B4-BE49-F238E27FC236}">
                  <a16:creationId xmlns:a16="http://schemas.microsoft.com/office/drawing/2014/main" id="{151CD6AB-25ED-4D9B-BF3F-897BFBC0F63A}"/>
                </a:ext>
              </a:extLst>
            </p:cNvPr>
            <p:cNvGrpSpPr/>
            <p:nvPr/>
          </p:nvGrpSpPr>
          <p:grpSpPr>
            <a:xfrm>
              <a:off x="1881473" y="6726283"/>
              <a:ext cx="612082" cy="314024"/>
              <a:chOff x="1881473" y="6726283"/>
              <a:chExt cx="612082" cy="314024"/>
            </a:xfrm>
          </p:grpSpPr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8F7A57B1-2181-44CD-9374-B7B5E4599DDB}"/>
                  </a:ext>
                </a:extLst>
              </p:cNvPr>
              <p:cNvSpPr/>
              <p:nvPr/>
            </p:nvSpPr>
            <p:spPr>
              <a:xfrm>
                <a:off x="1971954" y="6747573"/>
                <a:ext cx="468376" cy="245056"/>
              </a:xfrm>
              <a:custGeom>
                <a:avLst/>
                <a:gdLst>
                  <a:gd name="connsiteX0" fmla="*/ 0 w 468376"/>
                  <a:gd name="connsiteY0" fmla="*/ 79837 h 245056"/>
                  <a:gd name="connsiteX1" fmla="*/ 468376 w 468376"/>
                  <a:gd name="connsiteY1" fmla="*/ 0 h 245056"/>
                  <a:gd name="connsiteX2" fmla="*/ 228866 w 468376"/>
                  <a:gd name="connsiteY2" fmla="*/ 244832 h 245056"/>
                  <a:gd name="connsiteX3" fmla="*/ 0 w 468376"/>
                  <a:gd name="connsiteY3" fmla="*/ 79837 h 24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376" h="245056">
                    <a:moveTo>
                      <a:pt x="0" y="79837"/>
                    </a:moveTo>
                    <a:cubicBezTo>
                      <a:pt x="0" y="79837"/>
                      <a:pt x="324670" y="133061"/>
                      <a:pt x="468376" y="0"/>
                    </a:cubicBezTo>
                    <a:cubicBezTo>
                      <a:pt x="409829" y="127739"/>
                      <a:pt x="372572" y="234188"/>
                      <a:pt x="228866" y="244832"/>
                    </a:cubicBezTo>
                    <a:cubicBezTo>
                      <a:pt x="95804" y="250155"/>
                      <a:pt x="69192" y="159673"/>
                      <a:pt x="0" y="79837"/>
                    </a:cubicBezTo>
                    <a:close/>
                  </a:path>
                </a:pathLst>
              </a:custGeom>
              <a:solidFill>
                <a:srgbClr val="A43145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267" name="Graphic 19">
                <a:extLst>
                  <a:ext uri="{FF2B5EF4-FFF2-40B4-BE49-F238E27FC236}">
                    <a16:creationId xmlns:a16="http://schemas.microsoft.com/office/drawing/2014/main" id="{A53AD215-FDD4-456B-A7EE-D0957A6DDB45}"/>
                  </a:ext>
                </a:extLst>
              </p:cNvPr>
              <p:cNvGrpSpPr/>
              <p:nvPr/>
            </p:nvGrpSpPr>
            <p:grpSpPr>
              <a:xfrm>
                <a:off x="2025179" y="6790152"/>
                <a:ext cx="345959" cy="202252"/>
                <a:chOff x="2025179" y="6790152"/>
                <a:chExt cx="345959" cy="202252"/>
              </a:xfrm>
            </p:grpSpPr>
            <p:sp>
              <p:nvSpPr>
                <p:cNvPr id="268" name="Freeform: Shape 267">
                  <a:extLst>
                    <a:ext uri="{FF2B5EF4-FFF2-40B4-BE49-F238E27FC236}">
                      <a16:creationId xmlns:a16="http://schemas.microsoft.com/office/drawing/2014/main" id="{82F3AFB1-54BC-4E29-B5E3-852F6ABCDD45}"/>
                    </a:ext>
                  </a:extLst>
                </p:cNvPr>
                <p:cNvSpPr/>
                <p:nvPr/>
              </p:nvSpPr>
              <p:spPr>
                <a:xfrm>
                  <a:off x="2126306" y="6946278"/>
                  <a:ext cx="170318" cy="46127"/>
                </a:xfrm>
                <a:custGeom>
                  <a:avLst/>
                  <a:gdLst>
                    <a:gd name="connsiteX0" fmla="*/ 0 w 170318"/>
                    <a:gd name="connsiteY0" fmla="*/ 35483 h 46127"/>
                    <a:gd name="connsiteX1" fmla="*/ 74514 w 170318"/>
                    <a:gd name="connsiteY1" fmla="*/ 46128 h 46127"/>
                    <a:gd name="connsiteX2" fmla="*/ 170319 w 170318"/>
                    <a:gd name="connsiteY2" fmla="*/ 19516 h 46127"/>
                    <a:gd name="connsiteX3" fmla="*/ 0 w 170318"/>
                    <a:gd name="connsiteY3" fmla="*/ 35483 h 46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0318" h="46127">
                      <a:moveTo>
                        <a:pt x="0" y="35483"/>
                      </a:moveTo>
                      <a:cubicBezTo>
                        <a:pt x="21290" y="40805"/>
                        <a:pt x="47902" y="46128"/>
                        <a:pt x="74514" y="46128"/>
                      </a:cubicBezTo>
                      <a:cubicBezTo>
                        <a:pt x="117094" y="46128"/>
                        <a:pt x="149029" y="35483"/>
                        <a:pt x="170319" y="19516"/>
                      </a:cubicBezTo>
                      <a:cubicBezTo>
                        <a:pt x="95804" y="-23064"/>
                        <a:pt x="26612" y="14193"/>
                        <a:pt x="0" y="35483"/>
                      </a:cubicBezTo>
                      <a:close/>
                    </a:path>
                  </a:pathLst>
                </a:custGeom>
                <a:solidFill>
                  <a:srgbClr val="EB5A6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:a16="http://schemas.microsoft.com/office/drawing/2014/main" id="{98EBE604-623C-4D75-8E9A-F916483E2474}"/>
                    </a:ext>
                  </a:extLst>
                </p:cNvPr>
                <p:cNvSpPr/>
                <p:nvPr/>
              </p:nvSpPr>
              <p:spPr>
                <a:xfrm>
                  <a:off x="2025179" y="6790152"/>
                  <a:ext cx="345959" cy="118372"/>
                </a:xfrm>
                <a:custGeom>
                  <a:avLst/>
                  <a:gdLst>
                    <a:gd name="connsiteX0" fmla="*/ 164996 w 345959"/>
                    <a:gd name="connsiteY0" fmla="*/ 117094 h 118372"/>
                    <a:gd name="connsiteX1" fmla="*/ 345960 w 345959"/>
                    <a:gd name="connsiteY1" fmla="*/ 0 h 118372"/>
                    <a:gd name="connsiteX2" fmla="*/ 0 w 345959"/>
                    <a:gd name="connsiteY2" fmla="*/ 42580 h 118372"/>
                    <a:gd name="connsiteX3" fmla="*/ 164996 w 345959"/>
                    <a:gd name="connsiteY3" fmla="*/ 117094 h 11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959" h="118372">
                      <a:moveTo>
                        <a:pt x="164996" y="117094"/>
                      </a:moveTo>
                      <a:cubicBezTo>
                        <a:pt x="276768" y="106449"/>
                        <a:pt x="319347" y="69192"/>
                        <a:pt x="345960" y="0"/>
                      </a:cubicBezTo>
                      <a:cubicBezTo>
                        <a:pt x="234188" y="53224"/>
                        <a:pt x="79837" y="47902"/>
                        <a:pt x="0" y="42580"/>
                      </a:cubicBezTo>
                      <a:cubicBezTo>
                        <a:pt x="21290" y="69192"/>
                        <a:pt x="69192" y="127739"/>
                        <a:pt x="164996" y="1170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270" name="Graphic 19">
                <a:extLst>
                  <a:ext uri="{FF2B5EF4-FFF2-40B4-BE49-F238E27FC236}">
                    <a16:creationId xmlns:a16="http://schemas.microsoft.com/office/drawing/2014/main" id="{8EBE85C1-44A4-429D-8F28-ACB9548F6B01}"/>
                  </a:ext>
                </a:extLst>
              </p:cNvPr>
              <p:cNvGrpSpPr/>
              <p:nvPr/>
            </p:nvGrpSpPr>
            <p:grpSpPr>
              <a:xfrm>
                <a:off x="2179530" y="6949826"/>
                <a:ext cx="58547" cy="26612"/>
                <a:chOff x="2179530" y="6949826"/>
                <a:chExt cx="58547" cy="26612"/>
              </a:xfrm>
              <a:solidFill>
                <a:srgbClr val="EB5A61"/>
              </a:solidFill>
            </p:grpSpPr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6405501C-E843-477C-A08D-DC819B4B2A32}"/>
                    </a:ext>
                  </a:extLst>
                </p:cNvPr>
                <p:cNvSpPr/>
                <p:nvPr/>
              </p:nvSpPr>
              <p:spPr>
                <a:xfrm>
                  <a:off x="2179530" y="6955148"/>
                  <a:ext cx="31934" cy="21289"/>
                </a:xfrm>
                <a:custGeom>
                  <a:avLst/>
                  <a:gdLst>
                    <a:gd name="connsiteX0" fmla="*/ 31935 w 31934"/>
                    <a:gd name="connsiteY0" fmla="*/ 10645 h 21289"/>
                    <a:gd name="connsiteX1" fmla="*/ 31935 w 31934"/>
                    <a:gd name="connsiteY1" fmla="*/ 5322 h 21289"/>
                    <a:gd name="connsiteX2" fmla="*/ 21290 w 31934"/>
                    <a:gd name="connsiteY2" fmla="*/ 0 h 21289"/>
                    <a:gd name="connsiteX3" fmla="*/ 15967 w 31934"/>
                    <a:gd name="connsiteY3" fmla="*/ 0 h 21289"/>
                    <a:gd name="connsiteX4" fmla="*/ 5322 w 31934"/>
                    <a:gd name="connsiteY4" fmla="*/ 5322 h 21289"/>
                    <a:gd name="connsiteX5" fmla="*/ 0 w 31934"/>
                    <a:gd name="connsiteY5" fmla="*/ 15967 h 21289"/>
                    <a:gd name="connsiteX6" fmla="*/ 0 w 31934"/>
                    <a:gd name="connsiteY6" fmla="*/ 15967 h 21289"/>
                    <a:gd name="connsiteX7" fmla="*/ 5322 w 31934"/>
                    <a:gd name="connsiteY7" fmla="*/ 21290 h 21289"/>
                    <a:gd name="connsiteX8" fmla="*/ 21290 w 31934"/>
                    <a:gd name="connsiteY8" fmla="*/ 15967 h 21289"/>
                    <a:gd name="connsiteX9" fmla="*/ 31935 w 31934"/>
                    <a:gd name="connsiteY9" fmla="*/ 10645 h 21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34" h="21289">
                      <a:moveTo>
                        <a:pt x="31935" y="10645"/>
                      </a:moveTo>
                      <a:cubicBezTo>
                        <a:pt x="31935" y="10645"/>
                        <a:pt x="31935" y="5322"/>
                        <a:pt x="31935" y="5322"/>
                      </a:cubicBezTo>
                      <a:cubicBezTo>
                        <a:pt x="31935" y="0"/>
                        <a:pt x="26612" y="0"/>
                        <a:pt x="21290" y="0"/>
                      </a:cubicBezTo>
                      <a:cubicBezTo>
                        <a:pt x="21290" y="0"/>
                        <a:pt x="15967" y="0"/>
                        <a:pt x="15967" y="0"/>
                      </a:cubicBezTo>
                      <a:cubicBezTo>
                        <a:pt x="10645" y="0"/>
                        <a:pt x="10645" y="5322"/>
                        <a:pt x="5322" y="5322"/>
                      </a:cubicBezTo>
                      <a:cubicBezTo>
                        <a:pt x="0" y="10645"/>
                        <a:pt x="0" y="10645"/>
                        <a:pt x="0" y="15967"/>
                      </a:cubicBezTo>
                      <a:cubicBezTo>
                        <a:pt x="0" y="15967"/>
                        <a:pt x="0" y="15967"/>
                        <a:pt x="0" y="15967"/>
                      </a:cubicBezTo>
                      <a:cubicBezTo>
                        <a:pt x="0" y="15967"/>
                        <a:pt x="5322" y="21290"/>
                        <a:pt x="5322" y="21290"/>
                      </a:cubicBezTo>
                      <a:cubicBezTo>
                        <a:pt x="10645" y="21290"/>
                        <a:pt x="15967" y="21290"/>
                        <a:pt x="21290" y="15967"/>
                      </a:cubicBezTo>
                      <a:cubicBezTo>
                        <a:pt x="26612" y="21290"/>
                        <a:pt x="31935" y="15967"/>
                        <a:pt x="31935" y="10645"/>
                      </a:cubicBezTo>
                      <a:close/>
                    </a:path>
                  </a:pathLst>
                </a:custGeom>
                <a:solidFill>
                  <a:srgbClr val="EB5A6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7AD1CCF6-98C5-41C1-83F5-DFFDA9196831}"/>
                    </a:ext>
                  </a:extLst>
                </p:cNvPr>
                <p:cNvSpPr/>
                <p:nvPr/>
              </p:nvSpPr>
              <p:spPr>
                <a:xfrm>
                  <a:off x="2216787" y="6949826"/>
                  <a:ext cx="21289" cy="14636"/>
                </a:xfrm>
                <a:custGeom>
                  <a:avLst/>
                  <a:gdLst>
                    <a:gd name="connsiteX0" fmla="*/ 21290 w 21289"/>
                    <a:gd name="connsiteY0" fmla="*/ 5323 h 14636"/>
                    <a:gd name="connsiteX1" fmla="*/ 10645 w 21289"/>
                    <a:gd name="connsiteY1" fmla="*/ 0 h 14636"/>
                    <a:gd name="connsiteX2" fmla="*/ 0 w 21289"/>
                    <a:gd name="connsiteY2" fmla="*/ 10645 h 14636"/>
                    <a:gd name="connsiteX3" fmla="*/ 10645 w 21289"/>
                    <a:gd name="connsiteY3" fmla="*/ 10645 h 14636"/>
                    <a:gd name="connsiteX4" fmla="*/ 21290 w 21289"/>
                    <a:gd name="connsiteY4" fmla="*/ 5323 h 14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289" h="14636">
                      <a:moveTo>
                        <a:pt x="21290" y="5323"/>
                      </a:moveTo>
                      <a:cubicBezTo>
                        <a:pt x="21290" y="0"/>
                        <a:pt x="15967" y="0"/>
                        <a:pt x="10645" y="0"/>
                      </a:cubicBezTo>
                      <a:cubicBezTo>
                        <a:pt x="5322" y="0"/>
                        <a:pt x="0" y="5323"/>
                        <a:pt x="0" y="10645"/>
                      </a:cubicBezTo>
                      <a:cubicBezTo>
                        <a:pt x="0" y="15967"/>
                        <a:pt x="10645" y="15967"/>
                        <a:pt x="10645" y="10645"/>
                      </a:cubicBezTo>
                      <a:cubicBezTo>
                        <a:pt x="15967" y="10645"/>
                        <a:pt x="21290" y="10645"/>
                        <a:pt x="21290" y="5323"/>
                      </a:cubicBezTo>
                      <a:close/>
                    </a:path>
                  </a:pathLst>
                </a:custGeom>
                <a:solidFill>
                  <a:srgbClr val="EB5A61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273" name="Graphic 19">
                <a:extLst>
                  <a:ext uri="{FF2B5EF4-FFF2-40B4-BE49-F238E27FC236}">
                    <a16:creationId xmlns:a16="http://schemas.microsoft.com/office/drawing/2014/main" id="{6A45DE4F-FA3A-4E1F-A7EF-EF65D1F8782D}"/>
                  </a:ext>
                </a:extLst>
              </p:cNvPr>
              <p:cNvGrpSpPr/>
              <p:nvPr/>
            </p:nvGrpSpPr>
            <p:grpSpPr>
              <a:xfrm>
                <a:off x="1881473" y="6726283"/>
                <a:ext cx="612082" cy="314024"/>
                <a:chOff x="1881473" y="6726283"/>
                <a:chExt cx="612082" cy="314024"/>
              </a:xfrm>
              <a:solidFill>
                <a:srgbClr val="C68267"/>
              </a:solidFill>
            </p:grpSpPr>
            <p:sp>
              <p:nvSpPr>
                <p:cNvPr id="274" name="Freeform: Shape 273">
                  <a:extLst>
                    <a:ext uri="{FF2B5EF4-FFF2-40B4-BE49-F238E27FC236}">
                      <a16:creationId xmlns:a16="http://schemas.microsoft.com/office/drawing/2014/main" id="{A36C1EEB-A936-4B50-9DC2-1BA5EE232209}"/>
                    </a:ext>
                  </a:extLst>
                </p:cNvPr>
                <p:cNvSpPr/>
                <p:nvPr/>
              </p:nvSpPr>
              <p:spPr>
                <a:xfrm>
                  <a:off x="1881473" y="6758218"/>
                  <a:ext cx="90481" cy="63869"/>
                </a:xfrm>
                <a:custGeom>
                  <a:avLst/>
                  <a:gdLst>
                    <a:gd name="connsiteX0" fmla="*/ 42580 w 90481"/>
                    <a:gd name="connsiteY0" fmla="*/ 15967 h 63869"/>
                    <a:gd name="connsiteX1" fmla="*/ 37257 w 90481"/>
                    <a:gd name="connsiteY1" fmla="*/ 15967 h 63869"/>
                    <a:gd name="connsiteX2" fmla="*/ 31935 w 90481"/>
                    <a:gd name="connsiteY2" fmla="*/ 15967 h 63869"/>
                    <a:gd name="connsiteX3" fmla="*/ 21290 w 90481"/>
                    <a:gd name="connsiteY3" fmla="*/ 15967 h 63869"/>
                    <a:gd name="connsiteX4" fmla="*/ 15967 w 90481"/>
                    <a:gd name="connsiteY4" fmla="*/ 15967 h 63869"/>
                    <a:gd name="connsiteX5" fmla="*/ 10645 w 90481"/>
                    <a:gd name="connsiteY5" fmla="*/ 21290 h 63869"/>
                    <a:gd name="connsiteX6" fmla="*/ 10645 w 90481"/>
                    <a:gd name="connsiteY6" fmla="*/ 21290 h 63869"/>
                    <a:gd name="connsiteX7" fmla="*/ 10645 w 90481"/>
                    <a:gd name="connsiteY7" fmla="*/ 21290 h 63869"/>
                    <a:gd name="connsiteX8" fmla="*/ 10645 w 90481"/>
                    <a:gd name="connsiteY8" fmla="*/ 21290 h 63869"/>
                    <a:gd name="connsiteX9" fmla="*/ 10645 w 90481"/>
                    <a:gd name="connsiteY9" fmla="*/ 21290 h 63869"/>
                    <a:gd name="connsiteX10" fmla="*/ 10645 w 90481"/>
                    <a:gd name="connsiteY10" fmla="*/ 21290 h 63869"/>
                    <a:gd name="connsiteX11" fmla="*/ 10645 w 90481"/>
                    <a:gd name="connsiteY11" fmla="*/ 21290 h 63869"/>
                    <a:gd name="connsiteX12" fmla="*/ 10645 w 90481"/>
                    <a:gd name="connsiteY12" fmla="*/ 21290 h 63869"/>
                    <a:gd name="connsiteX13" fmla="*/ 15967 w 90481"/>
                    <a:gd name="connsiteY13" fmla="*/ 26612 h 63869"/>
                    <a:gd name="connsiteX14" fmla="*/ 26612 w 90481"/>
                    <a:gd name="connsiteY14" fmla="*/ 31935 h 63869"/>
                    <a:gd name="connsiteX15" fmla="*/ 69192 w 90481"/>
                    <a:gd name="connsiteY15" fmla="*/ 53224 h 63869"/>
                    <a:gd name="connsiteX16" fmla="*/ 85159 w 90481"/>
                    <a:gd name="connsiteY16" fmla="*/ 58547 h 63869"/>
                    <a:gd name="connsiteX17" fmla="*/ 90482 w 90481"/>
                    <a:gd name="connsiteY17" fmla="*/ 63869 h 63869"/>
                    <a:gd name="connsiteX18" fmla="*/ 69192 w 90481"/>
                    <a:gd name="connsiteY18" fmla="*/ 58547 h 63869"/>
                    <a:gd name="connsiteX19" fmla="*/ 21290 w 90481"/>
                    <a:gd name="connsiteY19" fmla="*/ 42580 h 63869"/>
                    <a:gd name="connsiteX20" fmla="*/ 10645 w 90481"/>
                    <a:gd name="connsiteY20" fmla="*/ 31935 h 63869"/>
                    <a:gd name="connsiteX21" fmla="*/ 0 w 90481"/>
                    <a:gd name="connsiteY21" fmla="*/ 15967 h 63869"/>
                    <a:gd name="connsiteX22" fmla="*/ 0 w 90481"/>
                    <a:gd name="connsiteY22" fmla="*/ 5322 h 63869"/>
                    <a:gd name="connsiteX23" fmla="*/ 0 w 90481"/>
                    <a:gd name="connsiteY23" fmla="*/ 5322 h 63869"/>
                    <a:gd name="connsiteX24" fmla="*/ 0 w 90481"/>
                    <a:gd name="connsiteY24" fmla="*/ 5322 h 63869"/>
                    <a:gd name="connsiteX25" fmla="*/ 0 w 90481"/>
                    <a:gd name="connsiteY25" fmla="*/ 5322 h 63869"/>
                    <a:gd name="connsiteX26" fmla="*/ 0 w 90481"/>
                    <a:gd name="connsiteY26" fmla="*/ 5322 h 63869"/>
                    <a:gd name="connsiteX27" fmla="*/ 0 w 90481"/>
                    <a:gd name="connsiteY27" fmla="*/ 5322 h 63869"/>
                    <a:gd name="connsiteX28" fmla="*/ 5322 w 90481"/>
                    <a:gd name="connsiteY28" fmla="*/ 0 h 63869"/>
                    <a:gd name="connsiteX29" fmla="*/ 10645 w 90481"/>
                    <a:gd name="connsiteY29" fmla="*/ 0 h 63869"/>
                    <a:gd name="connsiteX30" fmla="*/ 21290 w 90481"/>
                    <a:gd name="connsiteY30" fmla="*/ 0 h 63869"/>
                    <a:gd name="connsiteX31" fmla="*/ 42580 w 90481"/>
                    <a:gd name="connsiteY31" fmla="*/ 15967 h 63869"/>
                    <a:gd name="connsiteX32" fmla="*/ 42580 w 90481"/>
                    <a:gd name="connsiteY32" fmla="*/ 15967 h 6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481" h="63869">
                      <a:moveTo>
                        <a:pt x="42580" y="15967"/>
                      </a:moveTo>
                      <a:cubicBezTo>
                        <a:pt x="42580" y="15967"/>
                        <a:pt x="42580" y="15967"/>
                        <a:pt x="37257" y="15967"/>
                      </a:cubicBezTo>
                      <a:cubicBezTo>
                        <a:pt x="37257" y="15967"/>
                        <a:pt x="31935" y="15967"/>
                        <a:pt x="31935" y="15967"/>
                      </a:cubicBezTo>
                      <a:cubicBezTo>
                        <a:pt x="31935" y="15967"/>
                        <a:pt x="26612" y="15967"/>
                        <a:pt x="21290" y="15967"/>
                      </a:cubicBezTo>
                      <a:cubicBezTo>
                        <a:pt x="21290" y="15967"/>
                        <a:pt x="21290" y="15967"/>
                        <a:pt x="15967" y="15967"/>
                      </a:cubicBezTo>
                      <a:cubicBezTo>
                        <a:pt x="15967" y="15967"/>
                        <a:pt x="15967" y="15967"/>
                        <a:pt x="10645" y="21290"/>
                      </a:cubicBezTo>
                      <a:lnTo>
                        <a:pt x="10645" y="21290"/>
                      </a:lnTo>
                      <a:lnTo>
                        <a:pt x="10645" y="21290"/>
                      </a:lnTo>
                      <a:cubicBezTo>
                        <a:pt x="10645" y="21290"/>
                        <a:pt x="10645" y="21290"/>
                        <a:pt x="10645" y="21290"/>
                      </a:cubicBezTo>
                      <a:lnTo>
                        <a:pt x="10645" y="21290"/>
                      </a:lnTo>
                      <a:lnTo>
                        <a:pt x="10645" y="21290"/>
                      </a:lnTo>
                      <a:cubicBezTo>
                        <a:pt x="10645" y="21290"/>
                        <a:pt x="10645" y="21290"/>
                        <a:pt x="10645" y="21290"/>
                      </a:cubicBezTo>
                      <a:cubicBezTo>
                        <a:pt x="10645" y="21290"/>
                        <a:pt x="10645" y="21290"/>
                        <a:pt x="10645" y="21290"/>
                      </a:cubicBezTo>
                      <a:cubicBezTo>
                        <a:pt x="10645" y="21290"/>
                        <a:pt x="15967" y="26612"/>
                        <a:pt x="15967" y="26612"/>
                      </a:cubicBezTo>
                      <a:cubicBezTo>
                        <a:pt x="21290" y="26612"/>
                        <a:pt x="21290" y="31935"/>
                        <a:pt x="26612" y="31935"/>
                      </a:cubicBezTo>
                      <a:cubicBezTo>
                        <a:pt x="42580" y="42580"/>
                        <a:pt x="58547" y="47902"/>
                        <a:pt x="69192" y="53224"/>
                      </a:cubicBezTo>
                      <a:cubicBezTo>
                        <a:pt x="74514" y="58547"/>
                        <a:pt x="79837" y="58547"/>
                        <a:pt x="85159" y="58547"/>
                      </a:cubicBezTo>
                      <a:cubicBezTo>
                        <a:pt x="90482" y="58547"/>
                        <a:pt x="90482" y="63869"/>
                        <a:pt x="90482" y="63869"/>
                      </a:cubicBezTo>
                      <a:cubicBezTo>
                        <a:pt x="90482" y="63869"/>
                        <a:pt x="79837" y="63869"/>
                        <a:pt x="69192" y="58547"/>
                      </a:cubicBezTo>
                      <a:cubicBezTo>
                        <a:pt x="53225" y="53224"/>
                        <a:pt x="37257" y="47902"/>
                        <a:pt x="21290" y="42580"/>
                      </a:cubicBezTo>
                      <a:cubicBezTo>
                        <a:pt x="15967" y="42580"/>
                        <a:pt x="10645" y="37257"/>
                        <a:pt x="10645" y="31935"/>
                      </a:cubicBezTo>
                      <a:cubicBezTo>
                        <a:pt x="5322" y="26612"/>
                        <a:pt x="5322" y="26612"/>
                        <a:pt x="0" y="15967"/>
                      </a:cubicBezTo>
                      <a:cubicBezTo>
                        <a:pt x="0" y="10645"/>
                        <a:pt x="0" y="5322"/>
                        <a:pt x="0" y="5322"/>
                      </a:cubicBezTo>
                      <a:lnTo>
                        <a:pt x="0" y="5322"/>
                      </a:lnTo>
                      <a:lnTo>
                        <a:pt x="0" y="5322"/>
                      </a:lnTo>
                      <a:cubicBezTo>
                        <a:pt x="0" y="5322"/>
                        <a:pt x="0" y="5322"/>
                        <a:pt x="0" y="5322"/>
                      </a:cubicBezTo>
                      <a:lnTo>
                        <a:pt x="0" y="5322"/>
                      </a:lnTo>
                      <a:lnTo>
                        <a:pt x="0" y="5322"/>
                      </a:lnTo>
                      <a:cubicBezTo>
                        <a:pt x="0" y="5322"/>
                        <a:pt x="5322" y="0"/>
                        <a:pt x="5322" y="0"/>
                      </a:cubicBezTo>
                      <a:cubicBezTo>
                        <a:pt x="5322" y="0"/>
                        <a:pt x="10645" y="0"/>
                        <a:pt x="10645" y="0"/>
                      </a:cubicBezTo>
                      <a:cubicBezTo>
                        <a:pt x="15967" y="0"/>
                        <a:pt x="15967" y="0"/>
                        <a:pt x="21290" y="0"/>
                      </a:cubicBezTo>
                      <a:cubicBezTo>
                        <a:pt x="37257" y="10645"/>
                        <a:pt x="37257" y="10645"/>
                        <a:pt x="42580" y="15967"/>
                      </a:cubicBezTo>
                      <a:cubicBezTo>
                        <a:pt x="42580" y="10645"/>
                        <a:pt x="42580" y="15967"/>
                        <a:pt x="42580" y="15967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:a16="http://schemas.microsoft.com/office/drawing/2014/main" id="{45FE3739-3DF7-458A-9BE1-0889E7BC5F5E}"/>
                    </a:ext>
                  </a:extLst>
                </p:cNvPr>
                <p:cNvSpPr/>
                <p:nvPr/>
              </p:nvSpPr>
              <p:spPr>
                <a:xfrm>
                  <a:off x="2440330" y="6726283"/>
                  <a:ext cx="53224" cy="31934"/>
                </a:xfrm>
                <a:custGeom>
                  <a:avLst/>
                  <a:gdLst>
                    <a:gd name="connsiteX0" fmla="*/ 0 w 53224"/>
                    <a:gd name="connsiteY0" fmla="*/ 0 h 31934"/>
                    <a:gd name="connsiteX1" fmla="*/ 0 w 53224"/>
                    <a:gd name="connsiteY1" fmla="*/ 0 h 31934"/>
                    <a:gd name="connsiteX2" fmla="*/ 5322 w 53224"/>
                    <a:gd name="connsiteY2" fmla="*/ 5323 h 31934"/>
                    <a:gd name="connsiteX3" fmla="*/ 10645 w 53224"/>
                    <a:gd name="connsiteY3" fmla="*/ 10645 h 31934"/>
                    <a:gd name="connsiteX4" fmla="*/ 21290 w 53224"/>
                    <a:gd name="connsiteY4" fmla="*/ 15968 h 31934"/>
                    <a:gd name="connsiteX5" fmla="*/ 31935 w 53224"/>
                    <a:gd name="connsiteY5" fmla="*/ 21290 h 31934"/>
                    <a:gd name="connsiteX6" fmla="*/ 42580 w 53224"/>
                    <a:gd name="connsiteY6" fmla="*/ 26612 h 31934"/>
                    <a:gd name="connsiteX7" fmla="*/ 53225 w 53224"/>
                    <a:gd name="connsiteY7" fmla="*/ 31935 h 31934"/>
                    <a:gd name="connsiteX8" fmla="*/ 42580 w 53224"/>
                    <a:gd name="connsiteY8" fmla="*/ 31935 h 31934"/>
                    <a:gd name="connsiteX9" fmla="*/ 31935 w 53224"/>
                    <a:gd name="connsiteY9" fmla="*/ 31935 h 31934"/>
                    <a:gd name="connsiteX10" fmla="*/ 21290 w 53224"/>
                    <a:gd name="connsiteY10" fmla="*/ 26612 h 31934"/>
                    <a:gd name="connsiteX11" fmla="*/ 10645 w 53224"/>
                    <a:gd name="connsiteY11" fmla="*/ 21290 h 31934"/>
                    <a:gd name="connsiteX12" fmla="*/ 5322 w 53224"/>
                    <a:gd name="connsiteY12" fmla="*/ 15968 h 31934"/>
                    <a:gd name="connsiteX13" fmla="*/ 0 w 53224"/>
                    <a:gd name="connsiteY13" fmla="*/ 0 h 31934"/>
                    <a:gd name="connsiteX14" fmla="*/ 0 w 53224"/>
                    <a:gd name="connsiteY14" fmla="*/ 0 h 3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3224" h="31934">
                      <a:moveTo>
                        <a:pt x="0" y="0"/>
                      </a:moveTo>
                      <a:cubicBezTo>
                        <a:pt x="0" y="0"/>
                        <a:pt x="5322" y="0"/>
                        <a:pt x="0" y="0"/>
                      </a:cubicBezTo>
                      <a:cubicBezTo>
                        <a:pt x="5322" y="5323"/>
                        <a:pt x="5322" y="5323"/>
                        <a:pt x="5322" y="5323"/>
                      </a:cubicBezTo>
                      <a:cubicBezTo>
                        <a:pt x="5322" y="5323"/>
                        <a:pt x="10645" y="5323"/>
                        <a:pt x="10645" y="10645"/>
                      </a:cubicBezTo>
                      <a:cubicBezTo>
                        <a:pt x="10645" y="10645"/>
                        <a:pt x="15967" y="10645"/>
                        <a:pt x="21290" y="15968"/>
                      </a:cubicBezTo>
                      <a:cubicBezTo>
                        <a:pt x="26612" y="15968"/>
                        <a:pt x="26612" y="15968"/>
                        <a:pt x="31935" y="21290"/>
                      </a:cubicBezTo>
                      <a:cubicBezTo>
                        <a:pt x="37257" y="21290"/>
                        <a:pt x="37257" y="21290"/>
                        <a:pt x="42580" y="26612"/>
                      </a:cubicBezTo>
                      <a:cubicBezTo>
                        <a:pt x="47902" y="26612"/>
                        <a:pt x="53225" y="31935"/>
                        <a:pt x="53225" y="31935"/>
                      </a:cubicBezTo>
                      <a:cubicBezTo>
                        <a:pt x="53225" y="31935"/>
                        <a:pt x="47902" y="31935"/>
                        <a:pt x="42580" y="31935"/>
                      </a:cubicBezTo>
                      <a:cubicBezTo>
                        <a:pt x="37257" y="31935"/>
                        <a:pt x="37257" y="31935"/>
                        <a:pt x="31935" y="31935"/>
                      </a:cubicBezTo>
                      <a:cubicBezTo>
                        <a:pt x="26612" y="31935"/>
                        <a:pt x="26612" y="31935"/>
                        <a:pt x="21290" y="26612"/>
                      </a:cubicBezTo>
                      <a:cubicBezTo>
                        <a:pt x="15967" y="26612"/>
                        <a:pt x="15967" y="21290"/>
                        <a:pt x="10645" y="21290"/>
                      </a:cubicBezTo>
                      <a:cubicBezTo>
                        <a:pt x="5322" y="21290"/>
                        <a:pt x="5322" y="15968"/>
                        <a:pt x="5322" y="15968"/>
                      </a:cubicBezTo>
                      <a:cubicBezTo>
                        <a:pt x="5322" y="5323"/>
                        <a:pt x="0" y="532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C104900B-07EF-439E-9AE9-FA754D8E7919}"/>
                    </a:ext>
                  </a:extLst>
                </p:cNvPr>
                <p:cNvSpPr/>
                <p:nvPr/>
              </p:nvSpPr>
              <p:spPr>
                <a:xfrm>
                  <a:off x="2158240" y="7029663"/>
                  <a:ext cx="95804" cy="10644"/>
                </a:xfrm>
                <a:custGeom>
                  <a:avLst/>
                  <a:gdLst>
                    <a:gd name="connsiteX0" fmla="*/ 0 w 95804"/>
                    <a:gd name="connsiteY0" fmla="*/ 0 h 10644"/>
                    <a:gd name="connsiteX1" fmla="*/ 0 w 95804"/>
                    <a:gd name="connsiteY1" fmla="*/ 0 h 10644"/>
                    <a:gd name="connsiteX2" fmla="*/ 15967 w 95804"/>
                    <a:gd name="connsiteY2" fmla="*/ 0 h 10644"/>
                    <a:gd name="connsiteX3" fmla="*/ 21290 w 95804"/>
                    <a:gd name="connsiteY3" fmla="*/ 0 h 10644"/>
                    <a:gd name="connsiteX4" fmla="*/ 26612 w 95804"/>
                    <a:gd name="connsiteY4" fmla="*/ 0 h 10644"/>
                    <a:gd name="connsiteX5" fmla="*/ 37257 w 95804"/>
                    <a:gd name="connsiteY5" fmla="*/ 0 h 10644"/>
                    <a:gd name="connsiteX6" fmla="*/ 47902 w 95804"/>
                    <a:gd name="connsiteY6" fmla="*/ 0 h 10644"/>
                    <a:gd name="connsiteX7" fmla="*/ 58547 w 95804"/>
                    <a:gd name="connsiteY7" fmla="*/ 0 h 10644"/>
                    <a:gd name="connsiteX8" fmla="*/ 69192 w 95804"/>
                    <a:gd name="connsiteY8" fmla="*/ 0 h 10644"/>
                    <a:gd name="connsiteX9" fmla="*/ 74514 w 95804"/>
                    <a:gd name="connsiteY9" fmla="*/ 0 h 10644"/>
                    <a:gd name="connsiteX10" fmla="*/ 79837 w 95804"/>
                    <a:gd name="connsiteY10" fmla="*/ 0 h 10644"/>
                    <a:gd name="connsiteX11" fmla="*/ 95804 w 95804"/>
                    <a:gd name="connsiteY11" fmla="*/ 0 h 10644"/>
                    <a:gd name="connsiteX12" fmla="*/ 79837 w 95804"/>
                    <a:gd name="connsiteY12" fmla="*/ 5323 h 10644"/>
                    <a:gd name="connsiteX13" fmla="*/ 74514 w 95804"/>
                    <a:gd name="connsiteY13" fmla="*/ 10645 h 10644"/>
                    <a:gd name="connsiteX14" fmla="*/ 63869 w 95804"/>
                    <a:gd name="connsiteY14" fmla="*/ 10645 h 10644"/>
                    <a:gd name="connsiteX15" fmla="*/ 53225 w 95804"/>
                    <a:gd name="connsiteY15" fmla="*/ 10645 h 10644"/>
                    <a:gd name="connsiteX16" fmla="*/ 42580 w 95804"/>
                    <a:gd name="connsiteY16" fmla="*/ 10645 h 10644"/>
                    <a:gd name="connsiteX17" fmla="*/ 31935 w 95804"/>
                    <a:gd name="connsiteY17" fmla="*/ 10645 h 10644"/>
                    <a:gd name="connsiteX18" fmla="*/ 21290 w 95804"/>
                    <a:gd name="connsiteY18" fmla="*/ 10645 h 10644"/>
                    <a:gd name="connsiteX19" fmla="*/ 10645 w 95804"/>
                    <a:gd name="connsiteY19" fmla="*/ 10645 h 10644"/>
                    <a:gd name="connsiteX20" fmla="*/ 5322 w 95804"/>
                    <a:gd name="connsiteY20" fmla="*/ 5323 h 10644"/>
                    <a:gd name="connsiteX21" fmla="*/ 0 w 95804"/>
                    <a:gd name="connsiteY21" fmla="*/ 0 h 10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5804" h="10644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322" y="0"/>
                        <a:pt x="10645" y="0"/>
                        <a:pt x="15967" y="0"/>
                      </a:cubicBezTo>
                      <a:cubicBezTo>
                        <a:pt x="15967" y="0"/>
                        <a:pt x="21290" y="0"/>
                        <a:pt x="21290" y="0"/>
                      </a:cubicBezTo>
                      <a:cubicBezTo>
                        <a:pt x="21290" y="0"/>
                        <a:pt x="26612" y="0"/>
                        <a:pt x="26612" y="0"/>
                      </a:cubicBezTo>
                      <a:cubicBezTo>
                        <a:pt x="26612" y="0"/>
                        <a:pt x="31935" y="0"/>
                        <a:pt x="37257" y="0"/>
                      </a:cubicBezTo>
                      <a:cubicBezTo>
                        <a:pt x="42580" y="0"/>
                        <a:pt x="42580" y="0"/>
                        <a:pt x="47902" y="0"/>
                      </a:cubicBezTo>
                      <a:cubicBezTo>
                        <a:pt x="53225" y="0"/>
                        <a:pt x="53225" y="0"/>
                        <a:pt x="58547" y="0"/>
                      </a:cubicBezTo>
                      <a:cubicBezTo>
                        <a:pt x="63869" y="0"/>
                        <a:pt x="63869" y="0"/>
                        <a:pt x="69192" y="0"/>
                      </a:cubicBezTo>
                      <a:cubicBezTo>
                        <a:pt x="74514" y="0"/>
                        <a:pt x="74514" y="0"/>
                        <a:pt x="74514" y="0"/>
                      </a:cubicBezTo>
                      <a:cubicBezTo>
                        <a:pt x="74514" y="0"/>
                        <a:pt x="79837" y="0"/>
                        <a:pt x="79837" y="0"/>
                      </a:cubicBezTo>
                      <a:cubicBezTo>
                        <a:pt x="90482" y="0"/>
                        <a:pt x="95804" y="0"/>
                        <a:pt x="95804" y="0"/>
                      </a:cubicBezTo>
                      <a:cubicBezTo>
                        <a:pt x="95804" y="0"/>
                        <a:pt x="90482" y="5323"/>
                        <a:pt x="79837" y="5323"/>
                      </a:cubicBezTo>
                      <a:cubicBezTo>
                        <a:pt x="79837" y="5323"/>
                        <a:pt x="74514" y="5323"/>
                        <a:pt x="74514" y="10645"/>
                      </a:cubicBezTo>
                      <a:cubicBezTo>
                        <a:pt x="74514" y="10645"/>
                        <a:pt x="69192" y="10645"/>
                        <a:pt x="63869" y="10645"/>
                      </a:cubicBezTo>
                      <a:cubicBezTo>
                        <a:pt x="58547" y="10645"/>
                        <a:pt x="58547" y="10645"/>
                        <a:pt x="53225" y="10645"/>
                      </a:cubicBezTo>
                      <a:cubicBezTo>
                        <a:pt x="47902" y="10645"/>
                        <a:pt x="47902" y="10645"/>
                        <a:pt x="42580" y="10645"/>
                      </a:cubicBezTo>
                      <a:cubicBezTo>
                        <a:pt x="37257" y="10645"/>
                        <a:pt x="37257" y="10645"/>
                        <a:pt x="31935" y="10645"/>
                      </a:cubicBezTo>
                      <a:cubicBezTo>
                        <a:pt x="26612" y="10645"/>
                        <a:pt x="26612" y="10645"/>
                        <a:pt x="21290" y="10645"/>
                      </a:cubicBezTo>
                      <a:cubicBezTo>
                        <a:pt x="15967" y="10645"/>
                        <a:pt x="15967" y="10645"/>
                        <a:pt x="10645" y="10645"/>
                      </a:cubicBezTo>
                      <a:cubicBezTo>
                        <a:pt x="10645" y="10645"/>
                        <a:pt x="5322" y="10645"/>
                        <a:pt x="5322" y="5323"/>
                      </a:cubicBezTo>
                      <a:cubicBezTo>
                        <a:pt x="5322" y="5323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2D2D1FAB-2AA5-4680-B7E4-0B551C76D504}"/>
                    </a:ext>
                  </a:extLst>
                </p:cNvPr>
                <p:cNvSpPr/>
                <p:nvPr/>
              </p:nvSpPr>
              <p:spPr>
                <a:xfrm>
                  <a:off x="1971954" y="6726283"/>
                  <a:ext cx="479021" cy="266122"/>
                </a:xfrm>
                <a:custGeom>
                  <a:avLst/>
                  <a:gdLst>
                    <a:gd name="connsiteX0" fmla="*/ 0 w 479021"/>
                    <a:gd name="connsiteY0" fmla="*/ 101127 h 266122"/>
                    <a:gd name="connsiteX1" fmla="*/ 58547 w 479021"/>
                    <a:gd name="connsiteY1" fmla="*/ 106449 h 266122"/>
                    <a:gd name="connsiteX2" fmla="*/ 122416 w 479021"/>
                    <a:gd name="connsiteY2" fmla="*/ 106449 h 266122"/>
                    <a:gd name="connsiteX3" fmla="*/ 180964 w 479021"/>
                    <a:gd name="connsiteY3" fmla="*/ 106449 h 266122"/>
                    <a:gd name="connsiteX4" fmla="*/ 239511 w 479021"/>
                    <a:gd name="connsiteY4" fmla="*/ 101127 h 266122"/>
                    <a:gd name="connsiteX5" fmla="*/ 271445 w 479021"/>
                    <a:gd name="connsiteY5" fmla="*/ 95804 h 266122"/>
                    <a:gd name="connsiteX6" fmla="*/ 303380 w 479021"/>
                    <a:gd name="connsiteY6" fmla="*/ 90482 h 266122"/>
                    <a:gd name="connsiteX7" fmla="*/ 335315 w 479021"/>
                    <a:gd name="connsiteY7" fmla="*/ 85159 h 266122"/>
                    <a:gd name="connsiteX8" fmla="*/ 361927 w 479021"/>
                    <a:gd name="connsiteY8" fmla="*/ 74514 h 266122"/>
                    <a:gd name="connsiteX9" fmla="*/ 388539 w 479021"/>
                    <a:gd name="connsiteY9" fmla="*/ 63869 h 266122"/>
                    <a:gd name="connsiteX10" fmla="*/ 404507 w 479021"/>
                    <a:gd name="connsiteY10" fmla="*/ 58547 h 266122"/>
                    <a:gd name="connsiteX11" fmla="*/ 415152 w 479021"/>
                    <a:gd name="connsiteY11" fmla="*/ 53224 h 266122"/>
                    <a:gd name="connsiteX12" fmla="*/ 441764 w 479021"/>
                    <a:gd name="connsiteY12" fmla="*/ 37257 h 266122"/>
                    <a:gd name="connsiteX13" fmla="*/ 463054 w 479021"/>
                    <a:gd name="connsiteY13" fmla="*/ 15968 h 266122"/>
                    <a:gd name="connsiteX14" fmla="*/ 479021 w 479021"/>
                    <a:gd name="connsiteY14" fmla="*/ 0 h 266122"/>
                    <a:gd name="connsiteX15" fmla="*/ 468376 w 479021"/>
                    <a:gd name="connsiteY15" fmla="*/ 21290 h 266122"/>
                    <a:gd name="connsiteX16" fmla="*/ 436441 w 479021"/>
                    <a:gd name="connsiteY16" fmla="*/ 95804 h 266122"/>
                    <a:gd name="connsiteX17" fmla="*/ 415152 w 479021"/>
                    <a:gd name="connsiteY17" fmla="*/ 133061 h 266122"/>
                    <a:gd name="connsiteX18" fmla="*/ 415152 w 479021"/>
                    <a:gd name="connsiteY18" fmla="*/ 154351 h 266122"/>
                    <a:gd name="connsiteX19" fmla="*/ 404507 w 479021"/>
                    <a:gd name="connsiteY19" fmla="*/ 170318 h 266122"/>
                    <a:gd name="connsiteX20" fmla="*/ 393862 w 479021"/>
                    <a:gd name="connsiteY20" fmla="*/ 186286 h 266122"/>
                    <a:gd name="connsiteX21" fmla="*/ 377894 w 479021"/>
                    <a:gd name="connsiteY21" fmla="*/ 202253 h 266122"/>
                    <a:gd name="connsiteX22" fmla="*/ 361927 w 479021"/>
                    <a:gd name="connsiteY22" fmla="*/ 218220 h 266122"/>
                    <a:gd name="connsiteX23" fmla="*/ 345960 w 479021"/>
                    <a:gd name="connsiteY23" fmla="*/ 228865 h 266122"/>
                    <a:gd name="connsiteX24" fmla="*/ 329992 w 479021"/>
                    <a:gd name="connsiteY24" fmla="*/ 239510 h 266122"/>
                    <a:gd name="connsiteX25" fmla="*/ 308702 w 479021"/>
                    <a:gd name="connsiteY25" fmla="*/ 250155 h 266122"/>
                    <a:gd name="connsiteX26" fmla="*/ 266123 w 479021"/>
                    <a:gd name="connsiteY26" fmla="*/ 260800 h 266122"/>
                    <a:gd name="connsiteX27" fmla="*/ 244833 w 479021"/>
                    <a:gd name="connsiteY27" fmla="*/ 266122 h 266122"/>
                    <a:gd name="connsiteX28" fmla="*/ 223543 w 479021"/>
                    <a:gd name="connsiteY28" fmla="*/ 266122 h 266122"/>
                    <a:gd name="connsiteX29" fmla="*/ 180964 w 479021"/>
                    <a:gd name="connsiteY29" fmla="*/ 260800 h 266122"/>
                    <a:gd name="connsiteX30" fmla="*/ 138384 w 479021"/>
                    <a:gd name="connsiteY30" fmla="*/ 250155 h 266122"/>
                    <a:gd name="connsiteX31" fmla="*/ 127739 w 479021"/>
                    <a:gd name="connsiteY31" fmla="*/ 244833 h 266122"/>
                    <a:gd name="connsiteX32" fmla="*/ 117094 w 479021"/>
                    <a:gd name="connsiteY32" fmla="*/ 239510 h 266122"/>
                    <a:gd name="connsiteX33" fmla="*/ 101127 w 479021"/>
                    <a:gd name="connsiteY33" fmla="*/ 228865 h 266122"/>
                    <a:gd name="connsiteX34" fmla="*/ 69192 w 479021"/>
                    <a:gd name="connsiteY34" fmla="*/ 196931 h 266122"/>
                    <a:gd name="connsiteX35" fmla="*/ 42580 w 479021"/>
                    <a:gd name="connsiteY35" fmla="*/ 164996 h 266122"/>
                    <a:gd name="connsiteX36" fmla="*/ 15967 w 479021"/>
                    <a:gd name="connsiteY36" fmla="*/ 133061 h 266122"/>
                    <a:gd name="connsiteX37" fmla="*/ 0 w 479021"/>
                    <a:gd name="connsiteY37" fmla="*/ 101127 h 266122"/>
                    <a:gd name="connsiteX38" fmla="*/ 0 w 479021"/>
                    <a:gd name="connsiteY38" fmla="*/ 101127 h 266122"/>
                    <a:gd name="connsiteX39" fmla="*/ 26612 w 479021"/>
                    <a:gd name="connsiteY39" fmla="*/ 133061 h 266122"/>
                    <a:gd name="connsiteX40" fmla="*/ 53225 w 479021"/>
                    <a:gd name="connsiteY40" fmla="*/ 164996 h 266122"/>
                    <a:gd name="connsiteX41" fmla="*/ 79837 w 479021"/>
                    <a:gd name="connsiteY41" fmla="*/ 196931 h 266122"/>
                    <a:gd name="connsiteX42" fmla="*/ 111772 w 479021"/>
                    <a:gd name="connsiteY42" fmla="*/ 223543 h 266122"/>
                    <a:gd name="connsiteX43" fmla="*/ 127739 w 479021"/>
                    <a:gd name="connsiteY43" fmla="*/ 234188 h 266122"/>
                    <a:gd name="connsiteX44" fmla="*/ 138384 w 479021"/>
                    <a:gd name="connsiteY44" fmla="*/ 239510 h 266122"/>
                    <a:gd name="connsiteX45" fmla="*/ 149029 w 479021"/>
                    <a:gd name="connsiteY45" fmla="*/ 244833 h 266122"/>
                    <a:gd name="connsiteX46" fmla="*/ 186286 w 479021"/>
                    <a:gd name="connsiteY46" fmla="*/ 255478 h 266122"/>
                    <a:gd name="connsiteX47" fmla="*/ 228866 w 479021"/>
                    <a:gd name="connsiteY47" fmla="*/ 255478 h 266122"/>
                    <a:gd name="connsiteX48" fmla="*/ 250155 w 479021"/>
                    <a:gd name="connsiteY48" fmla="*/ 255478 h 266122"/>
                    <a:gd name="connsiteX49" fmla="*/ 271445 w 479021"/>
                    <a:gd name="connsiteY49" fmla="*/ 250155 h 266122"/>
                    <a:gd name="connsiteX50" fmla="*/ 308702 w 479021"/>
                    <a:gd name="connsiteY50" fmla="*/ 239510 h 266122"/>
                    <a:gd name="connsiteX51" fmla="*/ 324670 w 479021"/>
                    <a:gd name="connsiteY51" fmla="*/ 228865 h 266122"/>
                    <a:gd name="connsiteX52" fmla="*/ 340637 w 479021"/>
                    <a:gd name="connsiteY52" fmla="*/ 218220 h 266122"/>
                    <a:gd name="connsiteX53" fmla="*/ 356605 w 479021"/>
                    <a:gd name="connsiteY53" fmla="*/ 207575 h 266122"/>
                    <a:gd name="connsiteX54" fmla="*/ 372572 w 479021"/>
                    <a:gd name="connsiteY54" fmla="*/ 191608 h 266122"/>
                    <a:gd name="connsiteX55" fmla="*/ 383217 w 479021"/>
                    <a:gd name="connsiteY55" fmla="*/ 175641 h 266122"/>
                    <a:gd name="connsiteX56" fmla="*/ 393862 w 479021"/>
                    <a:gd name="connsiteY56" fmla="*/ 159673 h 266122"/>
                    <a:gd name="connsiteX57" fmla="*/ 404507 w 479021"/>
                    <a:gd name="connsiteY57" fmla="*/ 143706 h 266122"/>
                    <a:gd name="connsiteX58" fmla="*/ 415152 w 479021"/>
                    <a:gd name="connsiteY58" fmla="*/ 127739 h 266122"/>
                    <a:gd name="connsiteX59" fmla="*/ 431119 w 479021"/>
                    <a:gd name="connsiteY59" fmla="*/ 90482 h 266122"/>
                    <a:gd name="connsiteX60" fmla="*/ 463054 w 479021"/>
                    <a:gd name="connsiteY60" fmla="*/ 15968 h 266122"/>
                    <a:gd name="connsiteX61" fmla="*/ 473699 w 479021"/>
                    <a:gd name="connsiteY61" fmla="*/ 21290 h 266122"/>
                    <a:gd name="connsiteX62" fmla="*/ 447086 w 479021"/>
                    <a:gd name="connsiteY62" fmla="*/ 42580 h 266122"/>
                    <a:gd name="connsiteX63" fmla="*/ 420474 w 479021"/>
                    <a:gd name="connsiteY63" fmla="*/ 58547 h 266122"/>
                    <a:gd name="connsiteX64" fmla="*/ 404507 w 479021"/>
                    <a:gd name="connsiteY64" fmla="*/ 63869 h 266122"/>
                    <a:gd name="connsiteX65" fmla="*/ 393862 w 479021"/>
                    <a:gd name="connsiteY65" fmla="*/ 74514 h 266122"/>
                    <a:gd name="connsiteX66" fmla="*/ 367250 w 479021"/>
                    <a:gd name="connsiteY66" fmla="*/ 85159 h 266122"/>
                    <a:gd name="connsiteX67" fmla="*/ 335315 w 479021"/>
                    <a:gd name="connsiteY67" fmla="*/ 95804 h 266122"/>
                    <a:gd name="connsiteX68" fmla="*/ 308702 w 479021"/>
                    <a:gd name="connsiteY68" fmla="*/ 101127 h 266122"/>
                    <a:gd name="connsiteX69" fmla="*/ 276768 w 479021"/>
                    <a:gd name="connsiteY69" fmla="*/ 106449 h 266122"/>
                    <a:gd name="connsiteX70" fmla="*/ 244833 w 479021"/>
                    <a:gd name="connsiteY70" fmla="*/ 111771 h 266122"/>
                    <a:gd name="connsiteX71" fmla="*/ 180964 w 479021"/>
                    <a:gd name="connsiteY71" fmla="*/ 117094 h 266122"/>
                    <a:gd name="connsiteX72" fmla="*/ 149029 w 479021"/>
                    <a:gd name="connsiteY72" fmla="*/ 117094 h 266122"/>
                    <a:gd name="connsiteX73" fmla="*/ 117094 w 479021"/>
                    <a:gd name="connsiteY73" fmla="*/ 117094 h 266122"/>
                    <a:gd name="connsiteX74" fmla="*/ 53225 w 479021"/>
                    <a:gd name="connsiteY74" fmla="*/ 111771 h 266122"/>
                    <a:gd name="connsiteX75" fmla="*/ 0 w 479021"/>
                    <a:gd name="connsiteY75" fmla="*/ 101127 h 266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479021" h="266122">
                      <a:moveTo>
                        <a:pt x="0" y="101127"/>
                      </a:moveTo>
                      <a:cubicBezTo>
                        <a:pt x="21290" y="106449"/>
                        <a:pt x="42580" y="106449"/>
                        <a:pt x="58547" y="106449"/>
                      </a:cubicBezTo>
                      <a:cubicBezTo>
                        <a:pt x="79837" y="106449"/>
                        <a:pt x="101127" y="106449"/>
                        <a:pt x="122416" y="106449"/>
                      </a:cubicBezTo>
                      <a:cubicBezTo>
                        <a:pt x="143706" y="106449"/>
                        <a:pt x="164996" y="106449"/>
                        <a:pt x="180964" y="106449"/>
                      </a:cubicBezTo>
                      <a:cubicBezTo>
                        <a:pt x="202253" y="106449"/>
                        <a:pt x="223543" y="106449"/>
                        <a:pt x="239511" y="101127"/>
                      </a:cubicBezTo>
                      <a:cubicBezTo>
                        <a:pt x="250155" y="101127"/>
                        <a:pt x="260800" y="101127"/>
                        <a:pt x="271445" y="95804"/>
                      </a:cubicBezTo>
                      <a:cubicBezTo>
                        <a:pt x="282090" y="95804"/>
                        <a:pt x="292735" y="90482"/>
                        <a:pt x="303380" y="90482"/>
                      </a:cubicBezTo>
                      <a:lnTo>
                        <a:pt x="335315" y="85159"/>
                      </a:lnTo>
                      <a:lnTo>
                        <a:pt x="361927" y="74514"/>
                      </a:lnTo>
                      <a:cubicBezTo>
                        <a:pt x="372572" y="69192"/>
                        <a:pt x="383217" y="69192"/>
                        <a:pt x="388539" y="63869"/>
                      </a:cubicBezTo>
                      <a:lnTo>
                        <a:pt x="404507" y="58547"/>
                      </a:lnTo>
                      <a:cubicBezTo>
                        <a:pt x="409829" y="58547"/>
                        <a:pt x="415152" y="53224"/>
                        <a:pt x="415152" y="53224"/>
                      </a:cubicBezTo>
                      <a:cubicBezTo>
                        <a:pt x="425797" y="47902"/>
                        <a:pt x="431119" y="42580"/>
                        <a:pt x="441764" y="37257"/>
                      </a:cubicBezTo>
                      <a:lnTo>
                        <a:pt x="463054" y="15968"/>
                      </a:lnTo>
                      <a:lnTo>
                        <a:pt x="479021" y="0"/>
                      </a:lnTo>
                      <a:lnTo>
                        <a:pt x="468376" y="21290"/>
                      </a:lnTo>
                      <a:cubicBezTo>
                        <a:pt x="457731" y="47902"/>
                        <a:pt x="447086" y="74514"/>
                        <a:pt x="436441" y="95804"/>
                      </a:cubicBezTo>
                      <a:cubicBezTo>
                        <a:pt x="431119" y="106449"/>
                        <a:pt x="425797" y="122416"/>
                        <a:pt x="415152" y="133061"/>
                      </a:cubicBezTo>
                      <a:lnTo>
                        <a:pt x="415152" y="154351"/>
                      </a:lnTo>
                      <a:lnTo>
                        <a:pt x="404507" y="170318"/>
                      </a:lnTo>
                      <a:lnTo>
                        <a:pt x="393862" y="186286"/>
                      </a:lnTo>
                      <a:lnTo>
                        <a:pt x="377894" y="202253"/>
                      </a:lnTo>
                      <a:cubicBezTo>
                        <a:pt x="372572" y="207575"/>
                        <a:pt x="367250" y="212898"/>
                        <a:pt x="361927" y="218220"/>
                      </a:cubicBezTo>
                      <a:cubicBezTo>
                        <a:pt x="356605" y="223543"/>
                        <a:pt x="351282" y="228865"/>
                        <a:pt x="345960" y="228865"/>
                      </a:cubicBezTo>
                      <a:cubicBezTo>
                        <a:pt x="340637" y="234188"/>
                        <a:pt x="335315" y="234188"/>
                        <a:pt x="329992" y="239510"/>
                      </a:cubicBezTo>
                      <a:cubicBezTo>
                        <a:pt x="324670" y="244833"/>
                        <a:pt x="319347" y="244833"/>
                        <a:pt x="308702" y="250155"/>
                      </a:cubicBezTo>
                      <a:cubicBezTo>
                        <a:pt x="292735" y="255478"/>
                        <a:pt x="282090" y="260800"/>
                        <a:pt x="266123" y="260800"/>
                      </a:cubicBezTo>
                      <a:cubicBezTo>
                        <a:pt x="260800" y="260800"/>
                        <a:pt x="250155" y="260800"/>
                        <a:pt x="244833" y="266122"/>
                      </a:cubicBezTo>
                      <a:cubicBezTo>
                        <a:pt x="239511" y="266122"/>
                        <a:pt x="228866" y="266122"/>
                        <a:pt x="223543" y="266122"/>
                      </a:cubicBezTo>
                      <a:cubicBezTo>
                        <a:pt x="207576" y="266122"/>
                        <a:pt x="196931" y="266122"/>
                        <a:pt x="180964" y="260800"/>
                      </a:cubicBezTo>
                      <a:cubicBezTo>
                        <a:pt x="164996" y="255478"/>
                        <a:pt x="154351" y="255478"/>
                        <a:pt x="138384" y="250155"/>
                      </a:cubicBezTo>
                      <a:lnTo>
                        <a:pt x="127739" y="244833"/>
                      </a:lnTo>
                      <a:lnTo>
                        <a:pt x="117094" y="239510"/>
                      </a:lnTo>
                      <a:cubicBezTo>
                        <a:pt x="111772" y="234188"/>
                        <a:pt x="106449" y="228865"/>
                        <a:pt x="101127" y="228865"/>
                      </a:cubicBezTo>
                      <a:cubicBezTo>
                        <a:pt x="90482" y="218220"/>
                        <a:pt x="79837" y="207575"/>
                        <a:pt x="69192" y="196931"/>
                      </a:cubicBezTo>
                      <a:cubicBezTo>
                        <a:pt x="58547" y="186286"/>
                        <a:pt x="53225" y="175641"/>
                        <a:pt x="42580" y="164996"/>
                      </a:cubicBezTo>
                      <a:lnTo>
                        <a:pt x="15967" y="133061"/>
                      </a:lnTo>
                      <a:cubicBezTo>
                        <a:pt x="15967" y="122416"/>
                        <a:pt x="10645" y="111771"/>
                        <a:pt x="0" y="101127"/>
                      </a:cubicBezTo>
                      <a:close/>
                      <a:moveTo>
                        <a:pt x="0" y="101127"/>
                      </a:moveTo>
                      <a:cubicBezTo>
                        <a:pt x="10645" y="111771"/>
                        <a:pt x="15967" y="122416"/>
                        <a:pt x="26612" y="133061"/>
                      </a:cubicBezTo>
                      <a:lnTo>
                        <a:pt x="53225" y="164996"/>
                      </a:lnTo>
                      <a:cubicBezTo>
                        <a:pt x="63869" y="175641"/>
                        <a:pt x="69192" y="186286"/>
                        <a:pt x="79837" y="196931"/>
                      </a:cubicBezTo>
                      <a:cubicBezTo>
                        <a:pt x="90482" y="207575"/>
                        <a:pt x="101127" y="218220"/>
                        <a:pt x="111772" y="223543"/>
                      </a:cubicBezTo>
                      <a:cubicBezTo>
                        <a:pt x="117094" y="228865"/>
                        <a:pt x="122416" y="234188"/>
                        <a:pt x="127739" y="234188"/>
                      </a:cubicBezTo>
                      <a:lnTo>
                        <a:pt x="138384" y="239510"/>
                      </a:lnTo>
                      <a:lnTo>
                        <a:pt x="149029" y="244833"/>
                      </a:lnTo>
                      <a:cubicBezTo>
                        <a:pt x="159674" y="250155"/>
                        <a:pt x="175641" y="255478"/>
                        <a:pt x="186286" y="255478"/>
                      </a:cubicBezTo>
                      <a:cubicBezTo>
                        <a:pt x="196931" y="255478"/>
                        <a:pt x="212898" y="255478"/>
                        <a:pt x="228866" y="255478"/>
                      </a:cubicBezTo>
                      <a:cubicBezTo>
                        <a:pt x="234188" y="255478"/>
                        <a:pt x="239511" y="255478"/>
                        <a:pt x="250155" y="255478"/>
                      </a:cubicBezTo>
                      <a:cubicBezTo>
                        <a:pt x="255478" y="255478"/>
                        <a:pt x="266123" y="255478"/>
                        <a:pt x="271445" y="250155"/>
                      </a:cubicBezTo>
                      <a:cubicBezTo>
                        <a:pt x="287413" y="250155"/>
                        <a:pt x="298058" y="244833"/>
                        <a:pt x="308702" y="239510"/>
                      </a:cubicBezTo>
                      <a:cubicBezTo>
                        <a:pt x="314025" y="234188"/>
                        <a:pt x="319347" y="234188"/>
                        <a:pt x="324670" y="228865"/>
                      </a:cubicBezTo>
                      <a:lnTo>
                        <a:pt x="340637" y="218220"/>
                      </a:lnTo>
                      <a:lnTo>
                        <a:pt x="356605" y="207575"/>
                      </a:lnTo>
                      <a:lnTo>
                        <a:pt x="372572" y="191608"/>
                      </a:lnTo>
                      <a:lnTo>
                        <a:pt x="383217" y="175641"/>
                      </a:lnTo>
                      <a:lnTo>
                        <a:pt x="393862" y="159673"/>
                      </a:lnTo>
                      <a:lnTo>
                        <a:pt x="404507" y="143706"/>
                      </a:lnTo>
                      <a:lnTo>
                        <a:pt x="415152" y="127739"/>
                      </a:lnTo>
                      <a:cubicBezTo>
                        <a:pt x="420474" y="117094"/>
                        <a:pt x="425797" y="101127"/>
                        <a:pt x="431119" y="90482"/>
                      </a:cubicBezTo>
                      <a:cubicBezTo>
                        <a:pt x="441764" y="63869"/>
                        <a:pt x="452409" y="42580"/>
                        <a:pt x="463054" y="15968"/>
                      </a:cubicBezTo>
                      <a:lnTo>
                        <a:pt x="473699" y="21290"/>
                      </a:lnTo>
                      <a:lnTo>
                        <a:pt x="447086" y="42580"/>
                      </a:lnTo>
                      <a:cubicBezTo>
                        <a:pt x="436441" y="47902"/>
                        <a:pt x="431119" y="53224"/>
                        <a:pt x="420474" y="58547"/>
                      </a:cubicBezTo>
                      <a:cubicBezTo>
                        <a:pt x="415152" y="58547"/>
                        <a:pt x="409829" y="63869"/>
                        <a:pt x="404507" y="63869"/>
                      </a:cubicBezTo>
                      <a:lnTo>
                        <a:pt x="393862" y="74514"/>
                      </a:lnTo>
                      <a:cubicBezTo>
                        <a:pt x="383217" y="79837"/>
                        <a:pt x="372572" y="85159"/>
                        <a:pt x="367250" y="85159"/>
                      </a:cubicBezTo>
                      <a:lnTo>
                        <a:pt x="335315" y="95804"/>
                      </a:lnTo>
                      <a:lnTo>
                        <a:pt x="308702" y="101127"/>
                      </a:lnTo>
                      <a:cubicBezTo>
                        <a:pt x="298058" y="101127"/>
                        <a:pt x="287413" y="106449"/>
                        <a:pt x="276768" y="106449"/>
                      </a:cubicBezTo>
                      <a:cubicBezTo>
                        <a:pt x="266123" y="106449"/>
                        <a:pt x="255478" y="111771"/>
                        <a:pt x="244833" y="111771"/>
                      </a:cubicBezTo>
                      <a:cubicBezTo>
                        <a:pt x="223543" y="111771"/>
                        <a:pt x="202253" y="117094"/>
                        <a:pt x="180964" y="117094"/>
                      </a:cubicBezTo>
                      <a:lnTo>
                        <a:pt x="149029" y="117094"/>
                      </a:lnTo>
                      <a:cubicBezTo>
                        <a:pt x="138384" y="117094"/>
                        <a:pt x="127739" y="117094"/>
                        <a:pt x="117094" y="117094"/>
                      </a:cubicBezTo>
                      <a:cubicBezTo>
                        <a:pt x="95804" y="117094"/>
                        <a:pt x="74514" y="117094"/>
                        <a:pt x="53225" y="111771"/>
                      </a:cubicBezTo>
                      <a:cubicBezTo>
                        <a:pt x="42580" y="106449"/>
                        <a:pt x="21290" y="106449"/>
                        <a:pt x="0" y="101127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</p:grp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3D82ECE7-70B4-49B7-8659-326E31F52BDC}"/>
                </a:ext>
              </a:extLst>
            </p:cNvPr>
            <p:cNvSpPr/>
            <p:nvPr/>
          </p:nvSpPr>
          <p:spPr>
            <a:xfrm>
              <a:off x="1311970" y="5656471"/>
              <a:ext cx="1740443" cy="1427690"/>
            </a:xfrm>
            <a:custGeom>
              <a:avLst/>
              <a:gdLst>
                <a:gd name="connsiteX0" fmla="*/ 1708509 w 1740443"/>
                <a:gd name="connsiteY0" fmla="*/ 276767 h 1427690"/>
                <a:gd name="connsiteX1" fmla="*/ 1660607 w 1740443"/>
                <a:gd name="connsiteY1" fmla="*/ 58547 h 1427690"/>
                <a:gd name="connsiteX2" fmla="*/ 1676574 w 1740443"/>
                <a:gd name="connsiteY2" fmla="*/ 271445 h 1427690"/>
                <a:gd name="connsiteX3" fmla="*/ 1351904 w 1740443"/>
                <a:gd name="connsiteY3" fmla="*/ 271445 h 1427690"/>
                <a:gd name="connsiteX4" fmla="*/ 1304002 w 1740443"/>
                <a:gd name="connsiteY4" fmla="*/ 79837 h 1427690"/>
                <a:gd name="connsiteX5" fmla="*/ 1314647 w 1740443"/>
                <a:gd name="connsiteY5" fmla="*/ 292735 h 1427690"/>
                <a:gd name="connsiteX6" fmla="*/ 926108 w 1740443"/>
                <a:gd name="connsiteY6" fmla="*/ 292735 h 1427690"/>
                <a:gd name="connsiteX7" fmla="*/ 931430 w 1740443"/>
                <a:gd name="connsiteY7" fmla="*/ 47902 h 1427690"/>
                <a:gd name="connsiteX8" fmla="*/ 878205 w 1740443"/>
                <a:gd name="connsiteY8" fmla="*/ 303379 h 1427690"/>
                <a:gd name="connsiteX9" fmla="*/ 537568 w 1740443"/>
                <a:gd name="connsiteY9" fmla="*/ 319347 h 1427690"/>
                <a:gd name="connsiteX10" fmla="*/ 574825 w 1740443"/>
                <a:gd name="connsiteY10" fmla="*/ 0 h 1427690"/>
                <a:gd name="connsiteX11" fmla="*/ 473699 w 1740443"/>
                <a:gd name="connsiteY11" fmla="*/ 314024 h 1427690"/>
                <a:gd name="connsiteX12" fmla="*/ 170319 w 1740443"/>
                <a:gd name="connsiteY12" fmla="*/ 329992 h 1427690"/>
                <a:gd name="connsiteX13" fmla="*/ 212898 w 1740443"/>
                <a:gd name="connsiteY13" fmla="*/ 90482 h 1427690"/>
                <a:gd name="connsiteX14" fmla="*/ 122417 w 1740443"/>
                <a:gd name="connsiteY14" fmla="*/ 345959 h 1427690"/>
                <a:gd name="connsiteX15" fmla="*/ 0 w 1740443"/>
                <a:gd name="connsiteY15" fmla="*/ 345959 h 1427690"/>
                <a:gd name="connsiteX16" fmla="*/ 37257 w 1740443"/>
                <a:gd name="connsiteY16" fmla="*/ 526922 h 1427690"/>
                <a:gd name="connsiteX17" fmla="*/ 58547 w 1740443"/>
                <a:gd name="connsiteY17" fmla="*/ 585469 h 1427690"/>
                <a:gd name="connsiteX18" fmla="*/ 69192 w 1740443"/>
                <a:gd name="connsiteY18" fmla="*/ 633371 h 1427690"/>
                <a:gd name="connsiteX19" fmla="*/ 90482 w 1740443"/>
                <a:gd name="connsiteY19" fmla="*/ 777077 h 1427690"/>
                <a:gd name="connsiteX20" fmla="*/ 90482 w 1740443"/>
                <a:gd name="connsiteY20" fmla="*/ 777077 h 1427690"/>
                <a:gd name="connsiteX21" fmla="*/ 69192 w 1740443"/>
                <a:gd name="connsiteY21" fmla="*/ 942073 h 1427690"/>
                <a:gd name="connsiteX22" fmla="*/ 718532 w 1740443"/>
                <a:gd name="connsiteY22" fmla="*/ 1399803 h 1427690"/>
                <a:gd name="connsiteX23" fmla="*/ 1490288 w 1740443"/>
                <a:gd name="connsiteY23" fmla="*/ 1224163 h 1427690"/>
                <a:gd name="connsiteX24" fmla="*/ 1697864 w 1740443"/>
                <a:gd name="connsiteY24" fmla="*/ 803689 h 1427690"/>
                <a:gd name="connsiteX25" fmla="*/ 1697864 w 1740443"/>
                <a:gd name="connsiteY25" fmla="*/ 803689 h 1427690"/>
                <a:gd name="connsiteX26" fmla="*/ 1692541 w 1740443"/>
                <a:gd name="connsiteY26" fmla="*/ 729175 h 1427690"/>
                <a:gd name="connsiteX27" fmla="*/ 1697864 w 1740443"/>
                <a:gd name="connsiteY27" fmla="*/ 505632 h 1427690"/>
                <a:gd name="connsiteX28" fmla="*/ 1708509 w 1740443"/>
                <a:gd name="connsiteY28" fmla="*/ 431118 h 1427690"/>
                <a:gd name="connsiteX29" fmla="*/ 1713831 w 1740443"/>
                <a:gd name="connsiteY29" fmla="*/ 404506 h 1427690"/>
                <a:gd name="connsiteX30" fmla="*/ 1729799 w 1740443"/>
                <a:gd name="connsiteY30" fmla="*/ 335314 h 1427690"/>
                <a:gd name="connsiteX31" fmla="*/ 1740443 w 1740443"/>
                <a:gd name="connsiteY31" fmla="*/ 271445 h 1427690"/>
                <a:gd name="connsiteX32" fmla="*/ 1708509 w 1740443"/>
                <a:gd name="connsiteY32" fmla="*/ 276767 h 1427690"/>
                <a:gd name="connsiteX33" fmla="*/ 1240132 w 1740443"/>
                <a:gd name="connsiteY33" fmla="*/ 1330612 h 1427690"/>
                <a:gd name="connsiteX34" fmla="*/ 989977 w 1740443"/>
                <a:gd name="connsiteY34" fmla="*/ 1405126 h 1427690"/>
                <a:gd name="connsiteX35" fmla="*/ 995299 w 1740443"/>
                <a:gd name="connsiteY35" fmla="*/ 1357224 h 1427690"/>
                <a:gd name="connsiteX36" fmla="*/ 824981 w 1740443"/>
                <a:gd name="connsiteY36" fmla="*/ 1362546 h 1427690"/>
                <a:gd name="connsiteX37" fmla="*/ 809013 w 1740443"/>
                <a:gd name="connsiteY37" fmla="*/ 1399803 h 1427690"/>
                <a:gd name="connsiteX38" fmla="*/ 553536 w 1740443"/>
                <a:gd name="connsiteY38" fmla="*/ 1319967 h 1427690"/>
                <a:gd name="connsiteX39" fmla="*/ 149029 w 1740443"/>
                <a:gd name="connsiteY39" fmla="*/ 798367 h 1427690"/>
                <a:gd name="connsiteX40" fmla="*/ 117094 w 1740443"/>
                <a:gd name="connsiteY40" fmla="*/ 468375 h 1427690"/>
                <a:gd name="connsiteX41" fmla="*/ 164996 w 1740443"/>
                <a:gd name="connsiteY41" fmla="*/ 463053 h 1427690"/>
                <a:gd name="connsiteX42" fmla="*/ 149029 w 1740443"/>
                <a:gd name="connsiteY42" fmla="*/ 303379 h 1427690"/>
                <a:gd name="connsiteX43" fmla="*/ 196931 w 1740443"/>
                <a:gd name="connsiteY43" fmla="*/ 415151 h 1427690"/>
                <a:gd name="connsiteX44" fmla="*/ 489666 w 1740443"/>
                <a:gd name="connsiteY44" fmla="*/ 388539 h 1427690"/>
                <a:gd name="connsiteX45" fmla="*/ 505633 w 1740443"/>
                <a:gd name="connsiteY45" fmla="*/ 266122 h 1427690"/>
                <a:gd name="connsiteX46" fmla="*/ 542891 w 1740443"/>
                <a:gd name="connsiteY46" fmla="*/ 404506 h 1427690"/>
                <a:gd name="connsiteX47" fmla="*/ 894173 w 1740443"/>
                <a:gd name="connsiteY47" fmla="*/ 372571 h 1427690"/>
                <a:gd name="connsiteX48" fmla="*/ 899495 w 1740443"/>
                <a:gd name="connsiteY48" fmla="*/ 271445 h 1427690"/>
                <a:gd name="connsiteX49" fmla="*/ 931430 w 1740443"/>
                <a:gd name="connsiteY49" fmla="*/ 367249 h 1427690"/>
                <a:gd name="connsiteX50" fmla="*/ 1314647 w 1740443"/>
                <a:gd name="connsiteY50" fmla="*/ 361926 h 1427690"/>
                <a:gd name="connsiteX51" fmla="*/ 1330614 w 1740443"/>
                <a:gd name="connsiteY51" fmla="*/ 292735 h 1427690"/>
                <a:gd name="connsiteX52" fmla="*/ 1341259 w 1740443"/>
                <a:gd name="connsiteY52" fmla="*/ 356604 h 1427690"/>
                <a:gd name="connsiteX53" fmla="*/ 1586092 w 1740443"/>
                <a:gd name="connsiteY53" fmla="*/ 441763 h 1427690"/>
                <a:gd name="connsiteX54" fmla="*/ 1618027 w 1740443"/>
                <a:gd name="connsiteY54" fmla="*/ 777077 h 1427690"/>
                <a:gd name="connsiteX55" fmla="*/ 1240132 w 1740443"/>
                <a:gd name="connsiteY55" fmla="*/ 1330612 h 142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740443" h="1427690">
                  <a:moveTo>
                    <a:pt x="1708509" y="276767"/>
                  </a:moveTo>
                  <a:cubicBezTo>
                    <a:pt x="1708509" y="276767"/>
                    <a:pt x="1713831" y="133061"/>
                    <a:pt x="1660607" y="58547"/>
                  </a:cubicBezTo>
                  <a:cubicBezTo>
                    <a:pt x="1676574" y="154351"/>
                    <a:pt x="1676574" y="271445"/>
                    <a:pt x="1676574" y="271445"/>
                  </a:cubicBezTo>
                  <a:lnTo>
                    <a:pt x="1351904" y="271445"/>
                  </a:lnTo>
                  <a:cubicBezTo>
                    <a:pt x="1351904" y="271445"/>
                    <a:pt x="1346582" y="154351"/>
                    <a:pt x="1304002" y="79837"/>
                  </a:cubicBezTo>
                  <a:cubicBezTo>
                    <a:pt x="1335937" y="234188"/>
                    <a:pt x="1314647" y="292735"/>
                    <a:pt x="1314647" y="292735"/>
                  </a:cubicBezTo>
                  <a:cubicBezTo>
                    <a:pt x="1314647" y="292735"/>
                    <a:pt x="1107071" y="314024"/>
                    <a:pt x="926108" y="292735"/>
                  </a:cubicBezTo>
                  <a:cubicBezTo>
                    <a:pt x="894173" y="143706"/>
                    <a:pt x="931430" y="47902"/>
                    <a:pt x="931430" y="47902"/>
                  </a:cubicBezTo>
                  <a:cubicBezTo>
                    <a:pt x="931430" y="47902"/>
                    <a:pt x="872883" y="138384"/>
                    <a:pt x="878205" y="303379"/>
                  </a:cubicBezTo>
                  <a:cubicBezTo>
                    <a:pt x="878205" y="303379"/>
                    <a:pt x="622727" y="340637"/>
                    <a:pt x="537568" y="319347"/>
                  </a:cubicBezTo>
                  <a:cubicBezTo>
                    <a:pt x="505633" y="180963"/>
                    <a:pt x="558858" y="31935"/>
                    <a:pt x="574825" y="0"/>
                  </a:cubicBezTo>
                  <a:cubicBezTo>
                    <a:pt x="516278" y="63869"/>
                    <a:pt x="489666" y="117094"/>
                    <a:pt x="473699" y="314024"/>
                  </a:cubicBezTo>
                  <a:cubicBezTo>
                    <a:pt x="383217" y="351281"/>
                    <a:pt x="170319" y="329992"/>
                    <a:pt x="170319" y="329992"/>
                  </a:cubicBezTo>
                  <a:cubicBezTo>
                    <a:pt x="170319" y="329992"/>
                    <a:pt x="159674" y="186286"/>
                    <a:pt x="212898" y="90482"/>
                  </a:cubicBezTo>
                  <a:cubicBezTo>
                    <a:pt x="133061" y="164996"/>
                    <a:pt x="122417" y="276767"/>
                    <a:pt x="122417" y="345959"/>
                  </a:cubicBezTo>
                  <a:cubicBezTo>
                    <a:pt x="37257" y="345959"/>
                    <a:pt x="0" y="345959"/>
                    <a:pt x="0" y="345959"/>
                  </a:cubicBezTo>
                  <a:cubicBezTo>
                    <a:pt x="0" y="345959"/>
                    <a:pt x="10645" y="425796"/>
                    <a:pt x="37257" y="526922"/>
                  </a:cubicBezTo>
                  <a:cubicBezTo>
                    <a:pt x="42580" y="548212"/>
                    <a:pt x="47902" y="564179"/>
                    <a:pt x="58547" y="585469"/>
                  </a:cubicBezTo>
                  <a:cubicBezTo>
                    <a:pt x="63869" y="601436"/>
                    <a:pt x="63869" y="617404"/>
                    <a:pt x="69192" y="633371"/>
                  </a:cubicBezTo>
                  <a:cubicBezTo>
                    <a:pt x="90482" y="691918"/>
                    <a:pt x="95804" y="734498"/>
                    <a:pt x="90482" y="777077"/>
                  </a:cubicBezTo>
                  <a:cubicBezTo>
                    <a:pt x="90482" y="777077"/>
                    <a:pt x="90482" y="777077"/>
                    <a:pt x="90482" y="777077"/>
                  </a:cubicBezTo>
                  <a:cubicBezTo>
                    <a:pt x="85159" y="819657"/>
                    <a:pt x="79837" y="867559"/>
                    <a:pt x="69192" y="942073"/>
                  </a:cubicBezTo>
                  <a:cubicBezTo>
                    <a:pt x="42580" y="1112391"/>
                    <a:pt x="271445" y="1266742"/>
                    <a:pt x="718532" y="1399803"/>
                  </a:cubicBezTo>
                  <a:cubicBezTo>
                    <a:pt x="862238" y="1442383"/>
                    <a:pt x="1181585" y="1468995"/>
                    <a:pt x="1490288" y="1224163"/>
                  </a:cubicBezTo>
                  <a:cubicBezTo>
                    <a:pt x="1660607" y="1075134"/>
                    <a:pt x="1713831" y="958040"/>
                    <a:pt x="1697864" y="803689"/>
                  </a:cubicBezTo>
                  <a:cubicBezTo>
                    <a:pt x="1697864" y="803689"/>
                    <a:pt x="1697864" y="803689"/>
                    <a:pt x="1697864" y="803689"/>
                  </a:cubicBezTo>
                  <a:cubicBezTo>
                    <a:pt x="1697864" y="803689"/>
                    <a:pt x="1692541" y="777077"/>
                    <a:pt x="1692541" y="729175"/>
                  </a:cubicBezTo>
                  <a:cubicBezTo>
                    <a:pt x="1687219" y="644016"/>
                    <a:pt x="1687219" y="574824"/>
                    <a:pt x="1697864" y="505632"/>
                  </a:cubicBezTo>
                  <a:cubicBezTo>
                    <a:pt x="1703186" y="479020"/>
                    <a:pt x="1703186" y="457730"/>
                    <a:pt x="1708509" y="431118"/>
                  </a:cubicBezTo>
                  <a:cubicBezTo>
                    <a:pt x="1708509" y="420473"/>
                    <a:pt x="1713831" y="415151"/>
                    <a:pt x="1713831" y="404506"/>
                  </a:cubicBezTo>
                  <a:cubicBezTo>
                    <a:pt x="1719154" y="383216"/>
                    <a:pt x="1724476" y="361926"/>
                    <a:pt x="1729799" y="335314"/>
                  </a:cubicBezTo>
                  <a:cubicBezTo>
                    <a:pt x="1735121" y="314024"/>
                    <a:pt x="1740443" y="292735"/>
                    <a:pt x="1740443" y="271445"/>
                  </a:cubicBezTo>
                  <a:lnTo>
                    <a:pt x="1708509" y="276767"/>
                  </a:lnTo>
                  <a:close/>
                  <a:moveTo>
                    <a:pt x="1240132" y="1330612"/>
                  </a:moveTo>
                  <a:cubicBezTo>
                    <a:pt x="1139006" y="1367869"/>
                    <a:pt x="1059169" y="1394481"/>
                    <a:pt x="989977" y="1405126"/>
                  </a:cubicBezTo>
                  <a:cubicBezTo>
                    <a:pt x="974010" y="1399803"/>
                    <a:pt x="974010" y="1389158"/>
                    <a:pt x="995299" y="1357224"/>
                  </a:cubicBezTo>
                  <a:cubicBezTo>
                    <a:pt x="926108" y="1383836"/>
                    <a:pt x="888850" y="1405126"/>
                    <a:pt x="824981" y="1362546"/>
                  </a:cubicBezTo>
                  <a:cubicBezTo>
                    <a:pt x="856916" y="1394481"/>
                    <a:pt x="835626" y="1399803"/>
                    <a:pt x="809013" y="1399803"/>
                  </a:cubicBezTo>
                  <a:cubicBezTo>
                    <a:pt x="729177" y="1383836"/>
                    <a:pt x="654662" y="1357224"/>
                    <a:pt x="553536" y="1319967"/>
                  </a:cubicBezTo>
                  <a:cubicBezTo>
                    <a:pt x="106449" y="1149648"/>
                    <a:pt x="90482" y="974008"/>
                    <a:pt x="149029" y="798367"/>
                  </a:cubicBezTo>
                  <a:cubicBezTo>
                    <a:pt x="207576" y="622726"/>
                    <a:pt x="117094" y="468375"/>
                    <a:pt x="117094" y="468375"/>
                  </a:cubicBezTo>
                  <a:lnTo>
                    <a:pt x="164996" y="463053"/>
                  </a:lnTo>
                  <a:cubicBezTo>
                    <a:pt x="164996" y="463053"/>
                    <a:pt x="143706" y="393861"/>
                    <a:pt x="149029" y="303379"/>
                  </a:cubicBezTo>
                  <a:cubicBezTo>
                    <a:pt x="170319" y="404506"/>
                    <a:pt x="196931" y="415151"/>
                    <a:pt x="196931" y="415151"/>
                  </a:cubicBezTo>
                  <a:cubicBezTo>
                    <a:pt x="196931" y="415151"/>
                    <a:pt x="399184" y="399183"/>
                    <a:pt x="489666" y="388539"/>
                  </a:cubicBezTo>
                  <a:cubicBezTo>
                    <a:pt x="500311" y="314024"/>
                    <a:pt x="505633" y="266122"/>
                    <a:pt x="505633" y="266122"/>
                  </a:cubicBezTo>
                  <a:cubicBezTo>
                    <a:pt x="505633" y="266122"/>
                    <a:pt x="505633" y="399183"/>
                    <a:pt x="542891" y="404506"/>
                  </a:cubicBezTo>
                  <a:cubicBezTo>
                    <a:pt x="542891" y="404506"/>
                    <a:pt x="782401" y="377894"/>
                    <a:pt x="894173" y="372571"/>
                  </a:cubicBezTo>
                  <a:cubicBezTo>
                    <a:pt x="888850" y="314024"/>
                    <a:pt x="899495" y="271445"/>
                    <a:pt x="899495" y="271445"/>
                  </a:cubicBezTo>
                  <a:cubicBezTo>
                    <a:pt x="899495" y="271445"/>
                    <a:pt x="910140" y="340637"/>
                    <a:pt x="931430" y="367249"/>
                  </a:cubicBezTo>
                  <a:cubicBezTo>
                    <a:pt x="1154973" y="367249"/>
                    <a:pt x="1314647" y="361926"/>
                    <a:pt x="1314647" y="361926"/>
                  </a:cubicBezTo>
                  <a:lnTo>
                    <a:pt x="1330614" y="292735"/>
                  </a:lnTo>
                  <a:cubicBezTo>
                    <a:pt x="1330614" y="292735"/>
                    <a:pt x="1346582" y="329992"/>
                    <a:pt x="1341259" y="356604"/>
                  </a:cubicBezTo>
                  <a:cubicBezTo>
                    <a:pt x="1442386" y="372571"/>
                    <a:pt x="1607382" y="351281"/>
                    <a:pt x="1586092" y="441763"/>
                  </a:cubicBezTo>
                  <a:cubicBezTo>
                    <a:pt x="1564802" y="532245"/>
                    <a:pt x="1591415" y="659983"/>
                    <a:pt x="1618027" y="777077"/>
                  </a:cubicBezTo>
                  <a:cubicBezTo>
                    <a:pt x="1649962" y="894171"/>
                    <a:pt x="1607382" y="1170938"/>
                    <a:pt x="1240132" y="1330612"/>
                  </a:cubicBezTo>
                  <a:close/>
                </a:path>
              </a:pathLst>
            </a:custGeom>
            <a:solidFill>
              <a:srgbClr val="F6BB93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279" name="Graphic 19">
              <a:extLst>
                <a:ext uri="{FF2B5EF4-FFF2-40B4-BE49-F238E27FC236}">
                  <a16:creationId xmlns:a16="http://schemas.microsoft.com/office/drawing/2014/main" id="{1DF136C2-012B-4815-B166-C1A3C42427A8}"/>
                </a:ext>
              </a:extLst>
            </p:cNvPr>
            <p:cNvGrpSpPr/>
            <p:nvPr/>
          </p:nvGrpSpPr>
          <p:grpSpPr>
            <a:xfrm>
              <a:off x="1402451" y="7301328"/>
              <a:ext cx="271445" cy="393640"/>
              <a:chOff x="1402451" y="7301328"/>
              <a:chExt cx="271445" cy="393640"/>
            </a:xfrm>
          </p:grpSpPr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A0492A3D-CF7F-414F-A299-0D9C689FA8AC}"/>
                  </a:ext>
                </a:extLst>
              </p:cNvPr>
              <p:cNvSpPr/>
              <p:nvPr/>
            </p:nvSpPr>
            <p:spPr>
              <a:xfrm>
                <a:off x="1407774" y="7301328"/>
                <a:ext cx="239510" cy="385070"/>
              </a:xfrm>
              <a:custGeom>
                <a:avLst/>
                <a:gdLst>
                  <a:gd name="connsiteX0" fmla="*/ 170319 w 239510"/>
                  <a:gd name="connsiteY0" fmla="*/ 281869 h 385070"/>
                  <a:gd name="connsiteX1" fmla="*/ 101127 w 239510"/>
                  <a:gd name="connsiteY1" fmla="*/ 15747 h 385070"/>
                  <a:gd name="connsiteX2" fmla="*/ 58547 w 239510"/>
                  <a:gd name="connsiteY2" fmla="*/ 5102 h 385070"/>
                  <a:gd name="connsiteX3" fmla="*/ 0 w 239510"/>
                  <a:gd name="connsiteY3" fmla="*/ 111551 h 385070"/>
                  <a:gd name="connsiteX4" fmla="*/ 154351 w 239510"/>
                  <a:gd name="connsiteY4" fmla="*/ 382996 h 385070"/>
                  <a:gd name="connsiteX5" fmla="*/ 239511 w 239510"/>
                  <a:gd name="connsiteY5" fmla="*/ 324449 h 385070"/>
                  <a:gd name="connsiteX6" fmla="*/ 170319 w 239510"/>
                  <a:gd name="connsiteY6" fmla="*/ 281869 h 385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510" h="385070">
                    <a:moveTo>
                      <a:pt x="170319" y="281869"/>
                    </a:moveTo>
                    <a:cubicBezTo>
                      <a:pt x="85159" y="148808"/>
                      <a:pt x="79837" y="58326"/>
                      <a:pt x="101127" y="15747"/>
                    </a:cubicBezTo>
                    <a:cubicBezTo>
                      <a:pt x="101127" y="15747"/>
                      <a:pt x="95804" y="-10865"/>
                      <a:pt x="58547" y="5102"/>
                    </a:cubicBezTo>
                    <a:cubicBezTo>
                      <a:pt x="21290" y="26392"/>
                      <a:pt x="0" y="58326"/>
                      <a:pt x="0" y="111551"/>
                    </a:cubicBezTo>
                    <a:cubicBezTo>
                      <a:pt x="0" y="164775"/>
                      <a:pt x="58547" y="367028"/>
                      <a:pt x="154351" y="382996"/>
                    </a:cubicBezTo>
                    <a:cubicBezTo>
                      <a:pt x="202253" y="393641"/>
                      <a:pt x="218221" y="361706"/>
                      <a:pt x="239511" y="324449"/>
                    </a:cubicBezTo>
                    <a:cubicBezTo>
                      <a:pt x="239511" y="324449"/>
                      <a:pt x="212898" y="345739"/>
                      <a:pt x="170319" y="281869"/>
                    </a:cubicBezTo>
                    <a:close/>
                  </a:path>
                </a:pathLst>
              </a:custGeom>
              <a:solidFill>
                <a:srgbClr val="2B3190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EDEB79E-1C94-4FBA-9906-C887C3A6B93E}"/>
                  </a:ext>
                </a:extLst>
              </p:cNvPr>
              <p:cNvSpPr/>
              <p:nvPr/>
            </p:nvSpPr>
            <p:spPr>
              <a:xfrm>
                <a:off x="1402451" y="7306430"/>
                <a:ext cx="271445" cy="388538"/>
              </a:xfrm>
              <a:custGeom>
                <a:avLst/>
                <a:gdLst>
                  <a:gd name="connsiteX0" fmla="*/ 175641 w 271445"/>
                  <a:gd name="connsiteY0" fmla="*/ 388539 h 388538"/>
                  <a:gd name="connsiteX1" fmla="*/ 154351 w 271445"/>
                  <a:gd name="connsiteY1" fmla="*/ 388539 h 388538"/>
                  <a:gd name="connsiteX2" fmla="*/ 0 w 271445"/>
                  <a:gd name="connsiteY2" fmla="*/ 111771 h 388538"/>
                  <a:gd name="connsiteX3" fmla="*/ 58547 w 271445"/>
                  <a:gd name="connsiteY3" fmla="*/ 5322 h 388538"/>
                  <a:gd name="connsiteX4" fmla="*/ 79837 w 271445"/>
                  <a:gd name="connsiteY4" fmla="*/ 0 h 388538"/>
                  <a:gd name="connsiteX5" fmla="*/ 106449 w 271445"/>
                  <a:gd name="connsiteY5" fmla="*/ 21290 h 388538"/>
                  <a:gd name="connsiteX6" fmla="*/ 106449 w 271445"/>
                  <a:gd name="connsiteY6" fmla="*/ 21290 h 388538"/>
                  <a:gd name="connsiteX7" fmla="*/ 106449 w 271445"/>
                  <a:gd name="connsiteY7" fmla="*/ 21290 h 388538"/>
                  <a:gd name="connsiteX8" fmla="*/ 175641 w 271445"/>
                  <a:gd name="connsiteY8" fmla="*/ 276767 h 388538"/>
                  <a:gd name="connsiteX9" fmla="*/ 228866 w 271445"/>
                  <a:gd name="connsiteY9" fmla="*/ 319347 h 388538"/>
                  <a:gd name="connsiteX10" fmla="*/ 239511 w 271445"/>
                  <a:gd name="connsiteY10" fmla="*/ 314024 h 388538"/>
                  <a:gd name="connsiteX11" fmla="*/ 271445 w 271445"/>
                  <a:gd name="connsiteY11" fmla="*/ 287412 h 388538"/>
                  <a:gd name="connsiteX12" fmla="*/ 250155 w 271445"/>
                  <a:gd name="connsiteY12" fmla="*/ 319347 h 388538"/>
                  <a:gd name="connsiteX13" fmla="*/ 244833 w 271445"/>
                  <a:gd name="connsiteY13" fmla="*/ 329992 h 388538"/>
                  <a:gd name="connsiteX14" fmla="*/ 175641 w 271445"/>
                  <a:gd name="connsiteY14" fmla="*/ 388539 h 388538"/>
                  <a:gd name="connsiteX15" fmla="*/ 85159 w 271445"/>
                  <a:gd name="connsiteY15" fmla="*/ 5322 h 388538"/>
                  <a:gd name="connsiteX16" fmla="*/ 69192 w 271445"/>
                  <a:gd name="connsiteY16" fmla="*/ 10645 h 388538"/>
                  <a:gd name="connsiteX17" fmla="*/ 15967 w 271445"/>
                  <a:gd name="connsiteY17" fmla="*/ 106449 h 388538"/>
                  <a:gd name="connsiteX18" fmla="*/ 58547 w 271445"/>
                  <a:gd name="connsiteY18" fmla="*/ 255477 h 388538"/>
                  <a:gd name="connsiteX19" fmla="*/ 164996 w 271445"/>
                  <a:gd name="connsiteY19" fmla="*/ 377894 h 388538"/>
                  <a:gd name="connsiteX20" fmla="*/ 239511 w 271445"/>
                  <a:gd name="connsiteY20" fmla="*/ 335314 h 388538"/>
                  <a:gd name="connsiteX21" fmla="*/ 175641 w 271445"/>
                  <a:gd name="connsiteY21" fmla="*/ 287412 h 388538"/>
                  <a:gd name="connsiteX22" fmla="*/ 106449 w 271445"/>
                  <a:gd name="connsiteY22" fmla="*/ 21290 h 388538"/>
                  <a:gd name="connsiteX23" fmla="*/ 85159 w 271445"/>
                  <a:gd name="connsiteY23" fmla="*/ 5322 h 38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1445" h="388538">
                    <a:moveTo>
                      <a:pt x="175641" y="388539"/>
                    </a:moveTo>
                    <a:cubicBezTo>
                      <a:pt x="170319" y="388539"/>
                      <a:pt x="164996" y="388539"/>
                      <a:pt x="154351" y="388539"/>
                    </a:cubicBezTo>
                    <a:cubicBezTo>
                      <a:pt x="53225" y="367249"/>
                      <a:pt x="0" y="159673"/>
                      <a:pt x="0" y="111771"/>
                    </a:cubicBezTo>
                    <a:cubicBezTo>
                      <a:pt x="0" y="58547"/>
                      <a:pt x="15967" y="21290"/>
                      <a:pt x="58547" y="5322"/>
                    </a:cubicBezTo>
                    <a:cubicBezTo>
                      <a:pt x="69192" y="0"/>
                      <a:pt x="74514" y="0"/>
                      <a:pt x="79837" y="0"/>
                    </a:cubicBezTo>
                    <a:cubicBezTo>
                      <a:pt x="101127" y="0"/>
                      <a:pt x="106449" y="15967"/>
                      <a:pt x="106449" y="21290"/>
                    </a:cubicBezTo>
                    <a:lnTo>
                      <a:pt x="106449" y="21290"/>
                    </a:lnTo>
                    <a:lnTo>
                      <a:pt x="106449" y="21290"/>
                    </a:lnTo>
                    <a:cubicBezTo>
                      <a:pt x="85159" y="58547"/>
                      <a:pt x="90482" y="143706"/>
                      <a:pt x="175641" y="276767"/>
                    </a:cubicBezTo>
                    <a:cubicBezTo>
                      <a:pt x="202253" y="314024"/>
                      <a:pt x="218221" y="319347"/>
                      <a:pt x="228866" y="319347"/>
                    </a:cubicBezTo>
                    <a:cubicBezTo>
                      <a:pt x="234188" y="319347"/>
                      <a:pt x="239511" y="314024"/>
                      <a:pt x="239511" y="314024"/>
                    </a:cubicBezTo>
                    <a:lnTo>
                      <a:pt x="271445" y="287412"/>
                    </a:lnTo>
                    <a:lnTo>
                      <a:pt x="250155" y="319347"/>
                    </a:lnTo>
                    <a:cubicBezTo>
                      <a:pt x="250155" y="324669"/>
                      <a:pt x="244833" y="329992"/>
                      <a:pt x="244833" y="329992"/>
                    </a:cubicBezTo>
                    <a:cubicBezTo>
                      <a:pt x="223543" y="361926"/>
                      <a:pt x="207576" y="388539"/>
                      <a:pt x="175641" y="388539"/>
                    </a:cubicBezTo>
                    <a:close/>
                    <a:moveTo>
                      <a:pt x="85159" y="5322"/>
                    </a:moveTo>
                    <a:cubicBezTo>
                      <a:pt x="79837" y="5322"/>
                      <a:pt x="74514" y="5322"/>
                      <a:pt x="69192" y="10645"/>
                    </a:cubicBezTo>
                    <a:cubicBezTo>
                      <a:pt x="31935" y="26612"/>
                      <a:pt x="15967" y="58547"/>
                      <a:pt x="15967" y="106449"/>
                    </a:cubicBezTo>
                    <a:cubicBezTo>
                      <a:pt x="15967" y="133061"/>
                      <a:pt x="31935" y="191608"/>
                      <a:pt x="58547" y="255477"/>
                    </a:cubicBezTo>
                    <a:cubicBezTo>
                      <a:pt x="79837" y="303379"/>
                      <a:pt x="117094" y="367249"/>
                      <a:pt x="164996" y="377894"/>
                    </a:cubicBezTo>
                    <a:cubicBezTo>
                      <a:pt x="202253" y="388539"/>
                      <a:pt x="218221" y="367249"/>
                      <a:pt x="239511" y="335314"/>
                    </a:cubicBezTo>
                    <a:cubicBezTo>
                      <a:pt x="218221" y="335314"/>
                      <a:pt x="196931" y="319347"/>
                      <a:pt x="175641" y="287412"/>
                    </a:cubicBezTo>
                    <a:cubicBezTo>
                      <a:pt x="101127" y="170318"/>
                      <a:pt x="74514" y="74514"/>
                      <a:pt x="106449" y="21290"/>
                    </a:cubicBezTo>
                    <a:cubicBezTo>
                      <a:pt x="95804" y="10645"/>
                      <a:pt x="95804" y="5322"/>
                      <a:pt x="85159" y="5322"/>
                    </a:cubicBezTo>
                    <a:close/>
                  </a:path>
                </a:pathLst>
              </a:custGeom>
              <a:solidFill>
                <a:srgbClr val="120A56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4189ABB2-5895-44EA-86C1-5524779A4D67}"/>
                </a:ext>
              </a:extLst>
            </p:cNvPr>
            <p:cNvSpPr/>
            <p:nvPr/>
          </p:nvSpPr>
          <p:spPr>
            <a:xfrm>
              <a:off x="1407774" y="7301107"/>
              <a:ext cx="239510" cy="385291"/>
            </a:xfrm>
            <a:custGeom>
              <a:avLst/>
              <a:gdLst>
                <a:gd name="connsiteX0" fmla="*/ 170319 w 239510"/>
                <a:gd name="connsiteY0" fmla="*/ 282090 h 385291"/>
                <a:gd name="connsiteX1" fmla="*/ 101127 w 239510"/>
                <a:gd name="connsiteY1" fmla="*/ 15967 h 385291"/>
                <a:gd name="connsiteX2" fmla="*/ 90482 w 239510"/>
                <a:gd name="connsiteY2" fmla="*/ 0 h 385291"/>
                <a:gd name="connsiteX3" fmla="*/ 85159 w 239510"/>
                <a:gd name="connsiteY3" fmla="*/ 21290 h 385291"/>
                <a:gd name="connsiteX4" fmla="*/ 79837 w 239510"/>
                <a:gd name="connsiteY4" fmla="*/ 58547 h 385291"/>
                <a:gd name="connsiteX5" fmla="*/ 85159 w 239510"/>
                <a:gd name="connsiteY5" fmla="*/ 101126 h 385291"/>
                <a:gd name="connsiteX6" fmla="*/ 74514 w 239510"/>
                <a:gd name="connsiteY6" fmla="*/ 138384 h 385291"/>
                <a:gd name="connsiteX7" fmla="*/ 26612 w 239510"/>
                <a:gd name="connsiteY7" fmla="*/ 26612 h 385291"/>
                <a:gd name="connsiteX8" fmla="*/ 0 w 239510"/>
                <a:gd name="connsiteY8" fmla="*/ 111771 h 385291"/>
                <a:gd name="connsiteX9" fmla="*/ 154351 w 239510"/>
                <a:gd name="connsiteY9" fmla="*/ 383216 h 385291"/>
                <a:gd name="connsiteX10" fmla="*/ 239511 w 239510"/>
                <a:gd name="connsiteY10" fmla="*/ 324669 h 385291"/>
                <a:gd name="connsiteX11" fmla="*/ 170319 w 239510"/>
                <a:gd name="connsiteY11" fmla="*/ 282090 h 38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9510" h="385291">
                  <a:moveTo>
                    <a:pt x="170319" y="282090"/>
                  </a:moveTo>
                  <a:cubicBezTo>
                    <a:pt x="85159" y="149028"/>
                    <a:pt x="79837" y="58547"/>
                    <a:pt x="101127" y="15967"/>
                  </a:cubicBezTo>
                  <a:cubicBezTo>
                    <a:pt x="101127" y="15967"/>
                    <a:pt x="101127" y="5322"/>
                    <a:pt x="90482" y="0"/>
                  </a:cubicBezTo>
                  <a:cubicBezTo>
                    <a:pt x="90482" y="5322"/>
                    <a:pt x="90482" y="15967"/>
                    <a:pt x="85159" y="21290"/>
                  </a:cubicBezTo>
                  <a:cubicBezTo>
                    <a:pt x="85159" y="31935"/>
                    <a:pt x="79837" y="47902"/>
                    <a:pt x="79837" y="58547"/>
                  </a:cubicBezTo>
                  <a:cubicBezTo>
                    <a:pt x="79837" y="74514"/>
                    <a:pt x="85159" y="85159"/>
                    <a:pt x="85159" y="101126"/>
                  </a:cubicBezTo>
                  <a:cubicBezTo>
                    <a:pt x="85159" y="111771"/>
                    <a:pt x="85159" y="133061"/>
                    <a:pt x="74514" y="138384"/>
                  </a:cubicBezTo>
                  <a:cubicBezTo>
                    <a:pt x="47902" y="159673"/>
                    <a:pt x="31935" y="90481"/>
                    <a:pt x="26612" y="26612"/>
                  </a:cubicBezTo>
                  <a:cubicBezTo>
                    <a:pt x="5322" y="53224"/>
                    <a:pt x="0" y="74514"/>
                    <a:pt x="0" y="111771"/>
                  </a:cubicBezTo>
                  <a:cubicBezTo>
                    <a:pt x="0" y="164996"/>
                    <a:pt x="58547" y="367249"/>
                    <a:pt x="154351" y="383216"/>
                  </a:cubicBezTo>
                  <a:cubicBezTo>
                    <a:pt x="202253" y="393861"/>
                    <a:pt x="218221" y="361926"/>
                    <a:pt x="239511" y="324669"/>
                  </a:cubicBezTo>
                  <a:cubicBezTo>
                    <a:pt x="239511" y="324669"/>
                    <a:pt x="212898" y="345959"/>
                    <a:pt x="170319" y="282090"/>
                  </a:cubicBezTo>
                  <a:close/>
                </a:path>
              </a:pathLst>
            </a:custGeom>
            <a:solidFill>
              <a:srgbClr val="2A2D78">
                <a:alpha val="8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283" name="Graphic 19">
              <a:extLst>
                <a:ext uri="{FF2B5EF4-FFF2-40B4-BE49-F238E27FC236}">
                  <a16:creationId xmlns:a16="http://schemas.microsoft.com/office/drawing/2014/main" id="{E94E5B8A-28A8-4BC5-91F8-F26722CDA774}"/>
                </a:ext>
              </a:extLst>
            </p:cNvPr>
            <p:cNvGrpSpPr/>
            <p:nvPr/>
          </p:nvGrpSpPr>
          <p:grpSpPr>
            <a:xfrm>
              <a:off x="2731362" y="6891279"/>
              <a:ext cx="243095" cy="425795"/>
              <a:chOff x="2731362" y="6891279"/>
              <a:chExt cx="243095" cy="425795"/>
            </a:xfrm>
          </p:grpSpPr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D5CD85-AFB1-4549-AC57-98427765C209}"/>
                  </a:ext>
                </a:extLst>
              </p:cNvPr>
              <p:cNvSpPr/>
              <p:nvPr/>
            </p:nvSpPr>
            <p:spPr>
              <a:xfrm>
                <a:off x="2736685" y="6901553"/>
                <a:ext cx="228619" cy="409159"/>
              </a:xfrm>
              <a:custGeom>
                <a:avLst/>
                <a:gdLst>
                  <a:gd name="connsiteX0" fmla="*/ 193312 w 228619"/>
                  <a:gd name="connsiteY0" fmla="*/ 388909 h 409159"/>
                  <a:gd name="connsiteX1" fmla="*/ 219924 w 228619"/>
                  <a:gd name="connsiteY1" fmla="*/ 319718 h 409159"/>
                  <a:gd name="connsiteX2" fmla="*/ 129442 w 228619"/>
                  <a:gd name="connsiteY2" fmla="*/ 371 h 409159"/>
                  <a:gd name="connsiteX3" fmla="*/ 7026 w 228619"/>
                  <a:gd name="connsiteY3" fmla="*/ 80207 h 409159"/>
                  <a:gd name="connsiteX4" fmla="*/ 113475 w 228619"/>
                  <a:gd name="connsiteY4" fmla="*/ 404877 h 409159"/>
                  <a:gd name="connsiteX5" fmla="*/ 193312 w 228619"/>
                  <a:gd name="connsiteY5" fmla="*/ 388909 h 409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8619" h="409159">
                    <a:moveTo>
                      <a:pt x="193312" y="388909"/>
                    </a:moveTo>
                    <a:cubicBezTo>
                      <a:pt x="246536" y="351652"/>
                      <a:pt x="225247" y="335685"/>
                      <a:pt x="219924" y="319718"/>
                    </a:cubicBezTo>
                    <a:cubicBezTo>
                      <a:pt x="214602" y="298428"/>
                      <a:pt x="166700" y="5693"/>
                      <a:pt x="129442" y="371"/>
                    </a:cubicBezTo>
                    <a:cubicBezTo>
                      <a:pt x="92185" y="-4952"/>
                      <a:pt x="12348" y="48273"/>
                      <a:pt x="7026" y="80207"/>
                    </a:cubicBezTo>
                    <a:cubicBezTo>
                      <a:pt x="7026" y="80207"/>
                      <a:pt x="-40876" y="325040"/>
                      <a:pt x="113475" y="404877"/>
                    </a:cubicBezTo>
                    <a:cubicBezTo>
                      <a:pt x="113475" y="399554"/>
                      <a:pt x="140087" y="426166"/>
                      <a:pt x="193312" y="388909"/>
                    </a:cubicBezTo>
                    <a:close/>
                  </a:path>
                </a:pathLst>
              </a:custGeom>
              <a:solidFill>
                <a:srgbClr val="2B3190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0B9C3839-0A14-4B81-A71E-92996E9DDC1F}"/>
                  </a:ext>
                </a:extLst>
              </p:cNvPr>
              <p:cNvSpPr/>
              <p:nvPr/>
            </p:nvSpPr>
            <p:spPr>
              <a:xfrm>
                <a:off x="2731362" y="6891279"/>
                <a:ext cx="243095" cy="425795"/>
              </a:xfrm>
              <a:custGeom>
                <a:avLst/>
                <a:gdLst>
                  <a:gd name="connsiteX0" fmla="*/ 145410 w 243095"/>
                  <a:gd name="connsiteY0" fmla="*/ 425796 h 425795"/>
                  <a:gd name="connsiteX1" fmla="*/ 145410 w 243095"/>
                  <a:gd name="connsiteY1" fmla="*/ 425796 h 425795"/>
                  <a:gd name="connsiteX2" fmla="*/ 113475 w 243095"/>
                  <a:gd name="connsiteY2" fmla="*/ 415151 h 425795"/>
                  <a:gd name="connsiteX3" fmla="*/ 7026 w 243095"/>
                  <a:gd name="connsiteY3" fmla="*/ 85159 h 425795"/>
                  <a:gd name="connsiteX4" fmla="*/ 129442 w 243095"/>
                  <a:gd name="connsiteY4" fmla="*/ 0 h 425795"/>
                  <a:gd name="connsiteX5" fmla="*/ 134765 w 243095"/>
                  <a:gd name="connsiteY5" fmla="*/ 0 h 425795"/>
                  <a:gd name="connsiteX6" fmla="*/ 219924 w 243095"/>
                  <a:gd name="connsiteY6" fmla="*/ 266122 h 425795"/>
                  <a:gd name="connsiteX7" fmla="*/ 230569 w 243095"/>
                  <a:gd name="connsiteY7" fmla="*/ 324669 h 425795"/>
                  <a:gd name="connsiteX8" fmla="*/ 235892 w 243095"/>
                  <a:gd name="connsiteY8" fmla="*/ 329992 h 425795"/>
                  <a:gd name="connsiteX9" fmla="*/ 203957 w 243095"/>
                  <a:gd name="connsiteY9" fmla="*/ 399183 h 425795"/>
                  <a:gd name="connsiteX10" fmla="*/ 145410 w 243095"/>
                  <a:gd name="connsiteY10" fmla="*/ 425796 h 425795"/>
                  <a:gd name="connsiteX11" fmla="*/ 129442 w 243095"/>
                  <a:gd name="connsiteY11" fmla="*/ 10645 h 425795"/>
                  <a:gd name="connsiteX12" fmla="*/ 17671 w 243095"/>
                  <a:gd name="connsiteY12" fmla="*/ 85159 h 425795"/>
                  <a:gd name="connsiteX13" fmla="*/ 118797 w 243095"/>
                  <a:gd name="connsiteY13" fmla="*/ 404506 h 425795"/>
                  <a:gd name="connsiteX14" fmla="*/ 145410 w 243095"/>
                  <a:gd name="connsiteY14" fmla="*/ 409828 h 425795"/>
                  <a:gd name="connsiteX15" fmla="*/ 145410 w 243095"/>
                  <a:gd name="connsiteY15" fmla="*/ 409828 h 425795"/>
                  <a:gd name="connsiteX16" fmla="*/ 198634 w 243095"/>
                  <a:gd name="connsiteY16" fmla="*/ 388539 h 425795"/>
                  <a:gd name="connsiteX17" fmla="*/ 225247 w 243095"/>
                  <a:gd name="connsiteY17" fmla="*/ 329992 h 425795"/>
                  <a:gd name="connsiteX18" fmla="*/ 219924 w 243095"/>
                  <a:gd name="connsiteY18" fmla="*/ 319347 h 425795"/>
                  <a:gd name="connsiteX19" fmla="*/ 209279 w 243095"/>
                  <a:gd name="connsiteY19" fmla="*/ 260800 h 425795"/>
                  <a:gd name="connsiteX20" fmla="*/ 129442 w 243095"/>
                  <a:gd name="connsiteY20" fmla="*/ 10645 h 425795"/>
                  <a:gd name="connsiteX21" fmla="*/ 129442 w 243095"/>
                  <a:gd name="connsiteY21" fmla="*/ 10645 h 42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43095" h="425795">
                    <a:moveTo>
                      <a:pt x="145410" y="425796"/>
                    </a:moveTo>
                    <a:lnTo>
                      <a:pt x="145410" y="425796"/>
                    </a:lnTo>
                    <a:cubicBezTo>
                      <a:pt x="124120" y="425796"/>
                      <a:pt x="113475" y="415151"/>
                      <a:pt x="113475" y="415151"/>
                    </a:cubicBezTo>
                    <a:cubicBezTo>
                      <a:pt x="-40876" y="335314"/>
                      <a:pt x="7026" y="85159"/>
                      <a:pt x="7026" y="85159"/>
                    </a:cubicBezTo>
                    <a:cubicBezTo>
                      <a:pt x="12348" y="47902"/>
                      <a:pt x="92185" y="0"/>
                      <a:pt x="129442" y="0"/>
                    </a:cubicBezTo>
                    <a:cubicBezTo>
                      <a:pt x="129442" y="0"/>
                      <a:pt x="134765" y="0"/>
                      <a:pt x="134765" y="0"/>
                    </a:cubicBezTo>
                    <a:cubicBezTo>
                      <a:pt x="161377" y="5322"/>
                      <a:pt x="182667" y="101126"/>
                      <a:pt x="219924" y="266122"/>
                    </a:cubicBezTo>
                    <a:cubicBezTo>
                      <a:pt x="225247" y="292735"/>
                      <a:pt x="230569" y="319347"/>
                      <a:pt x="230569" y="324669"/>
                    </a:cubicBezTo>
                    <a:cubicBezTo>
                      <a:pt x="230569" y="324669"/>
                      <a:pt x="230569" y="329992"/>
                      <a:pt x="235892" y="329992"/>
                    </a:cubicBezTo>
                    <a:cubicBezTo>
                      <a:pt x="246536" y="351281"/>
                      <a:pt x="251859" y="367249"/>
                      <a:pt x="203957" y="399183"/>
                    </a:cubicBezTo>
                    <a:cubicBezTo>
                      <a:pt x="182667" y="415151"/>
                      <a:pt x="161377" y="425796"/>
                      <a:pt x="145410" y="425796"/>
                    </a:cubicBezTo>
                    <a:close/>
                    <a:moveTo>
                      <a:pt x="129442" y="10645"/>
                    </a:moveTo>
                    <a:cubicBezTo>
                      <a:pt x="92185" y="10645"/>
                      <a:pt x="22993" y="58547"/>
                      <a:pt x="17671" y="85159"/>
                    </a:cubicBezTo>
                    <a:cubicBezTo>
                      <a:pt x="17671" y="85159"/>
                      <a:pt x="-24909" y="324669"/>
                      <a:pt x="118797" y="404506"/>
                    </a:cubicBezTo>
                    <a:cubicBezTo>
                      <a:pt x="118797" y="404506"/>
                      <a:pt x="129442" y="409828"/>
                      <a:pt x="145410" y="409828"/>
                    </a:cubicBezTo>
                    <a:lnTo>
                      <a:pt x="145410" y="409828"/>
                    </a:lnTo>
                    <a:cubicBezTo>
                      <a:pt x="161377" y="409828"/>
                      <a:pt x="177345" y="404506"/>
                      <a:pt x="198634" y="388539"/>
                    </a:cubicBezTo>
                    <a:cubicBezTo>
                      <a:pt x="241214" y="356604"/>
                      <a:pt x="235892" y="345959"/>
                      <a:pt x="225247" y="329992"/>
                    </a:cubicBezTo>
                    <a:cubicBezTo>
                      <a:pt x="225247" y="324669"/>
                      <a:pt x="225247" y="324669"/>
                      <a:pt x="219924" y="319347"/>
                    </a:cubicBezTo>
                    <a:cubicBezTo>
                      <a:pt x="219924" y="314024"/>
                      <a:pt x="214602" y="298057"/>
                      <a:pt x="209279" y="260800"/>
                    </a:cubicBezTo>
                    <a:cubicBezTo>
                      <a:pt x="193312" y="202253"/>
                      <a:pt x="156055" y="15967"/>
                      <a:pt x="129442" y="10645"/>
                    </a:cubicBezTo>
                    <a:cubicBezTo>
                      <a:pt x="129442" y="10645"/>
                      <a:pt x="129442" y="10645"/>
                      <a:pt x="129442" y="10645"/>
                    </a:cubicBezTo>
                    <a:close/>
                  </a:path>
                </a:pathLst>
              </a:custGeom>
              <a:solidFill>
                <a:srgbClr val="120A56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5B64652D-3B51-4B31-84D0-E530E1E630E3}"/>
                </a:ext>
              </a:extLst>
            </p:cNvPr>
            <p:cNvSpPr/>
            <p:nvPr/>
          </p:nvSpPr>
          <p:spPr>
            <a:xfrm>
              <a:off x="2736685" y="6896601"/>
              <a:ext cx="229238" cy="410561"/>
            </a:xfrm>
            <a:custGeom>
              <a:avLst/>
              <a:gdLst>
                <a:gd name="connsiteX0" fmla="*/ 219924 w 229238"/>
                <a:gd name="connsiteY0" fmla="*/ 319347 h 410561"/>
                <a:gd name="connsiteX1" fmla="*/ 129442 w 229238"/>
                <a:gd name="connsiteY1" fmla="*/ 0 h 410561"/>
                <a:gd name="connsiteX2" fmla="*/ 86863 w 229238"/>
                <a:gd name="connsiteY2" fmla="*/ 10645 h 410561"/>
                <a:gd name="connsiteX3" fmla="*/ 76218 w 229238"/>
                <a:gd name="connsiteY3" fmla="*/ 85159 h 410561"/>
                <a:gd name="connsiteX4" fmla="*/ 102830 w 229238"/>
                <a:gd name="connsiteY4" fmla="*/ 202253 h 410561"/>
                <a:gd name="connsiteX5" fmla="*/ 129442 w 229238"/>
                <a:gd name="connsiteY5" fmla="*/ 260800 h 410561"/>
                <a:gd name="connsiteX6" fmla="*/ 134765 w 229238"/>
                <a:gd name="connsiteY6" fmla="*/ 292735 h 410561"/>
                <a:gd name="connsiteX7" fmla="*/ 81540 w 229238"/>
                <a:gd name="connsiteY7" fmla="*/ 308702 h 410561"/>
                <a:gd name="connsiteX8" fmla="*/ 33638 w 229238"/>
                <a:gd name="connsiteY8" fmla="*/ 218220 h 410561"/>
                <a:gd name="connsiteX9" fmla="*/ 28316 w 229238"/>
                <a:gd name="connsiteY9" fmla="*/ 47902 h 410561"/>
                <a:gd name="connsiteX10" fmla="*/ 7026 w 229238"/>
                <a:gd name="connsiteY10" fmla="*/ 79837 h 410561"/>
                <a:gd name="connsiteX11" fmla="*/ 113475 w 229238"/>
                <a:gd name="connsiteY11" fmla="*/ 404506 h 410561"/>
                <a:gd name="connsiteX12" fmla="*/ 198634 w 229238"/>
                <a:gd name="connsiteY12" fmla="*/ 388539 h 410561"/>
                <a:gd name="connsiteX13" fmla="*/ 219924 w 229238"/>
                <a:gd name="connsiteY13" fmla="*/ 319347 h 41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9238" h="410561">
                  <a:moveTo>
                    <a:pt x="219924" y="319347"/>
                  </a:moveTo>
                  <a:cubicBezTo>
                    <a:pt x="214602" y="298057"/>
                    <a:pt x="166700" y="5323"/>
                    <a:pt x="129442" y="0"/>
                  </a:cubicBezTo>
                  <a:cubicBezTo>
                    <a:pt x="118798" y="0"/>
                    <a:pt x="102830" y="0"/>
                    <a:pt x="86863" y="10645"/>
                  </a:cubicBezTo>
                  <a:cubicBezTo>
                    <a:pt x="92185" y="31935"/>
                    <a:pt x="76218" y="69192"/>
                    <a:pt x="76218" y="85159"/>
                  </a:cubicBezTo>
                  <a:cubicBezTo>
                    <a:pt x="65573" y="127739"/>
                    <a:pt x="86863" y="170318"/>
                    <a:pt x="102830" y="202253"/>
                  </a:cubicBezTo>
                  <a:cubicBezTo>
                    <a:pt x="113475" y="223543"/>
                    <a:pt x="124120" y="239510"/>
                    <a:pt x="129442" y="260800"/>
                  </a:cubicBezTo>
                  <a:cubicBezTo>
                    <a:pt x="134765" y="271445"/>
                    <a:pt x="140087" y="282090"/>
                    <a:pt x="134765" y="292735"/>
                  </a:cubicBezTo>
                  <a:cubicBezTo>
                    <a:pt x="124120" y="314024"/>
                    <a:pt x="102830" y="319347"/>
                    <a:pt x="81540" y="308702"/>
                  </a:cubicBezTo>
                  <a:cubicBezTo>
                    <a:pt x="44283" y="287412"/>
                    <a:pt x="33638" y="260800"/>
                    <a:pt x="33638" y="218220"/>
                  </a:cubicBezTo>
                  <a:cubicBezTo>
                    <a:pt x="28316" y="159673"/>
                    <a:pt x="28316" y="101127"/>
                    <a:pt x="28316" y="47902"/>
                  </a:cubicBezTo>
                  <a:cubicBezTo>
                    <a:pt x="17671" y="58547"/>
                    <a:pt x="7026" y="69192"/>
                    <a:pt x="7026" y="79837"/>
                  </a:cubicBezTo>
                  <a:cubicBezTo>
                    <a:pt x="7026" y="79837"/>
                    <a:pt x="-40876" y="324669"/>
                    <a:pt x="113475" y="404506"/>
                  </a:cubicBezTo>
                  <a:cubicBezTo>
                    <a:pt x="113475" y="404506"/>
                    <a:pt x="145410" y="425796"/>
                    <a:pt x="198634" y="388539"/>
                  </a:cubicBezTo>
                  <a:cubicBezTo>
                    <a:pt x="246536" y="356604"/>
                    <a:pt x="225247" y="340637"/>
                    <a:pt x="219924" y="319347"/>
                  </a:cubicBezTo>
                  <a:close/>
                </a:path>
              </a:pathLst>
            </a:custGeom>
            <a:solidFill>
              <a:srgbClr val="2A2D78">
                <a:alpha val="8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14759835-FD59-4568-80FB-A95FBBADD89B}"/>
                </a:ext>
              </a:extLst>
            </p:cNvPr>
            <p:cNvSpPr/>
            <p:nvPr/>
          </p:nvSpPr>
          <p:spPr>
            <a:xfrm>
              <a:off x="2839515" y="6912569"/>
              <a:ext cx="95804" cy="319346"/>
            </a:xfrm>
            <a:custGeom>
              <a:avLst/>
              <a:gdLst>
                <a:gd name="connsiteX0" fmla="*/ 15967 w 95804"/>
                <a:gd name="connsiteY0" fmla="*/ 0 h 319346"/>
                <a:gd name="connsiteX1" fmla="*/ 15967 w 95804"/>
                <a:gd name="connsiteY1" fmla="*/ 15968 h 319346"/>
                <a:gd name="connsiteX2" fmla="*/ 10645 w 95804"/>
                <a:gd name="connsiteY2" fmla="*/ 53224 h 319346"/>
                <a:gd name="connsiteX3" fmla="*/ 10645 w 95804"/>
                <a:gd name="connsiteY3" fmla="*/ 106449 h 319346"/>
                <a:gd name="connsiteX4" fmla="*/ 15967 w 95804"/>
                <a:gd name="connsiteY4" fmla="*/ 138384 h 319346"/>
                <a:gd name="connsiteX5" fmla="*/ 21290 w 95804"/>
                <a:gd name="connsiteY5" fmla="*/ 170318 h 319346"/>
                <a:gd name="connsiteX6" fmla="*/ 31935 w 95804"/>
                <a:gd name="connsiteY6" fmla="*/ 202253 h 319346"/>
                <a:gd name="connsiteX7" fmla="*/ 37257 w 95804"/>
                <a:gd name="connsiteY7" fmla="*/ 218220 h 319346"/>
                <a:gd name="connsiteX8" fmla="*/ 42580 w 95804"/>
                <a:gd name="connsiteY8" fmla="*/ 234188 h 319346"/>
                <a:gd name="connsiteX9" fmla="*/ 53225 w 95804"/>
                <a:gd name="connsiteY9" fmla="*/ 260800 h 319346"/>
                <a:gd name="connsiteX10" fmla="*/ 58547 w 95804"/>
                <a:gd name="connsiteY10" fmla="*/ 271445 h 319346"/>
                <a:gd name="connsiteX11" fmla="*/ 63869 w 95804"/>
                <a:gd name="connsiteY11" fmla="*/ 282090 h 319346"/>
                <a:gd name="connsiteX12" fmla="*/ 74514 w 95804"/>
                <a:gd name="connsiteY12" fmla="*/ 298057 h 319346"/>
                <a:gd name="connsiteX13" fmla="*/ 85159 w 95804"/>
                <a:gd name="connsiteY13" fmla="*/ 308702 h 319346"/>
                <a:gd name="connsiteX14" fmla="*/ 95804 w 95804"/>
                <a:gd name="connsiteY14" fmla="*/ 319347 h 319346"/>
                <a:gd name="connsiteX15" fmla="*/ 85159 w 95804"/>
                <a:gd name="connsiteY15" fmla="*/ 308702 h 319346"/>
                <a:gd name="connsiteX16" fmla="*/ 74514 w 95804"/>
                <a:gd name="connsiteY16" fmla="*/ 298057 h 319346"/>
                <a:gd name="connsiteX17" fmla="*/ 58547 w 95804"/>
                <a:gd name="connsiteY17" fmla="*/ 282090 h 319346"/>
                <a:gd name="connsiteX18" fmla="*/ 47902 w 95804"/>
                <a:gd name="connsiteY18" fmla="*/ 271445 h 319346"/>
                <a:gd name="connsiteX19" fmla="*/ 42580 w 95804"/>
                <a:gd name="connsiteY19" fmla="*/ 260800 h 319346"/>
                <a:gd name="connsiteX20" fmla="*/ 31935 w 95804"/>
                <a:gd name="connsiteY20" fmla="*/ 250155 h 319346"/>
                <a:gd name="connsiteX21" fmla="*/ 26612 w 95804"/>
                <a:gd name="connsiteY21" fmla="*/ 234188 h 319346"/>
                <a:gd name="connsiteX22" fmla="*/ 21290 w 95804"/>
                <a:gd name="connsiteY22" fmla="*/ 218220 h 319346"/>
                <a:gd name="connsiteX23" fmla="*/ 15967 w 95804"/>
                <a:gd name="connsiteY23" fmla="*/ 202253 h 319346"/>
                <a:gd name="connsiteX24" fmla="*/ 5322 w 95804"/>
                <a:gd name="connsiteY24" fmla="*/ 170318 h 319346"/>
                <a:gd name="connsiteX25" fmla="*/ 0 w 95804"/>
                <a:gd name="connsiteY25" fmla="*/ 138384 h 319346"/>
                <a:gd name="connsiteX26" fmla="*/ 0 w 95804"/>
                <a:gd name="connsiteY26" fmla="*/ 106449 h 319346"/>
                <a:gd name="connsiteX27" fmla="*/ 5322 w 95804"/>
                <a:gd name="connsiteY27" fmla="*/ 47902 h 319346"/>
                <a:gd name="connsiteX28" fmla="*/ 15967 w 95804"/>
                <a:gd name="connsiteY28" fmla="*/ 0 h 31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5804" h="319346">
                  <a:moveTo>
                    <a:pt x="15967" y="0"/>
                  </a:moveTo>
                  <a:cubicBezTo>
                    <a:pt x="15967" y="0"/>
                    <a:pt x="15967" y="5323"/>
                    <a:pt x="15967" y="15968"/>
                  </a:cubicBezTo>
                  <a:cubicBezTo>
                    <a:pt x="15967" y="26612"/>
                    <a:pt x="15967" y="37257"/>
                    <a:pt x="10645" y="53224"/>
                  </a:cubicBezTo>
                  <a:cubicBezTo>
                    <a:pt x="10645" y="69192"/>
                    <a:pt x="10645" y="90482"/>
                    <a:pt x="10645" y="106449"/>
                  </a:cubicBezTo>
                  <a:cubicBezTo>
                    <a:pt x="10645" y="117094"/>
                    <a:pt x="10645" y="127739"/>
                    <a:pt x="15967" y="138384"/>
                  </a:cubicBezTo>
                  <a:cubicBezTo>
                    <a:pt x="15967" y="149029"/>
                    <a:pt x="21290" y="159673"/>
                    <a:pt x="21290" y="170318"/>
                  </a:cubicBezTo>
                  <a:cubicBezTo>
                    <a:pt x="21290" y="180963"/>
                    <a:pt x="26612" y="191608"/>
                    <a:pt x="31935" y="202253"/>
                  </a:cubicBezTo>
                  <a:cubicBezTo>
                    <a:pt x="31935" y="207575"/>
                    <a:pt x="37257" y="212898"/>
                    <a:pt x="37257" y="218220"/>
                  </a:cubicBezTo>
                  <a:cubicBezTo>
                    <a:pt x="37257" y="223543"/>
                    <a:pt x="42580" y="228865"/>
                    <a:pt x="42580" y="234188"/>
                  </a:cubicBezTo>
                  <a:cubicBezTo>
                    <a:pt x="47902" y="244833"/>
                    <a:pt x="53225" y="250155"/>
                    <a:pt x="53225" y="260800"/>
                  </a:cubicBezTo>
                  <a:cubicBezTo>
                    <a:pt x="53225" y="266122"/>
                    <a:pt x="58547" y="271445"/>
                    <a:pt x="58547" y="271445"/>
                  </a:cubicBezTo>
                  <a:cubicBezTo>
                    <a:pt x="58547" y="276767"/>
                    <a:pt x="63869" y="276767"/>
                    <a:pt x="63869" y="282090"/>
                  </a:cubicBezTo>
                  <a:cubicBezTo>
                    <a:pt x="69192" y="287412"/>
                    <a:pt x="74514" y="292735"/>
                    <a:pt x="74514" y="298057"/>
                  </a:cubicBezTo>
                  <a:cubicBezTo>
                    <a:pt x="79837" y="303379"/>
                    <a:pt x="85159" y="308702"/>
                    <a:pt x="85159" y="308702"/>
                  </a:cubicBezTo>
                  <a:cubicBezTo>
                    <a:pt x="90482" y="314024"/>
                    <a:pt x="95804" y="319347"/>
                    <a:pt x="95804" y="319347"/>
                  </a:cubicBezTo>
                  <a:cubicBezTo>
                    <a:pt x="95804" y="319347"/>
                    <a:pt x="90482" y="314024"/>
                    <a:pt x="85159" y="308702"/>
                  </a:cubicBezTo>
                  <a:cubicBezTo>
                    <a:pt x="79837" y="303379"/>
                    <a:pt x="79837" y="303379"/>
                    <a:pt x="74514" y="298057"/>
                  </a:cubicBezTo>
                  <a:cubicBezTo>
                    <a:pt x="69192" y="292735"/>
                    <a:pt x="63869" y="287412"/>
                    <a:pt x="58547" y="282090"/>
                  </a:cubicBezTo>
                  <a:cubicBezTo>
                    <a:pt x="58547" y="276767"/>
                    <a:pt x="53225" y="276767"/>
                    <a:pt x="47902" y="271445"/>
                  </a:cubicBezTo>
                  <a:cubicBezTo>
                    <a:pt x="47902" y="266122"/>
                    <a:pt x="42580" y="266122"/>
                    <a:pt x="42580" y="260800"/>
                  </a:cubicBezTo>
                  <a:cubicBezTo>
                    <a:pt x="42580" y="255478"/>
                    <a:pt x="37257" y="250155"/>
                    <a:pt x="31935" y="250155"/>
                  </a:cubicBezTo>
                  <a:cubicBezTo>
                    <a:pt x="31935" y="244833"/>
                    <a:pt x="26612" y="239510"/>
                    <a:pt x="26612" y="234188"/>
                  </a:cubicBezTo>
                  <a:cubicBezTo>
                    <a:pt x="26612" y="228865"/>
                    <a:pt x="21290" y="223543"/>
                    <a:pt x="21290" y="218220"/>
                  </a:cubicBezTo>
                  <a:cubicBezTo>
                    <a:pt x="21290" y="212898"/>
                    <a:pt x="15967" y="207575"/>
                    <a:pt x="15967" y="202253"/>
                  </a:cubicBezTo>
                  <a:cubicBezTo>
                    <a:pt x="10645" y="191608"/>
                    <a:pt x="10645" y="180963"/>
                    <a:pt x="5322" y="170318"/>
                  </a:cubicBezTo>
                  <a:cubicBezTo>
                    <a:pt x="0" y="159673"/>
                    <a:pt x="0" y="149029"/>
                    <a:pt x="0" y="138384"/>
                  </a:cubicBezTo>
                  <a:cubicBezTo>
                    <a:pt x="0" y="127739"/>
                    <a:pt x="0" y="117094"/>
                    <a:pt x="0" y="106449"/>
                  </a:cubicBezTo>
                  <a:cubicBezTo>
                    <a:pt x="0" y="85159"/>
                    <a:pt x="0" y="63869"/>
                    <a:pt x="5322" y="47902"/>
                  </a:cubicBezTo>
                  <a:cubicBezTo>
                    <a:pt x="5322" y="21290"/>
                    <a:pt x="15967" y="0"/>
                    <a:pt x="15967" y="0"/>
                  </a:cubicBezTo>
                  <a:close/>
                </a:path>
              </a:pathLst>
            </a:custGeom>
            <a:solidFill>
              <a:srgbClr val="120A56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288" name="Graphic 19">
              <a:extLst>
                <a:ext uri="{FF2B5EF4-FFF2-40B4-BE49-F238E27FC236}">
                  <a16:creationId xmlns:a16="http://schemas.microsoft.com/office/drawing/2014/main" id="{E06F724E-2D24-4C31-92DE-5AB2DC84DB3A}"/>
                </a:ext>
              </a:extLst>
            </p:cNvPr>
            <p:cNvGrpSpPr/>
            <p:nvPr/>
          </p:nvGrpSpPr>
          <p:grpSpPr>
            <a:xfrm>
              <a:off x="1516884" y="7061597"/>
              <a:ext cx="455070" cy="1043199"/>
              <a:chOff x="1516884" y="7061597"/>
              <a:chExt cx="455070" cy="1043199"/>
            </a:xfrm>
          </p:grpSpPr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9A8EF1B6-25A1-45FB-8815-5136E525FD96}"/>
                  </a:ext>
                </a:extLst>
              </p:cNvPr>
              <p:cNvSpPr/>
              <p:nvPr/>
            </p:nvSpPr>
            <p:spPr>
              <a:xfrm>
                <a:off x="1523577" y="7068250"/>
                <a:ext cx="443055" cy="1030116"/>
              </a:xfrm>
              <a:custGeom>
                <a:avLst/>
                <a:gdLst>
                  <a:gd name="connsiteX0" fmla="*/ 443055 w 443055"/>
                  <a:gd name="connsiteY0" fmla="*/ 30604 h 1030116"/>
                  <a:gd name="connsiteX1" fmla="*/ 230157 w 443055"/>
                  <a:gd name="connsiteY1" fmla="*/ 610751 h 1030116"/>
                  <a:gd name="connsiteX2" fmla="*/ 22581 w 443055"/>
                  <a:gd name="connsiteY2" fmla="*/ 1025902 h 1030116"/>
                  <a:gd name="connsiteX3" fmla="*/ 6614 w 443055"/>
                  <a:gd name="connsiteY3" fmla="*/ 972677 h 1030116"/>
                  <a:gd name="connsiteX4" fmla="*/ 129030 w 443055"/>
                  <a:gd name="connsiteY4" fmla="*/ 589461 h 1030116"/>
                  <a:gd name="connsiteX5" fmla="*/ 278059 w 443055"/>
                  <a:gd name="connsiteY5" fmla="*/ 73184 h 1030116"/>
                  <a:gd name="connsiteX6" fmla="*/ 443055 w 443055"/>
                  <a:gd name="connsiteY6" fmla="*/ 30604 h 103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3055" h="1030116">
                    <a:moveTo>
                      <a:pt x="443055" y="30604"/>
                    </a:moveTo>
                    <a:cubicBezTo>
                      <a:pt x="443055" y="30604"/>
                      <a:pt x="309994" y="360596"/>
                      <a:pt x="230157" y="610751"/>
                    </a:cubicBezTo>
                    <a:cubicBezTo>
                      <a:pt x="150320" y="860906"/>
                      <a:pt x="75806" y="983322"/>
                      <a:pt x="22581" y="1025902"/>
                    </a:cubicBezTo>
                    <a:cubicBezTo>
                      <a:pt x="6614" y="1041869"/>
                      <a:pt x="-9353" y="1009934"/>
                      <a:pt x="6614" y="972677"/>
                    </a:cubicBezTo>
                    <a:cubicBezTo>
                      <a:pt x="27904" y="919453"/>
                      <a:pt x="75806" y="802359"/>
                      <a:pt x="129030" y="589461"/>
                    </a:cubicBezTo>
                    <a:cubicBezTo>
                      <a:pt x="176933" y="376563"/>
                      <a:pt x="214190" y="179633"/>
                      <a:pt x="278059" y="73184"/>
                    </a:cubicBezTo>
                    <a:cubicBezTo>
                      <a:pt x="341929" y="-38588"/>
                      <a:pt x="443055" y="3992"/>
                      <a:pt x="443055" y="30604"/>
                    </a:cubicBezTo>
                    <a:close/>
                  </a:path>
                </a:pathLst>
              </a:custGeom>
              <a:solidFill>
                <a:srgbClr val="FFF338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9B690936-E18A-4798-8F78-98348761A9A2}"/>
                  </a:ext>
                </a:extLst>
              </p:cNvPr>
              <p:cNvSpPr/>
              <p:nvPr/>
            </p:nvSpPr>
            <p:spPr>
              <a:xfrm>
                <a:off x="1516884" y="7061597"/>
                <a:ext cx="455070" cy="1043199"/>
              </a:xfrm>
              <a:custGeom>
                <a:avLst/>
                <a:gdLst>
                  <a:gd name="connsiteX0" fmla="*/ 18629 w 455070"/>
                  <a:gd name="connsiteY0" fmla="*/ 1043199 h 1043199"/>
                  <a:gd name="connsiteX1" fmla="*/ 7984 w 455070"/>
                  <a:gd name="connsiteY1" fmla="*/ 1037877 h 1043199"/>
                  <a:gd name="connsiteX2" fmla="*/ 7984 w 455070"/>
                  <a:gd name="connsiteY2" fmla="*/ 984653 h 1043199"/>
                  <a:gd name="connsiteX3" fmla="*/ 23951 w 455070"/>
                  <a:gd name="connsiteY3" fmla="*/ 947395 h 1043199"/>
                  <a:gd name="connsiteX4" fmla="*/ 130400 w 455070"/>
                  <a:gd name="connsiteY4" fmla="*/ 601436 h 1043199"/>
                  <a:gd name="connsiteX5" fmla="*/ 157012 w 455070"/>
                  <a:gd name="connsiteY5" fmla="*/ 473698 h 1043199"/>
                  <a:gd name="connsiteX6" fmla="*/ 279429 w 455070"/>
                  <a:gd name="connsiteY6" fmla="*/ 79837 h 1043199"/>
                  <a:gd name="connsiteX7" fmla="*/ 391201 w 455070"/>
                  <a:gd name="connsiteY7" fmla="*/ 0 h 1043199"/>
                  <a:gd name="connsiteX8" fmla="*/ 455070 w 455070"/>
                  <a:gd name="connsiteY8" fmla="*/ 37257 h 1043199"/>
                  <a:gd name="connsiteX9" fmla="*/ 455070 w 455070"/>
                  <a:gd name="connsiteY9" fmla="*/ 37257 h 1043199"/>
                  <a:gd name="connsiteX10" fmla="*/ 455070 w 455070"/>
                  <a:gd name="connsiteY10" fmla="*/ 37257 h 1043199"/>
                  <a:gd name="connsiteX11" fmla="*/ 242172 w 455070"/>
                  <a:gd name="connsiteY11" fmla="*/ 617404 h 1043199"/>
                  <a:gd name="connsiteX12" fmla="*/ 34596 w 455070"/>
                  <a:gd name="connsiteY12" fmla="*/ 1037877 h 1043199"/>
                  <a:gd name="connsiteX13" fmla="*/ 18629 w 455070"/>
                  <a:gd name="connsiteY13" fmla="*/ 1043199 h 1043199"/>
                  <a:gd name="connsiteX14" fmla="*/ 391201 w 455070"/>
                  <a:gd name="connsiteY14" fmla="*/ 10645 h 1043199"/>
                  <a:gd name="connsiteX15" fmla="*/ 290074 w 455070"/>
                  <a:gd name="connsiteY15" fmla="*/ 85159 h 1043199"/>
                  <a:gd name="connsiteX16" fmla="*/ 172980 w 455070"/>
                  <a:gd name="connsiteY16" fmla="*/ 473698 h 1043199"/>
                  <a:gd name="connsiteX17" fmla="*/ 146368 w 455070"/>
                  <a:gd name="connsiteY17" fmla="*/ 601436 h 1043199"/>
                  <a:gd name="connsiteX18" fmla="*/ 39918 w 455070"/>
                  <a:gd name="connsiteY18" fmla="*/ 947395 h 1043199"/>
                  <a:gd name="connsiteX19" fmla="*/ 23951 w 455070"/>
                  <a:gd name="connsiteY19" fmla="*/ 984653 h 1043199"/>
                  <a:gd name="connsiteX20" fmla="*/ 23951 w 455070"/>
                  <a:gd name="connsiteY20" fmla="*/ 1027232 h 1043199"/>
                  <a:gd name="connsiteX21" fmla="*/ 34596 w 455070"/>
                  <a:gd name="connsiteY21" fmla="*/ 1027232 h 1043199"/>
                  <a:gd name="connsiteX22" fmla="*/ 242172 w 455070"/>
                  <a:gd name="connsiteY22" fmla="*/ 612081 h 1043199"/>
                  <a:gd name="connsiteX23" fmla="*/ 455070 w 455070"/>
                  <a:gd name="connsiteY23" fmla="*/ 31935 h 1043199"/>
                  <a:gd name="connsiteX24" fmla="*/ 391201 w 455070"/>
                  <a:gd name="connsiteY24" fmla="*/ 10645 h 104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55070" h="1043199">
                    <a:moveTo>
                      <a:pt x="18629" y="1043199"/>
                    </a:moveTo>
                    <a:cubicBezTo>
                      <a:pt x="13306" y="1043199"/>
                      <a:pt x="7984" y="1043199"/>
                      <a:pt x="7984" y="1037877"/>
                    </a:cubicBezTo>
                    <a:cubicBezTo>
                      <a:pt x="-2661" y="1027232"/>
                      <a:pt x="-2661" y="1005942"/>
                      <a:pt x="7984" y="984653"/>
                    </a:cubicBezTo>
                    <a:cubicBezTo>
                      <a:pt x="13306" y="974008"/>
                      <a:pt x="18629" y="963363"/>
                      <a:pt x="23951" y="947395"/>
                    </a:cubicBezTo>
                    <a:cubicBezTo>
                      <a:pt x="50563" y="883526"/>
                      <a:pt x="93143" y="777077"/>
                      <a:pt x="130400" y="601436"/>
                    </a:cubicBezTo>
                    <a:cubicBezTo>
                      <a:pt x="141045" y="558857"/>
                      <a:pt x="151690" y="516277"/>
                      <a:pt x="157012" y="473698"/>
                    </a:cubicBezTo>
                    <a:cubicBezTo>
                      <a:pt x="194270" y="308702"/>
                      <a:pt x="226204" y="164996"/>
                      <a:pt x="279429" y="79837"/>
                    </a:cubicBezTo>
                    <a:cubicBezTo>
                      <a:pt x="316686" y="10645"/>
                      <a:pt x="364588" y="0"/>
                      <a:pt x="391201" y="0"/>
                    </a:cubicBezTo>
                    <a:cubicBezTo>
                      <a:pt x="428458" y="0"/>
                      <a:pt x="455070" y="21290"/>
                      <a:pt x="455070" y="37257"/>
                    </a:cubicBezTo>
                    <a:lnTo>
                      <a:pt x="455070" y="37257"/>
                    </a:lnTo>
                    <a:lnTo>
                      <a:pt x="455070" y="37257"/>
                    </a:lnTo>
                    <a:cubicBezTo>
                      <a:pt x="455070" y="42580"/>
                      <a:pt x="322009" y="372571"/>
                      <a:pt x="242172" y="617404"/>
                    </a:cubicBezTo>
                    <a:cubicBezTo>
                      <a:pt x="172980" y="840946"/>
                      <a:pt x="98465" y="984653"/>
                      <a:pt x="34596" y="1037877"/>
                    </a:cubicBezTo>
                    <a:cubicBezTo>
                      <a:pt x="29274" y="1043199"/>
                      <a:pt x="23951" y="1043199"/>
                      <a:pt x="18629" y="1043199"/>
                    </a:cubicBezTo>
                    <a:close/>
                    <a:moveTo>
                      <a:pt x="391201" y="10645"/>
                    </a:moveTo>
                    <a:cubicBezTo>
                      <a:pt x="369911" y="10645"/>
                      <a:pt x="322009" y="21290"/>
                      <a:pt x="290074" y="85159"/>
                    </a:cubicBezTo>
                    <a:cubicBezTo>
                      <a:pt x="242172" y="170318"/>
                      <a:pt x="210237" y="308702"/>
                      <a:pt x="172980" y="473698"/>
                    </a:cubicBezTo>
                    <a:cubicBezTo>
                      <a:pt x="162335" y="516277"/>
                      <a:pt x="151690" y="558857"/>
                      <a:pt x="146368" y="601436"/>
                    </a:cubicBezTo>
                    <a:cubicBezTo>
                      <a:pt x="103788" y="771755"/>
                      <a:pt x="61208" y="883526"/>
                      <a:pt x="39918" y="947395"/>
                    </a:cubicBezTo>
                    <a:cubicBezTo>
                      <a:pt x="34596" y="963363"/>
                      <a:pt x="29274" y="974008"/>
                      <a:pt x="23951" y="984653"/>
                    </a:cubicBezTo>
                    <a:cubicBezTo>
                      <a:pt x="18629" y="1005942"/>
                      <a:pt x="18629" y="1021910"/>
                      <a:pt x="23951" y="1027232"/>
                    </a:cubicBezTo>
                    <a:cubicBezTo>
                      <a:pt x="23951" y="1032554"/>
                      <a:pt x="29274" y="1032554"/>
                      <a:pt x="34596" y="1027232"/>
                    </a:cubicBezTo>
                    <a:cubicBezTo>
                      <a:pt x="77176" y="989975"/>
                      <a:pt x="151690" y="894171"/>
                      <a:pt x="242172" y="612081"/>
                    </a:cubicBezTo>
                    <a:cubicBezTo>
                      <a:pt x="322009" y="372571"/>
                      <a:pt x="444425" y="58547"/>
                      <a:pt x="455070" y="31935"/>
                    </a:cubicBezTo>
                    <a:cubicBezTo>
                      <a:pt x="444425" y="26612"/>
                      <a:pt x="423135" y="10645"/>
                      <a:pt x="391201" y="10645"/>
                    </a:cubicBezTo>
                    <a:close/>
                  </a:path>
                </a:pathLst>
              </a:custGeom>
              <a:solidFill>
                <a:srgbClr val="CEBB09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534EF6CE-9C22-455C-BD3B-4659AFBD5409}"/>
                </a:ext>
              </a:extLst>
            </p:cNvPr>
            <p:cNvSpPr/>
            <p:nvPr/>
          </p:nvSpPr>
          <p:spPr>
            <a:xfrm>
              <a:off x="1515261" y="7066920"/>
              <a:ext cx="443110" cy="1042091"/>
            </a:xfrm>
            <a:custGeom>
              <a:avLst/>
              <a:gdLst>
                <a:gd name="connsiteX0" fmla="*/ 392824 w 443110"/>
                <a:gd name="connsiteY0" fmla="*/ 0 h 1042091"/>
                <a:gd name="connsiteX1" fmla="*/ 403469 w 443110"/>
                <a:gd name="connsiteY1" fmla="*/ 31935 h 1042091"/>
                <a:gd name="connsiteX2" fmla="*/ 371534 w 443110"/>
                <a:gd name="connsiteY2" fmla="*/ 122416 h 1042091"/>
                <a:gd name="connsiteX3" fmla="*/ 249118 w 443110"/>
                <a:gd name="connsiteY3" fmla="*/ 154351 h 1042091"/>
                <a:gd name="connsiteX4" fmla="*/ 132024 w 443110"/>
                <a:gd name="connsiteY4" fmla="*/ 601436 h 1042091"/>
                <a:gd name="connsiteX5" fmla="*/ 121379 w 443110"/>
                <a:gd name="connsiteY5" fmla="*/ 638694 h 1042091"/>
                <a:gd name="connsiteX6" fmla="*/ 137346 w 443110"/>
                <a:gd name="connsiteY6" fmla="*/ 633371 h 1042091"/>
                <a:gd name="connsiteX7" fmla="*/ 174604 w 443110"/>
                <a:gd name="connsiteY7" fmla="*/ 739820 h 1042091"/>
                <a:gd name="connsiteX8" fmla="*/ 121379 w 443110"/>
                <a:gd name="connsiteY8" fmla="*/ 851591 h 1042091"/>
                <a:gd name="connsiteX9" fmla="*/ 84122 w 443110"/>
                <a:gd name="connsiteY9" fmla="*/ 910138 h 1042091"/>
                <a:gd name="connsiteX10" fmla="*/ 36220 w 443110"/>
                <a:gd name="connsiteY10" fmla="*/ 931428 h 1042091"/>
                <a:gd name="connsiteX11" fmla="*/ 25575 w 443110"/>
                <a:gd name="connsiteY11" fmla="*/ 926106 h 1042091"/>
                <a:gd name="connsiteX12" fmla="*/ 4285 w 443110"/>
                <a:gd name="connsiteY12" fmla="*/ 984653 h 1042091"/>
                <a:gd name="connsiteX13" fmla="*/ 20252 w 443110"/>
                <a:gd name="connsiteY13" fmla="*/ 1037877 h 1042091"/>
                <a:gd name="connsiteX14" fmla="*/ 227828 w 443110"/>
                <a:gd name="connsiteY14" fmla="*/ 622726 h 1042091"/>
                <a:gd name="connsiteX15" fmla="*/ 440726 w 443110"/>
                <a:gd name="connsiteY15" fmla="*/ 42580 h 1042091"/>
                <a:gd name="connsiteX16" fmla="*/ 392824 w 443110"/>
                <a:gd name="connsiteY16" fmla="*/ 0 h 1042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110" h="1042091">
                  <a:moveTo>
                    <a:pt x="392824" y="0"/>
                  </a:moveTo>
                  <a:cubicBezTo>
                    <a:pt x="398147" y="10645"/>
                    <a:pt x="403469" y="21290"/>
                    <a:pt x="403469" y="31935"/>
                  </a:cubicBezTo>
                  <a:cubicBezTo>
                    <a:pt x="408792" y="63869"/>
                    <a:pt x="403469" y="101127"/>
                    <a:pt x="371534" y="122416"/>
                  </a:cubicBezTo>
                  <a:cubicBezTo>
                    <a:pt x="339600" y="149028"/>
                    <a:pt x="291698" y="154351"/>
                    <a:pt x="249118" y="154351"/>
                  </a:cubicBezTo>
                  <a:cubicBezTo>
                    <a:pt x="206538" y="266122"/>
                    <a:pt x="174604" y="431118"/>
                    <a:pt x="132024" y="601436"/>
                  </a:cubicBezTo>
                  <a:cubicBezTo>
                    <a:pt x="126701" y="617404"/>
                    <a:pt x="126701" y="628049"/>
                    <a:pt x="121379" y="638694"/>
                  </a:cubicBezTo>
                  <a:cubicBezTo>
                    <a:pt x="126701" y="633371"/>
                    <a:pt x="132024" y="633371"/>
                    <a:pt x="137346" y="633371"/>
                  </a:cubicBezTo>
                  <a:cubicBezTo>
                    <a:pt x="201216" y="617404"/>
                    <a:pt x="185248" y="707885"/>
                    <a:pt x="174604" y="739820"/>
                  </a:cubicBezTo>
                  <a:cubicBezTo>
                    <a:pt x="163959" y="782400"/>
                    <a:pt x="142669" y="819657"/>
                    <a:pt x="121379" y="851591"/>
                  </a:cubicBezTo>
                  <a:cubicBezTo>
                    <a:pt x="110734" y="872881"/>
                    <a:pt x="100089" y="894171"/>
                    <a:pt x="84122" y="910138"/>
                  </a:cubicBezTo>
                  <a:cubicBezTo>
                    <a:pt x="73477" y="920783"/>
                    <a:pt x="52187" y="936750"/>
                    <a:pt x="36220" y="931428"/>
                  </a:cubicBezTo>
                  <a:cubicBezTo>
                    <a:pt x="30897" y="931428"/>
                    <a:pt x="30897" y="926106"/>
                    <a:pt x="25575" y="926106"/>
                  </a:cubicBezTo>
                  <a:cubicBezTo>
                    <a:pt x="14930" y="947395"/>
                    <a:pt x="9607" y="968685"/>
                    <a:pt x="4285" y="984653"/>
                  </a:cubicBezTo>
                  <a:cubicBezTo>
                    <a:pt x="-6360" y="1021910"/>
                    <a:pt x="4285" y="1053844"/>
                    <a:pt x="20252" y="1037877"/>
                  </a:cubicBezTo>
                  <a:cubicBezTo>
                    <a:pt x="73477" y="995297"/>
                    <a:pt x="147991" y="872881"/>
                    <a:pt x="227828" y="622726"/>
                  </a:cubicBezTo>
                  <a:cubicBezTo>
                    <a:pt x="307665" y="372571"/>
                    <a:pt x="440726" y="42580"/>
                    <a:pt x="440726" y="42580"/>
                  </a:cubicBezTo>
                  <a:cubicBezTo>
                    <a:pt x="451371" y="15967"/>
                    <a:pt x="424759" y="0"/>
                    <a:pt x="392824" y="0"/>
                  </a:cubicBezTo>
                  <a:close/>
                </a:path>
              </a:pathLst>
            </a:custGeom>
            <a:solidFill>
              <a:srgbClr val="FFDC38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304" name="Graphic 19">
              <a:extLst>
                <a:ext uri="{FF2B5EF4-FFF2-40B4-BE49-F238E27FC236}">
                  <a16:creationId xmlns:a16="http://schemas.microsoft.com/office/drawing/2014/main" id="{7FDF3E8C-F704-4CBF-BD1D-ADE90895FE06}"/>
                </a:ext>
              </a:extLst>
            </p:cNvPr>
            <p:cNvGrpSpPr/>
            <p:nvPr/>
          </p:nvGrpSpPr>
          <p:grpSpPr>
            <a:xfrm>
              <a:off x="1237122" y="7252621"/>
              <a:ext cx="678373" cy="586320"/>
              <a:chOff x="1237122" y="7252621"/>
              <a:chExt cx="678373" cy="586320"/>
            </a:xfrm>
          </p:grpSpPr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1E879F6D-1019-4246-B58A-087020978942}"/>
                  </a:ext>
                </a:extLst>
              </p:cNvPr>
              <p:cNvSpPr/>
              <p:nvPr/>
            </p:nvSpPr>
            <p:spPr>
              <a:xfrm>
                <a:off x="1245205" y="7252621"/>
                <a:ext cx="665920" cy="586320"/>
              </a:xfrm>
              <a:custGeom>
                <a:avLst/>
                <a:gdLst>
                  <a:gd name="connsiteX0" fmla="*/ 162569 w 665920"/>
                  <a:gd name="connsiteY0" fmla="*/ 176225 h 586320"/>
                  <a:gd name="connsiteX1" fmla="*/ 189181 w 665920"/>
                  <a:gd name="connsiteY1" fmla="*/ 277352 h 586320"/>
                  <a:gd name="connsiteX2" fmla="*/ 412724 w 665920"/>
                  <a:gd name="connsiteY2" fmla="*/ 59132 h 586320"/>
                  <a:gd name="connsiteX3" fmla="*/ 593688 w 665920"/>
                  <a:gd name="connsiteY3" fmla="*/ 5907 h 586320"/>
                  <a:gd name="connsiteX4" fmla="*/ 662879 w 665920"/>
                  <a:gd name="connsiteY4" fmla="*/ 96389 h 586320"/>
                  <a:gd name="connsiteX5" fmla="*/ 641590 w 665920"/>
                  <a:gd name="connsiteY5" fmla="*/ 149613 h 586320"/>
                  <a:gd name="connsiteX6" fmla="*/ 620300 w 665920"/>
                  <a:gd name="connsiteY6" fmla="*/ 224127 h 586320"/>
                  <a:gd name="connsiteX7" fmla="*/ 599010 w 665920"/>
                  <a:gd name="connsiteY7" fmla="*/ 325254 h 586320"/>
                  <a:gd name="connsiteX8" fmla="*/ 519173 w 665920"/>
                  <a:gd name="connsiteY8" fmla="*/ 367834 h 586320"/>
                  <a:gd name="connsiteX9" fmla="*/ 529818 w 665920"/>
                  <a:gd name="connsiteY9" fmla="*/ 346544 h 586320"/>
                  <a:gd name="connsiteX10" fmla="*/ 476593 w 665920"/>
                  <a:gd name="connsiteY10" fmla="*/ 378478 h 586320"/>
                  <a:gd name="connsiteX11" fmla="*/ 364822 w 665920"/>
                  <a:gd name="connsiteY11" fmla="*/ 394446 h 586320"/>
                  <a:gd name="connsiteX12" fmla="*/ 45474 w 665920"/>
                  <a:gd name="connsiteY12" fmla="*/ 570086 h 586320"/>
                  <a:gd name="connsiteX13" fmla="*/ 162569 w 665920"/>
                  <a:gd name="connsiteY13" fmla="*/ 176225 h 58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65920" h="586320">
                    <a:moveTo>
                      <a:pt x="162569" y="176225"/>
                    </a:moveTo>
                    <a:cubicBezTo>
                      <a:pt x="162569" y="176225"/>
                      <a:pt x="173213" y="240095"/>
                      <a:pt x="189181" y="277352"/>
                    </a:cubicBezTo>
                    <a:cubicBezTo>
                      <a:pt x="290307" y="192193"/>
                      <a:pt x="359499" y="112356"/>
                      <a:pt x="412724" y="59132"/>
                    </a:cubicBezTo>
                    <a:cubicBezTo>
                      <a:pt x="471271" y="5907"/>
                      <a:pt x="519173" y="-10060"/>
                      <a:pt x="593688" y="5907"/>
                    </a:cubicBezTo>
                    <a:cubicBezTo>
                      <a:pt x="657557" y="16552"/>
                      <a:pt x="673524" y="53809"/>
                      <a:pt x="662879" y="96389"/>
                    </a:cubicBezTo>
                    <a:cubicBezTo>
                      <a:pt x="657557" y="144291"/>
                      <a:pt x="641590" y="154936"/>
                      <a:pt x="641590" y="149613"/>
                    </a:cubicBezTo>
                    <a:cubicBezTo>
                      <a:pt x="641590" y="202838"/>
                      <a:pt x="636267" y="224127"/>
                      <a:pt x="620300" y="224127"/>
                    </a:cubicBezTo>
                    <a:cubicBezTo>
                      <a:pt x="620300" y="287997"/>
                      <a:pt x="609655" y="319931"/>
                      <a:pt x="599010" y="325254"/>
                    </a:cubicBezTo>
                    <a:cubicBezTo>
                      <a:pt x="577720" y="383801"/>
                      <a:pt x="535141" y="389123"/>
                      <a:pt x="519173" y="367834"/>
                    </a:cubicBezTo>
                    <a:cubicBezTo>
                      <a:pt x="513851" y="351866"/>
                      <a:pt x="529818" y="346544"/>
                      <a:pt x="529818" y="346544"/>
                    </a:cubicBezTo>
                    <a:cubicBezTo>
                      <a:pt x="529818" y="346544"/>
                      <a:pt x="492561" y="357189"/>
                      <a:pt x="476593" y="378478"/>
                    </a:cubicBezTo>
                    <a:cubicBezTo>
                      <a:pt x="460626" y="399768"/>
                      <a:pt x="396757" y="421058"/>
                      <a:pt x="364822" y="394446"/>
                    </a:cubicBezTo>
                    <a:cubicBezTo>
                      <a:pt x="295630" y="495572"/>
                      <a:pt x="146601" y="633956"/>
                      <a:pt x="45474" y="570086"/>
                    </a:cubicBezTo>
                    <a:cubicBezTo>
                      <a:pt x="-39685" y="500895"/>
                      <a:pt x="-7750" y="341221"/>
                      <a:pt x="162569" y="176225"/>
                    </a:cubicBezTo>
                    <a:close/>
                  </a:path>
                </a:pathLst>
              </a:custGeom>
              <a:solidFill>
                <a:srgbClr val="F6BB93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A47101A5-44B3-4409-95AA-C2940AA09BC6}"/>
                  </a:ext>
                </a:extLst>
              </p:cNvPr>
              <p:cNvSpPr/>
              <p:nvPr/>
            </p:nvSpPr>
            <p:spPr>
              <a:xfrm>
                <a:off x="1237122" y="7253205"/>
                <a:ext cx="678373" cy="585469"/>
              </a:xfrm>
              <a:custGeom>
                <a:avLst/>
                <a:gdLst>
                  <a:gd name="connsiteX0" fmla="*/ 117427 w 678373"/>
                  <a:gd name="connsiteY0" fmla="*/ 585469 h 585469"/>
                  <a:gd name="connsiteX1" fmla="*/ 58880 w 678373"/>
                  <a:gd name="connsiteY1" fmla="*/ 569502 h 585469"/>
                  <a:gd name="connsiteX2" fmla="*/ 333 w 678373"/>
                  <a:gd name="connsiteY2" fmla="*/ 473698 h 585469"/>
                  <a:gd name="connsiteX3" fmla="*/ 165330 w 678373"/>
                  <a:gd name="connsiteY3" fmla="*/ 175641 h 585469"/>
                  <a:gd name="connsiteX4" fmla="*/ 175975 w 678373"/>
                  <a:gd name="connsiteY4" fmla="*/ 170318 h 585469"/>
                  <a:gd name="connsiteX5" fmla="*/ 175975 w 678373"/>
                  <a:gd name="connsiteY5" fmla="*/ 180963 h 585469"/>
                  <a:gd name="connsiteX6" fmla="*/ 197264 w 678373"/>
                  <a:gd name="connsiteY6" fmla="*/ 271445 h 585469"/>
                  <a:gd name="connsiteX7" fmla="*/ 351616 w 678373"/>
                  <a:gd name="connsiteY7" fmla="*/ 122416 h 585469"/>
                  <a:gd name="connsiteX8" fmla="*/ 415485 w 678373"/>
                  <a:gd name="connsiteY8" fmla="*/ 58547 h 585469"/>
                  <a:gd name="connsiteX9" fmla="*/ 553869 w 678373"/>
                  <a:gd name="connsiteY9" fmla="*/ 0 h 585469"/>
                  <a:gd name="connsiteX10" fmla="*/ 601771 w 678373"/>
                  <a:gd name="connsiteY10" fmla="*/ 5322 h 585469"/>
                  <a:gd name="connsiteX11" fmla="*/ 665641 w 678373"/>
                  <a:gd name="connsiteY11" fmla="*/ 37257 h 585469"/>
                  <a:gd name="connsiteX12" fmla="*/ 676285 w 678373"/>
                  <a:gd name="connsiteY12" fmla="*/ 101127 h 585469"/>
                  <a:gd name="connsiteX13" fmla="*/ 654996 w 678373"/>
                  <a:gd name="connsiteY13" fmla="*/ 159673 h 585469"/>
                  <a:gd name="connsiteX14" fmla="*/ 633706 w 678373"/>
                  <a:gd name="connsiteY14" fmla="*/ 234188 h 585469"/>
                  <a:gd name="connsiteX15" fmla="*/ 607094 w 678373"/>
                  <a:gd name="connsiteY15" fmla="*/ 335314 h 585469"/>
                  <a:gd name="connsiteX16" fmla="*/ 548547 w 678373"/>
                  <a:gd name="connsiteY16" fmla="*/ 388539 h 585469"/>
                  <a:gd name="connsiteX17" fmla="*/ 521934 w 678373"/>
                  <a:gd name="connsiteY17" fmla="*/ 372571 h 585469"/>
                  <a:gd name="connsiteX18" fmla="*/ 521934 w 678373"/>
                  <a:gd name="connsiteY18" fmla="*/ 356604 h 585469"/>
                  <a:gd name="connsiteX19" fmla="*/ 489999 w 678373"/>
                  <a:gd name="connsiteY19" fmla="*/ 383216 h 585469"/>
                  <a:gd name="connsiteX20" fmla="*/ 415485 w 678373"/>
                  <a:gd name="connsiteY20" fmla="*/ 415151 h 585469"/>
                  <a:gd name="connsiteX21" fmla="*/ 372905 w 678373"/>
                  <a:gd name="connsiteY21" fmla="*/ 404506 h 585469"/>
                  <a:gd name="connsiteX22" fmla="*/ 117427 w 678373"/>
                  <a:gd name="connsiteY22" fmla="*/ 585469 h 585469"/>
                  <a:gd name="connsiteX23" fmla="*/ 170652 w 678373"/>
                  <a:gd name="connsiteY23" fmla="*/ 186286 h 585469"/>
                  <a:gd name="connsiteX24" fmla="*/ 16301 w 678373"/>
                  <a:gd name="connsiteY24" fmla="*/ 468375 h 585469"/>
                  <a:gd name="connsiteX25" fmla="*/ 69525 w 678373"/>
                  <a:gd name="connsiteY25" fmla="*/ 553534 h 585469"/>
                  <a:gd name="connsiteX26" fmla="*/ 122750 w 678373"/>
                  <a:gd name="connsiteY26" fmla="*/ 569502 h 585469"/>
                  <a:gd name="connsiteX27" fmla="*/ 378228 w 678373"/>
                  <a:gd name="connsiteY27" fmla="*/ 377894 h 585469"/>
                  <a:gd name="connsiteX28" fmla="*/ 383550 w 678373"/>
                  <a:gd name="connsiteY28" fmla="*/ 372571 h 585469"/>
                  <a:gd name="connsiteX29" fmla="*/ 388873 w 678373"/>
                  <a:gd name="connsiteY29" fmla="*/ 377894 h 585469"/>
                  <a:gd name="connsiteX30" fmla="*/ 426130 w 678373"/>
                  <a:gd name="connsiteY30" fmla="*/ 393861 h 585469"/>
                  <a:gd name="connsiteX31" fmla="*/ 489999 w 678373"/>
                  <a:gd name="connsiteY31" fmla="*/ 367249 h 585469"/>
                  <a:gd name="connsiteX32" fmla="*/ 543224 w 678373"/>
                  <a:gd name="connsiteY32" fmla="*/ 329992 h 585469"/>
                  <a:gd name="connsiteX33" fmla="*/ 575159 w 678373"/>
                  <a:gd name="connsiteY33" fmla="*/ 319347 h 585469"/>
                  <a:gd name="connsiteX34" fmla="*/ 543224 w 678373"/>
                  <a:gd name="connsiteY34" fmla="*/ 340637 h 585469"/>
                  <a:gd name="connsiteX35" fmla="*/ 537902 w 678373"/>
                  <a:gd name="connsiteY35" fmla="*/ 356604 h 585469"/>
                  <a:gd name="connsiteX36" fmla="*/ 553869 w 678373"/>
                  <a:gd name="connsiteY36" fmla="*/ 361926 h 585469"/>
                  <a:gd name="connsiteX37" fmla="*/ 601771 w 678373"/>
                  <a:gd name="connsiteY37" fmla="*/ 314024 h 585469"/>
                  <a:gd name="connsiteX38" fmla="*/ 601771 w 678373"/>
                  <a:gd name="connsiteY38" fmla="*/ 314024 h 585469"/>
                  <a:gd name="connsiteX39" fmla="*/ 601771 w 678373"/>
                  <a:gd name="connsiteY39" fmla="*/ 314024 h 585469"/>
                  <a:gd name="connsiteX40" fmla="*/ 623061 w 678373"/>
                  <a:gd name="connsiteY40" fmla="*/ 218220 h 585469"/>
                  <a:gd name="connsiteX41" fmla="*/ 623061 w 678373"/>
                  <a:gd name="connsiteY41" fmla="*/ 212898 h 585469"/>
                  <a:gd name="connsiteX42" fmla="*/ 628383 w 678373"/>
                  <a:gd name="connsiteY42" fmla="*/ 212898 h 585469"/>
                  <a:gd name="connsiteX43" fmla="*/ 644351 w 678373"/>
                  <a:gd name="connsiteY43" fmla="*/ 143706 h 585469"/>
                  <a:gd name="connsiteX44" fmla="*/ 644351 w 678373"/>
                  <a:gd name="connsiteY44" fmla="*/ 117094 h 585469"/>
                  <a:gd name="connsiteX45" fmla="*/ 654996 w 678373"/>
                  <a:gd name="connsiteY45" fmla="*/ 138384 h 585469"/>
                  <a:gd name="connsiteX46" fmla="*/ 665641 w 678373"/>
                  <a:gd name="connsiteY46" fmla="*/ 90482 h 585469"/>
                  <a:gd name="connsiteX47" fmla="*/ 660318 w 678373"/>
                  <a:gd name="connsiteY47" fmla="*/ 37257 h 585469"/>
                  <a:gd name="connsiteX48" fmla="*/ 601771 w 678373"/>
                  <a:gd name="connsiteY48" fmla="*/ 10645 h 585469"/>
                  <a:gd name="connsiteX49" fmla="*/ 553869 w 678373"/>
                  <a:gd name="connsiteY49" fmla="*/ 5322 h 585469"/>
                  <a:gd name="connsiteX50" fmla="*/ 426130 w 678373"/>
                  <a:gd name="connsiteY50" fmla="*/ 63869 h 585469"/>
                  <a:gd name="connsiteX51" fmla="*/ 367583 w 678373"/>
                  <a:gd name="connsiteY51" fmla="*/ 127739 h 585469"/>
                  <a:gd name="connsiteX52" fmla="*/ 202587 w 678373"/>
                  <a:gd name="connsiteY52" fmla="*/ 287412 h 585469"/>
                  <a:gd name="connsiteX53" fmla="*/ 197264 w 678373"/>
                  <a:gd name="connsiteY53" fmla="*/ 292735 h 585469"/>
                  <a:gd name="connsiteX54" fmla="*/ 191942 w 678373"/>
                  <a:gd name="connsiteY54" fmla="*/ 287412 h 585469"/>
                  <a:gd name="connsiteX55" fmla="*/ 170652 w 678373"/>
                  <a:gd name="connsiteY55" fmla="*/ 186286 h 58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678373" h="585469">
                    <a:moveTo>
                      <a:pt x="117427" y="585469"/>
                    </a:moveTo>
                    <a:cubicBezTo>
                      <a:pt x="96138" y="585469"/>
                      <a:pt x="74848" y="580147"/>
                      <a:pt x="58880" y="569502"/>
                    </a:cubicBezTo>
                    <a:cubicBezTo>
                      <a:pt x="26946" y="548212"/>
                      <a:pt x="5656" y="516277"/>
                      <a:pt x="333" y="473698"/>
                    </a:cubicBezTo>
                    <a:cubicBezTo>
                      <a:pt x="-4989" y="388539"/>
                      <a:pt x="53558" y="282090"/>
                      <a:pt x="165330" y="175641"/>
                    </a:cubicBezTo>
                    <a:lnTo>
                      <a:pt x="175975" y="170318"/>
                    </a:lnTo>
                    <a:lnTo>
                      <a:pt x="175975" y="180963"/>
                    </a:lnTo>
                    <a:cubicBezTo>
                      <a:pt x="175975" y="180963"/>
                      <a:pt x="186619" y="234188"/>
                      <a:pt x="197264" y="271445"/>
                    </a:cubicBezTo>
                    <a:cubicBezTo>
                      <a:pt x="261134" y="218220"/>
                      <a:pt x="309036" y="164996"/>
                      <a:pt x="351616" y="122416"/>
                    </a:cubicBezTo>
                    <a:cubicBezTo>
                      <a:pt x="372905" y="101127"/>
                      <a:pt x="394195" y="79837"/>
                      <a:pt x="415485" y="58547"/>
                    </a:cubicBezTo>
                    <a:cubicBezTo>
                      <a:pt x="458065" y="15967"/>
                      <a:pt x="500644" y="0"/>
                      <a:pt x="553869" y="0"/>
                    </a:cubicBezTo>
                    <a:cubicBezTo>
                      <a:pt x="569836" y="0"/>
                      <a:pt x="585804" y="0"/>
                      <a:pt x="601771" y="5322"/>
                    </a:cubicBezTo>
                    <a:cubicBezTo>
                      <a:pt x="633706" y="10645"/>
                      <a:pt x="654996" y="21290"/>
                      <a:pt x="665641" y="37257"/>
                    </a:cubicBezTo>
                    <a:cubicBezTo>
                      <a:pt x="676285" y="53224"/>
                      <a:pt x="681608" y="74514"/>
                      <a:pt x="676285" y="101127"/>
                    </a:cubicBezTo>
                    <a:cubicBezTo>
                      <a:pt x="670963" y="122416"/>
                      <a:pt x="665641" y="149028"/>
                      <a:pt x="654996" y="159673"/>
                    </a:cubicBezTo>
                    <a:cubicBezTo>
                      <a:pt x="654996" y="202253"/>
                      <a:pt x="649673" y="228865"/>
                      <a:pt x="633706" y="234188"/>
                    </a:cubicBezTo>
                    <a:cubicBezTo>
                      <a:pt x="633706" y="287412"/>
                      <a:pt x="623061" y="324669"/>
                      <a:pt x="607094" y="335314"/>
                    </a:cubicBezTo>
                    <a:cubicBezTo>
                      <a:pt x="591126" y="377894"/>
                      <a:pt x="564514" y="388539"/>
                      <a:pt x="548547" y="388539"/>
                    </a:cubicBezTo>
                    <a:cubicBezTo>
                      <a:pt x="537902" y="388539"/>
                      <a:pt x="527257" y="383216"/>
                      <a:pt x="521934" y="372571"/>
                    </a:cubicBezTo>
                    <a:cubicBezTo>
                      <a:pt x="521934" y="367249"/>
                      <a:pt x="521934" y="361926"/>
                      <a:pt x="521934" y="356604"/>
                    </a:cubicBezTo>
                    <a:cubicBezTo>
                      <a:pt x="511289" y="361926"/>
                      <a:pt x="495322" y="367249"/>
                      <a:pt x="489999" y="383216"/>
                    </a:cubicBezTo>
                    <a:cubicBezTo>
                      <a:pt x="479355" y="399183"/>
                      <a:pt x="447420" y="415151"/>
                      <a:pt x="415485" y="415151"/>
                    </a:cubicBezTo>
                    <a:cubicBezTo>
                      <a:pt x="399518" y="415151"/>
                      <a:pt x="383550" y="409828"/>
                      <a:pt x="372905" y="404506"/>
                    </a:cubicBezTo>
                    <a:cubicBezTo>
                      <a:pt x="325003" y="473698"/>
                      <a:pt x="213232" y="585469"/>
                      <a:pt x="117427" y="585469"/>
                    </a:cubicBezTo>
                    <a:close/>
                    <a:moveTo>
                      <a:pt x="170652" y="186286"/>
                    </a:moveTo>
                    <a:cubicBezTo>
                      <a:pt x="64203" y="287412"/>
                      <a:pt x="10978" y="393861"/>
                      <a:pt x="16301" y="468375"/>
                    </a:cubicBezTo>
                    <a:cubicBezTo>
                      <a:pt x="21623" y="505632"/>
                      <a:pt x="37591" y="532245"/>
                      <a:pt x="69525" y="553534"/>
                    </a:cubicBezTo>
                    <a:cubicBezTo>
                      <a:pt x="85493" y="564179"/>
                      <a:pt x="101460" y="569502"/>
                      <a:pt x="122750" y="569502"/>
                    </a:cubicBezTo>
                    <a:cubicBezTo>
                      <a:pt x="218554" y="569502"/>
                      <a:pt x="330326" y="452408"/>
                      <a:pt x="378228" y="377894"/>
                    </a:cubicBezTo>
                    <a:lnTo>
                      <a:pt x="383550" y="372571"/>
                    </a:lnTo>
                    <a:lnTo>
                      <a:pt x="388873" y="377894"/>
                    </a:lnTo>
                    <a:cubicBezTo>
                      <a:pt x="399518" y="388539"/>
                      <a:pt x="415485" y="393861"/>
                      <a:pt x="426130" y="393861"/>
                    </a:cubicBezTo>
                    <a:cubicBezTo>
                      <a:pt x="452742" y="393861"/>
                      <a:pt x="479355" y="377894"/>
                      <a:pt x="489999" y="367249"/>
                    </a:cubicBezTo>
                    <a:cubicBezTo>
                      <a:pt x="505967" y="340637"/>
                      <a:pt x="543224" y="329992"/>
                      <a:pt x="543224" y="329992"/>
                    </a:cubicBezTo>
                    <a:lnTo>
                      <a:pt x="575159" y="319347"/>
                    </a:lnTo>
                    <a:lnTo>
                      <a:pt x="543224" y="340637"/>
                    </a:lnTo>
                    <a:cubicBezTo>
                      <a:pt x="543224" y="340637"/>
                      <a:pt x="532579" y="345959"/>
                      <a:pt x="537902" y="356604"/>
                    </a:cubicBezTo>
                    <a:cubicBezTo>
                      <a:pt x="543224" y="361926"/>
                      <a:pt x="548547" y="361926"/>
                      <a:pt x="553869" y="361926"/>
                    </a:cubicBezTo>
                    <a:cubicBezTo>
                      <a:pt x="569836" y="361926"/>
                      <a:pt x="591126" y="351281"/>
                      <a:pt x="601771" y="314024"/>
                    </a:cubicBezTo>
                    <a:lnTo>
                      <a:pt x="601771" y="314024"/>
                    </a:lnTo>
                    <a:lnTo>
                      <a:pt x="601771" y="314024"/>
                    </a:lnTo>
                    <a:cubicBezTo>
                      <a:pt x="612416" y="308702"/>
                      <a:pt x="623061" y="282090"/>
                      <a:pt x="623061" y="218220"/>
                    </a:cubicBezTo>
                    <a:lnTo>
                      <a:pt x="623061" y="212898"/>
                    </a:lnTo>
                    <a:lnTo>
                      <a:pt x="628383" y="212898"/>
                    </a:lnTo>
                    <a:cubicBezTo>
                      <a:pt x="633706" y="212898"/>
                      <a:pt x="644351" y="196931"/>
                      <a:pt x="644351" y="143706"/>
                    </a:cubicBezTo>
                    <a:lnTo>
                      <a:pt x="644351" y="117094"/>
                    </a:lnTo>
                    <a:lnTo>
                      <a:pt x="654996" y="138384"/>
                    </a:lnTo>
                    <a:cubicBezTo>
                      <a:pt x="654996" y="133061"/>
                      <a:pt x="665641" y="122416"/>
                      <a:pt x="665641" y="90482"/>
                    </a:cubicBezTo>
                    <a:cubicBezTo>
                      <a:pt x="670963" y="69192"/>
                      <a:pt x="665641" y="47902"/>
                      <a:pt x="660318" y="37257"/>
                    </a:cubicBezTo>
                    <a:cubicBezTo>
                      <a:pt x="649673" y="21290"/>
                      <a:pt x="628383" y="10645"/>
                      <a:pt x="601771" y="10645"/>
                    </a:cubicBezTo>
                    <a:cubicBezTo>
                      <a:pt x="585804" y="5322"/>
                      <a:pt x="569836" y="5322"/>
                      <a:pt x="553869" y="5322"/>
                    </a:cubicBezTo>
                    <a:cubicBezTo>
                      <a:pt x="505967" y="5322"/>
                      <a:pt x="468710" y="21290"/>
                      <a:pt x="426130" y="63869"/>
                    </a:cubicBezTo>
                    <a:cubicBezTo>
                      <a:pt x="404840" y="79837"/>
                      <a:pt x="388873" y="101127"/>
                      <a:pt x="367583" y="127739"/>
                    </a:cubicBezTo>
                    <a:cubicBezTo>
                      <a:pt x="325003" y="175641"/>
                      <a:pt x="271779" y="228865"/>
                      <a:pt x="202587" y="287412"/>
                    </a:cubicBezTo>
                    <a:lnTo>
                      <a:pt x="197264" y="292735"/>
                    </a:lnTo>
                    <a:lnTo>
                      <a:pt x="191942" y="287412"/>
                    </a:lnTo>
                    <a:cubicBezTo>
                      <a:pt x="181297" y="250155"/>
                      <a:pt x="170652" y="207575"/>
                      <a:pt x="170652" y="186286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4336AA8-A2D1-4A7E-912F-1422D4A18B57}"/>
                </a:ext>
              </a:extLst>
            </p:cNvPr>
            <p:cNvGrpSpPr/>
            <p:nvPr/>
          </p:nvGrpSpPr>
          <p:grpSpPr>
            <a:xfrm>
              <a:off x="1322615" y="7338364"/>
              <a:ext cx="569502" cy="324669"/>
              <a:chOff x="1322615" y="7338364"/>
              <a:chExt cx="569502" cy="324669"/>
            </a:xfrm>
            <a:solidFill>
              <a:srgbClr val="C68267"/>
            </a:solidFill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9ABFBACA-8340-4065-BACD-DEDAF762DF9D}"/>
                  </a:ext>
                </a:extLst>
              </p:cNvPr>
              <p:cNvSpPr/>
              <p:nvPr/>
            </p:nvSpPr>
            <p:spPr>
              <a:xfrm>
                <a:off x="1322615" y="7529973"/>
                <a:ext cx="111771" cy="133061"/>
              </a:xfrm>
              <a:custGeom>
                <a:avLst/>
                <a:gdLst>
                  <a:gd name="connsiteX0" fmla="*/ 111772 w 111771"/>
                  <a:gd name="connsiteY0" fmla="*/ 0 h 133061"/>
                  <a:gd name="connsiteX1" fmla="*/ 90482 w 111771"/>
                  <a:gd name="connsiteY1" fmla="*/ 21290 h 133061"/>
                  <a:gd name="connsiteX2" fmla="*/ 74514 w 111771"/>
                  <a:gd name="connsiteY2" fmla="*/ 42580 h 133061"/>
                  <a:gd name="connsiteX3" fmla="*/ 53225 w 111771"/>
                  <a:gd name="connsiteY3" fmla="*/ 63869 h 133061"/>
                  <a:gd name="connsiteX4" fmla="*/ 42580 w 111771"/>
                  <a:gd name="connsiteY4" fmla="*/ 74514 h 133061"/>
                  <a:gd name="connsiteX5" fmla="*/ 31935 w 111771"/>
                  <a:gd name="connsiteY5" fmla="*/ 90482 h 133061"/>
                  <a:gd name="connsiteX6" fmla="*/ 15967 w 111771"/>
                  <a:gd name="connsiteY6" fmla="*/ 111771 h 133061"/>
                  <a:gd name="connsiteX7" fmla="*/ 0 w 111771"/>
                  <a:gd name="connsiteY7" fmla="*/ 133061 h 133061"/>
                  <a:gd name="connsiteX8" fmla="*/ 10645 w 111771"/>
                  <a:gd name="connsiteY8" fmla="*/ 106449 h 133061"/>
                  <a:gd name="connsiteX9" fmla="*/ 26612 w 111771"/>
                  <a:gd name="connsiteY9" fmla="*/ 79837 h 133061"/>
                  <a:gd name="connsiteX10" fmla="*/ 47902 w 111771"/>
                  <a:gd name="connsiteY10" fmla="*/ 53224 h 133061"/>
                  <a:gd name="connsiteX11" fmla="*/ 74514 w 111771"/>
                  <a:gd name="connsiteY11" fmla="*/ 31935 h 133061"/>
                  <a:gd name="connsiteX12" fmla="*/ 95804 w 111771"/>
                  <a:gd name="connsiteY12" fmla="*/ 15967 h 133061"/>
                  <a:gd name="connsiteX13" fmla="*/ 111772 w 111771"/>
                  <a:gd name="connsiteY13" fmla="*/ 0 h 1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771" h="133061">
                    <a:moveTo>
                      <a:pt x="111772" y="0"/>
                    </a:moveTo>
                    <a:cubicBezTo>
                      <a:pt x="111772" y="0"/>
                      <a:pt x="101127" y="5322"/>
                      <a:pt x="90482" y="21290"/>
                    </a:cubicBezTo>
                    <a:cubicBezTo>
                      <a:pt x="85159" y="26612"/>
                      <a:pt x="79837" y="31935"/>
                      <a:pt x="74514" y="42580"/>
                    </a:cubicBezTo>
                    <a:cubicBezTo>
                      <a:pt x="69192" y="47902"/>
                      <a:pt x="58547" y="58547"/>
                      <a:pt x="53225" y="63869"/>
                    </a:cubicBezTo>
                    <a:cubicBezTo>
                      <a:pt x="47902" y="69192"/>
                      <a:pt x="47902" y="74514"/>
                      <a:pt x="42580" y="74514"/>
                    </a:cubicBezTo>
                    <a:cubicBezTo>
                      <a:pt x="37257" y="79837"/>
                      <a:pt x="31935" y="85159"/>
                      <a:pt x="31935" y="90482"/>
                    </a:cubicBezTo>
                    <a:cubicBezTo>
                      <a:pt x="26612" y="101126"/>
                      <a:pt x="21290" y="106449"/>
                      <a:pt x="15967" y="111771"/>
                    </a:cubicBezTo>
                    <a:cubicBezTo>
                      <a:pt x="5322" y="127739"/>
                      <a:pt x="0" y="133061"/>
                      <a:pt x="0" y="133061"/>
                    </a:cubicBezTo>
                    <a:cubicBezTo>
                      <a:pt x="0" y="133061"/>
                      <a:pt x="5322" y="122416"/>
                      <a:pt x="10645" y="106449"/>
                    </a:cubicBezTo>
                    <a:cubicBezTo>
                      <a:pt x="15967" y="101126"/>
                      <a:pt x="21290" y="90482"/>
                      <a:pt x="26612" y="79837"/>
                    </a:cubicBezTo>
                    <a:cubicBezTo>
                      <a:pt x="31935" y="69192"/>
                      <a:pt x="42580" y="63869"/>
                      <a:pt x="47902" y="53224"/>
                    </a:cubicBezTo>
                    <a:cubicBezTo>
                      <a:pt x="58547" y="47902"/>
                      <a:pt x="63869" y="37257"/>
                      <a:pt x="74514" y="31935"/>
                    </a:cubicBezTo>
                    <a:cubicBezTo>
                      <a:pt x="85159" y="26612"/>
                      <a:pt x="90482" y="21290"/>
                      <a:pt x="95804" y="15967"/>
                    </a:cubicBezTo>
                    <a:cubicBezTo>
                      <a:pt x="101127" y="5322"/>
                      <a:pt x="111772" y="0"/>
                      <a:pt x="111772" y="0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6FE456EB-6A37-4CFD-901A-7F3DF913FD4A}"/>
                  </a:ext>
                </a:extLst>
              </p:cNvPr>
              <p:cNvSpPr/>
              <p:nvPr/>
            </p:nvSpPr>
            <p:spPr>
              <a:xfrm>
                <a:off x="1780346" y="7338364"/>
                <a:ext cx="111771" cy="58547"/>
              </a:xfrm>
              <a:custGeom>
                <a:avLst/>
                <a:gdLst>
                  <a:gd name="connsiteX0" fmla="*/ 111772 w 111771"/>
                  <a:gd name="connsiteY0" fmla="*/ 58547 h 58547"/>
                  <a:gd name="connsiteX1" fmla="*/ 111772 w 111771"/>
                  <a:gd name="connsiteY1" fmla="*/ 58547 h 58547"/>
                  <a:gd name="connsiteX2" fmla="*/ 106449 w 111771"/>
                  <a:gd name="connsiteY2" fmla="*/ 47902 h 58547"/>
                  <a:gd name="connsiteX3" fmla="*/ 101127 w 111771"/>
                  <a:gd name="connsiteY3" fmla="*/ 42580 h 58547"/>
                  <a:gd name="connsiteX4" fmla="*/ 95804 w 111771"/>
                  <a:gd name="connsiteY4" fmla="*/ 37257 h 58547"/>
                  <a:gd name="connsiteX5" fmla="*/ 85159 w 111771"/>
                  <a:gd name="connsiteY5" fmla="*/ 31935 h 58547"/>
                  <a:gd name="connsiteX6" fmla="*/ 79837 w 111771"/>
                  <a:gd name="connsiteY6" fmla="*/ 26612 h 58547"/>
                  <a:gd name="connsiteX7" fmla="*/ 74514 w 111771"/>
                  <a:gd name="connsiteY7" fmla="*/ 26612 h 58547"/>
                  <a:gd name="connsiteX8" fmla="*/ 63869 w 111771"/>
                  <a:gd name="connsiteY8" fmla="*/ 21290 h 58547"/>
                  <a:gd name="connsiteX9" fmla="*/ 53225 w 111771"/>
                  <a:gd name="connsiteY9" fmla="*/ 15968 h 58547"/>
                  <a:gd name="connsiteX10" fmla="*/ 42580 w 111771"/>
                  <a:gd name="connsiteY10" fmla="*/ 10645 h 58547"/>
                  <a:gd name="connsiteX11" fmla="*/ 31935 w 111771"/>
                  <a:gd name="connsiteY11" fmla="*/ 5323 h 58547"/>
                  <a:gd name="connsiteX12" fmla="*/ 21290 w 111771"/>
                  <a:gd name="connsiteY12" fmla="*/ 5323 h 58547"/>
                  <a:gd name="connsiteX13" fmla="*/ 0 w 111771"/>
                  <a:gd name="connsiteY13" fmla="*/ 0 h 58547"/>
                  <a:gd name="connsiteX14" fmla="*/ 21290 w 111771"/>
                  <a:gd name="connsiteY14" fmla="*/ 0 h 58547"/>
                  <a:gd name="connsiteX15" fmla="*/ 42580 w 111771"/>
                  <a:gd name="connsiteY15" fmla="*/ 0 h 58547"/>
                  <a:gd name="connsiteX16" fmla="*/ 53225 w 111771"/>
                  <a:gd name="connsiteY16" fmla="*/ 5323 h 58547"/>
                  <a:gd name="connsiteX17" fmla="*/ 63869 w 111771"/>
                  <a:gd name="connsiteY17" fmla="*/ 10645 h 58547"/>
                  <a:gd name="connsiteX18" fmla="*/ 74514 w 111771"/>
                  <a:gd name="connsiteY18" fmla="*/ 15968 h 58547"/>
                  <a:gd name="connsiteX19" fmla="*/ 85159 w 111771"/>
                  <a:gd name="connsiteY19" fmla="*/ 21290 h 58547"/>
                  <a:gd name="connsiteX20" fmla="*/ 95804 w 111771"/>
                  <a:gd name="connsiteY20" fmla="*/ 31935 h 58547"/>
                  <a:gd name="connsiteX21" fmla="*/ 101127 w 111771"/>
                  <a:gd name="connsiteY21" fmla="*/ 42580 h 58547"/>
                  <a:gd name="connsiteX22" fmla="*/ 106449 w 111771"/>
                  <a:gd name="connsiteY22" fmla="*/ 53224 h 58547"/>
                  <a:gd name="connsiteX23" fmla="*/ 106449 w 111771"/>
                  <a:gd name="connsiteY23" fmla="*/ 58547 h 58547"/>
                  <a:gd name="connsiteX24" fmla="*/ 111772 w 111771"/>
                  <a:gd name="connsiteY24" fmla="*/ 58547 h 58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1771" h="58547">
                    <a:moveTo>
                      <a:pt x="111772" y="58547"/>
                    </a:moveTo>
                    <a:cubicBezTo>
                      <a:pt x="111772" y="58547"/>
                      <a:pt x="111772" y="58547"/>
                      <a:pt x="111772" y="58547"/>
                    </a:cubicBezTo>
                    <a:cubicBezTo>
                      <a:pt x="111772" y="53224"/>
                      <a:pt x="106449" y="47902"/>
                      <a:pt x="106449" y="47902"/>
                    </a:cubicBezTo>
                    <a:cubicBezTo>
                      <a:pt x="106449" y="47902"/>
                      <a:pt x="106449" y="42580"/>
                      <a:pt x="101127" y="42580"/>
                    </a:cubicBezTo>
                    <a:cubicBezTo>
                      <a:pt x="101127" y="42580"/>
                      <a:pt x="95804" y="37257"/>
                      <a:pt x="95804" y="37257"/>
                    </a:cubicBezTo>
                    <a:cubicBezTo>
                      <a:pt x="95804" y="37257"/>
                      <a:pt x="90482" y="31935"/>
                      <a:pt x="85159" y="31935"/>
                    </a:cubicBezTo>
                    <a:cubicBezTo>
                      <a:pt x="85159" y="31935"/>
                      <a:pt x="79837" y="31935"/>
                      <a:pt x="79837" y="26612"/>
                    </a:cubicBezTo>
                    <a:lnTo>
                      <a:pt x="74514" y="26612"/>
                    </a:lnTo>
                    <a:cubicBezTo>
                      <a:pt x="69192" y="26612"/>
                      <a:pt x="69192" y="21290"/>
                      <a:pt x="63869" y="21290"/>
                    </a:cubicBezTo>
                    <a:cubicBezTo>
                      <a:pt x="58547" y="21290"/>
                      <a:pt x="58547" y="15968"/>
                      <a:pt x="53225" y="15968"/>
                    </a:cubicBezTo>
                    <a:cubicBezTo>
                      <a:pt x="47902" y="15968"/>
                      <a:pt x="47902" y="10645"/>
                      <a:pt x="42580" y="10645"/>
                    </a:cubicBezTo>
                    <a:cubicBezTo>
                      <a:pt x="37257" y="10645"/>
                      <a:pt x="37257" y="5323"/>
                      <a:pt x="31935" y="5323"/>
                    </a:cubicBezTo>
                    <a:cubicBezTo>
                      <a:pt x="26612" y="5323"/>
                      <a:pt x="26612" y="5323"/>
                      <a:pt x="21290" y="5323"/>
                    </a:cubicBezTo>
                    <a:cubicBezTo>
                      <a:pt x="10645" y="0"/>
                      <a:pt x="0" y="0"/>
                      <a:pt x="0" y="0"/>
                    </a:cubicBezTo>
                    <a:cubicBezTo>
                      <a:pt x="0" y="0"/>
                      <a:pt x="10645" y="0"/>
                      <a:pt x="21290" y="0"/>
                    </a:cubicBezTo>
                    <a:cubicBezTo>
                      <a:pt x="26612" y="0"/>
                      <a:pt x="37257" y="0"/>
                      <a:pt x="42580" y="0"/>
                    </a:cubicBezTo>
                    <a:cubicBezTo>
                      <a:pt x="47902" y="0"/>
                      <a:pt x="47902" y="0"/>
                      <a:pt x="53225" y="5323"/>
                    </a:cubicBezTo>
                    <a:cubicBezTo>
                      <a:pt x="58547" y="5323"/>
                      <a:pt x="63869" y="5323"/>
                      <a:pt x="63869" y="10645"/>
                    </a:cubicBezTo>
                    <a:cubicBezTo>
                      <a:pt x="69192" y="10645"/>
                      <a:pt x="69192" y="15968"/>
                      <a:pt x="74514" y="15968"/>
                    </a:cubicBezTo>
                    <a:cubicBezTo>
                      <a:pt x="79837" y="15968"/>
                      <a:pt x="79837" y="21290"/>
                      <a:pt x="85159" y="21290"/>
                    </a:cubicBezTo>
                    <a:cubicBezTo>
                      <a:pt x="90482" y="26612"/>
                      <a:pt x="90482" y="26612"/>
                      <a:pt x="95804" y="31935"/>
                    </a:cubicBezTo>
                    <a:cubicBezTo>
                      <a:pt x="95804" y="37257"/>
                      <a:pt x="101127" y="37257"/>
                      <a:pt x="101127" y="42580"/>
                    </a:cubicBezTo>
                    <a:cubicBezTo>
                      <a:pt x="101127" y="42580"/>
                      <a:pt x="101127" y="47902"/>
                      <a:pt x="106449" y="53224"/>
                    </a:cubicBezTo>
                    <a:cubicBezTo>
                      <a:pt x="106449" y="53224"/>
                      <a:pt x="106449" y="58547"/>
                      <a:pt x="106449" y="58547"/>
                    </a:cubicBezTo>
                    <a:cubicBezTo>
                      <a:pt x="111772" y="58547"/>
                      <a:pt x="111772" y="58547"/>
                      <a:pt x="111772" y="58547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28B6DEC1-E6C1-4380-8468-643AE8BB0003}"/>
                  </a:ext>
                </a:extLst>
              </p:cNvPr>
              <p:cNvSpPr/>
              <p:nvPr/>
            </p:nvSpPr>
            <p:spPr>
              <a:xfrm>
                <a:off x="1764378" y="7412879"/>
                <a:ext cx="106449" cy="69191"/>
              </a:xfrm>
              <a:custGeom>
                <a:avLst/>
                <a:gdLst>
                  <a:gd name="connsiteX0" fmla="*/ 106449 w 106449"/>
                  <a:gd name="connsiteY0" fmla="*/ 63869 h 69191"/>
                  <a:gd name="connsiteX1" fmla="*/ 106449 w 106449"/>
                  <a:gd name="connsiteY1" fmla="*/ 58547 h 69191"/>
                  <a:gd name="connsiteX2" fmla="*/ 101127 w 106449"/>
                  <a:gd name="connsiteY2" fmla="*/ 42580 h 69191"/>
                  <a:gd name="connsiteX3" fmla="*/ 85159 w 106449"/>
                  <a:gd name="connsiteY3" fmla="*/ 26612 h 69191"/>
                  <a:gd name="connsiteX4" fmla="*/ 74514 w 106449"/>
                  <a:gd name="connsiteY4" fmla="*/ 21290 h 69191"/>
                  <a:gd name="connsiteX5" fmla="*/ 63869 w 106449"/>
                  <a:gd name="connsiteY5" fmla="*/ 15967 h 69191"/>
                  <a:gd name="connsiteX6" fmla="*/ 21290 w 106449"/>
                  <a:gd name="connsiteY6" fmla="*/ 0 h 69191"/>
                  <a:gd name="connsiteX7" fmla="*/ 5322 w 106449"/>
                  <a:gd name="connsiteY7" fmla="*/ 0 h 69191"/>
                  <a:gd name="connsiteX8" fmla="*/ 0 w 106449"/>
                  <a:gd name="connsiteY8" fmla="*/ 0 h 69191"/>
                  <a:gd name="connsiteX9" fmla="*/ 5322 w 106449"/>
                  <a:gd name="connsiteY9" fmla="*/ 0 h 69191"/>
                  <a:gd name="connsiteX10" fmla="*/ 21290 w 106449"/>
                  <a:gd name="connsiteY10" fmla="*/ 0 h 69191"/>
                  <a:gd name="connsiteX11" fmla="*/ 42580 w 106449"/>
                  <a:gd name="connsiteY11" fmla="*/ 5322 h 69191"/>
                  <a:gd name="connsiteX12" fmla="*/ 53225 w 106449"/>
                  <a:gd name="connsiteY12" fmla="*/ 10645 h 69191"/>
                  <a:gd name="connsiteX13" fmla="*/ 63869 w 106449"/>
                  <a:gd name="connsiteY13" fmla="*/ 15967 h 69191"/>
                  <a:gd name="connsiteX14" fmla="*/ 74514 w 106449"/>
                  <a:gd name="connsiteY14" fmla="*/ 21290 h 69191"/>
                  <a:gd name="connsiteX15" fmla="*/ 85159 w 106449"/>
                  <a:gd name="connsiteY15" fmla="*/ 31935 h 69191"/>
                  <a:gd name="connsiteX16" fmla="*/ 95804 w 106449"/>
                  <a:gd name="connsiteY16" fmla="*/ 42580 h 69191"/>
                  <a:gd name="connsiteX17" fmla="*/ 101127 w 106449"/>
                  <a:gd name="connsiteY17" fmla="*/ 53224 h 69191"/>
                  <a:gd name="connsiteX18" fmla="*/ 101127 w 106449"/>
                  <a:gd name="connsiteY18" fmla="*/ 69192 h 69191"/>
                  <a:gd name="connsiteX19" fmla="*/ 106449 w 106449"/>
                  <a:gd name="connsiteY19" fmla="*/ 63869 h 6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6449" h="69191">
                    <a:moveTo>
                      <a:pt x="106449" y="63869"/>
                    </a:moveTo>
                    <a:cubicBezTo>
                      <a:pt x="106449" y="63869"/>
                      <a:pt x="106449" y="63869"/>
                      <a:pt x="106449" y="58547"/>
                    </a:cubicBezTo>
                    <a:cubicBezTo>
                      <a:pt x="106449" y="53224"/>
                      <a:pt x="101127" y="47902"/>
                      <a:pt x="101127" y="42580"/>
                    </a:cubicBezTo>
                    <a:cubicBezTo>
                      <a:pt x="95804" y="37257"/>
                      <a:pt x="90482" y="31935"/>
                      <a:pt x="85159" y="26612"/>
                    </a:cubicBezTo>
                    <a:cubicBezTo>
                      <a:pt x="79837" y="26612"/>
                      <a:pt x="79837" y="21290"/>
                      <a:pt x="74514" y="21290"/>
                    </a:cubicBezTo>
                    <a:cubicBezTo>
                      <a:pt x="69192" y="21290"/>
                      <a:pt x="69192" y="15967"/>
                      <a:pt x="63869" y="15967"/>
                    </a:cubicBezTo>
                    <a:cubicBezTo>
                      <a:pt x="47902" y="10645"/>
                      <a:pt x="31935" y="5322"/>
                      <a:pt x="21290" y="0"/>
                    </a:cubicBezTo>
                    <a:cubicBezTo>
                      <a:pt x="15967" y="0"/>
                      <a:pt x="10645" y="0"/>
                      <a:pt x="53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5322" y="0"/>
                    </a:cubicBezTo>
                    <a:cubicBezTo>
                      <a:pt x="10645" y="0"/>
                      <a:pt x="15967" y="0"/>
                      <a:pt x="21290" y="0"/>
                    </a:cubicBezTo>
                    <a:cubicBezTo>
                      <a:pt x="26612" y="0"/>
                      <a:pt x="37257" y="0"/>
                      <a:pt x="42580" y="5322"/>
                    </a:cubicBezTo>
                    <a:cubicBezTo>
                      <a:pt x="47902" y="5322"/>
                      <a:pt x="53225" y="5322"/>
                      <a:pt x="53225" y="10645"/>
                    </a:cubicBezTo>
                    <a:cubicBezTo>
                      <a:pt x="58547" y="10645"/>
                      <a:pt x="63869" y="15967"/>
                      <a:pt x="63869" y="15967"/>
                    </a:cubicBezTo>
                    <a:cubicBezTo>
                      <a:pt x="69192" y="15967"/>
                      <a:pt x="74514" y="21290"/>
                      <a:pt x="74514" y="21290"/>
                    </a:cubicBezTo>
                    <a:cubicBezTo>
                      <a:pt x="79837" y="21290"/>
                      <a:pt x="79837" y="26612"/>
                      <a:pt x="85159" y="31935"/>
                    </a:cubicBezTo>
                    <a:cubicBezTo>
                      <a:pt x="90482" y="37257"/>
                      <a:pt x="90482" y="37257"/>
                      <a:pt x="95804" y="42580"/>
                    </a:cubicBezTo>
                    <a:cubicBezTo>
                      <a:pt x="95804" y="47902"/>
                      <a:pt x="101127" y="47902"/>
                      <a:pt x="101127" y="53224"/>
                    </a:cubicBezTo>
                    <a:cubicBezTo>
                      <a:pt x="101127" y="58547"/>
                      <a:pt x="106449" y="63869"/>
                      <a:pt x="101127" y="69192"/>
                    </a:cubicBezTo>
                    <a:cubicBezTo>
                      <a:pt x="106449" y="63869"/>
                      <a:pt x="106449" y="63869"/>
                      <a:pt x="106449" y="63869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1E3F4E83-01C7-4EF7-97BE-61CF41906E57}"/>
                  </a:ext>
                </a:extLst>
              </p:cNvPr>
              <p:cNvSpPr/>
              <p:nvPr/>
            </p:nvSpPr>
            <p:spPr>
              <a:xfrm>
                <a:off x="1764378" y="7508683"/>
                <a:ext cx="106449" cy="69191"/>
              </a:xfrm>
              <a:custGeom>
                <a:avLst/>
                <a:gdLst>
                  <a:gd name="connsiteX0" fmla="*/ 85159 w 106449"/>
                  <a:gd name="connsiteY0" fmla="*/ 63869 h 69191"/>
                  <a:gd name="connsiteX1" fmla="*/ 85159 w 106449"/>
                  <a:gd name="connsiteY1" fmla="*/ 58547 h 69191"/>
                  <a:gd name="connsiteX2" fmla="*/ 85159 w 106449"/>
                  <a:gd name="connsiteY2" fmla="*/ 42580 h 69191"/>
                  <a:gd name="connsiteX3" fmla="*/ 85159 w 106449"/>
                  <a:gd name="connsiteY3" fmla="*/ 31935 h 69191"/>
                  <a:gd name="connsiteX4" fmla="*/ 79837 w 106449"/>
                  <a:gd name="connsiteY4" fmla="*/ 21290 h 69191"/>
                  <a:gd name="connsiteX5" fmla="*/ 74514 w 106449"/>
                  <a:gd name="connsiteY5" fmla="*/ 10645 h 69191"/>
                  <a:gd name="connsiteX6" fmla="*/ 63869 w 106449"/>
                  <a:gd name="connsiteY6" fmla="*/ 5323 h 69191"/>
                  <a:gd name="connsiteX7" fmla="*/ 58547 w 106449"/>
                  <a:gd name="connsiteY7" fmla="*/ 0 h 69191"/>
                  <a:gd name="connsiteX8" fmla="*/ 53225 w 106449"/>
                  <a:gd name="connsiteY8" fmla="*/ 0 h 69191"/>
                  <a:gd name="connsiteX9" fmla="*/ 47902 w 106449"/>
                  <a:gd name="connsiteY9" fmla="*/ 0 h 69191"/>
                  <a:gd name="connsiteX10" fmla="*/ 42580 w 106449"/>
                  <a:gd name="connsiteY10" fmla="*/ 0 h 69191"/>
                  <a:gd name="connsiteX11" fmla="*/ 31935 w 106449"/>
                  <a:gd name="connsiteY11" fmla="*/ 0 h 69191"/>
                  <a:gd name="connsiteX12" fmla="*/ 21290 w 106449"/>
                  <a:gd name="connsiteY12" fmla="*/ 0 h 69191"/>
                  <a:gd name="connsiteX13" fmla="*/ 10645 w 106449"/>
                  <a:gd name="connsiteY13" fmla="*/ 0 h 69191"/>
                  <a:gd name="connsiteX14" fmla="*/ 5322 w 106449"/>
                  <a:gd name="connsiteY14" fmla="*/ 0 h 69191"/>
                  <a:gd name="connsiteX15" fmla="*/ 0 w 106449"/>
                  <a:gd name="connsiteY15" fmla="*/ 0 h 69191"/>
                  <a:gd name="connsiteX16" fmla="*/ 5322 w 106449"/>
                  <a:gd name="connsiteY16" fmla="*/ 0 h 69191"/>
                  <a:gd name="connsiteX17" fmla="*/ 10645 w 106449"/>
                  <a:gd name="connsiteY17" fmla="*/ 0 h 69191"/>
                  <a:gd name="connsiteX18" fmla="*/ 21290 w 106449"/>
                  <a:gd name="connsiteY18" fmla="*/ 0 h 69191"/>
                  <a:gd name="connsiteX19" fmla="*/ 47902 w 106449"/>
                  <a:gd name="connsiteY19" fmla="*/ 0 h 69191"/>
                  <a:gd name="connsiteX20" fmla="*/ 63869 w 106449"/>
                  <a:gd name="connsiteY20" fmla="*/ 5323 h 69191"/>
                  <a:gd name="connsiteX21" fmla="*/ 79837 w 106449"/>
                  <a:gd name="connsiteY21" fmla="*/ 10645 h 69191"/>
                  <a:gd name="connsiteX22" fmla="*/ 90482 w 106449"/>
                  <a:gd name="connsiteY22" fmla="*/ 21290 h 69191"/>
                  <a:gd name="connsiteX23" fmla="*/ 101127 w 106449"/>
                  <a:gd name="connsiteY23" fmla="*/ 31935 h 69191"/>
                  <a:gd name="connsiteX24" fmla="*/ 106449 w 106449"/>
                  <a:gd name="connsiteY24" fmla="*/ 42580 h 69191"/>
                  <a:gd name="connsiteX25" fmla="*/ 106449 w 106449"/>
                  <a:gd name="connsiteY25" fmla="*/ 53224 h 69191"/>
                  <a:gd name="connsiteX26" fmla="*/ 101127 w 106449"/>
                  <a:gd name="connsiteY26" fmla="*/ 69192 h 69191"/>
                  <a:gd name="connsiteX27" fmla="*/ 85159 w 106449"/>
                  <a:gd name="connsiteY27" fmla="*/ 63869 h 69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6449" h="69191">
                    <a:moveTo>
                      <a:pt x="85159" y="63869"/>
                    </a:moveTo>
                    <a:cubicBezTo>
                      <a:pt x="85159" y="63869"/>
                      <a:pt x="85159" y="63869"/>
                      <a:pt x="85159" y="58547"/>
                    </a:cubicBezTo>
                    <a:cubicBezTo>
                      <a:pt x="85159" y="53224"/>
                      <a:pt x="85159" y="47902"/>
                      <a:pt x="85159" y="42580"/>
                    </a:cubicBezTo>
                    <a:cubicBezTo>
                      <a:pt x="85159" y="37257"/>
                      <a:pt x="85159" y="37257"/>
                      <a:pt x="85159" y="31935"/>
                    </a:cubicBezTo>
                    <a:cubicBezTo>
                      <a:pt x="85159" y="26612"/>
                      <a:pt x="85159" y="26612"/>
                      <a:pt x="79837" y="21290"/>
                    </a:cubicBezTo>
                    <a:cubicBezTo>
                      <a:pt x="79837" y="15967"/>
                      <a:pt x="74514" y="15967"/>
                      <a:pt x="74514" y="10645"/>
                    </a:cubicBezTo>
                    <a:cubicBezTo>
                      <a:pt x="69192" y="10645"/>
                      <a:pt x="69192" y="5323"/>
                      <a:pt x="63869" y="5323"/>
                    </a:cubicBezTo>
                    <a:lnTo>
                      <a:pt x="58547" y="0"/>
                    </a:lnTo>
                    <a:cubicBezTo>
                      <a:pt x="58547" y="0"/>
                      <a:pt x="53225" y="0"/>
                      <a:pt x="53225" y="0"/>
                    </a:cubicBezTo>
                    <a:lnTo>
                      <a:pt x="47902" y="0"/>
                    </a:lnTo>
                    <a:cubicBezTo>
                      <a:pt x="47902" y="0"/>
                      <a:pt x="42580" y="0"/>
                      <a:pt x="42580" y="0"/>
                    </a:cubicBezTo>
                    <a:cubicBezTo>
                      <a:pt x="37257" y="0"/>
                      <a:pt x="31935" y="0"/>
                      <a:pt x="31935" y="0"/>
                    </a:cubicBezTo>
                    <a:cubicBezTo>
                      <a:pt x="26612" y="0"/>
                      <a:pt x="26612" y="0"/>
                      <a:pt x="21290" y="0"/>
                    </a:cubicBezTo>
                    <a:cubicBezTo>
                      <a:pt x="15967" y="0"/>
                      <a:pt x="15967" y="0"/>
                      <a:pt x="10645" y="0"/>
                    </a:cubicBezTo>
                    <a:cubicBezTo>
                      <a:pt x="5322" y="0"/>
                      <a:pt x="5322" y="0"/>
                      <a:pt x="53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5322" y="0"/>
                    </a:cubicBezTo>
                    <a:cubicBezTo>
                      <a:pt x="5322" y="0"/>
                      <a:pt x="10645" y="0"/>
                      <a:pt x="10645" y="0"/>
                    </a:cubicBezTo>
                    <a:cubicBezTo>
                      <a:pt x="15967" y="0"/>
                      <a:pt x="15967" y="0"/>
                      <a:pt x="21290" y="0"/>
                    </a:cubicBezTo>
                    <a:cubicBezTo>
                      <a:pt x="26612" y="0"/>
                      <a:pt x="37257" y="0"/>
                      <a:pt x="47902" y="0"/>
                    </a:cubicBezTo>
                    <a:cubicBezTo>
                      <a:pt x="53225" y="0"/>
                      <a:pt x="58547" y="0"/>
                      <a:pt x="63869" y="5323"/>
                    </a:cubicBezTo>
                    <a:cubicBezTo>
                      <a:pt x="69192" y="5323"/>
                      <a:pt x="74514" y="10645"/>
                      <a:pt x="79837" y="10645"/>
                    </a:cubicBezTo>
                    <a:cubicBezTo>
                      <a:pt x="85159" y="10645"/>
                      <a:pt x="90482" y="15967"/>
                      <a:pt x="90482" y="21290"/>
                    </a:cubicBezTo>
                    <a:cubicBezTo>
                      <a:pt x="95804" y="26612"/>
                      <a:pt x="95804" y="31935"/>
                      <a:pt x="101127" y="31935"/>
                    </a:cubicBezTo>
                    <a:cubicBezTo>
                      <a:pt x="101127" y="37257"/>
                      <a:pt x="106449" y="42580"/>
                      <a:pt x="106449" y="42580"/>
                    </a:cubicBezTo>
                    <a:cubicBezTo>
                      <a:pt x="106449" y="47902"/>
                      <a:pt x="106449" y="53224"/>
                      <a:pt x="106449" y="53224"/>
                    </a:cubicBezTo>
                    <a:cubicBezTo>
                      <a:pt x="106449" y="58547"/>
                      <a:pt x="106449" y="69192"/>
                      <a:pt x="101127" y="69192"/>
                    </a:cubicBezTo>
                    <a:cubicBezTo>
                      <a:pt x="85159" y="63869"/>
                      <a:pt x="85159" y="63869"/>
                      <a:pt x="85159" y="63869"/>
                    </a:cubicBezTo>
                    <a:close/>
                  </a:path>
                </a:pathLst>
              </a:custGeom>
              <a:solidFill>
                <a:srgbClr val="C68267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grpSp>
          <p:nvGrpSpPr>
            <p:cNvPr id="312" name="Graphic 19">
              <a:extLst>
                <a:ext uri="{FF2B5EF4-FFF2-40B4-BE49-F238E27FC236}">
                  <a16:creationId xmlns:a16="http://schemas.microsoft.com/office/drawing/2014/main" id="{9B2E3ED9-008A-4F71-8BA4-1C4EB311E5D1}"/>
                </a:ext>
              </a:extLst>
            </p:cNvPr>
            <p:cNvGrpSpPr/>
            <p:nvPr/>
          </p:nvGrpSpPr>
          <p:grpSpPr>
            <a:xfrm>
              <a:off x="1695187" y="7221271"/>
              <a:ext cx="793046" cy="1005942"/>
              <a:chOff x="1695187" y="7221271"/>
              <a:chExt cx="793046" cy="1005942"/>
            </a:xfrm>
            <a:solidFill>
              <a:srgbClr val="EAAE8A"/>
            </a:solidFill>
          </p:grpSpPr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30B03469-659A-45CA-895F-2453DD89F628}"/>
                  </a:ext>
                </a:extLst>
              </p:cNvPr>
              <p:cNvSpPr/>
              <p:nvPr/>
            </p:nvSpPr>
            <p:spPr>
              <a:xfrm>
                <a:off x="2126306" y="7221271"/>
                <a:ext cx="79836" cy="1005942"/>
              </a:xfrm>
              <a:custGeom>
                <a:avLst/>
                <a:gdLst>
                  <a:gd name="connsiteX0" fmla="*/ 74514 w 79836"/>
                  <a:gd name="connsiteY0" fmla="*/ 0 h 1005942"/>
                  <a:gd name="connsiteX1" fmla="*/ 74514 w 79836"/>
                  <a:gd name="connsiteY1" fmla="*/ 42580 h 1005942"/>
                  <a:gd name="connsiteX2" fmla="*/ 79837 w 79836"/>
                  <a:gd name="connsiteY2" fmla="*/ 159673 h 1005942"/>
                  <a:gd name="connsiteX3" fmla="*/ 79837 w 79836"/>
                  <a:gd name="connsiteY3" fmla="*/ 319347 h 1005942"/>
                  <a:gd name="connsiteX4" fmla="*/ 74514 w 79836"/>
                  <a:gd name="connsiteY4" fmla="*/ 505632 h 1005942"/>
                  <a:gd name="connsiteX5" fmla="*/ 63870 w 79836"/>
                  <a:gd name="connsiteY5" fmla="*/ 691918 h 1005942"/>
                  <a:gd name="connsiteX6" fmla="*/ 42580 w 79836"/>
                  <a:gd name="connsiteY6" fmla="*/ 851591 h 1005942"/>
                  <a:gd name="connsiteX7" fmla="*/ 15967 w 79836"/>
                  <a:gd name="connsiteY7" fmla="*/ 963363 h 1005942"/>
                  <a:gd name="connsiteX8" fmla="*/ 5322 w 79836"/>
                  <a:gd name="connsiteY8" fmla="*/ 995297 h 1005942"/>
                  <a:gd name="connsiteX9" fmla="*/ 0 w 79836"/>
                  <a:gd name="connsiteY9" fmla="*/ 1005942 h 1005942"/>
                  <a:gd name="connsiteX10" fmla="*/ 5322 w 79836"/>
                  <a:gd name="connsiteY10" fmla="*/ 995297 h 1005942"/>
                  <a:gd name="connsiteX11" fmla="*/ 15967 w 79836"/>
                  <a:gd name="connsiteY11" fmla="*/ 963363 h 1005942"/>
                  <a:gd name="connsiteX12" fmla="*/ 26612 w 79836"/>
                  <a:gd name="connsiteY12" fmla="*/ 915461 h 1005942"/>
                  <a:gd name="connsiteX13" fmla="*/ 37257 w 79836"/>
                  <a:gd name="connsiteY13" fmla="*/ 851591 h 1005942"/>
                  <a:gd name="connsiteX14" fmla="*/ 53225 w 79836"/>
                  <a:gd name="connsiteY14" fmla="*/ 691918 h 1005942"/>
                  <a:gd name="connsiteX15" fmla="*/ 63870 w 79836"/>
                  <a:gd name="connsiteY15" fmla="*/ 505632 h 1005942"/>
                  <a:gd name="connsiteX16" fmla="*/ 69192 w 79836"/>
                  <a:gd name="connsiteY16" fmla="*/ 319347 h 1005942"/>
                  <a:gd name="connsiteX17" fmla="*/ 69192 w 79836"/>
                  <a:gd name="connsiteY17" fmla="*/ 159673 h 1005942"/>
                  <a:gd name="connsiteX18" fmla="*/ 69192 w 79836"/>
                  <a:gd name="connsiteY18" fmla="*/ 42580 h 1005942"/>
                  <a:gd name="connsiteX19" fmla="*/ 74514 w 79836"/>
                  <a:gd name="connsiteY19" fmla="*/ 0 h 1005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9836" h="1005942">
                    <a:moveTo>
                      <a:pt x="74514" y="0"/>
                    </a:moveTo>
                    <a:cubicBezTo>
                      <a:pt x="74514" y="0"/>
                      <a:pt x="74514" y="15967"/>
                      <a:pt x="74514" y="42580"/>
                    </a:cubicBezTo>
                    <a:cubicBezTo>
                      <a:pt x="74514" y="69192"/>
                      <a:pt x="79837" y="111771"/>
                      <a:pt x="79837" y="159673"/>
                    </a:cubicBezTo>
                    <a:cubicBezTo>
                      <a:pt x="79837" y="207575"/>
                      <a:pt x="79837" y="260800"/>
                      <a:pt x="79837" y="319347"/>
                    </a:cubicBezTo>
                    <a:cubicBezTo>
                      <a:pt x="79837" y="377894"/>
                      <a:pt x="79837" y="441763"/>
                      <a:pt x="74514" y="505632"/>
                    </a:cubicBezTo>
                    <a:cubicBezTo>
                      <a:pt x="69192" y="569502"/>
                      <a:pt x="69192" y="633371"/>
                      <a:pt x="63870" y="691918"/>
                    </a:cubicBezTo>
                    <a:cubicBezTo>
                      <a:pt x="58547" y="750465"/>
                      <a:pt x="53225" y="803689"/>
                      <a:pt x="42580" y="851591"/>
                    </a:cubicBezTo>
                    <a:cubicBezTo>
                      <a:pt x="31935" y="899493"/>
                      <a:pt x="21290" y="936750"/>
                      <a:pt x="15967" y="963363"/>
                    </a:cubicBezTo>
                    <a:cubicBezTo>
                      <a:pt x="10645" y="974008"/>
                      <a:pt x="5322" y="984653"/>
                      <a:pt x="5322" y="995297"/>
                    </a:cubicBezTo>
                    <a:cubicBezTo>
                      <a:pt x="0" y="1000620"/>
                      <a:pt x="0" y="1005942"/>
                      <a:pt x="0" y="1005942"/>
                    </a:cubicBezTo>
                    <a:cubicBezTo>
                      <a:pt x="0" y="1005942"/>
                      <a:pt x="0" y="1000620"/>
                      <a:pt x="5322" y="995297"/>
                    </a:cubicBezTo>
                    <a:cubicBezTo>
                      <a:pt x="10645" y="989975"/>
                      <a:pt x="10645" y="979330"/>
                      <a:pt x="15967" y="963363"/>
                    </a:cubicBezTo>
                    <a:cubicBezTo>
                      <a:pt x="21290" y="952718"/>
                      <a:pt x="26612" y="931428"/>
                      <a:pt x="26612" y="915461"/>
                    </a:cubicBezTo>
                    <a:cubicBezTo>
                      <a:pt x="31935" y="894171"/>
                      <a:pt x="31935" y="872881"/>
                      <a:pt x="37257" y="851591"/>
                    </a:cubicBezTo>
                    <a:cubicBezTo>
                      <a:pt x="42580" y="803689"/>
                      <a:pt x="47902" y="750465"/>
                      <a:pt x="53225" y="691918"/>
                    </a:cubicBezTo>
                    <a:cubicBezTo>
                      <a:pt x="58547" y="633371"/>
                      <a:pt x="63870" y="569502"/>
                      <a:pt x="63870" y="505632"/>
                    </a:cubicBezTo>
                    <a:cubicBezTo>
                      <a:pt x="69192" y="441763"/>
                      <a:pt x="69192" y="377894"/>
                      <a:pt x="69192" y="319347"/>
                    </a:cubicBezTo>
                    <a:cubicBezTo>
                      <a:pt x="69192" y="260800"/>
                      <a:pt x="69192" y="207575"/>
                      <a:pt x="69192" y="159673"/>
                    </a:cubicBezTo>
                    <a:cubicBezTo>
                      <a:pt x="69192" y="111771"/>
                      <a:pt x="69192" y="74514"/>
                      <a:pt x="69192" y="42580"/>
                    </a:cubicBezTo>
                    <a:cubicBezTo>
                      <a:pt x="74514" y="15967"/>
                      <a:pt x="74514" y="0"/>
                      <a:pt x="74514" y="0"/>
                    </a:cubicBezTo>
                    <a:close/>
                  </a:path>
                </a:pathLst>
              </a:custGeom>
              <a:solidFill>
                <a:srgbClr val="EAAE8A"/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314" name="Graphic 19">
                <a:extLst>
                  <a:ext uri="{FF2B5EF4-FFF2-40B4-BE49-F238E27FC236}">
                    <a16:creationId xmlns:a16="http://schemas.microsoft.com/office/drawing/2014/main" id="{C432B568-2004-4146-83C6-C80AD8E2ECA3}"/>
                  </a:ext>
                </a:extLst>
              </p:cNvPr>
              <p:cNvGrpSpPr/>
              <p:nvPr/>
            </p:nvGrpSpPr>
            <p:grpSpPr>
              <a:xfrm>
                <a:off x="1695187" y="7987703"/>
                <a:ext cx="793046" cy="218220"/>
                <a:chOff x="1695187" y="7987703"/>
                <a:chExt cx="793046" cy="218220"/>
              </a:xfrm>
              <a:solidFill>
                <a:srgbClr val="EAAE8A"/>
              </a:solidFill>
            </p:grpSpPr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A1B1DC36-E2FD-4722-BA46-E5F7A60102A7}"/>
                    </a:ext>
                  </a:extLst>
                </p:cNvPr>
                <p:cNvSpPr/>
                <p:nvPr/>
              </p:nvSpPr>
              <p:spPr>
                <a:xfrm>
                  <a:off x="1695187" y="7987703"/>
                  <a:ext cx="21289" cy="111771"/>
                </a:xfrm>
                <a:custGeom>
                  <a:avLst/>
                  <a:gdLst>
                    <a:gd name="connsiteX0" fmla="*/ 0 w 21289"/>
                    <a:gd name="connsiteY0" fmla="*/ 0 h 111771"/>
                    <a:gd name="connsiteX1" fmla="*/ 5322 w 21289"/>
                    <a:gd name="connsiteY1" fmla="*/ 15967 h 111771"/>
                    <a:gd name="connsiteX2" fmla="*/ 10645 w 21289"/>
                    <a:gd name="connsiteY2" fmla="*/ 58547 h 111771"/>
                    <a:gd name="connsiteX3" fmla="*/ 10645 w 21289"/>
                    <a:gd name="connsiteY3" fmla="*/ 69192 h 111771"/>
                    <a:gd name="connsiteX4" fmla="*/ 10645 w 21289"/>
                    <a:gd name="connsiteY4" fmla="*/ 79837 h 111771"/>
                    <a:gd name="connsiteX5" fmla="*/ 15967 w 21289"/>
                    <a:gd name="connsiteY5" fmla="*/ 95804 h 111771"/>
                    <a:gd name="connsiteX6" fmla="*/ 21290 w 21289"/>
                    <a:gd name="connsiteY6" fmla="*/ 111771 h 111771"/>
                    <a:gd name="connsiteX7" fmla="*/ 10645 w 21289"/>
                    <a:gd name="connsiteY7" fmla="*/ 95804 h 111771"/>
                    <a:gd name="connsiteX8" fmla="*/ 5322 w 21289"/>
                    <a:gd name="connsiteY8" fmla="*/ 79837 h 111771"/>
                    <a:gd name="connsiteX9" fmla="*/ 0 w 21289"/>
                    <a:gd name="connsiteY9" fmla="*/ 58547 h 111771"/>
                    <a:gd name="connsiteX10" fmla="*/ 0 w 21289"/>
                    <a:gd name="connsiteY10" fmla="*/ 37257 h 111771"/>
                    <a:gd name="connsiteX11" fmla="*/ 0 w 21289"/>
                    <a:gd name="connsiteY11" fmla="*/ 15967 h 111771"/>
                    <a:gd name="connsiteX12" fmla="*/ 0 w 21289"/>
                    <a:gd name="connsiteY12" fmla="*/ 0 h 11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289" h="111771">
                      <a:moveTo>
                        <a:pt x="0" y="0"/>
                      </a:moveTo>
                      <a:cubicBezTo>
                        <a:pt x="0" y="0"/>
                        <a:pt x="0" y="5323"/>
                        <a:pt x="5322" y="15967"/>
                      </a:cubicBezTo>
                      <a:cubicBezTo>
                        <a:pt x="5322" y="26612"/>
                        <a:pt x="10645" y="42580"/>
                        <a:pt x="10645" y="58547"/>
                      </a:cubicBezTo>
                      <a:cubicBezTo>
                        <a:pt x="10645" y="63869"/>
                        <a:pt x="10645" y="63869"/>
                        <a:pt x="10645" y="69192"/>
                      </a:cubicBezTo>
                      <a:cubicBezTo>
                        <a:pt x="10645" y="74514"/>
                        <a:pt x="10645" y="74514"/>
                        <a:pt x="10645" y="79837"/>
                      </a:cubicBezTo>
                      <a:cubicBezTo>
                        <a:pt x="10645" y="85159"/>
                        <a:pt x="10645" y="90482"/>
                        <a:pt x="15967" y="95804"/>
                      </a:cubicBezTo>
                      <a:cubicBezTo>
                        <a:pt x="21290" y="106449"/>
                        <a:pt x="21290" y="111771"/>
                        <a:pt x="21290" y="111771"/>
                      </a:cubicBezTo>
                      <a:cubicBezTo>
                        <a:pt x="21290" y="111771"/>
                        <a:pt x="15967" y="106449"/>
                        <a:pt x="10645" y="95804"/>
                      </a:cubicBezTo>
                      <a:cubicBezTo>
                        <a:pt x="10645" y="90482"/>
                        <a:pt x="5322" y="85159"/>
                        <a:pt x="5322" y="79837"/>
                      </a:cubicBezTo>
                      <a:cubicBezTo>
                        <a:pt x="5322" y="74514"/>
                        <a:pt x="0" y="63869"/>
                        <a:pt x="0" y="58547"/>
                      </a:cubicBezTo>
                      <a:cubicBezTo>
                        <a:pt x="0" y="53224"/>
                        <a:pt x="0" y="42580"/>
                        <a:pt x="0" y="37257"/>
                      </a:cubicBezTo>
                      <a:cubicBezTo>
                        <a:pt x="0" y="31935"/>
                        <a:pt x="0" y="21290"/>
                        <a:pt x="0" y="15967"/>
                      </a:cubicBezTo>
                      <a:cubicBezTo>
                        <a:pt x="0" y="1064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AAE8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BBA076A7-2984-4CF6-9228-17DF4DD7BD71}"/>
                    </a:ext>
                  </a:extLst>
                </p:cNvPr>
                <p:cNvSpPr/>
                <p:nvPr/>
              </p:nvSpPr>
              <p:spPr>
                <a:xfrm>
                  <a:off x="1844215" y="8142054"/>
                  <a:ext cx="95804" cy="63869"/>
                </a:xfrm>
                <a:custGeom>
                  <a:avLst/>
                  <a:gdLst>
                    <a:gd name="connsiteX0" fmla="*/ 0 w 95804"/>
                    <a:gd name="connsiteY0" fmla="*/ 0 h 63869"/>
                    <a:gd name="connsiteX1" fmla="*/ 15967 w 95804"/>
                    <a:gd name="connsiteY1" fmla="*/ 10645 h 63869"/>
                    <a:gd name="connsiteX2" fmla="*/ 31935 w 95804"/>
                    <a:gd name="connsiteY2" fmla="*/ 21290 h 63869"/>
                    <a:gd name="connsiteX3" fmla="*/ 47902 w 95804"/>
                    <a:gd name="connsiteY3" fmla="*/ 31935 h 63869"/>
                    <a:gd name="connsiteX4" fmla="*/ 63869 w 95804"/>
                    <a:gd name="connsiteY4" fmla="*/ 42580 h 63869"/>
                    <a:gd name="connsiteX5" fmla="*/ 79837 w 95804"/>
                    <a:gd name="connsiteY5" fmla="*/ 53224 h 63869"/>
                    <a:gd name="connsiteX6" fmla="*/ 95804 w 95804"/>
                    <a:gd name="connsiteY6" fmla="*/ 63869 h 63869"/>
                    <a:gd name="connsiteX7" fmla="*/ 79837 w 95804"/>
                    <a:gd name="connsiteY7" fmla="*/ 63869 h 63869"/>
                    <a:gd name="connsiteX8" fmla="*/ 63869 w 95804"/>
                    <a:gd name="connsiteY8" fmla="*/ 58547 h 63869"/>
                    <a:gd name="connsiteX9" fmla="*/ 53225 w 95804"/>
                    <a:gd name="connsiteY9" fmla="*/ 53224 h 63869"/>
                    <a:gd name="connsiteX10" fmla="*/ 42580 w 95804"/>
                    <a:gd name="connsiteY10" fmla="*/ 47902 h 63869"/>
                    <a:gd name="connsiteX11" fmla="*/ 10645 w 95804"/>
                    <a:gd name="connsiteY11" fmla="*/ 21290 h 63869"/>
                    <a:gd name="connsiteX12" fmla="*/ 0 w 95804"/>
                    <a:gd name="connsiteY12" fmla="*/ 0 h 6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5804" h="63869">
                      <a:moveTo>
                        <a:pt x="0" y="0"/>
                      </a:moveTo>
                      <a:cubicBezTo>
                        <a:pt x="0" y="0"/>
                        <a:pt x="5322" y="5322"/>
                        <a:pt x="15967" y="10645"/>
                      </a:cubicBezTo>
                      <a:cubicBezTo>
                        <a:pt x="21290" y="15967"/>
                        <a:pt x="26612" y="15967"/>
                        <a:pt x="31935" y="21290"/>
                      </a:cubicBezTo>
                      <a:cubicBezTo>
                        <a:pt x="37257" y="26612"/>
                        <a:pt x="42580" y="26612"/>
                        <a:pt x="47902" y="31935"/>
                      </a:cubicBezTo>
                      <a:cubicBezTo>
                        <a:pt x="53225" y="37257"/>
                        <a:pt x="58547" y="37257"/>
                        <a:pt x="63869" y="42580"/>
                      </a:cubicBezTo>
                      <a:cubicBezTo>
                        <a:pt x="69192" y="47902"/>
                        <a:pt x="74514" y="47902"/>
                        <a:pt x="79837" y="53224"/>
                      </a:cubicBezTo>
                      <a:cubicBezTo>
                        <a:pt x="90482" y="58547"/>
                        <a:pt x="95804" y="63869"/>
                        <a:pt x="95804" y="63869"/>
                      </a:cubicBezTo>
                      <a:cubicBezTo>
                        <a:pt x="95804" y="63869"/>
                        <a:pt x="90482" y="63869"/>
                        <a:pt x="79837" y="63869"/>
                      </a:cubicBezTo>
                      <a:cubicBezTo>
                        <a:pt x="74514" y="63869"/>
                        <a:pt x="69192" y="58547"/>
                        <a:pt x="63869" y="58547"/>
                      </a:cubicBezTo>
                      <a:cubicBezTo>
                        <a:pt x="58547" y="58547"/>
                        <a:pt x="58547" y="58547"/>
                        <a:pt x="53225" y="53224"/>
                      </a:cubicBezTo>
                      <a:cubicBezTo>
                        <a:pt x="47902" y="53224"/>
                        <a:pt x="47902" y="47902"/>
                        <a:pt x="42580" y="47902"/>
                      </a:cubicBezTo>
                      <a:cubicBezTo>
                        <a:pt x="31935" y="42580"/>
                        <a:pt x="21290" y="31935"/>
                        <a:pt x="10645" y="21290"/>
                      </a:cubicBezTo>
                      <a:cubicBezTo>
                        <a:pt x="0" y="532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EAAE8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7725056B-53D8-4B69-9779-78AE475037DC}"/>
                    </a:ext>
                  </a:extLst>
                </p:cNvPr>
                <p:cNvSpPr/>
                <p:nvPr/>
              </p:nvSpPr>
              <p:spPr>
                <a:xfrm>
                  <a:off x="2360494" y="8163343"/>
                  <a:ext cx="127738" cy="42579"/>
                </a:xfrm>
                <a:custGeom>
                  <a:avLst/>
                  <a:gdLst>
                    <a:gd name="connsiteX0" fmla="*/ 127739 w 127738"/>
                    <a:gd name="connsiteY0" fmla="*/ 0 h 42579"/>
                    <a:gd name="connsiteX1" fmla="*/ 111772 w 127738"/>
                    <a:gd name="connsiteY1" fmla="*/ 15968 h 42579"/>
                    <a:gd name="connsiteX2" fmla="*/ 90482 w 127738"/>
                    <a:gd name="connsiteY2" fmla="*/ 26612 h 42579"/>
                    <a:gd name="connsiteX3" fmla="*/ 79837 w 127738"/>
                    <a:gd name="connsiteY3" fmla="*/ 31935 h 42579"/>
                    <a:gd name="connsiteX4" fmla="*/ 69192 w 127738"/>
                    <a:gd name="connsiteY4" fmla="*/ 37257 h 42579"/>
                    <a:gd name="connsiteX5" fmla="*/ 42580 w 127738"/>
                    <a:gd name="connsiteY5" fmla="*/ 42580 h 42579"/>
                    <a:gd name="connsiteX6" fmla="*/ 21290 w 127738"/>
                    <a:gd name="connsiteY6" fmla="*/ 42580 h 42579"/>
                    <a:gd name="connsiteX7" fmla="*/ 0 w 127738"/>
                    <a:gd name="connsiteY7" fmla="*/ 42580 h 42579"/>
                    <a:gd name="connsiteX8" fmla="*/ 21290 w 127738"/>
                    <a:gd name="connsiteY8" fmla="*/ 37257 h 42579"/>
                    <a:gd name="connsiteX9" fmla="*/ 42580 w 127738"/>
                    <a:gd name="connsiteY9" fmla="*/ 31935 h 42579"/>
                    <a:gd name="connsiteX10" fmla="*/ 63870 w 127738"/>
                    <a:gd name="connsiteY10" fmla="*/ 26612 h 42579"/>
                    <a:gd name="connsiteX11" fmla="*/ 74514 w 127738"/>
                    <a:gd name="connsiteY11" fmla="*/ 21290 h 42579"/>
                    <a:gd name="connsiteX12" fmla="*/ 85159 w 127738"/>
                    <a:gd name="connsiteY12" fmla="*/ 15968 h 42579"/>
                    <a:gd name="connsiteX13" fmla="*/ 95804 w 127738"/>
                    <a:gd name="connsiteY13" fmla="*/ 10645 h 42579"/>
                    <a:gd name="connsiteX14" fmla="*/ 106449 w 127738"/>
                    <a:gd name="connsiteY14" fmla="*/ 5323 h 42579"/>
                    <a:gd name="connsiteX15" fmla="*/ 127739 w 127738"/>
                    <a:gd name="connsiteY15" fmla="*/ 0 h 42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7738" h="42579">
                      <a:moveTo>
                        <a:pt x="127739" y="0"/>
                      </a:moveTo>
                      <a:cubicBezTo>
                        <a:pt x="127739" y="0"/>
                        <a:pt x="122417" y="5323"/>
                        <a:pt x="111772" y="15968"/>
                      </a:cubicBezTo>
                      <a:cubicBezTo>
                        <a:pt x="106449" y="21290"/>
                        <a:pt x="101127" y="21290"/>
                        <a:pt x="90482" y="26612"/>
                      </a:cubicBezTo>
                      <a:cubicBezTo>
                        <a:pt x="85159" y="26612"/>
                        <a:pt x="85159" y="31935"/>
                        <a:pt x="79837" y="31935"/>
                      </a:cubicBezTo>
                      <a:cubicBezTo>
                        <a:pt x="74514" y="31935"/>
                        <a:pt x="74514" y="37257"/>
                        <a:pt x="69192" y="37257"/>
                      </a:cubicBezTo>
                      <a:cubicBezTo>
                        <a:pt x="58547" y="37257"/>
                        <a:pt x="53225" y="42580"/>
                        <a:pt x="42580" y="42580"/>
                      </a:cubicBezTo>
                      <a:cubicBezTo>
                        <a:pt x="37257" y="42580"/>
                        <a:pt x="26612" y="42580"/>
                        <a:pt x="21290" y="42580"/>
                      </a:cubicBezTo>
                      <a:cubicBezTo>
                        <a:pt x="10645" y="42580"/>
                        <a:pt x="0" y="42580"/>
                        <a:pt x="0" y="42580"/>
                      </a:cubicBezTo>
                      <a:cubicBezTo>
                        <a:pt x="0" y="42580"/>
                        <a:pt x="10645" y="42580"/>
                        <a:pt x="21290" y="37257"/>
                      </a:cubicBezTo>
                      <a:cubicBezTo>
                        <a:pt x="26612" y="37257"/>
                        <a:pt x="31935" y="31935"/>
                        <a:pt x="42580" y="31935"/>
                      </a:cubicBezTo>
                      <a:cubicBezTo>
                        <a:pt x="47902" y="31935"/>
                        <a:pt x="58547" y="26612"/>
                        <a:pt x="63870" y="26612"/>
                      </a:cubicBezTo>
                      <a:cubicBezTo>
                        <a:pt x="69192" y="26612"/>
                        <a:pt x="69192" y="21290"/>
                        <a:pt x="74514" y="21290"/>
                      </a:cubicBezTo>
                      <a:cubicBezTo>
                        <a:pt x="79837" y="21290"/>
                        <a:pt x="79837" y="21290"/>
                        <a:pt x="85159" y="15968"/>
                      </a:cubicBezTo>
                      <a:cubicBezTo>
                        <a:pt x="90482" y="15968"/>
                        <a:pt x="90482" y="10645"/>
                        <a:pt x="95804" y="10645"/>
                      </a:cubicBezTo>
                      <a:cubicBezTo>
                        <a:pt x="101127" y="10645"/>
                        <a:pt x="101127" y="10645"/>
                        <a:pt x="106449" y="5323"/>
                      </a:cubicBezTo>
                      <a:cubicBezTo>
                        <a:pt x="122417" y="0"/>
                        <a:pt x="127739" y="0"/>
                        <a:pt x="127739" y="0"/>
                      </a:cubicBezTo>
                      <a:close/>
                    </a:path>
                  </a:pathLst>
                </a:custGeom>
                <a:solidFill>
                  <a:srgbClr val="EAAE8A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</p:grpSp>
        <p:grpSp>
          <p:nvGrpSpPr>
            <p:cNvPr id="318" name="Graphic 19">
              <a:extLst>
                <a:ext uri="{FF2B5EF4-FFF2-40B4-BE49-F238E27FC236}">
                  <a16:creationId xmlns:a16="http://schemas.microsoft.com/office/drawing/2014/main" id="{29FC085A-6CD0-4943-934C-78A879ACDB62}"/>
                </a:ext>
              </a:extLst>
            </p:cNvPr>
            <p:cNvGrpSpPr/>
            <p:nvPr/>
          </p:nvGrpSpPr>
          <p:grpSpPr>
            <a:xfrm>
              <a:off x="1761655" y="7208606"/>
              <a:ext cx="934153" cy="972970"/>
              <a:chOff x="1761655" y="7208606"/>
              <a:chExt cx="934153" cy="972970"/>
            </a:xfrm>
          </p:grpSpPr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B2EB4EC-B196-466F-A090-B01E7DF7D9CD}"/>
                  </a:ext>
                </a:extLst>
              </p:cNvPr>
              <p:cNvSpPr/>
              <p:nvPr/>
            </p:nvSpPr>
            <p:spPr>
              <a:xfrm>
                <a:off x="1761655" y="7309046"/>
                <a:ext cx="402902" cy="834967"/>
              </a:xfrm>
              <a:custGeom>
                <a:avLst/>
                <a:gdLst>
                  <a:gd name="connsiteX0" fmla="*/ 316749 w 402902"/>
                  <a:gd name="connsiteY0" fmla="*/ 77221 h 834967"/>
                  <a:gd name="connsiteX1" fmla="*/ 210299 w 402902"/>
                  <a:gd name="connsiteY1" fmla="*/ 29319 h 834967"/>
                  <a:gd name="connsiteX2" fmla="*/ 66593 w 402902"/>
                  <a:gd name="connsiteY2" fmla="*/ 375278 h 834967"/>
                  <a:gd name="connsiteX3" fmla="*/ 61271 w 402902"/>
                  <a:gd name="connsiteY3" fmla="*/ 731881 h 834967"/>
                  <a:gd name="connsiteX4" fmla="*/ 327393 w 402902"/>
                  <a:gd name="connsiteY4" fmla="*/ 779784 h 834967"/>
                  <a:gd name="connsiteX5" fmla="*/ 396585 w 402902"/>
                  <a:gd name="connsiteY5" fmla="*/ 98511 h 834967"/>
                  <a:gd name="connsiteX6" fmla="*/ 316749 w 402902"/>
                  <a:gd name="connsiteY6" fmla="*/ 77221 h 83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902" h="834967">
                    <a:moveTo>
                      <a:pt x="316749" y="77221"/>
                    </a:moveTo>
                    <a:cubicBezTo>
                      <a:pt x="252879" y="167702"/>
                      <a:pt x="210299" y="29319"/>
                      <a:pt x="210299" y="29319"/>
                    </a:cubicBezTo>
                    <a:cubicBezTo>
                      <a:pt x="157075" y="-98420"/>
                      <a:pt x="151752" y="258184"/>
                      <a:pt x="66593" y="375278"/>
                    </a:cubicBezTo>
                    <a:cubicBezTo>
                      <a:pt x="-18566" y="487049"/>
                      <a:pt x="-23889" y="620110"/>
                      <a:pt x="61271" y="731881"/>
                    </a:cubicBezTo>
                    <a:cubicBezTo>
                      <a:pt x="146430" y="838330"/>
                      <a:pt x="226267" y="875588"/>
                      <a:pt x="327393" y="779784"/>
                    </a:cubicBezTo>
                    <a:cubicBezTo>
                      <a:pt x="433843" y="683980"/>
                      <a:pt x="396585" y="242216"/>
                      <a:pt x="396585" y="98511"/>
                    </a:cubicBezTo>
                    <a:cubicBezTo>
                      <a:pt x="407230" y="-45196"/>
                      <a:pt x="380618" y="-13261"/>
                      <a:pt x="316749" y="77221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C2C08773-52B9-4D96-879B-F04D30706C3C}"/>
                  </a:ext>
                </a:extLst>
              </p:cNvPr>
              <p:cNvSpPr/>
              <p:nvPr/>
            </p:nvSpPr>
            <p:spPr>
              <a:xfrm>
                <a:off x="2234350" y="7208606"/>
                <a:ext cx="340708" cy="226156"/>
              </a:xfrm>
              <a:custGeom>
                <a:avLst/>
                <a:gdLst>
                  <a:gd name="connsiteX0" fmla="*/ 275172 w 340708"/>
                  <a:gd name="connsiteY0" fmla="*/ 204273 h 226156"/>
                  <a:gd name="connsiteX1" fmla="*/ 323074 w 340708"/>
                  <a:gd name="connsiteY1" fmla="*/ 44599 h 226156"/>
                  <a:gd name="connsiteX2" fmla="*/ 216625 w 340708"/>
                  <a:gd name="connsiteY2" fmla="*/ 39277 h 226156"/>
                  <a:gd name="connsiteX3" fmla="*/ 104853 w 340708"/>
                  <a:gd name="connsiteY3" fmla="*/ 188305 h 226156"/>
                  <a:gd name="connsiteX4" fmla="*/ 25017 w 340708"/>
                  <a:gd name="connsiteY4" fmla="*/ 103146 h 226156"/>
                  <a:gd name="connsiteX5" fmla="*/ 19694 w 340708"/>
                  <a:gd name="connsiteY5" fmla="*/ 209595 h 226156"/>
                  <a:gd name="connsiteX6" fmla="*/ 275172 w 340708"/>
                  <a:gd name="connsiteY6" fmla="*/ 204273 h 226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708" h="226156">
                    <a:moveTo>
                      <a:pt x="275172" y="204273"/>
                    </a:moveTo>
                    <a:cubicBezTo>
                      <a:pt x="355009" y="193628"/>
                      <a:pt x="349686" y="108469"/>
                      <a:pt x="323074" y="44599"/>
                    </a:cubicBezTo>
                    <a:cubicBezTo>
                      <a:pt x="296462" y="-19270"/>
                      <a:pt x="243237" y="-8625"/>
                      <a:pt x="216625" y="39277"/>
                    </a:cubicBezTo>
                    <a:cubicBezTo>
                      <a:pt x="190013" y="87179"/>
                      <a:pt x="152756" y="167015"/>
                      <a:pt x="104853" y="188305"/>
                    </a:cubicBezTo>
                    <a:cubicBezTo>
                      <a:pt x="56951" y="209595"/>
                      <a:pt x="25017" y="103146"/>
                      <a:pt x="25017" y="103146"/>
                    </a:cubicBezTo>
                    <a:cubicBezTo>
                      <a:pt x="-1596" y="65889"/>
                      <a:pt x="-12241" y="182983"/>
                      <a:pt x="19694" y="209595"/>
                    </a:cubicBezTo>
                    <a:cubicBezTo>
                      <a:pt x="56951" y="241530"/>
                      <a:pt x="195335" y="220240"/>
                      <a:pt x="275172" y="204273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7E48F4E8-3DC5-4983-A68B-21082CF08C68}"/>
                  </a:ext>
                </a:extLst>
              </p:cNvPr>
              <p:cNvSpPr/>
              <p:nvPr/>
            </p:nvSpPr>
            <p:spPr>
              <a:xfrm>
                <a:off x="2210422" y="7758876"/>
                <a:ext cx="448600" cy="422700"/>
              </a:xfrm>
              <a:custGeom>
                <a:avLst/>
                <a:gdLst>
                  <a:gd name="connsiteX0" fmla="*/ 378937 w 448600"/>
                  <a:gd name="connsiteY0" fmla="*/ 21252 h 422700"/>
                  <a:gd name="connsiteX1" fmla="*/ 219263 w 448600"/>
                  <a:gd name="connsiteY1" fmla="*/ 101088 h 422700"/>
                  <a:gd name="connsiteX2" fmla="*/ 54267 w 448600"/>
                  <a:gd name="connsiteY2" fmla="*/ 15929 h 422700"/>
                  <a:gd name="connsiteX3" fmla="*/ 1042 w 448600"/>
                  <a:gd name="connsiteY3" fmla="*/ 196892 h 422700"/>
                  <a:gd name="connsiteX4" fmla="*/ 139426 w 448600"/>
                  <a:gd name="connsiteY4" fmla="*/ 404468 h 422700"/>
                  <a:gd name="connsiteX5" fmla="*/ 341680 w 448600"/>
                  <a:gd name="connsiteY5" fmla="*/ 335276 h 422700"/>
                  <a:gd name="connsiteX6" fmla="*/ 352325 w 448600"/>
                  <a:gd name="connsiteY6" fmla="*/ 420435 h 422700"/>
                  <a:gd name="connsiteX7" fmla="*/ 448129 w 448600"/>
                  <a:gd name="connsiteY7" fmla="*/ 191570 h 422700"/>
                  <a:gd name="connsiteX8" fmla="*/ 378937 w 448600"/>
                  <a:gd name="connsiteY8" fmla="*/ 21252 h 42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8600" h="422700">
                    <a:moveTo>
                      <a:pt x="378937" y="21252"/>
                    </a:moveTo>
                    <a:cubicBezTo>
                      <a:pt x="299100" y="85121"/>
                      <a:pt x="304422" y="143668"/>
                      <a:pt x="219263" y="101088"/>
                    </a:cubicBezTo>
                    <a:cubicBezTo>
                      <a:pt x="134104" y="63831"/>
                      <a:pt x="54267" y="15929"/>
                      <a:pt x="54267" y="15929"/>
                    </a:cubicBezTo>
                    <a:cubicBezTo>
                      <a:pt x="-14925" y="-37295"/>
                      <a:pt x="6365" y="47864"/>
                      <a:pt x="1042" y="196892"/>
                    </a:cubicBezTo>
                    <a:cubicBezTo>
                      <a:pt x="-4280" y="345921"/>
                      <a:pt x="6365" y="409790"/>
                      <a:pt x="139426" y="404468"/>
                    </a:cubicBezTo>
                    <a:cubicBezTo>
                      <a:pt x="272488" y="399145"/>
                      <a:pt x="352325" y="266084"/>
                      <a:pt x="341680" y="335276"/>
                    </a:cubicBezTo>
                    <a:cubicBezTo>
                      <a:pt x="331035" y="404468"/>
                      <a:pt x="283133" y="431080"/>
                      <a:pt x="352325" y="420435"/>
                    </a:cubicBezTo>
                    <a:cubicBezTo>
                      <a:pt x="421516" y="409790"/>
                      <a:pt x="448129" y="335276"/>
                      <a:pt x="448129" y="191570"/>
                    </a:cubicBezTo>
                    <a:cubicBezTo>
                      <a:pt x="448129" y="47864"/>
                      <a:pt x="458774" y="-42618"/>
                      <a:pt x="378937" y="21252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E1AEA3D8-7BCC-4731-81B2-A44298E10839}"/>
                  </a:ext>
                </a:extLst>
              </p:cNvPr>
              <p:cNvSpPr/>
              <p:nvPr/>
            </p:nvSpPr>
            <p:spPr>
              <a:xfrm>
                <a:off x="2690486" y="8003670"/>
                <a:ext cx="5322" cy="47902"/>
              </a:xfrm>
              <a:custGeom>
                <a:avLst/>
                <a:gdLst>
                  <a:gd name="connsiteX0" fmla="*/ 0 w 5322"/>
                  <a:gd name="connsiteY0" fmla="*/ 47902 h 47902"/>
                  <a:gd name="connsiteX1" fmla="*/ 5322 w 5322"/>
                  <a:gd name="connsiteY1" fmla="*/ 0 h 47902"/>
                  <a:gd name="connsiteX2" fmla="*/ 0 w 5322"/>
                  <a:gd name="connsiteY2" fmla="*/ 47902 h 47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2" h="47902">
                    <a:moveTo>
                      <a:pt x="0" y="47902"/>
                    </a:moveTo>
                    <a:cubicBezTo>
                      <a:pt x="0" y="31935"/>
                      <a:pt x="5322" y="15968"/>
                      <a:pt x="5322" y="0"/>
                    </a:cubicBezTo>
                    <a:cubicBezTo>
                      <a:pt x="0" y="15968"/>
                      <a:pt x="0" y="31935"/>
                      <a:pt x="0" y="47902"/>
                    </a:cubicBezTo>
                    <a:close/>
                  </a:path>
                </a:pathLst>
              </a:custGeom>
              <a:solidFill>
                <a:srgbClr val="EDDCD1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F33D6BDA-8DC5-497A-90CC-25EF8E2A163C}"/>
                </a:ext>
              </a:extLst>
            </p:cNvPr>
            <p:cNvSpPr/>
            <p:nvPr/>
          </p:nvSpPr>
          <p:spPr>
            <a:xfrm>
              <a:off x="2352073" y="7189336"/>
              <a:ext cx="67796" cy="139471"/>
            </a:xfrm>
            <a:custGeom>
              <a:avLst/>
              <a:gdLst>
                <a:gd name="connsiteX0" fmla="*/ 66967 w 67796"/>
                <a:gd name="connsiteY0" fmla="*/ 0 h 139471"/>
                <a:gd name="connsiteX1" fmla="*/ 3098 w 67796"/>
                <a:gd name="connsiteY1" fmla="*/ 133061 h 139471"/>
                <a:gd name="connsiteX2" fmla="*/ 66967 w 67796"/>
                <a:gd name="connsiteY2" fmla="*/ 0 h 13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796" h="139471">
                  <a:moveTo>
                    <a:pt x="66967" y="0"/>
                  </a:moveTo>
                  <a:cubicBezTo>
                    <a:pt x="66967" y="0"/>
                    <a:pt x="45677" y="85159"/>
                    <a:pt x="3098" y="133061"/>
                  </a:cubicBezTo>
                  <a:cubicBezTo>
                    <a:pt x="-18192" y="159673"/>
                    <a:pt x="77612" y="101127"/>
                    <a:pt x="66967" y="0"/>
                  </a:cubicBezTo>
                  <a:close/>
                </a:path>
              </a:pathLst>
            </a:custGeom>
            <a:solidFill>
              <a:srgbClr val="EDDCD1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30BAB396-151F-49A7-8811-63BC9144C370}"/>
                </a:ext>
              </a:extLst>
            </p:cNvPr>
            <p:cNvSpPr/>
            <p:nvPr/>
          </p:nvSpPr>
          <p:spPr>
            <a:xfrm>
              <a:off x="2770323" y="6955045"/>
              <a:ext cx="50535" cy="217388"/>
            </a:xfrm>
            <a:custGeom>
              <a:avLst/>
              <a:gdLst>
                <a:gd name="connsiteX0" fmla="*/ 21290 w 50535"/>
                <a:gd name="connsiteY0" fmla="*/ 5425 h 217388"/>
                <a:gd name="connsiteX1" fmla="*/ 42580 w 50535"/>
                <a:gd name="connsiteY1" fmla="*/ 191711 h 217388"/>
                <a:gd name="connsiteX2" fmla="*/ 0 w 50535"/>
                <a:gd name="connsiteY2" fmla="*/ 111874 h 217388"/>
                <a:gd name="connsiteX3" fmla="*/ 21290 w 50535"/>
                <a:gd name="connsiteY3" fmla="*/ 5425 h 21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35" h="217388">
                  <a:moveTo>
                    <a:pt x="21290" y="5425"/>
                  </a:moveTo>
                  <a:cubicBezTo>
                    <a:pt x="21290" y="5425"/>
                    <a:pt x="0" y="117197"/>
                    <a:pt x="42580" y="191711"/>
                  </a:cubicBezTo>
                  <a:cubicBezTo>
                    <a:pt x="74514" y="250258"/>
                    <a:pt x="0" y="202356"/>
                    <a:pt x="0" y="111874"/>
                  </a:cubicBezTo>
                  <a:cubicBezTo>
                    <a:pt x="0" y="26715"/>
                    <a:pt x="15967" y="-15864"/>
                    <a:pt x="21290" y="5425"/>
                  </a:cubicBezTo>
                  <a:close/>
                </a:path>
              </a:pathLst>
            </a:custGeom>
            <a:solidFill>
              <a:srgbClr val="EDDCD1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46438E4B-F293-474F-99F9-06C7C0311392}"/>
                </a:ext>
              </a:extLst>
            </p:cNvPr>
            <p:cNvSpPr/>
            <p:nvPr/>
          </p:nvSpPr>
          <p:spPr>
            <a:xfrm>
              <a:off x="1460998" y="7321409"/>
              <a:ext cx="17038" cy="94070"/>
            </a:xfrm>
            <a:custGeom>
              <a:avLst/>
              <a:gdLst>
                <a:gd name="connsiteX0" fmla="*/ 10645 w 17038"/>
                <a:gd name="connsiteY0" fmla="*/ 988 h 94070"/>
                <a:gd name="connsiteX1" fmla="*/ 15967 w 17038"/>
                <a:gd name="connsiteY1" fmla="*/ 75502 h 94070"/>
                <a:gd name="connsiteX2" fmla="*/ 0 w 17038"/>
                <a:gd name="connsiteY2" fmla="*/ 54212 h 94070"/>
                <a:gd name="connsiteX3" fmla="*/ 10645 w 17038"/>
                <a:gd name="connsiteY3" fmla="*/ 988 h 9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38" h="94070">
                  <a:moveTo>
                    <a:pt x="10645" y="988"/>
                  </a:moveTo>
                  <a:cubicBezTo>
                    <a:pt x="10645" y="988"/>
                    <a:pt x="10645" y="43567"/>
                    <a:pt x="15967" y="75502"/>
                  </a:cubicBezTo>
                  <a:cubicBezTo>
                    <a:pt x="21290" y="107437"/>
                    <a:pt x="5322" y="96792"/>
                    <a:pt x="0" y="54212"/>
                  </a:cubicBezTo>
                  <a:cubicBezTo>
                    <a:pt x="0" y="11633"/>
                    <a:pt x="15967" y="-4335"/>
                    <a:pt x="10645" y="988"/>
                  </a:cubicBezTo>
                  <a:close/>
                </a:path>
              </a:pathLst>
            </a:custGeom>
            <a:solidFill>
              <a:srgbClr val="EDDCD1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BD2EE43A-0306-4D48-B0BF-513B48F368A2}"/>
                </a:ext>
              </a:extLst>
            </p:cNvPr>
            <p:cNvSpPr/>
            <p:nvPr/>
          </p:nvSpPr>
          <p:spPr>
            <a:xfrm>
              <a:off x="1542081" y="7157401"/>
              <a:ext cx="174395" cy="145559"/>
            </a:xfrm>
            <a:custGeom>
              <a:avLst/>
              <a:gdLst>
                <a:gd name="connsiteX0" fmla="*/ 174396 w 174395"/>
                <a:gd name="connsiteY0" fmla="*/ 0 h 145559"/>
                <a:gd name="connsiteX1" fmla="*/ 4077 w 174395"/>
                <a:gd name="connsiteY1" fmla="*/ 138384 h 145559"/>
                <a:gd name="connsiteX2" fmla="*/ 174396 w 174395"/>
                <a:gd name="connsiteY2" fmla="*/ 0 h 14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395" h="145559">
                  <a:moveTo>
                    <a:pt x="174396" y="0"/>
                  </a:moveTo>
                  <a:cubicBezTo>
                    <a:pt x="174396" y="0"/>
                    <a:pt x="30689" y="95804"/>
                    <a:pt x="4077" y="138384"/>
                  </a:cubicBezTo>
                  <a:cubicBezTo>
                    <a:pt x="-27858" y="175641"/>
                    <a:pt x="137139" y="58547"/>
                    <a:pt x="174396" y="0"/>
                  </a:cubicBezTo>
                  <a:close/>
                </a:path>
              </a:pathLst>
            </a:custGeom>
            <a:solidFill>
              <a:srgbClr val="EDDCD1">
                <a:alpha val="3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0CD4365D-9EED-4EE1-8F6B-B00BAD4B135D}"/>
                </a:ext>
              </a:extLst>
            </p:cNvPr>
            <p:cNvSpPr/>
            <p:nvPr/>
          </p:nvSpPr>
          <p:spPr>
            <a:xfrm>
              <a:off x="2536135" y="7028665"/>
              <a:ext cx="136813" cy="80834"/>
            </a:xfrm>
            <a:custGeom>
              <a:avLst/>
              <a:gdLst>
                <a:gd name="connsiteX0" fmla="*/ 0 w 136813"/>
                <a:gd name="connsiteY0" fmla="*/ 80835 h 80834"/>
                <a:gd name="connsiteX1" fmla="*/ 122416 w 136813"/>
                <a:gd name="connsiteY1" fmla="*/ 11643 h 80834"/>
                <a:gd name="connsiteX2" fmla="*/ 0 w 136813"/>
                <a:gd name="connsiteY2" fmla="*/ 80835 h 8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813" h="80834">
                  <a:moveTo>
                    <a:pt x="0" y="80835"/>
                  </a:moveTo>
                  <a:cubicBezTo>
                    <a:pt x="0" y="80835"/>
                    <a:pt x="74514" y="43577"/>
                    <a:pt x="122416" y="11643"/>
                  </a:cubicBezTo>
                  <a:cubicBezTo>
                    <a:pt x="175641" y="-20292"/>
                    <a:pt x="69192" y="16965"/>
                    <a:pt x="0" y="80835"/>
                  </a:cubicBezTo>
                  <a:close/>
                </a:path>
              </a:pathLst>
            </a:custGeom>
            <a:solidFill>
              <a:srgbClr val="EDDCD1">
                <a:alpha val="3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1A7F78E5-7D48-4B1A-8E3C-47EB5C90FDB1}"/>
                </a:ext>
              </a:extLst>
            </p:cNvPr>
            <p:cNvSpPr/>
            <p:nvPr/>
          </p:nvSpPr>
          <p:spPr>
            <a:xfrm>
              <a:off x="1871187" y="7475794"/>
              <a:ext cx="272491" cy="563269"/>
            </a:xfrm>
            <a:custGeom>
              <a:avLst/>
              <a:gdLst>
                <a:gd name="connsiteX0" fmla="*/ 100767 w 272491"/>
                <a:gd name="connsiteY0" fmla="*/ 91435 h 563269"/>
                <a:gd name="connsiteX1" fmla="*/ 31575 w 272491"/>
                <a:gd name="connsiteY1" fmla="*/ 288366 h 563269"/>
                <a:gd name="connsiteX2" fmla="*/ 143347 w 272491"/>
                <a:gd name="connsiteY2" fmla="*/ 559811 h 563269"/>
                <a:gd name="connsiteX3" fmla="*/ 244474 w 272491"/>
                <a:gd name="connsiteY3" fmla="*/ 118048 h 563269"/>
                <a:gd name="connsiteX4" fmla="*/ 100767 w 272491"/>
                <a:gd name="connsiteY4" fmla="*/ 91435 h 563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491" h="563269">
                  <a:moveTo>
                    <a:pt x="100767" y="91435"/>
                  </a:moveTo>
                  <a:cubicBezTo>
                    <a:pt x="100767" y="91435"/>
                    <a:pt x="84800" y="181917"/>
                    <a:pt x="31575" y="288366"/>
                  </a:cubicBezTo>
                  <a:cubicBezTo>
                    <a:pt x="-21649" y="394815"/>
                    <a:pt x="-21649" y="591745"/>
                    <a:pt x="143347" y="559811"/>
                  </a:cubicBezTo>
                  <a:cubicBezTo>
                    <a:pt x="308343" y="527876"/>
                    <a:pt x="281731" y="261754"/>
                    <a:pt x="244474" y="118048"/>
                  </a:cubicBezTo>
                  <a:cubicBezTo>
                    <a:pt x="207216" y="-20336"/>
                    <a:pt x="106090" y="-46948"/>
                    <a:pt x="100767" y="91435"/>
                  </a:cubicBezTo>
                  <a:close/>
                </a:path>
              </a:pathLst>
            </a:custGeom>
            <a:solidFill>
              <a:srgbClr val="EDDCD1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2F261E9-9AC5-482B-A603-5672A2278DB8}"/>
                </a:ext>
              </a:extLst>
            </p:cNvPr>
            <p:cNvSpPr/>
            <p:nvPr/>
          </p:nvSpPr>
          <p:spPr>
            <a:xfrm>
              <a:off x="1242926" y="7258528"/>
              <a:ext cx="673521" cy="569768"/>
            </a:xfrm>
            <a:custGeom>
              <a:avLst/>
              <a:gdLst>
                <a:gd name="connsiteX0" fmla="*/ 601289 w 673521"/>
                <a:gd name="connsiteY0" fmla="*/ 0 h 569768"/>
                <a:gd name="connsiteX1" fmla="*/ 606612 w 673521"/>
                <a:gd name="connsiteY1" fmla="*/ 63869 h 569768"/>
                <a:gd name="connsiteX2" fmla="*/ 532097 w 673521"/>
                <a:gd name="connsiteY2" fmla="*/ 79837 h 569768"/>
                <a:gd name="connsiteX3" fmla="*/ 606612 w 673521"/>
                <a:gd name="connsiteY3" fmla="*/ 133061 h 569768"/>
                <a:gd name="connsiteX4" fmla="*/ 510807 w 673521"/>
                <a:gd name="connsiteY4" fmla="*/ 159673 h 569768"/>
                <a:gd name="connsiteX5" fmla="*/ 590644 w 673521"/>
                <a:gd name="connsiteY5" fmla="*/ 212898 h 569768"/>
                <a:gd name="connsiteX6" fmla="*/ 500163 w 673521"/>
                <a:gd name="connsiteY6" fmla="*/ 244833 h 569768"/>
                <a:gd name="connsiteX7" fmla="*/ 574677 w 673521"/>
                <a:gd name="connsiteY7" fmla="*/ 282090 h 569768"/>
                <a:gd name="connsiteX8" fmla="*/ 500163 w 673521"/>
                <a:gd name="connsiteY8" fmla="*/ 314024 h 569768"/>
                <a:gd name="connsiteX9" fmla="*/ 340489 w 673521"/>
                <a:gd name="connsiteY9" fmla="*/ 298057 h 569768"/>
                <a:gd name="connsiteX10" fmla="*/ 180815 w 673521"/>
                <a:gd name="connsiteY10" fmla="*/ 473698 h 569768"/>
                <a:gd name="connsiteX11" fmla="*/ 111623 w 673521"/>
                <a:gd name="connsiteY11" fmla="*/ 345959 h 569768"/>
                <a:gd name="connsiteX12" fmla="*/ 191460 w 673521"/>
                <a:gd name="connsiteY12" fmla="*/ 266122 h 569768"/>
                <a:gd name="connsiteX13" fmla="*/ 164848 w 673521"/>
                <a:gd name="connsiteY13" fmla="*/ 170318 h 569768"/>
                <a:gd name="connsiteX14" fmla="*/ 53076 w 673521"/>
                <a:gd name="connsiteY14" fmla="*/ 553534 h 569768"/>
                <a:gd name="connsiteX15" fmla="*/ 372424 w 673521"/>
                <a:gd name="connsiteY15" fmla="*/ 377894 h 569768"/>
                <a:gd name="connsiteX16" fmla="*/ 484195 w 673521"/>
                <a:gd name="connsiteY16" fmla="*/ 361927 h 569768"/>
                <a:gd name="connsiteX17" fmla="*/ 537420 w 673521"/>
                <a:gd name="connsiteY17" fmla="*/ 329992 h 569768"/>
                <a:gd name="connsiteX18" fmla="*/ 526775 w 673521"/>
                <a:gd name="connsiteY18" fmla="*/ 351282 h 569768"/>
                <a:gd name="connsiteX19" fmla="*/ 606612 w 673521"/>
                <a:gd name="connsiteY19" fmla="*/ 308702 h 569768"/>
                <a:gd name="connsiteX20" fmla="*/ 627901 w 673521"/>
                <a:gd name="connsiteY20" fmla="*/ 207575 h 569768"/>
                <a:gd name="connsiteX21" fmla="*/ 649191 w 673521"/>
                <a:gd name="connsiteY21" fmla="*/ 133061 h 569768"/>
                <a:gd name="connsiteX22" fmla="*/ 670481 w 673521"/>
                <a:gd name="connsiteY22" fmla="*/ 79837 h 569768"/>
                <a:gd name="connsiteX23" fmla="*/ 601289 w 673521"/>
                <a:gd name="connsiteY23" fmla="*/ 0 h 5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3521" h="569768">
                  <a:moveTo>
                    <a:pt x="601289" y="0"/>
                  </a:moveTo>
                  <a:cubicBezTo>
                    <a:pt x="654514" y="15968"/>
                    <a:pt x="659836" y="58547"/>
                    <a:pt x="606612" y="63869"/>
                  </a:cubicBezTo>
                  <a:cubicBezTo>
                    <a:pt x="537420" y="63869"/>
                    <a:pt x="532097" y="79837"/>
                    <a:pt x="532097" y="79837"/>
                  </a:cubicBezTo>
                  <a:cubicBezTo>
                    <a:pt x="532097" y="79837"/>
                    <a:pt x="611934" y="85159"/>
                    <a:pt x="606612" y="133061"/>
                  </a:cubicBezTo>
                  <a:cubicBezTo>
                    <a:pt x="601289" y="180963"/>
                    <a:pt x="548065" y="133061"/>
                    <a:pt x="510807" y="159673"/>
                  </a:cubicBezTo>
                  <a:cubicBezTo>
                    <a:pt x="579999" y="175641"/>
                    <a:pt x="590644" y="191608"/>
                    <a:pt x="590644" y="212898"/>
                  </a:cubicBezTo>
                  <a:cubicBezTo>
                    <a:pt x="585322" y="239510"/>
                    <a:pt x="542742" y="223543"/>
                    <a:pt x="500163" y="244833"/>
                  </a:cubicBezTo>
                  <a:cubicBezTo>
                    <a:pt x="542742" y="255478"/>
                    <a:pt x="574677" y="255478"/>
                    <a:pt x="574677" y="282090"/>
                  </a:cubicBezTo>
                  <a:cubicBezTo>
                    <a:pt x="574677" y="308702"/>
                    <a:pt x="542742" y="314024"/>
                    <a:pt x="500163" y="314024"/>
                  </a:cubicBezTo>
                  <a:cubicBezTo>
                    <a:pt x="457583" y="314024"/>
                    <a:pt x="367101" y="383216"/>
                    <a:pt x="340489" y="298057"/>
                  </a:cubicBezTo>
                  <a:cubicBezTo>
                    <a:pt x="329844" y="367249"/>
                    <a:pt x="260652" y="415151"/>
                    <a:pt x="180815" y="473698"/>
                  </a:cubicBezTo>
                  <a:cubicBezTo>
                    <a:pt x="100978" y="526922"/>
                    <a:pt x="15819" y="463053"/>
                    <a:pt x="111623" y="345959"/>
                  </a:cubicBezTo>
                  <a:cubicBezTo>
                    <a:pt x="138235" y="314024"/>
                    <a:pt x="164848" y="287412"/>
                    <a:pt x="191460" y="266122"/>
                  </a:cubicBezTo>
                  <a:cubicBezTo>
                    <a:pt x="175493" y="228865"/>
                    <a:pt x="164848" y="170318"/>
                    <a:pt x="164848" y="170318"/>
                  </a:cubicBezTo>
                  <a:cubicBezTo>
                    <a:pt x="-10793" y="335314"/>
                    <a:pt x="-42728" y="494988"/>
                    <a:pt x="53076" y="553534"/>
                  </a:cubicBezTo>
                  <a:cubicBezTo>
                    <a:pt x="148880" y="617404"/>
                    <a:pt x="303232" y="479020"/>
                    <a:pt x="372424" y="377894"/>
                  </a:cubicBezTo>
                  <a:cubicBezTo>
                    <a:pt x="404358" y="409828"/>
                    <a:pt x="468228" y="388539"/>
                    <a:pt x="484195" y="361927"/>
                  </a:cubicBezTo>
                  <a:cubicBezTo>
                    <a:pt x="500163" y="340637"/>
                    <a:pt x="537420" y="329992"/>
                    <a:pt x="537420" y="329992"/>
                  </a:cubicBezTo>
                  <a:cubicBezTo>
                    <a:pt x="537420" y="329992"/>
                    <a:pt x="521452" y="340637"/>
                    <a:pt x="526775" y="351282"/>
                  </a:cubicBezTo>
                  <a:cubicBezTo>
                    <a:pt x="537420" y="372571"/>
                    <a:pt x="579999" y="367249"/>
                    <a:pt x="606612" y="308702"/>
                  </a:cubicBezTo>
                  <a:cubicBezTo>
                    <a:pt x="617257" y="303379"/>
                    <a:pt x="627901" y="271445"/>
                    <a:pt x="627901" y="207575"/>
                  </a:cubicBezTo>
                  <a:cubicBezTo>
                    <a:pt x="638546" y="207575"/>
                    <a:pt x="649191" y="180963"/>
                    <a:pt x="649191" y="133061"/>
                  </a:cubicBezTo>
                  <a:cubicBezTo>
                    <a:pt x="654514" y="138384"/>
                    <a:pt x="665159" y="127739"/>
                    <a:pt x="670481" y="79837"/>
                  </a:cubicBezTo>
                  <a:cubicBezTo>
                    <a:pt x="681126" y="47902"/>
                    <a:pt x="665159" y="10645"/>
                    <a:pt x="601289" y="0"/>
                  </a:cubicBezTo>
                  <a:close/>
                </a:path>
              </a:pathLst>
            </a:custGeom>
            <a:solidFill>
              <a:srgbClr val="F6BB93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330" name="Graphic 19">
              <a:extLst>
                <a:ext uri="{FF2B5EF4-FFF2-40B4-BE49-F238E27FC236}">
                  <a16:creationId xmlns:a16="http://schemas.microsoft.com/office/drawing/2014/main" id="{4254AA12-267B-46E8-938E-D8D138310D2F}"/>
                </a:ext>
              </a:extLst>
            </p:cNvPr>
            <p:cNvGrpSpPr/>
            <p:nvPr/>
          </p:nvGrpSpPr>
          <p:grpSpPr>
            <a:xfrm>
              <a:off x="2839282" y="6309940"/>
              <a:ext cx="1070046" cy="890040"/>
              <a:chOff x="2839282" y="6309940"/>
              <a:chExt cx="1070046" cy="890040"/>
            </a:xfrm>
          </p:grpSpPr>
          <p:grpSp>
            <p:nvGrpSpPr>
              <p:cNvPr id="331" name="Graphic 19">
                <a:extLst>
                  <a:ext uri="{FF2B5EF4-FFF2-40B4-BE49-F238E27FC236}">
                    <a16:creationId xmlns:a16="http://schemas.microsoft.com/office/drawing/2014/main" id="{7B7C649B-1258-4838-A9E3-192A819F13B2}"/>
                  </a:ext>
                </a:extLst>
              </p:cNvPr>
              <p:cNvGrpSpPr/>
              <p:nvPr/>
            </p:nvGrpSpPr>
            <p:grpSpPr>
              <a:xfrm>
                <a:off x="2839282" y="6309940"/>
                <a:ext cx="1070046" cy="890040"/>
                <a:chOff x="2839282" y="6309940"/>
                <a:chExt cx="1070046" cy="890040"/>
              </a:xfrm>
            </p:grpSpPr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A9E731F9-8DD2-41A2-8396-5AC320B54676}"/>
                    </a:ext>
                  </a:extLst>
                </p:cNvPr>
                <p:cNvSpPr/>
                <p:nvPr/>
              </p:nvSpPr>
              <p:spPr>
                <a:xfrm>
                  <a:off x="2844605" y="6310091"/>
                  <a:ext cx="1058995" cy="889889"/>
                </a:xfrm>
                <a:custGeom>
                  <a:avLst/>
                  <a:gdLst>
                    <a:gd name="connsiteX0" fmla="*/ 10877 w 1058995"/>
                    <a:gd name="connsiteY0" fmla="*/ 639734 h 889889"/>
                    <a:gd name="connsiteX1" fmla="*/ 591025 w 1058995"/>
                    <a:gd name="connsiteY1" fmla="*/ 256518 h 889889"/>
                    <a:gd name="connsiteX2" fmla="*/ 654894 w 1058995"/>
                    <a:gd name="connsiteY2" fmla="*/ 107490 h 889889"/>
                    <a:gd name="connsiteX3" fmla="*/ 756021 w 1058995"/>
                    <a:gd name="connsiteY3" fmla="*/ 64910 h 889889"/>
                    <a:gd name="connsiteX4" fmla="*/ 889082 w 1058995"/>
                    <a:gd name="connsiteY4" fmla="*/ 1041 h 889889"/>
                    <a:gd name="connsiteX5" fmla="*/ 942307 w 1058995"/>
                    <a:gd name="connsiteY5" fmla="*/ 96845 h 889889"/>
                    <a:gd name="connsiteX6" fmla="*/ 1016821 w 1058995"/>
                    <a:gd name="connsiteY6" fmla="*/ 176682 h 889889"/>
                    <a:gd name="connsiteX7" fmla="*/ 1038111 w 1058995"/>
                    <a:gd name="connsiteY7" fmla="*/ 304420 h 889889"/>
                    <a:gd name="connsiteX8" fmla="*/ 926340 w 1058995"/>
                    <a:gd name="connsiteY8" fmla="*/ 458771 h 889889"/>
                    <a:gd name="connsiteX9" fmla="*/ 873115 w 1058995"/>
                    <a:gd name="connsiteY9" fmla="*/ 432159 h 889889"/>
                    <a:gd name="connsiteX10" fmla="*/ 745376 w 1058995"/>
                    <a:gd name="connsiteY10" fmla="*/ 527963 h 889889"/>
                    <a:gd name="connsiteX11" fmla="*/ 638927 w 1058995"/>
                    <a:gd name="connsiteY11" fmla="*/ 474739 h 889889"/>
                    <a:gd name="connsiteX12" fmla="*/ 69424 w 1058995"/>
                    <a:gd name="connsiteY12" fmla="*/ 889889 h 889889"/>
                    <a:gd name="connsiteX13" fmla="*/ 10877 w 1058995"/>
                    <a:gd name="connsiteY13" fmla="*/ 639734 h 889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58995" h="889889">
                      <a:moveTo>
                        <a:pt x="10877" y="639734"/>
                      </a:moveTo>
                      <a:lnTo>
                        <a:pt x="591025" y="256518"/>
                      </a:lnTo>
                      <a:cubicBezTo>
                        <a:pt x="591025" y="256518"/>
                        <a:pt x="580380" y="171359"/>
                        <a:pt x="654894" y="107490"/>
                      </a:cubicBezTo>
                      <a:cubicBezTo>
                        <a:pt x="724086" y="59588"/>
                        <a:pt x="756021" y="64910"/>
                        <a:pt x="756021" y="64910"/>
                      </a:cubicBezTo>
                      <a:cubicBezTo>
                        <a:pt x="756021" y="64910"/>
                        <a:pt x="851825" y="-9604"/>
                        <a:pt x="889082" y="1041"/>
                      </a:cubicBezTo>
                      <a:cubicBezTo>
                        <a:pt x="926340" y="6363"/>
                        <a:pt x="942307" y="96845"/>
                        <a:pt x="942307" y="96845"/>
                      </a:cubicBezTo>
                      <a:cubicBezTo>
                        <a:pt x="942307" y="96845"/>
                        <a:pt x="1022144" y="91522"/>
                        <a:pt x="1016821" y="176682"/>
                      </a:cubicBezTo>
                      <a:cubicBezTo>
                        <a:pt x="1059401" y="187326"/>
                        <a:pt x="1075368" y="245873"/>
                        <a:pt x="1038111" y="304420"/>
                      </a:cubicBezTo>
                      <a:cubicBezTo>
                        <a:pt x="1059401" y="309743"/>
                        <a:pt x="1006177" y="437481"/>
                        <a:pt x="926340" y="458771"/>
                      </a:cubicBezTo>
                      <a:cubicBezTo>
                        <a:pt x="883760" y="464094"/>
                        <a:pt x="873115" y="432159"/>
                        <a:pt x="873115" y="432159"/>
                      </a:cubicBezTo>
                      <a:cubicBezTo>
                        <a:pt x="873115" y="432159"/>
                        <a:pt x="841180" y="517318"/>
                        <a:pt x="745376" y="527963"/>
                      </a:cubicBezTo>
                      <a:cubicBezTo>
                        <a:pt x="665539" y="533285"/>
                        <a:pt x="638927" y="474739"/>
                        <a:pt x="638927" y="474739"/>
                      </a:cubicBezTo>
                      <a:lnTo>
                        <a:pt x="69424" y="889889"/>
                      </a:lnTo>
                      <a:cubicBezTo>
                        <a:pt x="64102" y="884567"/>
                        <a:pt x="-31703" y="788763"/>
                        <a:pt x="10877" y="639734"/>
                      </a:cubicBezTo>
                      <a:close/>
                    </a:path>
                  </a:pathLst>
                </a:custGeom>
                <a:solidFill>
                  <a:srgbClr val="F6BB93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36BD1453-AEB8-414A-92E6-5EDDDA8314EB}"/>
                    </a:ext>
                  </a:extLst>
                </p:cNvPr>
                <p:cNvSpPr/>
                <p:nvPr/>
              </p:nvSpPr>
              <p:spPr>
                <a:xfrm>
                  <a:off x="2839282" y="6309940"/>
                  <a:ext cx="1070046" cy="890040"/>
                </a:xfrm>
                <a:custGeom>
                  <a:avLst/>
                  <a:gdLst>
                    <a:gd name="connsiteX0" fmla="*/ 69424 w 1070046"/>
                    <a:gd name="connsiteY0" fmla="*/ 890041 h 890040"/>
                    <a:gd name="connsiteX1" fmla="*/ 69424 w 1070046"/>
                    <a:gd name="connsiteY1" fmla="*/ 890041 h 890040"/>
                    <a:gd name="connsiteX2" fmla="*/ 10877 w 1070046"/>
                    <a:gd name="connsiteY2" fmla="*/ 639886 h 890040"/>
                    <a:gd name="connsiteX3" fmla="*/ 10877 w 1070046"/>
                    <a:gd name="connsiteY3" fmla="*/ 639886 h 890040"/>
                    <a:gd name="connsiteX4" fmla="*/ 10877 w 1070046"/>
                    <a:gd name="connsiteY4" fmla="*/ 639886 h 890040"/>
                    <a:gd name="connsiteX5" fmla="*/ 591025 w 1070046"/>
                    <a:gd name="connsiteY5" fmla="*/ 256669 h 890040"/>
                    <a:gd name="connsiteX6" fmla="*/ 660217 w 1070046"/>
                    <a:gd name="connsiteY6" fmla="*/ 107641 h 890040"/>
                    <a:gd name="connsiteX7" fmla="*/ 761344 w 1070046"/>
                    <a:gd name="connsiteY7" fmla="*/ 65061 h 890040"/>
                    <a:gd name="connsiteX8" fmla="*/ 899727 w 1070046"/>
                    <a:gd name="connsiteY8" fmla="*/ 1192 h 890040"/>
                    <a:gd name="connsiteX9" fmla="*/ 952952 w 1070046"/>
                    <a:gd name="connsiteY9" fmla="*/ 96996 h 890040"/>
                    <a:gd name="connsiteX10" fmla="*/ 1006177 w 1070046"/>
                    <a:gd name="connsiteY10" fmla="*/ 118286 h 890040"/>
                    <a:gd name="connsiteX11" fmla="*/ 1027466 w 1070046"/>
                    <a:gd name="connsiteY11" fmla="*/ 182155 h 890040"/>
                    <a:gd name="connsiteX12" fmla="*/ 1064724 w 1070046"/>
                    <a:gd name="connsiteY12" fmla="*/ 219412 h 890040"/>
                    <a:gd name="connsiteX13" fmla="*/ 1048756 w 1070046"/>
                    <a:gd name="connsiteY13" fmla="*/ 309894 h 890040"/>
                    <a:gd name="connsiteX14" fmla="*/ 1054079 w 1070046"/>
                    <a:gd name="connsiteY14" fmla="*/ 320539 h 890040"/>
                    <a:gd name="connsiteX15" fmla="*/ 936985 w 1070046"/>
                    <a:gd name="connsiteY15" fmla="*/ 469567 h 890040"/>
                    <a:gd name="connsiteX16" fmla="*/ 921017 w 1070046"/>
                    <a:gd name="connsiteY16" fmla="*/ 469567 h 890040"/>
                    <a:gd name="connsiteX17" fmla="*/ 878438 w 1070046"/>
                    <a:gd name="connsiteY17" fmla="*/ 448278 h 890040"/>
                    <a:gd name="connsiteX18" fmla="*/ 745376 w 1070046"/>
                    <a:gd name="connsiteY18" fmla="*/ 533437 h 890040"/>
                    <a:gd name="connsiteX19" fmla="*/ 638927 w 1070046"/>
                    <a:gd name="connsiteY19" fmla="*/ 480212 h 890040"/>
                    <a:gd name="connsiteX20" fmla="*/ 69424 w 1070046"/>
                    <a:gd name="connsiteY20" fmla="*/ 890041 h 890040"/>
                    <a:gd name="connsiteX21" fmla="*/ 21522 w 1070046"/>
                    <a:gd name="connsiteY21" fmla="*/ 645208 h 890040"/>
                    <a:gd name="connsiteX22" fmla="*/ 69424 w 1070046"/>
                    <a:gd name="connsiteY22" fmla="*/ 874073 h 890040"/>
                    <a:gd name="connsiteX23" fmla="*/ 644250 w 1070046"/>
                    <a:gd name="connsiteY23" fmla="*/ 464245 h 890040"/>
                    <a:gd name="connsiteX24" fmla="*/ 649572 w 1070046"/>
                    <a:gd name="connsiteY24" fmla="*/ 469567 h 890040"/>
                    <a:gd name="connsiteX25" fmla="*/ 750699 w 1070046"/>
                    <a:gd name="connsiteY25" fmla="*/ 522792 h 890040"/>
                    <a:gd name="connsiteX26" fmla="*/ 878438 w 1070046"/>
                    <a:gd name="connsiteY26" fmla="*/ 432310 h 890040"/>
                    <a:gd name="connsiteX27" fmla="*/ 883760 w 1070046"/>
                    <a:gd name="connsiteY27" fmla="*/ 416343 h 890040"/>
                    <a:gd name="connsiteX28" fmla="*/ 889082 w 1070046"/>
                    <a:gd name="connsiteY28" fmla="*/ 432310 h 890040"/>
                    <a:gd name="connsiteX29" fmla="*/ 926340 w 1070046"/>
                    <a:gd name="connsiteY29" fmla="*/ 453600 h 890040"/>
                    <a:gd name="connsiteX30" fmla="*/ 936985 w 1070046"/>
                    <a:gd name="connsiteY30" fmla="*/ 453600 h 890040"/>
                    <a:gd name="connsiteX31" fmla="*/ 1043434 w 1070046"/>
                    <a:gd name="connsiteY31" fmla="*/ 331184 h 890040"/>
                    <a:gd name="connsiteX32" fmla="*/ 1043434 w 1070046"/>
                    <a:gd name="connsiteY32" fmla="*/ 309894 h 890040"/>
                    <a:gd name="connsiteX33" fmla="*/ 1032789 w 1070046"/>
                    <a:gd name="connsiteY33" fmla="*/ 309894 h 890040"/>
                    <a:gd name="connsiteX34" fmla="*/ 1038111 w 1070046"/>
                    <a:gd name="connsiteY34" fmla="*/ 304571 h 890040"/>
                    <a:gd name="connsiteX35" fmla="*/ 1054079 w 1070046"/>
                    <a:gd name="connsiteY35" fmla="*/ 219412 h 890040"/>
                    <a:gd name="connsiteX36" fmla="*/ 1022144 w 1070046"/>
                    <a:gd name="connsiteY36" fmla="*/ 187478 h 890040"/>
                    <a:gd name="connsiteX37" fmla="*/ 1016821 w 1070046"/>
                    <a:gd name="connsiteY37" fmla="*/ 187478 h 890040"/>
                    <a:gd name="connsiteX38" fmla="*/ 1016821 w 1070046"/>
                    <a:gd name="connsiteY38" fmla="*/ 182155 h 890040"/>
                    <a:gd name="connsiteX39" fmla="*/ 1000854 w 1070046"/>
                    <a:gd name="connsiteY39" fmla="*/ 123608 h 890040"/>
                    <a:gd name="connsiteX40" fmla="*/ 947630 w 1070046"/>
                    <a:gd name="connsiteY40" fmla="*/ 107641 h 890040"/>
                    <a:gd name="connsiteX41" fmla="*/ 942307 w 1070046"/>
                    <a:gd name="connsiteY41" fmla="*/ 107641 h 890040"/>
                    <a:gd name="connsiteX42" fmla="*/ 942307 w 1070046"/>
                    <a:gd name="connsiteY42" fmla="*/ 102319 h 890040"/>
                    <a:gd name="connsiteX43" fmla="*/ 894405 w 1070046"/>
                    <a:gd name="connsiteY43" fmla="*/ 11837 h 890040"/>
                    <a:gd name="connsiteX44" fmla="*/ 761344 w 1070046"/>
                    <a:gd name="connsiteY44" fmla="*/ 75706 h 890040"/>
                    <a:gd name="connsiteX45" fmla="*/ 761344 w 1070046"/>
                    <a:gd name="connsiteY45" fmla="*/ 75706 h 890040"/>
                    <a:gd name="connsiteX46" fmla="*/ 756021 w 1070046"/>
                    <a:gd name="connsiteY46" fmla="*/ 75706 h 890040"/>
                    <a:gd name="connsiteX47" fmla="*/ 756021 w 1070046"/>
                    <a:gd name="connsiteY47" fmla="*/ 75706 h 890040"/>
                    <a:gd name="connsiteX48" fmla="*/ 660217 w 1070046"/>
                    <a:gd name="connsiteY48" fmla="*/ 118286 h 890040"/>
                    <a:gd name="connsiteX49" fmla="*/ 596347 w 1070046"/>
                    <a:gd name="connsiteY49" fmla="*/ 261992 h 890040"/>
                    <a:gd name="connsiteX50" fmla="*/ 596347 w 1070046"/>
                    <a:gd name="connsiteY50" fmla="*/ 267314 h 890040"/>
                    <a:gd name="connsiteX51" fmla="*/ 591025 w 1070046"/>
                    <a:gd name="connsiteY51" fmla="*/ 267314 h 890040"/>
                    <a:gd name="connsiteX52" fmla="*/ 21522 w 1070046"/>
                    <a:gd name="connsiteY52" fmla="*/ 645208 h 89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1070046" h="890040">
                      <a:moveTo>
                        <a:pt x="69424" y="890041"/>
                      </a:moveTo>
                      <a:lnTo>
                        <a:pt x="69424" y="890041"/>
                      </a:lnTo>
                      <a:cubicBezTo>
                        <a:pt x="64102" y="884718"/>
                        <a:pt x="-31703" y="788914"/>
                        <a:pt x="10877" y="639886"/>
                      </a:cubicBezTo>
                      <a:lnTo>
                        <a:pt x="10877" y="639886"/>
                      </a:lnTo>
                      <a:lnTo>
                        <a:pt x="10877" y="639886"/>
                      </a:lnTo>
                      <a:lnTo>
                        <a:pt x="591025" y="256669"/>
                      </a:lnTo>
                      <a:cubicBezTo>
                        <a:pt x="591025" y="240702"/>
                        <a:pt x="591025" y="166188"/>
                        <a:pt x="660217" y="107641"/>
                      </a:cubicBezTo>
                      <a:cubicBezTo>
                        <a:pt x="718764" y="65061"/>
                        <a:pt x="750699" y="65061"/>
                        <a:pt x="761344" y="65061"/>
                      </a:cubicBezTo>
                      <a:cubicBezTo>
                        <a:pt x="777311" y="54416"/>
                        <a:pt x="862470" y="-9453"/>
                        <a:pt x="899727" y="1192"/>
                      </a:cubicBezTo>
                      <a:cubicBezTo>
                        <a:pt x="936985" y="6514"/>
                        <a:pt x="952952" y="75706"/>
                        <a:pt x="952952" y="96996"/>
                      </a:cubicBezTo>
                      <a:cubicBezTo>
                        <a:pt x="963597" y="96996"/>
                        <a:pt x="990209" y="96996"/>
                        <a:pt x="1006177" y="118286"/>
                      </a:cubicBezTo>
                      <a:cubicBezTo>
                        <a:pt x="1022144" y="134253"/>
                        <a:pt x="1027466" y="155543"/>
                        <a:pt x="1027466" y="182155"/>
                      </a:cubicBezTo>
                      <a:cubicBezTo>
                        <a:pt x="1043434" y="187478"/>
                        <a:pt x="1059401" y="198123"/>
                        <a:pt x="1064724" y="219412"/>
                      </a:cubicBezTo>
                      <a:cubicBezTo>
                        <a:pt x="1075368" y="246024"/>
                        <a:pt x="1070046" y="277959"/>
                        <a:pt x="1048756" y="309894"/>
                      </a:cubicBezTo>
                      <a:cubicBezTo>
                        <a:pt x="1048756" y="309894"/>
                        <a:pt x="1054079" y="315216"/>
                        <a:pt x="1054079" y="320539"/>
                      </a:cubicBezTo>
                      <a:cubicBezTo>
                        <a:pt x="1054079" y="352473"/>
                        <a:pt x="1006177" y="453600"/>
                        <a:pt x="936985" y="469567"/>
                      </a:cubicBezTo>
                      <a:cubicBezTo>
                        <a:pt x="931662" y="469567"/>
                        <a:pt x="926340" y="469567"/>
                        <a:pt x="921017" y="469567"/>
                      </a:cubicBezTo>
                      <a:cubicBezTo>
                        <a:pt x="899727" y="469567"/>
                        <a:pt x="889082" y="458922"/>
                        <a:pt x="878438" y="448278"/>
                      </a:cubicBezTo>
                      <a:cubicBezTo>
                        <a:pt x="862470" y="474890"/>
                        <a:pt x="825213" y="528114"/>
                        <a:pt x="745376" y="533437"/>
                      </a:cubicBezTo>
                      <a:cubicBezTo>
                        <a:pt x="676184" y="538759"/>
                        <a:pt x="644250" y="496179"/>
                        <a:pt x="638927" y="480212"/>
                      </a:cubicBezTo>
                      <a:lnTo>
                        <a:pt x="69424" y="890041"/>
                      </a:lnTo>
                      <a:close/>
                      <a:moveTo>
                        <a:pt x="21522" y="645208"/>
                      </a:moveTo>
                      <a:cubicBezTo>
                        <a:pt x="-10413" y="772947"/>
                        <a:pt x="53457" y="858106"/>
                        <a:pt x="69424" y="874073"/>
                      </a:cubicBezTo>
                      <a:lnTo>
                        <a:pt x="644250" y="464245"/>
                      </a:lnTo>
                      <a:lnTo>
                        <a:pt x="649572" y="469567"/>
                      </a:lnTo>
                      <a:cubicBezTo>
                        <a:pt x="649572" y="469567"/>
                        <a:pt x="670862" y="528114"/>
                        <a:pt x="750699" y="522792"/>
                      </a:cubicBezTo>
                      <a:cubicBezTo>
                        <a:pt x="846503" y="517469"/>
                        <a:pt x="878438" y="432310"/>
                        <a:pt x="878438" y="432310"/>
                      </a:cubicBezTo>
                      <a:lnTo>
                        <a:pt x="883760" y="416343"/>
                      </a:lnTo>
                      <a:lnTo>
                        <a:pt x="889082" y="432310"/>
                      </a:lnTo>
                      <a:cubicBezTo>
                        <a:pt x="889082" y="432310"/>
                        <a:pt x="894405" y="453600"/>
                        <a:pt x="926340" y="453600"/>
                      </a:cubicBezTo>
                      <a:cubicBezTo>
                        <a:pt x="931662" y="453600"/>
                        <a:pt x="931662" y="453600"/>
                        <a:pt x="936985" y="453600"/>
                      </a:cubicBezTo>
                      <a:cubicBezTo>
                        <a:pt x="990209" y="437633"/>
                        <a:pt x="1032789" y="373763"/>
                        <a:pt x="1043434" y="331184"/>
                      </a:cubicBezTo>
                      <a:cubicBezTo>
                        <a:pt x="1048756" y="315216"/>
                        <a:pt x="1048756" y="309894"/>
                        <a:pt x="1043434" y="309894"/>
                      </a:cubicBezTo>
                      <a:lnTo>
                        <a:pt x="1032789" y="309894"/>
                      </a:lnTo>
                      <a:lnTo>
                        <a:pt x="1038111" y="304571"/>
                      </a:lnTo>
                      <a:cubicBezTo>
                        <a:pt x="1059401" y="272637"/>
                        <a:pt x="1064724" y="240702"/>
                        <a:pt x="1054079" y="219412"/>
                      </a:cubicBezTo>
                      <a:cubicBezTo>
                        <a:pt x="1048756" y="203445"/>
                        <a:pt x="1038111" y="192800"/>
                        <a:pt x="1022144" y="187478"/>
                      </a:cubicBezTo>
                      <a:lnTo>
                        <a:pt x="1016821" y="187478"/>
                      </a:lnTo>
                      <a:lnTo>
                        <a:pt x="1016821" y="182155"/>
                      </a:lnTo>
                      <a:cubicBezTo>
                        <a:pt x="1016821" y="155543"/>
                        <a:pt x="1011499" y="139576"/>
                        <a:pt x="1000854" y="123608"/>
                      </a:cubicBezTo>
                      <a:cubicBezTo>
                        <a:pt x="979564" y="102319"/>
                        <a:pt x="947630" y="107641"/>
                        <a:pt x="947630" y="107641"/>
                      </a:cubicBezTo>
                      <a:lnTo>
                        <a:pt x="942307" y="107641"/>
                      </a:lnTo>
                      <a:lnTo>
                        <a:pt x="942307" y="102319"/>
                      </a:lnTo>
                      <a:cubicBezTo>
                        <a:pt x="936985" y="81029"/>
                        <a:pt x="921017" y="17159"/>
                        <a:pt x="894405" y="11837"/>
                      </a:cubicBezTo>
                      <a:cubicBezTo>
                        <a:pt x="862470" y="6514"/>
                        <a:pt x="766666" y="75706"/>
                        <a:pt x="761344" y="75706"/>
                      </a:cubicBezTo>
                      <a:lnTo>
                        <a:pt x="761344" y="75706"/>
                      </a:lnTo>
                      <a:lnTo>
                        <a:pt x="756021" y="75706"/>
                      </a:lnTo>
                      <a:lnTo>
                        <a:pt x="756021" y="75706"/>
                      </a:lnTo>
                      <a:cubicBezTo>
                        <a:pt x="756021" y="75706"/>
                        <a:pt x="724086" y="70384"/>
                        <a:pt x="660217" y="118286"/>
                      </a:cubicBezTo>
                      <a:cubicBezTo>
                        <a:pt x="585703" y="176833"/>
                        <a:pt x="596347" y="256669"/>
                        <a:pt x="596347" y="261992"/>
                      </a:cubicBezTo>
                      <a:lnTo>
                        <a:pt x="596347" y="267314"/>
                      </a:lnTo>
                      <a:lnTo>
                        <a:pt x="591025" y="267314"/>
                      </a:lnTo>
                      <a:lnTo>
                        <a:pt x="21522" y="645208"/>
                      </a:ln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grpSp>
            <p:nvGrpSpPr>
              <p:cNvPr id="334" name="Graphic 19">
                <a:extLst>
                  <a:ext uri="{FF2B5EF4-FFF2-40B4-BE49-F238E27FC236}">
                    <a16:creationId xmlns:a16="http://schemas.microsoft.com/office/drawing/2014/main" id="{CB6AC348-8AEE-4DA9-8C69-44C9A0347767}"/>
                  </a:ext>
                </a:extLst>
              </p:cNvPr>
              <p:cNvGrpSpPr/>
              <p:nvPr/>
            </p:nvGrpSpPr>
            <p:grpSpPr>
              <a:xfrm>
                <a:off x="3435630" y="6380324"/>
                <a:ext cx="447086" cy="345958"/>
                <a:chOff x="3435630" y="6380324"/>
                <a:chExt cx="447086" cy="345958"/>
              </a:xfrm>
              <a:solidFill>
                <a:srgbClr val="C68267"/>
              </a:solidFill>
            </p:grpSpPr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8443F0E8-B294-4100-8B05-5DE8067A6F0A}"/>
                    </a:ext>
                  </a:extLst>
                </p:cNvPr>
                <p:cNvSpPr/>
                <p:nvPr/>
              </p:nvSpPr>
              <p:spPr>
                <a:xfrm>
                  <a:off x="3542079" y="6380324"/>
                  <a:ext cx="228865" cy="255477"/>
                </a:xfrm>
                <a:custGeom>
                  <a:avLst/>
                  <a:gdLst>
                    <a:gd name="connsiteX0" fmla="*/ 58547 w 228865"/>
                    <a:gd name="connsiteY0" fmla="*/ 0 h 255477"/>
                    <a:gd name="connsiteX1" fmla="*/ 143706 w 228865"/>
                    <a:gd name="connsiteY1" fmla="*/ 63869 h 255477"/>
                    <a:gd name="connsiteX2" fmla="*/ 186286 w 228865"/>
                    <a:gd name="connsiteY2" fmla="*/ 95804 h 255477"/>
                    <a:gd name="connsiteX3" fmla="*/ 207576 w 228865"/>
                    <a:gd name="connsiteY3" fmla="*/ 111771 h 255477"/>
                    <a:gd name="connsiteX4" fmla="*/ 223543 w 228865"/>
                    <a:gd name="connsiteY4" fmla="*/ 133061 h 255477"/>
                    <a:gd name="connsiteX5" fmla="*/ 228866 w 228865"/>
                    <a:gd name="connsiteY5" fmla="*/ 159673 h 255477"/>
                    <a:gd name="connsiteX6" fmla="*/ 223543 w 228865"/>
                    <a:gd name="connsiteY6" fmla="*/ 175641 h 255477"/>
                    <a:gd name="connsiteX7" fmla="*/ 223543 w 228865"/>
                    <a:gd name="connsiteY7" fmla="*/ 180963 h 255477"/>
                    <a:gd name="connsiteX8" fmla="*/ 223543 w 228865"/>
                    <a:gd name="connsiteY8" fmla="*/ 186286 h 255477"/>
                    <a:gd name="connsiteX9" fmla="*/ 218221 w 228865"/>
                    <a:gd name="connsiteY9" fmla="*/ 191608 h 255477"/>
                    <a:gd name="connsiteX10" fmla="*/ 191609 w 228865"/>
                    <a:gd name="connsiteY10" fmla="*/ 202253 h 255477"/>
                    <a:gd name="connsiteX11" fmla="*/ 164996 w 228865"/>
                    <a:gd name="connsiteY11" fmla="*/ 202253 h 255477"/>
                    <a:gd name="connsiteX12" fmla="*/ 138384 w 228865"/>
                    <a:gd name="connsiteY12" fmla="*/ 196930 h 255477"/>
                    <a:gd name="connsiteX13" fmla="*/ 111772 w 228865"/>
                    <a:gd name="connsiteY13" fmla="*/ 186286 h 255477"/>
                    <a:gd name="connsiteX14" fmla="*/ 90482 w 228865"/>
                    <a:gd name="connsiteY14" fmla="*/ 170318 h 255477"/>
                    <a:gd name="connsiteX15" fmla="*/ 69192 w 228865"/>
                    <a:gd name="connsiteY15" fmla="*/ 154351 h 255477"/>
                    <a:gd name="connsiteX16" fmla="*/ 74514 w 228865"/>
                    <a:gd name="connsiteY16" fmla="*/ 149028 h 255477"/>
                    <a:gd name="connsiteX17" fmla="*/ 74514 w 228865"/>
                    <a:gd name="connsiteY17" fmla="*/ 180963 h 255477"/>
                    <a:gd name="connsiteX18" fmla="*/ 74514 w 228865"/>
                    <a:gd name="connsiteY18" fmla="*/ 196930 h 255477"/>
                    <a:gd name="connsiteX19" fmla="*/ 74514 w 228865"/>
                    <a:gd name="connsiteY19" fmla="*/ 207575 h 255477"/>
                    <a:gd name="connsiteX20" fmla="*/ 69192 w 228865"/>
                    <a:gd name="connsiteY20" fmla="*/ 212898 h 255477"/>
                    <a:gd name="connsiteX21" fmla="*/ 63870 w 228865"/>
                    <a:gd name="connsiteY21" fmla="*/ 218220 h 255477"/>
                    <a:gd name="connsiteX22" fmla="*/ 47902 w 228865"/>
                    <a:gd name="connsiteY22" fmla="*/ 234188 h 255477"/>
                    <a:gd name="connsiteX23" fmla="*/ 31935 w 228865"/>
                    <a:gd name="connsiteY23" fmla="*/ 244833 h 255477"/>
                    <a:gd name="connsiteX24" fmla="*/ 15968 w 228865"/>
                    <a:gd name="connsiteY24" fmla="*/ 250155 h 255477"/>
                    <a:gd name="connsiteX25" fmla="*/ 0 w 228865"/>
                    <a:gd name="connsiteY25" fmla="*/ 255477 h 255477"/>
                    <a:gd name="connsiteX26" fmla="*/ 15968 w 228865"/>
                    <a:gd name="connsiteY26" fmla="*/ 250155 h 255477"/>
                    <a:gd name="connsiteX27" fmla="*/ 31935 w 228865"/>
                    <a:gd name="connsiteY27" fmla="*/ 239510 h 255477"/>
                    <a:gd name="connsiteX28" fmla="*/ 42580 w 228865"/>
                    <a:gd name="connsiteY28" fmla="*/ 228865 h 255477"/>
                    <a:gd name="connsiteX29" fmla="*/ 47902 w 228865"/>
                    <a:gd name="connsiteY29" fmla="*/ 223543 h 255477"/>
                    <a:gd name="connsiteX30" fmla="*/ 53225 w 228865"/>
                    <a:gd name="connsiteY30" fmla="*/ 218220 h 255477"/>
                    <a:gd name="connsiteX31" fmla="*/ 58547 w 228865"/>
                    <a:gd name="connsiteY31" fmla="*/ 212898 h 255477"/>
                    <a:gd name="connsiteX32" fmla="*/ 58547 w 228865"/>
                    <a:gd name="connsiteY32" fmla="*/ 207575 h 255477"/>
                    <a:gd name="connsiteX33" fmla="*/ 58547 w 228865"/>
                    <a:gd name="connsiteY33" fmla="*/ 191608 h 255477"/>
                    <a:gd name="connsiteX34" fmla="*/ 58547 w 228865"/>
                    <a:gd name="connsiteY34" fmla="*/ 159673 h 255477"/>
                    <a:gd name="connsiteX35" fmla="*/ 58547 w 228865"/>
                    <a:gd name="connsiteY35" fmla="*/ 149028 h 255477"/>
                    <a:gd name="connsiteX36" fmla="*/ 63870 w 228865"/>
                    <a:gd name="connsiteY36" fmla="*/ 154351 h 255477"/>
                    <a:gd name="connsiteX37" fmla="*/ 85159 w 228865"/>
                    <a:gd name="connsiteY37" fmla="*/ 170318 h 255477"/>
                    <a:gd name="connsiteX38" fmla="*/ 106449 w 228865"/>
                    <a:gd name="connsiteY38" fmla="*/ 180963 h 255477"/>
                    <a:gd name="connsiteX39" fmla="*/ 127739 w 228865"/>
                    <a:gd name="connsiteY39" fmla="*/ 191608 h 255477"/>
                    <a:gd name="connsiteX40" fmla="*/ 154351 w 228865"/>
                    <a:gd name="connsiteY40" fmla="*/ 196930 h 255477"/>
                    <a:gd name="connsiteX41" fmla="*/ 180964 w 228865"/>
                    <a:gd name="connsiteY41" fmla="*/ 196930 h 255477"/>
                    <a:gd name="connsiteX42" fmla="*/ 202254 w 228865"/>
                    <a:gd name="connsiteY42" fmla="*/ 186286 h 255477"/>
                    <a:gd name="connsiteX43" fmla="*/ 212898 w 228865"/>
                    <a:gd name="connsiteY43" fmla="*/ 164996 h 255477"/>
                    <a:gd name="connsiteX44" fmla="*/ 212898 w 228865"/>
                    <a:gd name="connsiteY44" fmla="*/ 143706 h 255477"/>
                    <a:gd name="connsiteX45" fmla="*/ 202254 w 228865"/>
                    <a:gd name="connsiteY45" fmla="*/ 122416 h 255477"/>
                    <a:gd name="connsiteX46" fmla="*/ 186286 w 228865"/>
                    <a:gd name="connsiteY46" fmla="*/ 106449 h 255477"/>
                    <a:gd name="connsiteX47" fmla="*/ 149029 w 228865"/>
                    <a:gd name="connsiteY47" fmla="*/ 74514 h 255477"/>
                    <a:gd name="connsiteX48" fmla="*/ 58547 w 228865"/>
                    <a:gd name="connsiteY48" fmla="*/ 0 h 255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228865" h="255477">
                      <a:moveTo>
                        <a:pt x="58547" y="0"/>
                      </a:moveTo>
                      <a:cubicBezTo>
                        <a:pt x="85159" y="21290"/>
                        <a:pt x="111772" y="42580"/>
                        <a:pt x="143706" y="63869"/>
                      </a:cubicBezTo>
                      <a:lnTo>
                        <a:pt x="186286" y="95804"/>
                      </a:lnTo>
                      <a:cubicBezTo>
                        <a:pt x="191609" y="101126"/>
                        <a:pt x="196931" y="106449"/>
                        <a:pt x="207576" y="111771"/>
                      </a:cubicBezTo>
                      <a:cubicBezTo>
                        <a:pt x="212898" y="117094"/>
                        <a:pt x="218221" y="127739"/>
                        <a:pt x="223543" y="133061"/>
                      </a:cubicBezTo>
                      <a:cubicBezTo>
                        <a:pt x="228866" y="143706"/>
                        <a:pt x="228866" y="154351"/>
                        <a:pt x="228866" y="159673"/>
                      </a:cubicBezTo>
                      <a:cubicBezTo>
                        <a:pt x="228866" y="164996"/>
                        <a:pt x="228866" y="170318"/>
                        <a:pt x="223543" y="175641"/>
                      </a:cubicBezTo>
                      <a:cubicBezTo>
                        <a:pt x="223543" y="175641"/>
                        <a:pt x="223543" y="175641"/>
                        <a:pt x="223543" y="180963"/>
                      </a:cubicBezTo>
                      <a:lnTo>
                        <a:pt x="223543" y="186286"/>
                      </a:lnTo>
                      <a:cubicBezTo>
                        <a:pt x="223543" y="186286"/>
                        <a:pt x="218221" y="191608"/>
                        <a:pt x="218221" y="191608"/>
                      </a:cubicBezTo>
                      <a:cubicBezTo>
                        <a:pt x="207576" y="196930"/>
                        <a:pt x="202254" y="202253"/>
                        <a:pt x="191609" y="202253"/>
                      </a:cubicBezTo>
                      <a:cubicBezTo>
                        <a:pt x="180964" y="202253"/>
                        <a:pt x="175641" y="202253"/>
                        <a:pt x="164996" y="202253"/>
                      </a:cubicBezTo>
                      <a:cubicBezTo>
                        <a:pt x="154351" y="202253"/>
                        <a:pt x="149029" y="196930"/>
                        <a:pt x="138384" y="196930"/>
                      </a:cubicBezTo>
                      <a:cubicBezTo>
                        <a:pt x="127739" y="191608"/>
                        <a:pt x="122417" y="191608"/>
                        <a:pt x="111772" y="186286"/>
                      </a:cubicBezTo>
                      <a:cubicBezTo>
                        <a:pt x="106449" y="180963"/>
                        <a:pt x="95804" y="175641"/>
                        <a:pt x="90482" y="170318"/>
                      </a:cubicBezTo>
                      <a:cubicBezTo>
                        <a:pt x="85159" y="164996"/>
                        <a:pt x="74514" y="159673"/>
                        <a:pt x="69192" y="154351"/>
                      </a:cubicBezTo>
                      <a:lnTo>
                        <a:pt x="74514" y="149028"/>
                      </a:lnTo>
                      <a:cubicBezTo>
                        <a:pt x="74514" y="159673"/>
                        <a:pt x="74514" y="170318"/>
                        <a:pt x="74514" y="180963"/>
                      </a:cubicBezTo>
                      <a:cubicBezTo>
                        <a:pt x="74514" y="186286"/>
                        <a:pt x="74514" y="191608"/>
                        <a:pt x="74514" y="196930"/>
                      </a:cubicBezTo>
                      <a:lnTo>
                        <a:pt x="74514" y="207575"/>
                      </a:lnTo>
                      <a:lnTo>
                        <a:pt x="69192" y="212898"/>
                      </a:lnTo>
                      <a:cubicBezTo>
                        <a:pt x="69192" y="212898"/>
                        <a:pt x="69192" y="218220"/>
                        <a:pt x="63870" y="218220"/>
                      </a:cubicBezTo>
                      <a:lnTo>
                        <a:pt x="47902" y="234188"/>
                      </a:lnTo>
                      <a:cubicBezTo>
                        <a:pt x="42580" y="239510"/>
                        <a:pt x="37257" y="239510"/>
                        <a:pt x="31935" y="244833"/>
                      </a:cubicBezTo>
                      <a:cubicBezTo>
                        <a:pt x="26612" y="244833"/>
                        <a:pt x="21290" y="250155"/>
                        <a:pt x="15968" y="250155"/>
                      </a:cubicBezTo>
                      <a:lnTo>
                        <a:pt x="0" y="255477"/>
                      </a:lnTo>
                      <a:lnTo>
                        <a:pt x="15968" y="250155"/>
                      </a:lnTo>
                      <a:cubicBezTo>
                        <a:pt x="21290" y="250155"/>
                        <a:pt x="26612" y="244833"/>
                        <a:pt x="31935" y="239510"/>
                      </a:cubicBezTo>
                      <a:cubicBezTo>
                        <a:pt x="37257" y="234188"/>
                        <a:pt x="42580" y="234188"/>
                        <a:pt x="42580" y="228865"/>
                      </a:cubicBezTo>
                      <a:lnTo>
                        <a:pt x="47902" y="223543"/>
                      </a:lnTo>
                      <a:cubicBezTo>
                        <a:pt x="47902" y="223543"/>
                        <a:pt x="53225" y="218220"/>
                        <a:pt x="53225" y="218220"/>
                      </a:cubicBezTo>
                      <a:lnTo>
                        <a:pt x="58547" y="212898"/>
                      </a:lnTo>
                      <a:lnTo>
                        <a:pt x="58547" y="207575"/>
                      </a:lnTo>
                      <a:cubicBezTo>
                        <a:pt x="58547" y="202253"/>
                        <a:pt x="58547" y="196930"/>
                        <a:pt x="58547" y="191608"/>
                      </a:cubicBezTo>
                      <a:cubicBezTo>
                        <a:pt x="58547" y="180963"/>
                        <a:pt x="58547" y="170318"/>
                        <a:pt x="58547" y="159673"/>
                      </a:cubicBezTo>
                      <a:lnTo>
                        <a:pt x="58547" y="149028"/>
                      </a:lnTo>
                      <a:lnTo>
                        <a:pt x="63870" y="154351"/>
                      </a:lnTo>
                      <a:cubicBezTo>
                        <a:pt x="69192" y="159673"/>
                        <a:pt x="79837" y="164996"/>
                        <a:pt x="85159" y="170318"/>
                      </a:cubicBezTo>
                      <a:cubicBezTo>
                        <a:pt x="90482" y="175641"/>
                        <a:pt x="101127" y="180963"/>
                        <a:pt x="106449" y="180963"/>
                      </a:cubicBezTo>
                      <a:cubicBezTo>
                        <a:pt x="111772" y="186286"/>
                        <a:pt x="122417" y="186286"/>
                        <a:pt x="127739" y="191608"/>
                      </a:cubicBezTo>
                      <a:cubicBezTo>
                        <a:pt x="133061" y="191608"/>
                        <a:pt x="143706" y="196930"/>
                        <a:pt x="154351" y="196930"/>
                      </a:cubicBezTo>
                      <a:cubicBezTo>
                        <a:pt x="164996" y="196930"/>
                        <a:pt x="170319" y="196930"/>
                        <a:pt x="180964" y="196930"/>
                      </a:cubicBezTo>
                      <a:cubicBezTo>
                        <a:pt x="186286" y="196930"/>
                        <a:pt x="196931" y="191608"/>
                        <a:pt x="202254" y="186286"/>
                      </a:cubicBezTo>
                      <a:cubicBezTo>
                        <a:pt x="207576" y="186286"/>
                        <a:pt x="207576" y="175641"/>
                        <a:pt x="212898" y="164996"/>
                      </a:cubicBezTo>
                      <a:cubicBezTo>
                        <a:pt x="212898" y="159673"/>
                        <a:pt x="212898" y="149028"/>
                        <a:pt x="212898" y="143706"/>
                      </a:cubicBezTo>
                      <a:cubicBezTo>
                        <a:pt x="207576" y="138384"/>
                        <a:pt x="207576" y="127739"/>
                        <a:pt x="202254" y="122416"/>
                      </a:cubicBezTo>
                      <a:cubicBezTo>
                        <a:pt x="196931" y="117094"/>
                        <a:pt x="191609" y="111771"/>
                        <a:pt x="186286" y="106449"/>
                      </a:cubicBezTo>
                      <a:lnTo>
                        <a:pt x="149029" y="74514"/>
                      </a:lnTo>
                      <a:cubicBezTo>
                        <a:pt x="111772" y="47902"/>
                        <a:pt x="85159" y="26612"/>
                        <a:pt x="58547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00D64E1B-F882-4B3D-9742-F3D6685C3C1D}"/>
                    </a:ext>
                  </a:extLst>
                </p:cNvPr>
                <p:cNvSpPr/>
                <p:nvPr/>
              </p:nvSpPr>
              <p:spPr>
                <a:xfrm>
                  <a:off x="3536757" y="6683704"/>
                  <a:ext cx="79836" cy="42579"/>
                </a:xfrm>
                <a:custGeom>
                  <a:avLst/>
                  <a:gdLst>
                    <a:gd name="connsiteX0" fmla="*/ 0 w 79836"/>
                    <a:gd name="connsiteY0" fmla="*/ 42580 h 42579"/>
                    <a:gd name="connsiteX1" fmla="*/ 5322 w 79836"/>
                    <a:gd name="connsiteY1" fmla="*/ 26612 h 42579"/>
                    <a:gd name="connsiteX2" fmla="*/ 10645 w 79836"/>
                    <a:gd name="connsiteY2" fmla="*/ 21290 h 42579"/>
                    <a:gd name="connsiteX3" fmla="*/ 15967 w 79836"/>
                    <a:gd name="connsiteY3" fmla="*/ 15967 h 42579"/>
                    <a:gd name="connsiteX4" fmla="*/ 31935 w 79836"/>
                    <a:gd name="connsiteY4" fmla="*/ 5323 h 42579"/>
                    <a:gd name="connsiteX5" fmla="*/ 42580 w 79836"/>
                    <a:gd name="connsiteY5" fmla="*/ 0 h 42579"/>
                    <a:gd name="connsiteX6" fmla="*/ 53225 w 79836"/>
                    <a:gd name="connsiteY6" fmla="*/ 0 h 42579"/>
                    <a:gd name="connsiteX7" fmla="*/ 58547 w 79836"/>
                    <a:gd name="connsiteY7" fmla="*/ 0 h 42579"/>
                    <a:gd name="connsiteX8" fmla="*/ 63870 w 79836"/>
                    <a:gd name="connsiteY8" fmla="*/ 0 h 42579"/>
                    <a:gd name="connsiteX9" fmla="*/ 79837 w 79836"/>
                    <a:gd name="connsiteY9" fmla="*/ 0 h 42579"/>
                    <a:gd name="connsiteX10" fmla="*/ 63870 w 79836"/>
                    <a:gd name="connsiteY10" fmla="*/ 5323 h 42579"/>
                    <a:gd name="connsiteX11" fmla="*/ 58547 w 79836"/>
                    <a:gd name="connsiteY11" fmla="*/ 5323 h 42579"/>
                    <a:gd name="connsiteX12" fmla="*/ 53225 w 79836"/>
                    <a:gd name="connsiteY12" fmla="*/ 5323 h 42579"/>
                    <a:gd name="connsiteX13" fmla="*/ 37257 w 79836"/>
                    <a:gd name="connsiteY13" fmla="*/ 10645 h 42579"/>
                    <a:gd name="connsiteX14" fmla="*/ 21290 w 79836"/>
                    <a:gd name="connsiteY14" fmla="*/ 15967 h 42579"/>
                    <a:gd name="connsiteX15" fmla="*/ 15967 w 79836"/>
                    <a:gd name="connsiteY15" fmla="*/ 21290 h 42579"/>
                    <a:gd name="connsiteX16" fmla="*/ 10645 w 79836"/>
                    <a:gd name="connsiteY16" fmla="*/ 26612 h 42579"/>
                    <a:gd name="connsiteX17" fmla="*/ 0 w 79836"/>
                    <a:gd name="connsiteY17" fmla="*/ 42580 h 42579"/>
                    <a:gd name="connsiteX18" fmla="*/ 0 w 79836"/>
                    <a:gd name="connsiteY18" fmla="*/ 42580 h 42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9836" h="42579">
                      <a:moveTo>
                        <a:pt x="0" y="42580"/>
                      </a:moveTo>
                      <a:cubicBezTo>
                        <a:pt x="0" y="42580"/>
                        <a:pt x="0" y="37257"/>
                        <a:pt x="5322" y="26612"/>
                      </a:cubicBezTo>
                      <a:cubicBezTo>
                        <a:pt x="5322" y="26612"/>
                        <a:pt x="5322" y="21290"/>
                        <a:pt x="10645" y="21290"/>
                      </a:cubicBezTo>
                      <a:cubicBezTo>
                        <a:pt x="10645" y="21290"/>
                        <a:pt x="15967" y="15967"/>
                        <a:pt x="15967" y="15967"/>
                      </a:cubicBezTo>
                      <a:cubicBezTo>
                        <a:pt x="21290" y="10645"/>
                        <a:pt x="26612" y="10645"/>
                        <a:pt x="31935" y="5323"/>
                      </a:cubicBezTo>
                      <a:cubicBezTo>
                        <a:pt x="37257" y="5323"/>
                        <a:pt x="37257" y="5323"/>
                        <a:pt x="42580" y="0"/>
                      </a:cubicBezTo>
                      <a:cubicBezTo>
                        <a:pt x="47902" y="0"/>
                        <a:pt x="47902" y="0"/>
                        <a:pt x="53225" y="0"/>
                      </a:cubicBezTo>
                      <a:cubicBezTo>
                        <a:pt x="58547" y="0"/>
                        <a:pt x="58547" y="0"/>
                        <a:pt x="58547" y="0"/>
                      </a:cubicBezTo>
                      <a:cubicBezTo>
                        <a:pt x="58547" y="0"/>
                        <a:pt x="63870" y="0"/>
                        <a:pt x="63870" y="0"/>
                      </a:cubicBezTo>
                      <a:cubicBezTo>
                        <a:pt x="74514" y="0"/>
                        <a:pt x="79837" y="0"/>
                        <a:pt x="79837" y="0"/>
                      </a:cubicBezTo>
                      <a:cubicBezTo>
                        <a:pt x="79837" y="0"/>
                        <a:pt x="74514" y="0"/>
                        <a:pt x="63870" y="5323"/>
                      </a:cubicBezTo>
                      <a:cubicBezTo>
                        <a:pt x="63870" y="5323"/>
                        <a:pt x="58547" y="5323"/>
                        <a:pt x="58547" y="5323"/>
                      </a:cubicBezTo>
                      <a:cubicBezTo>
                        <a:pt x="58547" y="5323"/>
                        <a:pt x="53225" y="5323"/>
                        <a:pt x="53225" y="5323"/>
                      </a:cubicBezTo>
                      <a:cubicBezTo>
                        <a:pt x="47902" y="5323"/>
                        <a:pt x="42580" y="10645"/>
                        <a:pt x="37257" y="10645"/>
                      </a:cubicBezTo>
                      <a:cubicBezTo>
                        <a:pt x="31935" y="10645"/>
                        <a:pt x="26612" y="15967"/>
                        <a:pt x="21290" y="15967"/>
                      </a:cubicBezTo>
                      <a:cubicBezTo>
                        <a:pt x="21290" y="15967"/>
                        <a:pt x="15967" y="21290"/>
                        <a:pt x="15967" y="21290"/>
                      </a:cubicBezTo>
                      <a:cubicBezTo>
                        <a:pt x="15967" y="21290"/>
                        <a:pt x="10645" y="21290"/>
                        <a:pt x="10645" y="26612"/>
                      </a:cubicBezTo>
                      <a:cubicBezTo>
                        <a:pt x="5322" y="37257"/>
                        <a:pt x="5322" y="37257"/>
                        <a:pt x="0" y="42580"/>
                      </a:cubicBezTo>
                      <a:cubicBezTo>
                        <a:pt x="0" y="42580"/>
                        <a:pt x="0" y="42580"/>
                        <a:pt x="0" y="4258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F82C992C-9C1D-4EF0-86EF-DE6DB23F7074}"/>
                    </a:ext>
                  </a:extLst>
                </p:cNvPr>
                <p:cNvSpPr/>
                <p:nvPr/>
              </p:nvSpPr>
              <p:spPr>
                <a:xfrm>
                  <a:off x="3754977" y="6406936"/>
                  <a:ext cx="31934" cy="106448"/>
                </a:xfrm>
                <a:custGeom>
                  <a:avLst/>
                  <a:gdLst>
                    <a:gd name="connsiteX0" fmla="*/ 31935 w 31934"/>
                    <a:gd name="connsiteY0" fmla="*/ 0 h 106448"/>
                    <a:gd name="connsiteX1" fmla="*/ 31935 w 31934"/>
                    <a:gd name="connsiteY1" fmla="*/ 15967 h 106448"/>
                    <a:gd name="connsiteX2" fmla="*/ 26612 w 31934"/>
                    <a:gd name="connsiteY2" fmla="*/ 53224 h 106448"/>
                    <a:gd name="connsiteX3" fmla="*/ 21290 w 31934"/>
                    <a:gd name="connsiteY3" fmla="*/ 74514 h 106448"/>
                    <a:gd name="connsiteX4" fmla="*/ 10645 w 31934"/>
                    <a:gd name="connsiteY4" fmla="*/ 90482 h 106448"/>
                    <a:gd name="connsiteX5" fmla="*/ 0 w 31934"/>
                    <a:gd name="connsiteY5" fmla="*/ 106449 h 106448"/>
                    <a:gd name="connsiteX6" fmla="*/ 5323 w 31934"/>
                    <a:gd name="connsiteY6" fmla="*/ 90482 h 106448"/>
                    <a:gd name="connsiteX7" fmla="*/ 15968 w 31934"/>
                    <a:gd name="connsiteY7" fmla="*/ 53224 h 106448"/>
                    <a:gd name="connsiteX8" fmla="*/ 26612 w 31934"/>
                    <a:gd name="connsiteY8" fmla="*/ 15967 h 106448"/>
                    <a:gd name="connsiteX9" fmla="*/ 31935 w 31934"/>
                    <a:gd name="connsiteY9" fmla="*/ 0 h 106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34" h="106448">
                      <a:moveTo>
                        <a:pt x="31935" y="0"/>
                      </a:moveTo>
                      <a:cubicBezTo>
                        <a:pt x="31935" y="0"/>
                        <a:pt x="31935" y="5322"/>
                        <a:pt x="31935" y="15967"/>
                      </a:cubicBezTo>
                      <a:cubicBezTo>
                        <a:pt x="31935" y="26612"/>
                        <a:pt x="26612" y="42580"/>
                        <a:pt x="26612" y="53224"/>
                      </a:cubicBezTo>
                      <a:cubicBezTo>
                        <a:pt x="26612" y="58547"/>
                        <a:pt x="21290" y="69192"/>
                        <a:pt x="21290" y="74514"/>
                      </a:cubicBezTo>
                      <a:cubicBezTo>
                        <a:pt x="21290" y="79837"/>
                        <a:pt x="15968" y="85159"/>
                        <a:pt x="10645" y="90482"/>
                      </a:cubicBezTo>
                      <a:cubicBezTo>
                        <a:pt x="5323" y="101126"/>
                        <a:pt x="0" y="106449"/>
                        <a:pt x="0" y="106449"/>
                      </a:cubicBezTo>
                      <a:cubicBezTo>
                        <a:pt x="0" y="106449"/>
                        <a:pt x="0" y="101126"/>
                        <a:pt x="5323" y="90482"/>
                      </a:cubicBezTo>
                      <a:cubicBezTo>
                        <a:pt x="5323" y="79837"/>
                        <a:pt x="10645" y="69192"/>
                        <a:pt x="15968" y="53224"/>
                      </a:cubicBezTo>
                      <a:cubicBezTo>
                        <a:pt x="21290" y="37257"/>
                        <a:pt x="21290" y="26612"/>
                        <a:pt x="26612" y="15967"/>
                      </a:cubicBezTo>
                      <a:cubicBezTo>
                        <a:pt x="31935" y="5322"/>
                        <a:pt x="31935" y="0"/>
                        <a:pt x="31935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DC50B39A-6247-465C-9028-980CCB858047}"/>
                    </a:ext>
                  </a:extLst>
                </p:cNvPr>
                <p:cNvSpPr/>
                <p:nvPr/>
              </p:nvSpPr>
              <p:spPr>
                <a:xfrm>
                  <a:off x="3605948" y="6555965"/>
                  <a:ext cx="133061" cy="111771"/>
                </a:xfrm>
                <a:custGeom>
                  <a:avLst/>
                  <a:gdLst>
                    <a:gd name="connsiteX0" fmla="*/ 122416 w 133061"/>
                    <a:gd name="connsiteY0" fmla="*/ 26612 h 111771"/>
                    <a:gd name="connsiteX1" fmla="*/ 117094 w 133061"/>
                    <a:gd name="connsiteY1" fmla="*/ 37257 h 111771"/>
                    <a:gd name="connsiteX2" fmla="*/ 106449 w 133061"/>
                    <a:gd name="connsiteY2" fmla="*/ 63869 h 111771"/>
                    <a:gd name="connsiteX3" fmla="*/ 79837 w 133061"/>
                    <a:gd name="connsiteY3" fmla="*/ 95804 h 111771"/>
                    <a:gd name="connsiteX4" fmla="*/ 69192 w 133061"/>
                    <a:gd name="connsiteY4" fmla="*/ 101126 h 111771"/>
                    <a:gd name="connsiteX5" fmla="*/ 58547 w 133061"/>
                    <a:gd name="connsiteY5" fmla="*/ 106449 h 111771"/>
                    <a:gd name="connsiteX6" fmla="*/ 31935 w 133061"/>
                    <a:gd name="connsiteY6" fmla="*/ 111771 h 111771"/>
                    <a:gd name="connsiteX7" fmla="*/ 26612 w 133061"/>
                    <a:gd name="connsiteY7" fmla="*/ 111771 h 111771"/>
                    <a:gd name="connsiteX8" fmla="*/ 26612 w 133061"/>
                    <a:gd name="connsiteY8" fmla="*/ 111771 h 111771"/>
                    <a:gd name="connsiteX9" fmla="*/ 26612 w 133061"/>
                    <a:gd name="connsiteY9" fmla="*/ 111771 h 111771"/>
                    <a:gd name="connsiteX10" fmla="*/ 26612 w 133061"/>
                    <a:gd name="connsiteY10" fmla="*/ 111771 h 111771"/>
                    <a:gd name="connsiteX11" fmla="*/ 21290 w 133061"/>
                    <a:gd name="connsiteY11" fmla="*/ 111771 h 111771"/>
                    <a:gd name="connsiteX12" fmla="*/ 10645 w 133061"/>
                    <a:gd name="connsiteY12" fmla="*/ 106449 h 111771"/>
                    <a:gd name="connsiteX13" fmla="*/ 0 w 133061"/>
                    <a:gd name="connsiteY13" fmla="*/ 79837 h 111771"/>
                    <a:gd name="connsiteX14" fmla="*/ 5323 w 133061"/>
                    <a:gd name="connsiteY14" fmla="*/ 58547 h 111771"/>
                    <a:gd name="connsiteX15" fmla="*/ 10645 w 133061"/>
                    <a:gd name="connsiteY15" fmla="*/ 37257 h 111771"/>
                    <a:gd name="connsiteX16" fmla="*/ 26612 w 133061"/>
                    <a:gd name="connsiteY16" fmla="*/ 10645 h 111771"/>
                    <a:gd name="connsiteX17" fmla="*/ 31935 w 133061"/>
                    <a:gd name="connsiteY17" fmla="*/ 0 h 111771"/>
                    <a:gd name="connsiteX18" fmla="*/ 26612 w 133061"/>
                    <a:gd name="connsiteY18" fmla="*/ 10645 h 111771"/>
                    <a:gd name="connsiteX19" fmla="*/ 15967 w 133061"/>
                    <a:gd name="connsiteY19" fmla="*/ 37257 h 111771"/>
                    <a:gd name="connsiteX20" fmla="*/ 10645 w 133061"/>
                    <a:gd name="connsiteY20" fmla="*/ 74514 h 111771"/>
                    <a:gd name="connsiteX21" fmla="*/ 21290 w 133061"/>
                    <a:gd name="connsiteY21" fmla="*/ 90482 h 111771"/>
                    <a:gd name="connsiteX22" fmla="*/ 26612 w 133061"/>
                    <a:gd name="connsiteY22" fmla="*/ 90482 h 111771"/>
                    <a:gd name="connsiteX23" fmla="*/ 31935 w 133061"/>
                    <a:gd name="connsiteY23" fmla="*/ 90482 h 111771"/>
                    <a:gd name="connsiteX24" fmla="*/ 37257 w 133061"/>
                    <a:gd name="connsiteY24" fmla="*/ 90482 h 111771"/>
                    <a:gd name="connsiteX25" fmla="*/ 37257 w 133061"/>
                    <a:gd name="connsiteY25" fmla="*/ 90482 h 111771"/>
                    <a:gd name="connsiteX26" fmla="*/ 37257 w 133061"/>
                    <a:gd name="connsiteY26" fmla="*/ 90482 h 111771"/>
                    <a:gd name="connsiteX27" fmla="*/ 37257 w 133061"/>
                    <a:gd name="connsiteY27" fmla="*/ 90482 h 111771"/>
                    <a:gd name="connsiteX28" fmla="*/ 42580 w 133061"/>
                    <a:gd name="connsiteY28" fmla="*/ 90482 h 111771"/>
                    <a:gd name="connsiteX29" fmla="*/ 63870 w 133061"/>
                    <a:gd name="connsiteY29" fmla="*/ 90482 h 111771"/>
                    <a:gd name="connsiteX30" fmla="*/ 74514 w 133061"/>
                    <a:gd name="connsiteY30" fmla="*/ 85159 h 111771"/>
                    <a:gd name="connsiteX31" fmla="*/ 85159 w 133061"/>
                    <a:gd name="connsiteY31" fmla="*/ 79837 h 111771"/>
                    <a:gd name="connsiteX32" fmla="*/ 117094 w 133061"/>
                    <a:gd name="connsiteY32" fmla="*/ 53224 h 111771"/>
                    <a:gd name="connsiteX33" fmla="*/ 133061 w 133061"/>
                    <a:gd name="connsiteY33" fmla="*/ 26612 h 111771"/>
                    <a:gd name="connsiteX34" fmla="*/ 122416 w 133061"/>
                    <a:gd name="connsiteY34" fmla="*/ 26612 h 11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3061" h="111771">
                      <a:moveTo>
                        <a:pt x="122416" y="26612"/>
                      </a:moveTo>
                      <a:cubicBezTo>
                        <a:pt x="122416" y="26612"/>
                        <a:pt x="122416" y="31935"/>
                        <a:pt x="117094" y="37257"/>
                      </a:cubicBezTo>
                      <a:cubicBezTo>
                        <a:pt x="117094" y="42580"/>
                        <a:pt x="111772" y="53224"/>
                        <a:pt x="106449" y="63869"/>
                      </a:cubicBezTo>
                      <a:cubicBezTo>
                        <a:pt x="101127" y="74514"/>
                        <a:pt x="90482" y="85159"/>
                        <a:pt x="79837" y="95804"/>
                      </a:cubicBezTo>
                      <a:cubicBezTo>
                        <a:pt x="74514" y="95804"/>
                        <a:pt x="74514" y="101126"/>
                        <a:pt x="69192" y="101126"/>
                      </a:cubicBezTo>
                      <a:cubicBezTo>
                        <a:pt x="63870" y="101126"/>
                        <a:pt x="63870" y="106449"/>
                        <a:pt x="58547" y="106449"/>
                      </a:cubicBezTo>
                      <a:cubicBezTo>
                        <a:pt x="47902" y="111771"/>
                        <a:pt x="42580" y="111771"/>
                        <a:pt x="31935" y="111771"/>
                      </a:cubicBezTo>
                      <a:lnTo>
                        <a:pt x="26612" y="111771"/>
                      </a:lnTo>
                      <a:lnTo>
                        <a:pt x="26612" y="111771"/>
                      </a:lnTo>
                      <a:lnTo>
                        <a:pt x="26612" y="111771"/>
                      </a:lnTo>
                      <a:lnTo>
                        <a:pt x="26612" y="111771"/>
                      </a:lnTo>
                      <a:lnTo>
                        <a:pt x="21290" y="111771"/>
                      </a:lnTo>
                      <a:cubicBezTo>
                        <a:pt x="15967" y="111771"/>
                        <a:pt x="10645" y="106449"/>
                        <a:pt x="10645" y="106449"/>
                      </a:cubicBezTo>
                      <a:cubicBezTo>
                        <a:pt x="5323" y="101126"/>
                        <a:pt x="0" y="90482"/>
                        <a:pt x="0" y="79837"/>
                      </a:cubicBezTo>
                      <a:cubicBezTo>
                        <a:pt x="0" y="69192"/>
                        <a:pt x="0" y="63869"/>
                        <a:pt x="5323" y="58547"/>
                      </a:cubicBezTo>
                      <a:cubicBezTo>
                        <a:pt x="5323" y="53224"/>
                        <a:pt x="10645" y="47902"/>
                        <a:pt x="10645" y="37257"/>
                      </a:cubicBezTo>
                      <a:cubicBezTo>
                        <a:pt x="15967" y="26612"/>
                        <a:pt x="21290" y="15967"/>
                        <a:pt x="26612" y="10645"/>
                      </a:cubicBezTo>
                      <a:cubicBezTo>
                        <a:pt x="31935" y="5322"/>
                        <a:pt x="31935" y="0"/>
                        <a:pt x="31935" y="0"/>
                      </a:cubicBezTo>
                      <a:cubicBezTo>
                        <a:pt x="31935" y="0"/>
                        <a:pt x="31935" y="5322"/>
                        <a:pt x="26612" y="10645"/>
                      </a:cubicBezTo>
                      <a:cubicBezTo>
                        <a:pt x="21290" y="15967"/>
                        <a:pt x="21290" y="26612"/>
                        <a:pt x="15967" y="37257"/>
                      </a:cubicBezTo>
                      <a:cubicBezTo>
                        <a:pt x="10645" y="47902"/>
                        <a:pt x="10645" y="63869"/>
                        <a:pt x="10645" y="74514"/>
                      </a:cubicBezTo>
                      <a:cubicBezTo>
                        <a:pt x="10645" y="79837"/>
                        <a:pt x="15967" y="85159"/>
                        <a:pt x="21290" y="90482"/>
                      </a:cubicBezTo>
                      <a:cubicBezTo>
                        <a:pt x="21290" y="90482"/>
                        <a:pt x="26612" y="90482"/>
                        <a:pt x="26612" y="90482"/>
                      </a:cubicBezTo>
                      <a:cubicBezTo>
                        <a:pt x="26612" y="90482"/>
                        <a:pt x="31935" y="90482"/>
                        <a:pt x="31935" y="90482"/>
                      </a:cubicBezTo>
                      <a:lnTo>
                        <a:pt x="37257" y="90482"/>
                      </a:lnTo>
                      <a:lnTo>
                        <a:pt x="37257" y="90482"/>
                      </a:lnTo>
                      <a:cubicBezTo>
                        <a:pt x="37257" y="90482"/>
                        <a:pt x="37257" y="90482"/>
                        <a:pt x="37257" y="90482"/>
                      </a:cubicBezTo>
                      <a:lnTo>
                        <a:pt x="37257" y="90482"/>
                      </a:lnTo>
                      <a:lnTo>
                        <a:pt x="42580" y="90482"/>
                      </a:lnTo>
                      <a:cubicBezTo>
                        <a:pt x="47902" y="90482"/>
                        <a:pt x="58547" y="90482"/>
                        <a:pt x="63870" y="90482"/>
                      </a:cubicBezTo>
                      <a:cubicBezTo>
                        <a:pt x="69192" y="90482"/>
                        <a:pt x="69192" y="90482"/>
                        <a:pt x="74514" y="85159"/>
                      </a:cubicBezTo>
                      <a:cubicBezTo>
                        <a:pt x="79837" y="85159"/>
                        <a:pt x="79837" y="79837"/>
                        <a:pt x="85159" y="79837"/>
                      </a:cubicBezTo>
                      <a:cubicBezTo>
                        <a:pt x="95804" y="74514"/>
                        <a:pt x="106449" y="63869"/>
                        <a:pt x="117094" y="53224"/>
                      </a:cubicBezTo>
                      <a:cubicBezTo>
                        <a:pt x="122416" y="42580"/>
                        <a:pt x="127739" y="37257"/>
                        <a:pt x="133061" y="26612"/>
                      </a:cubicBezTo>
                      <a:cubicBezTo>
                        <a:pt x="122416" y="26612"/>
                        <a:pt x="122416" y="26612"/>
                        <a:pt x="122416" y="26612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6804BBEB-4BE4-49DE-B3D7-80DF358F9B07}"/>
                    </a:ext>
                  </a:extLst>
                </p:cNvPr>
                <p:cNvSpPr/>
                <p:nvPr/>
              </p:nvSpPr>
              <p:spPr>
                <a:xfrm>
                  <a:off x="3669818" y="6492096"/>
                  <a:ext cx="196930" cy="186285"/>
                </a:xfrm>
                <a:custGeom>
                  <a:avLst/>
                  <a:gdLst>
                    <a:gd name="connsiteX0" fmla="*/ 196931 w 196930"/>
                    <a:gd name="connsiteY0" fmla="*/ 0 h 186285"/>
                    <a:gd name="connsiteX1" fmla="*/ 180964 w 196930"/>
                    <a:gd name="connsiteY1" fmla="*/ 42580 h 186285"/>
                    <a:gd name="connsiteX2" fmla="*/ 159674 w 196930"/>
                    <a:gd name="connsiteY2" fmla="*/ 85159 h 186285"/>
                    <a:gd name="connsiteX3" fmla="*/ 127739 w 196930"/>
                    <a:gd name="connsiteY3" fmla="*/ 133061 h 186285"/>
                    <a:gd name="connsiteX4" fmla="*/ 90482 w 196930"/>
                    <a:gd name="connsiteY4" fmla="*/ 170318 h 186285"/>
                    <a:gd name="connsiteX5" fmla="*/ 42580 w 196930"/>
                    <a:gd name="connsiteY5" fmla="*/ 186286 h 186285"/>
                    <a:gd name="connsiteX6" fmla="*/ 31935 w 196930"/>
                    <a:gd name="connsiteY6" fmla="*/ 186286 h 186285"/>
                    <a:gd name="connsiteX7" fmla="*/ 21290 w 196930"/>
                    <a:gd name="connsiteY7" fmla="*/ 180963 h 186285"/>
                    <a:gd name="connsiteX8" fmla="*/ 10645 w 196930"/>
                    <a:gd name="connsiteY8" fmla="*/ 170318 h 186285"/>
                    <a:gd name="connsiteX9" fmla="*/ 0 w 196930"/>
                    <a:gd name="connsiteY9" fmla="*/ 159673 h 186285"/>
                    <a:gd name="connsiteX10" fmla="*/ 10645 w 196930"/>
                    <a:gd name="connsiteY10" fmla="*/ 164996 h 186285"/>
                    <a:gd name="connsiteX11" fmla="*/ 21290 w 196930"/>
                    <a:gd name="connsiteY11" fmla="*/ 170318 h 186285"/>
                    <a:gd name="connsiteX12" fmla="*/ 31935 w 196930"/>
                    <a:gd name="connsiteY12" fmla="*/ 170318 h 186285"/>
                    <a:gd name="connsiteX13" fmla="*/ 42580 w 196930"/>
                    <a:gd name="connsiteY13" fmla="*/ 170318 h 186285"/>
                    <a:gd name="connsiteX14" fmla="*/ 79837 w 196930"/>
                    <a:gd name="connsiteY14" fmla="*/ 154351 h 186285"/>
                    <a:gd name="connsiteX15" fmla="*/ 95804 w 196930"/>
                    <a:gd name="connsiteY15" fmla="*/ 138384 h 186285"/>
                    <a:gd name="connsiteX16" fmla="*/ 111772 w 196930"/>
                    <a:gd name="connsiteY16" fmla="*/ 117094 h 186285"/>
                    <a:gd name="connsiteX17" fmla="*/ 143706 w 196930"/>
                    <a:gd name="connsiteY17" fmla="*/ 74514 h 186285"/>
                    <a:gd name="connsiteX18" fmla="*/ 164996 w 196930"/>
                    <a:gd name="connsiteY18" fmla="*/ 31935 h 186285"/>
                    <a:gd name="connsiteX19" fmla="*/ 196931 w 196930"/>
                    <a:gd name="connsiteY19" fmla="*/ 0 h 186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96930" h="186285">
                      <a:moveTo>
                        <a:pt x="196931" y="0"/>
                      </a:moveTo>
                      <a:cubicBezTo>
                        <a:pt x="196931" y="0"/>
                        <a:pt x="191608" y="15967"/>
                        <a:pt x="180964" y="42580"/>
                      </a:cubicBezTo>
                      <a:cubicBezTo>
                        <a:pt x="175641" y="53224"/>
                        <a:pt x="170319" y="69192"/>
                        <a:pt x="159674" y="85159"/>
                      </a:cubicBezTo>
                      <a:cubicBezTo>
                        <a:pt x="149029" y="101126"/>
                        <a:pt x="143706" y="117094"/>
                        <a:pt x="127739" y="133061"/>
                      </a:cubicBezTo>
                      <a:cubicBezTo>
                        <a:pt x="117094" y="149028"/>
                        <a:pt x="101127" y="159673"/>
                        <a:pt x="90482" y="170318"/>
                      </a:cubicBezTo>
                      <a:cubicBezTo>
                        <a:pt x="74514" y="180963"/>
                        <a:pt x="58547" y="186286"/>
                        <a:pt x="42580" y="186286"/>
                      </a:cubicBezTo>
                      <a:cubicBezTo>
                        <a:pt x="37257" y="186286"/>
                        <a:pt x="37257" y="186286"/>
                        <a:pt x="31935" y="186286"/>
                      </a:cubicBezTo>
                      <a:cubicBezTo>
                        <a:pt x="26612" y="186286"/>
                        <a:pt x="26612" y="186286"/>
                        <a:pt x="21290" y="180963"/>
                      </a:cubicBezTo>
                      <a:cubicBezTo>
                        <a:pt x="15967" y="180963"/>
                        <a:pt x="10645" y="175641"/>
                        <a:pt x="10645" y="170318"/>
                      </a:cubicBezTo>
                      <a:cubicBezTo>
                        <a:pt x="5322" y="164996"/>
                        <a:pt x="0" y="159673"/>
                        <a:pt x="0" y="159673"/>
                      </a:cubicBezTo>
                      <a:cubicBezTo>
                        <a:pt x="0" y="159673"/>
                        <a:pt x="5322" y="159673"/>
                        <a:pt x="10645" y="164996"/>
                      </a:cubicBezTo>
                      <a:cubicBezTo>
                        <a:pt x="15967" y="164996"/>
                        <a:pt x="15967" y="170318"/>
                        <a:pt x="21290" y="170318"/>
                      </a:cubicBezTo>
                      <a:cubicBezTo>
                        <a:pt x="21290" y="170318"/>
                        <a:pt x="26612" y="170318"/>
                        <a:pt x="31935" y="170318"/>
                      </a:cubicBezTo>
                      <a:cubicBezTo>
                        <a:pt x="37257" y="170318"/>
                        <a:pt x="37257" y="170318"/>
                        <a:pt x="42580" y="170318"/>
                      </a:cubicBezTo>
                      <a:cubicBezTo>
                        <a:pt x="53225" y="170318"/>
                        <a:pt x="69192" y="164996"/>
                        <a:pt x="79837" y="154351"/>
                      </a:cubicBezTo>
                      <a:cubicBezTo>
                        <a:pt x="85159" y="149028"/>
                        <a:pt x="90482" y="143706"/>
                        <a:pt x="95804" y="138384"/>
                      </a:cubicBezTo>
                      <a:cubicBezTo>
                        <a:pt x="101127" y="133061"/>
                        <a:pt x="106449" y="127739"/>
                        <a:pt x="111772" y="117094"/>
                      </a:cubicBezTo>
                      <a:cubicBezTo>
                        <a:pt x="122416" y="101126"/>
                        <a:pt x="133061" y="90482"/>
                        <a:pt x="143706" y="74514"/>
                      </a:cubicBezTo>
                      <a:cubicBezTo>
                        <a:pt x="154351" y="58547"/>
                        <a:pt x="159674" y="47902"/>
                        <a:pt x="164996" y="31935"/>
                      </a:cubicBezTo>
                      <a:cubicBezTo>
                        <a:pt x="186286" y="15967"/>
                        <a:pt x="196931" y="0"/>
                        <a:pt x="196931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835F7EAE-7AAB-4C2D-8258-A6B1A9D279BF}"/>
                    </a:ext>
                  </a:extLst>
                </p:cNvPr>
                <p:cNvSpPr/>
                <p:nvPr/>
              </p:nvSpPr>
              <p:spPr>
                <a:xfrm>
                  <a:off x="3696430" y="6614512"/>
                  <a:ext cx="186285" cy="95803"/>
                </a:xfrm>
                <a:custGeom>
                  <a:avLst/>
                  <a:gdLst>
                    <a:gd name="connsiteX0" fmla="*/ 186286 w 186285"/>
                    <a:gd name="connsiteY0" fmla="*/ 0 h 95803"/>
                    <a:gd name="connsiteX1" fmla="*/ 170319 w 186285"/>
                    <a:gd name="connsiteY1" fmla="*/ 31935 h 95803"/>
                    <a:gd name="connsiteX2" fmla="*/ 159674 w 186285"/>
                    <a:gd name="connsiteY2" fmla="*/ 47902 h 95803"/>
                    <a:gd name="connsiteX3" fmla="*/ 143706 w 186285"/>
                    <a:gd name="connsiteY3" fmla="*/ 63869 h 95803"/>
                    <a:gd name="connsiteX4" fmla="*/ 127739 w 186285"/>
                    <a:gd name="connsiteY4" fmla="*/ 79837 h 95803"/>
                    <a:gd name="connsiteX5" fmla="*/ 106449 w 186285"/>
                    <a:gd name="connsiteY5" fmla="*/ 90482 h 95803"/>
                    <a:gd name="connsiteX6" fmla="*/ 85159 w 186285"/>
                    <a:gd name="connsiteY6" fmla="*/ 95804 h 95803"/>
                    <a:gd name="connsiteX7" fmla="*/ 63870 w 186285"/>
                    <a:gd name="connsiteY7" fmla="*/ 95804 h 95803"/>
                    <a:gd name="connsiteX8" fmla="*/ 53225 w 186285"/>
                    <a:gd name="connsiteY8" fmla="*/ 95804 h 95803"/>
                    <a:gd name="connsiteX9" fmla="*/ 42580 w 186285"/>
                    <a:gd name="connsiteY9" fmla="*/ 90482 h 95803"/>
                    <a:gd name="connsiteX10" fmla="*/ 31935 w 186285"/>
                    <a:gd name="connsiteY10" fmla="*/ 85159 h 95803"/>
                    <a:gd name="connsiteX11" fmla="*/ 26612 w 186285"/>
                    <a:gd name="connsiteY11" fmla="*/ 79837 h 95803"/>
                    <a:gd name="connsiteX12" fmla="*/ 15967 w 186285"/>
                    <a:gd name="connsiteY12" fmla="*/ 69192 h 95803"/>
                    <a:gd name="connsiteX13" fmla="*/ 5322 w 186285"/>
                    <a:gd name="connsiteY13" fmla="*/ 58547 h 95803"/>
                    <a:gd name="connsiteX14" fmla="*/ 0 w 186285"/>
                    <a:gd name="connsiteY14" fmla="*/ 53224 h 95803"/>
                    <a:gd name="connsiteX15" fmla="*/ 10645 w 186285"/>
                    <a:gd name="connsiteY15" fmla="*/ 58547 h 95803"/>
                    <a:gd name="connsiteX16" fmla="*/ 21290 w 186285"/>
                    <a:gd name="connsiteY16" fmla="*/ 63869 h 95803"/>
                    <a:gd name="connsiteX17" fmla="*/ 31935 w 186285"/>
                    <a:gd name="connsiteY17" fmla="*/ 69192 h 95803"/>
                    <a:gd name="connsiteX18" fmla="*/ 37257 w 186285"/>
                    <a:gd name="connsiteY18" fmla="*/ 74514 h 95803"/>
                    <a:gd name="connsiteX19" fmla="*/ 47902 w 186285"/>
                    <a:gd name="connsiteY19" fmla="*/ 74514 h 95803"/>
                    <a:gd name="connsiteX20" fmla="*/ 58547 w 186285"/>
                    <a:gd name="connsiteY20" fmla="*/ 74514 h 95803"/>
                    <a:gd name="connsiteX21" fmla="*/ 69192 w 186285"/>
                    <a:gd name="connsiteY21" fmla="*/ 74514 h 95803"/>
                    <a:gd name="connsiteX22" fmla="*/ 90482 w 186285"/>
                    <a:gd name="connsiteY22" fmla="*/ 74514 h 95803"/>
                    <a:gd name="connsiteX23" fmla="*/ 111772 w 186285"/>
                    <a:gd name="connsiteY23" fmla="*/ 69192 h 95803"/>
                    <a:gd name="connsiteX24" fmla="*/ 127739 w 186285"/>
                    <a:gd name="connsiteY24" fmla="*/ 58547 h 95803"/>
                    <a:gd name="connsiteX25" fmla="*/ 143706 w 186285"/>
                    <a:gd name="connsiteY25" fmla="*/ 47902 h 95803"/>
                    <a:gd name="connsiteX26" fmla="*/ 170319 w 186285"/>
                    <a:gd name="connsiteY26" fmla="*/ 21290 h 95803"/>
                    <a:gd name="connsiteX27" fmla="*/ 186286 w 186285"/>
                    <a:gd name="connsiteY27" fmla="*/ 0 h 95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6285" h="95803">
                      <a:moveTo>
                        <a:pt x="186286" y="0"/>
                      </a:moveTo>
                      <a:cubicBezTo>
                        <a:pt x="186286" y="0"/>
                        <a:pt x="180964" y="15967"/>
                        <a:pt x="170319" y="31935"/>
                      </a:cubicBezTo>
                      <a:cubicBezTo>
                        <a:pt x="164996" y="37257"/>
                        <a:pt x="164996" y="42580"/>
                        <a:pt x="159674" y="47902"/>
                      </a:cubicBezTo>
                      <a:cubicBezTo>
                        <a:pt x="154351" y="53224"/>
                        <a:pt x="149029" y="58547"/>
                        <a:pt x="143706" y="63869"/>
                      </a:cubicBezTo>
                      <a:cubicBezTo>
                        <a:pt x="138384" y="69192"/>
                        <a:pt x="133061" y="74514"/>
                        <a:pt x="127739" y="79837"/>
                      </a:cubicBezTo>
                      <a:cubicBezTo>
                        <a:pt x="122416" y="85159"/>
                        <a:pt x="117094" y="85159"/>
                        <a:pt x="106449" y="90482"/>
                      </a:cubicBezTo>
                      <a:cubicBezTo>
                        <a:pt x="101127" y="95804"/>
                        <a:pt x="90482" y="95804"/>
                        <a:pt x="85159" y="95804"/>
                      </a:cubicBezTo>
                      <a:cubicBezTo>
                        <a:pt x="79837" y="95804"/>
                        <a:pt x="69192" y="95804"/>
                        <a:pt x="63870" y="95804"/>
                      </a:cubicBezTo>
                      <a:cubicBezTo>
                        <a:pt x="58547" y="95804"/>
                        <a:pt x="58547" y="95804"/>
                        <a:pt x="53225" y="95804"/>
                      </a:cubicBezTo>
                      <a:cubicBezTo>
                        <a:pt x="47902" y="95804"/>
                        <a:pt x="47902" y="95804"/>
                        <a:pt x="42580" y="90482"/>
                      </a:cubicBezTo>
                      <a:cubicBezTo>
                        <a:pt x="37257" y="90482"/>
                        <a:pt x="37257" y="90482"/>
                        <a:pt x="31935" y="85159"/>
                      </a:cubicBezTo>
                      <a:cubicBezTo>
                        <a:pt x="31935" y="85159"/>
                        <a:pt x="26612" y="79837"/>
                        <a:pt x="26612" y="79837"/>
                      </a:cubicBezTo>
                      <a:cubicBezTo>
                        <a:pt x="21290" y="74514"/>
                        <a:pt x="15967" y="74514"/>
                        <a:pt x="15967" y="69192"/>
                      </a:cubicBezTo>
                      <a:cubicBezTo>
                        <a:pt x="10645" y="63869"/>
                        <a:pt x="10645" y="63869"/>
                        <a:pt x="5322" y="58547"/>
                      </a:cubicBezTo>
                      <a:cubicBezTo>
                        <a:pt x="5322" y="58547"/>
                        <a:pt x="0" y="53224"/>
                        <a:pt x="0" y="53224"/>
                      </a:cubicBezTo>
                      <a:cubicBezTo>
                        <a:pt x="0" y="53224"/>
                        <a:pt x="5322" y="53224"/>
                        <a:pt x="10645" y="58547"/>
                      </a:cubicBezTo>
                      <a:cubicBezTo>
                        <a:pt x="10645" y="58547"/>
                        <a:pt x="15967" y="63869"/>
                        <a:pt x="21290" y="63869"/>
                      </a:cubicBezTo>
                      <a:cubicBezTo>
                        <a:pt x="26612" y="63869"/>
                        <a:pt x="31935" y="69192"/>
                        <a:pt x="31935" y="69192"/>
                      </a:cubicBezTo>
                      <a:cubicBezTo>
                        <a:pt x="31935" y="69192"/>
                        <a:pt x="37257" y="69192"/>
                        <a:pt x="37257" y="74514"/>
                      </a:cubicBezTo>
                      <a:cubicBezTo>
                        <a:pt x="42580" y="74514"/>
                        <a:pt x="42580" y="74514"/>
                        <a:pt x="47902" y="74514"/>
                      </a:cubicBezTo>
                      <a:cubicBezTo>
                        <a:pt x="53225" y="74514"/>
                        <a:pt x="53225" y="74514"/>
                        <a:pt x="58547" y="74514"/>
                      </a:cubicBezTo>
                      <a:cubicBezTo>
                        <a:pt x="63870" y="74514"/>
                        <a:pt x="63870" y="74514"/>
                        <a:pt x="69192" y="74514"/>
                      </a:cubicBezTo>
                      <a:cubicBezTo>
                        <a:pt x="74514" y="74514"/>
                        <a:pt x="79837" y="74514"/>
                        <a:pt x="90482" y="74514"/>
                      </a:cubicBezTo>
                      <a:cubicBezTo>
                        <a:pt x="95804" y="74514"/>
                        <a:pt x="101127" y="69192"/>
                        <a:pt x="111772" y="69192"/>
                      </a:cubicBezTo>
                      <a:cubicBezTo>
                        <a:pt x="117094" y="63869"/>
                        <a:pt x="122416" y="63869"/>
                        <a:pt x="127739" y="58547"/>
                      </a:cubicBezTo>
                      <a:cubicBezTo>
                        <a:pt x="133061" y="53224"/>
                        <a:pt x="138384" y="53224"/>
                        <a:pt x="143706" y="47902"/>
                      </a:cubicBezTo>
                      <a:cubicBezTo>
                        <a:pt x="154351" y="37257"/>
                        <a:pt x="164996" y="31935"/>
                        <a:pt x="170319" y="21290"/>
                      </a:cubicBezTo>
                      <a:cubicBezTo>
                        <a:pt x="180964" y="10645"/>
                        <a:pt x="186286" y="0"/>
                        <a:pt x="186286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CC6C1B9A-5996-4967-87A3-F94A092746CC}"/>
                    </a:ext>
                  </a:extLst>
                </p:cNvPr>
                <p:cNvSpPr/>
                <p:nvPr/>
              </p:nvSpPr>
              <p:spPr>
                <a:xfrm>
                  <a:off x="3680463" y="6390969"/>
                  <a:ext cx="21289" cy="47902"/>
                </a:xfrm>
                <a:custGeom>
                  <a:avLst/>
                  <a:gdLst>
                    <a:gd name="connsiteX0" fmla="*/ 21290 w 21289"/>
                    <a:gd name="connsiteY0" fmla="*/ 0 h 47902"/>
                    <a:gd name="connsiteX1" fmla="*/ 21290 w 21289"/>
                    <a:gd name="connsiteY1" fmla="*/ 10645 h 47902"/>
                    <a:gd name="connsiteX2" fmla="*/ 15967 w 21289"/>
                    <a:gd name="connsiteY2" fmla="*/ 26612 h 47902"/>
                    <a:gd name="connsiteX3" fmla="*/ 5322 w 21289"/>
                    <a:gd name="connsiteY3" fmla="*/ 42580 h 47902"/>
                    <a:gd name="connsiteX4" fmla="*/ 0 w 21289"/>
                    <a:gd name="connsiteY4" fmla="*/ 47902 h 47902"/>
                    <a:gd name="connsiteX5" fmla="*/ 0 w 21289"/>
                    <a:gd name="connsiteY5" fmla="*/ 37257 h 47902"/>
                    <a:gd name="connsiteX6" fmla="*/ 5322 w 21289"/>
                    <a:gd name="connsiteY6" fmla="*/ 21290 h 47902"/>
                    <a:gd name="connsiteX7" fmla="*/ 15967 w 21289"/>
                    <a:gd name="connsiteY7" fmla="*/ 5322 h 47902"/>
                    <a:gd name="connsiteX8" fmla="*/ 21290 w 21289"/>
                    <a:gd name="connsiteY8" fmla="*/ 0 h 47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289" h="47902">
                      <a:moveTo>
                        <a:pt x="21290" y="0"/>
                      </a:moveTo>
                      <a:cubicBezTo>
                        <a:pt x="21290" y="0"/>
                        <a:pt x="21290" y="5322"/>
                        <a:pt x="21290" y="10645"/>
                      </a:cubicBezTo>
                      <a:cubicBezTo>
                        <a:pt x="21290" y="15967"/>
                        <a:pt x="21290" y="21290"/>
                        <a:pt x="15967" y="26612"/>
                      </a:cubicBezTo>
                      <a:cubicBezTo>
                        <a:pt x="10645" y="31935"/>
                        <a:pt x="10645" y="37257"/>
                        <a:pt x="5322" y="42580"/>
                      </a:cubicBezTo>
                      <a:cubicBezTo>
                        <a:pt x="0" y="47902"/>
                        <a:pt x="0" y="47902"/>
                        <a:pt x="0" y="47902"/>
                      </a:cubicBezTo>
                      <a:cubicBezTo>
                        <a:pt x="0" y="47902"/>
                        <a:pt x="0" y="42580"/>
                        <a:pt x="0" y="37257"/>
                      </a:cubicBezTo>
                      <a:cubicBezTo>
                        <a:pt x="0" y="31935"/>
                        <a:pt x="0" y="26612"/>
                        <a:pt x="5322" y="21290"/>
                      </a:cubicBezTo>
                      <a:cubicBezTo>
                        <a:pt x="10645" y="15967"/>
                        <a:pt x="10645" y="10645"/>
                        <a:pt x="15967" y="5322"/>
                      </a:cubicBezTo>
                      <a:cubicBezTo>
                        <a:pt x="15967" y="0"/>
                        <a:pt x="21290" y="0"/>
                        <a:pt x="21290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130B805B-949B-474F-91A0-0B29DC737EAC}"/>
                    </a:ext>
                  </a:extLst>
                </p:cNvPr>
                <p:cNvSpPr/>
                <p:nvPr/>
              </p:nvSpPr>
              <p:spPr>
                <a:xfrm>
                  <a:off x="3435630" y="6566610"/>
                  <a:ext cx="21289" cy="47901"/>
                </a:xfrm>
                <a:custGeom>
                  <a:avLst/>
                  <a:gdLst>
                    <a:gd name="connsiteX0" fmla="*/ 0 w 21289"/>
                    <a:gd name="connsiteY0" fmla="*/ 0 h 47901"/>
                    <a:gd name="connsiteX1" fmla="*/ 0 w 21289"/>
                    <a:gd name="connsiteY1" fmla="*/ 0 h 47901"/>
                    <a:gd name="connsiteX2" fmla="*/ 5323 w 21289"/>
                    <a:gd name="connsiteY2" fmla="*/ 5322 h 47901"/>
                    <a:gd name="connsiteX3" fmla="*/ 15968 w 21289"/>
                    <a:gd name="connsiteY3" fmla="*/ 21290 h 47901"/>
                    <a:gd name="connsiteX4" fmla="*/ 21290 w 21289"/>
                    <a:gd name="connsiteY4" fmla="*/ 37257 h 47901"/>
                    <a:gd name="connsiteX5" fmla="*/ 21290 w 21289"/>
                    <a:gd name="connsiteY5" fmla="*/ 47902 h 47901"/>
                    <a:gd name="connsiteX6" fmla="*/ 15968 w 21289"/>
                    <a:gd name="connsiteY6" fmla="*/ 42580 h 47901"/>
                    <a:gd name="connsiteX7" fmla="*/ 10645 w 21289"/>
                    <a:gd name="connsiteY7" fmla="*/ 37257 h 47901"/>
                    <a:gd name="connsiteX8" fmla="*/ 5323 w 21289"/>
                    <a:gd name="connsiteY8" fmla="*/ 26612 h 47901"/>
                    <a:gd name="connsiteX9" fmla="*/ 0 w 21289"/>
                    <a:gd name="connsiteY9" fmla="*/ 5322 h 47901"/>
                    <a:gd name="connsiteX10" fmla="*/ 0 w 21289"/>
                    <a:gd name="connsiteY10" fmla="*/ 0 h 47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289" h="47901">
                      <a:moveTo>
                        <a:pt x="0" y="0"/>
                      </a:moveTo>
                      <a:cubicBezTo>
                        <a:pt x="0" y="0"/>
                        <a:pt x="0" y="5322"/>
                        <a:pt x="0" y="0"/>
                      </a:cubicBezTo>
                      <a:cubicBezTo>
                        <a:pt x="0" y="5322"/>
                        <a:pt x="5323" y="5322"/>
                        <a:pt x="5323" y="5322"/>
                      </a:cubicBezTo>
                      <a:cubicBezTo>
                        <a:pt x="10645" y="10645"/>
                        <a:pt x="10645" y="15967"/>
                        <a:pt x="15968" y="21290"/>
                      </a:cubicBezTo>
                      <a:cubicBezTo>
                        <a:pt x="15968" y="26612"/>
                        <a:pt x="21290" y="31935"/>
                        <a:pt x="21290" y="37257"/>
                      </a:cubicBezTo>
                      <a:cubicBezTo>
                        <a:pt x="21290" y="42580"/>
                        <a:pt x="21290" y="47902"/>
                        <a:pt x="21290" y="47902"/>
                      </a:cubicBezTo>
                      <a:cubicBezTo>
                        <a:pt x="21290" y="47902"/>
                        <a:pt x="15968" y="47902"/>
                        <a:pt x="15968" y="42580"/>
                      </a:cubicBezTo>
                      <a:cubicBezTo>
                        <a:pt x="15968" y="42580"/>
                        <a:pt x="10645" y="37257"/>
                        <a:pt x="10645" y="37257"/>
                      </a:cubicBezTo>
                      <a:cubicBezTo>
                        <a:pt x="10645" y="31935"/>
                        <a:pt x="5323" y="31935"/>
                        <a:pt x="5323" y="26612"/>
                      </a:cubicBezTo>
                      <a:cubicBezTo>
                        <a:pt x="0" y="21290"/>
                        <a:pt x="0" y="10645"/>
                        <a:pt x="0" y="5322"/>
                      </a:cubicBezTo>
                      <a:cubicBezTo>
                        <a:pt x="0" y="5322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C68267"/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2D287B4B-C919-4C30-B6DA-AFE08173671F}"/>
                  </a:ext>
                </a:extLst>
              </p:cNvPr>
              <p:cNvSpPr/>
              <p:nvPr/>
            </p:nvSpPr>
            <p:spPr>
              <a:xfrm>
                <a:off x="2902550" y="6641270"/>
                <a:ext cx="540165" cy="439080"/>
              </a:xfrm>
              <a:custGeom>
                <a:avLst/>
                <a:gdLst>
                  <a:gd name="connsiteX0" fmla="*/ 479855 w 540165"/>
                  <a:gd name="connsiteY0" fmla="*/ 5177 h 439080"/>
                  <a:gd name="connsiteX1" fmla="*/ 75349 w 540165"/>
                  <a:gd name="connsiteY1" fmla="*/ 265976 h 439080"/>
                  <a:gd name="connsiteX2" fmla="*/ 32769 w 540165"/>
                  <a:gd name="connsiteY2" fmla="*/ 436295 h 439080"/>
                  <a:gd name="connsiteX3" fmla="*/ 431953 w 540165"/>
                  <a:gd name="connsiteY3" fmla="*/ 191462 h 439080"/>
                  <a:gd name="connsiteX4" fmla="*/ 479855 w 540165"/>
                  <a:gd name="connsiteY4" fmla="*/ 5177 h 43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165" h="439080">
                    <a:moveTo>
                      <a:pt x="479855" y="5177"/>
                    </a:moveTo>
                    <a:cubicBezTo>
                      <a:pt x="479855" y="5177"/>
                      <a:pt x="197765" y="186140"/>
                      <a:pt x="75349" y="265976"/>
                    </a:cubicBezTo>
                    <a:cubicBezTo>
                      <a:pt x="-31100" y="329846"/>
                      <a:pt x="-4488" y="409682"/>
                      <a:pt x="32769" y="436295"/>
                    </a:cubicBezTo>
                    <a:cubicBezTo>
                      <a:pt x="70026" y="462907"/>
                      <a:pt x="288247" y="292589"/>
                      <a:pt x="431953" y="191462"/>
                    </a:cubicBezTo>
                    <a:cubicBezTo>
                      <a:pt x="575660" y="95658"/>
                      <a:pt x="559692" y="-26758"/>
                      <a:pt x="479855" y="5177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grpSp>
            <p:nvGrpSpPr>
              <p:cNvPr id="344" name="Graphic 19">
                <a:extLst>
                  <a:ext uri="{FF2B5EF4-FFF2-40B4-BE49-F238E27FC236}">
                    <a16:creationId xmlns:a16="http://schemas.microsoft.com/office/drawing/2014/main" id="{0EEE9A57-C48B-4652-9DC1-C2AAEA1ED454}"/>
                  </a:ext>
                </a:extLst>
              </p:cNvPr>
              <p:cNvGrpSpPr/>
              <p:nvPr/>
            </p:nvGrpSpPr>
            <p:grpSpPr>
              <a:xfrm>
                <a:off x="2860541" y="6316163"/>
                <a:ext cx="1032820" cy="878495"/>
                <a:chOff x="2860541" y="6316163"/>
                <a:chExt cx="1032820" cy="878495"/>
              </a:xfrm>
            </p:grpSpPr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96092ADA-F288-471A-A4E0-5413D3F2F6D1}"/>
                    </a:ext>
                  </a:extLst>
                </p:cNvPr>
                <p:cNvSpPr/>
                <p:nvPr/>
              </p:nvSpPr>
              <p:spPr>
                <a:xfrm>
                  <a:off x="2902550" y="6641270"/>
                  <a:ext cx="540165" cy="439080"/>
                </a:xfrm>
                <a:custGeom>
                  <a:avLst/>
                  <a:gdLst>
                    <a:gd name="connsiteX0" fmla="*/ 479855 w 540165"/>
                    <a:gd name="connsiteY0" fmla="*/ 5177 h 439080"/>
                    <a:gd name="connsiteX1" fmla="*/ 75349 w 540165"/>
                    <a:gd name="connsiteY1" fmla="*/ 265976 h 439080"/>
                    <a:gd name="connsiteX2" fmla="*/ 32769 w 540165"/>
                    <a:gd name="connsiteY2" fmla="*/ 436295 h 439080"/>
                    <a:gd name="connsiteX3" fmla="*/ 431953 w 540165"/>
                    <a:gd name="connsiteY3" fmla="*/ 191462 h 439080"/>
                    <a:gd name="connsiteX4" fmla="*/ 479855 w 540165"/>
                    <a:gd name="connsiteY4" fmla="*/ 5177 h 43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0165" h="439080">
                      <a:moveTo>
                        <a:pt x="479855" y="5177"/>
                      </a:moveTo>
                      <a:cubicBezTo>
                        <a:pt x="479855" y="5177"/>
                        <a:pt x="197765" y="186140"/>
                        <a:pt x="75349" y="265976"/>
                      </a:cubicBezTo>
                      <a:cubicBezTo>
                        <a:pt x="-31100" y="329846"/>
                        <a:pt x="-4488" y="409682"/>
                        <a:pt x="32769" y="436295"/>
                      </a:cubicBezTo>
                      <a:cubicBezTo>
                        <a:pt x="70026" y="462907"/>
                        <a:pt x="288247" y="292589"/>
                        <a:pt x="431953" y="191462"/>
                      </a:cubicBezTo>
                      <a:cubicBezTo>
                        <a:pt x="575660" y="95658"/>
                        <a:pt x="559692" y="-26758"/>
                        <a:pt x="479855" y="5177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0658CC8B-FD8D-4A62-AA0C-87D6FE31A329}"/>
                    </a:ext>
                  </a:extLst>
                </p:cNvPr>
                <p:cNvSpPr/>
                <p:nvPr/>
              </p:nvSpPr>
              <p:spPr>
                <a:xfrm>
                  <a:off x="3629193" y="6566610"/>
                  <a:ext cx="93849" cy="70372"/>
                </a:xfrm>
                <a:custGeom>
                  <a:avLst/>
                  <a:gdLst>
                    <a:gd name="connsiteX0" fmla="*/ 29980 w 93849"/>
                    <a:gd name="connsiteY0" fmla="*/ 0 h 70372"/>
                    <a:gd name="connsiteX1" fmla="*/ 3367 w 93849"/>
                    <a:gd name="connsiteY1" fmla="*/ 37257 h 70372"/>
                    <a:gd name="connsiteX2" fmla="*/ 93849 w 93849"/>
                    <a:gd name="connsiteY2" fmla="*/ 10645 h 70372"/>
                    <a:gd name="connsiteX3" fmla="*/ 29980 w 93849"/>
                    <a:gd name="connsiteY3" fmla="*/ 0 h 7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849" h="70372">
                      <a:moveTo>
                        <a:pt x="29980" y="0"/>
                      </a:moveTo>
                      <a:cubicBezTo>
                        <a:pt x="29980" y="0"/>
                        <a:pt x="19335" y="15967"/>
                        <a:pt x="3367" y="37257"/>
                      </a:cubicBezTo>
                      <a:cubicBezTo>
                        <a:pt x="-12600" y="58547"/>
                        <a:pt x="29980" y="111771"/>
                        <a:pt x="93849" y="10645"/>
                      </a:cubicBezTo>
                      <a:cubicBezTo>
                        <a:pt x="56592" y="21290"/>
                        <a:pt x="29980" y="0"/>
                        <a:pt x="29980" y="0"/>
                      </a:cubicBezTo>
                      <a:close/>
                    </a:path>
                  </a:pathLst>
                </a:custGeom>
                <a:noFill/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224628D3-96E7-40AD-81FD-67982FA7FC7C}"/>
                    </a:ext>
                  </a:extLst>
                </p:cNvPr>
                <p:cNvSpPr/>
                <p:nvPr/>
              </p:nvSpPr>
              <p:spPr>
                <a:xfrm>
                  <a:off x="2860541" y="6316163"/>
                  <a:ext cx="1032820" cy="878495"/>
                </a:xfrm>
                <a:custGeom>
                  <a:avLst/>
                  <a:gdLst>
                    <a:gd name="connsiteX0" fmla="*/ 1027498 w 1032820"/>
                    <a:gd name="connsiteY0" fmla="*/ 298349 h 878495"/>
                    <a:gd name="connsiteX1" fmla="*/ 942339 w 1032820"/>
                    <a:gd name="connsiteY1" fmla="*/ 330284 h 878495"/>
                    <a:gd name="connsiteX2" fmla="*/ 1032821 w 1032820"/>
                    <a:gd name="connsiteY2" fmla="*/ 186578 h 878495"/>
                    <a:gd name="connsiteX3" fmla="*/ 1016853 w 1032820"/>
                    <a:gd name="connsiteY3" fmla="*/ 175933 h 878495"/>
                    <a:gd name="connsiteX4" fmla="*/ 915726 w 1032820"/>
                    <a:gd name="connsiteY4" fmla="*/ 319639 h 878495"/>
                    <a:gd name="connsiteX5" fmla="*/ 899759 w 1032820"/>
                    <a:gd name="connsiteY5" fmla="*/ 266414 h 878495"/>
                    <a:gd name="connsiteX6" fmla="*/ 963629 w 1032820"/>
                    <a:gd name="connsiteY6" fmla="*/ 117386 h 878495"/>
                    <a:gd name="connsiteX7" fmla="*/ 974273 w 1032820"/>
                    <a:gd name="connsiteY7" fmla="*/ 101419 h 878495"/>
                    <a:gd name="connsiteX8" fmla="*/ 937016 w 1032820"/>
                    <a:gd name="connsiteY8" fmla="*/ 96096 h 878495"/>
                    <a:gd name="connsiteX9" fmla="*/ 937016 w 1032820"/>
                    <a:gd name="connsiteY9" fmla="*/ 85451 h 878495"/>
                    <a:gd name="connsiteX10" fmla="*/ 873147 w 1032820"/>
                    <a:gd name="connsiteY10" fmla="*/ 149321 h 878495"/>
                    <a:gd name="connsiteX11" fmla="*/ 878469 w 1032820"/>
                    <a:gd name="connsiteY11" fmla="*/ 42872 h 878495"/>
                    <a:gd name="connsiteX12" fmla="*/ 905082 w 1032820"/>
                    <a:gd name="connsiteY12" fmla="*/ 10937 h 878495"/>
                    <a:gd name="connsiteX13" fmla="*/ 889114 w 1032820"/>
                    <a:gd name="connsiteY13" fmla="*/ 292 h 878495"/>
                    <a:gd name="connsiteX14" fmla="*/ 756053 w 1032820"/>
                    <a:gd name="connsiteY14" fmla="*/ 64161 h 878495"/>
                    <a:gd name="connsiteX15" fmla="*/ 729440 w 1032820"/>
                    <a:gd name="connsiteY15" fmla="*/ 64161 h 878495"/>
                    <a:gd name="connsiteX16" fmla="*/ 814600 w 1032820"/>
                    <a:gd name="connsiteY16" fmla="*/ 112063 h 878495"/>
                    <a:gd name="connsiteX17" fmla="*/ 857180 w 1032820"/>
                    <a:gd name="connsiteY17" fmla="*/ 223835 h 878495"/>
                    <a:gd name="connsiteX18" fmla="*/ 740085 w 1032820"/>
                    <a:gd name="connsiteY18" fmla="*/ 175933 h 878495"/>
                    <a:gd name="connsiteX19" fmla="*/ 686861 w 1032820"/>
                    <a:gd name="connsiteY19" fmla="*/ 293027 h 878495"/>
                    <a:gd name="connsiteX20" fmla="*/ 612346 w 1032820"/>
                    <a:gd name="connsiteY20" fmla="*/ 154643 h 878495"/>
                    <a:gd name="connsiteX21" fmla="*/ 591057 w 1032820"/>
                    <a:gd name="connsiteY21" fmla="*/ 250447 h 878495"/>
                    <a:gd name="connsiteX22" fmla="*/ 10909 w 1032820"/>
                    <a:gd name="connsiteY22" fmla="*/ 633663 h 878495"/>
                    <a:gd name="connsiteX23" fmla="*/ 64133 w 1032820"/>
                    <a:gd name="connsiteY23" fmla="*/ 878496 h 878495"/>
                    <a:gd name="connsiteX24" fmla="*/ 622991 w 1032820"/>
                    <a:gd name="connsiteY24" fmla="*/ 463345 h 878495"/>
                    <a:gd name="connsiteX25" fmla="*/ 729440 w 1032820"/>
                    <a:gd name="connsiteY25" fmla="*/ 516569 h 878495"/>
                    <a:gd name="connsiteX26" fmla="*/ 862502 w 1032820"/>
                    <a:gd name="connsiteY26" fmla="*/ 420765 h 878495"/>
                    <a:gd name="connsiteX27" fmla="*/ 915726 w 1032820"/>
                    <a:gd name="connsiteY27" fmla="*/ 447378 h 878495"/>
                    <a:gd name="connsiteX28" fmla="*/ 926371 w 1032820"/>
                    <a:gd name="connsiteY28" fmla="*/ 447378 h 878495"/>
                    <a:gd name="connsiteX29" fmla="*/ 931694 w 1032820"/>
                    <a:gd name="connsiteY29" fmla="*/ 404798 h 878495"/>
                    <a:gd name="connsiteX30" fmla="*/ 974273 w 1032820"/>
                    <a:gd name="connsiteY30" fmla="*/ 388831 h 878495"/>
                    <a:gd name="connsiteX31" fmla="*/ 1027498 w 1032820"/>
                    <a:gd name="connsiteY31" fmla="*/ 335606 h 878495"/>
                    <a:gd name="connsiteX32" fmla="*/ 1027498 w 1032820"/>
                    <a:gd name="connsiteY32" fmla="*/ 298349 h 878495"/>
                    <a:gd name="connsiteX33" fmla="*/ 473963 w 1032820"/>
                    <a:gd name="connsiteY33" fmla="*/ 516569 h 878495"/>
                    <a:gd name="connsiteX34" fmla="*/ 74778 w 1032820"/>
                    <a:gd name="connsiteY34" fmla="*/ 761402 h 878495"/>
                    <a:gd name="connsiteX35" fmla="*/ 117358 w 1032820"/>
                    <a:gd name="connsiteY35" fmla="*/ 591084 h 878495"/>
                    <a:gd name="connsiteX36" fmla="*/ 521865 w 1032820"/>
                    <a:gd name="connsiteY36" fmla="*/ 330284 h 878495"/>
                    <a:gd name="connsiteX37" fmla="*/ 473963 w 1032820"/>
                    <a:gd name="connsiteY37" fmla="*/ 516569 h 878495"/>
                    <a:gd name="connsiteX38" fmla="*/ 782665 w 1032820"/>
                    <a:gd name="connsiteY38" fmla="*/ 463345 h 878495"/>
                    <a:gd name="connsiteX39" fmla="*/ 697506 w 1032820"/>
                    <a:gd name="connsiteY39" fmla="*/ 415443 h 878495"/>
                    <a:gd name="connsiteX40" fmla="*/ 803955 w 1032820"/>
                    <a:gd name="connsiteY40" fmla="*/ 372863 h 878495"/>
                    <a:gd name="connsiteX41" fmla="*/ 782665 w 1032820"/>
                    <a:gd name="connsiteY41" fmla="*/ 463345 h 878495"/>
                    <a:gd name="connsiteX42" fmla="*/ 766698 w 1032820"/>
                    <a:gd name="connsiteY42" fmla="*/ 293027 h 878495"/>
                    <a:gd name="connsiteX43" fmla="*/ 793310 w 1032820"/>
                    <a:gd name="connsiteY43" fmla="*/ 255770 h 878495"/>
                    <a:gd name="connsiteX44" fmla="*/ 857180 w 1032820"/>
                    <a:gd name="connsiteY44" fmla="*/ 271737 h 878495"/>
                    <a:gd name="connsiteX45" fmla="*/ 766698 w 1032820"/>
                    <a:gd name="connsiteY45" fmla="*/ 293027 h 878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1032820" h="878495">
                      <a:moveTo>
                        <a:pt x="1027498" y="298349"/>
                      </a:moveTo>
                      <a:cubicBezTo>
                        <a:pt x="974273" y="383508"/>
                        <a:pt x="894437" y="362218"/>
                        <a:pt x="942339" y="330284"/>
                      </a:cubicBezTo>
                      <a:cubicBezTo>
                        <a:pt x="984918" y="293027"/>
                        <a:pt x="1016853" y="218512"/>
                        <a:pt x="1032821" y="186578"/>
                      </a:cubicBezTo>
                      <a:cubicBezTo>
                        <a:pt x="1027498" y="181255"/>
                        <a:pt x="1022176" y="181255"/>
                        <a:pt x="1016853" y="175933"/>
                      </a:cubicBezTo>
                      <a:cubicBezTo>
                        <a:pt x="995563" y="229157"/>
                        <a:pt x="947661" y="298349"/>
                        <a:pt x="915726" y="319639"/>
                      </a:cubicBezTo>
                      <a:cubicBezTo>
                        <a:pt x="878469" y="346251"/>
                        <a:pt x="867824" y="319639"/>
                        <a:pt x="899759" y="266414"/>
                      </a:cubicBezTo>
                      <a:cubicBezTo>
                        <a:pt x="937016" y="213190"/>
                        <a:pt x="963629" y="143998"/>
                        <a:pt x="963629" y="117386"/>
                      </a:cubicBezTo>
                      <a:cubicBezTo>
                        <a:pt x="963629" y="112063"/>
                        <a:pt x="968951" y="101419"/>
                        <a:pt x="974273" y="101419"/>
                      </a:cubicBezTo>
                      <a:cubicBezTo>
                        <a:pt x="952984" y="90774"/>
                        <a:pt x="937016" y="96096"/>
                        <a:pt x="937016" y="96096"/>
                      </a:cubicBezTo>
                      <a:cubicBezTo>
                        <a:pt x="937016" y="96096"/>
                        <a:pt x="937016" y="90774"/>
                        <a:pt x="937016" y="85451"/>
                      </a:cubicBezTo>
                      <a:cubicBezTo>
                        <a:pt x="921049" y="143998"/>
                        <a:pt x="894437" y="165288"/>
                        <a:pt x="873147" y="149321"/>
                      </a:cubicBezTo>
                      <a:cubicBezTo>
                        <a:pt x="846535" y="128031"/>
                        <a:pt x="873147" y="101419"/>
                        <a:pt x="878469" y="42872"/>
                      </a:cubicBezTo>
                      <a:cubicBezTo>
                        <a:pt x="883792" y="16259"/>
                        <a:pt x="894437" y="10937"/>
                        <a:pt x="905082" y="10937"/>
                      </a:cubicBezTo>
                      <a:cubicBezTo>
                        <a:pt x="899759" y="5615"/>
                        <a:pt x="894437" y="5615"/>
                        <a:pt x="889114" y="292"/>
                      </a:cubicBezTo>
                      <a:cubicBezTo>
                        <a:pt x="851857" y="-5030"/>
                        <a:pt x="756053" y="64161"/>
                        <a:pt x="756053" y="64161"/>
                      </a:cubicBezTo>
                      <a:cubicBezTo>
                        <a:pt x="756053" y="64161"/>
                        <a:pt x="745408" y="64161"/>
                        <a:pt x="729440" y="64161"/>
                      </a:cubicBezTo>
                      <a:cubicBezTo>
                        <a:pt x="756053" y="69484"/>
                        <a:pt x="782665" y="85451"/>
                        <a:pt x="814600" y="112063"/>
                      </a:cubicBezTo>
                      <a:cubicBezTo>
                        <a:pt x="910404" y="191900"/>
                        <a:pt x="894437" y="213190"/>
                        <a:pt x="857180" y="223835"/>
                      </a:cubicBezTo>
                      <a:cubicBezTo>
                        <a:pt x="825245" y="234480"/>
                        <a:pt x="777343" y="207867"/>
                        <a:pt x="740085" y="175933"/>
                      </a:cubicBezTo>
                      <a:cubicBezTo>
                        <a:pt x="702828" y="149321"/>
                        <a:pt x="777343" y="282382"/>
                        <a:pt x="686861" y="293027"/>
                      </a:cubicBezTo>
                      <a:cubicBezTo>
                        <a:pt x="596379" y="303672"/>
                        <a:pt x="580412" y="229157"/>
                        <a:pt x="612346" y="154643"/>
                      </a:cubicBezTo>
                      <a:cubicBezTo>
                        <a:pt x="585734" y="202545"/>
                        <a:pt x="591057" y="250447"/>
                        <a:pt x="591057" y="250447"/>
                      </a:cubicBezTo>
                      <a:lnTo>
                        <a:pt x="10909" y="633663"/>
                      </a:lnTo>
                      <a:cubicBezTo>
                        <a:pt x="-31671" y="782692"/>
                        <a:pt x="64133" y="878496"/>
                        <a:pt x="64133" y="878496"/>
                      </a:cubicBezTo>
                      <a:lnTo>
                        <a:pt x="622991" y="463345"/>
                      </a:lnTo>
                      <a:cubicBezTo>
                        <a:pt x="622991" y="463345"/>
                        <a:pt x="644281" y="521892"/>
                        <a:pt x="729440" y="516569"/>
                      </a:cubicBezTo>
                      <a:cubicBezTo>
                        <a:pt x="830567" y="511247"/>
                        <a:pt x="862502" y="420765"/>
                        <a:pt x="862502" y="420765"/>
                      </a:cubicBezTo>
                      <a:cubicBezTo>
                        <a:pt x="862502" y="420765"/>
                        <a:pt x="873147" y="452700"/>
                        <a:pt x="915726" y="447378"/>
                      </a:cubicBezTo>
                      <a:cubicBezTo>
                        <a:pt x="921049" y="447378"/>
                        <a:pt x="921049" y="447378"/>
                        <a:pt x="926371" y="447378"/>
                      </a:cubicBezTo>
                      <a:cubicBezTo>
                        <a:pt x="915726" y="436733"/>
                        <a:pt x="926371" y="415443"/>
                        <a:pt x="931694" y="404798"/>
                      </a:cubicBezTo>
                      <a:cubicBezTo>
                        <a:pt x="942339" y="394153"/>
                        <a:pt x="958306" y="394153"/>
                        <a:pt x="974273" y="388831"/>
                      </a:cubicBezTo>
                      <a:cubicBezTo>
                        <a:pt x="995563" y="378186"/>
                        <a:pt x="1011531" y="362218"/>
                        <a:pt x="1027498" y="335606"/>
                      </a:cubicBezTo>
                      <a:cubicBezTo>
                        <a:pt x="1032821" y="319639"/>
                        <a:pt x="1032821" y="303672"/>
                        <a:pt x="1027498" y="298349"/>
                      </a:cubicBezTo>
                      <a:close/>
                      <a:moveTo>
                        <a:pt x="473963" y="516569"/>
                      </a:moveTo>
                      <a:cubicBezTo>
                        <a:pt x="330256" y="617696"/>
                        <a:pt x="112036" y="788014"/>
                        <a:pt x="74778" y="761402"/>
                      </a:cubicBezTo>
                      <a:cubicBezTo>
                        <a:pt x="37521" y="734790"/>
                        <a:pt x="5586" y="654953"/>
                        <a:pt x="117358" y="591084"/>
                      </a:cubicBezTo>
                      <a:cubicBezTo>
                        <a:pt x="239774" y="511247"/>
                        <a:pt x="521865" y="330284"/>
                        <a:pt x="521865" y="330284"/>
                      </a:cubicBezTo>
                      <a:cubicBezTo>
                        <a:pt x="601701" y="298349"/>
                        <a:pt x="617669" y="420765"/>
                        <a:pt x="473963" y="516569"/>
                      </a:cubicBezTo>
                      <a:close/>
                      <a:moveTo>
                        <a:pt x="782665" y="463345"/>
                      </a:moveTo>
                      <a:cubicBezTo>
                        <a:pt x="708151" y="511247"/>
                        <a:pt x="660249" y="463345"/>
                        <a:pt x="697506" y="415443"/>
                      </a:cubicBezTo>
                      <a:cubicBezTo>
                        <a:pt x="740085" y="362218"/>
                        <a:pt x="803955" y="372863"/>
                        <a:pt x="803955" y="372863"/>
                      </a:cubicBezTo>
                      <a:cubicBezTo>
                        <a:pt x="835890" y="372863"/>
                        <a:pt x="857180" y="415443"/>
                        <a:pt x="782665" y="463345"/>
                      </a:cubicBezTo>
                      <a:close/>
                      <a:moveTo>
                        <a:pt x="766698" y="293027"/>
                      </a:moveTo>
                      <a:cubicBezTo>
                        <a:pt x="782665" y="271737"/>
                        <a:pt x="793310" y="255770"/>
                        <a:pt x="793310" y="255770"/>
                      </a:cubicBezTo>
                      <a:cubicBezTo>
                        <a:pt x="793310" y="255770"/>
                        <a:pt x="825245" y="271737"/>
                        <a:pt x="857180" y="271737"/>
                      </a:cubicBezTo>
                      <a:cubicBezTo>
                        <a:pt x="798632" y="367541"/>
                        <a:pt x="750730" y="314316"/>
                        <a:pt x="766698" y="293027"/>
                      </a:cubicBezTo>
                      <a:close/>
                    </a:path>
                  </a:pathLst>
                </a:custGeom>
                <a:solidFill>
                  <a:srgbClr val="F6BB93">
                    <a:alpha val="50000"/>
                  </a:srgbClr>
                </a:solidFill>
                <a:ln w="5319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/>
                </a:p>
              </p:txBody>
            </p:sp>
          </p:grpSp>
        </p:grp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0BE65D5B-6688-4E87-8BF4-9118F2DB6582}"/>
                </a:ext>
              </a:extLst>
            </p:cNvPr>
            <p:cNvSpPr/>
            <p:nvPr/>
          </p:nvSpPr>
          <p:spPr>
            <a:xfrm>
              <a:off x="1940020" y="6763540"/>
              <a:ext cx="425796" cy="56208"/>
            </a:xfrm>
            <a:custGeom>
              <a:avLst/>
              <a:gdLst>
                <a:gd name="connsiteX0" fmla="*/ 0 w 425796"/>
                <a:gd name="connsiteY0" fmla="*/ 21290 h 56208"/>
                <a:gd name="connsiteX1" fmla="*/ 425797 w 425796"/>
                <a:gd name="connsiteY1" fmla="*/ 0 h 56208"/>
                <a:gd name="connsiteX2" fmla="*/ 0 w 425796"/>
                <a:gd name="connsiteY2" fmla="*/ 21290 h 5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5796" h="56208">
                  <a:moveTo>
                    <a:pt x="0" y="21290"/>
                  </a:moveTo>
                  <a:cubicBezTo>
                    <a:pt x="0" y="21290"/>
                    <a:pt x="180964" y="90482"/>
                    <a:pt x="425797" y="0"/>
                  </a:cubicBezTo>
                  <a:cubicBezTo>
                    <a:pt x="367250" y="42580"/>
                    <a:pt x="133061" y="90482"/>
                    <a:pt x="0" y="21290"/>
                  </a:cubicBezTo>
                  <a:close/>
                </a:path>
              </a:pathLst>
            </a:custGeom>
            <a:solidFill>
              <a:srgbClr val="FCD4C6">
                <a:alpha val="7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88295C24-D53A-443F-A027-7CFC32AF5529}"/>
                </a:ext>
              </a:extLst>
            </p:cNvPr>
            <p:cNvSpPr/>
            <p:nvPr/>
          </p:nvSpPr>
          <p:spPr>
            <a:xfrm>
              <a:off x="1545247" y="7263823"/>
              <a:ext cx="293645" cy="191634"/>
            </a:xfrm>
            <a:custGeom>
              <a:avLst/>
              <a:gdLst>
                <a:gd name="connsiteX0" fmla="*/ 293645 w 293645"/>
                <a:gd name="connsiteY0" fmla="*/ 10672 h 191634"/>
                <a:gd name="connsiteX1" fmla="*/ 139294 w 293645"/>
                <a:gd name="connsiteY1" fmla="*/ 58574 h 191634"/>
                <a:gd name="connsiteX2" fmla="*/ 910 w 293645"/>
                <a:gd name="connsiteY2" fmla="*/ 191635 h 191634"/>
                <a:gd name="connsiteX3" fmla="*/ 128649 w 293645"/>
                <a:gd name="connsiteY3" fmla="*/ 47929 h 191634"/>
                <a:gd name="connsiteX4" fmla="*/ 293645 w 293645"/>
                <a:gd name="connsiteY4" fmla="*/ 10672 h 19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645" h="191634">
                  <a:moveTo>
                    <a:pt x="293645" y="10672"/>
                  </a:moveTo>
                  <a:cubicBezTo>
                    <a:pt x="293645" y="10672"/>
                    <a:pt x="197841" y="27"/>
                    <a:pt x="139294" y="58574"/>
                  </a:cubicBezTo>
                  <a:cubicBezTo>
                    <a:pt x="80747" y="117121"/>
                    <a:pt x="16878" y="191635"/>
                    <a:pt x="910" y="191635"/>
                  </a:cubicBezTo>
                  <a:cubicBezTo>
                    <a:pt x="-9735" y="186313"/>
                    <a:pt x="75425" y="106476"/>
                    <a:pt x="128649" y="47929"/>
                  </a:cubicBezTo>
                  <a:cubicBezTo>
                    <a:pt x="181874" y="-10618"/>
                    <a:pt x="261711" y="-5296"/>
                    <a:pt x="293645" y="10672"/>
                  </a:cubicBezTo>
                  <a:close/>
                </a:path>
              </a:pathLst>
            </a:custGeom>
            <a:solidFill>
              <a:srgbClr val="FCD4C6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7C76110-7CA0-4896-8071-987D8BBEC2B9}"/>
                </a:ext>
              </a:extLst>
            </p:cNvPr>
            <p:cNvSpPr/>
            <p:nvPr/>
          </p:nvSpPr>
          <p:spPr>
            <a:xfrm>
              <a:off x="1323720" y="7545940"/>
              <a:ext cx="121310" cy="166261"/>
            </a:xfrm>
            <a:custGeom>
              <a:avLst/>
              <a:gdLst>
                <a:gd name="connsiteX0" fmla="*/ 121311 w 121310"/>
                <a:gd name="connsiteY0" fmla="*/ 0 h 166261"/>
                <a:gd name="connsiteX1" fmla="*/ 9539 w 121310"/>
                <a:gd name="connsiteY1" fmla="*/ 154351 h 166261"/>
                <a:gd name="connsiteX2" fmla="*/ 121311 w 121310"/>
                <a:gd name="connsiteY2" fmla="*/ 0 h 1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310" h="166261">
                  <a:moveTo>
                    <a:pt x="121311" y="0"/>
                  </a:moveTo>
                  <a:cubicBezTo>
                    <a:pt x="121311" y="0"/>
                    <a:pt x="30829" y="74514"/>
                    <a:pt x="9539" y="154351"/>
                  </a:cubicBezTo>
                  <a:cubicBezTo>
                    <a:pt x="-11751" y="207575"/>
                    <a:pt x="-6428" y="69192"/>
                    <a:pt x="121311" y="0"/>
                  </a:cubicBezTo>
                  <a:close/>
                </a:path>
              </a:pathLst>
            </a:custGeom>
            <a:solidFill>
              <a:srgbClr val="FCD4C6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A9C26060-1984-41A8-84CA-BDD478A2FC66}"/>
                </a:ext>
              </a:extLst>
            </p:cNvPr>
            <p:cNvSpPr/>
            <p:nvPr/>
          </p:nvSpPr>
          <p:spPr>
            <a:xfrm>
              <a:off x="2971886" y="6651189"/>
              <a:ext cx="409327" cy="265292"/>
            </a:xfrm>
            <a:custGeom>
              <a:avLst/>
              <a:gdLst>
                <a:gd name="connsiteX0" fmla="*/ 690 w 409327"/>
                <a:gd name="connsiteY0" fmla="*/ 261380 h 265292"/>
                <a:gd name="connsiteX1" fmla="*/ 405196 w 409327"/>
                <a:gd name="connsiteY1" fmla="*/ 580 h 265292"/>
                <a:gd name="connsiteX2" fmla="*/ 690 w 409327"/>
                <a:gd name="connsiteY2" fmla="*/ 261380 h 265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327" h="265292">
                  <a:moveTo>
                    <a:pt x="690" y="261380"/>
                  </a:moveTo>
                  <a:cubicBezTo>
                    <a:pt x="690" y="261380"/>
                    <a:pt x="357294" y="21870"/>
                    <a:pt x="405196" y="580"/>
                  </a:cubicBezTo>
                  <a:cubicBezTo>
                    <a:pt x="458421" y="-15387"/>
                    <a:pt x="-20600" y="303960"/>
                    <a:pt x="690" y="261380"/>
                  </a:cubicBezTo>
                  <a:close/>
                </a:path>
              </a:pathLst>
            </a:custGeom>
            <a:solidFill>
              <a:srgbClr val="FCD4C6">
                <a:alpha val="50000"/>
              </a:srgbClr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grpSp>
          <p:nvGrpSpPr>
            <p:cNvPr id="352" name="Graphic 19">
              <a:extLst>
                <a:ext uri="{FF2B5EF4-FFF2-40B4-BE49-F238E27FC236}">
                  <a16:creationId xmlns:a16="http://schemas.microsoft.com/office/drawing/2014/main" id="{5D615C70-FE7F-4FB9-893D-4F6E17A58075}"/>
                </a:ext>
              </a:extLst>
            </p:cNvPr>
            <p:cNvGrpSpPr/>
            <p:nvPr/>
          </p:nvGrpSpPr>
          <p:grpSpPr>
            <a:xfrm>
              <a:off x="1761655" y="7208606"/>
              <a:ext cx="897368" cy="972970"/>
              <a:chOff x="1761655" y="7208606"/>
              <a:chExt cx="897368" cy="972970"/>
            </a:xfrm>
          </p:grpSpPr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7E78A9EE-0AD5-4A15-86A3-77B2E5F5CECC}"/>
                  </a:ext>
                </a:extLst>
              </p:cNvPr>
              <p:cNvSpPr/>
              <p:nvPr/>
            </p:nvSpPr>
            <p:spPr>
              <a:xfrm>
                <a:off x="1761655" y="7309046"/>
                <a:ext cx="402902" cy="834967"/>
              </a:xfrm>
              <a:custGeom>
                <a:avLst/>
                <a:gdLst>
                  <a:gd name="connsiteX0" fmla="*/ 316749 w 402902"/>
                  <a:gd name="connsiteY0" fmla="*/ 77221 h 834967"/>
                  <a:gd name="connsiteX1" fmla="*/ 210299 w 402902"/>
                  <a:gd name="connsiteY1" fmla="*/ 29319 h 834967"/>
                  <a:gd name="connsiteX2" fmla="*/ 66593 w 402902"/>
                  <a:gd name="connsiteY2" fmla="*/ 375278 h 834967"/>
                  <a:gd name="connsiteX3" fmla="*/ 61271 w 402902"/>
                  <a:gd name="connsiteY3" fmla="*/ 731881 h 834967"/>
                  <a:gd name="connsiteX4" fmla="*/ 327393 w 402902"/>
                  <a:gd name="connsiteY4" fmla="*/ 779784 h 834967"/>
                  <a:gd name="connsiteX5" fmla="*/ 396585 w 402902"/>
                  <a:gd name="connsiteY5" fmla="*/ 98511 h 834967"/>
                  <a:gd name="connsiteX6" fmla="*/ 316749 w 402902"/>
                  <a:gd name="connsiteY6" fmla="*/ 77221 h 834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902" h="834967">
                    <a:moveTo>
                      <a:pt x="316749" y="77221"/>
                    </a:moveTo>
                    <a:cubicBezTo>
                      <a:pt x="252879" y="167702"/>
                      <a:pt x="210299" y="29319"/>
                      <a:pt x="210299" y="29319"/>
                    </a:cubicBezTo>
                    <a:cubicBezTo>
                      <a:pt x="157075" y="-98420"/>
                      <a:pt x="151752" y="258184"/>
                      <a:pt x="66593" y="375278"/>
                    </a:cubicBezTo>
                    <a:cubicBezTo>
                      <a:pt x="-18566" y="487049"/>
                      <a:pt x="-23889" y="620110"/>
                      <a:pt x="61271" y="731881"/>
                    </a:cubicBezTo>
                    <a:cubicBezTo>
                      <a:pt x="146430" y="838330"/>
                      <a:pt x="226267" y="875588"/>
                      <a:pt x="327393" y="779784"/>
                    </a:cubicBezTo>
                    <a:cubicBezTo>
                      <a:pt x="433843" y="683980"/>
                      <a:pt x="396585" y="242216"/>
                      <a:pt x="396585" y="98511"/>
                    </a:cubicBezTo>
                    <a:cubicBezTo>
                      <a:pt x="407230" y="-45196"/>
                      <a:pt x="380618" y="-13261"/>
                      <a:pt x="316749" y="77221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88147C48-302E-44AE-B40B-EA368B5C5DD6}"/>
                  </a:ext>
                </a:extLst>
              </p:cNvPr>
              <p:cNvSpPr/>
              <p:nvPr/>
            </p:nvSpPr>
            <p:spPr>
              <a:xfrm>
                <a:off x="2234350" y="7208606"/>
                <a:ext cx="340708" cy="226156"/>
              </a:xfrm>
              <a:custGeom>
                <a:avLst/>
                <a:gdLst>
                  <a:gd name="connsiteX0" fmla="*/ 275172 w 340708"/>
                  <a:gd name="connsiteY0" fmla="*/ 204273 h 226156"/>
                  <a:gd name="connsiteX1" fmla="*/ 323074 w 340708"/>
                  <a:gd name="connsiteY1" fmla="*/ 44599 h 226156"/>
                  <a:gd name="connsiteX2" fmla="*/ 216625 w 340708"/>
                  <a:gd name="connsiteY2" fmla="*/ 39277 h 226156"/>
                  <a:gd name="connsiteX3" fmla="*/ 104853 w 340708"/>
                  <a:gd name="connsiteY3" fmla="*/ 188305 h 226156"/>
                  <a:gd name="connsiteX4" fmla="*/ 25017 w 340708"/>
                  <a:gd name="connsiteY4" fmla="*/ 103146 h 226156"/>
                  <a:gd name="connsiteX5" fmla="*/ 19694 w 340708"/>
                  <a:gd name="connsiteY5" fmla="*/ 209595 h 226156"/>
                  <a:gd name="connsiteX6" fmla="*/ 275172 w 340708"/>
                  <a:gd name="connsiteY6" fmla="*/ 204273 h 226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708" h="226156">
                    <a:moveTo>
                      <a:pt x="275172" y="204273"/>
                    </a:moveTo>
                    <a:cubicBezTo>
                      <a:pt x="355009" y="193628"/>
                      <a:pt x="349686" y="108469"/>
                      <a:pt x="323074" y="44599"/>
                    </a:cubicBezTo>
                    <a:cubicBezTo>
                      <a:pt x="296462" y="-19270"/>
                      <a:pt x="243237" y="-8625"/>
                      <a:pt x="216625" y="39277"/>
                    </a:cubicBezTo>
                    <a:cubicBezTo>
                      <a:pt x="190013" y="87179"/>
                      <a:pt x="152756" y="167015"/>
                      <a:pt x="104853" y="188305"/>
                    </a:cubicBezTo>
                    <a:cubicBezTo>
                      <a:pt x="56951" y="209595"/>
                      <a:pt x="25017" y="103146"/>
                      <a:pt x="25017" y="103146"/>
                    </a:cubicBezTo>
                    <a:cubicBezTo>
                      <a:pt x="-1596" y="65889"/>
                      <a:pt x="-12241" y="182983"/>
                      <a:pt x="19694" y="209595"/>
                    </a:cubicBezTo>
                    <a:cubicBezTo>
                      <a:pt x="56951" y="241530"/>
                      <a:pt x="195335" y="220240"/>
                      <a:pt x="275172" y="204273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EEEFD7A6-A0CB-4915-A2A3-FA00444BED8C}"/>
                  </a:ext>
                </a:extLst>
              </p:cNvPr>
              <p:cNvSpPr/>
              <p:nvPr/>
            </p:nvSpPr>
            <p:spPr>
              <a:xfrm>
                <a:off x="2210422" y="7758876"/>
                <a:ext cx="448600" cy="422700"/>
              </a:xfrm>
              <a:custGeom>
                <a:avLst/>
                <a:gdLst>
                  <a:gd name="connsiteX0" fmla="*/ 378937 w 448600"/>
                  <a:gd name="connsiteY0" fmla="*/ 21252 h 422700"/>
                  <a:gd name="connsiteX1" fmla="*/ 219263 w 448600"/>
                  <a:gd name="connsiteY1" fmla="*/ 101088 h 422700"/>
                  <a:gd name="connsiteX2" fmla="*/ 54267 w 448600"/>
                  <a:gd name="connsiteY2" fmla="*/ 15929 h 422700"/>
                  <a:gd name="connsiteX3" fmla="*/ 1042 w 448600"/>
                  <a:gd name="connsiteY3" fmla="*/ 196892 h 422700"/>
                  <a:gd name="connsiteX4" fmla="*/ 139426 w 448600"/>
                  <a:gd name="connsiteY4" fmla="*/ 404468 h 422700"/>
                  <a:gd name="connsiteX5" fmla="*/ 341680 w 448600"/>
                  <a:gd name="connsiteY5" fmla="*/ 335276 h 422700"/>
                  <a:gd name="connsiteX6" fmla="*/ 352325 w 448600"/>
                  <a:gd name="connsiteY6" fmla="*/ 420435 h 422700"/>
                  <a:gd name="connsiteX7" fmla="*/ 448129 w 448600"/>
                  <a:gd name="connsiteY7" fmla="*/ 191570 h 422700"/>
                  <a:gd name="connsiteX8" fmla="*/ 378937 w 448600"/>
                  <a:gd name="connsiteY8" fmla="*/ 21252 h 422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8600" h="422700">
                    <a:moveTo>
                      <a:pt x="378937" y="21252"/>
                    </a:moveTo>
                    <a:cubicBezTo>
                      <a:pt x="299100" y="85121"/>
                      <a:pt x="304422" y="143668"/>
                      <a:pt x="219263" y="101088"/>
                    </a:cubicBezTo>
                    <a:cubicBezTo>
                      <a:pt x="134104" y="63831"/>
                      <a:pt x="54267" y="15929"/>
                      <a:pt x="54267" y="15929"/>
                    </a:cubicBezTo>
                    <a:cubicBezTo>
                      <a:pt x="-14925" y="-37295"/>
                      <a:pt x="6365" y="47864"/>
                      <a:pt x="1042" y="196892"/>
                    </a:cubicBezTo>
                    <a:cubicBezTo>
                      <a:pt x="-4280" y="345921"/>
                      <a:pt x="6365" y="409790"/>
                      <a:pt x="139426" y="404468"/>
                    </a:cubicBezTo>
                    <a:cubicBezTo>
                      <a:pt x="272488" y="399145"/>
                      <a:pt x="352325" y="266084"/>
                      <a:pt x="341680" y="335276"/>
                    </a:cubicBezTo>
                    <a:cubicBezTo>
                      <a:pt x="331035" y="404468"/>
                      <a:pt x="283133" y="431080"/>
                      <a:pt x="352325" y="420435"/>
                    </a:cubicBezTo>
                    <a:cubicBezTo>
                      <a:pt x="421516" y="409790"/>
                      <a:pt x="448129" y="335276"/>
                      <a:pt x="448129" y="191570"/>
                    </a:cubicBezTo>
                    <a:cubicBezTo>
                      <a:pt x="448129" y="47864"/>
                      <a:pt x="458774" y="-42618"/>
                      <a:pt x="378937" y="21252"/>
                    </a:cubicBezTo>
                    <a:close/>
                  </a:path>
                </a:pathLst>
              </a:custGeom>
              <a:noFill/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8901576B-E6F7-44A3-B1E0-3500C03CF55A}"/>
                  </a:ext>
                </a:extLst>
              </p:cNvPr>
              <p:cNvSpPr/>
              <p:nvPr/>
            </p:nvSpPr>
            <p:spPr>
              <a:xfrm>
                <a:off x="2200820" y="7333042"/>
                <a:ext cx="53224" cy="53224"/>
              </a:xfrm>
              <a:custGeom>
                <a:avLst/>
                <a:gdLst>
                  <a:gd name="connsiteX0" fmla="*/ 0 w 53224"/>
                  <a:gd name="connsiteY0" fmla="*/ 0 h 53224"/>
                  <a:gd name="connsiteX1" fmla="*/ 0 w 53224"/>
                  <a:gd name="connsiteY1" fmla="*/ 0 h 53224"/>
                  <a:gd name="connsiteX2" fmla="*/ 0 w 53224"/>
                  <a:gd name="connsiteY2" fmla="*/ 0 h 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24" h="5322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DDCD1">
                  <a:alpha val="50000"/>
                </a:srgbClr>
              </a:solidFill>
              <a:ln w="531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200"/>
              </a:p>
            </p:txBody>
          </p:sp>
        </p:grp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25AE7AB4-2628-4E88-8EC0-524B244E60CA}"/>
                </a:ext>
              </a:extLst>
            </p:cNvPr>
            <p:cNvSpPr/>
            <p:nvPr/>
          </p:nvSpPr>
          <p:spPr>
            <a:xfrm>
              <a:off x="1244729" y="7902860"/>
              <a:ext cx="116415" cy="221746"/>
            </a:xfrm>
            <a:custGeom>
              <a:avLst/>
              <a:gdLst>
                <a:gd name="connsiteX0" fmla="*/ 115143 w 116415"/>
                <a:gd name="connsiteY0" fmla="*/ 10329 h 221746"/>
                <a:gd name="connsiteX1" fmla="*/ 14016 w 116415"/>
                <a:gd name="connsiteY1" fmla="*/ 201937 h 221746"/>
                <a:gd name="connsiteX2" fmla="*/ 29983 w 116415"/>
                <a:gd name="connsiteY2" fmla="*/ 127422 h 221746"/>
                <a:gd name="connsiteX3" fmla="*/ 115143 w 116415"/>
                <a:gd name="connsiteY3" fmla="*/ 10329 h 22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15" h="221746">
                  <a:moveTo>
                    <a:pt x="115143" y="10329"/>
                  </a:moveTo>
                  <a:cubicBezTo>
                    <a:pt x="115143" y="10329"/>
                    <a:pt x="19338" y="143390"/>
                    <a:pt x="14016" y="201937"/>
                  </a:cubicBezTo>
                  <a:cubicBezTo>
                    <a:pt x="3371" y="244516"/>
                    <a:pt x="-17919" y="217904"/>
                    <a:pt x="29983" y="127422"/>
                  </a:cubicBezTo>
                  <a:cubicBezTo>
                    <a:pt x="67240" y="42263"/>
                    <a:pt x="125788" y="-26928"/>
                    <a:pt x="115143" y="10329"/>
                  </a:cubicBezTo>
                  <a:close/>
                </a:path>
              </a:pathLst>
            </a:custGeom>
            <a:solidFill>
              <a:srgbClr val="007338"/>
            </a:solidFill>
            <a:ln w="53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</p:grpSp>
      <p:pic>
        <p:nvPicPr>
          <p:cNvPr id="359" name="Picture 358">
            <a:extLst>
              <a:ext uri="{FF2B5EF4-FFF2-40B4-BE49-F238E27FC236}">
                <a16:creationId xmlns:a16="http://schemas.microsoft.com/office/drawing/2014/main" id="{A4604468-412E-4BDF-884B-D445A726F3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7179" b="66666"/>
          <a:stretch/>
        </p:blipFill>
        <p:spPr>
          <a:xfrm>
            <a:off x="9084646" y="-91477"/>
            <a:ext cx="3251133" cy="181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2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22" presetID="2" presetClass="entr" presetSubtype="3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27" presetID="2" presetClass="entr" presetSubtype="1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6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22" presetID="2" presetClass="entr" presetSubtype="3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27" presetID="2" presetClass="entr" presetSubtype="1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音乐&#10;&#10;描述已自动生成">
            <a:extLst>
              <a:ext uri="{FF2B5EF4-FFF2-40B4-BE49-F238E27FC236}">
                <a16:creationId xmlns:a16="http://schemas.microsoft.com/office/drawing/2014/main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1749" y="-4616066"/>
            <a:ext cx="7282822" cy="16093440"/>
          </a:xfrm>
          <a:prstGeom prst="rect">
            <a:avLst/>
          </a:prstGeom>
          <a:ln>
            <a:noFill/>
          </a:ln>
        </p:spPr>
      </p:pic>
      <p:pic>
        <p:nvPicPr>
          <p:cNvPr id="4" name="5c249dca6369b">
            <a:hlinkClick r:id="" action="ppaction://media"/>
            <a:extLst>
              <a:ext uri="{FF2B5EF4-FFF2-40B4-BE49-F238E27FC236}">
                <a16:creationId xmlns:a16="http://schemas.microsoft.com/office/drawing/2014/main" id="{E9746344-0ADE-43C1-B1C7-BC3CD7B97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00283" y="557072"/>
            <a:ext cx="487363" cy="4873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E7A8CF-582A-47ED-84BC-09CCD7F7E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50" y="4145562"/>
            <a:ext cx="1588870" cy="1602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1412" y="2019389"/>
            <a:ext cx="517711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9388" y="2617872"/>
            <a:ext cx="10261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3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3E89C9-F47A-3CF3-1B76-16D881AE1E07}"/>
              </a:ext>
            </a:extLst>
          </p:cNvPr>
          <p:cNvSpPr txBox="1"/>
          <p:nvPr/>
        </p:nvSpPr>
        <p:spPr>
          <a:xfrm>
            <a:off x="1399405" y="1410301"/>
            <a:ext cx="9096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CEF862-020A-6962-B5D6-69D6CFB72B96}"/>
              </a:ext>
            </a:extLst>
          </p:cNvPr>
          <p:cNvGrpSpPr/>
          <p:nvPr/>
        </p:nvGrpSpPr>
        <p:grpSpPr>
          <a:xfrm>
            <a:off x="2216095" y="3297263"/>
            <a:ext cx="7759809" cy="2304093"/>
            <a:chOff x="2216095" y="3297263"/>
            <a:chExt cx="7759809" cy="2304093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92BB0143-4EE0-97A8-E204-2E693D214276}"/>
                </a:ext>
              </a:extLst>
            </p:cNvPr>
            <p:cNvSpPr/>
            <p:nvPr/>
          </p:nvSpPr>
          <p:spPr>
            <a:xfrm>
              <a:off x="2216095" y="3297263"/>
              <a:ext cx="7759809" cy="2304093"/>
            </a:xfrm>
            <a:prstGeom prst="cloud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1F497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D1AEFD-6343-8CB9-4BB4-D032AC3F207B}"/>
                </a:ext>
              </a:extLst>
            </p:cNvPr>
            <p:cNvSpPr txBox="1"/>
            <p:nvPr/>
          </p:nvSpPr>
          <p:spPr>
            <a:xfrm>
              <a:off x="3207632" y="3663046"/>
              <a:ext cx="58449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F050E78-5341-900F-157F-418E91D5EFFF}"/>
              </a:ext>
            </a:extLst>
          </p:cNvPr>
          <p:cNvSpPr txBox="1"/>
          <p:nvPr/>
        </p:nvSpPr>
        <p:spPr>
          <a:xfrm>
            <a:off x="3207632" y="3663046"/>
            <a:ext cx="5844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1" y="147748"/>
            <a:ext cx="6278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đỡ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tiến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bộ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2" y="811490"/>
            <a:ext cx="4175880" cy="26423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C404FF-E539-569A-92E3-7E7255F8E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11491"/>
            <a:ext cx="4175880" cy="26423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E98748-29D4-D6FA-DA1D-61AF0260A7D3}"/>
              </a:ext>
            </a:extLst>
          </p:cNvPr>
          <p:cNvSpPr txBox="1"/>
          <p:nvPr/>
        </p:nvSpPr>
        <p:spPr>
          <a:xfrm>
            <a:off x="6400800" y="86192"/>
            <a:ext cx="6120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Giúp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đỡ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già</a:t>
            </a:r>
            <a:endParaRPr lang="vi-VN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109CFF-B781-A3A4-BEB5-A1E0078EE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1" y="3578214"/>
            <a:ext cx="4175880" cy="26423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EB6CE2-7B6E-88FF-3380-433B4C4271FF}"/>
              </a:ext>
            </a:extLst>
          </p:cNvPr>
          <p:cNvSpPr txBox="1"/>
          <p:nvPr/>
        </p:nvSpPr>
        <p:spPr>
          <a:xfrm>
            <a:off x="280416" y="6133373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Cứu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thoát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hiểm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7D9971-DA4B-69F4-56AB-F09DB7AAC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67" y="3644652"/>
            <a:ext cx="4280531" cy="25759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FF6834-17C7-BEB6-0FFF-0A5452D3F2FE}"/>
              </a:ext>
            </a:extLst>
          </p:cNvPr>
          <p:cNvSpPr txBox="1"/>
          <p:nvPr/>
        </p:nvSpPr>
        <p:spPr>
          <a:xfrm>
            <a:off x="5925312" y="6225707"/>
            <a:ext cx="8525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Tự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vượt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khó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vươn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lên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音乐&#10;&#10;描述已自动生成">
            <a:extLst>
              <a:ext uri="{FF2B5EF4-FFF2-40B4-BE49-F238E27FC236}">
                <a16:creationId xmlns:a16="http://schemas.microsoft.com/office/drawing/2014/main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0995" y="-2560577"/>
            <a:ext cx="6866299" cy="121920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19707" y="1357000"/>
            <a:ext cx="8791284" cy="43869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7C2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27" y="4147045"/>
            <a:ext cx="2042010" cy="1322359"/>
          </a:xfrm>
          <a:prstGeom prst="rect">
            <a:avLst/>
          </a:prstGeom>
        </p:spPr>
      </p:pic>
      <p:sp>
        <p:nvSpPr>
          <p:cNvPr id="6" name="Google Shape;16506;p48"/>
          <p:cNvSpPr txBox="1">
            <a:spLocks/>
          </p:cNvSpPr>
          <p:nvPr/>
        </p:nvSpPr>
        <p:spPr>
          <a:xfrm flipH="1">
            <a:off x="3152372" y="2806945"/>
            <a:ext cx="5592382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Các</a:t>
            </a:r>
            <a:r>
              <a:rPr kumimoji="0" lang="en-US" sz="115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15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bước</a:t>
            </a:r>
            <a:r>
              <a:rPr kumimoji="0" lang="en-US" sz="115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115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kể</a:t>
            </a:r>
            <a:r>
              <a:rPr kumimoji="0" lang="en-US" sz="115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15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chuyện</a:t>
            </a:r>
            <a:endParaRPr kumimoji="0" lang="en-US" sz="115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5846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34850" y="334380"/>
            <a:ext cx="11520995" cy="6096420"/>
          </a:xfrm>
          <a:prstGeom prst="roundRect">
            <a:avLst>
              <a:gd name="adj" fmla="val 18416"/>
            </a:avLst>
          </a:prstGeom>
          <a:solidFill>
            <a:sysClr val="window" lastClr="FFFFFF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7472" y="643476"/>
            <a:ext cx="5960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Hướng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dẫn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kể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chuyện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微软雅黑"/>
            </a:endParaRP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71A7E0D3-2FD5-4C1C-92D8-C2745252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60" y="1268424"/>
            <a:ext cx="802312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1.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Mở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đầu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chuyện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9E9E64-3B1D-43A7-8D1F-155AFAFB68E4}"/>
              </a:ext>
            </a:extLst>
          </p:cNvPr>
          <p:cNvSpPr txBox="1"/>
          <p:nvPr/>
        </p:nvSpPr>
        <p:spPr>
          <a:xfrm>
            <a:off x="1000112" y="1838543"/>
            <a:ext cx="10977239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Giới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thiệu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hoàn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cảnh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tình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huống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việc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5095B-98FB-4ED6-902D-FEEC9FB01969}"/>
              </a:ext>
            </a:extLst>
          </p:cNvPr>
          <p:cNvSpPr txBox="1"/>
          <p:nvPr/>
        </p:nvSpPr>
        <p:spPr>
          <a:xfrm>
            <a:off x="623208" y="3305076"/>
            <a:ext cx="10676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  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diễn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biến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chuyện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suy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nghĩ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hành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động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lời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cụ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thể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).</a:t>
            </a:r>
            <a:endParaRPr lang="en-US" sz="3200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CF7654-1328-48D2-BE66-FE77BB6964DC}"/>
              </a:ext>
            </a:extLst>
          </p:cNvPr>
          <p:cNvSpPr txBox="1"/>
          <p:nvPr/>
        </p:nvSpPr>
        <p:spPr>
          <a:xfrm>
            <a:off x="607784" y="2463355"/>
            <a:ext cx="865577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2.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Diễn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biến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của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chuyện</a:t>
            </a:r>
            <a:endParaRPr lang="en-US" altLang="en-US" sz="34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FCAC4-2776-4671-8F2B-CC68F779E0A0}"/>
              </a:ext>
            </a:extLst>
          </p:cNvPr>
          <p:cNvSpPr txBox="1"/>
          <p:nvPr/>
        </p:nvSpPr>
        <p:spPr>
          <a:xfrm>
            <a:off x="623208" y="4328515"/>
            <a:ext cx="8424326" cy="79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3.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Kết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thúc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chuyện</a:t>
            </a:r>
            <a:endParaRPr lang="en-US" altLang="en-US" sz="34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35075-C1B6-420C-8539-4A79935EE2DD}"/>
              </a:ext>
            </a:extLst>
          </p:cNvPr>
          <p:cNvSpPr txBox="1"/>
          <p:nvPr/>
        </p:nvSpPr>
        <p:spPr>
          <a:xfrm>
            <a:off x="1051489" y="4985570"/>
            <a:ext cx="11373593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quả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việc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làm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cảm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nghĩ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về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. </a:t>
            </a:r>
            <a:endParaRPr lang="en-US" sz="3200" dirty="0">
              <a:solidFill>
                <a:srgbClr val="002060"/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375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49262" y="643943"/>
            <a:ext cx="6413679" cy="8210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8317" y="1952781"/>
            <a:ext cx="10945216" cy="39924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8211" y="3102988"/>
            <a:ext cx="6565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400">
              <a:buFontTx/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yêu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bài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8211" y="3766355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srgbClr val="002060"/>
                </a:solidFill>
                <a:ea typeface="微软雅黑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rõ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mạch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hấp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dẫn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3053" y="4545582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srgbClr val="002060"/>
                </a:solidFill>
                <a:ea typeface="微软雅黑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chuyện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2734" y="2304018"/>
            <a:ext cx="3977951" cy="646331"/>
          </a:xfrm>
          <a:prstGeom prst="rect">
            <a:avLst/>
          </a:prstGeom>
          <a:solidFill>
            <a:srgbClr val="F7C2BD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Tiêu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chí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đánh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giá</a:t>
            </a:r>
            <a:endParaRPr lang="en-US" sz="36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21" name="Google Shape;16506;p48"/>
          <p:cNvSpPr txBox="1">
            <a:spLocks/>
          </p:cNvSpPr>
          <p:nvPr/>
        </p:nvSpPr>
        <p:spPr>
          <a:xfrm flipH="1">
            <a:off x="2639274" y="790920"/>
            <a:ext cx="6972984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Thực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hành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kể</a:t>
            </a:r>
            <a:r>
              <a:rPr kumimoji="0" lang="en-US" sz="4400" b="1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chuyện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ndrogyne" panose="02040603050506020204" pitchFamily="18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8857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  <p:bldP spid="9" grpId="0"/>
      <p:bldP spid="10" grpId="0"/>
      <p:bldP spid="14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音乐&#10;&#10;描述已自动生成">
            <a:extLst>
              <a:ext uri="{FF2B5EF4-FFF2-40B4-BE49-F238E27FC236}">
                <a16:creationId xmlns:a16="http://schemas.microsoft.com/office/drawing/2014/main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0995" y="-2560577"/>
            <a:ext cx="6866299" cy="12192002"/>
          </a:xfrm>
          <a:prstGeom prst="rect">
            <a:avLst/>
          </a:prstGeom>
        </p:spPr>
      </p:pic>
      <p:sp>
        <p:nvSpPr>
          <p:cNvPr id="2" name="Round Diagonal Corner Rectangle 1"/>
          <p:cNvSpPr/>
          <p:nvPr/>
        </p:nvSpPr>
        <p:spPr>
          <a:xfrm>
            <a:off x="2195782" y="1905512"/>
            <a:ext cx="7295948" cy="3233158"/>
          </a:xfrm>
          <a:prstGeom prst="round2DiagRect">
            <a:avLst>
              <a:gd name="adj1" fmla="val 44801"/>
              <a:gd name="adj2" fmla="val 0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144018-80A9-4A48-B191-C85E66672BF1}"/>
              </a:ext>
            </a:extLst>
          </p:cNvPr>
          <p:cNvSpPr txBox="1"/>
          <p:nvPr/>
        </p:nvSpPr>
        <p:spPr>
          <a:xfrm>
            <a:off x="2173265" y="2091682"/>
            <a:ext cx="756809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Chúc</a:t>
            </a:r>
            <a:r>
              <a:rPr lang="en-US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các</a:t>
            </a:r>
            <a:r>
              <a:rPr lang="en-US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con </a:t>
            </a:r>
          </a:p>
          <a:p>
            <a:pPr algn="ctr"/>
            <a:r>
              <a:rPr lang="en-US" altLang="zh-CN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học</a:t>
            </a:r>
            <a:r>
              <a:rPr lang="en-US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9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tốt</a:t>
            </a:r>
            <a:r>
              <a:rPr lang="en-US" altLang="zh-CN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!</a:t>
            </a: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A0E7A8CF-582A-47ED-84BC-09CCD7F7E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1" y="3535602"/>
            <a:ext cx="2311881" cy="233172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42" y="1643862"/>
            <a:ext cx="1475797" cy="9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205</Words>
  <Application>Microsoft Office PowerPoint</Application>
  <PresentationFormat>Widescreen</PresentationFormat>
  <Paragraphs>31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Questrial</vt:lpstr>
      <vt:lpstr>#9Slide05 Motion Picture</vt:lpstr>
      <vt:lpstr>Calibri</vt:lpstr>
      <vt:lpstr>等线</vt:lpstr>
      <vt:lpstr>UTM Androgyne</vt:lpstr>
      <vt:lpstr>Maiandra GD</vt:lpstr>
      <vt:lpstr>微软雅黑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Windows 10</cp:lastModifiedBy>
  <cp:revision>101</cp:revision>
  <dcterms:created xsi:type="dcterms:W3CDTF">2019-03-29T12:25:33Z</dcterms:created>
  <dcterms:modified xsi:type="dcterms:W3CDTF">2024-06-06T08:53:10Z</dcterms:modified>
</cp:coreProperties>
</file>