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" ContentType="image/tiff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311" r:id="rId3"/>
    <p:sldId id="312" r:id="rId4"/>
    <p:sldId id="313" r:id="rId5"/>
    <p:sldId id="314" r:id="rId6"/>
    <p:sldId id="315" r:id="rId7"/>
    <p:sldId id="316" r:id="rId8"/>
    <p:sldId id="317" r:id="rId9"/>
    <p:sldId id="276" r:id="rId10"/>
    <p:sldId id="299" r:id="rId11"/>
    <p:sldId id="300" r:id="rId12"/>
    <p:sldId id="262" r:id="rId13"/>
    <p:sldId id="302" r:id="rId14"/>
    <p:sldId id="318" r:id="rId15"/>
    <p:sldId id="264" r:id="rId16"/>
  </p:sldIdLst>
  <p:sldSz cx="18288000" cy="10287000"/>
  <p:notesSz cx="6858000" cy="9144000"/>
  <p:embeddedFontLst>
    <p:embeddedFont>
      <p:font typeface=".VnVogue" pitchFamily="34" charset="0"/>
      <p:regular r:id="rId18"/>
    </p:embeddedFont>
    <p:embeddedFont>
      <p:font typeface="Amasis MT Pro Black" charset="0"/>
      <p:bold r:id="rId19"/>
      <p:boldItalic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宋体" pitchFamily="2" charset="-122"/>
      <p:regular r:id="rId25"/>
    </p:embeddedFont>
    <p:embeddedFont>
      <p:font typeface="Ravie" pitchFamily="82" charset="0"/>
      <p:regular r:id="rId26"/>
    </p:embeddedFont>
    <p:embeddedFont>
      <p:font typeface="Railey" charset="0"/>
      <p:regular r:id="rId27"/>
    </p:embeddedFont>
    <p:embeddedFont>
      <p:font typeface="Comic Sans MS" pitchFamily="66" charset="0"/>
      <p:regular r:id="rId28"/>
      <p:bold r:id="rId29"/>
    </p:embeddedFont>
    <p:embeddedFont>
      <p:font typeface="Nunito Bold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C00FF"/>
    <a:srgbClr val="FF0066"/>
    <a:srgbClr val="006600"/>
    <a:srgbClr val="DC51F4"/>
    <a:srgbClr val="CCCC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48" autoAdjust="0"/>
    <p:restoredTop sz="94622" autoAdjust="0"/>
  </p:normalViewPr>
  <p:slideViewPr>
    <p:cSldViewPr>
      <p:cViewPr varScale="1">
        <p:scale>
          <a:sx n="45" d="100"/>
          <a:sy n="45" d="100"/>
        </p:scale>
        <p:origin x="-211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D0426-B0A1-4B46-80E5-0DEBF077A80C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1B3D4-B2E0-4A6E-8318-DCAEAB95C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74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1B3D4-B2E0-4A6E-8318-DCAEAB95CA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2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75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thanhyentrangiaoandientu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19BAC66-6091-CC58-B8D8-26CCFA104F98}"/>
              </a:ext>
            </a:extLst>
          </p:cNvPr>
          <p:cNvSpPr txBox="1"/>
          <p:nvPr userDrawn="1"/>
        </p:nvSpPr>
        <p:spPr>
          <a:xfrm>
            <a:off x="2333203" y="-2172846"/>
            <a:ext cx="8309181" cy="142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969895" algn="ctr"/>
                <a:tab pos="5044440" algn="l"/>
              </a:tabLst>
            </a:pPr>
            <a:r>
              <a:rPr lang="en-US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Thanh Yen Tran 0967 255 149 /081 811 4340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zalo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FB 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https://www.facebook.com/thanhyentrangiaoandientu</a:t>
            </a:r>
            <a:endParaRPr lang="en-US" sz="2400" b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>
                <a:tab pos="2969895" algn="ctr"/>
                <a:tab pos="5044440" algn="l"/>
              </a:tabLst>
              <a:defRPr/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SĐT: 0967255149/0818114340 </a:t>
            </a:r>
            <a:endParaRPr lang="en-US" sz="1100" b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1E45C0A-E7F1-B6DC-0E0B-69EBFE8C3B0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9000" y="4239364"/>
            <a:ext cx="6839513" cy="24821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0B1B0A0-F3D6-FC87-B91A-1F0EFD7AF4E4}"/>
              </a:ext>
            </a:extLst>
          </p:cNvPr>
          <p:cNvSpPr txBox="1"/>
          <p:nvPr userDrawn="1"/>
        </p:nvSpPr>
        <p:spPr>
          <a:xfrm>
            <a:off x="4989409" y="11315700"/>
            <a:ext cx="8309181" cy="142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969895" algn="ctr"/>
                <a:tab pos="5044440" algn="l"/>
              </a:tabLst>
            </a:pPr>
            <a:r>
              <a:rPr lang="en-US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Thanh Yen Tran 0967 255 149 /081 811 4340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zalo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FB 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https://www.facebook.com/thanhyentrangiaoandientu</a:t>
            </a:r>
            <a:endParaRPr lang="en-US" sz="2400" b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>
                <a:tab pos="2969895" algn="ctr"/>
                <a:tab pos="5044440" algn="l"/>
              </a:tabLst>
              <a:defRPr/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SĐT: 0967255149/0818114340 </a:t>
            </a:r>
            <a:endParaRPr lang="en-US" sz="1100" b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BFFB78E-9B60-D8B6-2829-19DA2EEAB60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800" y="2809184"/>
            <a:ext cx="4076701" cy="40767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6.svg"/><Relationship Id="rId18" Type="http://schemas.openxmlformats.org/officeDocument/2006/relationships/image" Target="../media/image11.png"/><Relationship Id="rId26" Type="http://schemas.openxmlformats.org/officeDocument/2006/relationships/image" Target="../media/image15.tif"/><Relationship Id="rId3" Type="http://schemas.openxmlformats.org/officeDocument/2006/relationships/image" Target="../media/image3.png"/><Relationship Id="rId21" Type="http://schemas.openxmlformats.org/officeDocument/2006/relationships/image" Target="../media/image24.svg"/><Relationship Id="rId7" Type="http://schemas.openxmlformats.org/officeDocument/2006/relationships/image" Target="../media/image10.svg"/><Relationship Id="rId12" Type="http://schemas.openxmlformats.org/officeDocument/2006/relationships/image" Target="../media/image8.png"/><Relationship Id="rId17" Type="http://schemas.openxmlformats.org/officeDocument/2006/relationships/image" Target="../media/image20.svg"/><Relationship Id="rId25" Type="http://schemas.openxmlformats.org/officeDocument/2006/relationships/image" Target="../media/image28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24" Type="http://schemas.openxmlformats.org/officeDocument/2006/relationships/image" Target="../media/image14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10" Type="http://schemas.openxmlformats.org/officeDocument/2006/relationships/image" Target="../media/image7.png"/><Relationship Id="rId19" Type="http://schemas.openxmlformats.org/officeDocument/2006/relationships/image" Target="../media/image22.svg"/><Relationship Id="rId4" Type="http://schemas.openxmlformats.org/officeDocument/2006/relationships/image" Target="../media/image4.png"/><Relationship Id="rId9" Type="http://schemas.openxmlformats.org/officeDocument/2006/relationships/image" Target="../media/image12.svg"/><Relationship Id="rId14" Type="http://schemas.openxmlformats.org/officeDocument/2006/relationships/image" Target="../media/image9.png"/><Relationship Id="rId2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audio" Target="../media/audio4.wav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4.png"/><Relationship Id="rId18" Type="http://schemas.openxmlformats.org/officeDocument/2006/relationships/image" Target="../media/image22.svg"/><Relationship Id="rId26" Type="http://schemas.openxmlformats.org/officeDocument/2006/relationships/image" Target="../media/image14.svg"/><Relationship Id="rId3" Type="http://schemas.openxmlformats.org/officeDocument/2006/relationships/image" Target="../media/image20.png"/><Relationship Id="rId21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39.svg"/><Relationship Id="rId17" Type="http://schemas.openxmlformats.org/officeDocument/2006/relationships/image" Target="../media/image11.png"/><Relationship Id="rId25" Type="http://schemas.openxmlformats.org/officeDocument/2006/relationships/image" Target="../media/image7.png"/><Relationship Id="rId2" Type="http://schemas.openxmlformats.org/officeDocument/2006/relationships/image" Target="../media/image3.png"/><Relationship Id="rId16" Type="http://schemas.openxmlformats.org/officeDocument/2006/relationships/image" Target="../media/image43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19.png"/><Relationship Id="rId24" Type="http://schemas.openxmlformats.org/officeDocument/2006/relationships/image" Target="../media/image26.svg"/><Relationship Id="rId5" Type="http://schemas.openxmlformats.org/officeDocument/2006/relationships/image" Target="../media/image16.png"/><Relationship Id="rId15" Type="http://schemas.openxmlformats.org/officeDocument/2006/relationships/image" Target="../media/image45.png"/><Relationship Id="rId23" Type="http://schemas.openxmlformats.org/officeDocument/2006/relationships/image" Target="../media/image13.png"/><Relationship Id="rId28" Type="http://schemas.openxmlformats.org/officeDocument/2006/relationships/image" Target="../media/image45.svg"/><Relationship Id="rId10" Type="http://schemas.openxmlformats.org/officeDocument/2006/relationships/image" Target="../media/image37.svg"/><Relationship Id="rId19" Type="http://schemas.openxmlformats.org/officeDocument/2006/relationships/image" Target="../media/image12.png"/><Relationship Id="rId4" Type="http://schemas.openxmlformats.org/officeDocument/2006/relationships/image" Target="../media/image33.svg"/><Relationship Id="rId9" Type="http://schemas.openxmlformats.org/officeDocument/2006/relationships/image" Target="../media/image18.png"/><Relationship Id="rId14" Type="http://schemas.openxmlformats.org/officeDocument/2006/relationships/image" Target="../media/image41.svg"/><Relationship Id="rId22" Type="http://schemas.openxmlformats.org/officeDocument/2006/relationships/image" Target="../media/image28.svg"/><Relationship Id="rId27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4.png"/><Relationship Id="rId18" Type="http://schemas.openxmlformats.org/officeDocument/2006/relationships/image" Target="../media/image22.svg"/><Relationship Id="rId26" Type="http://schemas.openxmlformats.org/officeDocument/2006/relationships/image" Target="../media/image14.svg"/><Relationship Id="rId3" Type="http://schemas.openxmlformats.org/officeDocument/2006/relationships/image" Target="../media/image20.png"/><Relationship Id="rId21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39.svg"/><Relationship Id="rId17" Type="http://schemas.openxmlformats.org/officeDocument/2006/relationships/image" Target="../media/image11.png"/><Relationship Id="rId25" Type="http://schemas.openxmlformats.org/officeDocument/2006/relationships/image" Target="../media/image7.png"/><Relationship Id="rId2" Type="http://schemas.openxmlformats.org/officeDocument/2006/relationships/image" Target="../media/image3.png"/><Relationship Id="rId16" Type="http://schemas.openxmlformats.org/officeDocument/2006/relationships/image" Target="../media/image43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19.png"/><Relationship Id="rId24" Type="http://schemas.openxmlformats.org/officeDocument/2006/relationships/image" Target="../media/image26.svg"/><Relationship Id="rId5" Type="http://schemas.openxmlformats.org/officeDocument/2006/relationships/image" Target="../media/image16.png"/><Relationship Id="rId15" Type="http://schemas.openxmlformats.org/officeDocument/2006/relationships/image" Target="../media/image45.png"/><Relationship Id="rId23" Type="http://schemas.openxmlformats.org/officeDocument/2006/relationships/image" Target="../media/image13.png"/><Relationship Id="rId28" Type="http://schemas.openxmlformats.org/officeDocument/2006/relationships/image" Target="../media/image45.svg"/><Relationship Id="rId10" Type="http://schemas.openxmlformats.org/officeDocument/2006/relationships/image" Target="../media/image37.svg"/><Relationship Id="rId19" Type="http://schemas.openxmlformats.org/officeDocument/2006/relationships/image" Target="../media/image12.png"/><Relationship Id="rId4" Type="http://schemas.openxmlformats.org/officeDocument/2006/relationships/image" Target="../media/image33.svg"/><Relationship Id="rId9" Type="http://schemas.openxmlformats.org/officeDocument/2006/relationships/image" Target="../media/image18.png"/><Relationship Id="rId14" Type="http://schemas.openxmlformats.org/officeDocument/2006/relationships/image" Target="../media/image41.svg"/><Relationship Id="rId22" Type="http://schemas.openxmlformats.org/officeDocument/2006/relationships/image" Target="../media/image28.svg"/><Relationship Id="rId27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8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16.png"/><Relationship Id="rId21" Type="http://schemas.openxmlformats.org/officeDocument/2006/relationships/image" Target="../media/image6.png"/><Relationship Id="rId34" Type="http://schemas.openxmlformats.org/officeDocument/2006/relationships/image" Target="../media/image26.gif"/><Relationship Id="rId7" Type="http://schemas.openxmlformats.org/officeDocument/2006/relationships/image" Target="../media/image18.png"/><Relationship Id="rId12" Type="http://schemas.openxmlformats.org/officeDocument/2006/relationships/image" Target="../media/image37.svg"/><Relationship Id="rId17" Type="http://schemas.openxmlformats.org/officeDocument/2006/relationships/image" Target="../media/image21.png"/><Relationship Id="rId25" Type="http://schemas.openxmlformats.org/officeDocument/2006/relationships/image" Target="../media/image12.png"/><Relationship Id="rId33" Type="http://schemas.openxmlformats.org/officeDocument/2006/relationships/image" Target="../media/image25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20.png"/><Relationship Id="rId24" Type="http://schemas.openxmlformats.org/officeDocument/2006/relationships/image" Target="../media/image19.svg"/><Relationship Id="rId32" Type="http://schemas.openxmlformats.org/officeDocument/2006/relationships/image" Target="../media/image24.gif"/><Relationship Id="rId5" Type="http://schemas.openxmlformats.org/officeDocument/2006/relationships/image" Target="../media/image17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22.png"/><Relationship Id="rId31" Type="http://schemas.openxmlformats.org/officeDocument/2006/relationships/image" Target="../media/image23.gif"/><Relationship Id="rId4" Type="http://schemas.openxmlformats.org/officeDocument/2006/relationships/image" Target="../media/image29.svg"/><Relationship Id="rId9" Type="http://schemas.openxmlformats.org/officeDocument/2006/relationships/image" Target="../media/image19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14.png"/><Relationship Id="rId30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37.jpeg"/><Relationship Id="rId4" Type="http://schemas.openxmlformats.org/officeDocument/2006/relationships/audio" Target="../media/audio3.wav"/><Relationship Id="rId9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4.png"/><Relationship Id="rId18" Type="http://schemas.openxmlformats.org/officeDocument/2006/relationships/image" Target="../media/image22.svg"/><Relationship Id="rId26" Type="http://schemas.openxmlformats.org/officeDocument/2006/relationships/image" Target="../media/image14.svg"/><Relationship Id="rId3" Type="http://schemas.openxmlformats.org/officeDocument/2006/relationships/image" Target="../media/image20.png"/><Relationship Id="rId21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39.svg"/><Relationship Id="rId17" Type="http://schemas.openxmlformats.org/officeDocument/2006/relationships/image" Target="../media/image11.png"/><Relationship Id="rId25" Type="http://schemas.openxmlformats.org/officeDocument/2006/relationships/image" Target="../media/image7.png"/><Relationship Id="rId2" Type="http://schemas.openxmlformats.org/officeDocument/2006/relationships/image" Target="../media/image3.png"/><Relationship Id="rId16" Type="http://schemas.openxmlformats.org/officeDocument/2006/relationships/image" Target="../media/image43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19.png"/><Relationship Id="rId24" Type="http://schemas.openxmlformats.org/officeDocument/2006/relationships/image" Target="../media/image26.svg"/><Relationship Id="rId5" Type="http://schemas.openxmlformats.org/officeDocument/2006/relationships/image" Target="../media/image16.png"/><Relationship Id="rId15" Type="http://schemas.openxmlformats.org/officeDocument/2006/relationships/image" Target="../media/image45.png"/><Relationship Id="rId23" Type="http://schemas.openxmlformats.org/officeDocument/2006/relationships/image" Target="../media/image13.png"/><Relationship Id="rId28" Type="http://schemas.openxmlformats.org/officeDocument/2006/relationships/image" Target="../media/image45.svg"/><Relationship Id="rId10" Type="http://schemas.openxmlformats.org/officeDocument/2006/relationships/image" Target="../media/image37.svg"/><Relationship Id="rId19" Type="http://schemas.openxmlformats.org/officeDocument/2006/relationships/image" Target="../media/image12.png"/><Relationship Id="rId4" Type="http://schemas.openxmlformats.org/officeDocument/2006/relationships/image" Target="../media/image33.svg"/><Relationship Id="rId9" Type="http://schemas.openxmlformats.org/officeDocument/2006/relationships/image" Target="../media/image18.png"/><Relationship Id="rId14" Type="http://schemas.openxmlformats.org/officeDocument/2006/relationships/image" Target="../media/image41.svg"/><Relationship Id="rId22" Type="http://schemas.openxmlformats.org/officeDocument/2006/relationships/image" Target="../media/image28.svg"/><Relationship Id="rId27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66913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453461" y="393695"/>
            <a:ext cx="7381077" cy="4227344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220949" y="1816819"/>
            <a:ext cx="8033104" cy="199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500" b="1" dirty="0">
                <a:latin typeface="Railey"/>
              </a:rPr>
              <a:t>Unit 4</a:t>
            </a:r>
          </a:p>
        </p:txBody>
      </p:sp>
      <p:sp>
        <p:nvSpPr>
          <p:cNvPr id="13" name="Freeform 13"/>
          <p:cNvSpPr/>
          <p:nvPr/>
        </p:nvSpPr>
        <p:spPr>
          <a:xfrm rot="2099990">
            <a:off x="11962183" y="114518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503479">
            <a:off x="11609529" y="338026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683588">
            <a:off x="12997048" y="235837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71761">
            <a:off x="15041098" y="26595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4887723" y="314991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099990">
            <a:off x="14440783" y="322532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1854117" y="31623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04799" y="4704406"/>
            <a:ext cx="17754600" cy="875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76"/>
              </a:lnSpc>
            </a:pPr>
            <a:r>
              <a:rPr lang="en-US" sz="11500" spc="36" dirty="0">
                <a:solidFill>
                  <a:srgbClr val="FF0000"/>
                </a:solidFill>
                <a:latin typeface="Nunito Bold"/>
              </a:rPr>
              <a:t>Our Free-time Activities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C123945E-49F2-A35E-F697-1CFB6E519A2E}"/>
              </a:ext>
            </a:extLst>
          </p:cNvPr>
          <p:cNvSpPr txBox="1"/>
          <p:nvPr/>
        </p:nvSpPr>
        <p:spPr>
          <a:xfrm>
            <a:off x="6596742" y="5697180"/>
            <a:ext cx="67796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400" b="1" dirty="0">
                <a:latin typeface="Comic Sans MS" panose="030F0702030302020204" pitchFamily="66" charset="0"/>
              </a:rPr>
              <a:t>Lesson </a:t>
            </a:r>
            <a:r>
              <a:rPr lang="en" sz="5400" b="1" dirty="0" smtClean="0">
                <a:latin typeface="Comic Sans MS" panose="030F0702030302020204" pitchFamily="66" charset="0"/>
              </a:rPr>
              <a:t>1: 4, 5, 6</a:t>
            </a:r>
            <a:endParaRPr lang="en" sz="5400" b="1" dirty="0">
              <a:latin typeface="Comic Sans MS" panose="030F0702030302020204" pitchFamily="66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F0006E6C-A094-FEF3-1A6F-C16D4B4AE67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23" y="296821"/>
            <a:ext cx="3189120" cy="179050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7239000" y="2202448"/>
            <a:ext cx="6781800" cy="490680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8516600" y="1076157"/>
            <a:ext cx="4876800" cy="795354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41EE95D-E014-3448-B3BC-BE482EB85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447" y="0"/>
            <a:ext cx="18301447" cy="1030044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6A22E5C5-C0B6-996B-E0AA-FB14A6295348}"/>
              </a:ext>
            </a:extLst>
          </p:cNvPr>
          <p:cNvSpPr/>
          <p:nvPr/>
        </p:nvSpPr>
        <p:spPr>
          <a:xfrm>
            <a:off x="609600" y="419100"/>
            <a:ext cx="17068800" cy="9525000"/>
          </a:xfrm>
          <a:custGeom>
            <a:avLst/>
            <a:gdLst>
              <a:gd name="connsiteX0" fmla="*/ 0 w 17068800"/>
              <a:gd name="connsiteY0" fmla="*/ 404146 h 9525000"/>
              <a:gd name="connsiteX1" fmla="*/ 404146 w 17068800"/>
              <a:gd name="connsiteY1" fmla="*/ 0 h 9525000"/>
              <a:gd name="connsiteX2" fmla="*/ 16664654 w 17068800"/>
              <a:gd name="connsiteY2" fmla="*/ 0 h 9525000"/>
              <a:gd name="connsiteX3" fmla="*/ 17068800 w 17068800"/>
              <a:gd name="connsiteY3" fmla="*/ 404146 h 9525000"/>
              <a:gd name="connsiteX4" fmla="*/ 17068800 w 17068800"/>
              <a:gd name="connsiteY4" fmla="*/ 9120854 h 9525000"/>
              <a:gd name="connsiteX5" fmla="*/ 16664654 w 17068800"/>
              <a:gd name="connsiteY5" fmla="*/ 9525000 h 9525000"/>
              <a:gd name="connsiteX6" fmla="*/ 404146 w 17068800"/>
              <a:gd name="connsiteY6" fmla="*/ 9525000 h 9525000"/>
              <a:gd name="connsiteX7" fmla="*/ 0 w 17068800"/>
              <a:gd name="connsiteY7" fmla="*/ 9120854 h 9525000"/>
              <a:gd name="connsiteX8" fmla="*/ 0 w 17068800"/>
              <a:gd name="connsiteY8" fmla="*/ 404146 h 952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68800" h="9525000" fill="none" extrusionOk="0">
                <a:moveTo>
                  <a:pt x="0" y="404146"/>
                </a:moveTo>
                <a:cubicBezTo>
                  <a:pt x="7094" y="190116"/>
                  <a:pt x="198205" y="34429"/>
                  <a:pt x="404146" y="0"/>
                </a:cubicBezTo>
                <a:cubicBezTo>
                  <a:pt x="8106239" y="39575"/>
                  <a:pt x="14779900" y="130769"/>
                  <a:pt x="16664654" y="0"/>
                </a:cubicBezTo>
                <a:cubicBezTo>
                  <a:pt x="16901296" y="-24037"/>
                  <a:pt x="17064608" y="176057"/>
                  <a:pt x="17068800" y="404146"/>
                </a:cubicBezTo>
                <a:cubicBezTo>
                  <a:pt x="17037315" y="2259269"/>
                  <a:pt x="16956544" y="8125020"/>
                  <a:pt x="17068800" y="9120854"/>
                </a:cubicBezTo>
                <a:cubicBezTo>
                  <a:pt x="17075727" y="9363213"/>
                  <a:pt x="16864708" y="9541398"/>
                  <a:pt x="16664654" y="9525000"/>
                </a:cubicBezTo>
                <a:cubicBezTo>
                  <a:pt x="13930248" y="9468545"/>
                  <a:pt x="3086316" y="9588684"/>
                  <a:pt x="404146" y="9525000"/>
                </a:cubicBezTo>
                <a:cubicBezTo>
                  <a:pt x="208723" y="9552315"/>
                  <a:pt x="18207" y="9377412"/>
                  <a:pt x="0" y="9120854"/>
                </a:cubicBezTo>
                <a:cubicBezTo>
                  <a:pt x="-161270" y="5790481"/>
                  <a:pt x="-167157" y="2368592"/>
                  <a:pt x="0" y="404146"/>
                </a:cubicBezTo>
                <a:close/>
              </a:path>
              <a:path w="17068800" h="9525000" stroke="0" extrusionOk="0">
                <a:moveTo>
                  <a:pt x="0" y="404146"/>
                </a:moveTo>
                <a:cubicBezTo>
                  <a:pt x="26829" y="186284"/>
                  <a:pt x="199872" y="-1770"/>
                  <a:pt x="404146" y="0"/>
                </a:cubicBezTo>
                <a:cubicBezTo>
                  <a:pt x="5884919" y="-43763"/>
                  <a:pt x="9101130" y="-17786"/>
                  <a:pt x="16664654" y="0"/>
                </a:cubicBezTo>
                <a:cubicBezTo>
                  <a:pt x="16910080" y="-502"/>
                  <a:pt x="17028941" y="165101"/>
                  <a:pt x="17068800" y="404146"/>
                </a:cubicBezTo>
                <a:cubicBezTo>
                  <a:pt x="17152445" y="3145951"/>
                  <a:pt x="17135731" y="7215884"/>
                  <a:pt x="17068800" y="9120854"/>
                </a:cubicBezTo>
                <a:cubicBezTo>
                  <a:pt x="17073572" y="9343931"/>
                  <a:pt x="16864020" y="9545996"/>
                  <a:pt x="16664654" y="9525000"/>
                </a:cubicBezTo>
                <a:cubicBezTo>
                  <a:pt x="12597330" y="9624227"/>
                  <a:pt x="5576774" y="9410148"/>
                  <a:pt x="404146" y="9525000"/>
                </a:cubicBezTo>
                <a:cubicBezTo>
                  <a:pt x="151928" y="9532146"/>
                  <a:pt x="3404" y="9377093"/>
                  <a:pt x="0" y="9120854"/>
                </a:cubicBezTo>
                <a:cubicBezTo>
                  <a:pt x="-107601" y="7621603"/>
                  <a:pt x="-15266" y="3215149"/>
                  <a:pt x="0" y="40414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2700299827">
                  <a:prstGeom prst="roundRect">
                    <a:avLst>
                      <a:gd name="adj" fmla="val 42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Track 37">
            <a:hlinkClick r:id="" action="ppaction://media"/>
            <a:extLst>
              <a:ext uri="{FF2B5EF4-FFF2-40B4-BE49-F238E27FC236}">
                <a16:creationId xmlns="" xmlns:a16="http://schemas.microsoft.com/office/drawing/2014/main" id="{B2EDBD11-7183-BA34-B3F8-5E4F3E417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9800" y="952500"/>
            <a:ext cx="1104899" cy="11048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10DC383-155F-08CD-4552-2370F92217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266188"/>
            <a:ext cx="18288000" cy="4833399"/>
          </a:xfrm>
          <a:prstGeom prst="rect">
            <a:avLst/>
          </a:prstGeom>
        </p:spPr>
      </p:pic>
      <p:sp>
        <p:nvSpPr>
          <p:cNvPr id="12" name="Google Shape;210;p32">
            <a:extLst>
              <a:ext uri="{FF2B5EF4-FFF2-40B4-BE49-F238E27FC236}">
                <a16:creationId xmlns="" xmlns:a16="http://schemas.microsoft.com/office/drawing/2014/main" id="{340FF972-C723-9FF0-EABF-87FB56C5D772}"/>
              </a:ext>
            </a:extLst>
          </p:cNvPr>
          <p:cNvSpPr txBox="1">
            <a:spLocks/>
          </p:cNvSpPr>
          <p:nvPr/>
        </p:nvSpPr>
        <p:spPr>
          <a:xfrm>
            <a:off x="3633786" y="5732268"/>
            <a:ext cx="990601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4</a:t>
            </a:r>
          </a:p>
        </p:txBody>
      </p:sp>
      <p:sp>
        <p:nvSpPr>
          <p:cNvPr id="13" name="Google Shape;210;p32">
            <a:extLst>
              <a:ext uri="{FF2B5EF4-FFF2-40B4-BE49-F238E27FC236}">
                <a16:creationId xmlns="" xmlns:a16="http://schemas.microsoft.com/office/drawing/2014/main" id="{7563C6B2-66CA-5CFC-5A88-FCC83BE8C1B6}"/>
              </a:ext>
            </a:extLst>
          </p:cNvPr>
          <p:cNvSpPr txBox="1">
            <a:spLocks/>
          </p:cNvSpPr>
          <p:nvPr/>
        </p:nvSpPr>
        <p:spPr>
          <a:xfrm>
            <a:off x="8022121" y="5854769"/>
            <a:ext cx="990601" cy="596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3</a:t>
            </a:r>
          </a:p>
        </p:txBody>
      </p:sp>
      <p:sp>
        <p:nvSpPr>
          <p:cNvPr id="14" name="Google Shape;210;p32">
            <a:extLst>
              <a:ext uri="{FF2B5EF4-FFF2-40B4-BE49-F238E27FC236}">
                <a16:creationId xmlns="" xmlns:a16="http://schemas.microsoft.com/office/drawing/2014/main" id="{17A4A4A6-833C-2C22-11AE-05B889F7CDAF}"/>
              </a:ext>
            </a:extLst>
          </p:cNvPr>
          <p:cNvSpPr txBox="1">
            <a:spLocks/>
          </p:cNvSpPr>
          <p:nvPr/>
        </p:nvSpPr>
        <p:spPr>
          <a:xfrm>
            <a:off x="12496800" y="5732268"/>
            <a:ext cx="990601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2</a:t>
            </a:r>
          </a:p>
        </p:txBody>
      </p:sp>
      <p:sp>
        <p:nvSpPr>
          <p:cNvPr id="15" name="Google Shape;210;p32">
            <a:extLst>
              <a:ext uri="{FF2B5EF4-FFF2-40B4-BE49-F238E27FC236}">
                <a16:creationId xmlns="" xmlns:a16="http://schemas.microsoft.com/office/drawing/2014/main" id="{11BFADC2-21A7-17A8-F060-6C1218223145}"/>
              </a:ext>
            </a:extLst>
          </p:cNvPr>
          <p:cNvSpPr txBox="1">
            <a:spLocks/>
          </p:cNvSpPr>
          <p:nvPr/>
        </p:nvSpPr>
        <p:spPr>
          <a:xfrm>
            <a:off x="16916400" y="5753100"/>
            <a:ext cx="990601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542A800-3CEB-911C-91E3-4CD98DB2C6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87" y="1056414"/>
            <a:ext cx="1153386" cy="11533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1FE0DC5-40A0-461A-997A-871018D4E0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2046" y="7275043"/>
            <a:ext cx="12912411" cy="1944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0AB81D8-5DB3-4D5B-8B91-9D25F71120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9303" y="7275043"/>
            <a:ext cx="12912411" cy="1769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15DE2D1-38EB-405D-A00C-FA908AB230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2249" y="7186271"/>
            <a:ext cx="12811411" cy="17775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F8564BA-CF2C-4470-9E24-BA877A9CB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48332" y="7099587"/>
            <a:ext cx="12719055" cy="1815886"/>
          </a:xfrm>
          <a:prstGeom prst="rect">
            <a:avLst/>
          </a:prstGeom>
        </p:spPr>
      </p:pic>
      <p:pic>
        <p:nvPicPr>
          <p:cNvPr id="20" name="Picture 19" descr="A book with a bookmark&#10;&#10;Description automatically generated">
            <a:extLst>
              <a:ext uri="{FF2B5EF4-FFF2-40B4-BE49-F238E27FC236}">
                <a16:creationId xmlns="" xmlns:a16="http://schemas.microsoft.com/office/drawing/2014/main" id="{EF8856AF-8783-48DC-B259-DE4B77A679B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617" y="952500"/>
            <a:ext cx="1313688" cy="131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7714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307068" y="1189948"/>
            <a:ext cx="14052645" cy="5109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b="1" spc="60" dirty="0">
                <a:latin typeface=".VnVogue" panose="020B7200000000000000" pitchFamily="34" charset="0"/>
              </a:rPr>
              <a:t>5</a:t>
            </a:r>
            <a:r>
              <a:rPr lang="en-US" sz="16600" b="1" spc="60" dirty="0" smtClean="0">
                <a:latin typeface=".VnVogue" panose="020B7200000000000000" pitchFamily="34" charset="0"/>
              </a:rPr>
              <a:t>. </a:t>
            </a:r>
            <a:r>
              <a:rPr lang="en-US" sz="16600" b="1" spc="60" dirty="0">
                <a:latin typeface=".VnVogue" panose="020B7200000000000000" pitchFamily="34" charset="0"/>
              </a:rPr>
              <a:t>Read and complete. </a:t>
            </a:r>
          </a:p>
        </p:txBody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3071966" y="6287164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7902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11">
            <a:extLst>
              <a:ext uri="{FF2B5EF4-FFF2-40B4-BE49-F238E27FC236}">
                <a16:creationId xmlns="" xmlns:a16="http://schemas.microsoft.com/office/drawing/2014/main" id="{EEF7FCBD-850D-7677-4E69-B7D3CD74E8B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3033328" h="2020955">
                <a:moveTo>
                  <a:pt x="0" y="0"/>
                </a:moveTo>
                <a:lnTo>
                  <a:pt x="3033328" y="0"/>
                </a:lnTo>
                <a:lnTo>
                  <a:pt x="3033328" y="2020954"/>
                </a:lnTo>
                <a:lnTo>
                  <a:pt x="0" y="2020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Double Bracket 1">
            <a:extLst>
              <a:ext uri="{FF2B5EF4-FFF2-40B4-BE49-F238E27FC236}">
                <a16:creationId xmlns="" xmlns:a16="http://schemas.microsoft.com/office/drawing/2014/main" id="{8823AFEF-6C38-E25D-DD62-CAAEEDAA8DE9}"/>
              </a:ext>
            </a:extLst>
          </p:cNvPr>
          <p:cNvSpPr/>
          <p:nvPr/>
        </p:nvSpPr>
        <p:spPr>
          <a:xfrm>
            <a:off x="533400" y="448235"/>
            <a:ext cx="17221200" cy="9525000"/>
          </a:xfrm>
          <a:custGeom>
            <a:avLst/>
            <a:gdLst>
              <a:gd name="connsiteX0" fmla="*/ 0 w 17221200"/>
              <a:gd name="connsiteY0" fmla="*/ 431102 h 9525000"/>
              <a:gd name="connsiteX1" fmla="*/ 431102 w 17221200"/>
              <a:gd name="connsiteY1" fmla="*/ 0 h 9525000"/>
              <a:gd name="connsiteX2" fmla="*/ 688172 w 17221200"/>
              <a:gd name="connsiteY2" fmla="*/ 0 h 9525000"/>
              <a:gd name="connsiteX3" fmla="*/ 1108832 w 17221200"/>
              <a:gd name="connsiteY3" fmla="*/ 0 h 9525000"/>
              <a:gd name="connsiteX4" fmla="*/ 1529492 w 17221200"/>
              <a:gd name="connsiteY4" fmla="*/ 0 h 9525000"/>
              <a:gd name="connsiteX5" fmla="*/ 1950152 w 17221200"/>
              <a:gd name="connsiteY5" fmla="*/ 0 h 9525000"/>
              <a:gd name="connsiteX6" fmla="*/ 2207222 w 17221200"/>
              <a:gd name="connsiteY6" fmla="*/ 0 h 9525000"/>
              <a:gd name="connsiteX7" fmla="*/ 2627882 w 17221200"/>
              <a:gd name="connsiteY7" fmla="*/ 0 h 9525000"/>
              <a:gd name="connsiteX8" fmla="*/ 2721362 w 17221200"/>
              <a:gd name="connsiteY8" fmla="*/ 0 h 9525000"/>
              <a:gd name="connsiteX9" fmla="*/ 3305611 w 17221200"/>
              <a:gd name="connsiteY9" fmla="*/ 0 h 9525000"/>
              <a:gd name="connsiteX10" fmla="*/ 4217041 w 17221200"/>
              <a:gd name="connsiteY10" fmla="*/ 0 h 9525000"/>
              <a:gd name="connsiteX11" fmla="*/ 5128471 w 17221200"/>
              <a:gd name="connsiteY11" fmla="*/ 0 h 9525000"/>
              <a:gd name="connsiteX12" fmla="*/ 5712721 w 17221200"/>
              <a:gd name="connsiteY12" fmla="*/ 0 h 9525000"/>
              <a:gd name="connsiteX13" fmla="*/ 6624151 w 17221200"/>
              <a:gd name="connsiteY13" fmla="*/ 0 h 9525000"/>
              <a:gd name="connsiteX14" fmla="*/ 7208401 w 17221200"/>
              <a:gd name="connsiteY14" fmla="*/ 0 h 9525000"/>
              <a:gd name="connsiteX15" fmla="*/ 7629061 w 17221200"/>
              <a:gd name="connsiteY15" fmla="*/ 0 h 9525000"/>
              <a:gd name="connsiteX16" fmla="*/ 7722541 w 17221200"/>
              <a:gd name="connsiteY16" fmla="*/ 0 h 9525000"/>
              <a:gd name="connsiteX17" fmla="*/ 7816021 w 17221200"/>
              <a:gd name="connsiteY17" fmla="*/ 0 h 9525000"/>
              <a:gd name="connsiteX18" fmla="*/ 8400271 w 17221200"/>
              <a:gd name="connsiteY18" fmla="*/ 0 h 9525000"/>
              <a:gd name="connsiteX19" fmla="*/ 8657340 w 17221200"/>
              <a:gd name="connsiteY19" fmla="*/ 0 h 9525000"/>
              <a:gd name="connsiteX20" fmla="*/ 8750820 w 17221200"/>
              <a:gd name="connsiteY20" fmla="*/ 0 h 9525000"/>
              <a:gd name="connsiteX21" fmla="*/ 9007890 w 17221200"/>
              <a:gd name="connsiteY21" fmla="*/ 0 h 9525000"/>
              <a:gd name="connsiteX22" fmla="*/ 9755730 w 17221200"/>
              <a:gd name="connsiteY22" fmla="*/ 0 h 9525000"/>
              <a:gd name="connsiteX23" fmla="*/ 10667160 w 17221200"/>
              <a:gd name="connsiteY23" fmla="*/ 0 h 9525000"/>
              <a:gd name="connsiteX24" fmla="*/ 10760640 w 17221200"/>
              <a:gd name="connsiteY24" fmla="*/ 0 h 9525000"/>
              <a:gd name="connsiteX25" fmla="*/ 11344890 w 17221200"/>
              <a:gd name="connsiteY25" fmla="*/ 0 h 9525000"/>
              <a:gd name="connsiteX26" fmla="*/ 12256320 w 17221200"/>
              <a:gd name="connsiteY26" fmla="*/ 0 h 9525000"/>
              <a:gd name="connsiteX27" fmla="*/ 13167750 w 17221200"/>
              <a:gd name="connsiteY27" fmla="*/ 0 h 9525000"/>
              <a:gd name="connsiteX28" fmla="*/ 13424820 w 17221200"/>
              <a:gd name="connsiteY28" fmla="*/ 0 h 9525000"/>
              <a:gd name="connsiteX29" fmla="*/ 14009070 w 17221200"/>
              <a:gd name="connsiteY29" fmla="*/ 0 h 9525000"/>
              <a:gd name="connsiteX30" fmla="*/ 14756909 w 17221200"/>
              <a:gd name="connsiteY30" fmla="*/ 0 h 9525000"/>
              <a:gd name="connsiteX31" fmla="*/ 14850389 w 17221200"/>
              <a:gd name="connsiteY31" fmla="*/ 0 h 9525000"/>
              <a:gd name="connsiteX32" fmla="*/ 15107459 w 17221200"/>
              <a:gd name="connsiteY32" fmla="*/ 0 h 9525000"/>
              <a:gd name="connsiteX33" fmla="*/ 15855299 w 17221200"/>
              <a:gd name="connsiteY33" fmla="*/ 0 h 9525000"/>
              <a:gd name="connsiteX34" fmla="*/ 16790099 w 17221200"/>
              <a:gd name="connsiteY34" fmla="*/ 0 h 9525000"/>
              <a:gd name="connsiteX35" fmla="*/ 17221201 w 17221200"/>
              <a:gd name="connsiteY35" fmla="*/ 431102 h 9525000"/>
              <a:gd name="connsiteX36" fmla="*/ 17221200 w 17221200"/>
              <a:gd name="connsiteY36" fmla="*/ 9093899 h 9525000"/>
              <a:gd name="connsiteX37" fmla="*/ 16790098 w 17221200"/>
              <a:gd name="connsiteY37" fmla="*/ 9525001 h 9525000"/>
              <a:gd name="connsiteX38" fmla="*/ 16369438 w 17221200"/>
              <a:gd name="connsiteY38" fmla="*/ 9525001 h 9525000"/>
              <a:gd name="connsiteX39" fmla="*/ 15458008 w 17221200"/>
              <a:gd name="connsiteY39" fmla="*/ 9525001 h 9525000"/>
              <a:gd name="connsiteX40" fmla="*/ 14546579 w 17221200"/>
              <a:gd name="connsiteY40" fmla="*/ 9525001 h 9525000"/>
              <a:gd name="connsiteX41" fmla="*/ 13798739 w 17221200"/>
              <a:gd name="connsiteY41" fmla="*/ 9525001 h 9525000"/>
              <a:gd name="connsiteX42" fmla="*/ 13705259 w 17221200"/>
              <a:gd name="connsiteY42" fmla="*/ 9525001 h 9525000"/>
              <a:gd name="connsiteX43" fmla="*/ 13448189 w 17221200"/>
              <a:gd name="connsiteY43" fmla="*/ 9525001 h 9525000"/>
              <a:gd name="connsiteX44" fmla="*/ 13027529 w 17221200"/>
              <a:gd name="connsiteY44" fmla="*/ 9525001 h 9525000"/>
              <a:gd name="connsiteX45" fmla="*/ 12770459 w 17221200"/>
              <a:gd name="connsiteY45" fmla="*/ 9525001 h 9525000"/>
              <a:gd name="connsiteX46" fmla="*/ 12022619 w 17221200"/>
              <a:gd name="connsiteY46" fmla="*/ 9525001 h 9525000"/>
              <a:gd name="connsiteX47" fmla="*/ 11929139 w 17221200"/>
              <a:gd name="connsiteY47" fmla="*/ 9525001 h 9525000"/>
              <a:gd name="connsiteX48" fmla="*/ 11835659 w 17221200"/>
              <a:gd name="connsiteY48" fmla="*/ 9525001 h 9525000"/>
              <a:gd name="connsiteX49" fmla="*/ 11251409 w 17221200"/>
              <a:gd name="connsiteY49" fmla="*/ 9525001 h 9525000"/>
              <a:gd name="connsiteX50" fmla="*/ 10830749 w 17221200"/>
              <a:gd name="connsiteY50" fmla="*/ 9525001 h 9525000"/>
              <a:gd name="connsiteX51" fmla="*/ 9919320 w 17221200"/>
              <a:gd name="connsiteY51" fmla="*/ 9525001 h 9525000"/>
              <a:gd name="connsiteX52" fmla="*/ 9498660 w 17221200"/>
              <a:gd name="connsiteY52" fmla="*/ 9525001 h 9525000"/>
              <a:gd name="connsiteX53" fmla="*/ 9078000 w 17221200"/>
              <a:gd name="connsiteY53" fmla="*/ 9525001 h 9525000"/>
              <a:gd name="connsiteX54" fmla="*/ 8493750 w 17221200"/>
              <a:gd name="connsiteY54" fmla="*/ 9525000 h 9525000"/>
              <a:gd name="connsiteX55" fmla="*/ 7909500 w 17221200"/>
              <a:gd name="connsiteY55" fmla="*/ 9525000 h 9525000"/>
              <a:gd name="connsiteX56" fmla="*/ 7488840 w 17221200"/>
              <a:gd name="connsiteY56" fmla="*/ 9525000 h 9525000"/>
              <a:gd name="connsiteX57" fmla="*/ 7231770 w 17221200"/>
              <a:gd name="connsiteY57" fmla="*/ 9525000 h 9525000"/>
              <a:gd name="connsiteX58" fmla="*/ 6483931 w 17221200"/>
              <a:gd name="connsiteY58" fmla="*/ 9525000 h 9525000"/>
              <a:gd name="connsiteX59" fmla="*/ 6063271 w 17221200"/>
              <a:gd name="connsiteY59" fmla="*/ 9525000 h 9525000"/>
              <a:gd name="connsiteX60" fmla="*/ 5806201 w 17221200"/>
              <a:gd name="connsiteY60" fmla="*/ 9525000 h 9525000"/>
              <a:gd name="connsiteX61" fmla="*/ 5549131 w 17221200"/>
              <a:gd name="connsiteY61" fmla="*/ 9525000 h 9525000"/>
              <a:gd name="connsiteX62" fmla="*/ 4964881 w 17221200"/>
              <a:gd name="connsiteY62" fmla="*/ 9525000 h 9525000"/>
              <a:gd name="connsiteX63" fmla="*/ 4544221 w 17221200"/>
              <a:gd name="connsiteY63" fmla="*/ 9525000 h 9525000"/>
              <a:gd name="connsiteX64" fmla="*/ 3959971 w 17221200"/>
              <a:gd name="connsiteY64" fmla="*/ 9525000 h 9525000"/>
              <a:gd name="connsiteX65" fmla="*/ 3539311 w 17221200"/>
              <a:gd name="connsiteY65" fmla="*/ 9525000 h 9525000"/>
              <a:gd name="connsiteX66" fmla="*/ 2791471 w 17221200"/>
              <a:gd name="connsiteY66" fmla="*/ 9525000 h 9525000"/>
              <a:gd name="connsiteX67" fmla="*/ 2697991 w 17221200"/>
              <a:gd name="connsiteY67" fmla="*/ 9525000 h 9525000"/>
              <a:gd name="connsiteX68" fmla="*/ 1950152 w 17221200"/>
              <a:gd name="connsiteY68" fmla="*/ 9525000 h 9525000"/>
              <a:gd name="connsiteX69" fmla="*/ 1202312 w 17221200"/>
              <a:gd name="connsiteY69" fmla="*/ 9525000 h 9525000"/>
              <a:gd name="connsiteX70" fmla="*/ 945242 w 17221200"/>
              <a:gd name="connsiteY70" fmla="*/ 9525000 h 9525000"/>
              <a:gd name="connsiteX71" fmla="*/ 431102 w 17221200"/>
              <a:gd name="connsiteY71" fmla="*/ 9525000 h 9525000"/>
              <a:gd name="connsiteX72" fmla="*/ 0 w 17221200"/>
              <a:gd name="connsiteY72" fmla="*/ 9093898 h 9525000"/>
              <a:gd name="connsiteX73" fmla="*/ 0 w 17221200"/>
              <a:gd name="connsiteY73" fmla="*/ 8429750 h 9525000"/>
              <a:gd name="connsiteX74" fmla="*/ 0 w 17221200"/>
              <a:gd name="connsiteY74" fmla="*/ 8112114 h 9525000"/>
              <a:gd name="connsiteX75" fmla="*/ 0 w 17221200"/>
              <a:gd name="connsiteY75" fmla="*/ 7361339 h 9525000"/>
              <a:gd name="connsiteX76" fmla="*/ 0 w 17221200"/>
              <a:gd name="connsiteY76" fmla="*/ 6957075 h 9525000"/>
              <a:gd name="connsiteX77" fmla="*/ 0 w 17221200"/>
              <a:gd name="connsiteY77" fmla="*/ 6552811 h 9525000"/>
              <a:gd name="connsiteX78" fmla="*/ 0 w 17221200"/>
              <a:gd name="connsiteY78" fmla="*/ 5975291 h 9525000"/>
              <a:gd name="connsiteX79" fmla="*/ 0 w 17221200"/>
              <a:gd name="connsiteY79" fmla="*/ 5224516 h 9525000"/>
              <a:gd name="connsiteX80" fmla="*/ 0 w 17221200"/>
              <a:gd name="connsiteY80" fmla="*/ 4560368 h 9525000"/>
              <a:gd name="connsiteX81" fmla="*/ 0 w 17221200"/>
              <a:gd name="connsiteY81" fmla="*/ 3896220 h 9525000"/>
              <a:gd name="connsiteX82" fmla="*/ 0 w 17221200"/>
              <a:gd name="connsiteY82" fmla="*/ 3405329 h 9525000"/>
              <a:gd name="connsiteX83" fmla="*/ 0 w 17221200"/>
              <a:gd name="connsiteY83" fmla="*/ 3087693 h 9525000"/>
              <a:gd name="connsiteX84" fmla="*/ 0 w 17221200"/>
              <a:gd name="connsiteY84" fmla="*/ 2683429 h 9525000"/>
              <a:gd name="connsiteX85" fmla="*/ 0 w 17221200"/>
              <a:gd name="connsiteY85" fmla="*/ 2279165 h 9525000"/>
              <a:gd name="connsiteX86" fmla="*/ 0 w 17221200"/>
              <a:gd name="connsiteY86" fmla="*/ 1701645 h 9525000"/>
              <a:gd name="connsiteX87" fmla="*/ 0 w 17221200"/>
              <a:gd name="connsiteY87" fmla="*/ 950870 h 9525000"/>
              <a:gd name="connsiteX88" fmla="*/ 0 w 17221200"/>
              <a:gd name="connsiteY88" fmla="*/ 431102 h 9525000"/>
              <a:gd name="connsiteX0" fmla="*/ 431102 w 17221200"/>
              <a:gd name="connsiteY0" fmla="*/ 9525000 h 9525000"/>
              <a:gd name="connsiteX1" fmla="*/ 0 w 17221200"/>
              <a:gd name="connsiteY1" fmla="*/ 9093898 h 9525000"/>
              <a:gd name="connsiteX2" fmla="*/ 0 w 17221200"/>
              <a:gd name="connsiteY2" fmla="*/ 8343122 h 9525000"/>
              <a:gd name="connsiteX3" fmla="*/ 0 w 17221200"/>
              <a:gd name="connsiteY3" fmla="*/ 8025486 h 9525000"/>
              <a:gd name="connsiteX4" fmla="*/ 0 w 17221200"/>
              <a:gd name="connsiteY4" fmla="*/ 7621223 h 9525000"/>
              <a:gd name="connsiteX5" fmla="*/ 0 w 17221200"/>
              <a:gd name="connsiteY5" fmla="*/ 7130331 h 9525000"/>
              <a:gd name="connsiteX6" fmla="*/ 0 w 17221200"/>
              <a:gd name="connsiteY6" fmla="*/ 6812695 h 9525000"/>
              <a:gd name="connsiteX7" fmla="*/ 0 w 17221200"/>
              <a:gd name="connsiteY7" fmla="*/ 6495059 h 9525000"/>
              <a:gd name="connsiteX8" fmla="*/ 0 w 17221200"/>
              <a:gd name="connsiteY8" fmla="*/ 6004167 h 9525000"/>
              <a:gd name="connsiteX9" fmla="*/ 0 w 17221200"/>
              <a:gd name="connsiteY9" fmla="*/ 5513276 h 9525000"/>
              <a:gd name="connsiteX10" fmla="*/ 0 w 17221200"/>
              <a:gd name="connsiteY10" fmla="*/ 4762500 h 9525000"/>
              <a:gd name="connsiteX11" fmla="*/ 0 w 17221200"/>
              <a:gd name="connsiteY11" fmla="*/ 4011724 h 9525000"/>
              <a:gd name="connsiteX12" fmla="*/ 0 w 17221200"/>
              <a:gd name="connsiteY12" fmla="*/ 3607461 h 9525000"/>
              <a:gd name="connsiteX13" fmla="*/ 0 w 17221200"/>
              <a:gd name="connsiteY13" fmla="*/ 3203197 h 9525000"/>
              <a:gd name="connsiteX14" fmla="*/ 0 w 17221200"/>
              <a:gd name="connsiteY14" fmla="*/ 2712305 h 9525000"/>
              <a:gd name="connsiteX15" fmla="*/ 0 w 17221200"/>
              <a:gd name="connsiteY15" fmla="*/ 2134785 h 9525000"/>
              <a:gd name="connsiteX16" fmla="*/ 0 w 17221200"/>
              <a:gd name="connsiteY16" fmla="*/ 1557265 h 9525000"/>
              <a:gd name="connsiteX17" fmla="*/ 0 w 17221200"/>
              <a:gd name="connsiteY17" fmla="*/ 1239630 h 9525000"/>
              <a:gd name="connsiteX18" fmla="*/ 0 w 17221200"/>
              <a:gd name="connsiteY18" fmla="*/ 431102 h 9525000"/>
              <a:gd name="connsiteX19" fmla="*/ 431102 w 17221200"/>
              <a:gd name="connsiteY19" fmla="*/ 0 h 9525000"/>
              <a:gd name="connsiteX20" fmla="*/ 16790099 w 17221200"/>
              <a:gd name="connsiteY20" fmla="*/ 0 h 9525000"/>
              <a:gd name="connsiteX21" fmla="*/ 17221201 w 17221200"/>
              <a:gd name="connsiteY21" fmla="*/ 431102 h 9525000"/>
              <a:gd name="connsiteX22" fmla="*/ 17221200 w 17221200"/>
              <a:gd name="connsiteY22" fmla="*/ 9093899 h 9525000"/>
              <a:gd name="connsiteX23" fmla="*/ 16790098 w 17221200"/>
              <a:gd name="connsiteY23" fmla="*/ 9525001 h 952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221200" h="9525000" stroke="0" extrusionOk="0">
                <a:moveTo>
                  <a:pt x="0" y="431102"/>
                </a:moveTo>
                <a:cubicBezTo>
                  <a:pt x="24972" y="175046"/>
                  <a:pt x="236799" y="9601"/>
                  <a:pt x="431102" y="0"/>
                </a:cubicBezTo>
                <a:cubicBezTo>
                  <a:pt x="531822" y="-2978"/>
                  <a:pt x="582727" y="12930"/>
                  <a:pt x="688172" y="0"/>
                </a:cubicBezTo>
                <a:cubicBezTo>
                  <a:pt x="793617" y="-12930"/>
                  <a:pt x="939923" y="39284"/>
                  <a:pt x="1108832" y="0"/>
                </a:cubicBezTo>
                <a:cubicBezTo>
                  <a:pt x="1277741" y="-39284"/>
                  <a:pt x="1434720" y="43067"/>
                  <a:pt x="1529492" y="0"/>
                </a:cubicBezTo>
                <a:cubicBezTo>
                  <a:pt x="1624264" y="-43067"/>
                  <a:pt x="1798010" y="8115"/>
                  <a:pt x="1950152" y="0"/>
                </a:cubicBezTo>
                <a:cubicBezTo>
                  <a:pt x="2102294" y="-8115"/>
                  <a:pt x="2083474" y="25791"/>
                  <a:pt x="2207222" y="0"/>
                </a:cubicBezTo>
                <a:cubicBezTo>
                  <a:pt x="2330970" y="-25791"/>
                  <a:pt x="2449626" y="2191"/>
                  <a:pt x="2627882" y="0"/>
                </a:cubicBezTo>
                <a:cubicBezTo>
                  <a:pt x="2806138" y="-2191"/>
                  <a:pt x="2691020" y="1773"/>
                  <a:pt x="2721362" y="0"/>
                </a:cubicBezTo>
                <a:cubicBezTo>
                  <a:pt x="2751704" y="-1773"/>
                  <a:pt x="3069692" y="21715"/>
                  <a:pt x="3305611" y="0"/>
                </a:cubicBezTo>
                <a:cubicBezTo>
                  <a:pt x="3541530" y="-21715"/>
                  <a:pt x="3876578" y="94456"/>
                  <a:pt x="4217041" y="0"/>
                </a:cubicBezTo>
                <a:cubicBezTo>
                  <a:pt x="4557504" y="-94456"/>
                  <a:pt x="4768694" y="27351"/>
                  <a:pt x="5128471" y="0"/>
                </a:cubicBezTo>
                <a:cubicBezTo>
                  <a:pt x="5488248" y="-27351"/>
                  <a:pt x="5424427" y="64747"/>
                  <a:pt x="5712721" y="0"/>
                </a:cubicBezTo>
                <a:cubicBezTo>
                  <a:pt x="6001015" y="-64747"/>
                  <a:pt x="6319518" y="93501"/>
                  <a:pt x="6624151" y="0"/>
                </a:cubicBezTo>
                <a:cubicBezTo>
                  <a:pt x="6928784" y="-93501"/>
                  <a:pt x="6942100" y="20018"/>
                  <a:pt x="7208401" y="0"/>
                </a:cubicBezTo>
                <a:cubicBezTo>
                  <a:pt x="7474702" y="-20018"/>
                  <a:pt x="7460796" y="11092"/>
                  <a:pt x="7629061" y="0"/>
                </a:cubicBezTo>
                <a:cubicBezTo>
                  <a:pt x="7797326" y="-11092"/>
                  <a:pt x="7701559" y="1049"/>
                  <a:pt x="7722541" y="0"/>
                </a:cubicBezTo>
                <a:cubicBezTo>
                  <a:pt x="7743523" y="-1049"/>
                  <a:pt x="7795293" y="4699"/>
                  <a:pt x="7816021" y="0"/>
                </a:cubicBezTo>
                <a:cubicBezTo>
                  <a:pt x="7836749" y="-4699"/>
                  <a:pt x="8228418" y="67490"/>
                  <a:pt x="8400271" y="0"/>
                </a:cubicBezTo>
                <a:cubicBezTo>
                  <a:pt x="8572124" y="-67490"/>
                  <a:pt x="8576939" y="1488"/>
                  <a:pt x="8657340" y="0"/>
                </a:cubicBezTo>
                <a:cubicBezTo>
                  <a:pt x="8737741" y="-1488"/>
                  <a:pt x="8714061" y="8457"/>
                  <a:pt x="8750820" y="0"/>
                </a:cubicBezTo>
                <a:cubicBezTo>
                  <a:pt x="8787579" y="-8457"/>
                  <a:pt x="8913994" y="3674"/>
                  <a:pt x="9007890" y="0"/>
                </a:cubicBezTo>
                <a:cubicBezTo>
                  <a:pt x="9101786" y="-3674"/>
                  <a:pt x="9446059" y="84718"/>
                  <a:pt x="9755730" y="0"/>
                </a:cubicBezTo>
                <a:cubicBezTo>
                  <a:pt x="10065401" y="-84718"/>
                  <a:pt x="10301391" y="69268"/>
                  <a:pt x="10667160" y="0"/>
                </a:cubicBezTo>
                <a:cubicBezTo>
                  <a:pt x="11032929" y="-69268"/>
                  <a:pt x="10734033" y="9761"/>
                  <a:pt x="10760640" y="0"/>
                </a:cubicBezTo>
                <a:cubicBezTo>
                  <a:pt x="10787247" y="-9761"/>
                  <a:pt x="11176862" y="62614"/>
                  <a:pt x="11344890" y="0"/>
                </a:cubicBezTo>
                <a:cubicBezTo>
                  <a:pt x="11512918" y="-62614"/>
                  <a:pt x="11805292" y="21112"/>
                  <a:pt x="12256320" y="0"/>
                </a:cubicBezTo>
                <a:cubicBezTo>
                  <a:pt x="12707348" y="-21112"/>
                  <a:pt x="12916610" y="101390"/>
                  <a:pt x="13167750" y="0"/>
                </a:cubicBezTo>
                <a:cubicBezTo>
                  <a:pt x="13418890" y="-101390"/>
                  <a:pt x="13338122" y="1424"/>
                  <a:pt x="13424820" y="0"/>
                </a:cubicBezTo>
                <a:cubicBezTo>
                  <a:pt x="13511518" y="-1424"/>
                  <a:pt x="13807221" y="58301"/>
                  <a:pt x="14009070" y="0"/>
                </a:cubicBezTo>
                <a:cubicBezTo>
                  <a:pt x="14210919" y="-58301"/>
                  <a:pt x="14554402" y="72633"/>
                  <a:pt x="14756909" y="0"/>
                </a:cubicBezTo>
                <a:cubicBezTo>
                  <a:pt x="14959416" y="-72633"/>
                  <a:pt x="14819441" y="3909"/>
                  <a:pt x="14850389" y="0"/>
                </a:cubicBezTo>
                <a:cubicBezTo>
                  <a:pt x="14881337" y="-3909"/>
                  <a:pt x="15044512" y="21573"/>
                  <a:pt x="15107459" y="0"/>
                </a:cubicBezTo>
                <a:cubicBezTo>
                  <a:pt x="15170406" y="-21573"/>
                  <a:pt x="15681381" y="15110"/>
                  <a:pt x="15855299" y="0"/>
                </a:cubicBezTo>
                <a:cubicBezTo>
                  <a:pt x="16029217" y="-15110"/>
                  <a:pt x="16348767" y="29875"/>
                  <a:pt x="16790099" y="0"/>
                </a:cubicBezTo>
                <a:cubicBezTo>
                  <a:pt x="17013419" y="-59078"/>
                  <a:pt x="17240571" y="175166"/>
                  <a:pt x="17221201" y="431102"/>
                </a:cubicBezTo>
                <a:cubicBezTo>
                  <a:pt x="16666327" y="3859244"/>
                  <a:pt x="17242561" y="6352459"/>
                  <a:pt x="17221200" y="9093899"/>
                </a:cubicBezTo>
                <a:cubicBezTo>
                  <a:pt x="17209461" y="9306939"/>
                  <a:pt x="17020132" y="9523548"/>
                  <a:pt x="16790098" y="9525001"/>
                </a:cubicBezTo>
                <a:cubicBezTo>
                  <a:pt x="16643894" y="9559486"/>
                  <a:pt x="16499911" y="9495588"/>
                  <a:pt x="16369438" y="9525001"/>
                </a:cubicBezTo>
                <a:cubicBezTo>
                  <a:pt x="16238965" y="9554414"/>
                  <a:pt x="15874090" y="9487536"/>
                  <a:pt x="15458008" y="9525001"/>
                </a:cubicBezTo>
                <a:cubicBezTo>
                  <a:pt x="15041926" y="9562466"/>
                  <a:pt x="14914608" y="9417680"/>
                  <a:pt x="14546579" y="9525001"/>
                </a:cubicBezTo>
                <a:cubicBezTo>
                  <a:pt x="14178550" y="9632322"/>
                  <a:pt x="14082090" y="9481715"/>
                  <a:pt x="13798739" y="9525001"/>
                </a:cubicBezTo>
                <a:cubicBezTo>
                  <a:pt x="13515388" y="9568287"/>
                  <a:pt x="13743346" y="9523475"/>
                  <a:pt x="13705259" y="9525001"/>
                </a:cubicBezTo>
                <a:cubicBezTo>
                  <a:pt x="13667172" y="9526527"/>
                  <a:pt x="13514237" y="9501694"/>
                  <a:pt x="13448189" y="9525001"/>
                </a:cubicBezTo>
                <a:cubicBezTo>
                  <a:pt x="13382141" y="9548308"/>
                  <a:pt x="13125747" y="9508131"/>
                  <a:pt x="13027529" y="9525001"/>
                </a:cubicBezTo>
                <a:cubicBezTo>
                  <a:pt x="12929311" y="9541871"/>
                  <a:pt x="12825097" y="9506799"/>
                  <a:pt x="12770459" y="9525001"/>
                </a:cubicBezTo>
                <a:cubicBezTo>
                  <a:pt x="12715821" y="9543203"/>
                  <a:pt x="12261950" y="9469059"/>
                  <a:pt x="12022619" y="9525001"/>
                </a:cubicBezTo>
                <a:cubicBezTo>
                  <a:pt x="11783288" y="9580943"/>
                  <a:pt x="11959545" y="9517898"/>
                  <a:pt x="11929139" y="9525001"/>
                </a:cubicBezTo>
                <a:cubicBezTo>
                  <a:pt x="11898733" y="9532104"/>
                  <a:pt x="11871661" y="9520312"/>
                  <a:pt x="11835659" y="9525001"/>
                </a:cubicBezTo>
                <a:cubicBezTo>
                  <a:pt x="11799657" y="9529690"/>
                  <a:pt x="11380533" y="9481675"/>
                  <a:pt x="11251409" y="9525001"/>
                </a:cubicBezTo>
                <a:cubicBezTo>
                  <a:pt x="11122285" y="9568327"/>
                  <a:pt x="11032995" y="9492488"/>
                  <a:pt x="10830749" y="9525001"/>
                </a:cubicBezTo>
                <a:cubicBezTo>
                  <a:pt x="10628503" y="9557514"/>
                  <a:pt x="10347270" y="9479255"/>
                  <a:pt x="9919320" y="9525001"/>
                </a:cubicBezTo>
                <a:cubicBezTo>
                  <a:pt x="9491370" y="9570747"/>
                  <a:pt x="9633235" y="9521644"/>
                  <a:pt x="9498660" y="9525001"/>
                </a:cubicBezTo>
                <a:cubicBezTo>
                  <a:pt x="9364085" y="9528358"/>
                  <a:pt x="9191767" y="9485742"/>
                  <a:pt x="9078000" y="9525001"/>
                </a:cubicBezTo>
                <a:cubicBezTo>
                  <a:pt x="8964233" y="9564260"/>
                  <a:pt x="8673329" y="9492216"/>
                  <a:pt x="8493750" y="9525000"/>
                </a:cubicBezTo>
                <a:cubicBezTo>
                  <a:pt x="8314171" y="9557784"/>
                  <a:pt x="8174926" y="9459194"/>
                  <a:pt x="7909500" y="9525000"/>
                </a:cubicBezTo>
                <a:cubicBezTo>
                  <a:pt x="7644074" y="9590806"/>
                  <a:pt x="7630784" y="9505271"/>
                  <a:pt x="7488840" y="9525000"/>
                </a:cubicBezTo>
                <a:cubicBezTo>
                  <a:pt x="7346896" y="9544729"/>
                  <a:pt x="7322552" y="9511628"/>
                  <a:pt x="7231770" y="9525000"/>
                </a:cubicBezTo>
                <a:cubicBezTo>
                  <a:pt x="7140988" y="9538372"/>
                  <a:pt x="6769600" y="9513182"/>
                  <a:pt x="6483931" y="9525000"/>
                </a:cubicBezTo>
                <a:cubicBezTo>
                  <a:pt x="6198262" y="9536818"/>
                  <a:pt x="6221974" y="9516616"/>
                  <a:pt x="6063271" y="9525000"/>
                </a:cubicBezTo>
                <a:cubicBezTo>
                  <a:pt x="5904568" y="9533384"/>
                  <a:pt x="5877188" y="9500071"/>
                  <a:pt x="5806201" y="9525000"/>
                </a:cubicBezTo>
                <a:cubicBezTo>
                  <a:pt x="5735214" y="9549929"/>
                  <a:pt x="5644267" y="9524813"/>
                  <a:pt x="5549131" y="9525000"/>
                </a:cubicBezTo>
                <a:cubicBezTo>
                  <a:pt x="5453995" y="9525187"/>
                  <a:pt x="5116988" y="9488254"/>
                  <a:pt x="4964881" y="9525000"/>
                </a:cubicBezTo>
                <a:cubicBezTo>
                  <a:pt x="4812774" y="9561746"/>
                  <a:pt x="4706079" y="9504973"/>
                  <a:pt x="4544221" y="9525000"/>
                </a:cubicBezTo>
                <a:cubicBezTo>
                  <a:pt x="4382363" y="9545027"/>
                  <a:pt x="4153619" y="9455168"/>
                  <a:pt x="3959971" y="9525000"/>
                </a:cubicBezTo>
                <a:cubicBezTo>
                  <a:pt x="3766323" y="9594832"/>
                  <a:pt x="3729995" y="9502145"/>
                  <a:pt x="3539311" y="9525000"/>
                </a:cubicBezTo>
                <a:cubicBezTo>
                  <a:pt x="3348627" y="9547855"/>
                  <a:pt x="3160973" y="9523676"/>
                  <a:pt x="2791471" y="9525000"/>
                </a:cubicBezTo>
                <a:cubicBezTo>
                  <a:pt x="2421969" y="9526324"/>
                  <a:pt x="2731520" y="9521112"/>
                  <a:pt x="2697991" y="9525000"/>
                </a:cubicBezTo>
                <a:cubicBezTo>
                  <a:pt x="2664462" y="9528888"/>
                  <a:pt x="2239614" y="9443312"/>
                  <a:pt x="1950152" y="9525000"/>
                </a:cubicBezTo>
                <a:cubicBezTo>
                  <a:pt x="1660690" y="9606688"/>
                  <a:pt x="1556340" y="9515248"/>
                  <a:pt x="1202312" y="9525000"/>
                </a:cubicBezTo>
                <a:cubicBezTo>
                  <a:pt x="848284" y="9534752"/>
                  <a:pt x="1047598" y="9518462"/>
                  <a:pt x="945242" y="9525000"/>
                </a:cubicBezTo>
                <a:cubicBezTo>
                  <a:pt x="842886" y="9531538"/>
                  <a:pt x="673801" y="9499364"/>
                  <a:pt x="431102" y="9525000"/>
                </a:cubicBezTo>
                <a:cubicBezTo>
                  <a:pt x="177270" y="9512991"/>
                  <a:pt x="-42585" y="9341036"/>
                  <a:pt x="0" y="9093898"/>
                </a:cubicBezTo>
                <a:cubicBezTo>
                  <a:pt x="-74568" y="8866809"/>
                  <a:pt x="33458" y="8709041"/>
                  <a:pt x="0" y="8429750"/>
                </a:cubicBezTo>
                <a:cubicBezTo>
                  <a:pt x="-33458" y="8150459"/>
                  <a:pt x="32187" y="8178257"/>
                  <a:pt x="0" y="8112114"/>
                </a:cubicBezTo>
                <a:cubicBezTo>
                  <a:pt x="-32187" y="8045971"/>
                  <a:pt x="17540" y="7667025"/>
                  <a:pt x="0" y="7361339"/>
                </a:cubicBezTo>
                <a:cubicBezTo>
                  <a:pt x="-17540" y="7055653"/>
                  <a:pt x="25319" y="7095222"/>
                  <a:pt x="0" y="6957075"/>
                </a:cubicBezTo>
                <a:cubicBezTo>
                  <a:pt x="-25319" y="6818928"/>
                  <a:pt x="42082" y="6721301"/>
                  <a:pt x="0" y="6552811"/>
                </a:cubicBezTo>
                <a:cubicBezTo>
                  <a:pt x="-42082" y="6384321"/>
                  <a:pt x="16879" y="6104864"/>
                  <a:pt x="0" y="5975291"/>
                </a:cubicBezTo>
                <a:cubicBezTo>
                  <a:pt x="-16879" y="5845718"/>
                  <a:pt x="11269" y="5378036"/>
                  <a:pt x="0" y="5224516"/>
                </a:cubicBezTo>
                <a:cubicBezTo>
                  <a:pt x="-11269" y="5070997"/>
                  <a:pt x="26150" y="4805267"/>
                  <a:pt x="0" y="4560368"/>
                </a:cubicBezTo>
                <a:cubicBezTo>
                  <a:pt x="-26150" y="4315469"/>
                  <a:pt x="21159" y="4131730"/>
                  <a:pt x="0" y="3896220"/>
                </a:cubicBezTo>
                <a:cubicBezTo>
                  <a:pt x="-21159" y="3660710"/>
                  <a:pt x="101" y="3607998"/>
                  <a:pt x="0" y="3405329"/>
                </a:cubicBezTo>
                <a:cubicBezTo>
                  <a:pt x="-101" y="3202660"/>
                  <a:pt x="18601" y="3179118"/>
                  <a:pt x="0" y="3087693"/>
                </a:cubicBezTo>
                <a:cubicBezTo>
                  <a:pt x="-18601" y="2996268"/>
                  <a:pt x="2212" y="2838738"/>
                  <a:pt x="0" y="2683429"/>
                </a:cubicBezTo>
                <a:cubicBezTo>
                  <a:pt x="-2212" y="2528120"/>
                  <a:pt x="34429" y="2443149"/>
                  <a:pt x="0" y="2279165"/>
                </a:cubicBezTo>
                <a:cubicBezTo>
                  <a:pt x="-34429" y="2115181"/>
                  <a:pt x="46980" y="1911137"/>
                  <a:pt x="0" y="1701645"/>
                </a:cubicBezTo>
                <a:cubicBezTo>
                  <a:pt x="-46980" y="1492153"/>
                  <a:pt x="89325" y="1192528"/>
                  <a:pt x="0" y="950870"/>
                </a:cubicBezTo>
                <a:cubicBezTo>
                  <a:pt x="-89325" y="709212"/>
                  <a:pt x="28111" y="613081"/>
                  <a:pt x="0" y="431102"/>
                </a:cubicBezTo>
                <a:close/>
              </a:path>
              <a:path w="17221200" h="9525000" fill="none" extrusionOk="0">
                <a:moveTo>
                  <a:pt x="431102" y="9525000"/>
                </a:moveTo>
                <a:cubicBezTo>
                  <a:pt x="178111" y="9518172"/>
                  <a:pt x="10297" y="9367741"/>
                  <a:pt x="0" y="9093898"/>
                </a:cubicBezTo>
                <a:cubicBezTo>
                  <a:pt x="-60894" y="8886694"/>
                  <a:pt x="34761" y="8626009"/>
                  <a:pt x="0" y="8343122"/>
                </a:cubicBezTo>
                <a:cubicBezTo>
                  <a:pt x="-34761" y="8060235"/>
                  <a:pt x="15379" y="8119714"/>
                  <a:pt x="0" y="8025486"/>
                </a:cubicBezTo>
                <a:cubicBezTo>
                  <a:pt x="-15379" y="7931258"/>
                  <a:pt x="45871" y="7740848"/>
                  <a:pt x="0" y="7621223"/>
                </a:cubicBezTo>
                <a:cubicBezTo>
                  <a:pt x="-45871" y="7501598"/>
                  <a:pt x="18367" y="7254741"/>
                  <a:pt x="0" y="7130331"/>
                </a:cubicBezTo>
                <a:cubicBezTo>
                  <a:pt x="-18367" y="7005921"/>
                  <a:pt x="5921" y="6913007"/>
                  <a:pt x="0" y="6812695"/>
                </a:cubicBezTo>
                <a:cubicBezTo>
                  <a:pt x="-5921" y="6712383"/>
                  <a:pt x="1861" y="6610720"/>
                  <a:pt x="0" y="6495059"/>
                </a:cubicBezTo>
                <a:cubicBezTo>
                  <a:pt x="-1861" y="6379398"/>
                  <a:pt x="194" y="6244592"/>
                  <a:pt x="0" y="6004167"/>
                </a:cubicBezTo>
                <a:cubicBezTo>
                  <a:pt x="-194" y="5763742"/>
                  <a:pt x="56358" y="5753719"/>
                  <a:pt x="0" y="5513276"/>
                </a:cubicBezTo>
                <a:cubicBezTo>
                  <a:pt x="-56358" y="5272833"/>
                  <a:pt x="31011" y="4947275"/>
                  <a:pt x="0" y="4762500"/>
                </a:cubicBezTo>
                <a:cubicBezTo>
                  <a:pt x="-31011" y="4577725"/>
                  <a:pt x="64627" y="4261287"/>
                  <a:pt x="0" y="4011724"/>
                </a:cubicBezTo>
                <a:cubicBezTo>
                  <a:pt x="-64627" y="3762161"/>
                  <a:pt x="4227" y="3690671"/>
                  <a:pt x="0" y="3607461"/>
                </a:cubicBezTo>
                <a:cubicBezTo>
                  <a:pt x="-4227" y="3524251"/>
                  <a:pt x="28626" y="3397006"/>
                  <a:pt x="0" y="3203197"/>
                </a:cubicBezTo>
                <a:cubicBezTo>
                  <a:pt x="-28626" y="3009388"/>
                  <a:pt x="45409" y="2816127"/>
                  <a:pt x="0" y="2712305"/>
                </a:cubicBezTo>
                <a:cubicBezTo>
                  <a:pt x="-45409" y="2608483"/>
                  <a:pt x="27730" y="2398102"/>
                  <a:pt x="0" y="2134785"/>
                </a:cubicBezTo>
                <a:cubicBezTo>
                  <a:pt x="-27730" y="1871468"/>
                  <a:pt x="3882" y="1780708"/>
                  <a:pt x="0" y="1557265"/>
                </a:cubicBezTo>
                <a:cubicBezTo>
                  <a:pt x="-3882" y="1333822"/>
                  <a:pt x="26650" y="1333941"/>
                  <a:pt x="0" y="1239630"/>
                </a:cubicBezTo>
                <a:cubicBezTo>
                  <a:pt x="-26650" y="1145319"/>
                  <a:pt x="62722" y="642063"/>
                  <a:pt x="0" y="431102"/>
                </a:cubicBezTo>
                <a:cubicBezTo>
                  <a:pt x="44090" y="231256"/>
                  <a:pt x="182937" y="-14644"/>
                  <a:pt x="431102" y="0"/>
                </a:cubicBezTo>
                <a:moveTo>
                  <a:pt x="16790099" y="0"/>
                </a:moveTo>
                <a:cubicBezTo>
                  <a:pt x="17002014" y="22506"/>
                  <a:pt x="17258087" y="168868"/>
                  <a:pt x="17221201" y="431102"/>
                </a:cubicBezTo>
                <a:cubicBezTo>
                  <a:pt x="17438705" y="4005752"/>
                  <a:pt x="17534380" y="6120164"/>
                  <a:pt x="17221200" y="9093899"/>
                </a:cubicBezTo>
                <a:cubicBezTo>
                  <a:pt x="17230076" y="9358724"/>
                  <a:pt x="17071233" y="9506984"/>
                  <a:pt x="16790098" y="9525001"/>
                </a:cubicBezTo>
              </a:path>
              <a:path w="17221200" h="9525000" fill="none" stroke="0" extrusionOk="0">
                <a:moveTo>
                  <a:pt x="431102" y="9525000"/>
                </a:moveTo>
                <a:cubicBezTo>
                  <a:pt x="129860" y="9533280"/>
                  <a:pt x="37186" y="9344531"/>
                  <a:pt x="0" y="9093898"/>
                </a:cubicBezTo>
                <a:cubicBezTo>
                  <a:pt x="-26665" y="8984235"/>
                  <a:pt x="25673" y="8817275"/>
                  <a:pt x="0" y="8603006"/>
                </a:cubicBezTo>
                <a:cubicBezTo>
                  <a:pt x="-25673" y="8388737"/>
                  <a:pt x="24247" y="8301384"/>
                  <a:pt x="0" y="8025486"/>
                </a:cubicBezTo>
                <a:cubicBezTo>
                  <a:pt x="-24247" y="7749588"/>
                  <a:pt x="56183" y="7620540"/>
                  <a:pt x="0" y="7361339"/>
                </a:cubicBezTo>
                <a:cubicBezTo>
                  <a:pt x="-56183" y="7102138"/>
                  <a:pt x="34647" y="7060398"/>
                  <a:pt x="0" y="6957075"/>
                </a:cubicBezTo>
                <a:cubicBezTo>
                  <a:pt x="-34647" y="6853752"/>
                  <a:pt x="57907" y="6669216"/>
                  <a:pt x="0" y="6466183"/>
                </a:cubicBezTo>
                <a:cubicBezTo>
                  <a:pt x="-57907" y="6263150"/>
                  <a:pt x="88955" y="5889953"/>
                  <a:pt x="0" y="5715408"/>
                </a:cubicBezTo>
                <a:cubicBezTo>
                  <a:pt x="-88955" y="5540864"/>
                  <a:pt x="15929" y="5206943"/>
                  <a:pt x="0" y="4964632"/>
                </a:cubicBezTo>
                <a:cubicBezTo>
                  <a:pt x="-15929" y="4722321"/>
                  <a:pt x="39997" y="4723900"/>
                  <a:pt x="0" y="4560368"/>
                </a:cubicBezTo>
                <a:cubicBezTo>
                  <a:pt x="-39997" y="4396836"/>
                  <a:pt x="73134" y="4041448"/>
                  <a:pt x="0" y="3896220"/>
                </a:cubicBezTo>
                <a:cubicBezTo>
                  <a:pt x="-73134" y="3750992"/>
                  <a:pt x="31972" y="3455026"/>
                  <a:pt x="0" y="3318701"/>
                </a:cubicBezTo>
                <a:cubicBezTo>
                  <a:pt x="-31972" y="3182376"/>
                  <a:pt x="11484" y="3067776"/>
                  <a:pt x="0" y="2827809"/>
                </a:cubicBezTo>
                <a:cubicBezTo>
                  <a:pt x="-11484" y="2587842"/>
                  <a:pt x="18650" y="2485701"/>
                  <a:pt x="0" y="2250289"/>
                </a:cubicBezTo>
                <a:cubicBezTo>
                  <a:pt x="-18650" y="2014877"/>
                  <a:pt x="75661" y="1781337"/>
                  <a:pt x="0" y="1586141"/>
                </a:cubicBezTo>
                <a:cubicBezTo>
                  <a:pt x="-75661" y="1390945"/>
                  <a:pt x="43064" y="1335627"/>
                  <a:pt x="0" y="1181878"/>
                </a:cubicBezTo>
                <a:cubicBezTo>
                  <a:pt x="-43064" y="1028129"/>
                  <a:pt x="53799" y="766763"/>
                  <a:pt x="0" y="431102"/>
                </a:cubicBezTo>
                <a:cubicBezTo>
                  <a:pt x="-43902" y="158455"/>
                  <a:pt x="223857" y="32689"/>
                  <a:pt x="431102" y="0"/>
                </a:cubicBezTo>
                <a:moveTo>
                  <a:pt x="16790099" y="0"/>
                </a:moveTo>
                <a:cubicBezTo>
                  <a:pt x="16981784" y="45261"/>
                  <a:pt x="17256810" y="186981"/>
                  <a:pt x="17221201" y="431102"/>
                </a:cubicBezTo>
                <a:cubicBezTo>
                  <a:pt x="16979368" y="3656438"/>
                  <a:pt x="16614717" y="6601669"/>
                  <a:pt x="17221200" y="9093899"/>
                </a:cubicBezTo>
                <a:cubicBezTo>
                  <a:pt x="17234391" y="9282970"/>
                  <a:pt x="16993051" y="9517379"/>
                  <a:pt x="16790098" y="9525001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648190756">
                  <a:prstGeom prst="bracketPair">
                    <a:avLst>
                      <a:gd name="adj" fmla="val 452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FAFAC7-2F34-8ECA-585A-AAA5358FB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99" y="1714500"/>
            <a:ext cx="16829959" cy="8572500"/>
          </a:xfrm>
          <a:prstGeom prst="rect">
            <a:avLst/>
          </a:prstGeom>
        </p:spPr>
      </p:pic>
      <p:sp>
        <p:nvSpPr>
          <p:cNvPr id="4" name="Google Shape;210;p32">
            <a:extLst>
              <a:ext uri="{FF2B5EF4-FFF2-40B4-BE49-F238E27FC236}">
                <a16:creationId xmlns="" xmlns:a16="http://schemas.microsoft.com/office/drawing/2014/main" id="{1C179A7F-CCBB-52F6-B459-41A05C2CFE4A}"/>
              </a:ext>
            </a:extLst>
          </p:cNvPr>
          <p:cNvSpPr txBox="1">
            <a:spLocks/>
          </p:cNvSpPr>
          <p:nvPr/>
        </p:nvSpPr>
        <p:spPr>
          <a:xfrm>
            <a:off x="3733800" y="4722600"/>
            <a:ext cx="44958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going for a walk</a:t>
            </a:r>
          </a:p>
        </p:txBody>
      </p:sp>
      <p:sp>
        <p:nvSpPr>
          <p:cNvPr id="5" name="Google Shape;210;p32">
            <a:extLst>
              <a:ext uri="{FF2B5EF4-FFF2-40B4-BE49-F238E27FC236}">
                <a16:creationId xmlns="" xmlns:a16="http://schemas.microsoft.com/office/drawing/2014/main" id="{43D717D1-E272-D9CA-BFF3-D16FC3AA8AFA}"/>
              </a:ext>
            </a:extLst>
          </p:cNvPr>
          <p:cNvSpPr txBox="1">
            <a:spLocks/>
          </p:cNvSpPr>
          <p:nvPr/>
        </p:nvSpPr>
        <p:spPr>
          <a:xfrm>
            <a:off x="11887200" y="4722600"/>
            <a:ext cx="2734295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surfing</a:t>
            </a:r>
          </a:p>
        </p:txBody>
      </p:sp>
      <p:sp>
        <p:nvSpPr>
          <p:cNvPr id="6" name="Google Shape;210;p32">
            <a:extLst>
              <a:ext uri="{FF2B5EF4-FFF2-40B4-BE49-F238E27FC236}">
                <a16:creationId xmlns="" xmlns:a16="http://schemas.microsoft.com/office/drawing/2014/main" id="{DF3BB0E1-D5D6-090B-DE05-9DB87713FE95}"/>
              </a:ext>
            </a:extLst>
          </p:cNvPr>
          <p:cNvSpPr txBox="1">
            <a:spLocks/>
          </p:cNvSpPr>
          <p:nvPr/>
        </p:nvSpPr>
        <p:spPr>
          <a:xfrm>
            <a:off x="1752600" y="8307865"/>
            <a:ext cx="39624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the violin</a:t>
            </a:r>
          </a:p>
        </p:txBody>
      </p:sp>
      <p:sp>
        <p:nvSpPr>
          <p:cNvPr id="7" name="Google Shape;210;p32">
            <a:extLst>
              <a:ext uri="{FF2B5EF4-FFF2-40B4-BE49-F238E27FC236}">
                <a16:creationId xmlns="" xmlns:a16="http://schemas.microsoft.com/office/drawing/2014/main" id="{A3107BAA-E2EE-031D-C54D-2E8BADD43FC2}"/>
              </a:ext>
            </a:extLst>
          </p:cNvPr>
          <p:cNvSpPr txBox="1">
            <a:spLocks/>
          </p:cNvSpPr>
          <p:nvPr/>
        </p:nvSpPr>
        <p:spPr>
          <a:xfrm>
            <a:off x="5674426" y="8770505"/>
            <a:ext cx="2555174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playing</a:t>
            </a:r>
          </a:p>
        </p:txBody>
      </p:sp>
      <p:sp>
        <p:nvSpPr>
          <p:cNvPr id="8" name="Google Shape;210;p32">
            <a:extLst>
              <a:ext uri="{FF2B5EF4-FFF2-40B4-BE49-F238E27FC236}">
                <a16:creationId xmlns="" xmlns:a16="http://schemas.microsoft.com/office/drawing/2014/main" id="{82C8D637-AAD9-57A6-CEFE-DDC840D0D42F}"/>
              </a:ext>
            </a:extLst>
          </p:cNvPr>
          <p:cNvSpPr txBox="1">
            <a:spLocks/>
          </p:cNvSpPr>
          <p:nvPr/>
        </p:nvSpPr>
        <p:spPr>
          <a:xfrm>
            <a:off x="10037090" y="7827572"/>
            <a:ext cx="2667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What</a:t>
            </a:r>
          </a:p>
        </p:txBody>
      </p:sp>
      <p:sp>
        <p:nvSpPr>
          <p:cNvPr id="9" name="Google Shape;210;p32">
            <a:extLst>
              <a:ext uri="{FF2B5EF4-FFF2-40B4-BE49-F238E27FC236}">
                <a16:creationId xmlns="" xmlns:a16="http://schemas.microsoft.com/office/drawing/2014/main" id="{E2E597B6-7728-5A11-0266-61A54C91B06A}"/>
              </a:ext>
            </a:extLst>
          </p:cNvPr>
          <p:cNvSpPr txBox="1">
            <a:spLocks/>
          </p:cNvSpPr>
          <p:nvPr/>
        </p:nvSpPr>
        <p:spPr>
          <a:xfrm>
            <a:off x="10409163" y="9388015"/>
            <a:ext cx="2734294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guitar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11E779A-C888-91FF-E4CE-54B3D9E432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8327" y="773244"/>
            <a:ext cx="1155032" cy="1155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266800" y="2936695"/>
            <a:ext cx="14052645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b="1" spc="60" dirty="0">
                <a:latin typeface=".VnVogue" panose="020B7200000000000000" pitchFamily="34" charset="0"/>
              </a:rPr>
              <a:t>6</a:t>
            </a:r>
            <a:r>
              <a:rPr lang="en-US" sz="16600" b="1" spc="60" dirty="0" smtClean="0">
                <a:latin typeface=".VnVogue" panose="020B7200000000000000" pitchFamily="34" charset="0"/>
              </a:rPr>
              <a:t>. </a:t>
            </a:r>
            <a:r>
              <a:rPr lang="en-US" sz="16600" b="1" spc="60" dirty="0">
                <a:latin typeface=".VnVogue" panose="020B7200000000000000" pitchFamily="34" charset="0"/>
              </a:rPr>
              <a:t>Let’s play.</a:t>
            </a:r>
          </a:p>
        </p:txBody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3071966" y="6287164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1334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2"/>
          <p:cNvSpPr/>
          <p:nvPr/>
        </p:nvSpPr>
        <p:spPr>
          <a:xfrm>
            <a:off x="381000" y="190500"/>
            <a:ext cx="16916400" cy="8458200"/>
          </a:xfrm>
          <a:prstGeom prst="cloud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do you </a:t>
            </a:r>
          </a:p>
          <a:p>
            <a:pPr algn="ctr"/>
            <a:r>
              <a:rPr lang="en-US" sz="9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like doing in your free time?</a:t>
            </a:r>
            <a:endParaRPr lang="en-US" sz="9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bg1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38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18">
            <a:extLst>
              <a:ext uri="{FF2B5EF4-FFF2-40B4-BE49-F238E27FC236}">
                <a16:creationId xmlns="" xmlns:a16="http://schemas.microsoft.com/office/drawing/2014/main" id="{FC46D299-F34D-64E7-2EE1-4E7A16D3B370}"/>
              </a:ext>
            </a:extLst>
          </p:cNvPr>
          <p:cNvSpPr/>
          <p:nvPr/>
        </p:nvSpPr>
        <p:spPr>
          <a:xfrm>
            <a:off x="-1143000" y="-571500"/>
            <a:ext cx="20574000" cy="11811000"/>
          </a:xfrm>
          <a:custGeom>
            <a:avLst/>
            <a:gdLst/>
            <a:ahLst/>
            <a:cxnLst/>
            <a:rect l="l" t="t" r="r" b="b"/>
            <a:pathLst>
              <a:path w="3699563" h="2548074">
                <a:moveTo>
                  <a:pt x="0" y="0"/>
                </a:moveTo>
                <a:lnTo>
                  <a:pt x="3699563" y="0"/>
                </a:lnTo>
                <a:lnTo>
                  <a:pt x="3699563" y="2548074"/>
                </a:lnTo>
                <a:lnTo>
                  <a:pt x="0" y="2548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3" name="Rectangle: Diagonal Corners Snipped 32">
            <a:extLst>
              <a:ext uri="{FF2B5EF4-FFF2-40B4-BE49-F238E27FC236}">
                <a16:creationId xmlns="" xmlns:a16="http://schemas.microsoft.com/office/drawing/2014/main" id="{D0A3B2FB-2924-6729-A105-E0A0B989B85F}"/>
              </a:ext>
            </a:extLst>
          </p:cNvPr>
          <p:cNvSpPr/>
          <p:nvPr/>
        </p:nvSpPr>
        <p:spPr>
          <a:xfrm>
            <a:off x="381000" y="304800"/>
            <a:ext cx="17526000" cy="9677400"/>
          </a:xfrm>
          <a:prstGeom prst="snip2DiagRect">
            <a:avLst/>
          </a:prstGeom>
          <a:solidFill>
            <a:schemeClr val="bg1"/>
          </a:solidFill>
          <a:ln w="57150">
            <a:gradFill>
              <a:gsLst>
                <a:gs pos="0">
                  <a:srgbClr val="FFC000"/>
                </a:gs>
                <a:gs pos="52300">
                  <a:srgbClr val="FF6600"/>
                </a:gs>
                <a:gs pos="100000">
                  <a:srgbClr val="CC00FF"/>
                </a:gs>
              </a:gsLst>
              <a:lin ang="5400000" scaled="1"/>
            </a:gra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3F6B095E-5582-3824-E91B-4592F7531B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63"/>
          <a:stretch/>
        </p:blipFill>
        <p:spPr>
          <a:xfrm>
            <a:off x="1562100" y="1165407"/>
            <a:ext cx="15163800" cy="7956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7220571" y="78005"/>
            <a:ext cx="6777584" cy="6376744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947719" y="2905806"/>
            <a:ext cx="5947426" cy="7304823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6725147" y="1227283"/>
            <a:ext cx="7074404" cy="8448461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=""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2" name="WordArt 5">
            <a:extLst>
              <a:ext uri="{FF2B5EF4-FFF2-40B4-BE49-F238E27FC236}">
                <a16:creationId xmlns="" xmlns:a16="http://schemas.microsoft.com/office/drawing/2014/main" id="{71AB413E-666B-D191-2BBB-1E18244EEA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995867" y="785514"/>
            <a:ext cx="6006068" cy="29895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Ravie" panose="04040805050809020602" pitchFamily="82" charset="0"/>
                <a:cs typeface="+mn-cs"/>
              </a:rPr>
              <a:t>Can you</a:t>
            </a:r>
          </a:p>
        </p:txBody>
      </p:sp>
      <p:pic>
        <p:nvPicPr>
          <p:cNvPr id="3" name="Picture 8" descr="G">
            <a:extLst>
              <a:ext uri="{FF2B5EF4-FFF2-40B4-BE49-F238E27FC236}">
                <a16:creationId xmlns="" xmlns:a16="http://schemas.microsoft.com/office/drawing/2014/main" id="{5C7D06C5-3912-3006-7608-D320219540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718" y="3903767"/>
            <a:ext cx="4118159" cy="364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E">
            <a:extLst>
              <a:ext uri="{FF2B5EF4-FFF2-40B4-BE49-F238E27FC236}">
                <a16:creationId xmlns="" xmlns:a16="http://schemas.microsoft.com/office/drawing/2014/main" id="{89CFD6BD-9452-4B75-139B-1F72C4FE24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161" y="3809044"/>
            <a:ext cx="3067664" cy="322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S">
            <a:extLst>
              <a:ext uri="{FF2B5EF4-FFF2-40B4-BE49-F238E27FC236}">
                <a16:creationId xmlns="" xmlns:a16="http://schemas.microsoft.com/office/drawing/2014/main" id="{D3FC13B3-BBA2-A0F4-3A53-63821544C6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2359" y="3809044"/>
            <a:ext cx="2417867" cy="354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1" descr="S">
            <a:extLst>
              <a:ext uri="{FF2B5EF4-FFF2-40B4-BE49-F238E27FC236}">
                <a16:creationId xmlns="" xmlns:a16="http://schemas.microsoft.com/office/drawing/2014/main" id="{CE1F6C9B-91E7-50C7-3D2B-6B73DB811D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4760" y="3819176"/>
            <a:ext cx="2628979" cy="361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1" descr="animated gif">
            <a:extLst>
              <a:ext uri="{FF2B5EF4-FFF2-40B4-BE49-F238E27FC236}">
                <a16:creationId xmlns="" xmlns:a16="http://schemas.microsoft.com/office/drawing/2014/main" id="{8EB601D8-7F41-6B6D-A69F-6741748233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710" y="4020921"/>
            <a:ext cx="3067664" cy="304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79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23036" y="15063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3"/>
          <p:cNvSpPr/>
          <p:nvPr/>
        </p:nvSpPr>
        <p:spPr>
          <a:xfrm flipH="1">
            <a:off x="9198048" y="4430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矩形 2">
            <a:extLst>
              <a:ext uri="{FF2B5EF4-FFF2-40B4-BE49-F238E27FC236}">
                <a16:creationId xmlns="" xmlns:a16="http://schemas.microsoft.com/office/drawing/2014/main" id="{C4DA300D-D7E6-7D3E-1069-5E37E87886D2}"/>
              </a:ext>
            </a:extLst>
          </p:cNvPr>
          <p:cNvSpPr/>
          <p:nvPr/>
        </p:nvSpPr>
        <p:spPr>
          <a:xfrm>
            <a:off x="2809653" y="1714500"/>
            <a:ext cx="126492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200000"/>
              </a:lnSpc>
              <a:buClrTx/>
            </a:pPr>
            <a:r>
              <a:rPr lang="en-US" altLang="zh-CN" sz="5500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Look and guess what word is it.</a:t>
            </a:r>
          </a:p>
          <a:p>
            <a:pPr defTabSz="457200">
              <a:lnSpc>
                <a:spcPct val="200000"/>
              </a:lnSpc>
              <a:buClrTx/>
              <a:buFontTx/>
              <a:buNone/>
            </a:pPr>
            <a:r>
              <a:rPr lang="en-US" altLang="zh-CN" sz="5500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</a:t>
            </a:r>
            <a:r>
              <a:rPr lang="en-US" altLang="zh-CN" sz="5500" b="1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1-open picture: 	</a:t>
            </a:r>
            <a:r>
              <a:rPr lang="en-US" altLang="zh-CN" sz="5500" b="1" kern="1200" dirty="0" smtClean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 3 </a:t>
            </a:r>
            <a:r>
              <a:rPr lang="en-US" altLang="zh-CN" sz="5500" b="1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points</a:t>
            </a:r>
          </a:p>
          <a:p>
            <a:pPr defTabSz="457200">
              <a:lnSpc>
                <a:spcPct val="200000"/>
              </a:lnSpc>
              <a:buClrTx/>
              <a:buFontTx/>
              <a:buNone/>
            </a:pPr>
            <a:r>
              <a:rPr lang="en-US" altLang="zh-CN" sz="5500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</a:t>
            </a:r>
            <a:r>
              <a:rPr lang="en-US" altLang="zh-CN" sz="5500" b="1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2-open pictures: 2 points</a:t>
            </a:r>
            <a:endParaRPr lang="zh-CN" altLang="en-US" sz="5500" b="1" kern="1200" dirty="0">
              <a:solidFill>
                <a:srgbClr val="002060"/>
              </a:solidFill>
              <a:latin typeface="Amasis MT Pro Black" panose="02040A04050005020304" pitchFamily="18" charset="0"/>
              <a:ea typeface="字魂112号-阿开童漫体" panose="00000500000000000000" pitchFamily="2" charset="-122"/>
            </a:endParaRPr>
          </a:p>
          <a:p>
            <a:pPr defTabSz="457200">
              <a:lnSpc>
                <a:spcPct val="200000"/>
              </a:lnSpc>
              <a:buClrTx/>
              <a:buFontTx/>
              <a:buNone/>
            </a:pPr>
            <a:r>
              <a:rPr lang="en-US" altLang="zh-CN" sz="5500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</a:t>
            </a:r>
            <a:r>
              <a:rPr lang="en-US" altLang="zh-CN" sz="5500" b="1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P</a:t>
            </a:r>
            <a:r>
              <a:rPr lang="en-US" altLang="zh-CN" sz="5500" b="1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icture left:	       </a:t>
            </a:r>
            <a:r>
              <a:rPr lang="en-US" altLang="zh-CN" sz="5500" b="1" kern="1200" dirty="0" smtClean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 1 </a:t>
            </a:r>
            <a:r>
              <a:rPr lang="en-US" altLang="zh-CN" sz="5500" b="1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point</a:t>
            </a:r>
            <a:endParaRPr lang="zh-CN" altLang="en-US" sz="5500" b="1" kern="1200" dirty="0">
              <a:solidFill>
                <a:srgbClr val="002060"/>
              </a:solidFill>
              <a:latin typeface="Amasis MT Pro Black" panose="02040A04050005020304" pitchFamily="18" charset="0"/>
              <a:ea typeface="字魂112号-阿开童漫体" panose="00000500000000000000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821400" y="1257300"/>
            <a:ext cx="4343400" cy="66294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7239000" y="3467100"/>
            <a:ext cx="6858000" cy="38862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18288000" cy="1038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100,000 Computer clipart Vector Images | Depositphotos">
            <a:extLst>
              <a:ext uri="{FF2B5EF4-FFF2-40B4-BE49-F238E27FC236}">
                <a16:creationId xmlns="" xmlns:a16="http://schemas.microsoft.com/office/drawing/2014/main" id="{BD69D240-4DBE-C5E9-30B3-5D11C6AA30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AutoShape 4" descr="100,000 Computer clipart Vector Images | Depositphotos">
            <a:extLst>
              <a:ext uri="{FF2B5EF4-FFF2-40B4-BE49-F238E27FC236}">
                <a16:creationId xmlns="" xmlns:a16="http://schemas.microsoft.com/office/drawing/2014/main" id="{CB1AC351-3D4B-9977-AC7C-06741D8D51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0060928-80CC-6FBD-2C3E-57C842B3B4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33" r="22000"/>
          <a:stretch/>
        </p:blipFill>
        <p:spPr>
          <a:xfrm rot="21099581">
            <a:off x="3983257" y="798951"/>
            <a:ext cx="6919543" cy="72747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181A208-CFC0-C038-407C-AF3FC445FE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62" b="12963"/>
          <a:stretch/>
        </p:blipFill>
        <p:spPr>
          <a:xfrm rot="1050878">
            <a:off x="11583481" y="6312368"/>
            <a:ext cx="2037930" cy="2251460"/>
          </a:xfrm>
          <a:prstGeom prst="rect">
            <a:avLst/>
          </a:prstGeom>
        </p:spPr>
      </p:pic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="" xmlns:a16="http://schemas.microsoft.com/office/drawing/2014/main" id="{983AA74F-0D1C-9F08-3259-85186BE75B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2054" name="Picture 6" descr="Free Inbox Cliparts Secretary, Download Free Inbox Cliparts Secretary png  images, Free ClipArts on Clipart Library">
            <a:extLst>
              <a:ext uri="{FF2B5EF4-FFF2-40B4-BE49-F238E27FC236}">
                <a16:creationId xmlns="" xmlns:a16="http://schemas.microsoft.com/office/drawing/2014/main" id="{82FECB0E-31EA-9EC6-62B4-BFB9895E1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5237"/>
            <a:ext cx="6239625" cy="872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4">
            <a:extLst>
              <a:ext uri="{FF2B5EF4-FFF2-40B4-BE49-F238E27FC236}">
                <a16:creationId xmlns="" xmlns:a16="http://schemas.microsoft.com/office/drawing/2014/main" id="{9D1705E2-B4F2-9AF3-F9AD-ABC5A211B4AC}"/>
              </a:ext>
            </a:extLst>
          </p:cNvPr>
          <p:cNvSpPr txBox="1">
            <a:spLocks/>
          </p:cNvSpPr>
          <p:nvPr/>
        </p:nvSpPr>
        <p:spPr>
          <a:xfrm>
            <a:off x="3886200" y="8667332"/>
            <a:ext cx="11125200" cy="5727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surf the Internet</a:t>
            </a:r>
          </a:p>
        </p:txBody>
      </p:sp>
    </p:spTree>
    <p:extLst>
      <p:ext uri="{BB962C8B-B14F-4D97-AF65-F5344CB8AC3E}">
        <p14:creationId xmlns:p14="http://schemas.microsoft.com/office/powerpoint/2010/main" val="53950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3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"/>
                            </p:stCondLst>
                            <p:childTnLst>
                              <p:par>
                                <p:cTn id="21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2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18288000" cy="1038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="" xmlns:a16="http://schemas.microsoft.com/office/drawing/2014/main" id="{534DED25-C772-DB96-CA25-B4571D460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5" name="Title 4">
            <a:extLst>
              <a:ext uri="{FF2B5EF4-FFF2-40B4-BE49-F238E27FC236}">
                <a16:creationId xmlns="" xmlns:a16="http://schemas.microsoft.com/office/drawing/2014/main" id="{C4FBD2C7-B134-C365-B0B2-595B5243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0" y="8208817"/>
            <a:ext cx="9525000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ride a bike</a:t>
            </a:r>
          </a:p>
        </p:txBody>
      </p:sp>
      <p:pic>
        <p:nvPicPr>
          <p:cNvPr id="3074" name="Picture 2" descr="Bicycle helmet on a white background Royalty Free Vector">
            <a:extLst>
              <a:ext uri="{FF2B5EF4-FFF2-40B4-BE49-F238E27FC236}">
                <a16:creationId xmlns="" xmlns:a16="http://schemas.microsoft.com/office/drawing/2014/main" id="{B8740AFC-113D-AD2D-6004-CBFB66C20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9259" r="11600" b="16667"/>
          <a:stretch/>
        </p:blipFill>
        <p:spPr bwMode="auto">
          <a:xfrm rot="20966143">
            <a:off x="2747682" y="2976535"/>
            <a:ext cx="3994415" cy="31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53AD4E63-9386-0FC5-7D87-B0E02552A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213" y="1562100"/>
            <a:ext cx="7975281" cy="617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icycles Clipart | Free download on ClipArtMag">
            <a:extLst>
              <a:ext uri="{FF2B5EF4-FFF2-40B4-BE49-F238E27FC236}">
                <a16:creationId xmlns="" xmlns:a16="http://schemas.microsoft.com/office/drawing/2014/main" id="{5D022A3B-A1BE-CF84-29DE-8268B6498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" t="3369" r="2154" b="2286"/>
          <a:stretch/>
        </p:blipFill>
        <p:spPr bwMode="auto">
          <a:xfrm>
            <a:off x="4800600" y="1104900"/>
            <a:ext cx="9762152" cy="617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03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18288000" cy="1038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="" xmlns:a16="http://schemas.microsoft.com/office/drawing/2014/main" id="{534DED25-C772-DB96-CA25-B4571D460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4098" name="Picture 2" descr="Water Pot Clipart, Transparent PNG Clipart Images Free Download - ClipartMax">
            <a:extLst>
              <a:ext uri="{FF2B5EF4-FFF2-40B4-BE49-F238E27FC236}">
                <a16:creationId xmlns="" xmlns:a16="http://schemas.microsoft.com/office/drawing/2014/main" id="{765307B9-9B00-311C-2A10-05B9C8913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009900"/>
            <a:ext cx="3881572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ree Flower Grass Cliparts, Download Free Flower Grass Cliparts png images,  Free ClipArts on Clipart Library">
            <a:extLst>
              <a:ext uri="{FF2B5EF4-FFF2-40B4-BE49-F238E27FC236}">
                <a16:creationId xmlns="" xmlns:a16="http://schemas.microsoft.com/office/drawing/2014/main" id="{E1ED12E0-B40E-1119-EB51-36168C578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076700"/>
            <a:ext cx="6566633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Watering Flowers Cartoon">
            <a:extLst>
              <a:ext uri="{FF2B5EF4-FFF2-40B4-BE49-F238E27FC236}">
                <a16:creationId xmlns="" xmlns:a16="http://schemas.microsoft.com/office/drawing/2014/main" id="{E818F2A1-4550-B0E1-857C-1785E6257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6"/>
          <a:stretch/>
        </p:blipFill>
        <p:spPr bwMode="auto">
          <a:xfrm>
            <a:off x="5943600" y="-7620"/>
            <a:ext cx="9525000" cy="85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="" xmlns:a16="http://schemas.microsoft.com/office/drawing/2014/main" id="{C4FBD2C7-B134-C365-B0B2-595B5243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90950"/>
            <a:ext cx="16306800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water the flowers</a:t>
            </a:r>
          </a:p>
        </p:txBody>
      </p:sp>
    </p:spTree>
    <p:extLst>
      <p:ext uri="{BB962C8B-B14F-4D97-AF65-F5344CB8AC3E}">
        <p14:creationId xmlns:p14="http://schemas.microsoft.com/office/powerpoint/2010/main" val="340171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1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1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10"/>
                            </p:stCondLst>
                            <p:childTnLst>
                              <p:par>
                                <p:cTn id="3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18288000" cy="1038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="" xmlns:a16="http://schemas.microsoft.com/office/drawing/2014/main" id="{534DED25-C772-DB96-CA25-B4571D460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5" name="Title 4">
            <a:extLst>
              <a:ext uri="{FF2B5EF4-FFF2-40B4-BE49-F238E27FC236}">
                <a16:creationId xmlns="" xmlns:a16="http://schemas.microsoft.com/office/drawing/2014/main" id="{C4FBD2C7-B134-C365-B0B2-595B5243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0" y="7860495"/>
            <a:ext cx="12110114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play </a:t>
            </a:r>
            <a:b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</a:br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the violin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5121C15-342B-CCF5-0996-58E0847557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63" r="4250" b="15079"/>
          <a:stretch/>
        </p:blipFill>
        <p:spPr>
          <a:xfrm rot="21199040">
            <a:off x="2371206" y="1361729"/>
            <a:ext cx="8610600" cy="4586325"/>
          </a:xfrm>
          <a:prstGeom prst="rect">
            <a:avLst/>
          </a:prstGeom>
        </p:spPr>
      </p:pic>
      <p:pic>
        <p:nvPicPr>
          <p:cNvPr id="3074" name="Picture 2" descr="Cartoon little girl playing a violin 15219933 Vector Art at Vecteezy">
            <a:extLst>
              <a:ext uri="{FF2B5EF4-FFF2-40B4-BE49-F238E27FC236}">
                <a16:creationId xmlns="" xmlns:a16="http://schemas.microsoft.com/office/drawing/2014/main" id="{9790BA2E-FFE5-0360-24F5-2D0FED6B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8125"/>
            <a:ext cx="7629525" cy="981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495300"/>
            <a:ext cx="4419600" cy="510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754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lorful Sneakers PNG Clipart | Nike air max zapatos, Zapatos de colores,  Calzado nike gratis">
            <a:extLst>
              <a:ext uri="{FF2B5EF4-FFF2-40B4-BE49-F238E27FC236}">
                <a16:creationId xmlns="" xmlns:a16="http://schemas.microsoft.com/office/drawing/2014/main" id="{2E9F495E-FEEF-BFE1-4D8E-2E04552CC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0" y="5459186"/>
            <a:ext cx="308821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6,800+ Crossroad Illustrations, Royalty-Free Vector Graphics &amp; Clip Art -  iStock | Intersection, Fork in the road, Choice">
            <a:extLst>
              <a:ext uri="{FF2B5EF4-FFF2-40B4-BE49-F238E27FC236}">
                <a16:creationId xmlns="" xmlns:a16="http://schemas.microsoft.com/office/drawing/2014/main" id="{D284453A-BFEB-2767-86E6-26E025669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66700"/>
            <a:ext cx="10007600" cy="750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="" xmlns:a16="http://schemas.microsoft.com/office/drawing/2014/main" id="{95BC2D57-38CB-C04C-13F8-950024BFFF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5" name="Title 4">
            <a:extLst>
              <a:ext uri="{FF2B5EF4-FFF2-40B4-BE49-F238E27FC236}">
                <a16:creationId xmlns="" xmlns:a16="http://schemas.microsoft.com/office/drawing/2014/main" id="{7D499923-8001-AF35-D475-D5A16233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8953682"/>
            <a:ext cx="11582400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go for a walk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503"/>
            <a:ext cx="13146617" cy="864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38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4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307068" y="1189948"/>
            <a:ext cx="14052645" cy="5109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b="1" spc="60" dirty="0">
                <a:latin typeface=".VnVogue" panose="020B7200000000000000" pitchFamily="34" charset="0"/>
              </a:rPr>
              <a:t>4</a:t>
            </a:r>
            <a:r>
              <a:rPr lang="en-US" sz="16600" b="1" spc="60" dirty="0" smtClean="0">
                <a:latin typeface=".VnVogue" panose="020B7200000000000000" pitchFamily="34" charset="0"/>
              </a:rPr>
              <a:t>. </a:t>
            </a:r>
            <a:r>
              <a:rPr lang="en-US" sz="16600" b="1" spc="60" dirty="0">
                <a:latin typeface=".VnVogue" panose="020B7200000000000000" pitchFamily="34" charset="0"/>
              </a:rPr>
              <a:t>Listen and number.</a:t>
            </a:r>
          </a:p>
        </p:txBody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3071966" y="6287164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2679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</TotalTime>
  <Words>84</Words>
  <Application>Microsoft Office PowerPoint</Application>
  <PresentationFormat>Custom</PresentationFormat>
  <Paragraphs>30</Paragraphs>
  <Slides>15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Arial</vt:lpstr>
      <vt:lpstr>.VnVogue</vt:lpstr>
      <vt:lpstr>Amasis MT Pro Black</vt:lpstr>
      <vt:lpstr>Times New Roman</vt:lpstr>
      <vt:lpstr>Calibri</vt:lpstr>
      <vt:lpstr>宋体</vt:lpstr>
      <vt:lpstr>Ravie</vt:lpstr>
      <vt:lpstr>Railey</vt:lpstr>
      <vt:lpstr>字魂112号-阿开童漫体</vt:lpstr>
      <vt:lpstr>Wingdings</vt:lpstr>
      <vt:lpstr>Comic Sans MS</vt:lpstr>
      <vt:lpstr>Lobster Two</vt:lpstr>
      <vt:lpstr>Nunito Bold</vt:lpstr>
      <vt:lpstr>Office Theme</vt:lpstr>
      <vt:lpstr>PowerPoint Presentation</vt:lpstr>
      <vt:lpstr>PowerPoint Presentation</vt:lpstr>
      <vt:lpstr>PowerPoint Presentation</vt:lpstr>
      <vt:lpstr>PowerPoint Presentation</vt:lpstr>
      <vt:lpstr>ride a bike</vt:lpstr>
      <vt:lpstr>water the flowers</vt:lpstr>
      <vt:lpstr>play  the violin</vt:lpstr>
      <vt:lpstr>go for a walk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 OUR FREE-TIME ACTIVITIES</dc:title>
  <dc:creator>PC</dc:creator>
  <cp:lastModifiedBy>hp</cp:lastModifiedBy>
  <cp:revision>43</cp:revision>
  <dcterms:created xsi:type="dcterms:W3CDTF">2006-08-16T00:00:00Z</dcterms:created>
  <dcterms:modified xsi:type="dcterms:W3CDTF">2024-10-25T06:56:57Z</dcterms:modified>
  <dc:identifier>DAGDM49ZgsU</dc:identifier>
</cp:coreProperties>
</file>