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9" r:id="rId4"/>
    <p:sldId id="266" r:id="rId5"/>
    <p:sldId id="311" r:id="rId6"/>
    <p:sldId id="258" r:id="rId7"/>
    <p:sldId id="320" r:id="rId8"/>
    <p:sldId id="261" r:id="rId9"/>
    <p:sldId id="321" r:id="rId10"/>
    <p:sldId id="267" r:id="rId11"/>
    <p:sldId id="284" r:id="rId12"/>
    <p:sldId id="260" r:id="rId13"/>
    <p:sldId id="274" r:id="rId14"/>
    <p:sldId id="285" r:id="rId15"/>
    <p:sldId id="286" r:id="rId16"/>
    <p:sldId id="319" r:id="rId17"/>
    <p:sldId id="287" r:id="rId18"/>
    <p:sldId id="316" r:id="rId19"/>
    <p:sldId id="318" r:id="rId20"/>
  </p:sldIdLst>
  <p:sldSz cx="18288000" cy="10287000"/>
  <p:notesSz cx="6858000" cy="9144000"/>
  <p:embeddedFontLst>
    <p:embeddedFont>
      <p:font typeface=".VnVogue" pitchFamily="34" charset="0"/>
      <p:regular r:id="rId22"/>
    </p:embeddedFont>
    <p:embeddedFont>
      <p:font typeface="Comic Sans MS" pitchFamily="66" charset="0"/>
      <p:regular r:id="rId23"/>
      <p:bold r:id="rId24"/>
    </p:embeddedFont>
    <p:embeddedFont>
      <p:font typeface="Railey" charset="0"/>
      <p:regular r:id="rId25"/>
    </p:embeddedFont>
    <p:embeddedFont>
      <p:font typeface="Nunito Bold" charset="0"/>
      <p:regular r:id="rId26"/>
    </p:embeddedFont>
    <p:embeddedFont>
      <p:font typeface="Calibri Light" pitchFamily="34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CC00FF"/>
    <a:srgbClr val="FF6600"/>
    <a:srgbClr val="DC51F4"/>
    <a:srgbClr val="CC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85" autoAdjust="0"/>
    <p:restoredTop sz="94622" autoAdjust="0"/>
  </p:normalViewPr>
  <p:slideViewPr>
    <p:cSldViewPr>
      <p:cViewPr>
        <p:scale>
          <a:sx n="50" d="100"/>
          <a:sy n="50" d="100"/>
        </p:scale>
        <p:origin x="-3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D0426-B0A1-4B46-80E5-0DEBF077A80C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1B3D4-B2E0-4A6E-8318-DCAEAB95C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7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73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Yen Tran 0967 255 149 /081 811 4340 </a:t>
            </a:r>
            <a:r>
              <a:rPr lang="en-US" dirty="0" err="1"/>
              <a:t>zalo</a:t>
            </a:r>
            <a:r>
              <a:rPr lang="en-US" dirty="0"/>
              <a:t> / FB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https://www.facebook.com/thanhyentrangiaoandientu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8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Yen Tran 0967 255 149 /081 811 4340 </a:t>
            </a:r>
            <a:r>
              <a:rPr lang="en-US" dirty="0" err="1"/>
              <a:t>zalo</a:t>
            </a:r>
            <a:r>
              <a:rPr lang="en-US" dirty="0"/>
              <a:t> / FB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https://www.facebook.com/thanhyentrangiaoandientu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Yen Tran 0967 255 149 /081 811 4340 </a:t>
            </a:r>
            <a:r>
              <a:rPr lang="en-US" dirty="0" err="1"/>
              <a:t>zalo</a:t>
            </a:r>
            <a:r>
              <a:rPr lang="en-US" dirty="0"/>
              <a:t> / FB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https://www.facebook.com/thanhyentrangiaoandientu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9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3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Yen Tran 0967 255 149 /081 811 4340 </a:t>
            </a:r>
            <a:r>
              <a:rPr lang="en-US" dirty="0" err="1"/>
              <a:t>zalo</a:t>
            </a:r>
            <a:r>
              <a:rPr lang="en-US" dirty="0"/>
              <a:t> / FB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https://www.facebook.com/thanhyentrangiaoandientu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0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Yen Tran 0967 255 149 /081 811 4340 </a:t>
            </a:r>
            <a:r>
              <a:rPr lang="en-US" dirty="0" err="1"/>
              <a:t>zalo</a:t>
            </a:r>
            <a:r>
              <a:rPr lang="en-US" dirty="0"/>
              <a:t> / FB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https://www.facebook.com/thanhyentrangiaoandientu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0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Thanh Yen Tran 0967 255 149 /081 811 4340 </a:t>
            </a:r>
            <a:r>
              <a:rPr lang="en-US" dirty="0" err="1"/>
              <a:t>zalo</a:t>
            </a:r>
            <a:r>
              <a:rPr lang="en-US" dirty="0"/>
              <a:t> / FB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https://www.facebook.com/thanhyentrangiaoandientu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6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30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7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B3D4-B2E0-4A6E-8318-DCAEAB95CA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3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492C94-7083-4341-82D0-307720B5E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28.10.2024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9FB101-2A26-A048-B1CA-8A5263FB7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41288"/>
      </p:ext>
    </p:extLst>
  </p:cSld>
  <p:clrMapOvr>
    <a:masterClrMapping/>
  </p:clrMapOvr>
  <p:transition spd="slow" advClick="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492C94-7083-4341-82D0-307720B5EF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28.10.2024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9FB101-2A26-A048-B1CA-8A5263FB771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27107"/>
      </p:ext>
    </p:extLst>
  </p:cSld>
  <p:clrMapOvr>
    <a:masterClrMapping/>
  </p:clrMapOvr>
  <p:transition spd="slow" advClick="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hanhyentrangiaoandientu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thanhyentrangiaoandientu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28B9C1-1313-1863-2241-9F5B47421046}"/>
              </a:ext>
            </a:extLst>
          </p:cNvPr>
          <p:cNvSpPr txBox="1"/>
          <p:nvPr userDrawn="1"/>
        </p:nvSpPr>
        <p:spPr>
          <a:xfrm>
            <a:off x="2333203" y="-2172846"/>
            <a:ext cx="8309181" cy="142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https://www.facebook.com/thanhyentrangiaoandientu</a:t>
            </a:r>
            <a:endParaRPr lang="en-US" sz="24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2969895" algn="ctr"/>
                <a:tab pos="5044440" algn="l"/>
              </a:tabLst>
              <a:defRPr/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11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2E475B-3A7C-118B-D8B9-E00CD2A65C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00" y="4239364"/>
            <a:ext cx="6839513" cy="2482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32DA32-3D39-5C31-79AD-8E6B719E44D6}"/>
              </a:ext>
            </a:extLst>
          </p:cNvPr>
          <p:cNvSpPr txBox="1"/>
          <p:nvPr userDrawn="1"/>
        </p:nvSpPr>
        <p:spPr>
          <a:xfrm>
            <a:off x="4989409" y="11315700"/>
            <a:ext cx="8309181" cy="142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https://www.facebook.com/thanhyentrangiaoandientu</a:t>
            </a:r>
            <a:endParaRPr lang="en-US" sz="24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2969895" algn="ctr"/>
                <a:tab pos="5044440" algn="l"/>
              </a:tabLst>
              <a:defRPr/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11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48C775-3681-8B63-A607-37DE4E0C84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0" y="2809184"/>
            <a:ext cx="4076701" cy="40767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6000">
              <a:srgbClr val="00B0F0"/>
            </a:gs>
            <a:gs pos="100000">
              <a:srgbClr val="00B0F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92C94-7083-4341-82D0-307720B5EF82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FB101-2A26-A048-B1CA-8A5263FB771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4BF91C-6834-9918-2057-A1D807DD5929}"/>
              </a:ext>
            </a:extLst>
          </p:cNvPr>
          <p:cNvSpPr txBox="1"/>
          <p:nvPr userDrawn="1"/>
        </p:nvSpPr>
        <p:spPr>
          <a:xfrm>
            <a:off x="2333203" y="-2172846"/>
            <a:ext cx="8309181" cy="142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https://www.facebook.com/thanhyentrangiaoandientu</a:t>
            </a:r>
            <a:endParaRPr lang="en-US" sz="24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2969895" algn="ctr"/>
                <a:tab pos="5044440" algn="l"/>
              </a:tabLst>
              <a:defRPr/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11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265D83-9AF5-614F-BFF4-FA2C6C5825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00" y="4239364"/>
            <a:ext cx="6839513" cy="2482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C40272-F1A0-3E14-4AF4-C024310E2EFC}"/>
              </a:ext>
            </a:extLst>
          </p:cNvPr>
          <p:cNvSpPr txBox="1"/>
          <p:nvPr userDrawn="1"/>
        </p:nvSpPr>
        <p:spPr>
          <a:xfrm>
            <a:off x="4989409" y="11315700"/>
            <a:ext cx="8309181" cy="142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https://www.facebook.com/thanhyentrangiaoandientu</a:t>
            </a:r>
            <a:endParaRPr lang="en-US" sz="24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>
                <a:tab pos="2969895" algn="ctr"/>
                <a:tab pos="5044440" algn="l"/>
              </a:tabLst>
              <a:defRPr/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11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21BFCD-C20F-E9F4-DDCD-8FE0FF0194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00" y="2809184"/>
            <a:ext cx="4076701" cy="40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1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>
    <p:push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24" Type="http://schemas.openxmlformats.org/officeDocument/2006/relationships/image" Target="../media/image1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7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svg"/><Relationship Id="rId18" Type="http://schemas.openxmlformats.org/officeDocument/2006/relationships/image" Target="../media/image11.png"/><Relationship Id="rId26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28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20" Type="http://schemas.openxmlformats.org/officeDocument/2006/relationships/image" Target="../media/image12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24" Type="http://schemas.openxmlformats.org/officeDocument/2006/relationships/image" Target="../media/image13.pn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23" Type="http://schemas.openxmlformats.org/officeDocument/2006/relationships/image" Target="../media/image25.svg"/><Relationship Id="rId28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21.png"/><Relationship Id="rId22" Type="http://schemas.openxmlformats.org/officeDocument/2006/relationships/image" Target="../media/image14.png"/><Relationship Id="rId27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svg"/><Relationship Id="rId5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svg"/><Relationship Id="rId18" Type="http://schemas.openxmlformats.org/officeDocument/2006/relationships/image" Target="../media/image11.png"/><Relationship Id="rId26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28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20" Type="http://schemas.openxmlformats.org/officeDocument/2006/relationships/image" Target="../media/image12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24" Type="http://schemas.openxmlformats.org/officeDocument/2006/relationships/image" Target="../media/image13.pn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23" Type="http://schemas.openxmlformats.org/officeDocument/2006/relationships/image" Target="../media/image25.svg"/><Relationship Id="rId28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21.png"/><Relationship Id="rId22" Type="http://schemas.openxmlformats.org/officeDocument/2006/relationships/image" Target="../media/image14.png"/><Relationship Id="rId27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svg"/><Relationship Id="rId18" Type="http://schemas.openxmlformats.org/officeDocument/2006/relationships/image" Target="../media/image11.png"/><Relationship Id="rId26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28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20" Type="http://schemas.openxmlformats.org/officeDocument/2006/relationships/image" Target="../media/image12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24" Type="http://schemas.openxmlformats.org/officeDocument/2006/relationships/image" Target="../media/image13.pn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23" Type="http://schemas.openxmlformats.org/officeDocument/2006/relationships/image" Target="../media/image25.svg"/><Relationship Id="rId28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21.png"/><Relationship Id="rId22" Type="http://schemas.openxmlformats.org/officeDocument/2006/relationships/image" Target="../media/image14.png"/><Relationship Id="rId27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svg"/><Relationship Id="rId18" Type="http://schemas.openxmlformats.org/officeDocument/2006/relationships/image" Target="../media/image11.png"/><Relationship Id="rId26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28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png"/><Relationship Id="rId20" Type="http://schemas.openxmlformats.org/officeDocument/2006/relationships/image" Target="../media/image12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24" Type="http://schemas.openxmlformats.org/officeDocument/2006/relationships/image" Target="../media/image13.pn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23" Type="http://schemas.openxmlformats.org/officeDocument/2006/relationships/image" Target="../media/image25.svg"/><Relationship Id="rId28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21.png"/><Relationship Id="rId22" Type="http://schemas.openxmlformats.org/officeDocument/2006/relationships/image" Target="../media/image14.png"/><Relationship Id="rId27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svg"/><Relationship Id="rId18" Type="http://schemas.openxmlformats.org/officeDocument/2006/relationships/image" Target="../media/image11.png"/><Relationship Id="rId26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28.svg"/><Relationship Id="rId12" Type="http://schemas.openxmlformats.org/officeDocument/2006/relationships/image" Target="../media/image20.png"/><Relationship Id="rId17" Type="http://schemas.openxmlformats.org/officeDocument/2006/relationships/image" Target="../media/image40.sv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12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24" Type="http://schemas.openxmlformats.org/officeDocument/2006/relationships/image" Target="../media/image13.pn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23" Type="http://schemas.openxmlformats.org/officeDocument/2006/relationships/image" Target="../media/image25.svg"/><Relationship Id="rId28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21.png"/><Relationship Id="rId22" Type="http://schemas.openxmlformats.org/officeDocument/2006/relationships/image" Target="../media/image14.png"/><Relationship Id="rId27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53461" y="393695"/>
            <a:ext cx="7381077" cy="422734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27447" y="673174"/>
            <a:ext cx="8033104" cy="1917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9600" b="1" dirty="0">
                <a:latin typeface="Railey"/>
              </a:rPr>
              <a:t>Unit 4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1609529" y="338026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5041098" y="26595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887723" y="314991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854117" y="31623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4799" y="4704406"/>
            <a:ext cx="17754600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11500" spc="36" dirty="0">
                <a:solidFill>
                  <a:srgbClr val="FF0000"/>
                </a:solidFill>
                <a:latin typeface="Nunito Bold"/>
              </a:rPr>
              <a:t>Our Free-time Activities</a:t>
            </a:r>
          </a:p>
        </p:txBody>
      </p:sp>
      <p:sp>
        <p:nvSpPr>
          <p:cNvPr id="28" name="Thanh Yen Tran 0967 255 149 /081 811 4340 zalo / FB https://www.facebook.com/thanhyentrangiaoandientu">
            <a:extLst>
              <a:ext uri="{FF2B5EF4-FFF2-40B4-BE49-F238E27FC236}">
                <a16:creationId xmlns:a16="http://schemas.microsoft.com/office/drawing/2014/main" xmlns="" id="{C123945E-49F2-A35E-F697-1CFB6E519A2E}"/>
              </a:ext>
            </a:extLst>
          </p:cNvPr>
          <p:cNvSpPr txBox="1"/>
          <p:nvPr/>
        </p:nvSpPr>
        <p:spPr>
          <a:xfrm>
            <a:off x="6596743" y="5697180"/>
            <a:ext cx="6563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b="1" dirty="0">
                <a:latin typeface="Comic Sans MS" panose="030F0702030302020204" pitchFamily="66" charset="0"/>
              </a:rPr>
              <a:t>Lesson </a:t>
            </a:r>
            <a:r>
              <a:rPr lang="en" sz="5400" b="1" dirty="0" smtClean="0">
                <a:latin typeface="Comic Sans MS" panose="030F0702030302020204" pitchFamily="66" charset="0"/>
              </a:rPr>
              <a:t>3: 1, 2, 3</a:t>
            </a:r>
            <a:endParaRPr lang="en" sz="5400" b="1" dirty="0">
              <a:latin typeface="Comic Sans MS" panose="030F0702030302020204" pitchFamily="66" charset="0"/>
            </a:endParaRPr>
          </a:p>
        </p:txBody>
      </p:sp>
      <p:pic>
        <p:nvPicPr>
          <p:cNvPr id="25" name="Thanh Yen Tran 0967 255 149 /081 811 4340 zalo / FB https://www.facebook.com/thanhyentrangiaoandientu">
            <a:extLst>
              <a:ext uri="{FF2B5EF4-FFF2-40B4-BE49-F238E27FC236}">
                <a16:creationId xmlns:a16="http://schemas.microsoft.com/office/drawing/2014/main" xmlns="" id="{9315022B-9F8C-D64D-65FB-D16FAA01311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8601" y="345437"/>
            <a:ext cx="3097603" cy="1741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Yen Tran 0967 255 149 /081 811 4340 zalo / FB https://www.facebook.com/thanhyentrananhngutaymy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17956" y="3454510"/>
            <a:ext cx="14252088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16600" b="1" spc="60" dirty="0" smtClean="0">
                <a:latin typeface=".VnVogue" panose="020B7200000000000000" pitchFamily="34" charset="0"/>
              </a:rPr>
              <a:t>01. </a:t>
            </a:r>
            <a:r>
              <a:rPr lang="en-US" sz="16600" b="1" spc="60" dirty="0">
                <a:latin typeface=".VnVogue" panose="020B7200000000000000" pitchFamily="34" charset="0"/>
              </a:rPr>
              <a:t>Listen and</a:t>
            </a:r>
          </a:p>
          <a:p>
            <a:pPr algn="ctr">
              <a:lnSpc>
                <a:spcPts val="3900"/>
              </a:lnSpc>
            </a:pPr>
            <a:endParaRPr lang="en-US" sz="16600" b="1" spc="60" dirty="0">
              <a:latin typeface=".VnVogue" panose="020B7200000000000000" pitchFamily="34" charset="0"/>
            </a:endParaRPr>
          </a:p>
          <a:p>
            <a:pPr algn="ctr">
              <a:lnSpc>
                <a:spcPts val="3900"/>
              </a:lnSpc>
            </a:pPr>
            <a:endParaRPr lang="en-US" sz="16600" b="1" spc="60" dirty="0">
              <a:latin typeface=".VnVogue" panose="020B7200000000000000" pitchFamily="34" charset="0"/>
            </a:endParaRPr>
          </a:p>
          <a:p>
            <a:pPr algn="ctr">
              <a:lnSpc>
                <a:spcPts val="3900"/>
              </a:lnSpc>
            </a:pPr>
            <a:endParaRPr lang="en-US" sz="16600" b="1" spc="60" dirty="0">
              <a:latin typeface=".VnVogue" panose="020B7200000000000000" pitchFamily="34" charset="0"/>
            </a:endParaRPr>
          </a:p>
          <a:p>
            <a:pPr algn="ctr">
              <a:lnSpc>
                <a:spcPts val="3900"/>
              </a:lnSpc>
            </a:pPr>
            <a:r>
              <a:rPr lang="en-US" sz="16600" b="1" spc="60" dirty="0">
                <a:latin typeface=".VnVogue" panose="020B7200000000000000" pitchFamily="34" charset="0"/>
              </a:rPr>
              <a:t> repeat.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8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>
            <a:extLst>
              <a:ext uri="{FF2B5EF4-FFF2-40B4-BE49-F238E27FC236}">
                <a16:creationId xmlns:a16="http://schemas.microsoft.com/office/drawing/2014/main" xmlns="" id="{2202ED9D-3606-3BD8-39A1-5B7E1615CC4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681659" h="1810120">
                <a:moveTo>
                  <a:pt x="0" y="0"/>
                </a:moveTo>
                <a:lnTo>
                  <a:pt x="2681659" y="0"/>
                </a:lnTo>
                <a:lnTo>
                  <a:pt x="2681659" y="1810120"/>
                </a:lnTo>
                <a:lnTo>
                  <a:pt x="0" y="1810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Double Wave 31">
            <a:extLst>
              <a:ext uri="{FF2B5EF4-FFF2-40B4-BE49-F238E27FC236}">
                <a16:creationId xmlns:a16="http://schemas.microsoft.com/office/drawing/2014/main" xmlns="" id="{C437E5F9-9E36-E3E3-0543-C0F18EA9C48C}"/>
              </a:ext>
            </a:extLst>
          </p:cNvPr>
          <p:cNvSpPr/>
          <p:nvPr/>
        </p:nvSpPr>
        <p:spPr>
          <a:xfrm>
            <a:off x="381000" y="685799"/>
            <a:ext cx="17373600" cy="9067800"/>
          </a:xfrm>
          <a:custGeom>
            <a:avLst/>
            <a:gdLst>
              <a:gd name="connsiteX0" fmla="*/ 0 w 17373600"/>
              <a:gd name="connsiteY0" fmla="*/ 190242 h 9067800"/>
              <a:gd name="connsiteX1" fmla="*/ 8686800 w 17373600"/>
              <a:gd name="connsiteY1" fmla="*/ 190242 h 9067800"/>
              <a:gd name="connsiteX2" fmla="*/ 17373600 w 17373600"/>
              <a:gd name="connsiteY2" fmla="*/ 190242 h 9067800"/>
              <a:gd name="connsiteX3" fmla="*/ 17373600 w 17373600"/>
              <a:gd name="connsiteY3" fmla="*/ 943143 h 9067800"/>
              <a:gd name="connsiteX4" fmla="*/ 17373600 w 17373600"/>
              <a:gd name="connsiteY4" fmla="*/ 1348551 h 9067800"/>
              <a:gd name="connsiteX5" fmla="*/ 17373600 w 17373600"/>
              <a:gd name="connsiteY5" fmla="*/ 2101452 h 9067800"/>
              <a:gd name="connsiteX6" fmla="*/ 17373600 w 17373600"/>
              <a:gd name="connsiteY6" fmla="*/ 2854352 h 9067800"/>
              <a:gd name="connsiteX7" fmla="*/ 17373600 w 17373600"/>
              <a:gd name="connsiteY7" fmla="*/ 3433507 h 9067800"/>
              <a:gd name="connsiteX8" fmla="*/ 17373600 w 17373600"/>
              <a:gd name="connsiteY8" fmla="*/ 4099534 h 9067800"/>
              <a:gd name="connsiteX9" fmla="*/ 17373600 w 17373600"/>
              <a:gd name="connsiteY9" fmla="*/ 4418069 h 9067800"/>
              <a:gd name="connsiteX10" fmla="*/ 17373600 w 17373600"/>
              <a:gd name="connsiteY10" fmla="*/ 5084097 h 9067800"/>
              <a:gd name="connsiteX11" fmla="*/ 17373600 w 17373600"/>
              <a:gd name="connsiteY11" fmla="*/ 5402632 h 9067800"/>
              <a:gd name="connsiteX12" fmla="*/ 17373600 w 17373600"/>
              <a:gd name="connsiteY12" fmla="*/ 5981786 h 9067800"/>
              <a:gd name="connsiteX13" fmla="*/ 17373600 w 17373600"/>
              <a:gd name="connsiteY13" fmla="*/ 6474067 h 9067800"/>
              <a:gd name="connsiteX14" fmla="*/ 17373600 w 17373600"/>
              <a:gd name="connsiteY14" fmla="*/ 7140095 h 9067800"/>
              <a:gd name="connsiteX15" fmla="*/ 17373600 w 17373600"/>
              <a:gd name="connsiteY15" fmla="*/ 7632376 h 9067800"/>
              <a:gd name="connsiteX16" fmla="*/ 17373600 w 17373600"/>
              <a:gd name="connsiteY16" fmla="*/ 8385277 h 9067800"/>
              <a:gd name="connsiteX17" fmla="*/ 17373600 w 17373600"/>
              <a:gd name="connsiteY17" fmla="*/ 8877558 h 9067800"/>
              <a:gd name="connsiteX18" fmla="*/ 8686800 w 17373600"/>
              <a:gd name="connsiteY18" fmla="*/ 8877558 h 9067800"/>
              <a:gd name="connsiteX19" fmla="*/ 0 w 17373600"/>
              <a:gd name="connsiteY19" fmla="*/ 8877558 h 9067800"/>
              <a:gd name="connsiteX20" fmla="*/ 0 w 17373600"/>
              <a:gd name="connsiteY20" fmla="*/ 8385277 h 9067800"/>
              <a:gd name="connsiteX21" fmla="*/ 0 w 17373600"/>
              <a:gd name="connsiteY21" fmla="*/ 7719249 h 9067800"/>
              <a:gd name="connsiteX22" fmla="*/ 0 w 17373600"/>
              <a:gd name="connsiteY22" fmla="*/ 7313841 h 9067800"/>
              <a:gd name="connsiteX23" fmla="*/ 0 w 17373600"/>
              <a:gd name="connsiteY23" fmla="*/ 6995306 h 9067800"/>
              <a:gd name="connsiteX24" fmla="*/ 0 w 17373600"/>
              <a:gd name="connsiteY24" fmla="*/ 6503025 h 9067800"/>
              <a:gd name="connsiteX25" fmla="*/ 0 w 17373600"/>
              <a:gd name="connsiteY25" fmla="*/ 5750124 h 9067800"/>
              <a:gd name="connsiteX26" fmla="*/ 0 w 17373600"/>
              <a:gd name="connsiteY26" fmla="*/ 4997224 h 9067800"/>
              <a:gd name="connsiteX27" fmla="*/ 0 w 17373600"/>
              <a:gd name="connsiteY27" fmla="*/ 4331196 h 9067800"/>
              <a:gd name="connsiteX28" fmla="*/ 0 w 17373600"/>
              <a:gd name="connsiteY28" fmla="*/ 3838915 h 9067800"/>
              <a:gd name="connsiteX29" fmla="*/ 0 w 17373600"/>
              <a:gd name="connsiteY29" fmla="*/ 3520380 h 9067800"/>
              <a:gd name="connsiteX30" fmla="*/ 0 w 17373600"/>
              <a:gd name="connsiteY30" fmla="*/ 2854352 h 9067800"/>
              <a:gd name="connsiteX31" fmla="*/ 0 w 17373600"/>
              <a:gd name="connsiteY31" fmla="*/ 2448944 h 9067800"/>
              <a:gd name="connsiteX32" fmla="*/ 0 w 17373600"/>
              <a:gd name="connsiteY32" fmla="*/ 1869790 h 9067800"/>
              <a:gd name="connsiteX33" fmla="*/ 0 w 17373600"/>
              <a:gd name="connsiteY33" fmla="*/ 1464382 h 9067800"/>
              <a:gd name="connsiteX34" fmla="*/ 0 w 17373600"/>
              <a:gd name="connsiteY34" fmla="*/ 885227 h 9067800"/>
              <a:gd name="connsiteX35" fmla="*/ 0 w 17373600"/>
              <a:gd name="connsiteY35" fmla="*/ 190242 h 906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373600" h="9067800" fill="none" extrusionOk="0">
                <a:moveTo>
                  <a:pt x="0" y="190242"/>
                </a:moveTo>
                <a:cubicBezTo>
                  <a:pt x="2276514" y="-493267"/>
                  <a:pt x="5936745" y="920170"/>
                  <a:pt x="8686800" y="190242"/>
                </a:cubicBezTo>
                <a:cubicBezTo>
                  <a:pt x="12306594" y="-657901"/>
                  <a:pt x="14282723" y="1265385"/>
                  <a:pt x="17373600" y="190242"/>
                </a:cubicBezTo>
                <a:cubicBezTo>
                  <a:pt x="17434609" y="363570"/>
                  <a:pt x="17352015" y="770654"/>
                  <a:pt x="17373600" y="943143"/>
                </a:cubicBezTo>
                <a:cubicBezTo>
                  <a:pt x="17395185" y="1115632"/>
                  <a:pt x="17325580" y="1194619"/>
                  <a:pt x="17373600" y="1348551"/>
                </a:cubicBezTo>
                <a:cubicBezTo>
                  <a:pt x="17421620" y="1502483"/>
                  <a:pt x="17306517" y="1846597"/>
                  <a:pt x="17373600" y="2101452"/>
                </a:cubicBezTo>
                <a:cubicBezTo>
                  <a:pt x="17440683" y="2356307"/>
                  <a:pt x="17337134" y="2662208"/>
                  <a:pt x="17373600" y="2854352"/>
                </a:cubicBezTo>
                <a:cubicBezTo>
                  <a:pt x="17410066" y="3046496"/>
                  <a:pt x="17334040" y="3254950"/>
                  <a:pt x="17373600" y="3433507"/>
                </a:cubicBezTo>
                <a:cubicBezTo>
                  <a:pt x="17413160" y="3612065"/>
                  <a:pt x="17313819" y="3862259"/>
                  <a:pt x="17373600" y="4099534"/>
                </a:cubicBezTo>
                <a:cubicBezTo>
                  <a:pt x="17433381" y="4336809"/>
                  <a:pt x="17347605" y="4353609"/>
                  <a:pt x="17373600" y="4418069"/>
                </a:cubicBezTo>
                <a:cubicBezTo>
                  <a:pt x="17399595" y="4482529"/>
                  <a:pt x="17331227" y="4909561"/>
                  <a:pt x="17373600" y="5084097"/>
                </a:cubicBezTo>
                <a:cubicBezTo>
                  <a:pt x="17415973" y="5258633"/>
                  <a:pt x="17352215" y="5259889"/>
                  <a:pt x="17373600" y="5402632"/>
                </a:cubicBezTo>
                <a:cubicBezTo>
                  <a:pt x="17394985" y="5545375"/>
                  <a:pt x="17348353" y="5848299"/>
                  <a:pt x="17373600" y="5981786"/>
                </a:cubicBezTo>
                <a:cubicBezTo>
                  <a:pt x="17398847" y="6115273"/>
                  <a:pt x="17356418" y="6253782"/>
                  <a:pt x="17373600" y="6474067"/>
                </a:cubicBezTo>
                <a:cubicBezTo>
                  <a:pt x="17390782" y="6694352"/>
                  <a:pt x="17322949" y="6832407"/>
                  <a:pt x="17373600" y="7140095"/>
                </a:cubicBezTo>
                <a:cubicBezTo>
                  <a:pt x="17424251" y="7447783"/>
                  <a:pt x="17364037" y="7477707"/>
                  <a:pt x="17373600" y="7632376"/>
                </a:cubicBezTo>
                <a:cubicBezTo>
                  <a:pt x="17383163" y="7787045"/>
                  <a:pt x="17372902" y="8044816"/>
                  <a:pt x="17373600" y="8385277"/>
                </a:cubicBezTo>
                <a:cubicBezTo>
                  <a:pt x="17374298" y="8725738"/>
                  <a:pt x="17347850" y="8714514"/>
                  <a:pt x="17373600" y="8877558"/>
                </a:cubicBezTo>
                <a:cubicBezTo>
                  <a:pt x="14120112" y="10070636"/>
                  <a:pt x="11759324" y="7750426"/>
                  <a:pt x="8686800" y="8877558"/>
                </a:cubicBezTo>
                <a:cubicBezTo>
                  <a:pt x="5780687" y="9614186"/>
                  <a:pt x="2932158" y="8046254"/>
                  <a:pt x="0" y="8877558"/>
                </a:cubicBezTo>
                <a:cubicBezTo>
                  <a:pt x="-18148" y="8643448"/>
                  <a:pt x="21475" y="8528033"/>
                  <a:pt x="0" y="8385277"/>
                </a:cubicBezTo>
                <a:cubicBezTo>
                  <a:pt x="-21475" y="8242521"/>
                  <a:pt x="67006" y="8037555"/>
                  <a:pt x="0" y="7719249"/>
                </a:cubicBezTo>
                <a:cubicBezTo>
                  <a:pt x="-67006" y="7400943"/>
                  <a:pt x="25012" y="7395639"/>
                  <a:pt x="0" y="7313841"/>
                </a:cubicBezTo>
                <a:cubicBezTo>
                  <a:pt x="-25012" y="7232043"/>
                  <a:pt x="34873" y="7123723"/>
                  <a:pt x="0" y="6995306"/>
                </a:cubicBezTo>
                <a:cubicBezTo>
                  <a:pt x="-34873" y="6866890"/>
                  <a:pt x="6340" y="6739957"/>
                  <a:pt x="0" y="6503025"/>
                </a:cubicBezTo>
                <a:cubicBezTo>
                  <a:pt x="-6340" y="6266093"/>
                  <a:pt x="55363" y="5961886"/>
                  <a:pt x="0" y="5750124"/>
                </a:cubicBezTo>
                <a:cubicBezTo>
                  <a:pt x="-55363" y="5538362"/>
                  <a:pt x="36509" y="5372149"/>
                  <a:pt x="0" y="4997224"/>
                </a:cubicBezTo>
                <a:cubicBezTo>
                  <a:pt x="-36509" y="4622299"/>
                  <a:pt x="30491" y="4626781"/>
                  <a:pt x="0" y="4331196"/>
                </a:cubicBezTo>
                <a:cubicBezTo>
                  <a:pt x="-30491" y="4035611"/>
                  <a:pt x="35610" y="3968221"/>
                  <a:pt x="0" y="3838915"/>
                </a:cubicBezTo>
                <a:cubicBezTo>
                  <a:pt x="-35610" y="3709609"/>
                  <a:pt x="15628" y="3642738"/>
                  <a:pt x="0" y="3520380"/>
                </a:cubicBezTo>
                <a:cubicBezTo>
                  <a:pt x="-15628" y="3398022"/>
                  <a:pt x="14913" y="3118083"/>
                  <a:pt x="0" y="2854352"/>
                </a:cubicBezTo>
                <a:cubicBezTo>
                  <a:pt x="-14913" y="2590621"/>
                  <a:pt x="15131" y="2631361"/>
                  <a:pt x="0" y="2448944"/>
                </a:cubicBezTo>
                <a:cubicBezTo>
                  <a:pt x="-15131" y="2266527"/>
                  <a:pt x="62733" y="1993791"/>
                  <a:pt x="0" y="1869790"/>
                </a:cubicBezTo>
                <a:cubicBezTo>
                  <a:pt x="-62733" y="1745789"/>
                  <a:pt x="41378" y="1615271"/>
                  <a:pt x="0" y="1464382"/>
                </a:cubicBezTo>
                <a:cubicBezTo>
                  <a:pt x="-41378" y="1313493"/>
                  <a:pt x="67687" y="1146157"/>
                  <a:pt x="0" y="885227"/>
                </a:cubicBezTo>
                <a:cubicBezTo>
                  <a:pt x="-67687" y="624297"/>
                  <a:pt x="50837" y="442309"/>
                  <a:pt x="0" y="190242"/>
                </a:cubicBezTo>
                <a:close/>
              </a:path>
              <a:path w="17373600" h="9067800" stroke="0" extrusionOk="0">
                <a:moveTo>
                  <a:pt x="0" y="190242"/>
                </a:moveTo>
                <a:cubicBezTo>
                  <a:pt x="3211364" y="-694180"/>
                  <a:pt x="6052225" y="1534105"/>
                  <a:pt x="8686800" y="190242"/>
                </a:cubicBezTo>
                <a:cubicBezTo>
                  <a:pt x="11717607" y="-428305"/>
                  <a:pt x="14642968" y="1038527"/>
                  <a:pt x="17373600" y="190242"/>
                </a:cubicBezTo>
                <a:cubicBezTo>
                  <a:pt x="17415539" y="380750"/>
                  <a:pt x="17350455" y="436594"/>
                  <a:pt x="17373600" y="682523"/>
                </a:cubicBezTo>
                <a:cubicBezTo>
                  <a:pt x="17396745" y="928452"/>
                  <a:pt x="17359853" y="1022723"/>
                  <a:pt x="17373600" y="1348551"/>
                </a:cubicBezTo>
                <a:cubicBezTo>
                  <a:pt x="17387347" y="1674379"/>
                  <a:pt x="17294414" y="1699033"/>
                  <a:pt x="17373600" y="2014578"/>
                </a:cubicBezTo>
                <a:cubicBezTo>
                  <a:pt x="17452786" y="2330123"/>
                  <a:pt x="17335419" y="2477465"/>
                  <a:pt x="17373600" y="2680606"/>
                </a:cubicBezTo>
                <a:cubicBezTo>
                  <a:pt x="17411781" y="2883747"/>
                  <a:pt x="17356102" y="2888103"/>
                  <a:pt x="17373600" y="2999141"/>
                </a:cubicBezTo>
                <a:cubicBezTo>
                  <a:pt x="17391098" y="3110179"/>
                  <a:pt x="17348534" y="3298691"/>
                  <a:pt x="17373600" y="3578295"/>
                </a:cubicBezTo>
                <a:cubicBezTo>
                  <a:pt x="17398666" y="3857899"/>
                  <a:pt x="17353170" y="3957246"/>
                  <a:pt x="17373600" y="4157450"/>
                </a:cubicBezTo>
                <a:cubicBezTo>
                  <a:pt x="17394030" y="4357654"/>
                  <a:pt x="17291890" y="4595313"/>
                  <a:pt x="17373600" y="4910350"/>
                </a:cubicBezTo>
                <a:cubicBezTo>
                  <a:pt x="17455310" y="5225387"/>
                  <a:pt x="17333514" y="5175837"/>
                  <a:pt x="17373600" y="5402632"/>
                </a:cubicBezTo>
                <a:cubicBezTo>
                  <a:pt x="17413686" y="5629427"/>
                  <a:pt x="17346120" y="5741935"/>
                  <a:pt x="17373600" y="6068659"/>
                </a:cubicBezTo>
                <a:cubicBezTo>
                  <a:pt x="17401080" y="6395383"/>
                  <a:pt x="17353548" y="6261110"/>
                  <a:pt x="17373600" y="6387194"/>
                </a:cubicBezTo>
                <a:cubicBezTo>
                  <a:pt x="17393652" y="6513278"/>
                  <a:pt x="17321913" y="6868824"/>
                  <a:pt x="17373600" y="7140095"/>
                </a:cubicBezTo>
                <a:cubicBezTo>
                  <a:pt x="17425287" y="7411366"/>
                  <a:pt x="17362996" y="7434410"/>
                  <a:pt x="17373600" y="7632376"/>
                </a:cubicBezTo>
                <a:cubicBezTo>
                  <a:pt x="17384204" y="7830342"/>
                  <a:pt x="17350907" y="7920048"/>
                  <a:pt x="17373600" y="8124657"/>
                </a:cubicBezTo>
                <a:cubicBezTo>
                  <a:pt x="17396293" y="8329266"/>
                  <a:pt x="17371257" y="8579679"/>
                  <a:pt x="17373600" y="8877558"/>
                </a:cubicBezTo>
                <a:cubicBezTo>
                  <a:pt x="14573749" y="9319511"/>
                  <a:pt x="11522033" y="8428454"/>
                  <a:pt x="8686800" y="8877558"/>
                </a:cubicBezTo>
                <a:cubicBezTo>
                  <a:pt x="5663329" y="9338326"/>
                  <a:pt x="2887358" y="7853970"/>
                  <a:pt x="0" y="8877558"/>
                </a:cubicBezTo>
                <a:cubicBezTo>
                  <a:pt x="-16240" y="8758852"/>
                  <a:pt x="27130" y="8641147"/>
                  <a:pt x="0" y="8559023"/>
                </a:cubicBezTo>
                <a:cubicBezTo>
                  <a:pt x="-27130" y="8476900"/>
                  <a:pt x="29777" y="8170229"/>
                  <a:pt x="0" y="7806122"/>
                </a:cubicBezTo>
                <a:cubicBezTo>
                  <a:pt x="-29777" y="7442015"/>
                  <a:pt x="29521" y="7630036"/>
                  <a:pt x="0" y="7487587"/>
                </a:cubicBezTo>
                <a:cubicBezTo>
                  <a:pt x="-29521" y="7345139"/>
                  <a:pt x="29036" y="6991518"/>
                  <a:pt x="0" y="6821560"/>
                </a:cubicBezTo>
                <a:cubicBezTo>
                  <a:pt x="-29036" y="6651602"/>
                  <a:pt x="21090" y="6540602"/>
                  <a:pt x="0" y="6329279"/>
                </a:cubicBezTo>
                <a:cubicBezTo>
                  <a:pt x="-21090" y="6117956"/>
                  <a:pt x="30018" y="6141314"/>
                  <a:pt x="0" y="6010744"/>
                </a:cubicBezTo>
                <a:cubicBezTo>
                  <a:pt x="-30018" y="5880175"/>
                  <a:pt x="42539" y="5565641"/>
                  <a:pt x="0" y="5431589"/>
                </a:cubicBezTo>
                <a:cubicBezTo>
                  <a:pt x="-42539" y="5297537"/>
                  <a:pt x="80565" y="4838114"/>
                  <a:pt x="0" y="4678689"/>
                </a:cubicBezTo>
                <a:cubicBezTo>
                  <a:pt x="-80565" y="4519264"/>
                  <a:pt x="6757" y="4203960"/>
                  <a:pt x="0" y="3925788"/>
                </a:cubicBezTo>
                <a:cubicBezTo>
                  <a:pt x="-6757" y="3647616"/>
                  <a:pt x="45263" y="3390401"/>
                  <a:pt x="0" y="3172887"/>
                </a:cubicBezTo>
                <a:cubicBezTo>
                  <a:pt x="-45263" y="2955373"/>
                  <a:pt x="38833" y="2796076"/>
                  <a:pt x="0" y="2593733"/>
                </a:cubicBezTo>
                <a:cubicBezTo>
                  <a:pt x="-38833" y="2391390"/>
                  <a:pt x="22350" y="2303561"/>
                  <a:pt x="0" y="2101452"/>
                </a:cubicBezTo>
                <a:cubicBezTo>
                  <a:pt x="-22350" y="1899343"/>
                  <a:pt x="29811" y="1733657"/>
                  <a:pt x="0" y="1435424"/>
                </a:cubicBezTo>
                <a:cubicBezTo>
                  <a:pt x="-29811" y="1137191"/>
                  <a:pt x="27765" y="975885"/>
                  <a:pt x="0" y="856270"/>
                </a:cubicBezTo>
                <a:cubicBezTo>
                  <a:pt x="-27765" y="736655"/>
                  <a:pt x="24158" y="452005"/>
                  <a:pt x="0" y="1902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3929964252">
                  <a:prstGeom prst="doubleWave">
                    <a:avLst>
                      <a:gd name="adj1" fmla="val 2098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E7532BA-082F-161F-73D0-5D866FEE3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56" y="1924050"/>
            <a:ext cx="17290143" cy="7315200"/>
          </a:xfrm>
          <a:prstGeom prst="rect">
            <a:avLst/>
          </a:prstGeom>
        </p:spPr>
      </p:pic>
      <p:sp>
        <p:nvSpPr>
          <p:cNvPr id="34" name="Rectangle: Rounded Corners 10">
            <a:extLst>
              <a:ext uri="{FF2B5EF4-FFF2-40B4-BE49-F238E27FC236}">
                <a16:creationId xmlns:a16="http://schemas.microsoft.com/office/drawing/2014/main" xmlns="" id="{EE3E406E-9BB3-33C9-08EA-0CB64E67EE8D}"/>
              </a:ext>
            </a:extLst>
          </p:cNvPr>
          <p:cNvSpPr/>
          <p:nvPr/>
        </p:nvSpPr>
        <p:spPr>
          <a:xfrm>
            <a:off x="8382000" y="5753100"/>
            <a:ext cx="1981200" cy="697378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5" name="Rectangle: Rounded Corners 10">
            <a:extLst>
              <a:ext uri="{FF2B5EF4-FFF2-40B4-BE49-F238E27FC236}">
                <a16:creationId xmlns:a16="http://schemas.microsoft.com/office/drawing/2014/main" xmlns="" id="{75FA1521-4C0A-9EA6-136C-D264E94929DF}"/>
              </a:ext>
            </a:extLst>
          </p:cNvPr>
          <p:cNvSpPr/>
          <p:nvPr/>
        </p:nvSpPr>
        <p:spPr>
          <a:xfrm>
            <a:off x="9249102" y="7581900"/>
            <a:ext cx="3171497" cy="838200"/>
          </a:xfrm>
          <a:prstGeom prst="roundRect">
            <a:avLst/>
          </a:prstGeom>
          <a:solidFill>
            <a:srgbClr val="FF000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36" name="Track 42">
            <a:hlinkClick r:id="" action="ppaction://media"/>
            <a:extLst>
              <a:ext uri="{FF2B5EF4-FFF2-40B4-BE49-F238E27FC236}">
                <a16:creationId xmlns:a16="http://schemas.microsoft.com/office/drawing/2014/main" xmlns="" id="{8EB33016-B7CF-44A0-C604-C5476FA84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4850" y="2472212"/>
            <a:ext cx="1274763" cy="12747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44668B6-E802-CC77-C96B-40C0DB121A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185" y="2467449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Yen Tran 0967 255 149 /081 811 4340 zalo / FB https://www.facebook.com/thanhyentrananhngutaymy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1127159"/>
            <a:ext cx="16073964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spc="60" dirty="0" smtClean="0">
                <a:latin typeface=".VnVogue" panose="020B7200000000000000" pitchFamily="34" charset="0"/>
              </a:rPr>
              <a:t>02. </a:t>
            </a:r>
            <a:r>
              <a:rPr lang="en-US" sz="16600" b="1" spc="60" dirty="0">
                <a:latin typeface=".VnVogue" panose="020B7200000000000000" pitchFamily="34" charset="0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8430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CDE585A4-01C9-F441-AA54-4E47A6DB1AE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10120" h="1810120">
                <a:moveTo>
                  <a:pt x="0" y="0"/>
                </a:moveTo>
                <a:lnTo>
                  <a:pt x="1810120" y="0"/>
                </a:lnTo>
                <a:lnTo>
                  <a:pt x="1810120" y="1810120"/>
                </a:lnTo>
                <a:lnTo>
                  <a:pt x="0" y="1810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924497D-7CAB-A2E9-07B5-2994323C524A}"/>
              </a:ext>
            </a:extLst>
          </p:cNvPr>
          <p:cNvSpPr/>
          <p:nvPr/>
        </p:nvSpPr>
        <p:spPr>
          <a:xfrm>
            <a:off x="495300" y="470356"/>
            <a:ext cx="17297400" cy="9346288"/>
          </a:xfrm>
          <a:custGeom>
            <a:avLst/>
            <a:gdLst>
              <a:gd name="connsiteX0" fmla="*/ 138439 w 17316883"/>
              <a:gd name="connsiteY0" fmla="*/ 2245667 h 9243775"/>
              <a:gd name="connsiteX1" fmla="*/ 71203 w 17316883"/>
              <a:gd name="connsiteY1" fmla="*/ 510996 h 9243775"/>
              <a:gd name="connsiteX2" fmla="*/ 1200756 w 17316883"/>
              <a:gd name="connsiteY2" fmla="*/ 67243 h 9243775"/>
              <a:gd name="connsiteX3" fmla="*/ 3701909 w 17316883"/>
              <a:gd name="connsiteY3" fmla="*/ 147926 h 9243775"/>
              <a:gd name="connsiteX4" fmla="*/ 7937733 w 17316883"/>
              <a:gd name="connsiteY4" fmla="*/ 174820 h 9243775"/>
              <a:gd name="connsiteX5" fmla="*/ 10533015 w 17316883"/>
              <a:gd name="connsiteY5" fmla="*/ 188267 h 9243775"/>
              <a:gd name="connsiteX6" fmla="*/ 12724886 w 17316883"/>
              <a:gd name="connsiteY6" fmla="*/ 201714 h 9243775"/>
              <a:gd name="connsiteX7" fmla="*/ 14795733 w 17316883"/>
              <a:gd name="connsiteY7" fmla="*/ 215161 h 9243775"/>
              <a:gd name="connsiteX8" fmla="*/ 16785898 w 17316883"/>
              <a:gd name="connsiteY8" fmla="*/ 40349 h 9243775"/>
              <a:gd name="connsiteX9" fmla="*/ 16906921 w 17316883"/>
              <a:gd name="connsiteY9" fmla="*/ 1089220 h 9243775"/>
              <a:gd name="connsiteX10" fmla="*/ 16933815 w 17316883"/>
              <a:gd name="connsiteY10" fmla="*/ 2070855 h 9243775"/>
              <a:gd name="connsiteX11" fmla="*/ 17014498 w 17316883"/>
              <a:gd name="connsiteY11" fmla="*/ 3294537 h 9243775"/>
              <a:gd name="connsiteX12" fmla="*/ 17135521 w 17316883"/>
              <a:gd name="connsiteY12" fmla="*/ 4437537 h 9243775"/>
              <a:gd name="connsiteX13" fmla="*/ 17122074 w 17316883"/>
              <a:gd name="connsiteY13" fmla="*/ 5526749 h 9243775"/>
              <a:gd name="connsiteX14" fmla="*/ 17162415 w 17316883"/>
              <a:gd name="connsiteY14" fmla="*/ 6683196 h 9243775"/>
              <a:gd name="connsiteX15" fmla="*/ 17122074 w 17316883"/>
              <a:gd name="connsiteY15" fmla="*/ 7288314 h 9243775"/>
              <a:gd name="connsiteX16" fmla="*/ 17283439 w 17316883"/>
              <a:gd name="connsiteY16" fmla="*/ 8659914 h 9243775"/>
              <a:gd name="connsiteX17" fmla="*/ 16369039 w 17316883"/>
              <a:gd name="connsiteY17" fmla="*/ 9238137 h 9243775"/>
              <a:gd name="connsiteX18" fmla="*/ 12348368 w 17316883"/>
              <a:gd name="connsiteY18" fmla="*/ 8955749 h 9243775"/>
              <a:gd name="connsiteX19" fmla="*/ 9215203 w 17316883"/>
              <a:gd name="connsiteY19" fmla="*/ 8982643 h 9243775"/>
              <a:gd name="connsiteX20" fmla="*/ 6377874 w 17316883"/>
              <a:gd name="connsiteY20" fmla="*/ 9211243 h 9243775"/>
              <a:gd name="connsiteX21" fmla="*/ 3123686 w 17316883"/>
              <a:gd name="connsiteY21" fmla="*/ 9036432 h 9243775"/>
              <a:gd name="connsiteX22" fmla="*/ 824239 w 17316883"/>
              <a:gd name="connsiteY22" fmla="*/ 8875067 h 9243775"/>
              <a:gd name="connsiteX23" fmla="*/ 272909 w 17316883"/>
              <a:gd name="connsiteY23" fmla="*/ 7853090 h 9243775"/>
              <a:gd name="connsiteX24" fmla="*/ 124992 w 17316883"/>
              <a:gd name="connsiteY24" fmla="*/ 6199102 h 9243775"/>
              <a:gd name="connsiteX25" fmla="*/ 313250 w 17316883"/>
              <a:gd name="connsiteY25" fmla="*/ 3913102 h 9243775"/>
              <a:gd name="connsiteX26" fmla="*/ 138439 w 17316883"/>
              <a:gd name="connsiteY26" fmla="*/ 2245667 h 924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316883" h="9243775">
                <a:moveTo>
                  <a:pt x="138439" y="2245667"/>
                </a:moveTo>
                <a:cubicBezTo>
                  <a:pt x="98098" y="1678649"/>
                  <a:pt x="-105850" y="874067"/>
                  <a:pt x="71203" y="510996"/>
                </a:cubicBezTo>
                <a:cubicBezTo>
                  <a:pt x="248256" y="147925"/>
                  <a:pt x="595638" y="127755"/>
                  <a:pt x="1200756" y="67243"/>
                </a:cubicBezTo>
                <a:cubicBezTo>
                  <a:pt x="1805874" y="6731"/>
                  <a:pt x="2579080" y="129997"/>
                  <a:pt x="3701909" y="147926"/>
                </a:cubicBezTo>
                <a:lnTo>
                  <a:pt x="7937733" y="174820"/>
                </a:lnTo>
                <a:lnTo>
                  <a:pt x="10533015" y="188267"/>
                </a:lnTo>
                <a:lnTo>
                  <a:pt x="12724886" y="201714"/>
                </a:lnTo>
                <a:cubicBezTo>
                  <a:pt x="13435339" y="206196"/>
                  <a:pt x="14118898" y="242055"/>
                  <a:pt x="14795733" y="215161"/>
                </a:cubicBezTo>
                <a:cubicBezTo>
                  <a:pt x="15472568" y="188267"/>
                  <a:pt x="16434033" y="-105328"/>
                  <a:pt x="16785898" y="40349"/>
                </a:cubicBezTo>
                <a:cubicBezTo>
                  <a:pt x="17137763" y="186025"/>
                  <a:pt x="16882268" y="750803"/>
                  <a:pt x="16906921" y="1089220"/>
                </a:cubicBezTo>
                <a:cubicBezTo>
                  <a:pt x="16931574" y="1427637"/>
                  <a:pt x="16915886" y="1703302"/>
                  <a:pt x="16933815" y="2070855"/>
                </a:cubicBezTo>
                <a:cubicBezTo>
                  <a:pt x="16951744" y="2438408"/>
                  <a:pt x="16980880" y="2900090"/>
                  <a:pt x="17014498" y="3294537"/>
                </a:cubicBezTo>
                <a:cubicBezTo>
                  <a:pt x="17048116" y="3688984"/>
                  <a:pt x="17117592" y="4065502"/>
                  <a:pt x="17135521" y="4437537"/>
                </a:cubicBezTo>
                <a:cubicBezTo>
                  <a:pt x="17153450" y="4809572"/>
                  <a:pt x="17117592" y="5152473"/>
                  <a:pt x="17122074" y="5526749"/>
                </a:cubicBezTo>
                <a:cubicBezTo>
                  <a:pt x="17126556" y="5901025"/>
                  <a:pt x="17162415" y="6389602"/>
                  <a:pt x="17162415" y="6683196"/>
                </a:cubicBezTo>
                <a:cubicBezTo>
                  <a:pt x="17162415" y="6976790"/>
                  <a:pt x="17101903" y="6958861"/>
                  <a:pt x="17122074" y="7288314"/>
                </a:cubicBezTo>
                <a:cubicBezTo>
                  <a:pt x="17142245" y="7617767"/>
                  <a:pt x="17408945" y="8334944"/>
                  <a:pt x="17283439" y="8659914"/>
                </a:cubicBezTo>
                <a:cubicBezTo>
                  <a:pt x="17157933" y="8984884"/>
                  <a:pt x="17191551" y="9188831"/>
                  <a:pt x="16369039" y="9238137"/>
                </a:cubicBezTo>
                <a:cubicBezTo>
                  <a:pt x="15546527" y="9287443"/>
                  <a:pt x="13540674" y="8998331"/>
                  <a:pt x="12348368" y="8955749"/>
                </a:cubicBezTo>
                <a:cubicBezTo>
                  <a:pt x="11156062" y="8913167"/>
                  <a:pt x="10210285" y="8940061"/>
                  <a:pt x="9215203" y="8982643"/>
                </a:cubicBezTo>
                <a:cubicBezTo>
                  <a:pt x="8220121" y="9025225"/>
                  <a:pt x="7393127" y="9202278"/>
                  <a:pt x="6377874" y="9211243"/>
                </a:cubicBezTo>
                <a:cubicBezTo>
                  <a:pt x="5362621" y="9220208"/>
                  <a:pt x="3123686" y="9036432"/>
                  <a:pt x="3123686" y="9036432"/>
                </a:cubicBezTo>
                <a:cubicBezTo>
                  <a:pt x="2198080" y="8980403"/>
                  <a:pt x="1299368" y="9072291"/>
                  <a:pt x="824239" y="8875067"/>
                </a:cubicBezTo>
                <a:cubicBezTo>
                  <a:pt x="349110" y="8677843"/>
                  <a:pt x="389450" y="8299084"/>
                  <a:pt x="272909" y="7853090"/>
                </a:cubicBezTo>
                <a:cubicBezTo>
                  <a:pt x="156368" y="7407096"/>
                  <a:pt x="118268" y="6855767"/>
                  <a:pt x="124992" y="6199102"/>
                </a:cubicBezTo>
                <a:cubicBezTo>
                  <a:pt x="131715" y="5542437"/>
                  <a:pt x="308768" y="4572008"/>
                  <a:pt x="313250" y="3913102"/>
                </a:cubicBezTo>
                <a:cubicBezTo>
                  <a:pt x="317732" y="3254196"/>
                  <a:pt x="178780" y="2812685"/>
                  <a:pt x="138439" y="22456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A8EC12-9B9D-73DC-62F7-3B14DABAE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" y="3162300"/>
            <a:ext cx="16535400" cy="4708559"/>
          </a:xfrm>
          <a:prstGeom prst="rect">
            <a:avLst/>
          </a:prstGeom>
        </p:spPr>
      </p:pic>
      <p:pic>
        <p:nvPicPr>
          <p:cNvPr id="6" name="Track 43">
            <a:hlinkClick r:id="" action="ppaction://media"/>
            <a:extLst>
              <a:ext uri="{FF2B5EF4-FFF2-40B4-BE49-F238E27FC236}">
                <a16:creationId xmlns:a16="http://schemas.microsoft.com/office/drawing/2014/main" xmlns="" id="{65406EA3-DF6E-8ED2-DC61-2696261E2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50" y="1042175"/>
            <a:ext cx="1155433" cy="115543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305F802-E8FC-E559-0E1E-68368165173D}"/>
              </a:ext>
            </a:extLst>
          </p:cNvPr>
          <p:cNvSpPr/>
          <p:nvPr/>
        </p:nvSpPr>
        <p:spPr>
          <a:xfrm>
            <a:off x="13335000" y="476375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1F3E3B7-C461-091E-A3DC-524A3F4CD8D2}"/>
              </a:ext>
            </a:extLst>
          </p:cNvPr>
          <p:cNvSpPr/>
          <p:nvPr/>
        </p:nvSpPr>
        <p:spPr>
          <a:xfrm>
            <a:off x="7390014" y="5626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9AB3F92-5FD9-51A9-26D2-E350A4556D5C}"/>
              </a:ext>
            </a:extLst>
          </p:cNvPr>
          <p:cNvSpPr/>
          <p:nvPr/>
        </p:nvSpPr>
        <p:spPr>
          <a:xfrm>
            <a:off x="7390014" y="6642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FA2A4C-F6F7-85F2-217A-113E94799A53}"/>
              </a:ext>
            </a:extLst>
          </p:cNvPr>
          <p:cNvSpPr txBox="1"/>
          <p:nvPr/>
        </p:nvSpPr>
        <p:spPr>
          <a:xfrm>
            <a:off x="3295650" y="449767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57258F-CE37-6F17-5B30-633B7A77C222}"/>
              </a:ext>
            </a:extLst>
          </p:cNvPr>
          <p:cNvSpPr txBox="1"/>
          <p:nvPr/>
        </p:nvSpPr>
        <p:spPr>
          <a:xfrm>
            <a:off x="8075814" y="4489748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8E9DEC-A47B-8481-A300-77EFE804ABE1}"/>
              </a:ext>
            </a:extLst>
          </p:cNvPr>
          <p:cNvSpPr txBox="1"/>
          <p:nvPr/>
        </p:nvSpPr>
        <p:spPr>
          <a:xfrm>
            <a:off x="14611350" y="442022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D83A96-B355-A164-A0C1-9211906E5D87}"/>
              </a:ext>
            </a:extLst>
          </p:cNvPr>
          <p:cNvSpPr txBox="1"/>
          <p:nvPr/>
        </p:nvSpPr>
        <p:spPr>
          <a:xfrm>
            <a:off x="3217247" y="5456128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80176D-9D7C-41AC-CDB7-DE841A8FBEAB}"/>
              </a:ext>
            </a:extLst>
          </p:cNvPr>
          <p:cNvSpPr txBox="1"/>
          <p:nvPr/>
        </p:nvSpPr>
        <p:spPr>
          <a:xfrm>
            <a:off x="8635538" y="53721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CD549A-DC50-E196-C5D7-C166AE7FC141}"/>
              </a:ext>
            </a:extLst>
          </p:cNvPr>
          <p:cNvSpPr txBox="1"/>
          <p:nvPr/>
        </p:nvSpPr>
        <p:spPr>
          <a:xfrm>
            <a:off x="14059165" y="5422267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3475E8-7D76-8AD0-3B56-1C8DD541404F}"/>
              </a:ext>
            </a:extLst>
          </p:cNvPr>
          <p:cNvSpPr txBox="1"/>
          <p:nvPr/>
        </p:nvSpPr>
        <p:spPr>
          <a:xfrm>
            <a:off x="4046739" y="62115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4113C3F-AEC4-4F88-B062-C6A9E258BFFD}"/>
              </a:ext>
            </a:extLst>
          </p:cNvPr>
          <p:cNvSpPr txBox="1"/>
          <p:nvPr/>
        </p:nvSpPr>
        <p:spPr>
          <a:xfrm>
            <a:off x="8161264" y="6316359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1A87CD6-F251-1D64-82B7-4EEA54AD243F}"/>
              </a:ext>
            </a:extLst>
          </p:cNvPr>
          <p:cNvSpPr txBox="1"/>
          <p:nvPr/>
        </p:nvSpPr>
        <p:spPr>
          <a:xfrm>
            <a:off x="14335258" y="637602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06FAD73-4E4F-0F00-0AEC-0EF627B397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1035451"/>
            <a:ext cx="1155433" cy="11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712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Yen Tran 0967 255 149 /081 811 4340 zalo / FB https://www.facebook.com/thanhyentrananhngutaymy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2" name="Thanh Yen Tran 0967 255 149 /081 811 4340 zalo / FB https://www.facebook.com/thanhyentrananhngutaymy"/>
          <p:cNvSpPr txBox="1"/>
          <p:nvPr/>
        </p:nvSpPr>
        <p:spPr>
          <a:xfrm>
            <a:off x="1293761" y="3483069"/>
            <a:ext cx="16073964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spc="60" dirty="0" smtClean="0">
                <a:latin typeface=".VnVogue" panose="020B7200000000000000" pitchFamily="34" charset="0"/>
              </a:rPr>
              <a:t>03. </a:t>
            </a:r>
            <a:r>
              <a:rPr lang="en-US" sz="16600" b="1" spc="60" dirty="0">
                <a:latin typeface=".VnVogue" panose="020B7200000000000000" pitchFamily="34" charset="0"/>
              </a:rPr>
              <a:t>Let’s chant. </a:t>
            </a:r>
          </a:p>
        </p:txBody>
      </p:sp>
    </p:spTree>
    <p:extLst>
      <p:ext uri="{BB962C8B-B14F-4D97-AF65-F5344CB8AC3E}">
        <p14:creationId xmlns:p14="http://schemas.microsoft.com/office/powerpoint/2010/main" val="16884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4 - Chant- Our free-time activities">
            <a:hlinkClick r:id="" action="ppaction://media"/>
            <a:extLst>
              <a:ext uri="{FF2B5EF4-FFF2-40B4-BE49-F238E27FC236}">
                <a16:creationId xmlns:a16="http://schemas.microsoft.com/office/drawing/2014/main" xmlns="" id="{0D262DE5-C09D-4447-AEEB-E8813826D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367829"/>
            <a:ext cx="16992600" cy="955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6F5A172F-4E7E-AD1B-693A-E457667F61A9}"/>
              </a:ext>
            </a:extLst>
          </p:cNvPr>
          <p:cNvSpPr/>
          <p:nvPr/>
        </p:nvSpPr>
        <p:spPr>
          <a:xfrm>
            <a:off x="-4482" y="0"/>
            <a:ext cx="18292482" cy="10287000"/>
          </a:xfrm>
          <a:custGeom>
            <a:avLst/>
            <a:gdLst/>
            <a:ahLst/>
            <a:cxnLst/>
            <a:rect l="l" t="t" r="r" b="b"/>
            <a:pathLst>
              <a:path w="1810120" h="1810120">
                <a:moveTo>
                  <a:pt x="0" y="0"/>
                </a:moveTo>
                <a:lnTo>
                  <a:pt x="1810120" y="0"/>
                </a:lnTo>
                <a:lnTo>
                  <a:pt x="1810120" y="1810120"/>
                </a:lnTo>
                <a:lnTo>
                  <a:pt x="0" y="1810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5500A90D-F3F0-8097-644A-70A9949ED1F5}"/>
              </a:ext>
            </a:extLst>
          </p:cNvPr>
          <p:cNvSpPr/>
          <p:nvPr/>
        </p:nvSpPr>
        <p:spPr>
          <a:xfrm>
            <a:off x="457200" y="342900"/>
            <a:ext cx="17449800" cy="9677400"/>
          </a:xfrm>
          <a:custGeom>
            <a:avLst/>
            <a:gdLst>
              <a:gd name="connsiteX0" fmla="*/ 1155772 w 17449800"/>
              <a:gd name="connsiteY0" fmla="*/ 0 h 9677400"/>
              <a:gd name="connsiteX1" fmla="*/ 17449800 w 17449800"/>
              <a:gd name="connsiteY1" fmla="*/ 0 h 9677400"/>
              <a:gd name="connsiteX2" fmla="*/ 17449800 w 17449800"/>
              <a:gd name="connsiteY2" fmla="*/ 0 h 9677400"/>
              <a:gd name="connsiteX3" fmla="*/ 17449800 w 17449800"/>
              <a:gd name="connsiteY3" fmla="*/ 8521628 h 9677400"/>
              <a:gd name="connsiteX4" fmla="*/ 16294028 w 17449800"/>
              <a:gd name="connsiteY4" fmla="*/ 9677400 h 9677400"/>
              <a:gd name="connsiteX5" fmla="*/ 0 w 17449800"/>
              <a:gd name="connsiteY5" fmla="*/ 9677400 h 9677400"/>
              <a:gd name="connsiteX6" fmla="*/ 0 w 17449800"/>
              <a:gd name="connsiteY6" fmla="*/ 9677400 h 9677400"/>
              <a:gd name="connsiteX7" fmla="*/ 0 w 17449800"/>
              <a:gd name="connsiteY7" fmla="*/ 1155772 h 9677400"/>
              <a:gd name="connsiteX8" fmla="*/ 1155772 w 17449800"/>
              <a:gd name="connsiteY8" fmla="*/ 0 h 967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49800" h="9677400" fill="none" extrusionOk="0">
                <a:moveTo>
                  <a:pt x="1155772" y="0"/>
                </a:moveTo>
                <a:cubicBezTo>
                  <a:pt x="8027265" y="-59052"/>
                  <a:pt x="9853479" y="-125149"/>
                  <a:pt x="17449800" y="0"/>
                </a:cubicBezTo>
                <a:lnTo>
                  <a:pt x="17449800" y="0"/>
                </a:lnTo>
                <a:cubicBezTo>
                  <a:pt x="17288544" y="1748304"/>
                  <a:pt x="17301957" y="4304511"/>
                  <a:pt x="17449800" y="8521628"/>
                </a:cubicBezTo>
                <a:cubicBezTo>
                  <a:pt x="17448710" y="9071131"/>
                  <a:pt x="16850276" y="9627106"/>
                  <a:pt x="16294028" y="9677400"/>
                </a:cubicBezTo>
                <a:cubicBezTo>
                  <a:pt x="13665019" y="9629206"/>
                  <a:pt x="5866693" y="9800020"/>
                  <a:pt x="0" y="9677400"/>
                </a:cubicBezTo>
                <a:lnTo>
                  <a:pt x="0" y="9677400"/>
                </a:lnTo>
                <a:cubicBezTo>
                  <a:pt x="-93644" y="8247101"/>
                  <a:pt x="114236" y="4082534"/>
                  <a:pt x="0" y="1155772"/>
                </a:cubicBezTo>
                <a:cubicBezTo>
                  <a:pt x="2038" y="549183"/>
                  <a:pt x="564253" y="-61184"/>
                  <a:pt x="1155772" y="0"/>
                </a:cubicBezTo>
                <a:close/>
              </a:path>
              <a:path w="17449800" h="9677400" stroke="0" extrusionOk="0">
                <a:moveTo>
                  <a:pt x="1155772" y="0"/>
                </a:moveTo>
                <a:cubicBezTo>
                  <a:pt x="6642470" y="96293"/>
                  <a:pt x="13726569" y="-159794"/>
                  <a:pt x="17449800" y="0"/>
                </a:cubicBezTo>
                <a:lnTo>
                  <a:pt x="17449800" y="0"/>
                </a:lnTo>
                <a:cubicBezTo>
                  <a:pt x="17453361" y="3882637"/>
                  <a:pt x="17485808" y="4759982"/>
                  <a:pt x="17449800" y="8521628"/>
                </a:cubicBezTo>
                <a:cubicBezTo>
                  <a:pt x="17387354" y="9193045"/>
                  <a:pt x="16969796" y="9586322"/>
                  <a:pt x="16294028" y="9677400"/>
                </a:cubicBezTo>
                <a:cubicBezTo>
                  <a:pt x="8497417" y="9646631"/>
                  <a:pt x="5943066" y="9688868"/>
                  <a:pt x="0" y="9677400"/>
                </a:cubicBezTo>
                <a:lnTo>
                  <a:pt x="0" y="9677400"/>
                </a:lnTo>
                <a:cubicBezTo>
                  <a:pt x="73045" y="8549519"/>
                  <a:pt x="36269" y="2586761"/>
                  <a:pt x="0" y="1155772"/>
                </a:cubicBezTo>
                <a:cubicBezTo>
                  <a:pt x="-80113" y="535731"/>
                  <a:pt x="527517" y="-24886"/>
                  <a:pt x="115577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354349857">
                  <a:prstGeom prst="round2DiagRect">
                    <a:avLst>
                      <a:gd name="adj1" fmla="val 11943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8D057-50FB-B830-2F5F-CF6D518F8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95300"/>
            <a:ext cx="14249400" cy="9289941"/>
          </a:xfrm>
          <a:prstGeom prst="rect">
            <a:avLst/>
          </a:prstGeom>
        </p:spPr>
      </p:pic>
      <p:pic>
        <p:nvPicPr>
          <p:cNvPr id="6" name="Track 44">
            <a:hlinkClick r:id="" action="ppaction://media"/>
            <a:extLst>
              <a:ext uri="{FF2B5EF4-FFF2-40B4-BE49-F238E27FC236}">
                <a16:creationId xmlns:a16="http://schemas.microsoft.com/office/drawing/2014/main" xmlns="" id="{8C16AE7A-09DE-9871-4B9A-DE57EEDB8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59200" y="587188"/>
            <a:ext cx="1066800" cy="1066800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xmlns="" id="{35710D69-F12F-927E-D495-B6D17F0C66D4}"/>
              </a:ext>
            </a:extLst>
          </p:cNvPr>
          <p:cNvSpPr/>
          <p:nvPr/>
        </p:nvSpPr>
        <p:spPr>
          <a:xfrm>
            <a:off x="4480111" y="2424953"/>
            <a:ext cx="2454089" cy="533400"/>
          </a:xfrm>
          <a:prstGeom prst="roundRect">
            <a:avLst/>
          </a:prstGeom>
          <a:solidFill>
            <a:srgbClr val="FF0066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xmlns="" id="{5E95FD84-7099-E295-C065-6376E9B5BEF6}"/>
              </a:ext>
            </a:extLst>
          </p:cNvPr>
          <p:cNvSpPr/>
          <p:nvPr/>
        </p:nvSpPr>
        <p:spPr>
          <a:xfrm>
            <a:off x="4480111" y="3543300"/>
            <a:ext cx="2454089" cy="533400"/>
          </a:xfrm>
          <a:prstGeom prst="roundRect">
            <a:avLst/>
          </a:prstGeom>
          <a:solidFill>
            <a:srgbClr val="FF0066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xmlns="" id="{9EE909AD-7994-FDBB-25FB-7D0B79E7B534}"/>
              </a:ext>
            </a:extLst>
          </p:cNvPr>
          <p:cNvSpPr/>
          <p:nvPr/>
        </p:nvSpPr>
        <p:spPr>
          <a:xfrm>
            <a:off x="9906000" y="6057900"/>
            <a:ext cx="2133600" cy="533400"/>
          </a:xfrm>
          <a:prstGeom prst="roundRect">
            <a:avLst/>
          </a:prstGeom>
          <a:solidFill>
            <a:srgbClr val="FF0066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xmlns="" id="{25B95194-37E7-FE02-F553-C5BE916E7AA5}"/>
              </a:ext>
            </a:extLst>
          </p:cNvPr>
          <p:cNvSpPr/>
          <p:nvPr/>
        </p:nvSpPr>
        <p:spPr>
          <a:xfrm>
            <a:off x="9941859" y="7200900"/>
            <a:ext cx="2250141" cy="533400"/>
          </a:xfrm>
          <a:prstGeom prst="roundRect">
            <a:avLst/>
          </a:prstGeom>
          <a:solidFill>
            <a:srgbClr val="FF0066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433502-F81E-27A8-010A-3943ECC30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1653988"/>
            <a:ext cx="961355" cy="9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059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A6038B-4E8F-F77E-929C-FE877239D5A3}"/>
              </a:ext>
            </a:extLst>
          </p:cNvPr>
          <p:cNvSpPr txBox="1"/>
          <p:nvPr/>
        </p:nvSpPr>
        <p:spPr>
          <a:xfrm>
            <a:off x="2386532" y="908264"/>
            <a:ext cx="12962964" cy="921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Always, always, always.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6ED622-81E8-D6F7-56AF-2590CF1C29FE}"/>
              </a:ext>
            </a:extLst>
          </p:cNvPr>
          <p:cNvSpPr txBox="1"/>
          <p:nvPr/>
        </p:nvSpPr>
        <p:spPr>
          <a:xfrm>
            <a:off x="2382050" y="1846520"/>
            <a:ext cx="12962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I always listen to music on Saturdays.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353A97-F3BB-1B97-265E-B827AF80CA96}"/>
              </a:ext>
            </a:extLst>
          </p:cNvPr>
          <p:cNvSpPr txBox="1"/>
          <p:nvPr/>
        </p:nvSpPr>
        <p:spPr>
          <a:xfrm>
            <a:off x="2362200" y="2781300"/>
            <a:ext cx="12962964" cy="921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What do you do on Sundays?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55850A-C8BB-BB13-573C-28D807087673}"/>
              </a:ext>
            </a:extLst>
          </p:cNvPr>
          <p:cNvSpPr txBox="1"/>
          <p:nvPr/>
        </p:nvSpPr>
        <p:spPr>
          <a:xfrm>
            <a:off x="2386532" y="3719555"/>
            <a:ext cx="12962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I always play volleyball on Sundays.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7EED7F-2102-B5BA-CA12-28D0BF5ED548}"/>
              </a:ext>
            </a:extLst>
          </p:cNvPr>
          <p:cNvSpPr txBox="1"/>
          <p:nvPr/>
        </p:nvSpPr>
        <p:spPr>
          <a:xfrm>
            <a:off x="2362200" y="5531550"/>
            <a:ext cx="12962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Sometimes, sometimes, sometimes.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202EBFB-C979-9A39-7DC2-28E7170FBDAC}"/>
              </a:ext>
            </a:extLst>
          </p:cNvPr>
          <p:cNvSpPr txBox="1"/>
          <p:nvPr/>
        </p:nvSpPr>
        <p:spPr>
          <a:xfrm>
            <a:off x="2371164" y="6482945"/>
            <a:ext cx="12962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I sometimes ride my bike on Saturdays.</a:t>
            </a:r>
          </a:p>
        </p:txBody>
      </p:sp>
      <p:sp>
        <p:nvSpPr>
          <p:cNvPr id="15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8C1AC940-57FC-B556-CBED-4B04DCDA1BC3}"/>
              </a:ext>
            </a:extLst>
          </p:cNvPr>
          <p:cNvSpPr txBox="1"/>
          <p:nvPr/>
        </p:nvSpPr>
        <p:spPr>
          <a:xfrm>
            <a:off x="2362200" y="7432602"/>
            <a:ext cx="12962964" cy="921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What do you do on Sundays?</a:t>
            </a:r>
          </a:p>
        </p:txBody>
      </p:sp>
      <p:sp>
        <p:nvSpPr>
          <p:cNvPr id="17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EE55367E-79DA-9E23-A540-88860198FB4C}"/>
              </a:ext>
            </a:extLst>
          </p:cNvPr>
          <p:cNvSpPr txBox="1"/>
          <p:nvPr/>
        </p:nvSpPr>
        <p:spPr>
          <a:xfrm>
            <a:off x="2362200" y="8385736"/>
            <a:ext cx="12962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.VnVogue" panose="020B7200000000000000"/>
              </a:rPr>
              <a:t>I sometimes go swimming on Sundays.</a:t>
            </a:r>
          </a:p>
        </p:txBody>
      </p:sp>
      <p:pic>
        <p:nvPicPr>
          <p:cNvPr id="18" name="Track 44">
            <a:hlinkClick r:id="" action="ppaction://media"/>
            <a:extLst>
              <a:ext uri="{FF2B5EF4-FFF2-40B4-BE49-F238E27FC236}">
                <a16:creationId xmlns:a16="http://schemas.microsoft.com/office/drawing/2014/main" xmlns="" id="{A58222DB-787E-377E-6D4A-4BCFF0470D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07"/>
                  <p14:bmkLst>
                    <p14:bmk name="Bookmark 1" time="19075.3564"/>
                    <p14:bmk name="Bookmark 2" time="24647.3202"/>
                    <p14:bmk name="Bookmark 3" time="30607.3"/>
                    <p14:bmk name="Bookmark 4" time="34457.3004"/>
                    <p14:bmk name="Bookmark 5" time="42137.2804"/>
                    <p14:bmk name="Bookmark 6" time="47967.281"/>
                    <p14:bmk name="Bookmark 7" time="53797.2608"/>
                    <p14:bmk name="Bookmark 8" time="57687.261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2499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4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4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4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4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4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4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8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8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7" grpId="0"/>
          <p:bldP spid="9" grpId="0"/>
          <p:bldP spid="11" grpId="0"/>
          <p:bldP spid="13" grpId="0"/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Yen Tran 0967 255 149 /081 811 4340 zalo / FB https://www.facebook.com/thanhyentrananhngutaymy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2" name="Thanh Yen Tran 0967 255 149 /081 811 4340 zalo / FB https://www.facebook.com/thanhyentrananhngutaymy"/>
          <p:cNvSpPr txBox="1"/>
          <p:nvPr/>
        </p:nvSpPr>
        <p:spPr>
          <a:xfrm>
            <a:off x="1293761" y="3483069"/>
            <a:ext cx="16073964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b="1" spc="60" dirty="0">
                <a:latin typeface=".VnVogue" panose="020B7200000000000000" pitchFamily="34" charset="0"/>
              </a:rPr>
              <a:t>Goodbye</a:t>
            </a:r>
          </a:p>
        </p:txBody>
      </p:sp>
    </p:spTree>
    <p:extLst>
      <p:ext uri="{BB962C8B-B14F-4D97-AF65-F5344CB8AC3E}">
        <p14:creationId xmlns:p14="http://schemas.microsoft.com/office/powerpoint/2010/main" val="25384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017956" y="3454510"/>
            <a:ext cx="1425208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16600" b="1" spc="60" dirty="0" smtClean="0">
                <a:latin typeface=".VnVogue" panose="020B7200000000000000" pitchFamily="34" charset="0"/>
              </a:rPr>
              <a:t> </a:t>
            </a:r>
            <a:r>
              <a:rPr lang="en-US" sz="16600" b="1" spc="60" dirty="0">
                <a:latin typeface=".VnVogue" panose="020B7200000000000000" pitchFamily="34" charset="0"/>
              </a:rPr>
              <a:t>Warm Up</a:t>
            </a:r>
          </a:p>
        </p:txBody>
      </p:sp>
      <p:sp>
        <p:nvSpPr>
          <p:cNvPr id="13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9" name="Thanh Yen Tran 0967 255 149 /081 811 4340 zalo / FB https://www.facebook.com/thanhyentrananhngutaymy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4FABEB80-2443-D64A-B4C6-91798E0954D3}"/>
              </a:ext>
            </a:extLst>
          </p:cNvPr>
          <p:cNvSpPr txBox="1"/>
          <p:nvPr/>
        </p:nvSpPr>
        <p:spPr>
          <a:xfrm>
            <a:off x="3338160" y="1790700"/>
            <a:ext cx="1163965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19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assoon Sans Std Medium" panose="020B0703020103030203" pitchFamily="34" charset="0"/>
              </a:rPr>
              <a:t>Grammar plane</a:t>
            </a:r>
            <a:endParaRPr lang="ru-RU" sz="119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C014271-5B35-554C-90B6-47176BCB8205}"/>
              </a:ext>
            </a:extLst>
          </p:cNvPr>
          <p:cNvSpPr/>
          <p:nvPr/>
        </p:nvSpPr>
        <p:spPr>
          <a:xfrm>
            <a:off x="3338160" y="6009658"/>
            <a:ext cx="4053239" cy="1800842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8800" b="1" dirty="0">
                <a:solidFill>
                  <a:prstClr val="white"/>
                </a:solidFill>
                <a:latin typeface="Calibri" panose="020F0502020204030204"/>
              </a:rPr>
              <a:t>Start</a:t>
            </a:r>
            <a:endParaRPr lang="ru-RU" sz="8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Thanh Yen Tran 0967 255 149 /081 811 4340 zalo / FB https://www.facebook.com/thanhyentrananhngutaymy" descr="Airplane clipart">
            <a:extLst>
              <a:ext uri="{FF2B5EF4-FFF2-40B4-BE49-F238E27FC236}">
                <a16:creationId xmlns:a16="http://schemas.microsoft.com/office/drawing/2014/main" xmlns="" id="{1D47057B-FCDB-F54D-8DE7-D4A3838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3637" y="3883658"/>
            <a:ext cx="6010190" cy="425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0434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28E6F8-0C26-1349-B2F6-321253A91EAE}"/>
              </a:ext>
            </a:extLst>
          </p:cNvPr>
          <p:cNvSpPr/>
          <p:nvPr/>
        </p:nvSpPr>
        <p:spPr>
          <a:xfrm>
            <a:off x="5281794" y="8976165"/>
            <a:ext cx="7724412" cy="9722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600" dirty="0" err="1">
                <a:solidFill>
                  <a:prstClr val="black"/>
                </a:solidFill>
                <a:latin typeface="Sassoon Sans Std Medium" panose="020B0703020103030203" pitchFamily="34" charset="0"/>
              </a:rPr>
              <a:t>oftens</a:t>
            </a:r>
            <a:r>
              <a:rPr lang="en-US" sz="6600" dirty="0">
                <a:solidFill>
                  <a:prstClr val="black"/>
                </a:solidFill>
                <a:latin typeface="Sassoon Sans Std Medium" panose="020B0703020103030203" pitchFamily="34" charset="0"/>
              </a:rPr>
              <a:t> </a:t>
            </a:r>
            <a:r>
              <a:rPr lang="en-US" sz="6600" dirty="0">
                <a:solidFill>
                  <a:prstClr val="black"/>
                </a:solidFill>
                <a:latin typeface="Sassoon Sans Std Medium" panose="020B0703020103030203" pitchFamily="34" charset="0"/>
                <a:sym typeface="Wingdings" panose="05000000000000000000" pitchFamily="2" charset="2"/>
              </a:rPr>
              <a:t> often</a:t>
            </a:r>
            <a:endParaRPr lang="ru-RU" sz="66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3D82A3-A3C3-054F-BA69-91ABAC4A75EE}"/>
              </a:ext>
            </a:extLst>
          </p:cNvPr>
          <p:cNvGrpSpPr/>
          <p:nvPr/>
        </p:nvGrpSpPr>
        <p:grpSpPr>
          <a:xfrm>
            <a:off x="20116147" y="4385362"/>
            <a:ext cx="16346775" cy="1835901"/>
            <a:chOff x="402336" y="2684189"/>
            <a:chExt cx="10897849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xmlns="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2336" y="2684189"/>
              <a:ext cx="1730027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27D4335F-EBFE-314F-A541-6D0BE6EAEAAD}"/>
                </a:ext>
              </a:extLst>
            </p:cNvPr>
            <p:cNvGrpSpPr/>
            <p:nvPr/>
          </p:nvGrpSpPr>
          <p:grpSpPr>
            <a:xfrm>
              <a:off x="2187229" y="2790731"/>
              <a:ext cx="9112956" cy="1010850"/>
              <a:chOff x="2187229" y="2790731"/>
              <a:chExt cx="9112956" cy="1010850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BA7B8E84-ECA7-6C44-A1AE-B78C10DED698}"/>
                  </a:ext>
                </a:extLst>
              </p:cNvPr>
              <p:cNvSpPr/>
              <p:nvPr/>
            </p:nvSpPr>
            <p:spPr>
              <a:xfrm>
                <a:off x="2187229" y="2790731"/>
                <a:ext cx="9112956" cy="1010850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85800"/>
                <a:endParaRPr lang="ru-RU" sz="4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637971" y="3034546"/>
                <a:ext cx="7966129" cy="52322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defTabSz="685800"/>
                <a:r>
                  <a:rPr lang="en-US" sz="6600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She </a:t>
                </a:r>
                <a:r>
                  <a:rPr lang="en-US" sz="6600" dirty="0" err="1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oftens</a:t>
                </a:r>
                <a:r>
                  <a:rPr lang="en-US" sz="6600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 watches TV. </a:t>
                </a:r>
                <a:endParaRPr lang="ru-RU" sz="6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C0605A6-21AD-BE49-993B-4B3559613D9E}"/>
              </a:ext>
            </a:extLst>
          </p:cNvPr>
          <p:cNvSpPr/>
          <p:nvPr/>
        </p:nvSpPr>
        <p:spPr>
          <a:xfrm>
            <a:off x="2702688" y="8976167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Plane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E3630A7E-00E9-1B4A-8474-2F9A34E4A713}"/>
              </a:ext>
            </a:extLst>
          </p:cNvPr>
          <p:cNvSpPr/>
          <p:nvPr/>
        </p:nvSpPr>
        <p:spPr>
          <a:xfrm>
            <a:off x="12928922" y="8976166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Check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Thanh Yen Tran 0967 255 149 /081 811 4340 zalo / FB https://www.facebook.com/thanhyentrananhngutaymy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326331" y="330557"/>
            <a:ext cx="1367493" cy="1388510"/>
          </a:xfrm>
          <a:prstGeom prst="rect">
            <a:avLst/>
          </a:prstGeom>
        </p:spPr>
      </p:pic>
      <p:sp>
        <p:nvSpPr>
          <p:cNvPr id="2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59E50904-36EF-8B46-A3CF-D3484C50E562}"/>
              </a:ext>
            </a:extLst>
          </p:cNvPr>
          <p:cNvSpPr txBox="1"/>
          <p:nvPr/>
        </p:nvSpPr>
        <p:spPr>
          <a:xfrm>
            <a:off x="990600" y="678562"/>
            <a:ext cx="12758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dirty="0" smtClean="0">
                <a:solidFill>
                  <a:prstClr val="white"/>
                </a:solidFill>
                <a:latin typeface="Sassoon Sans Std Medium" panose="020B0703020103030203" pitchFamily="34" charset="0"/>
                <a:cs typeface="Arial" panose="020B0604020202020204" pitchFamily="34" charset="0"/>
              </a:rPr>
              <a:t>Find the mistake and correct</a:t>
            </a:r>
            <a:endParaRPr lang="ru-RU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5767" y="3662087"/>
            <a:ext cx="111756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She </a:t>
            </a:r>
            <a:r>
              <a:rPr lang="en-US" sz="8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oftens</a:t>
            </a:r>
            <a:r>
              <a:rPr lang="en-US" sz="8800" b="1" dirty="0" smtClean="0">
                <a:latin typeface="Times New Roman" pitchFamily="18" charset="0"/>
                <a:cs typeface="Times New Roman" pitchFamily="18" charset="0"/>
              </a:rPr>
              <a:t> watches TV.</a:t>
            </a:r>
            <a:endParaRPr lang="en-US" sz="8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00700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-2.09877E-6 L -2.58577 -2.09877E-6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28E6F8-0C26-1349-B2F6-321253A91EAE}"/>
              </a:ext>
            </a:extLst>
          </p:cNvPr>
          <p:cNvSpPr/>
          <p:nvPr/>
        </p:nvSpPr>
        <p:spPr>
          <a:xfrm>
            <a:off x="5202821" y="9106381"/>
            <a:ext cx="7882359" cy="711842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dirty="0">
                <a:solidFill>
                  <a:prstClr val="black"/>
                </a:solidFill>
                <a:latin typeface="Sassoon Sans Std Medium" panose="020B0703020103030203" pitchFamily="34" charset="0"/>
              </a:rPr>
              <a:t>play </a:t>
            </a:r>
            <a:r>
              <a:rPr lang="en-US" sz="6000" dirty="0">
                <a:solidFill>
                  <a:prstClr val="black"/>
                </a:solidFill>
                <a:latin typeface="Sassoon Sans Std Medium" panose="020B0703020103030203" pitchFamily="34" charset="0"/>
                <a:sym typeface="Wingdings" panose="05000000000000000000" pitchFamily="2" charset="2"/>
              </a:rPr>
              <a:t> </a:t>
            </a:r>
            <a:r>
              <a:rPr lang="en-US" sz="6000" dirty="0" smtClean="0">
                <a:solidFill>
                  <a:prstClr val="black"/>
                </a:solidFill>
                <a:latin typeface="Sassoon Sans Std Medium" panose="020B0703020103030203" pitchFamily="34" charset="0"/>
                <a:sym typeface="Wingdings" panose="05000000000000000000" pitchFamily="2" charset="2"/>
              </a:rPr>
              <a:t>playing</a:t>
            </a:r>
            <a:endParaRPr lang="ru-RU" sz="6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3D82A3-A3C3-054F-BA69-91ABAC4A75EE}"/>
              </a:ext>
            </a:extLst>
          </p:cNvPr>
          <p:cNvGrpSpPr/>
          <p:nvPr/>
        </p:nvGrpSpPr>
        <p:grpSpPr>
          <a:xfrm>
            <a:off x="19888199" y="4225550"/>
            <a:ext cx="16650919" cy="2594350"/>
            <a:chOff x="250371" y="2577647"/>
            <a:chExt cx="11100612" cy="1729566"/>
          </a:xfrm>
        </p:grpSpPr>
        <p:pic>
          <p:nvPicPr>
            <p:cNvPr id="1036" name="Thanh Yen Tran 0967 255 149 /081 811 4340 zalo / FB https://www.facebook.com/thanhyentrananhngutaymy" descr="Airplane clipart">
              <a:extLst>
                <a:ext uri="{FF2B5EF4-FFF2-40B4-BE49-F238E27FC236}">
                  <a16:creationId xmlns:a16="http://schemas.microsoft.com/office/drawing/2014/main" xmlns="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0371" y="2577648"/>
              <a:ext cx="1936857" cy="1370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27D4335F-EBFE-314F-A541-6D0BE6EAEAAD}"/>
                </a:ext>
              </a:extLst>
            </p:cNvPr>
            <p:cNvGrpSpPr/>
            <p:nvPr/>
          </p:nvGrpSpPr>
          <p:grpSpPr>
            <a:xfrm>
              <a:off x="2434772" y="2577647"/>
              <a:ext cx="8916211" cy="1729566"/>
              <a:chOff x="2434772" y="2577647"/>
              <a:chExt cx="8916211" cy="1729566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BA7B8E84-ECA7-6C44-A1AE-B78C10DED698}"/>
                  </a:ext>
                </a:extLst>
              </p:cNvPr>
              <p:cNvSpPr/>
              <p:nvPr/>
            </p:nvSpPr>
            <p:spPr>
              <a:xfrm>
                <a:off x="2434772" y="2577647"/>
                <a:ext cx="8916211" cy="1729566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85800"/>
                <a:endParaRPr lang="ru-RU" sz="4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536371" y="2986414"/>
                <a:ext cx="8178800" cy="793258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defTabSz="685800"/>
                <a:r>
                  <a:rPr lang="en-US" sz="4200" b="1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I</a:t>
                </a:r>
                <a:r>
                  <a:rPr lang="en-US" sz="4200" b="1" dirty="0" smtClean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 like play </a:t>
                </a:r>
                <a:r>
                  <a:rPr lang="en-US" sz="4200" b="1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the </a:t>
                </a:r>
                <a:r>
                  <a:rPr lang="en-US" sz="4200" b="1" dirty="0" smtClean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violin </a:t>
                </a:r>
                <a:r>
                  <a:rPr lang="en-US" sz="4200" b="1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in </a:t>
                </a:r>
                <a:r>
                  <a:rPr lang="en-US" sz="4200" b="1" dirty="0" smtClean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my </a:t>
                </a:r>
                <a:r>
                  <a:rPr lang="en-US" sz="4200" b="1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free time.  </a:t>
                </a:r>
                <a:endParaRPr lang="ru-RU" sz="420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C0605A6-21AD-BE49-993B-4B3559613D9E}"/>
              </a:ext>
            </a:extLst>
          </p:cNvPr>
          <p:cNvSpPr/>
          <p:nvPr/>
        </p:nvSpPr>
        <p:spPr>
          <a:xfrm>
            <a:off x="2702688" y="8976167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Plane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E3630A7E-00E9-1B4A-8474-2F9A34E4A713}"/>
              </a:ext>
            </a:extLst>
          </p:cNvPr>
          <p:cNvSpPr/>
          <p:nvPr/>
        </p:nvSpPr>
        <p:spPr>
          <a:xfrm>
            <a:off x="12928922" y="8976166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Check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326331" y="330557"/>
            <a:ext cx="1367493" cy="1388510"/>
          </a:xfrm>
          <a:prstGeom prst="rect">
            <a:avLst/>
          </a:prstGeom>
        </p:spPr>
      </p:pic>
      <p:sp>
        <p:nvSpPr>
          <p:cNvPr id="14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59E50904-36EF-8B46-A3CF-D3484C50E562}"/>
              </a:ext>
            </a:extLst>
          </p:cNvPr>
          <p:cNvSpPr txBox="1"/>
          <p:nvPr/>
        </p:nvSpPr>
        <p:spPr>
          <a:xfrm>
            <a:off x="1524000" y="678562"/>
            <a:ext cx="1222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dirty="0">
                <a:solidFill>
                  <a:prstClr val="white"/>
                </a:solidFill>
                <a:latin typeface="Sassoon Sans Std Medium" panose="020B0703020103030203" pitchFamily="34" charset="0"/>
                <a:cs typeface="Arial" panose="020B0604020202020204" pitchFamily="34" charset="0"/>
              </a:rPr>
              <a:t>Find the mistake and correct</a:t>
            </a:r>
            <a:endParaRPr lang="ru-RU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3848100"/>
            <a:ext cx="15389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I like </a:t>
            </a:r>
            <a:r>
              <a:rPr lang="en-US" sz="8000" b="1" u="sng" dirty="0" smtClean="0">
                <a:solidFill>
                  <a:srgbClr val="FF0000"/>
                </a:solidFill>
              </a:rPr>
              <a:t>play</a:t>
            </a:r>
            <a:r>
              <a:rPr lang="en-US" sz="8000" b="1" dirty="0" smtClean="0"/>
              <a:t> the violin in my free time.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41327523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-2.71605E-6 L -2.58577 -2.71605E-6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28E6F8-0C26-1349-B2F6-321253A91EAE}"/>
              </a:ext>
            </a:extLst>
          </p:cNvPr>
          <p:cNvSpPr/>
          <p:nvPr/>
        </p:nvSpPr>
        <p:spPr>
          <a:xfrm>
            <a:off x="5202821" y="9106381"/>
            <a:ext cx="7882359" cy="711842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dirty="0" err="1">
                <a:solidFill>
                  <a:prstClr val="black"/>
                </a:solidFill>
              </a:rPr>
              <a:t>alway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>
                <a:solidFill>
                  <a:prstClr val="black"/>
                </a:solidFill>
                <a:sym typeface="Wingdings" panose="05000000000000000000" pitchFamily="2" charset="2"/>
              </a:rPr>
              <a:t> always</a:t>
            </a:r>
            <a:endParaRPr lang="ru-RU" sz="6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3D82A3-A3C3-054F-BA69-91ABAC4A75EE}"/>
              </a:ext>
            </a:extLst>
          </p:cNvPr>
          <p:cNvGrpSpPr/>
          <p:nvPr/>
        </p:nvGrpSpPr>
        <p:grpSpPr>
          <a:xfrm>
            <a:off x="18973799" y="4377744"/>
            <a:ext cx="19202406" cy="2634756"/>
            <a:chOff x="148052" y="2659640"/>
            <a:chExt cx="11129346" cy="960796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xmlns="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8052" y="2714345"/>
              <a:ext cx="2031165" cy="906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27D4335F-EBFE-314F-A541-6D0BE6EAEAAD}"/>
                </a:ext>
              </a:extLst>
            </p:cNvPr>
            <p:cNvGrpSpPr/>
            <p:nvPr/>
          </p:nvGrpSpPr>
          <p:grpSpPr>
            <a:xfrm>
              <a:off x="2444584" y="2659640"/>
              <a:ext cx="8832814" cy="906091"/>
              <a:chOff x="2444584" y="2659640"/>
              <a:chExt cx="8832814" cy="906091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BA7B8E84-ECA7-6C44-A1AE-B78C10DED698}"/>
                  </a:ext>
                </a:extLst>
              </p:cNvPr>
              <p:cNvSpPr/>
              <p:nvPr/>
            </p:nvSpPr>
            <p:spPr>
              <a:xfrm>
                <a:off x="2444584" y="2659640"/>
                <a:ext cx="8832814" cy="906091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85800"/>
                <a:endParaRPr lang="ru-RU" sz="4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930388" y="2852861"/>
                <a:ext cx="7570351" cy="51964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defTabSz="685800"/>
                <a:r>
                  <a:rPr lang="en-US" sz="6600" b="1" dirty="0">
                    <a:solidFill>
                      <a:prstClr val="white"/>
                    </a:solidFill>
                    <a:latin typeface="Sassoon Infant Std" panose="020B0503020103030203" pitchFamily="34" charset="0"/>
                  </a:rPr>
                  <a:t>I </a:t>
                </a:r>
                <a:r>
                  <a:rPr lang="en-US" sz="6600" b="1" dirty="0" err="1">
                    <a:solidFill>
                      <a:prstClr val="white"/>
                    </a:solidFill>
                    <a:latin typeface="Sassoon Infant Std" panose="020B0503020103030203" pitchFamily="34" charset="0"/>
                  </a:rPr>
                  <a:t>alway</a:t>
                </a:r>
                <a:r>
                  <a:rPr lang="en-US" sz="6600" b="1" dirty="0">
                    <a:solidFill>
                      <a:prstClr val="white"/>
                    </a:solidFill>
                    <a:latin typeface="Sassoon Infant Std" panose="020B0503020103030203" pitchFamily="34" charset="0"/>
                  </a:rPr>
                  <a:t> listen to music at the weekend. </a:t>
                </a: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C0605A6-21AD-BE49-993B-4B3559613D9E}"/>
              </a:ext>
            </a:extLst>
          </p:cNvPr>
          <p:cNvSpPr/>
          <p:nvPr/>
        </p:nvSpPr>
        <p:spPr>
          <a:xfrm>
            <a:off x="2702688" y="8976167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PLANE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E3630A7E-00E9-1B4A-8474-2F9A34E4A713}"/>
              </a:ext>
            </a:extLst>
          </p:cNvPr>
          <p:cNvSpPr/>
          <p:nvPr/>
        </p:nvSpPr>
        <p:spPr>
          <a:xfrm>
            <a:off x="12928922" y="8976166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CHECK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326331" y="330557"/>
            <a:ext cx="1367493" cy="1388510"/>
          </a:xfrm>
          <a:prstGeom prst="rect">
            <a:avLst/>
          </a:prstGeom>
        </p:spPr>
      </p:pic>
      <p:sp>
        <p:nvSpPr>
          <p:cNvPr id="14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59E50904-36EF-8B46-A3CF-D3484C50E562}"/>
              </a:ext>
            </a:extLst>
          </p:cNvPr>
          <p:cNvSpPr txBox="1"/>
          <p:nvPr/>
        </p:nvSpPr>
        <p:spPr>
          <a:xfrm>
            <a:off x="1524000" y="678562"/>
            <a:ext cx="1222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dirty="0">
                <a:solidFill>
                  <a:prstClr val="white"/>
                </a:solidFill>
                <a:latin typeface="Sassoon Sans Std Medium" panose="020B0703020103030203" pitchFamily="34" charset="0"/>
                <a:cs typeface="Arial" panose="020B0604020202020204" pitchFamily="34" charset="0"/>
              </a:rPr>
              <a:t>Find the mistake and correct</a:t>
            </a:r>
            <a:endParaRPr lang="ru-RU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3543300"/>
            <a:ext cx="166713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I </a:t>
            </a:r>
            <a:r>
              <a:rPr lang="en-US" sz="8000" b="1" u="sng" dirty="0" err="1" smtClean="0">
                <a:solidFill>
                  <a:srgbClr val="FF0000"/>
                </a:solidFill>
              </a:rPr>
              <a:t>alway</a:t>
            </a:r>
            <a:r>
              <a:rPr lang="en-US" sz="8000" b="1" dirty="0" smtClean="0"/>
              <a:t> listen to music at the weekend.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4593620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5 6.17284E-7 L -2.58576 6.17284E-7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28E6F8-0C26-1349-B2F6-321253A91EAE}"/>
              </a:ext>
            </a:extLst>
          </p:cNvPr>
          <p:cNvSpPr/>
          <p:nvPr/>
        </p:nvSpPr>
        <p:spPr>
          <a:xfrm>
            <a:off x="5202820" y="9106380"/>
            <a:ext cx="8193140" cy="8420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dirty="0" smtClean="0">
                <a:solidFill>
                  <a:prstClr val="black"/>
                </a:solidFill>
                <a:latin typeface="Sassoon Sans Std Medium" panose="020B0703020103030203" pitchFamily="34" charset="0"/>
              </a:rPr>
              <a:t>How </a:t>
            </a:r>
            <a:r>
              <a:rPr lang="en-US" sz="6000" dirty="0">
                <a:solidFill>
                  <a:prstClr val="black"/>
                </a:solidFill>
                <a:latin typeface="Sassoon Sans Std Medium" panose="020B0703020103030203" pitchFamily="34" charset="0"/>
                <a:sym typeface="Wingdings" panose="05000000000000000000" pitchFamily="2" charset="2"/>
              </a:rPr>
              <a:t> </a:t>
            </a:r>
            <a:r>
              <a:rPr lang="en-US" sz="6000" dirty="0" smtClean="0">
                <a:solidFill>
                  <a:prstClr val="black"/>
                </a:solidFill>
                <a:latin typeface="Sassoon Sans Std Medium" panose="020B0703020103030203" pitchFamily="34" charset="0"/>
                <a:sym typeface="Wingdings" panose="05000000000000000000" pitchFamily="2" charset="2"/>
              </a:rPr>
              <a:t>What</a:t>
            </a:r>
            <a:endParaRPr lang="ru-RU" sz="6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3D82A3-A3C3-054F-BA69-91ABAC4A75EE}"/>
              </a:ext>
            </a:extLst>
          </p:cNvPr>
          <p:cNvGrpSpPr/>
          <p:nvPr/>
        </p:nvGrpSpPr>
        <p:grpSpPr>
          <a:xfrm>
            <a:off x="19507199" y="4225550"/>
            <a:ext cx="16955718" cy="2746750"/>
            <a:chOff x="156724" y="2577648"/>
            <a:chExt cx="11143459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xmlns="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6724" y="2577648"/>
              <a:ext cx="2030503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27D4335F-EBFE-314F-A541-6D0BE6EAEAAD}"/>
                </a:ext>
              </a:extLst>
            </p:cNvPr>
            <p:cNvGrpSpPr/>
            <p:nvPr/>
          </p:nvGrpSpPr>
          <p:grpSpPr>
            <a:xfrm>
              <a:off x="2510454" y="2790731"/>
              <a:ext cx="8789729" cy="875034"/>
              <a:chOff x="2510454" y="2790731"/>
              <a:chExt cx="8789729" cy="875034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BA7B8E84-ECA7-6C44-A1AE-B78C10DED698}"/>
                  </a:ext>
                </a:extLst>
              </p:cNvPr>
              <p:cNvSpPr/>
              <p:nvPr/>
            </p:nvSpPr>
            <p:spPr>
              <a:xfrm>
                <a:off x="2510454" y="2790731"/>
                <a:ext cx="8789729" cy="875034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85800"/>
                <a:endParaRPr lang="ru-RU" sz="4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760851" y="3020150"/>
                <a:ext cx="7916049" cy="37349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defTabSz="685800"/>
                <a:r>
                  <a:rPr lang="en-US" sz="4200" b="1" dirty="0" smtClean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How do you do at the weekend</a:t>
                </a:r>
                <a:r>
                  <a:rPr lang="en-US" sz="4200" b="1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?</a:t>
                </a:r>
                <a:endParaRPr lang="ru-RU" sz="420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C0605A6-21AD-BE49-993B-4B3559613D9E}"/>
              </a:ext>
            </a:extLst>
          </p:cNvPr>
          <p:cNvSpPr/>
          <p:nvPr/>
        </p:nvSpPr>
        <p:spPr>
          <a:xfrm>
            <a:off x="2702688" y="8976167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Plane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E3630A7E-00E9-1B4A-8474-2F9A34E4A713}"/>
              </a:ext>
            </a:extLst>
          </p:cNvPr>
          <p:cNvSpPr/>
          <p:nvPr/>
        </p:nvSpPr>
        <p:spPr>
          <a:xfrm>
            <a:off x="13380333" y="9091795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Check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326331" y="330557"/>
            <a:ext cx="1367493" cy="1388510"/>
          </a:xfrm>
          <a:prstGeom prst="rect">
            <a:avLst/>
          </a:prstGeom>
        </p:spPr>
      </p:pic>
      <p:sp>
        <p:nvSpPr>
          <p:cNvPr id="14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59E50904-36EF-8B46-A3CF-D3484C50E562}"/>
              </a:ext>
            </a:extLst>
          </p:cNvPr>
          <p:cNvSpPr txBox="1"/>
          <p:nvPr/>
        </p:nvSpPr>
        <p:spPr>
          <a:xfrm>
            <a:off x="1524000" y="678562"/>
            <a:ext cx="1222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dirty="0">
                <a:solidFill>
                  <a:prstClr val="white"/>
                </a:solidFill>
                <a:latin typeface="Sassoon Sans Std Medium" panose="020B0703020103030203" pitchFamily="34" charset="0"/>
                <a:cs typeface="Arial" panose="020B0604020202020204" pitchFamily="34" charset="0"/>
              </a:rPr>
              <a:t>Find the mistake and correct</a:t>
            </a:r>
            <a:endParaRPr lang="ru-RU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390900"/>
            <a:ext cx="153118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u="sng" dirty="0" smtClean="0">
                <a:solidFill>
                  <a:srgbClr val="FF0000"/>
                </a:solidFill>
              </a:rPr>
              <a:t>How</a:t>
            </a:r>
            <a:r>
              <a:rPr lang="en-US" sz="8800" b="1" dirty="0" smtClean="0"/>
              <a:t> do you do at the weekend?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32665847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-1.23457E-7 L -2.58577 -1.23457E-7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28E6F8-0C26-1349-B2F6-321253A91EAE}"/>
              </a:ext>
            </a:extLst>
          </p:cNvPr>
          <p:cNvSpPr/>
          <p:nvPr/>
        </p:nvSpPr>
        <p:spPr>
          <a:xfrm>
            <a:off x="5202821" y="9106381"/>
            <a:ext cx="8741779" cy="711842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dirty="0" smtClean="0">
                <a:solidFill>
                  <a:prstClr val="black"/>
                </a:solidFill>
                <a:latin typeface="Sassoon Sans Std Medium" panose="020B0703020103030203" pitchFamily="34" charset="0"/>
              </a:rPr>
              <a:t>sometime </a:t>
            </a:r>
            <a:r>
              <a:rPr lang="en-US" sz="6000" dirty="0">
                <a:solidFill>
                  <a:prstClr val="black"/>
                </a:solidFill>
                <a:latin typeface="Sassoon Sans Std Medium" panose="020B0703020103030203" pitchFamily="34" charset="0"/>
                <a:sym typeface="Wingdings" panose="05000000000000000000" pitchFamily="2" charset="2"/>
              </a:rPr>
              <a:t> </a:t>
            </a:r>
            <a:r>
              <a:rPr lang="en-US" sz="6000" dirty="0" smtClean="0">
                <a:solidFill>
                  <a:prstClr val="black"/>
                </a:solidFill>
                <a:latin typeface="Sassoon Sans Std Medium" panose="020B0703020103030203" pitchFamily="34" charset="0"/>
                <a:sym typeface="Wingdings" panose="05000000000000000000" pitchFamily="2" charset="2"/>
              </a:rPr>
              <a:t>sometimes</a:t>
            </a:r>
            <a:endParaRPr lang="ru-RU" sz="6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C3D82A3-A3C3-054F-BA69-91ABAC4A75EE}"/>
              </a:ext>
            </a:extLst>
          </p:cNvPr>
          <p:cNvGrpSpPr/>
          <p:nvPr/>
        </p:nvGrpSpPr>
        <p:grpSpPr>
          <a:xfrm>
            <a:off x="19278599" y="4225550"/>
            <a:ext cx="17184320" cy="2899150"/>
            <a:chOff x="-45917" y="2577648"/>
            <a:chExt cx="11346101" cy="1223934"/>
          </a:xfrm>
        </p:grpSpPr>
        <p:pic>
          <p:nvPicPr>
            <p:cNvPr id="1036" name="Picture 12" descr="Airplane clipart">
              <a:extLst>
                <a:ext uri="{FF2B5EF4-FFF2-40B4-BE49-F238E27FC236}">
                  <a16:creationId xmlns:a16="http://schemas.microsoft.com/office/drawing/2014/main" xmlns="" id="{3DCF6B7C-1BA9-1F49-967C-046A0811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5917" y="2577648"/>
              <a:ext cx="2233144" cy="1223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27D4335F-EBFE-314F-A541-6D0BE6EAEAAD}"/>
                </a:ext>
              </a:extLst>
            </p:cNvPr>
            <p:cNvGrpSpPr/>
            <p:nvPr/>
          </p:nvGrpSpPr>
          <p:grpSpPr>
            <a:xfrm>
              <a:off x="2519982" y="2800382"/>
              <a:ext cx="8780202" cy="850004"/>
              <a:chOff x="2519982" y="2800382"/>
              <a:chExt cx="8780202" cy="850004"/>
            </a:xfrm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xmlns="" id="{BA7B8E84-ECA7-6C44-A1AE-B78C10DED698}"/>
                  </a:ext>
                </a:extLst>
              </p:cNvPr>
              <p:cNvSpPr/>
              <p:nvPr/>
            </p:nvSpPr>
            <p:spPr>
              <a:xfrm>
                <a:off x="2519982" y="2800382"/>
                <a:ext cx="8780202" cy="850004"/>
              </a:xfrm>
              <a:custGeom>
                <a:avLst/>
                <a:gdLst>
                  <a:gd name="connsiteX0" fmla="*/ 828521 w 8837555"/>
                  <a:gd name="connsiteY0" fmla="*/ 600 h 760015"/>
                  <a:gd name="connsiteX1" fmla="*/ 4418778 w 8837555"/>
                  <a:gd name="connsiteY1" fmla="*/ 57115 h 760015"/>
                  <a:gd name="connsiteX2" fmla="*/ 8837555 w 8837555"/>
                  <a:gd name="connsiteY2" fmla="*/ 57115 h 760015"/>
                  <a:gd name="connsiteX3" fmla="*/ 8837555 w 8837555"/>
                  <a:gd name="connsiteY3" fmla="*/ 65399 h 760015"/>
                  <a:gd name="connsiteX4" fmla="*/ 8292059 w 8837555"/>
                  <a:gd name="connsiteY4" fmla="*/ 401415 h 760015"/>
                  <a:gd name="connsiteX5" fmla="*/ 8827796 w 8837555"/>
                  <a:gd name="connsiteY5" fmla="*/ 703976 h 760015"/>
                  <a:gd name="connsiteX6" fmla="*/ 8561381 w 8837555"/>
                  <a:gd name="connsiteY6" fmla="*/ 733332 h 760015"/>
                  <a:gd name="connsiteX7" fmla="*/ 4418778 w 8837555"/>
                  <a:gd name="connsiteY7" fmla="*/ 702901 h 760015"/>
                  <a:gd name="connsiteX8" fmla="*/ 0 w 8837555"/>
                  <a:gd name="connsiteY8" fmla="*/ 702901 h 760015"/>
                  <a:gd name="connsiteX9" fmla="*/ 0 w 8837555"/>
                  <a:gd name="connsiteY9" fmla="*/ 57115 h 760015"/>
                  <a:gd name="connsiteX10" fmla="*/ 828521 w 8837555"/>
                  <a:gd name="connsiteY10" fmla="*/ 600 h 76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37555" h="760015">
                    <a:moveTo>
                      <a:pt x="828521" y="600"/>
                    </a:moveTo>
                    <a:cubicBezTo>
                      <a:pt x="2025274" y="-13215"/>
                      <a:pt x="3222026" y="217870"/>
                      <a:pt x="4418778" y="57115"/>
                    </a:cubicBezTo>
                    <a:cubicBezTo>
                      <a:pt x="5891703" y="-140737"/>
                      <a:pt x="7364629" y="254967"/>
                      <a:pt x="8837555" y="57115"/>
                    </a:cubicBezTo>
                    <a:lnTo>
                      <a:pt x="8837555" y="65399"/>
                    </a:lnTo>
                    <a:lnTo>
                      <a:pt x="8292059" y="401415"/>
                    </a:lnTo>
                    <a:lnTo>
                      <a:pt x="8827796" y="703976"/>
                    </a:lnTo>
                    <a:lnTo>
                      <a:pt x="8561381" y="733332"/>
                    </a:lnTo>
                    <a:cubicBezTo>
                      <a:pt x="7180513" y="853609"/>
                      <a:pt x="5799645" y="517415"/>
                      <a:pt x="4418778" y="702901"/>
                    </a:cubicBezTo>
                    <a:cubicBezTo>
                      <a:pt x="2945852" y="900753"/>
                      <a:pt x="1472926" y="505049"/>
                      <a:pt x="0" y="702901"/>
                    </a:cubicBezTo>
                    <a:lnTo>
                      <a:pt x="0" y="57115"/>
                    </a:lnTo>
                    <a:cubicBezTo>
                      <a:pt x="276174" y="20018"/>
                      <a:pt x="552347" y="3788"/>
                      <a:pt x="828521" y="60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85800"/>
                <a:endParaRPr lang="ru-RU" sz="4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D846D51-030D-334B-A857-858F94B91382}"/>
                  </a:ext>
                </a:extLst>
              </p:cNvPr>
              <p:cNvSpPr txBox="1"/>
              <p:nvPr/>
            </p:nvSpPr>
            <p:spPr>
              <a:xfrm>
                <a:off x="2872164" y="3061687"/>
                <a:ext cx="7848630" cy="38359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oubleWave1">
                  <a:avLst/>
                </a:prstTxWarp>
                <a:spAutoFit/>
              </a:bodyPr>
              <a:lstStyle/>
              <a:p>
                <a:pPr defTabSz="685800"/>
                <a:r>
                  <a:rPr lang="en-US" sz="4200" b="1" dirty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We </a:t>
                </a:r>
                <a:r>
                  <a:rPr lang="en-US" sz="4200" b="1" dirty="0" smtClean="0">
                    <a:solidFill>
                      <a:prstClr val="white"/>
                    </a:solidFill>
                    <a:latin typeface="Sassoon Sans Std Medium" panose="020B0703020103030203" pitchFamily="34" charset="0"/>
                  </a:rPr>
                  <a:t>sometime read stories.</a:t>
                </a:r>
                <a:endParaRPr lang="ru-RU" sz="4200" b="1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4C0605A6-21AD-BE49-993B-4B3559613D9E}"/>
              </a:ext>
            </a:extLst>
          </p:cNvPr>
          <p:cNvSpPr/>
          <p:nvPr/>
        </p:nvSpPr>
        <p:spPr>
          <a:xfrm>
            <a:off x="2702688" y="8976167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Plane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E3630A7E-00E9-1B4A-8474-2F9A34E4A713}"/>
              </a:ext>
            </a:extLst>
          </p:cNvPr>
          <p:cNvSpPr/>
          <p:nvPr/>
        </p:nvSpPr>
        <p:spPr>
          <a:xfrm>
            <a:off x="13821483" y="8976164"/>
            <a:ext cx="2621667" cy="97227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prstClr val="white"/>
                </a:solidFill>
                <a:latin typeface="Sassoon Sans Std Medium" panose="020B0703020103030203" pitchFamily="34" charset="0"/>
              </a:rPr>
              <a:t>Check</a:t>
            </a:r>
            <a:endParaRPr lang="ru-RU" sz="6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326331" y="330557"/>
            <a:ext cx="1367493" cy="1388510"/>
          </a:xfrm>
          <a:prstGeom prst="rect">
            <a:avLst/>
          </a:prstGeom>
        </p:spPr>
      </p:pic>
      <p:sp>
        <p:nvSpPr>
          <p:cNvPr id="14" name="Thanh Yen Tran 0967 255 149 /081 811 4340 zalo / FB https://www.facebook.com/thanhyentrananhngutaymy">
            <a:extLst>
              <a:ext uri="{FF2B5EF4-FFF2-40B4-BE49-F238E27FC236}">
                <a16:creationId xmlns:a16="http://schemas.microsoft.com/office/drawing/2014/main" xmlns="" id="{59E50904-36EF-8B46-A3CF-D3484C50E562}"/>
              </a:ext>
            </a:extLst>
          </p:cNvPr>
          <p:cNvSpPr txBox="1"/>
          <p:nvPr/>
        </p:nvSpPr>
        <p:spPr>
          <a:xfrm>
            <a:off x="1524000" y="678562"/>
            <a:ext cx="1222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7200" dirty="0">
                <a:solidFill>
                  <a:prstClr val="white"/>
                </a:solidFill>
                <a:latin typeface="Sassoon Sans Std Medium" panose="020B0703020103030203" pitchFamily="34" charset="0"/>
                <a:cs typeface="Arial" panose="020B0604020202020204" pitchFamily="34" charset="0"/>
              </a:rPr>
              <a:t>Find the mistake and correct</a:t>
            </a:r>
            <a:endParaRPr lang="ru-RU" sz="7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3619500"/>
            <a:ext cx="127755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/>
              <a:t>We </a:t>
            </a:r>
            <a:r>
              <a:rPr lang="en-US" sz="8800" b="1" u="sng" dirty="0">
                <a:solidFill>
                  <a:srgbClr val="FF0000"/>
                </a:solidFill>
              </a:rPr>
              <a:t>sometime</a:t>
            </a:r>
            <a:r>
              <a:rPr lang="en-US" sz="8800" b="1" dirty="0"/>
              <a:t> read </a:t>
            </a:r>
            <a:r>
              <a:rPr lang="en-US" sz="8800" b="1" dirty="0" smtClean="0"/>
              <a:t>stories.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30962009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2.46914E-6 L -2.58577 2.46914E-6 " pathEditMode="relative" rAng="0" ptsTypes="AA">
                                      <p:cBhvr>
                                        <p:cTn id="14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>
            <a:extLst>
              <a:ext uri="{FF2B5EF4-FFF2-40B4-BE49-F238E27FC236}">
                <a16:creationId xmlns:a16="http://schemas.microsoft.com/office/drawing/2014/main" xmlns="" id="{744C1E2D-EC44-A244-BF54-B3408170D146}"/>
              </a:ext>
            </a:extLst>
          </p:cNvPr>
          <p:cNvSpPr/>
          <p:nvPr/>
        </p:nvSpPr>
        <p:spPr>
          <a:xfrm>
            <a:off x="4266513" y="1671509"/>
            <a:ext cx="4062714" cy="1632030"/>
          </a:xfrm>
          <a:prstGeom prst="wedgeRoundRectCallout">
            <a:avLst>
              <a:gd name="adj1" fmla="val 38822"/>
              <a:gd name="adj2" fmla="val 801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i="1" dirty="0">
                <a:solidFill>
                  <a:sysClr val="windowText" lastClr="000000"/>
                </a:solidFill>
                <a:latin typeface="Calibri" panose="020F0502020204030204"/>
              </a:rPr>
              <a:t>Good job!</a:t>
            </a:r>
            <a:endParaRPr lang="ru-RU" sz="6000" b="1" i="1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2050" name="Thanh Yen Tran 0967 255 149 /081 811 4340 zalo / FB https://www.facebook.com/thanhyentrananhngutaymy" descr="Милый мультяшный пилот | Премиум векторы">
            <a:extLst>
              <a:ext uri="{FF2B5EF4-FFF2-40B4-BE49-F238E27FC236}">
                <a16:creationId xmlns:a16="http://schemas.microsoft.com/office/drawing/2014/main" xmlns="" id="{FB73D3C1-8A72-484A-B6ED-AAA808A67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5" b="95687" l="9585" r="89617">
                        <a14:foregroundMark x1="38339" y1="11502" x2="48882" y2="6709"/>
                        <a14:foregroundMark x1="48882" y1="6709" x2="56709" y2="6550"/>
                        <a14:foregroundMark x1="56709" y1="6550" x2="58466" y2="7668"/>
                        <a14:foregroundMark x1="51757" y1="3674" x2="55112" y2="4792"/>
                        <a14:foregroundMark x1="39137" y1="29073" x2="49042" y2="29233"/>
                        <a14:foregroundMark x1="42652" y1="27796" x2="56869" y2="29073"/>
                        <a14:foregroundMark x1="37220" y1="95527" x2="46006" y2="95687"/>
                        <a14:foregroundMark x1="64537" y1="95527" x2="66613" y2="95687"/>
                        <a14:foregroundMark x1="61022" y1="77955" x2="62460" y2="87061"/>
                        <a14:foregroundMark x1="48243" y1="3355" x2="50799" y2="3674"/>
                        <a14:foregroundMark x1="49840" y1="3195" x2="51597" y2="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203050"/>
            <a:ext cx="67437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275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339</Words>
  <Application>Microsoft Office PowerPoint</Application>
  <PresentationFormat>Custom</PresentationFormat>
  <Paragraphs>79</Paragraphs>
  <Slides>18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.VnVogue</vt:lpstr>
      <vt:lpstr>Wingdings</vt:lpstr>
      <vt:lpstr>Comic Sans MS</vt:lpstr>
      <vt:lpstr>Sassoon Infant Std</vt:lpstr>
      <vt:lpstr>Railey</vt:lpstr>
      <vt:lpstr>Nunito Bold</vt:lpstr>
      <vt:lpstr>Calibri Light</vt:lpstr>
      <vt:lpstr>Times New Roman</vt:lpstr>
      <vt:lpstr>Calibri</vt:lpstr>
      <vt:lpstr>Sassoon Sans Std Medium</vt:lpstr>
      <vt:lpstr>Office Theme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OUR FREE-TIME ACTIVITIES</dc:title>
  <dc:creator>PC</dc:creator>
  <cp:lastModifiedBy>hp</cp:lastModifiedBy>
  <cp:revision>35</cp:revision>
  <dcterms:created xsi:type="dcterms:W3CDTF">2006-08-16T00:00:00Z</dcterms:created>
  <dcterms:modified xsi:type="dcterms:W3CDTF">2024-10-28T13:36:46Z</dcterms:modified>
  <dc:identifier>DAGDM49ZgsU</dc:identifier>
</cp:coreProperties>
</file>