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3"/>
  </p:notesMasterIdLst>
  <p:sldIdLst>
    <p:sldId id="369" r:id="rId2"/>
    <p:sldId id="441" r:id="rId3"/>
    <p:sldId id="443" r:id="rId4"/>
    <p:sldId id="260" r:id="rId5"/>
    <p:sldId id="453" r:id="rId6"/>
    <p:sldId id="279" r:id="rId7"/>
    <p:sldId id="370" r:id="rId8"/>
    <p:sldId id="413" r:id="rId9"/>
    <p:sldId id="415" r:id="rId10"/>
    <p:sldId id="417" r:id="rId11"/>
    <p:sldId id="445" r:id="rId12"/>
    <p:sldId id="447" r:id="rId13"/>
    <p:sldId id="448" r:id="rId14"/>
    <p:sldId id="451" r:id="rId15"/>
    <p:sldId id="452" r:id="rId16"/>
    <p:sldId id="455" r:id="rId17"/>
    <p:sldId id="423" r:id="rId18"/>
    <p:sldId id="420" r:id="rId19"/>
    <p:sldId id="424" r:id="rId20"/>
    <p:sldId id="425" r:id="rId21"/>
    <p:sldId id="428" r:id="rId22"/>
    <p:sldId id="429" r:id="rId23"/>
    <p:sldId id="430" r:id="rId24"/>
    <p:sldId id="431" r:id="rId25"/>
    <p:sldId id="432" r:id="rId26"/>
    <p:sldId id="437" r:id="rId27"/>
    <p:sldId id="434" r:id="rId28"/>
    <p:sldId id="433" r:id="rId29"/>
    <p:sldId id="435" r:id="rId30"/>
    <p:sldId id="436" r:id="rId31"/>
    <p:sldId id="438" r:id="rId32"/>
  </p:sldIdLst>
  <p:sldSz cx="9144000" cy="5143500" type="screen16x9"/>
  <p:notesSz cx="6858000" cy="9144000"/>
  <p:embeddedFontLst>
    <p:embeddedFont>
      <p:font typeface="Arvo" panose="020B0604020202020204" charset="0"/>
      <p:regular r:id="rId34"/>
      <p:bold r:id="rId35"/>
      <p:italic r:id="rId36"/>
      <p:boldItalic r:id="rId37"/>
    </p:embeddedFont>
    <p:embeddedFont>
      <p:font typeface="Impact" panose="020B0806030902050204" pitchFamily="34" charset="0"/>
      <p:regular r:id="rId38"/>
    </p:embeddedFont>
    <p:embeddedFont>
      <p:font typeface="Sport Day" panose="020B0604020202020204" charset="0"/>
      <p:regular r:id="rId39"/>
      <p:bold r:id="rId40"/>
      <p:italic r:id="rId41"/>
      <p:boldItalic r:id="rId42"/>
    </p:embeddedFont>
    <p:embeddedFont>
      <p:font typeface="Comic Sans MS" panose="030F0702030302020204" pitchFamily="66" charset="0"/>
      <p:regular r:id="rId43"/>
      <p:bold r:id="rId44"/>
      <p:italic r:id="rId45"/>
      <p:boldItalic r:id="rId46"/>
    </p:embeddedFont>
    <p:embeddedFont>
      <p:font typeface="Barriecito" panose="020B0604020202020204" charset="0"/>
      <p:regular r:id="rId47"/>
      <p:bold r:id="rId48"/>
      <p:italic r:id="rId49"/>
      <p:boldItalic r:id="rId50"/>
    </p:embeddedFont>
    <p:embeddedFont>
      <p:font typeface="Encode Sans" panose="020B0604020202020204"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284"/>
    <a:srgbClr val="F0F0F0"/>
    <a:srgbClr val="CD6857"/>
    <a:srgbClr val="FD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84525" autoAdjust="0"/>
  </p:normalViewPr>
  <p:slideViewPr>
    <p:cSldViewPr>
      <p:cViewPr varScale="1">
        <p:scale>
          <a:sx n="124" d="100"/>
          <a:sy n="124" d="100"/>
        </p:scale>
        <p:origin x="11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691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Divide Ss into 2 teams: one team is X, one team is O.</a:t>
            </a:r>
          </a:p>
          <a:p>
            <a:pPr marL="158750" indent="0">
              <a:buNone/>
            </a:pPr>
            <a:r>
              <a:rPr lang="en-US" dirty="0"/>
              <a:t>- Students select a number on the grid, then 2 students from that team ask and answer based on the cue. If they answer correctly, teacher clicks on the home button to go back to the first slide, then click on X or O (depending on which team is answering).</a:t>
            </a:r>
          </a:p>
          <a:p>
            <a:pPr marL="158750" indent="0">
              <a:buNone/>
            </a:pPr>
            <a:r>
              <a:rPr lang="en-US" dirty="0"/>
              <a:t>- The first team to get three </a:t>
            </a:r>
            <a:r>
              <a:rPr lang="en-US" dirty="0" err="1"/>
              <a:t>Xs</a:t>
            </a:r>
            <a:r>
              <a:rPr lang="en-US" dirty="0"/>
              <a:t> or three </a:t>
            </a:r>
            <a:r>
              <a:rPr lang="en-US" dirty="0" err="1"/>
              <a:t>Os</a:t>
            </a:r>
            <a:r>
              <a:rPr lang="en-US" dirty="0"/>
              <a:t> in a row wins!</a:t>
            </a:r>
          </a:p>
        </p:txBody>
      </p:sp>
    </p:spTree>
    <p:extLst>
      <p:ext uri="{BB962C8B-B14F-4D97-AF65-F5344CB8AC3E}">
        <p14:creationId xmlns:p14="http://schemas.microsoft.com/office/powerpoint/2010/main" val="95406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51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724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50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on the Speaker Icon to play the audio.</a:t>
            </a:r>
          </a:p>
          <a:p>
            <a:endParaRPr lang="en-US"/>
          </a:p>
        </p:txBody>
      </p:sp>
    </p:spTree>
    <p:extLst>
      <p:ext uri="{BB962C8B-B14F-4D97-AF65-F5344CB8AC3E}">
        <p14:creationId xmlns:p14="http://schemas.microsoft.com/office/powerpoint/2010/main" val="225418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478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63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p:nvPr/>
        </p:nvSpPr>
        <p:spPr>
          <a:xfrm>
            <a:off x="5198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1556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4705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30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880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1333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215650" y="3558914"/>
            <a:ext cx="7928361" cy="1672319"/>
            <a:chOff x="1691672" y="4955436"/>
            <a:chExt cx="2621552" cy="552961"/>
          </a:xfrm>
        </p:grpSpPr>
        <p:sp>
          <p:nvSpPr>
            <p:cNvPr id="20" name="Google Shape;20;p2"/>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16"/>
        <p:cNvGrpSpPr/>
        <p:nvPr/>
      </p:nvGrpSpPr>
      <p:grpSpPr>
        <a:xfrm>
          <a:off x="0" y="0"/>
          <a:ext cx="0" cy="0"/>
          <a:chOff x="0" y="0"/>
          <a:chExt cx="0" cy="0"/>
        </a:xfrm>
      </p:grpSpPr>
      <p:sp>
        <p:nvSpPr>
          <p:cNvPr id="417" name="Google Shape;417;p32"/>
          <p:cNvSpPr/>
          <p:nvPr/>
        </p:nvSpPr>
        <p:spPr>
          <a:xfrm>
            <a:off x="7789939" y="4376743"/>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2244445" y="4273681"/>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26525" y="437450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2954930" y="47049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5"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7621630"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7470053" y="1741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61"/>
        <p:cNvGrpSpPr/>
        <p:nvPr/>
      </p:nvGrpSpPr>
      <p:grpSpPr>
        <a:xfrm>
          <a:off x="0" y="0"/>
          <a:ext cx="0" cy="0"/>
          <a:chOff x="0" y="0"/>
          <a:chExt cx="0" cy="0"/>
        </a:xfrm>
      </p:grpSpPr>
      <p:sp>
        <p:nvSpPr>
          <p:cNvPr id="462" name="Google Shape;462;p13"/>
          <p:cNvSpPr txBox="1">
            <a:spLocks noGrp="1"/>
          </p:cNvSpPr>
          <p:nvPr>
            <p:ph type="title" hasCustomPrompt="1"/>
          </p:nvPr>
        </p:nvSpPr>
        <p:spPr>
          <a:xfrm rot="1973">
            <a:off x="2490887" y="1236347"/>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3" name="Google Shape;463;p13"/>
          <p:cNvSpPr txBox="1">
            <a:spLocks noGrp="1"/>
          </p:cNvSpPr>
          <p:nvPr>
            <p:ph type="title" idx="2"/>
          </p:nvPr>
        </p:nvSpPr>
        <p:spPr>
          <a:xfrm>
            <a:off x="1723188" y="188917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4" name="Google Shape;464;p13"/>
          <p:cNvSpPr txBox="1">
            <a:spLocks noGrp="1"/>
          </p:cNvSpPr>
          <p:nvPr>
            <p:ph type="subTitle" idx="1"/>
          </p:nvPr>
        </p:nvSpPr>
        <p:spPr>
          <a:xfrm>
            <a:off x="1723188" y="224226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5" name="Google Shape;465;p13"/>
          <p:cNvSpPr txBox="1">
            <a:spLocks noGrp="1"/>
          </p:cNvSpPr>
          <p:nvPr>
            <p:ph type="title" idx="3" hasCustomPrompt="1"/>
          </p:nvPr>
        </p:nvSpPr>
        <p:spPr>
          <a:xfrm rot="1973">
            <a:off x="5607912" y="1236347"/>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6" name="Google Shape;466;p13"/>
          <p:cNvSpPr txBox="1">
            <a:spLocks noGrp="1"/>
          </p:cNvSpPr>
          <p:nvPr>
            <p:ph type="title" idx="4"/>
          </p:nvPr>
        </p:nvSpPr>
        <p:spPr>
          <a:xfrm>
            <a:off x="4840213" y="188917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7" name="Google Shape;467;p13"/>
          <p:cNvSpPr txBox="1">
            <a:spLocks noGrp="1"/>
          </p:cNvSpPr>
          <p:nvPr>
            <p:ph type="subTitle" idx="5"/>
          </p:nvPr>
        </p:nvSpPr>
        <p:spPr>
          <a:xfrm>
            <a:off x="4840213" y="224226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8" name="Google Shape;468;p13"/>
          <p:cNvSpPr txBox="1">
            <a:spLocks noGrp="1"/>
          </p:cNvSpPr>
          <p:nvPr>
            <p:ph type="title" idx="6" hasCustomPrompt="1"/>
          </p:nvPr>
        </p:nvSpPr>
        <p:spPr>
          <a:xfrm rot="1973">
            <a:off x="2490887" y="2994874"/>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9" name="Google Shape;469;p13"/>
          <p:cNvSpPr txBox="1">
            <a:spLocks noGrp="1"/>
          </p:cNvSpPr>
          <p:nvPr>
            <p:ph type="title" idx="7"/>
          </p:nvPr>
        </p:nvSpPr>
        <p:spPr>
          <a:xfrm>
            <a:off x="1723188" y="364770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0" name="Google Shape;470;p13"/>
          <p:cNvSpPr txBox="1">
            <a:spLocks noGrp="1"/>
          </p:cNvSpPr>
          <p:nvPr>
            <p:ph type="subTitle" idx="8"/>
          </p:nvPr>
        </p:nvSpPr>
        <p:spPr>
          <a:xfrm>
            <a:off x="1723188" y="400079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1" name="Google Shape;471;p13"/>
          <p:cNvSpPr txBox="1">
            <a:spLocks noGrp="1"/>
          </p:cNvSpPr>
          <p:nvPr>
            <p:ph type="title" idx="9" hasCustomPrompt="1"/>
          </p:nvPr>
        </p:nvSpPr>
        <p:spPr>
          <a:xfrm rot="1973">
            <a:off x="5607912" y="2994874"/>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72" name="Google Shape;472;p13"/>
          <p:cNvSpPr txBox="1">
            <a:spLocks noGrp="1"/>
          </p:cNvSpPr>
          <p:nvPr>
            <p:ph type="title" idx="13"/>
          </p:nvPr>
        </p:nvSpPr>
        <p:spPr>
          <a:xfrm>
            <a:off x="4840213" y="364770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3" name="Google Shape;473;p13"/>
          <p:cNvSpPr txBox="1">
            <a:spLocks noGrp="1"/>
          </p:cNvSpPr>
          <p:nvPr>
            <p:ph type="subTitle" idx="14"/>
          </p:nvPr>
        </p:nvSpPr>
        <p:spPr>
          <a:xfrm>
            <a:off x="4840213" y="400079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4" name="Google Shape;474;p13"/>
          <p:cNvSpPr txBox="1">
            <a:spLocks noGrp="1"/>
          </p:cNvSpPr>
          <p:nvPr>
            <p:ph type="title" idx="15"/>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75" name="Google Shape;475;p13"/>
          <p:cNvGrpSpPr/>
          <p:nvPr/>
        </p:nvGrpSpPr>
        <p:grpSpPr>
          <a:xfrm>
            <a:off x="-99837" y="0"/>
            <a:ext cx="9267475" cy="5143500"/>
            <a:chOff x="-228625" y="0"/>
            <a:chExt cx="9267475" cy="5143500"/>
          </a:xfrm>
        </p:grpSpPr>
        <p:sp>
          <p:nvSpPr>
            <p:cNvPr id="476" name="Google Shape;476;p13"/>
            <p:cNvSpPr/>
            <p:nvPr/>
          </p:nvSpPr>
          <p:spPr>
            <a:xfrm>
              <a:off x="8316900" y="36947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rot="10800000" flipH="1">
              <a:off x="7445125" y="4311334"/>
              <a:ext cx="1593725" cy="832166"/>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0" y="0"/>
              <a:ext cx="824254" cy="647811"/>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228625" y="3934425"/>
              <a:ext cx="1070189" cy="1056686"/>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3"/>
            <p:cNvSpPr/>
            <p:nvPr/>
          </p:nvSpPr>
          <p:spPr>
            <a:xfrm>
              <a:off x="5740198" y="0"/>
              <a:ext cx="2112637" cy="1056667"/>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13"/>
          <p:cNvGrpSpPr/>
          <p:nvPr/>
        </p:nvGrpSpPr>
        <p:grpSpPr>
          <a:xfrm>
            <a:off x="-25" y="0"/>
            <a:ext cx="9038875" cy="5143511"/>
            <a:chOff x="-25" y="0"/>
            <a:chExt cx="9038875" cy="5143511"/>
          </a:xfrm>
        </p:grpSpPr>
        <p:sp>
          <p:nvSpPr>
            <p:cNvPr id="482" name="Google Shape;482;p13"/>
            <p:cNvSpPr/>
            <p:nvPr/>
          </p:nvSpPr>
          <p:spPr>
            <a:xfrm>
              <a:off x="8316900" y="36947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3"/>
            <p:cNvSpPr/>
            <p:nvPr/>
          </p:nvSpPr>
          <p:spPr>
            <a:xfrm rot="10800000" flipH="1">
              <a:off x="7445125" y="4311334"/>
              <a:ext cx="1593725" cy="832166"/>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3"/>
            <p:cNvSpPr/>
            <p:nvPr/>
          </p:nvSpPr>
          <p:spPr>
            <a:xfrm>
              <a:off x="0" y="0"/>
              <a:ext cx="824254" cy="647811"/>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25" y="4086825"/>
              <a:ext cx="1070189" cy="1056686"/>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5740198" y="0"/>
              <a:ext cx="2112637" cy="1056667"/>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a:off x="124376" y="210217"/>
            <a:ext cx="8913827" cy="3762390"/>
            <a:chOff x="124376" y="210217"/>
            <a:chExt cx="8913827" cy="3762390"/>
          </a:xfrm>
        </p:grpSpPr>
        <p:sp>
          <p:nvSpPr>
            <p:cNvPr id="488" name="Google Shape;488;p13"/>
            <p:cNvSpPr/>
            <p:nvPr/>
          </p:nvSpPr>
          <p:spPr>
            <a:xfrm>
              <a:off x="325111" y="16521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200626" y="1460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275312" y="38778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124387" y="17993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5317512" y="8034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7082112" y="2956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8636637" y="12842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943737" y="22842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200636" y="35655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807748" y="21526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8886836" y="11848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7230511" y="6322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124376" y="37663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8859901" y="1460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8920626" y="19167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7411101" y="3853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5336901" y="6327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8405930" y="2102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885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flipH="1">
            <a:off x="7625119"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174318"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5681432"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249944"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118288"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114061"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883657"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flipH="1">
            <a:off x="-27155" y="3558914"/>
            <a:ext cx="7928361" cy="167231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8025313" y="3993274"/>
            <a:ext cx="733317" cy="621516"/>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33929" y="361040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3" y="3882373"/>
            <a:ext cx="2076696" cy="1554425"/>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26200" y="447740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88518" y="-150578"/>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261596" y="8781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255993" y="-195303"/>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58728"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57600" y="4438026"/>
            <a:ext cx="2568616" cy="192261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2" y="4313980"/>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8"/>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26200" y="4184050"/>
            <a:ext cx="9201600" cy="959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txBox="1">
            <a:spLocks noGrp="1"/>
          </p:cNvSpPr>
          <p:nvPr>
            <p:ph type="title"/>
          </p:nvPr>
        </p:nvSpPr>
        <p:spPr>
          <a:xfrm>
            <a:off x="1388100" y="956425"/>
            <a:ext cx="6367800" cy="2611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600">
                <a:latin typeface="Comic Sans MS" panose="030F0702030302020204" pitchFamily="66"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744750" y="1346725"/>
            <a:ext cx="4045200" cy="1329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7000">
                <a:latin typeface="Comic Sans MS" panose="030F0702030302020204" pitchFamily="66"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3744750" y="2676025"/>
            <a:ext cx="4434300" cy="6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omic Sans MS" panose="030F0702030302020204" pitchFamily="66"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6200" y="418405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719875" y="2362313"/>
            <a:ext cx="2988300" cy="621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atin typeface="Comic Sans MS" panose="030F0702030302020204" pitchFamily="66"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15"/>
          <p:cNvSpPr txBox="1">
            <a:spLocks noGrp="1"/>
          </p:cNvSpPr>
          <p:nvPr>
            <p:ph type="subTitle" idx="1"/>
          </p:nvPr>
        </p:nvSpPr>
        <p:spPr>
          <a:xfrm flipH="1">
            <a:off x="719800" y="3093900"/>
            <a:ext cx="25830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atin typeface="Comic Sans MS" panose="030F0702030302020204" pitchFamily="66"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720000" y="844325"/>
            <a:ext cx="4565700" cy="15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5"/>
          <p:cNvSpPr/>
          <p:nvPr/>
        </p:nvSpPr>
        <p:spPr>
          <a:xfrm>
            <a:off x="7913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12069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34271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777420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715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444595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614048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5"/>
          <p:cNvGrpSpPr/>
          <p:nvPr/>
        </p:nvGrpSpPr>
        <p:grpSpPr>
          <a:xfrm>
            <a:off x="1242800" y="3558914"/>
            <a:ext cx="7928361" cy="167231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410"/>
        <p:cNvGrpSpPr/>
        <p:nvPr/>
      </p:nvGrpSpPr>
      <p:grpSpPr>
        <a:xfrm>
          <a:off x="0" y="0"/>
          <a:ext cx="0" cy="0"/>
          <a:chOff x="0" y="0"/>
          <a:chExt cx="0" cy="0"/>
        </a:xfrm>
      </p:grpSpPr>
      <p:sp>
        <p:nvSpPr>
          <p:cNvPr id="411" name="Google Shape;411;p31"/>
          <p:cNvSpPr/>
          <p:nvPr/>
        </p:nvSpPr>
        <p:spPr>
          <a:xfrm>
            <a:off x="-26200" y="4045500"/>
            <a:ext cx="9201600" cy="1155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872614" y="4"/>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724057" y="6574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7E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BA28B82-8361-4D6A-97C1-E854BD5A68C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61" r:id="rId8"/>
    <p:sldLayoutId id="2147483677" r:id="rId9"/>
    <p:sldLayoutId id="2147483678"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22.xml"/><Relationship Id="rId7" Type="http://schemas.openxmlformats.org/officeDocument/2006/relationships/slide" Target="slide26.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4.xml"/><Relationship Id="rId10" Type="http://schemas.openxmlformats.org/officeDocument/2006/relationships/slide" Target="slide29.xml"/><Relationship Id="rId4" Type="http://schemas.openxmlformats.org/officeDocument/2006/relationships/slide" Target="slide23.xml"/><Relationship Id="rId9" Type="http://schemas.openxmlformats.org/officeDocument/2006/relationships/slide" Target="slide28.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455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259875" y="4504950"/>
            <a:ext cx="18093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39"/>
          <p:cNvGrpSpPr/>
          <p:nvPr/>
        </p:nvGrpSpPr>
        <p:grpSpPr>
          <a:xfrm flipH="1">
            <a:off x="1015288" y="809572"/>
            <a:ext cx="1809312" cy="3797814"/>
            <a:chOff x="8769109" y="1910254"/>
            <a:chExt cx="337426" cy="708270"/>
          </a:xfrm>
        </p:grpSpPr>
        <p:sp>
          <p:nvSpPr>
            <p:cNvPr id="646" name="Google Shape;646;p39"/>
            <p:cNvSpPr/>
            <p:nvPr/>
          </p:nvSpPr>
          <p:spPr>
            <a:xfrm>
              <a:off x="8801499" y="2015235"/>
              <a:ext cx="253190" cy="261221"/>
            </a:xfrm>
            <a:custGeom>
              <a:avLst/>
              <a:gdLst/>
              <a:ahLst/>
              <a:cxnLst/>
              <a:rect l="l" t="t" r="r" b="b"/>
              <a:pathLst>
                <a:path w="5675" h="5855" extrusionOk="0">
                  <a:moveTo>
                    <a:pt x="1942" y="1"/>
                  </a:moveTo>
                  <a:cubicBezTo>
                    <a:pt x="871" y="1"/>
                    <a:pt x="0" y="359"/>
                    <a:pt x="54" y="1547"/>
                  </a:cubicBezTo>
                  <a:cubicBezTo>
                    <a:pt x="179" y="4532"/>
                    <a:pt x="473" y="5855"/>
                    <a:pt x="473" y="5855"/>
                  </a:cubicBezTo>
                  <a:lnTo>
                    <a:pt x="5652" y="5719"/>
                  </a:lnTo>
                  <a:lnTo>
                    <a:pt x="5675" y="834"/>
                  </a:lnTo>
                  <a:cubicBezTo>
                    <a:pt x="5675" y="834"/>
                    <a:pt x="3576" y="1"/>
                    <a:pt x="1942"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8830633" y="2193206"/>
              <a:ext cx="75221" cy="141296"/>
            </a:xfrm>
            <a:custGeom>
              <a:avLst/>
              <a:gdLst/>
              <a:ahLst/>
              <a:cxnLst/>
              <a:rect l="l" t="t" r="r" b="b"/>
              <a:pathLst>
                <a:path w="1686" h="3167" extrusionOk="0">
                  <a:moveTo>
                    <a:pt x="1572" y="0"/>
                  </a:moveTo>
                  <a:cubicBezTo>
                    <a:pt x="1572" y="0"/>
                    <a:pt x="1" y="1685"/>
                    <a:pt x="12" y="2013"/>
                  </a:cubicBezTo>
                  <a:cubicBezTo>
                    <a:pt x="23" y="2352"/>
                    <a:pt x="1097" y="3167"/>
                    <a:pt x="1097" y="3167"/>
                  </a:cubicBezTo>
                  <a:lnTo>
                    <a:pt x="1335" y="2578"/>
                  </a:lnTo>
                  <a:cubicBezTo>
                    <a:pt x="1335" y="2578"/>
                    <a:pt x="928" y="2092"/>
                    <a:pt x="951" y="2036"/>
                  </a:cubicBezTo>
                  <a:cubicBezTo>
                    <a:pt x="961" y="1968"/>
                    <a:pt x="1640" y="1142"/>
                    <a:pt x="1640" y="1142"/>
                  </a:cubicBezTo>
                  <a:cubicBezTo>
                    <a:pt x="1640" y="1142"/>
                    <a:pt x="1685" y="136"/>
                    <a:pt x="1572"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8855350" y="2191644"/>
              <a:ext cx="61569" cy="80307"/>
            </a:xfrm>
            <a:custGeom>
              <a:avLst/>
              <a:gdLst/>
              <a:ahLst/>
              <a:cxnLst/>
              <a:rect l="l" t="t" r="r" b="b"/>
              <a:pathLst>
                <a:path w="1380" h="1800" extrusionOk="0">
                  <a:moveTo>
                    <a:pt x="1098" y="1"/>
                  </a:moveTo>
                  <a:cubicBezTo>
                    <a:pt x="928" y="1"/>
                    <a:pt x="272" y="623"/>
                    <a:pt x="0" y="951"/>
                  </a:cubicBezTo>
                  <a:lnTo>
                    <a:pt x="781" y="1799"/>
                  </a:lnTo>
                  <a:cubicBezTo>
                    <a:pt x="781" y="1799"/>
                    <a:pt x="1199" y="1403"/>
                    <a:pt x="1289" y="1222"/>
                  </a:cubicBezTo>
                  <a:cubicBezTo>
                    <a:pt x="1380" y="1041"/>
                    <a:pt x="1279" y="1"/>
                    <a:pt x="109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8772098" y="2344006"/>
              <a:ext cx="140805" cy="195280"/>
            </a:xfrm>
            <a:custGeom>
              <a:avLst/>
              <a:gdLst/>
              <a:ahLst/>
              <a:cxnLst/>
              <a:rect l="l" t="t" r="r" b="b"/>
              <a:pathLst>
                <a:path w="3156" h="4377" extrusionOk="0">
                  <a:moveTo>
                    <a:pt x="2240" y="1"/>
                  </a:moveTo>
                  <a:cubicBezTo>
                    <a:pt x="2240" y="1"/>
                    <a:pt x="1075" y="838"/>
                    <a:pt x="702" y="1222"/>
                  </a:cubicBezTo>
                  <a:cubicBezTo>
                    <a:pt x="442" y="1471"/>
                    <a:pt x="476" y="2240"/>
                    <a:pt x="838" y="3936"/>
                  </a:cubicBezTo>
                  <a:cubicBezTo>
                    <a:pt x="838" y="3936"/>
                    <a:pt x="1" y="4265"/>
                    <a:pt x="57" y="4355"/>
                  </a:cubicBezTo>
                  <a:cubicBezTo>
                    <a:pt x="68" y="4370"/>
                    <a:pt x="110" y="4376"/>
                    <a:pt x="171" y="4376"/>
                  </a:cubicBezTo>
                  <a:cubicBezTo>
                    <a:pt x="485" y="4376"/>
                    <a:pt x="1322" y="4212"/>
                    <a:pt x="1313" y="4174"/>
                  </a:cubicBezTo>
                  <a:cubicBezTo>
                    <a:pt x="1301" y="4129"/>
                    <a:pt x="1324" y="1923"/>
                    <a:pt x="1324" y="1923"/>
                  </a:cubicBezTo>
                  <a:lnTo>
                    <a:pt x="3155" y="973"/>
                  </a:lnTo>
                  <a:lnTo>
                    <a:pt x="2240"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8927003" y="2353107"/>
              <a:ext cx="64112" cy="259659"/>
            </a:xfrm>
            <a:custGeom>
              <a:avLst/>
              <a:gdLst/>
              <a:ahLst/>
              <a:cxnLst/>
              <a:rect l="l" t="t" r="r" b="b"/>
              <a:pathLst>
                <a:path w="1437" h="5820" extrusionOk="0">
                  <a:moveTo>
                    <a:pt x="102" y="0"/>
                  </a:moveTo>
                  <a:cubicBezTo>
                    <a:pt x="102" y="1"/>
                    <a:pt x="283" y="1957"/>
                    <a:pt x="430" y="3031"/>
                  </a:cubicBezTo>
                  <a:cubicBezTo>
                    <a:pt x="577" y="4219"/>
                    <a:pt x="882" y="5440"/>
                    <a:pt x="882" y="5440"/>
                  </a:cubicBezTo>
                  <a:cubicBezTo>
                    <a:pt x="882" y="5440"/>
                    <a:pt x="0" y="5745"/>
                    <a:pt x="68" y="5802"/>
                  </a:cubicBezTo>
                  <a:cubicBezTo>
                    <a:pt x="86" y="5814"/>
                    <a:pt x="172" y="5820"/>
                    <a:pt x="291" y="5820"/>
                  </a:cubicBezTo>
                  <a:cubicBezTo>
                    <a:pt x="606" y="5820"/>
                    <a:pt x="1152" y="5780"/>
                    <a:pt x="1267" y="5722"/>
                  </a:cubicBezTo>
                  <a:cubicBezTo>
                    <a:pt x="1437" y="5655"/>
                    <a:pt x="1334" y="5474"/>
                    <a:pt x="1334" y="5474"/>
                  </a:cubicBezTo>
                  <a:cubicBezTo>
                    <a:pt x="1369" y="4897"/>
                    <a:pt x="1267" y="3179"/>
                    <a:pt x="1267" y="3179"/>
                  </a:cubicBezTo>
                  <a:cubicBezTo>
                    <a:pt x="1267" y="2669"/>
                    <a:pt x="1391" y="747"/>
                    <a:pt x="1391" y="747"/>
                  </a:cubicBezTo>
                  <a:lnTo>
                    <a:pt x="102"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8772098" y="2404103"/>
              <a:ext cx="60096" cy="135183"/>
            </a:xfrm>
            <a:custGeom>
              <a:avLst/>
              <a:gdLst/>
              <a:ahLst/>
              <a:cxnLst/>
              <a:rect l="l" t="t" r="r" b="b"/>
              <a:pathLst>
                <a:path w="1347" h="3030" extrusionOk="0">
                  <a:moveTo>
                    <a:pt x="589" y="0"/>
                  </a:moveTo>
                  <a:lnTo>
                    <a:pt x="589" y="0"/>
                  </a:lnTo>
                  <a:cubicBezTo>
                    <a:pt x="431" y="350"/>
                    <a:pt x="532" y="1119"/>
                    <a:pt x="838" y="2589"/>
                  </a:cubicBezTo>
                  <a:cubicBezTo>
                    <a:pt x="838" y="2589"/>
                    <a:pt x="1" y="2918"/>
                    <a:pt x="57" y="3008"/>
                  </a:cubicBezTo>
                  <a:cubicBezTo>
                    <a:pt x="68" y="3023"/>
                    <a:pt x="110" y="3029"/>
                    <a:pt x="171" y="3029"/>
                  </a:cubicBezTo>
                  <a:cubicBezTo>
                    <a:pt x="485" y="3029"/>
                    <a:pt x="1322" y="2865"/>
                    <a:pt x="1313" y="2827"/>
                  </a:cubicBezTo>
                  <a:cubicBezTo>
                    <a:pt x="1301" y="2782"/>
                    <a:pt x="1346" y="769"/>
                    <a:pt x="1346" y="611"/>
                  </a:cubicBezTo>
                  <a:cubicBezTo>
                    <a:pt x="1087" y="430"/>
                    <a:pt x="815" y="226"/>
                    <a:pt x="58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8927003" y="2496680"/>
              <a:ext cx="64112" cy="116088"/>
            </a:xfrm>
            <a:custGeom>
              <a:avLst/>
              <a:gdLst/>
              <a:ahLst/>
              <a:cxnLst/>
              <a:rect l="l" t="t" r="r" b="b"/>
              <a:pathLst>
                <a:path w="1437" h="2602" extrusionOk="0">
                  <a:moveTo>
                    <a:pt x="820" y="1"/>
                  </a:moveTo>
                  <a:cubicBezTo>
                    <a:pt x="691" y="1"/>
                    <a:pt x="563" y="6"/>
                    <a:pt x="442" y="17"/>
                  </a:cubicBezTo>
                  <a:cubicBezTo>
                    <a:pt x="600" y="1137"/>
                    <a:pt x="882" y="2222"/>
                    <a:pt x="882" y="2222"/>
                  </a:cubicBezTo>
                  <a:cubicBezTo>
                    <a:pt x="882" y="2222"/>
                    <a:pt x="0" y="2527"/>
                    <a:pt x="68" y="2584"/>
                  </a:cubicBezTo>
                  <a:cubicBezTo>
                    <a:pt x="86" y="2596"/>
                    <a:pt x="172" y="2602"/>
                    <a:pt x="291" y="2602"/>
                  </a:cubicBezTo>
                  <a:cubicBezTo>
                    <a:pt x="606" y="2602"/>
                    <a:pt x="1152" y="2562"/>
                    <a:pt x="1267" y="2504"/>
                  </a:cubicBezTo>
                  <a:cubicBezTo>
                    <a:pt x="1437" y="2437"/>
                    <a:pt x="1334" y="2256"/>
                    <a:pt x="1334" y="2256"/>
                  </a:cubicBezTo>
                  <a:cubicBezTo>
                    <a:pt x="1369" y="1735"/>
                    <a:pt x="1312" y="333"/>
                    <a:pt x="1289" y="28"/>
                  </a:cubicBezTo>
                  <a:cubicBezTo>
                    <a:pt x="1139" y="9"/>
                    <a:pt x="979" y="1"/>
                    <a:pt x="82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8952746" y="2504443"/>
              <a:ext cx="19184" cy="95922"/>
            </a:xfrm>
            <a:custGeom>
              <a:avLst/>
              <a:gdLst/>
              <a:ahLst/>
              <a:cxnLst/>
              <a:rect l="l" t="t" r="r" b="b"/>
              <a:pathLst>
                <a:path w="430" h="2150" extrusionOk="0">
                  <a:moveTo>
                    <a:pt x="46" y="1"/>
                  </a:moveTo>
                  <a:cubicBezTo>
                    <a:pt x="23" y="1"/>
                    <a:pt x="0" y="24"/>
                    <a:pt x="0" y="46"/>
                  </a:cubicBezTo>
                  <a:cubicBezTo>
                    <a:pt x="91" y="747"/>
                    <a:pt x="226" y="1438"/>
                    <a:pt x="350" y="2127"/>
                  </a:cubicBezTo>
                  <a:cubicBezTo>
                    <a:pt x="350" y="2139"/>
                    <a:pt x="362" y="2149"/>
                    <a:pt x="373" y="2149"/>
                  </a:cubicBezTo>
                  <a:cubicBezTo>
                    <a:pt x="396" y="2149"/>
                    <a:pt x="430" y="2127"/>
                    <a:pt x="418" y="2104"/>
                  </a:cubicBezTo>
                  <a:cubicBezTo>
                    <a:pt x="294" y="1415"/>
                    <a:pt x="169" y="725"/>
                    <a:pt x="68" y="24"/>
                  </a:cubicBezTo>
                  <a:cubicBezTo>
                    <a:pt x="68" y="13"/>
                    <a:pt x="56" y="1"/>
                    <a:pt x="46"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8957787" y="2500963"/>
              <a:ext cx="19229" cy="103418"/>
            </a:xfrm>
            <a:custGeom>
              <a:avLst/>
              <a:gdLst/>
              <a:ahLst/>
              <a:cxnLst/>
              <a:rect l="l" t="t" r="r" b="b"/>
              <a:pathLst>
                <a:path w="431" h="2318" extrusionOk="0">
                  <a:moveTo>
                    <a:pt x="46" y="0"/>
                  </a:moveTo>
                  <a:cubicBezTo>
                    <a:pt x="23" y="0"/>
                    <a:pt x="0" y="23"/>
                    <a:pt x="11" y="45"/>
                  </a:cubicBezTo>
                  <a:cubicBezTo>
                    <a:pt x="204" y="780"/>
                    <a:pt x="272" y="1538"/>
                    <a:pt x="350" y="2284"/>
                  </a:cubicBezTo>
                  <a:cubicBezTo>
                    <a:pt x="362" y="2307"/>
                    <a:pt x="373" y="2318"/>
                    <a:pt x="396" y="2318"/>
                  </a:cubicBezTo>
                  <a:cubicBezTo>
                    <a:pt x="418" y="2318"/>
                    <a:pt x="430" y="2307"/>
                    <a:pt x="430" y="2284"/>
                  </a:cubicBezTo>
                  <a:cubicBezTo>
                    <a:pt x="350" y="1526"/>
                    <a:pt x="272" y="769"/>
                    <a:pt x="79" y="34"/>
                  </a:cubicBezTo>
                  <a:cubicBezTo>
                    <a:pt x="79" y="11"/>
                    <a:pt x="56"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8967870" y="2500963"/>
              <a:ext cx="13161" cy="102436"/>
            </a:xfrm>
            <a:custGeom>
              <a:avLst/>
              <a:gdLst/>
              <a:ahLst/>
              <a:cxnLst/>
              <a:rect l="l" t="t" r="r" b="b"/>
              <a:pathLst>
                <a:path w="295" h="2296" extrusionOk="0">
                  <a:moveTo>
                    <a:pt x="46" y="0"/>
                  </a:moveTo>
                  <a:cubicBezTo>
                    <a:pt x="23" y="0"/>
                    <a:pt x="1" y="23"/>
                    <a:pt x="11" y="45"/>
                  </a:cubicBezTo>
                  <a:cubicBezTo>
                    <a:pt x="159" y="780"/>
                    <a:pt x="215" y="1516"/>
                    <a:pt x="227" y="2262"/>
                  </a:cubicBezTo>
                  <a:cubicBezTo>
                    <a:pt x="227" y="2284"/>
                    <a:pt x="238" y="2295"/>
                    <a:pt x="260" y="2295"/>
                  </a:cubicBezTo>
                  <a:cubicBezTo>
                    <a:pt x="283" y="2295"/>
                    <a:pt x="295" y="2284"/>
                    <a:pt x="295" y="2262"/>
                  </a:cubicBezTo>
                  <a:cubicBezTo>
                    <a:pt x="295" y="1504"/>
                    <a:pt x="227" y="769"/>
                    <a:pt x="79" y="34"/>
                  </a:cubicBezTo>
                  <a:cubicBezTo>
                    <a:pt x="79" y="11"/>
                    <a:pt x="68"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8977418" y="2500963"/>
              <a:ext cx="9681" cy="97930"/>
            </a:xfrm>
            <a:custGeom>
              <a:avLst/>
              <a:gdLst/>
              <a:ahLst/>
              <a:cxnLst/>
              <a:rect l="l" t="t" r="r" b="b"/>
              <a:pathLst>
                <a:path w="217" h="2195" extrusionOk="0">
                  <a:moveTo>
                    <a:pt x="35" y="0"/>
                  </a:moveTo>
                  <a:cubicBezTo>
                    <a:pt x="13" y="0"/>
                    <a:pt x="1" y="11"/>
                    <a:pt x="1" y="34"/>
                  </a:cubicBezTo>
                  <a:cubicBezTo>
                    <a:pt x="81" y="735"/>
                    <a:pt x="148" y="1448"/>
                    <a:pt x="81" y="2160"/>
                  </a:cubicBezTo>
                  <a:cubicBezTo>
                    <a:pt x="81" y="2182"/>
                    <a:pt x="103" y="2194"/>
                    <a:pt x="114" y="2194"/>
                  </a:cubicBezTo>
                  <a:cubicBezTo>
                    <a:pt x="137" y="2194"/>
                    <a:pt x="159" y="2182"/>
                    <a:pt x="159" y="2160"/>
                  </a:cubicBezTo>
                  <a:cubicBezTo>
                    <a:pt x="216" y="1448"/>
                    <a:pt x="159" y="735"/>
                    <a:pt x="69" y="34"/>
                  </a:cubicBezTo>
                  <a:cubicBezTo>
                    <a:pt x="69" y="11"/>
                    <a:pt x="46" y="0"/>
                    <a:pt x="35"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8820550" y="2532729"/>
              <a:ext cx="3078" cy="1562"/>
            </a:xfrm>
            <a:custGeom>
              <a:avLst/>
              <a:gdLst/>
              <a:ahLst/>
              <a:cxnLst/>
              <a:rect l="l" t="t" r="r" b="b"/>
              <a:pathLst>
                <a:path w="69" h="35" extrusionOk="0">
                  <a:moveTo>
                    <a:pt x="68" y="0"/>
                  </a:moveTo>
                  <a:cubicBezTo>
                    <a:pt x="46" y="0"/>
                    <a:pt x="23" y="12"/>
                    <a:pt x="1" y="12"/>
                  </a:cubicBezTo>
                  <a:cubicBezTo>
                    <a:pt x="11" y="23"/>
                    <a:pt x="23" y="35"/>
                    <a:pt x="34" y="35"/>
                  </a:cubicBezTo>
                  <a:cubicBezTo>
                    <a:pt x="46" y="35"/>
                    <a:pt x="68" y="23"/>
                    <a:pt x="68"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8820015" y="2431318"/>
              <a:ext cx="9146" cy="101945"/>
            </a:xfrm>
            <a:custGeom>
              <a:avLst/>
              <a:gdLst/>
              <a:ahLst/>
              <a:cxnLst/>
              <a:rect l="l" t="t" r="r" b="b"/>
              <a:pathLst>
                <a:path w="205" h="2285" extrusionOk="0">
                  <a:moveTo>
                    <a:pt x="91" y="1"/>
                  </a:moveTo>
                  <a:cubicBezTo>
                    <a:pt x="80" y="1"/>
                    <a:pt x="58" y="12"/>
                    <a:pt x="58" y="34"/>
                  </a:cubicBezTo>
                  <a:cubicBezTo>
                    <a:pt x="91" y="770"/>
                    <a:pt x="126" y="1516"/>
                    <a:pt x="1" y="2262"/>
                  </a:cubicBezTo>
                  <a:cubicBezTo>
                    <a:pt x="1" y="2273"/>
                    <a:pt x="1" y="2285"/>
                    <a:pt x="13" y="2285"/>
                  </a:cubicBezTo>
                  <a:cubicBezTo>
                    <a:pt x="35" y="2285"/>
                    <a:pt x="58" y="2273"/>
                    <a:pt x="80" y="2273"/>
                  </a:cubicBezTo>
                  <a:cubicBezTo>
                    <a:pt x="204" y="1527"/>
                    <a:pt x="159" y="781"/>
                    <a:pt x="136" y="34"/>
                  </a:cubicBezTo>
                  <a:cubicBezTo>
                    <a:pt x="136" y="12"/>
                    <a:pt x="114" y="1"/>
                    <a:pt x="91"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8814973" y="2428775"/>
              <a:ext cx="5621" cy="102971"/>
            </a:xfrm>
            <a:custGeom>
              <a:avLst/>
              <a:gdLst/>
              <a:ahLst/>
              <a:cxnLst/>
              <a:rect l="l" t="t" r="r" b="b"/>
              <a:pathLst>
                <a:path w="126" h="2308" extrusionOk="0">
                  <a:moveTo>
                    <a:pt x="35" y="1"/>
                  </a:moveTo>
                  <a:cubicBezTo>
                    <a:pt x="23" y="1"/>
                    <a:pt x="1" y="12"/>
                    <a:pt x="1" y="35"/>
                  </a:cubicBezTo>
                  <a:cubicBezTo>
                    <a:pt x="23" y="408"/>
                    <a:pt x="23" y="792"/>
                    <a:pt x="23" y="1177"/>
                  </a:cubicBezTo>
                  <a:cubicBezTo>
                    <a:pt x="23" y="1539"/>
                    <a:pt x="58" y="1912"/>
                    <a:pt x="1" y="2274"/>
                  </a:cubicBezTo>
                  <a:cubicBezTo>
                    <a:pt x="1" y="2297"/>
                    <a:pt x="23" y="2308"/>
                    <a:pt x="35" y="2308"/>
                  </a:cubicBezTo>
                  <a:cubicBezTo>
                    <a:pt x="58" y="2308"/>
                    <a:pt x="80" y="2297"/>
                    <a:pt x="80" y="2274"/>
                  </a:cubicBezTo>
                  <a:cubicBezTo>
                    <a:pt x="126" y="1912"/>
                    <a:pt x="103" y="1539"/>
                    <a:pt x="103" y="1177"/>
                  </a:cubicBezTo>
                  <a:cubicBezTo>
                    <a:pt x="103" y="792"/>
                    <a:pt x="103" y="408"/>
                    <a:pt x="80" y="35"/>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8807433" y="2420700"/>
              <a:ext cx="7585" cy="105514"/>
            </a:xfrm>
            <a:custGeom>
              <a:avLst/>
              <a:gdLst/>
              <a:ahLst/>
              <a:cxnLst/>
              <a:rect l="l" t="t" r="r" b="b"/>
              <a:pathLst>
                <a:path w="170" h="2365" extrusionOk="0">
                  <a:moveTo>
                    <a:pt x="34" y="1"/>
                  </a:moveTo>
                  <a:cubicBezTo>
                    <a:pt x="11" y="1"/>
                    <a:pt x="1" y="13"/>
                    <a:pt x="1" y="35"/>
                  </a:cubicBezTo>
                  <a:cubicBezTo>
                    <a:pt x="1" y="714"/>
                    <a:pt x="68" y="1380"/>
                    <a:pt x="91" y="2048"/>
                  </a:cubicBezTo>
                  <a:cubicBezTo>
                    <a:pt x="102" y="2138"/>
                    <a:pt x="114" y="2217"/>
                    <a:pt x="114" y="2297"/>
                  </a:cubicBezTo>
                  <a:cubicBezTo>
                    <a:pt x="124" y="2319"/>
                    <a:pt x="102" y="2330"/>
                    <a:pt x="91" y="2330"/>
                  </a:cubicBezTo>
                  <a:cubicBezTo>
                    <a:pt x="91" y="2353"/>
                    <a:pt x="114" y="2365"/>
                    <a:pt x="124" y="2365"/>
                  </a:cubicBezTo>
                  <a:cubicBezTo>
                    <a:pt x="147" y="2365"/>
                    <a:pt x="170" y="2353"/>
                    <a:pt x="170" y="2330"/>
                  </a:cubicBezTo>
                  <a:cubicBezTo>
                    <a:pt x="159" y="1561"/>
                    <a:pt x="68" y="804"/>
                    <a:pt x="68" y="35"/>
                  </a:cubicBezTo>
                  <a:cubicBezTo>
                    <a:pt x="68" y="13"/>
                    <a:pt x="46" y="1"/>
                    <a:pt x="34"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8807924" y="2511537"/>
              <a:ext cx="1562" cy="8120"/>
            </a:xfrm>
            <a:custGeom>
              <a:avLst/>
              <a:gdLst/>
              <a:ahLst/>
              <a:cxnLst/>
              <a:rect l="l" t="t" r="r" b="b"/>
              <a:pathLst>
                <a:path w="35" h="182" extrusionOk="0">
                  <a:moveTo>
                    <a:pt x="0" y="0"/>
                  </a:moveTo>
                  <a:cubicBezTo>
                    <a:pt x="12" y="57"/>
                    <a:pt x="12" y="125"/>
                    <a:pt x="23" y="181"/>
                  </a:cubicBezTo>
                  <a:lnTo>
                    <a:pt x="35" y="181"/>
                  </a:lnTo>
                  <a:cubicBezTo>
                    <a:pt x="23" y="113"/>
                    <a:pt x="12" y="57"/>
                    <a:pt x="0"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8798823" y="2412133"/>
              <a:ext cx="14188" cy="112564"/>
            </a:xfrm>
            <a:custGeom>
              <a:avLst/>
              <a:gdLst/>
              <a:ahLst/>
              <a:cxnLst/>
              <a:rect l="l" t="t" r="r" b="b"/>
              <a:pathLst>
                <a:path w="318" h="2523" extrusionOk="0">
                  <a:moveTo>
                    <a:pt x="35" y="1"/>
                  </a:moveTo>
                  <a:cubicBezTo>
                    <a:pt x="23" y="1"/>
                    <a:pt x="1" y="12"/>
                    <a:pt x="1" y="34"/>
                  </a:cubicBezTo>
                  <a:cubicBezTo>
                    <a:pt x="1" y="770"/>
                    <a:pt x="103" y="1505"/>
                    <a:pt x="204" y="2228"/>
                  </a:cubicBezTo>
                  <a:cubicBezTo>
                    <a:pt x="216" y="2285"/>
                    <a:pt x="227" y="2341"/>
                    <a:pt x="239" y="2409"/>
                  </a:cubicBezTo>
                  <a:lnTo>
                    <a:pt x="227" y="2409"/>
                  </a:lnTo>
                  <a:cubicBezTo>
                    <a:pt x="227" y="2432"/>
                    <a:pt x="227" y="2466"/>
                    <a:pt x="239" y="2489"/>
                  </a:cubicBezTo>
                  <a:cubicBezTo>
                    <a:pt x="239" y="2511"/>
                    <a:pt x="261" y="2522"/>
                    <a:pt x="284" y="2522"/>
                  </a:cubicBezTo>
                  <a:cubicBezTo>
                    <a:pt x="295" y="2522"/>
                    <a:pt x="317" y="2511"/>
                    <a:pt x="307" y="2489"/>
                  </a:cubicBezTo>
                  <a:cubicBezTo>
                    <a:pt x="307" y="2409"/>
                    <a:pt x="295" y="2330"/>
                    <a:pt x="284" y="2240"/>
                  </a:cubicBezTo>
                  <a:cubicBezTo>
                    <a:pt x="182" y="1516"/>
                    <a:pt x="80" y="781"/>
                    <a:pt x="80" y="34"/>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8829116" y="2344006"/>
              <a:ext cx="83787" cy="69689"/>
            </a:xfrm>
            <a:custGeom>
              <a:avLst/>
              <a:gdLst/>
              <a:ahLst/>
              <a:cxnLst/>
              <a:rect l="l" t="t" r="r" b="b"/>
              <a:pathLst>
                <a:path w="1878" h="1562" extrusionOk="0">
                  <a:moveTo>
                    <a:pt x="962" y="1"/>
                  </a:moveTo>
                  <a:cubicBezTo>
                    <a:pt x="962" y="1"/>
                    <a:pt x="453" y="375"/>
                    <a:pt x="0" y="725"/>
                  </a:cubicBezTo>
                  <a:cubicBezTo>
                    <a:pt x="136" y="849"/>
                    <a:pt x="261" y="985"/>
                    <a:pt x="385" y="1121"/>
                  </a:cubicBezTo>
                  <a:cubicBezTo>
                    <a:pt x="520" y="1257"/>
                    <a:pt x="634" y="1403"/>
                    <a:pt x="736" y="1561"/>
                  </a:cubicBezTo>
                  <a:lnTo>
                    <a:pt x="1877" y="973"/>
                  </a:lnTo>
                  <a:lnTo>
                    <a:pt x="962"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8931553" y="2353107"/>
              <a:ext cx="57553" cy="76247"/>
            </a:xfrm>
            <a:custGeom>
              <a:avLst/>
              <a:gdLst/>
              <a:ahLst/>
              <a:cxnLst/>
              <a:rect l="l" t="t" r="r" b="b"/>
              <a:pathLst>
                <a:path w="1290" h="1709" extrusionOk="0">
                  <a:moveTo>
                    <a:pt x="0" y="0"/>
                  </a:moveTo>
                  <a:lnTo>
                    <a:pt x="0" y="0"/>
                  </a:lnTo>
                  <a:cubicBezTo>
                    <a:pt x="0" y="1"/>
                    <a:pt x="68" y="781"/>
                    <a:pt x="159" y="1629"/>
                  </a:cubicBezTo>
                  <a:cubicBezTo>
                    <a:pt x="216" y="1627"/>
                    <a:pt x="273" y="1626"/>
                    <a:pt x="330" y="1626"/>
                  </a:cubicBezTo>
                  <a:cubicBezTo>
                    <a:pt x="634" y="1626"/>
                    <a:pt x="938" y="1651"/>
                    <a:pt x="1232" y="1708"/>
                  </a:cubicBezTo>
                  <a:cubicBezTo>
                    <a:pt x="1267" y="1188"/>
                    <a:pt x="1289" y="747"/>
                    <a:pt x="1289" y="747"/>
                  </a:cubicBez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8771607" y="2530231"/>
              <a:ext cx="87312" cy="87267"/>
            </a:xfrm>
            <a:custGeom>
              <a:avLst/>
              <a:gdLst/>
              <a:ahLst/>
              <a:cxnLst/>
              <a:rect l="l" t="t" r="r" b="b"/>
              <a:pathLst>
                <a:path w="1957" h="1956" extrusionOk="0">
                  <a:moveTo>
                    <a:pt x="973" y="0"/>
                  </a:moveTo>
                  <a:cubicBezTo>
                    <a:pt x="442" y="0"/>
                    <a:pt x="0" y="441"/>
                    <a:pt x="0" y="973"/>
                  </a:cubicBezTo>
                  <a:cubicBezTo>
                    <a:pt x="0" y="1515"/>
                    <a:pt x="442" y="1956"/>
                    <a:pt x="973" y="1956"/>
                  </a:cubicBezTo>
                  <a:cubicBezTo>
                    <a:pt x="1515" y="1956"/>
                    <a:pt x="1957" y="1515"/>
                    <a:pt x="1957" y="973"/>
                  </a:cubicBezTo>
                  <a:cubicBezTo>
                    <a:pt x="1957" y="441"/>
                    <a:pt x="1515" y="0"/>
                    <a:pt x="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8772589" y="2530231"/>
              <a:ext cx="86330" cy="85795"/>
            </a:xfrm>
            <a:custGeom>
              <a:avLst/>
              <a:gdLst/>
              <a:ahLst/>
              <a:cxnLst/>
              <a:rect l="l" t="t" r="r" b="b"/>
              <a:pathLst>
                <a:path w="1935" h="1923" extrusionOk="0">
                  <a:moveTo>
                    <a:pt x="951" y="0"/>
                  </a:moveTo>
                  <a:cubicBezTo>
                    <a:pt x="860" y="0"/>
                    <a:pt x="782" y="11"/>
                    <a:pt x="691" y="34"/>
                  </a:cubicBezTo>
                  <a:lnTo>
                    <a:pt x="917" y="192"/>
                  </a:lnTo>
                  <a:cubicBezTo>
                    <a:pt x="928" y="339"/>
                    <a:pt x="928" y="498"/>
                    <a:pt x="928" y="644"/>
                  </a:cubicBezTo>
                  <a:lnTo>
                    <a:pt x="657" y="848"/>
                  </a:lnTo>
                  <a:cubicBezTo>
                    <a:pt x="533" y="757"/>
                    <a:pt x="408" y="667"/>
                    <a:pt x="284" y="588"/>
                  </a:cubicBezTo>
                  <a:lnTo>
                    <a:pt x="239" y="317"/>
                  </a:lnTo>
                  <a:cubicBezTo>
                    <a:pt x="126" y="441"/>
                    <a:pt x="35" y="599"/>
                    <a:pt x="1" y="769"/>
                  </a:cubicBezTo>
                  <a:lnTo>
                    <a:pt x="261" y="633"/>
                  </a:lnTo>
                  <a:lnTo>
                    <a:pt x="634" y="905"/>
                  </a:lnTo>
                  <a:lnTo>
                    <a:pt x="747" y="1232"/>
                  </a:lnTo>
                  <a:cubicBezTo>
                    <a:pt x="623" y="1323"/>
                    <a:pt x="498" y="1402"/>
                    <a:pt x="385" y="1504"/>
                  </a:cubicBezTo>
                  <a:lnTo>
                    <a:pt x="114" y="1470"/>
                  </a:lnTo>
                  <a:lnTo>
                    <a:pt x="114" y="1470"/>
                  </a:lnTo>
                  <a:cubicBezTo>
                    <a:pt x="204" y="1617"/>
                    <a:pt x="329" y="1742"/>
                    <a:pt x="476" y="1832"/>
                  </a:cubicBezTo>
                  <a:lnTo>
                    <a:pt x="431" y="1538"/>
                  </a:lnTo>
                  <a:cubicBezTo>
                    <a:pt x="544" y="1436"/>
                    <a:pt x="679" y="1357"/>
                    <a:pt x="804" y="1255"/>
                  </a:cubicBezTo>
                  <a:lnTo>
                    <a:pt x="1121" y="1255"/>
                  </a:lnTo>
                  <a:cubicBezTo>
                    <a:pt x="1177" y="1391"/>
                    <a:pt x="1245" y="1526"/>
                    <a:pt x="1313" y="1662"/>
                  </a:cubicBezTo>
                  <a:lnTo>
                    <a:pt x="1177" y="1923"/>
                  </a:lnTo>
                  <a:cubicBezTo>
                    <a:pt x="1347" y="1888"/>
                    <a:pt x="1505" y="1798"/>
                    <a:pt x="1629" y="1685"/>
                  </a:cubicBezTo>
                  <a:lnTo>
                    <a:pt x="1358" y="1651"/>
                  </a:lnTo>
                  <a:cubicBezTo>
                    <a:pt x="1290" y="1515"/>
                    <a:pt x="1234" y="1368"/>
                    <a:pt x="1166" y="1221"/>
                  </a:cubicBezTo>
                  <a:lnTo>
                    <a:pt x="1267" y="916"/>
                  </a:lnTo>
                  <a:cubicBezTo>
                    <a:pt x="1415" y="882"/>
                    <a:pt x="1561" y="860"/>
                    <a:pt x="1709" y="837"/>
                  </a:cubicBezTo>
                  <a:lnTo>
                    <a:pt x="1923" y="1040"/>
                  </a:lnTo>
                  <a:cubicBezTo>
                    <a:pt x="1935" y="1018"/>
                    <a:pt x="1935" y="995"/>
                    <a:pt x="1935" y="973"/>
                  </a:cubicBezTo>
                  <a:cubicBezTo>
                    <a:pt x="1935" y="814"/>
                    <a:pt x="1890" y="667"/>
                    <a:pt x="1822" y="531"/>
                  </a:cubicBezTo>
                  <a:lnTo>
                    <a:pt x="1720" y="780"/>
                  </a:lnTo>
                  <a:cubicBezTo>
                    <a:pt x="1573" y="803"/>
                    <a:pt x="1415" y="837"/>
                    <a:pt x="1267" y="860"/>
                  </a:cubicBezTo>
                  <a:lnTo>
                    <a:pt x="985" y="656"/>
                  </a:lnTo>
                  <a:cubicBezTo>
                    <a:pt x="985" y="509"/>
                    <a:pt x="973" y="362"/>
                    <a:pt x="973" y="204"/>
                  </a:cubicBezTo>
                  <a:lnTo>
                    <a:pt x="1211" y="34"/>
                  </a:lnTo>
                  <a:cubicBezTo>
                    <a:pt x="1132" y="11"/>
                    <a:pt x="1041"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8823361" y="2542054"/>
              <a:ext cx="7674" cy="5978"/>
            </a:xfrm>
            <a:custGeom>
              <a:avLst/>
              <a:gdLst/>
              <a:ahLst/>
              <a:cxnLst/>
              <a:rect l="l" t="t" r="r" b="b"/>
              <a:pathLst>
                <a:path w="172" h="134" extrusionOk="0">
                  <a:moveTo>
                    <a:pt x="37" y="0"/>
                  </a:moveTo>
                  <a:cubicBezTo>
                    <a:pt x="17" y="0"/>
                    <a:pt x="0" y="33"/>
                    <a:pt x="28" y="52"/>
                  </a:cubicBezTo>
                  <a:cubicBezTo>
                    <a:pt x="61" y="63"/>
                    <a:pt x="96" y="85"/>
                    <a:pt x="107" y="120"/>
                  </a:cubicBezTo>
                  <a:cubicBezTo>
                    <a:pt x="114" y="130"/>
                    <a:pt x="123" y="134"/>
                    <a:pt x="131" y="134"/>
                  </a:cubicBezTo>
                  <a:cubicBezTo>
                    <a:pt x="152" y="134"/>
                    <a:pt x="171" y="113"/>
                    <a:pt x="164" y="97"/>
                  </a:cubicBezTo>
                  <a:cubicBezTo>
                    <a:pt x="129" y="52"/>
                    <a:pt x="96" y="17"/>
                    <a:pt x="51" y="7"/>
                  </a:cubicBezTo>
                  <a:cubicBezTo>
                    <a:pt x="46" y="2"/>
                    <a:pt x="42"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830901" y="2541786"/>
              <a:ext cx="6692" cy="7049"/>
            </a:xfrm>
            <a:custGeom>
              <a:avLst/>
              <a:gdLst/>
              <a:ahLst/>
              <a:cxnLst/>
              <a:rect l="l" t="t" r="r" b="b"/>
              <a:pathLst>
                <a:path w="150" h="158" extrusionOk="0">
                  <a:moveTo>
                    <a:pt x="32" y="0"/>
                  </a:moveTo>
                  <a:cubicBezTo>
                    <a:pt x="15" y="0"/>
                    <a:pt x="1" y="29"/>
                    <a:pt x="17" y="46"/>
                  </a:cubicBezTo>
                  <a:cubicBezTo>
                    <a:pt x="51" y="80"/>
                    <a:pt x="73" y="103"/>
                    <a:pt x="85" y="148"/>
                  </a:cubicBezTo>
                  <a:cubicBezTo>
                    <a:pt x="91" y="155"/>
                    <a:pt x="100" y="157"/>
                    <a:pt x="108" y="157"/>
                  </a:cubicBezTo>
                  <a:cubicBezTo>
                    <a:pt x="129" y="157"/>
                    <a:pt x="150" y="139"/>
                    <a:pt x="141" y="114"/>
                  </a:cubicBezTo>
                  <a:cubicBezTo>
                    <a:pt x="119" y="80"/>
                    <a:pt x="85" y="35"/>
                    <a:pt x="51" y="13"/>
                  </a:cubicBezTo>
                  <a:cubicBezTo>
                    <a:pt x="45" y="4"/>
                    <a:pt x="38"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32373" y="2552092"/>
              <a:ext cx="5711" cy="5845"/>
            </a:xfrm>
            <a:custGeom>
              <a:avLst/>
              <a:gdLst/>
              <a:ahLst/>
              <a:cxnLst/>
              <a:rect l="l" t="t" r="r" b="b"/>
              <a:pathLst>
                <a:path w="128" h="131" extrusionOk="0">
                  <a:moveTo>
                    <a:pt x="36" y="0"/>
                  </a:moveTo>
                  <a:cubicBezTo>
                    <a:pt x="17" y="0"/>
                    <a:pt x="0" y="26"/>
                    <a:pt x="18" y="53"/>
                  </a:cubicBezTo>
                  <a:cubicBezTo>
                    <a:pt x="30" y="76"/>
                    <a:pt x="52" y="98"/>
                    <a:pt x="63" y="121"/>
                  </a:cubicBezTo>
                  <a:cubicBezTo>
                    <a:pt x="70" y="127"/>
                    <a:pt x="78" y="130"/>
                    <a:pt x="87" y="130"/>
                  </a:cubicBezTo>
                  <a:cubicBezTo>
                    <a:pt x="107" y="130"/>
                    <a:pt x="128" y="114"/>
                    <a:pt x="120" y="98"/>
                  </a:cubicBezTo>
                  <a:cubicBezTo>
                    <a:pt x="97" y="64"/>
                    <a:pt x="75" y="41"/>
                    <a:pt x="52" y="8"/>
                  </a:cubicBezTo>
                  <a:cubicBezTo>
                    <a:pt x="47" y="3"/>
                    <a:pt x="41" y="0"/>
                    <a:pt x="36"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8839958" y="2548523"/>
              <a:ext cx="6603" cy="6826"/>
            </a:xfrm>
            <a:custGeom>
              <a:avLst/>
              <a:gdLst/>
              <a:ahLst/>
              <a:cxnLst/>
              <a:rect l="l" t="t" r="r" b="b"/>
              <a:pathLst>
                <a:path w="148" h="153" extrusionOk="0">
                  <a:moveTo>
                    <a:pt x="45" y="1"/>
                  </a:moveTo>
                  <a:cubicBezTo>
                    <a:pt x="23" y="1"/>
                    <a:pt x="0" y="25"/>
                    <a:pt x="18" y="42"/>
                  </a:cubicBezTo>
                  <a:cubicBezTo>
                    <a:pt x="51" y="76"/>
                    <a:pt x="74" y="99"/>
                    <a:pt x="86" y="144"/>
                  </a:cubicBezTo>
                  <a:cubicBezTo>
                    <a:pt x="92" y="150"/>
                    <a:pt x="100" y="153"/>
                    <a:pt x="108" y="153"/>
                  </a:cubicBezTo>
                  <a:cubicBezTo>
                    <a:pt x="128" y="153"/>
                    <a:pt x="147" y="134"/>
                    <a:pt x="131" y="110"/>
                  </a:cubicBezTo>
                  <a:cubicBezTo>
                    <a:pt x="119" y="76"/>
                    <a:pt x="86" y="42"/>
                    <a:pt x="63" y="8"/>
                  </a:cubicBezTo>
                  <a:cubicBezTo>
                    <a:pt x="58" y="3"/>
                    <a:pt x="51" y="1"/>
                    <a:pt x="45"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8840047" y="2556286"/>
              <a:ext cx="4595" cy="4372"/>
            </a:xfrm>
            <a:custGeom>
              <a:avLst/>
              <a:gdLst/>
              <a:ahLst/>
              <a:cxnLst/>
              <a:rect l="l" t="t" r="r" b="b"/>
              <a:pathLst>
                <a:path w="103" h="98" extrusionOk="0">
                  <a:moveTo>
                    <a:pt x="37" y="1"/>
                  </a:moveTo>
                  <a:cubicBezTo>
                    <a:pt x="17" y="1"/>
                    <a:pt x="0" y="22"/>
                    <a:pt x="16" y="38"/>
                  </a:cubicBezTo>
                  <a:cubicBezTo>
                    <a:pt x="27" y="60"/>
                    <a:pt x="38" y="72"/>
                    <a:pt x="38" y="83"/>
                  </a:cubicBezTo>
                  <a:cubicBezTo>
                    <a:pt x="45" y="93"/>
                    <a:pt x="54" y="97"/>
                    <a:pt x="63" y="97"/>
                  </a:cubicBezTo>
                  <a:cubicBezTo>
                    <a:pt x="83" y="97"/>
                    <a:pt x="103" y="76"/>
                    <a:pt x="95" y="60"/>
                  </a:cubicBezTo>
                  <a:cubicBezTo>
                    <a:pt x="84" y="49"/>
                    <a:pt x="72" y="27"/>
                    <a:pt x="61" y="15"/>
                  </a:cubicBezTo>
                  <a:cubicBezTo>
                    <a:pt x="54" y="5"/>
                    <a:pt x="45" y="1"/>
                    <a:pt x="37"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8835987" y="2538663"/>
              <a:ext cx="6469" cy="6469"/>
            </a:xfrm>
            <a:custGeom>
              <a:avLst/>
              <a:gdLst/>
              <a:ahLst/>
              <a:cxnLst/>
              <a:rect l="l" t="t" r="r" b="b"/>
              <a:pathLst>
                <a:path w="145" h="145" extrusionOk="0">
                  <a:moveTo>
                    <a:pt x="37" y="0"/>
                  </a:moveTo>
                  <a:cubicBezTo>
                    <a:pt x="18" y="0"/>
                    <a:pt x="1" y="22"/>
                    <a:pt x="16" y="37"/>
                  </a:cubicBezTo>
                  <a:cubicBezTo>
                    <a:pt x="39" y="71"/>
                    <a:pt x="62" y="105"/>
                    <a:pt x="84" y="128"/>
                  </a:cubicBezTo>
                  <a:cubicBezTo>
                    <a:pt x="92" y="139"/>
                    <a:pt x="103" y="144"/>
                    <a:pt x="112" y="144"/>
                  </a:cubicBezTo>
                  <a:cubicBezTo>
                    <a:pt x="130" y="144"/>
                    <a:pt x="144" y="127"/>
                    <a:pt x="129" y="105"/>
                  </a:cubicBezTo>
                  <a:cubicBezTo>
                    <a:pt x="107" y="71"/>
                    <a:pt x="84" y="48"/>
                    <a:pt x="62" y="15"/>
                  </a:cubicBezTo>
                  <a:cubicBezTo>
                    <a:pt x="55" y="4"/>
                    <a:pt x="46"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8822826" y="2554367"/>
              <a:ext cx="5666" cy="5800"/>
            </a:xfrm>
            <a:custGeom>
              <a:avLst/>
              <a:gdLst/>
              <a:ahLst/>
              <a:cxnLst/>
              <a:rect l="l" t="t" r="r" b="b"/>
              <a:pathLst>
                <a:path w="127" h="130" extrusionOk="0">
                  <a:moveTo>
                    <a:pt x="42" y="1"/>
                  </a:moveTo>
                  <a:cubicBezTo>
                    <a:pt x="21" y="1"/>
                    <a:pt x="1" y="30"/>
                    <a:pt x="17" y="47"/>
                  </a:cubicBezTo>
                  <a:cubicBezTo>
                    <a:pt x="40" y="70"/>
                    <a:pt x="51" y="92"/>
                    <a:pt x="73" y="115"/>
                  </a:cubicBezTo>
                  <a:cubicBezTo>
                    <a:pt x="77" y="125"/>
                    <a:pt x="84" y="129"/>
                    <a:pt x="91" y="129"/>
                  </a:cubicBezTo>
                  <a:cubicBezTo>
                    <a:pt x="107" y="129"/>
                    <a:pt x="127" y="108"/>
                    <a:pt x="119" y="92"/>
                  </a:cubicBezTo>
                  <a:cubicBezTo>
                    <a:pt x="96" y="58"/>
                    <a:pt x="73" y="35"/>
                    <a:pt x="63" y="13"/>
                  </a:cubicBezTo>
                  <a:cubicBezTo>
                    <a:pt x="57" y="4"/>
                    <a:pt x="50"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8843438" y="2578906"/>
              <a:ext cx="3391" cy="5755"/>
            </a:xfrm>
            <a:custGeom>
              <a:avLst/>
              <a:gdLst/>
              <a:ahLst/>
              <a:cxnLst/>
              <a:rect l="l" t="t" r="r" b="b"/>
              <a:pathLst>
                <a:path w="76" h="129" extrusionOk="0">
                  <a:moveTo>
                    <a:pt x="32" y="0"/>
                  </a:moveTo>
                  <a:cubicBezTo>
                    <a:pt x="16" y="0"/>
                    <a:pt x="0" y="18"/>
                    <a:pt x="8" y="40"/>
                  </a:cubicBezTo>
                  <a:cubicBezTo>
                    <a:pt x="8" y="63"/>
                    <a:pt x="19" y="85"/>
                    <a:pt x="19" y="108"/>
                  </a:cubicBezTo>
                  <a:cubicBezTo>
                    <a:pt x="23" y="122"/>
                    <a:pt x="34" y="128"/>
                    <a:pt x="45" y="128"/>
                  </a:cubicBezTo>
                  <a:cubicBezTo>
                    <a:pt x="60" y="128"/>
                    <a:pt x="76" y="116"/>
                    <a:pt x="76" y="96"/>
                  </a:cubicBezTo>
                  <a:cubicBezTo>
                    <a:pt x="64" y="73"/>
                    <a:pt x="64" y="51"/>
                    <a:pt x="53" y="17"/>
                  </a:cubicBezTo>
                  <a:cubicBezTo>
                    <a:pt x="49" y="5"/>
                    <a:pt x="41"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8850309" y="2580512"/>
              <a:ext cx="2052" cy="6871"/>
            </a:xfrm>
            <a:custGeom>
              <a:avLst/>
              <a:gdLst/>
              <a:ahLst/>
              <a:cxnLst/>
              <a:rect l="l" t="t" r="r" b="b"/>
              <a:pathLst>
                <a:path w="46" h="154" extrusionOk="0">
                  <a:moveTo>
                    <a:pt x="23" y="1"/>
                  </a:moveTo>
                  <a:cubicBezTo>
                    <a:pt x="12" y="1"/>
                    <a:pt x="0" y="9"/>
                    <a:pt x="0" y="27"/>
                  </a:cubicBezTo>
                  <a:lnTo>
                    <a:pt x="0" y="128"/>
                  </a:lnTo>
                  <a:cubicBezTo>
                    <a:pt x="0" y="145"/>
                    <a:pt x="12" y="154"/>
                    <a:pt x="23" y="154"/>
                  </a:cubicBezTo>
                  <a:cubicBezTo>
                    <a:pt x="34" y="154"/>
                    <a:pt x="45" y="145"/>
                    <a:pt x="45" y="128"/>
                  </a:cubicBezTo>
                  <a:lnTo>
                    <a:pt x="45" y="27"/>
                  </a:lnTo>
                  <a:cubicBezTo>
                    <a:pt x="45" y="9"/>
                    <a:pt x="34" y="1"/>
                    <a:pt x="2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8843438" y="2590506"/>
              <a:ext cx="3703" cy="4238"/>
            </a:xfrm>
            <a:custGeom>
              <a:avLst/>
              <a:gdLst/>
              <a:ahLst/>
              <a:cxnLst/>
              <a:rect l="l" t="t" r="r" b="b"/>
              <a:pathLst>
                <a:path w="83" h="95" extrusionOk="0">
                  <a:moveTo>
                    <a:pt x="50" y="0"/>
                  </a:moveTo>
                  <a:cubicBezTo>
                    <a:pt x="42" y="0"/>
                    <a:pt x="34" y="5"/>
                    <a:pt x="30" y="17"/>
                  </a:cubicBezTo>
                  <a:cubicBezTo>
                    <a:pt x="19" y="29"/>
                    <a:pt x="19" y="40"/>
                    <a:pt x="8" y="62"/>
                  </a:cubicBezTo>
                  <a:cubicBezTo>
                    <a:pt x="1" y="82"/>
                    <a:pt x="17" y="94"/>
                    <a:pt x="34" y="94"/>
                  </a:cubicBezTo>
                  <a:cubicBezTo>
                    <a:pt x="47" y="94"/>
                    <a:pt x="59" y="88"/>
                    <a:pt x="64" y="74"/>
                  </a:cubicBezTo>
                  <a:cubicBezTo>
                    <a:pt x="64" y="62"/>
                    <a:pt x="64" y="51"/>
                    <a:pt x="76" y="40"/>
                  </a:cubicBezTo>
                  <a:cubicBezTo>
                    <a:pt x="83" y="18"/>
                    <a:pt x="66" y="0"/>
                    <a:pt x="5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8839200" y="2584929"/>
              <a:ext cx="3391" cy="5755"/>
            </a:xfrm>
            <a:custGeom>
              <a:avLst/>
              <a:gdLst/>
              <a:ahLst/>
              <a:cxnLst/>
              <a:rect l="l" t="t" r="r" b="b"/>
              <a:pathLst>
                <a:path w="76" h="129" extrusionOk="0">
                  <a:moveTo>
                    <a:pt x="39" y="1"/>
                  </a:moveTo>
                  <a:cubicBezTo>
                    <a:pt x="30" y="1"/>
                    <a:pt x="23" y="6"/>
                    <a:pt x="23" y="18"/>
                  </a:cubicBezTo>
                  <a:cubicBezTo>
                    <a:pt x="12" y="51"/>
                    <a:pt x="12" y="74"/>
                    <a:pt x="0" y="97"/>
                  </a:cubicBezTo>
                  <a:cubicBezTo>
                    <a:pt x="0" y="117"/>
                    <a:pt x="16" y="129"/>
                    <a:pt x="31" y="129"/>
                  </a:cubicBezTo>
                  <a:cubicBezTo>
                    <a:pt x="42" y="129"/>
                    <a:pt x="53" y="122"/>
                    <a:pt x="57" y="108"/>
                  </a:cubicBezTo>
                  <a:cubicBezTo>
                    <a:pt x="57" y="86"/>
                    <a:pt x="68" y="63"/>
                    <a:pt x="68" y="41"/>
                  </a:cubicBezTo>
                  <a:cubicBezTo>
                    <a:pt x="76" y="18"/>
                    <a:pt x="55" y="1"/>
                    <a:pt x="39"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8829116" y="2309696"/>
              <a:ext cx="167529" cy="113054"/>
            </a:xfrm>
            <a:custGeom>
              <a:avLst/>
              <a:gdLst/>
              <a:ahLst/>
              <a:cxnLst/>
              <a:rect l="l" t="t" r="r" b="b"/>
              <a:pathLst>
                <a:path w="3755" h="2534" extrusionOk="0">
                  <a:moveTo>
                    <a:pt x="1211" y="1"/>
                  </a:moveTo>
                  <a:lnTo>
                    <a:pt x="1166" y="465"/>
                  </a:lnTo>
                  <a:lnTo>
                    <a:pt x="0" y="1370"/>
                  </a:lnTo>
                  <a:lnTo>
                    <a:pt x="1244" y="2365"/>
                  </a:lnTo>
                  <a:lnTo>
                    <a:pt x="1991" y="1913"/>
                  </a:lnTo>
                  <a:lnTo>
                    <a:pt x="1991" y="2534"/>
                  </a:lnTo>
                  <a:lnTo>
                    <a:pt x="3755" y="2433"/>
                  </a:lnTo>
                  <a:lnTo>
                    <a:pt x="3495" y="284"/>
                  </a:lnTo>
                  <a:lnTo>
                    <a:pt x="1211"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8860392" y="2366224"/>
              <a:ext cx="63621" cy="48987"/>
            </a:xfrm>
            <a:custGeom>
              <a:avLst/>
              <a:gdLst/>
              <a:ahLst/>
              <a:cxnLst/>
              <a:rect l="l" t="t" r="r" b="b"/>
              <a:pathLst>
                <a:path w="1426" h="1098" extrusionOk="0">
                  <a:moveTo>
                    <a:pt x="1425" y="0"/>
                  </a:moveTo>
                  <a:lnTo>
                    <a:pt x="0" y="656"/>
                  </a:lnTo>
                  <a:lnTo>
                    <a:pt x="543" y="1098"/>
                  </a:lnTo>
                  <a:lnTo>
                    <a:pt x="1290" y="646"/>
                  </a:lnTo>
                  <a:lnTo>
                    <a:pt x="1425" y="0"/>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881093" y="2309696"/>
              <a:ext cx="108504" cy="49523"/>
            </a:xfrm>
            <a:custGeom>
              <a:avLst/>
              <a:gdLst/>
              <a:ahLst/>
              <a:cxnLst/>
              <a:rect l="l" t="t" r="r" b="b"/>
              <a:pathLst>
                <a:path w="2432" h="1110" extrusionOk="0">
                  <a:moveTo>
                    <a:pt x="46" y="1"/>
                  </a:moveTo>
                  <a:lnTo>
                    <a:pt x="1" y="465"/>
                  </a:lnTo>
                  <a:lnTo>
                    <a:pt x="2431" y="1109"/>
                  </a:lnTo>
                  <a:lnTo>
                    <a:pt x="2330" y="284"/>
                  </a:lnTo>
                  <a:lnTo>
                    <a:pt x="57"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964837" y="2319824"/>
              <a:ext cx="7585" cy="99938"/>
            </a:xfrm>
            <a:custGeom>
              <a:avLst/>
              <a:gdLst/>
              <a:ahLst/>
              <a:cxnLst/>
              <a:rect l="l" t="t" r="r" b="b"/>
              <a:pathLst>
                <a:path w="170" h="2240" extrusionOk="0">
                  <a:moveTo>
                    <a:pt x="1" y="0"/>
                  </a:moveTo>
                  <a:cubicBezTo>
                    <a:pt x="23" y="407"/>
                    <a:pt x="57" y="814"/>
                    <a:pt x="69" y="1221"/>
                  </a:cubicBezTo>
                  <a:cubicBezTo>
                    <a:pt x="79" y="1561"/>
                    <a:pt x="79" y="1900"/>
                    <a:pt x="91" y="2239"/>
                  </a:cubicBezTo>
                  <a:lnTo>
                    <a:pt x="170" y="2239"/>
                  </a:lnTo>
                  <a:cubicBezTo>
                    <a:pt x="159" y="1923"/>
                    <a:pt x="147" y="1606"/>
                    <a:pt x="147" y="1289"/>
                  </a:cubicBezTo>
                  <a:cubicBezTo>
                    <a:pt x="136" y="871"/>
                    <a:pt x="102" y="442"/>
                    <a:pt x="79" y="1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73403" y="2320806"/>
              <a:ext cx="8655" cy="98465"/>
            </a:xfrm>
            <a:custGeom>
              <a:avLst/>
              <a:gdLst/>
              <a:ahLst/>
              <a:cxnLst/>
              <a:rect l="l" t="t" r="r" b="b"/>
              <a:pathLst>
                <a:path w="194" h="2207" extrusionOk="0">
                  <a:moveTo>
                    <a:pt x="12" y="1"/>
                  </a:moveTo>
                  <a:lnTo>
                    <a:pt x="12" y="1"/>
                  </a:lnTo>
                  <a:cubicBezTo>
                    <a:pt x="0" y="487"/>
                    <a:pt x="57" y="973"/>
                    <a:pt x="80" y="1460"/>
                  </a:cubicBezTo>
                  <a:cubicBezTo>
                    <a:pt x="91" y="1709"/>
                    <a:pt x="114" y="1958"/>
                    <a:pt x="125" y="2206"/>
                  </a:cubicBezTo>
                  <a:lnTo>
                    <a:pt x="193" y="2206"/>
                  </a:lnTo>
                  <a:lnTo>
                    <a:pt x="159" y="1528"/>
                  </a:lnTo>
                  <a:cubicBezTo>
                    <a:pt x="136" y="1030"/>
                    <a:pt x="80" y="521"/>
                    <a:pt x="80" y="13"/>
                  </a:cubicBezTo>
                  <a:lnTo>
                    <a:pt x="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925977" y="2581538"/>
              <a:ext cx="68172" cy="33015"/>
            </a:xfrm>
            <a:custGeom>
              <a:avLst/>
              <a:gdLst/>
              <a:ahLst/>
              <a:cxnLst/>
              <a:rect l="l" t="t" r="r" b="b"/>
              <a:pathLst>
                <a:path w="1528" h="740" extrusionOk="0">
                  <a:moveTo>
                    <a:pt x="876" y="1"/>
                  </a:moveTo>
                  <a:cubicBezTo>
                    <a:pt x="784" y="1"/>
                    <a:pt x="724" y="241"/>
                    <a:pt x="724" y="241"/>
                  </a:cubicBezTo>
                  <a:cubicBezTo>
                    <a:pt x="724" y="241"/>
                    <a:pt x="0" y="614"/>
                    <a:pt x="12" y="705"/>
                  </a:cubicBezTo>
                  <a:cubicBezTo>
                    <a:pt x="19" y="730"/>
                    <a:pt x="128" y="740"/>
                    <a:pt x="281" y="740"/>
                  </a:cubicBezTo>
                  <a:cubicBezTo>
                    <a:pt x="606" y="740"/>
                    <a:pt x="1128" y="694"/>
                    <a:pt x="1290" y="648"/>
                  </a:cubicBezTo>
                  <a:cubicBezTo>
                    <a:pt x="1528" y="580"/>
                    <a:pt x="1380" y="298"/>
                    <a:pt x="1380" y="298"/>
                  </a:cubicBezTo>
                  <a:lnTo>
                    <a:pt x="1380" y="298"/>
                  </a:lnTo>
                  <a:cubicBezTo>
                    <a:pt x="1380" y="298"/>
                    <a:pt x="1236" y="336"/>
                    <a:pt x="1092" y="336"/>
                  </a:cubicBezTo>
                  <a:cubicBezTo>
                    <a:pt x="1030" y="336"/>
                    <a:pt x="968" y="329"/>
                    <a:pt x="917" y="308"/>
                  </a:cubicBezTo>
                  <a:cubicBezTo>
                    <a:pt x="917" y="308"/>
                    <a:pt x="985" y="26"/>
                    <a:pt x="894" y="4"/>
                  </a:cubicBezTo>
                  <a:cubicBezTo>
                    <a:pt x="888" y="1"/>
                    <a:pt x="882" y="1"/>
                    <a:pt x="87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8929992" y="2610583"/>
              <a:ext cx="6425" cy="7941"/>
            </a:xfrm>
            <a:custGeom>
              <a:avLst/>
              <a:gdLst/>
              <a:ahLst/>
              <a:cxnLst/>
              <a:rect l="l" t="t" r="r" b="b"/>
              <a:pathLst>
                <a:path w="144" h="178" extrusionOk="0">
                  <a:moveTo>
                    <a:pt x="64" y="1"/>
                  </a:moveTo>
                  <a:cubicBezTo>
                    <a:pt x="52" y="1"/>
                    <a:pt x="42" y="6"/>
                    <a:pt x="35" y="19"/>
                  </a:cubicBezTo>
                  <a:cubicBezTo>
                    <a:pt x="35" y="31"/>
                    <a:pt x="24" y="42"/>
                    <a:pt x="13" y="54"/>
                  </a:cubicBezTo>
                  <a:cubicBezTo>
                    <a:pt x="1" y="76"/>
                    <a:pt x="1" y="110"/>
                    <a:pt x="13" y="132"/>
                  </a:cubicBezTo>
                  <a:cubicBezTo>
                    <a:pt x="22" y="164"/>
                    <a:pt x="45" y="178"/>
                    <a:pt x="69" y="178"/>
                  </a:cubicBezTo>
                  <a:cubicBezTo>
                    <a:pt x="105" y="178"/>
                    <a:pt x="144" y="146"/>
                    <a:pt x="137" y="99"/>
                  </a:cubicBezTo>
                  <a:cubicBezTo>
                    <a:pt x="126" y="76"/>
                    <a:pt x="126" y="65"/>
                    <a:pt x="114" y="54"/>
                  </a:cubicBezTo>
                  <a:cubicBezTo>
                    <a:pt x="103" y="31"/>
                    <a:pt x="103" y="19"/>
                    <a:pt x="91" y="8"/>
                  </a:cubicBezTo>
                  <a:cubicBezTo>
                    <a:pt x="82" y="3"/>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8940120" y="2610360"/>
              <a:ext cx="6246" cy="8031"/>
            </a:xfrm>
            <a:custGeom>
              <a:avLst/>
              <a:gdLst/>
              <a:ahLst/>
              <a:cxnLst/>
              <a:rect l="l" t="t" r="r" b="b"/>
              <a:pathLst>
                <a:path w="140" h="180" extrusionOk="0">
                  <a:moveTo>
                    <a:pt x="61" y="0"/>
                  </a:moveTo>
                  <a:cubicBezTo>
                    <a:pt x="51" y="0"/>
                    <a:pt x="41" y="7"/>
                    <a:pt x="34" y="13"/>
                  </a:cubicBezTo>
                  <a:cubicBezTo>
                    <a:pt x="34" y="36"/>
                    <a:pt x="23" y="47"/>
                    <a:pt x="12" y="59"/>
                  </a:cubicBezTo>
                  <a:cubicBezTo>
                    <a:pt x="0" y="81"/>
                    <a:pt x="0" y="115"/>
                    <a:pt x="12" y="137"/>
                  </a:cubicBezTo>
                  <a:cubicBezTo>
                    <a:pt x="20" y="167"/>
                    <a:pt x="41" y="179"/>
                    <a:pt x="62" y="179"/>
                  </a:cubicBezTo>
                  <a:cubicBezTo>
                    <a:pt x="99" y="179"/>
                    <a:pt x="139" y="142"/>
                    <a:pt x="125" y="92"/>
                  </a:cubicBezTo>
                  <a:cubicBezTo>
                    <a:pt x="125" y="81"/>
                    <a:pt x="125" y="59"/>
                    <a:pt x="113" y="47"/>
                  </a:cubicBezTo>
                  <a:lnTo>
                    <a:pt x="80" y="13"/>
                  </a:lnTo>
                  <a:cubicBezTo>
                    <a:pt x="75" y="4"/>
                    <a:pt x="68" y="0"/>
                    <a:pt x="6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8950203" y="2610092"/>
              <a:ext cx="6201" cy="7941"/>
            </a:xfrm>
            <a:custGeom>
              <a:avLst/>
              <a:gdLst/>
              <a:ahLst/>
              <a:cxnLst/>
              <a:rect l="l" t="t" r="r" b="b"/>
              <a:pathLst>
                <a:path w="139" h="178" extrusionOk="0">
                  <a:moveTo>
                    <a:pt x="62" y="1"/>
                  </a:moveTo>
                  <a:cubicBezTo>
                    <a:pt x="52" y="1"/>
                    <a:pt x="41" y="6"/>
                    <a:pt x="35" y="19"/>
                  </a:cubicBezTo>
                  <a:cubicBezTo>
                    <a:pt x="23" y="30"/>
                    <a:pt x="12" y="42"/>
                    <a:pt x="12" y="53"/>
                  </a:cubicBezTo>
                  <a:cubicBezTo>
                    <a:pt x="0" y="76"/>
                    <a:pt x="0" y="110"/>
                    <a:pt x="12" y="133"/>
                  </a:cubicBezTo>
                  <a:cubicBezTo>
                    <a:pt x="16" y="164"/>
                    <a:pt x="39" y="177"/>
                    <a:pt x="63" y="177"/>
                  </a:cubicBezTo>
                  <a:cubicBezTo>
                    <a:pt x="99" y="177"/>
                    <a:pt x="139" y="146"/>
                    <a:pt x="125" y="98"/>
                  </a:cubicBezTo>
                  <a:cubicBezTo>
                    <a:pt x="125" y="76"/>
                    <a:pt x="125" y="65"/>
                    <a:pt x="113" y="53"/>
                  </a:cubicBezTo>
                  <a:cubicBezTo>
                    <a:pt x="103" y="30"/>
                    <a:pt x="91" y="19"/>
                    <a:pt x="80" y="8"/>
                  </a:cubicBezTo>
                  <a:cubicBezTo>
                    <a:pt x="75" y="3"/>
                    <a:pt x="68" y="1"/>
                    <a:pt x="6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959795" y="2609824"/>
              <a:ext cx="6737" cy="7808"/>
            </a:xfrm>
            <a:custGeom>
              <a:avLst/>
              <a:gdLst/>
              <a:ahLst/>
              <a:cxnLst/>
              <a:rect l="l" t="t" r="r" b="b"/>
              <a:pathLst>
                <a:path w="151" h="175" extrusionOk="0">
                  <a:moveTo>
                    <a:pt x="72" y="1"/>
                  </a:moveTo>
                  <a:cubicBezTo>
                    <a:pt x="62" y="1"/>
                    <a:pt x="52" y="7"/>
                    <a:pt x="46" y="14"/>
                  </a:cubicBezTo>
                  <a:cubicBezTo>
                    <a:pt x="34" y="36"/>
                    <a:pt x="23" y="48"/>
                    <a:pt x="23" y="59"/>
                  </a:cubicBezTo>
                  <a:cubicBezTo>
                    <a:pt x="1" y="82"/>
                    <a:pt x="11" y="116"/>
                    <a:pt x="11" y="139"/>
                  </a:cubicBezTo>
                  <a:cubicBezTo>
                    <a:pt x="20" y="164"/>
                    <a:pt x="42" y="175"/>
                    <a:pt x="66" y="175"/>
                  </a:cubicBezTo>
                  <a:cubicBezTo>
                    <a:pt x="106" y="175"/>
                    <a:pt x="151" y="143"/>
                    <a:pt x="136" y="93"/>
                  </a:cubicBezTo>
                  <a:cubicBezTo>
                    <a:pt x="136" y="82"/>
                    <a:pt x="136" y="59"/>
                    <a:pt x="125" y="48"/>
                  </a:cubicBezTo>
                  <a:lnTo>
                    <a:pt x="91" y="14"/>
                  </a:lnTo>
                  <a:cubicBezTo>
                    <a:pt x="86" y="4"/>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969878" y="2608575"/>
              <a:ext cx="6737" cy="7941"/>
            </a:xfrm>
            <a:custGeom>
              <a:avLst/>
              <a:gdLst/>
              <a:ahLst/>
              <a:cxnLst/>
              <a:rect l="l" t="t" r="r" b="b"/>
              <a:pathLst>
                <a:path w="151" h="178" extrusionOk="0">
                  <a:moveTo>
                    <a:pt x="72" y="0"/>
                  </a:moveTo>
                  <a:cubicBezTo>
                    <a:pt x="63" y="0"/>
                    <a:pt x="52" y="6"/>
                    <a:pt x="46" y="19"/>
                  </a:cubicBezTo>
                  <a:lnTo>
                    <a:pt x="12" y="53"/>
                  </a:lnTo>
                  <a:cubicBezTo>
                    <a:pt x="1" y="76"/>
                    <a:pt x="12" y="110"/>
                    <a:pt x="12" y="132"/>
                  </a:cubicBezTo>
                  <a:cubicBezTo>
                    <a:pt x="21" y="164"/>
                    <a:pt x="46" y="177"/>
                    <a:pt x="71" y="177"/>
                  </a:cubicBezTo>
                  <a:cubicBezTo>
                    <a:pt x="110" y="177"/>
                    <a:pt x="150" y="146"/>
                    <a:pt x="136" y="99"/>
                  </a:cubicBezTo>
                  <a:cubicBezTo>
                    <a:pt x="125" y="76"/>
                    <a:pt x="125" y="64"/>
                    <a:pt x="125" y="42"/>
                  </a:cubicBezTo>
                  <a:lnTo>
                    <a:pt x="91" y="8"/>
                  </a:lnTo>
                  <a:cubicBezTo>
                    <a:pt x="86" y="3"/>
                    <a:pt x="79" y="0"/>
                    <a:pt x="7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979961" y="2607058"/>
              <a:ext cx="6425" cy="7941"/>
            </a:xfrm>
            <a:custGeom>
              <a:avLst/>
              <a:gdLst/>
              <a:ahLst/>
              <a:cxnLst/>
              <a:rect l="l" t="t" r="r" b="b"/>
              <a:pathLst>
                <a:path w="144" h="178" extrusionOk="0">
                  <a:moveTo>
                    <a:pt x="65" y="1"/>
                  </a:moveTo>
                  <a:cubicBezTo>
                    <a:pt x="54" y="1"/>
                    <a:pt x="46" y="6"/>
                    <a:pt x="46" y="20"/>
                  </a:cubicBezTo>
                  <a:lnTo>
                    <a:pt x="12" y="53"/>
                  </a:lnTo>
                  <a:cubicBezTo>
                    <a:pt x="1" y="76"/>
                    <a:pt x="1" y="110"/>
                    <a:pt x="12" y="133"/>
                  </a:cubicBezTo>
                  <a:cubicBezTo>
                    <a:pt x="21" y="164"/>
                    <a:pt x="44" y="177"/>
                    <a:pt x="68" y="177"/>
                  </a:cubicBezTo>
                  <a:cubicBezTo>
                    <a:pt x="105" y="177"/>
                    <a:pt x="143" y="146"/>
                    <a:pt x="137" y="98"/>
                  </a:cubicBezTo>
                  <a:cubicBezTo>
                    <a:pt x="125" y="76"/>
                    <a:pt x="125" y="65"/>
                    <a:pt x="114" y="53"/>
                  </a:cubicBezTo>
                  <a:cubicBezTo>
                    <a:pt x="114" y="30"/>
                    <a:pt x="102" y="20"/>
                    <a:pt x="91" y="8"/>
                  </a:cubicBezTo>
                  <a:cubicBezTo>
                    <a:pt x="82" y="3"/>
                    <a:pt x="73" y="1"/>
                    <a:pt x="65"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954397" y="2601080"/>
              <a:ext cx="7941" cy="12403"/>
            </a:xfrm>
            <a:custGeom>
              <a:avLst/>
              <a:gdLst/>
              <a:ahLst/>
              <a:cxnLst/>
              <a:rect l="l" t="t" r="r" b="b"/>
              <a:pathLst>
                <a:path w="178" h="278" extrusionOk="0">
                  <a:moveTo>
                    <a:pt x="41" y="1"/>
                  </a:moveTo>
                  <a:cubicBezTo>
                    <a:pt x="22" y="1"/>
                    <a:pt x="1" y="18"/>
                    <a:pt x="9" y="40"/>
                  </a:cubicBezTo>
                  <a:cubicBezTo>
                    <a:pt x="42" y="119"/>
                    <a:pt x="87" y="199"/>
                    <a:pt x="122" y="278"/>
                  </a:cubicBezTo>
                  <a:lnTo>
                    <a:pt x="178" y="278"/>
                  </a:lnTo>
                  <a:cubicBezTo>
                    <a:pt x="144" y="187"/>
                    <a:pt x="99" y="108"/>
                    <a:pt x="65" y="18"/>
                  </a:cubicBezTo>
                  <a:cubicBezTo>
                    <a:pt x="61" y="6"/>
                    <a:pt x="5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959037" y="2598492"/>
              <a:ext cx="9905" cy="14500"/>
            </a:xfrm>
            <a:custGeom>
              <a:avLst/>
              <a:gdLst/>
              <a:ahLst/>
              <a:cxnLst/>
              <a:rect l="l" t="t" r="r" b="b"/>
              <a:pathLst>
                <a:path w="222" h="325" extrusionOk="0">
                  <a:moveTo>
                    <a:pt x="45" y="1"/>
                  </a:moveTo>
                  <a:cubicBezTo>
                    <a:pt x="23" y="1"/>
                    <a:pt x="0" y="27"/>
                    <a:pt x="18" y="53"/>
                  </a:cubicBezTo>
                  <a:cubicBezTo>
                    <a:pt x="85" y="132"/>
                    <a:pt x="119" y="234"/>
                    <a:pt x="164" y="325"/>
                  </a:cubicBezTo>
                  <a:lnTo>
                    <a:pt x="221" y="325"/>
                  </a:lnTo>
                  <a:cubicBezTo>
                    <a:pt x="176" y="212"/>
                    <a:pt x="131" y="109"/>
                    <a:pt x="63" y="8"/>
                  </a:cubicBezTo>
                  <a:cubicBezTo>
                    <a:pt x="58" y="3"/>
                    <a:pt x="51"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948463" y="2584974"/>
              <a:ext cx="10841" cy="9235"/>
            </a:xfrm>
            <a:custGeom>
              <a:avLst/>
              <a:gdLst/>
              <a:ahLst/>
              <a:cxnLst/>
              <a:rect l="l" t="t" r="r" b="b"/>
              <a:pathLst>
                <a:path w="243" h="207" extrusionOk="0">
                  <a:moveTo>
                    <a:pt x="62" y="17"/>
                  </a:moveTo>
                  <a:cubicBezTo>
                    <a:pt x="96" y="17"/>
                    <a:pt x="142" y="73"/>
                    <a:pt x="152" y="96"/>
                  </a:cubicBezTo>
                  <a:cubicBezTo>
                    <a:pt x="169" y="113"/>
                    <a:pt x="199" y="143"/>
                    <a:pt x="208" y="171"/>
                  </a:cubicBezTo>
                  <a:lnTo>
                    <a:pt x="208" y="171"/>
                  </a:lnTo>
                  <a:cubicBezTo>
                    <a:pt x="175" y="160"/>
                    <a:pt x="148" y="126"/>
                    <a:pt x="130" y="107"/>
                  </a:cubicBezTo>
                  <a:cubicBezTo>
                    <a:pt x="119" y="107"/>
                    <a:pt x="51" y="28"/>
                    <a:pt x="62" y="17"/>
                  </a:cubicBezTo>
                  <a:close/>
                  <a:moveTo>
                    <a:pt x="66" y="1"/>
                  </a:moveTo>
                  <a:cubicBezTo>
                    <a:pt x="61" y="1"/>
                    <a:pt x="56" y="2"/>
                    <a:pt x="51" y="5"/>
                  </a:cubicBezTo>
                  <a:cubicBezTo>
                    <a:pt x="1" y="36"/>
                    <a:pt x="145" y="163"/>
                    <a:pt x="211" y="192"/>
                  </a:cubicBezTo>
                  <a:lnTo>
                    <a:pt x="211" y="192"/>
                  </a:lnTo>
                  <a:cubicBezTo>
                    <a:pt x="210" y="194"/>
                    <a:pt x="210" y="196"/>
                    <a:pt x="209" y="198"/>
                  </a:cubicBezTo>
                  <a:cubicBezTo>
                    <a:pt x="203" y="203"/>
                    <a:pt x="206" y="206"/>
                    <a:pt x="210" y="206"/>
                  </a:cubicBezTo>
                  <a:cubicBezTo>
                    <a:pt x="215" y="206"/>
                    <a:pt x="220" y="203"/>
                    <a:pt x="220" y="198"/>
                  </a:cubicBezTo>
                  <a:cubicBezTo>
                    <a:pt x="220" y="197"/>
                    <a:pt x="221" y="197"/>
                    <a:pt x="221" y="196"/>
                  </a:cubicBezTo>
                  <a:lnTo>
                    <a:pt x="221" y="196"/>
                  </a:lnTo>
                  <a:cubicBezTo>
                    <a:pt x="225" y="197"/>
                    <a:pt x="229" y="198"/>
                    <a:pt x="232" y="198"/>
                  </a:cubicBezTo>
                  <a:cubicBezTo>
                    <a:pt x="243" y="198"/>
                    <a:pt x="243" y="175"/>
                    <a:pt x="232" y="175"/>
                  </a:cubicBezTo>
                  <a:cubicBezTo>
                    <a:pt x="228" y="175"/>
                    <a:pt x="225" y="175"/>
                    <a:pt x="222" y="175"/>
                  </a:cubicBezTo>
                  <a:lnTo>
                    <a:pt x="222" y="175"/>
                  </a:lnTo>
                  <a:cubicBezTo>
                    <a:pt x="217" y="137"/>
                    <a:pt x="183" y="102"/>
                    <a:pt x="164" y="73"/>
                  </a:cubicBezTo>
                  <a:cubicBezTo>
                    <a:pt x="145" y="54"/>
                    <a:pt x="100" y="1"/>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956360" y="2583680"/>
              <a:ext cx="3971" cy="9503"/>
            </a:xfrm>
            <a:custGeom>
              <a:avLst/>
              <a:gdLst/>
              <a:ahLst/>
              <a:cxnLst/>
              <a:rect l="l" t="t" r="r" b="b"/>
              <a:pathLst>
                <a:path w="89" h="213" extrusionOk="0">
                  <a:moveTo>
                    <a:pt x="49" y="22"/>
                  </a:moveTo>
                  <a:cubicBezTo>
                    <a:pt x="71" y="66"/>
                    <a:pt x="68" y="116"/>
                    <a:pt x="61" y="161"/>
                  </a:cubicBezTo>
                  <a:lnTo>
                    <a:pt x="61" y="161"/>
                  </a:lnTo>
                  <a:cubicBezTo>
                    <a:pt x="57" y="148"/>
                    <a:pt x="55" y="135"/>
                    <a:pt x="55" y="125"/>
                  </a:cubicBezTo>
                  <a:cubicBezTo>
                    <a:pt x="44" y="95"/>
                    <a:pt x="35" y="55"/>
                    <a:pt x="49" y="22"/>
                  </a:cubicBezTo>
                  <a:close/>
                  <a:moveTo>
                    <a:pt x="43" y="1"/>
                  </a:moveTo>
                  <a:cubicBezTo>
                    <a:pt x="1" y="43"/>
                    <a:pt x="38" y="146"/>
                    <a:pt x="53" y="196"/>
                  </a:cubicBezTo>
                  <a:lnTo>
                    <a:pt x="53" y="196"/>
                  </a:lnTo>
                  <a:cubicBezTo>
                    <a:pt x="51" y="199"/>
                    <a:pt x="52" y="201"/>
                    <a:pt x="54" y="201"/>
                  </a:cubicBezTo>
                  <a:lnTo>
                    <a:pt x="54" y="201"/>
                  </a:lnTo>
                  <a:cubicBezTo>
                    <a:pt x="54" y="202"/>
                    <a:pt x="55" y="203"/>
                    <a:pt x="55" y="204"/>
                  </a:cubicBezTo>
                  <a:cubicBezTo>
                    <a:pt x="55" y="210"/>
                    <a:pt x="61" y="212"/>
                    <a:pt x="66" y="212"/>
                  </a:cubicBezTo>
                  <a:cubicBezTo>
                    <a:pt x="72" y="212"/>
                    <a:pt x="78" y="210"/>
                    <a:pt x="78" y="204"/>
                  </a:cubicBezTo>
                  <a:cubicBezTo>
                    <a:pt x="75" y="198"/>
                    <a:pt x="72" y="192"/>
                    <a:pt x="69" y="185"/>
                  </a:cubicBezTo>
                  <a:lnTo>
                    <a:pt x="69" y="185"/>
                  </a:lnTo>
                  <a:cubicBezTo>
                    <a:pt x="88" y="129"/>
                    <a:pt x="87" y="54"/>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769109" y="2507967"/>
              <a:ext cx="67636" cy="33461"/>
            </a:xfrm>
            <a:custGeom>
              <a:avLst/>
              <a:gdLst/>
              <a:ahLst/>
              <a:cxnLst/>
              <a:rect l="l" t="t" r="r" b="b"/>
              <a:pathLst>
                <a:path w="1516" h="750" extrusionOk="0">
                  <a:moveTo>
                    <a:pt x="871" y="0"/>
                  </a:moveTo>
                  <a:cubicBezTo>
                    <a:pt x="786" y="0"/>
                    <a:pt x="724" y="250"/>
                    <a:pt x="724" y="250"/>
                  </a:cubicBezTo>
                  <a:cubicBezTo>
                    <a:pt x="724" y="250"/>
                    <a:pt x="0" y="623"/>
                    <a:pt x="11" y="714"/>
                  </a:cubicBezTo>
                  <a:cubicBezTo>
                    <a:pt x="15" y="739"/>
                    <a:pt x="124" y="749"/>
                    <a:pt x="278" y="749"/>
                  </a:cubicBezTo>
                  <a:cubicBezTo>
                    <a:pt x="603" y="749"/>
                    <a:pt x="1128" y="703"/>
                    <a:pt x="1289" y="657"/>
                  </a:cubicBezTo>
                  <a:cubicBezTo>
                    <a:pt x="1515" y="590"/>
                    <a:pt x="1380" y="306"/>
                    <a:pt x="1380" y="306"/>
                  </a:cubicBezTo>
                  <a:lnTo>
                    <a:pt x="1380" y="306"/>
                  </a:lnTo>
                  <a:cubicBezTo>
                    <a:pt x="1380" y="306"/>
                    <a:pt x="1235" y="346"/>
                    <a:pt x="1090" y="346"/>
                  </a:cubicBezTo>
                  <a:cubicBezTo>
                    <a:pt x="1028" y="346"/>
                    <a:pt x="966" y="338"/>
                    <a:pt x="916" y="318"/>
                  </a:cubicBezTo>
                  <a:cubicBezTo>
                    <a:pt x="916" y="318"/>
                    <a:pt x="983" y="35"/>
                    <a:pt x="882" y="2"/>
                  </a:cubicBezTo>
                  <a:cubicBezTo>
                    <a:pt x="879" y="1"/>
                    <a:pt x="875" y="0"/>
                    <a:pt x="87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773124" y="2537458"/>
              <a:ext cx="6201" cy="7897"/>
            </a:xfrm>
            <a:custGeom>
              <a:avLst/>
              <a:gdLst/>
              <a:ahLst/>
              <a:cxnLst/>
              <a:rect l="l" t="t" r="r" b="b"/>
              <a:pathLst>
                <a:path w="139" h="177" extrusionOk="0">
                  <a:moveTo>
                    <a:pt x="62" y="0"/>
                  </a:moveTo>
                  <a:cubicBezTo>
                    <a:pt x="52" y="0"/>
                    <a:pt x="41" y="6"/>
                    <a:pt x="34" y="19"/>
                  </a:cubicBezTo>
                  <a:cubicBezTo>
                    <a:pt x="34" y="30"/>
                    <a:pt x="23" y="42"/>
                    <a:pt x="11" y="53"/>
                  </a:cubicBezTo>
                  <a:cubicBezTo>
                    <a:pt x="1" y="75"/>
                    <a:pt x="1" y="110"/>
                    <a:pt x="11" y="132"/>
                  </a:cubicBezTo>
                  <a:cubicBezTo>
                    <a:pt x="16" y="163"/>
                    <a:pt x="38" y="177"/>
                    <a:pt x="62" y="177"/>
                  </a:cubicBezTo>
                  <a:cubicBezTo>
                    <a:pt x="99" y="177"/>
                    <a:pt x="138" y="146"/>
                    <a:pt x="124" y="98"/>
                  </a:cubicBezTo>
                  <a:cubicBezTo>
                    <a:pt x="124" y="75"/>
                    <a:pt x="124" y="64"/>
                    <a:pt x="114" y="42"/>
                  </a:cubicBezTo>
                  <a:lnTo>
                    <a:pt x="79" y="7"/>
                  </a:lnTo>
                  <a:cubicBezTo>
                    <a:pt x="75" y="3"/>
                    <a:pt x="68" y="0"/>
                    <a:pt x="6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2672" y="2537191"/>
              <a:ext cx="6737" cy="7674"/>
            </a:xfrm>
            <a:custGeom>
              <a:avLst/>
              <a:gdLst/>
              <a:ahLst/>
              <a:cxnLst/>
              <a:rect l="l" t="t" r="r" b="b"/>
              <a:pathLst>
                <a:path w="151" h="172" extrusionOk="0">
                  <a:moveTo>
                    <a:pt x="73" y="0"/>
                  </a:moveTo>
                  <a:cubicBezTo>
                    <a:pt x="64" y="0"/>
                    <a:pt x="53" y="7"/>
                    <a:pt x="46" y="13"/>
                  </a:cubicBezTo>
                  <a:cubicBezTo>
                    <a:pt x="35" y="25"/>
                    <a:pt x="24" y="48"/>
                    <a:pt x="24" y="59"/>
                  </a:cubicBezTo>
                  <a:cubicBezTo>
                    <a:pt x="1" y="81"/>
                    <a:pt x="13" y="104"/>
                    <a:pt x="24" y="126"/>
                  </a:cubicBezTo>
                  <a:cubicBezTo>
                    <a:pt x="28" y="158"/>
                    <a:pt x="51" y="172"/>
                    <a:pt x="75" y="172"/>
                  </a:cubicBezTo>
                  <a:cubicBezTo>
                    <a:pt x="111" y="172"/>
                    <a:pt x="150" y="140"/>
                    <a:pt x="137" y="93"/>
                  </a:cubicBezTo>
                  <a:cubicBezTo>
                    <a:pt x="137" y="81"/>
                    <a:pt x="137" y="59"/>
                    <a:pt x="126" y="48"/>
                  </a:cubicBezTo>
                  <a:lnTo>
                    <a:pt x="91" y="13"/>
                  </a:lnTo>
                  <a:cubicBezTo>
                    <a:pt x="87" y="4"/>
                    <a:pt x="80" y="0"/>
                    <a:pt x="73"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92799" y="2536923"/>
              <a:ext cx="6692" cy="7941"/>
            </a:xfrm>
            <a:custGeom>
              <a:avLst/>
              <a:gdLst/>
              <a:ahLst/>
              <a:cxnLst/>
              <a:rect l="l" t="t" r="r" b="b"/>
              <a:pathLst>
                <a:path w="150" h="178" extrusionOk="0">
                  <a:moveTo>
                    <a:pt x="72" y="1"/>
                  </a:moveTo>
                  <a:cubicBezTo>
                    <a:pt x="63" y="1"/>
                    <a:pt x="52" y="6"/>
                    <a:pt x="45" y="19"/>
                  </a:cubicBezTo>
                  <a:lnTo>
                    <a:pt x="12" y="54"/>
                  </a:lnTo>
                  <a:cubicBezTo>
                    <a:pt x="0" y="76"/>
                    <a:pt x="12" y="110"/>
                    <a:pt x="12" y="132"/>
                  </a:cubicBezTo>
                  <a:cubicBezTo>
                    <a:pt x="21" y="164"/>
                    <a:pt x="46" y="178"/>
                    <a:pt x="71" y="178"/>
                  </a:cubicBezTo>
                  <a:cubicBezTo>
                    <a:pt x="110" y="178"/>
                    <a:pt x="149" y="146"/>
                    <a:pt x="136" y="99"/>
                  </a:cubicBezTo>
                  <a:cubicBezTo>
                    <a:pt x="136" y="76"/>
                    <a:pt x="136" y="65"/>
                    <a:pt x="125" y="42"/>
                  </a:cubicBezTo>
                  <a:lnTo>
                    <a:pt x="91" y="8"/>
                  </a:lnTo>
                  <a:cubicBezTo>
                    <a:pt x="86" y="3"/>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802883" y="2536700"/>
              <a:ext cx="6692" cy="7674"/>
            </a:xfrm>
            <a:custGeom>
              <a:avLst/>
              <a:gdLst/>
              <a:ahLst/>
              <a:cxnLst/>
              <a:rect l="l" t="t" r="r" b="b"/>
              <a:pathLst>
                <a:path w="150" h="172" extrusionOk="0">
                  <a:moveTo>
                    <a:pt x="69" y="0"/>
                  </a:moveTo>
                  <a:cubicBezTo>
                    <a:pt x="57" y="0"/>
                    <a:pt x="46" y="7"/>
                    <a:pt x="46" y="13"/>
                  </a:cubicBezTo>
                  <a:cubicBezTo>
                    <a:pt x="35" y="24"/>
                    <a:pt x="23" y="47"/>
                    <a:pt x="12" y="59"/>
                  </a:cubicBezTo>
                  <a:cubicBezTo>
                    <a:pt x="0" y="81"/>
                    <a:pt x="12" y="104"/>
                    <a:pt x="12" y="127"/>
                  </a:cubicBezTo>
                  <a:cubicBezTo>
                    <a:pt x="21" y="158"/>
                    <a:pt x="46" y="171"/>
                    <a:pt x="71" y="171"/>
                  </a:cubicBezTo>
                  <a:cubicBezTo>
                    <a:pt x="110" y="171"/>
                    <a:pt x="150" y="140"/>
                    <a:pt x="136" y="92"/>
                  </a:cubicBezTo>
                  <a:cubicBezTo>
                    <a:pt x="125" y="81"/>
                    <a:pt x="125" y="59"/>
                    <a:pt x="113" y="47"/>
                  </a:cubicBezTo>
                  <a:cubicBezTo>
                    <a:pt x="113" y="36"/>
                    <a:pt x="103" y="24"/>
                    <a:pt x="91" y="13"/>
                  </a:cubicBezTo>
                  <a:cubicBezTo>
                    <a:pt x="86" y="4"/>
                    <a:pt x="77" y="0"/>
                    <a:pt x="69"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812966" y="2535406"/>
              <a:ext cx="6425" cy="7941"/>
            </a:xfrm>
            <a:custGeom>
              <a:avLst/>
              <a:gdLst/>
              <a:ahLst/>
              <a:cxnLst/>
              <a:rect l="l" t="t" r="r" b="b"/>
              <a:pathLst>
                <a:path w="144" h="178" extrusionOk="0">
                  <a:moveTo>
                    <a:pt x="64" y="1"/>
                  </a:moveTo>
                  <a:cubicBezTo>
                    <a:pt x="52" y="1"/>
                    <a:pt x="41" y="6"/>
                    <a:pt x="35" y="20"/>
                  </a:cubicBezTo>
                  <a:cubicBezTo>
                    <a:pt x="35" y="31"/>
                    <a:pt x="23" y="42"/>
                    <a:pt x="12" y="53"/>
                  </a:cubicBezTo>
                  <a:cubicBezTo>
                    <a:pt x="0" y="76"/>
                    <a:pt x="0" y="110"/>
                    <a:pt x="12" y="133"/>
                  </a:cubicBezTo>
                  <a:cubicBezTo>
                    <a:pt x="21" y="164"/>
                    <a:pt x="44" y="178"/>
                    <a:pt x="68" y="178"/>
                  </a:cubicBezTo>
                  <a:cubicBezTo>
                    <a:pt x="105" y="178"/>
                    <a:pt x="143" y="146"/>
                    <a:pt x="136" y="99"/>
                  </a:cubicBezTo>
                  <a:cubicBezTo>
                    <a:pt x="125" y="76"/>
                    <a:pt x="125" y="65"/>
                    <a:pt x="114" y="42"/>
                  </a:cubicBezTo>
                  <a:cubicBezTo>
                    <a:pt x="103" y="31"/>
                    <a:pt x="103" y="20"/>
                    <a:pt x="91" y="8"/>
                  </a:cubicBezTo>
                  <a:cubicBezTo>
                    <a:pt x="82" y="4"/>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823049" y="2533889"/>
              <a:ext cx="6246" cy="7941"/>
            </a:xfrm>
            <a:custGeom>
              <a:avLst/>
              <a:gdLst/>
              <a:ahLst/>
              <a:cxnLst/>
              <a:rect l="l" t="t" r="r" b="b"/>
              <a:pathLst>
                <a:path w="140" h="178" extrusionOk="0">
                  <a:moveTo>
                    <a:pt x="61" y="1"/>
                  </a:moveTo>
                  <a:cubicBezTo>
                    <a:pt x="52" y="1"/>
                    <a:pt x="41" y="6"/>
                    <a:pt x="35" y="19"/>
                  </a:cubicBezTo>
                  <a:cubicBezTo>
                    <a:pt x="35" y="31"/>
                    <a:pt x="23" y="42"/>
                    <a:pt x="12" y="54"/>
                  </a:cubicBezTo>
                  <a:cubicBezTo>
                    <a:pt x="1" y="76"/>
                    <a:pt x="1" y="110"/>
                    <a:pt x="12" y="133"/>
                  </a:cubicBezTo>
                  <a:cubicBezTo>
                    <a:pt x="17" y="164"/>
                    <a:pt x="39" y="178"/>
                    <a:pt x="63" y="178"/>
                  </a:cubicBezTo>
                  <a:cubicBezTo>
                    <a:pt x="99" y="178"/>
                    <a:pt x="139" y="146"/>
                    <a:pt x="125" y="99"/>
                  </a:cubicBezTo>
                  <a:cubicBezTo>
                    <a:pt x="125" y="76"/>
                    <a:pt x="125" y="65"/>
                    <a:pt x="114" y="42"/>
                  </a:cubicBezTo>
                  <a:lnTo>
                    <a:pt x="80" y="9"/>
                  </a:lnTo>
                  <a:cubicBezTo>
                    <a:pt x="75" y="4"/>
                    <a:pt x="68" y="1"/>
                    <a:pt x="61"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97529" y="2527955"/>
              <a:ext cx="7941" cy="12403"/>
            </a:xfrm>
            <a:custGeom>
              <a:avLst/>
              <a:gdLst/>
              <a:ahLst/>
              <a:cxnLst/>
              <a:rect l="l" t="t" r="r" b="b"/>
              <a:pathLst>
                <a:path w="178" h="278" extrusionOk="0">
                  <a:moveTo>
                    <a:pt x="41" y="0"/>
                  </a:moveTo>
                  <a:cubicBezTo>
                    <a:pt x="22" y="0"/>
                    <a:pt x="0" y="17"/>
                    <a:pt x="7" y="39"/>
                  </a:cubicBezTo>
                  <a:cubicBezTo>
                    <a:pt x="42" y="119"/>
                    <a:pt x="87" y="198"/>
                    <a:pt x="120" y="277"/>
                  </a:cubicBezTo>
                  <a:lnTo>
                    <a:pt x="177" y="277"/>
                  </a:lnTo>
                  <a:cubicBezTo>
                    <a:pt x="143" y="187"/>
                    <a:pt x="98" y="107"/>
                    <a:pt x="64" y="17"/>
                  </a:cubicBezTo>
                  <a:cubicBezTo>
                    <a:pt x="60" y="5"/>
                    <a:pt x="51"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802079" y="2525323"/>
              <a:ext cx="9905" cy="14500"/>
            </a:xfrm>
            <a:custGeom>
              <a:avLst/>
              <a:gdLst/>
              <a:ahLst/>
              <a:cxnLst/>
              <a:rect l="l" t="t" r="r" b="b"/>
              <a:pathLst>
                <a:path w="222" h="325" extrusionOk="0">
                  <a:moveTo>
                    <a:pt x="36" y="1"/>
                  </a:moveTo>
                  <a:cubicBezTo>
                    <a:pt x="18" y="1"/>
                    <a:pt x="1" y="27"/>
                    <a:pt x="18" y="53"/>
                  </a:cubicBezTo>
                  <a:cubicBezTo>
                    <a:pt x="75" y="133"/>
                    <a:pt x="121" y="234"/>
                    <a:pt x="166" y="325"/>
                  </a:cubicBezTo>
                  <a:lnTo>
                    <a:pt x="222" y="325"/>
                  </a:lnTo>
                  <a:cubicBezTo>
                    <a:pt x="177" y="211"/>
                    <a:pt x="131" y="110"/>
                    <a:pt x="53" y="8"/>
                  </a:cubicBezTo>
                  <a:cubicBezTo>
                    <a:pt x="48" y="3"/>
                    <a:pt x="42"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791595" y="2511849"/>
              <a:ext cx="10306" cy="9191"/>
            </a:xfrm>
            <a:custGeom>
              <a:avLst/>
              <a:gdLst/>
              <a:ahLst/>
              <a:cxnLst/>
              <a:rect l="l" t="t" r="r" b="b"/>
              <a:pathLst>
                <a:path w="231" h="206" extrusionOk="0">
                  <a:moveTo>
                    <a:pt x="62" y="16"/>
                  </a:moveTo>
                  <a:cubicBezTo>
                    <a:pt x="95" y="16"/>
                    <a:pt x="129" y="73"/>
                    <a:pt x="152" y="84"/>
                  </a:cubicBezTo>
                  <a:cubicBezTo>
                    <a:pt x="169" y="109"/>
                    <a:pt x="191" y="140"/>
                    <a:pt x="198" y="168"/>
                  </a:cubicBezTo>
                  <a:lnTo>
                    <a:pt x="198" y="168"/>
                  </a:lnTo>
                  <a:cubicBezTo>
                    <a:pt x="171" y="156"/>
                    <a:pt x="147" y="124"/>
                    <a:pt x="129" y="106"/>
                  </a:cubicBezTo>
                  <a:cubicBezTo>
                    <a:pt x="118" y="106"/>
                    <a:pt x="50" y="28"/>
                    <a:pt x="62" y="16"/>
                  </a:cubicBezTo>
                  <a:close/>
                  <a:moveTo>
                    <a:pt x="65" y="0"/>
                  </a:moveTo>
                  <a:cubicBezTo>
                    <a:pt x="60" y="0"/>
                    <a:pt x="55" y="2"/>
                    <a:pt x="50" y="5"/>
                  </a:cubicBezTo>
                  <a:cubicBezTo>
                    <a:pt x="0" y="35"/>
                    <a:pt x="135" y="161"/>
                    <a:pt x="199" y="191"/>
                  </a:cubicBezTo>
                  <a:lnTo>
                    <a:pt x="199" y="191"/>
                  </a:lnTo>
                  <a:cubicBezTo>
                    <a:pt x="198" y="193"/>
                    <a:pt x="198" y="195"/>
                    <a:pt x="197" y="197"/>
                  </a:cubicBezTo>
                  <a:cubicBezTo>
                    <a:pt x="197" y="203"/>
                    <a:pt x="203" y="206"/>
                    <a:pt x="209" y="206"/>
                  </a:cubicBezTo>
                  <a:cubicBezTo>
                    <a:pt x="214" y="206"/>
                    <a:pt x="220" y="203"/>
                    <a:pt x="220" y="197"/>
                  </a:cubicBezTo>
                  <a:cubicBezTo>
                    <a:pt x="230" y="197"/>
                    <a:pt x="231" y="176"/>
                    <a:pt x="221" y="174"/>
                  </a:cubicBezTo>
                  <a:lnTo>
                    <a:pt x="221" y="174"/>
                  </a:lnTo>
                  <a:cubicBezTo>
                    <a:pt x="216" y="137"/>
                    <a:pt x="182" y="101"/>
                    <a:pt x="163" y="73"/>
                  </a:cubicBezTo>
                  <a:cubicBezTo>
                    <a:pt x="143" y="53"/>
                    <a:pt x="99" y="0"/>
                    <a:pt x="65"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799670" y="2510510"/>
              <a:ext cx="3792" cy="9503"/>
            </a:xfrm>
            <a:custGeom>
              <a:avLst/>
              <a:gdLst/>
              <a:ahLst/>
              <a:cxnLst/>
              <a:rect l="l" t="t" r="r" b="b"/>
              <a:pathLst>
                <a:path w="85" h="213" extrusionOk="0">
                  <a:moveTo>
                    <a:pt x="43" y="24"/>
                  </a:moveTo>
                  <a:cubicBezTo>
                    <a:pt x="56" y="63"/>
                    <a:pt x="59" y="106"/>
                    <a:pt x="52" y="147"/>
                  </a:cubicBezTo>
                  <a:lnTo>
                    <a:pt x="52" y="147"/>
                  </a:lnTo>
                  <a:cubicBezTo>
                    <a:pt x="51" y="139"/>
                    <a:pt x="50" y="132"/>
                    <a:pt x="50" y="125"/>
                  </a:cubicBezTo>
                  <a:cubicBezTo>
                    <a:pt x="40" y="95"/>
                    <a:pt x="30" y="56"/>
                    <a:pt x="43" y="24"/>
                  </a:cubicBezTo>
                  <a:close/>
                  <a:moveTo>
                    <a:pt x="39" y="1"/>
                  </a:moveTo>
                  <a:cubicBezTo>
                    <a:pt x="0" y="39"/>
                    <a:pt x="28" y="128"/>
                    <a:pt x="43" y="181"/>
                  </a:cubicBezTo>
                  <a:lnTo>
                    <a:pt x="43" y="181"/>
                  </a:lnTo>
                  <a:cubicBezTo>
                    <a:pt x="42" y="185"/>
                    <a:pt x="40" y="189"/>
                    <a:pt x="39" y="193"/>
                  </a:cubicBezTo>
                  <a:cubicBezTo>
                    <a:pt x="39" y="198"/>
                    <a:pt x="44" y="201"/>
                    <a:pt x="49" y="201"/>
                  </a:cubicBezTo>
                  <a:lnTo>
                    <a:pt x="49" y="201"/>
                  </a:lnTo>
                  <a:cubicBezTo>
                    <a:pt x="49" y="202"/>
                    <a:pt x="49" y="203"/>
                    <a:pt x="50" y="204"/>
                  </a:cubicBezTo>
                  <a:cubicBezTo>
                    <a:pt x="50" y="210"/>
                    <a:pt x="55" y="213"/>
                    <a:pt x="60" y="213"/>
                  </a:cubicBezTo>
                  <a:cubicBezTo>
                    <a:pt x="64" y="213"/>
                    <a:pt x="67" y="210"/>
                    <a:pt x="61" y="204"/>
                  </a:cubicBezTo>
                  <a:cubicBezTo>
                    <a:pt x="61" y="202"/>
                    <a:pt x="61" y="199"/>
                    <a:pt x="61" y="196"/>
                  </a:cubicBezTo>
                  <a:lnTo>
                    <a:pt x="61" y="196"/>
                  </a:lnTo>
                  <a:cubicBezTo>
                    <a:pt x="61" y="195"/>
                    <a:pt x="61" y="194"/>
                    <a:pt x="61" y="193"/>
                  </a:cubicBezTo>
                  <a:cubicBezTo>
                    <a:pt x="72" y="136"/>
                    <a:pt x="84" y="58"/>
                    <a:pt x="50"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879576" y="2183435"/>
              <a:ext cx="118096" cy="160614"/>
            </a:xfrm>
            <a:custGeom>
              <a:avLst/>
              <a:gdLst/>
              <a:ahLst/>
              <a:cxnLst/>
              <a:rect l="l" t="t" r="r" b="b"/>
              <a:pathLst>
                <a:path w="2647" h="3600" extrusionOk="0">
                  <a:moveTo>
                    <a:pt x="1360" y="0"/>
                  </a:moveTo>
                  <a:cubicBezTo>
                    <a:pt x="919" y="0"/>
                    <a:pt x="466" y="148"/>
                    <a:pt x="407" y="355"/>
                  </a:cubicBezTo>
                  <a:cubicBezTo>
                    <a:pt x="339" y="581"/>
                    <a:pt x="125" y="2220"/>
                    <a:pt x="0" y="3159"/>
                  </a:cubicBezTo>
                  <a:cubicBezTo>
                    <a:pt x="487" y="3215"/>
                    <a:pt x="2330" y="3521"/>
                    <a:pt x="2624" y="3600"/>
                  </a:cubicBezTo>
                  <a:cubicBezTo>
                    <a:pt x="2635" y="2786"/>
                    <a:pt x="2646" y="988"/>
                    <a:pt x="2160" y="287"/>
                  </a:cubicBezTo>
                  <a:cubicBezTo>
                    <a:pt x="2015" y="84"/>
                    <a:pt x="1691"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934052" y="2186602"/>
              <a:ext cx="63621" cy="157446"/>
            </a:xfrm>
            <a:custGeom>
              <a:avLst/>
              <a:gdLst/>
              <a:ahLst/>
              <a:cxnLst/>
              <a:rect l="l" t="t" r="r" b="b"/>
              <a:pathLst>
                <a:path w="1426" h="3529" extrusionOk="0">
                  <a:moveTo>
                    <a:pt x="623" y="1"/>
                  </a:moveTo>
                  <a:cubicBezTo>
                    <a:pt x="815" y="849"/>
                    <a:pt x="1018" y="1799"/>
                    <a:pt x="600" y="2591"/>
                  </a:cubicBezTo>
                  <a:cubicBezTo>
                    <a:pt x="453" y="2873"/>
                    <a:pt x="238" y="3099"/>
                    <a:pt x="0" y="3269"/>
                  </a:cubicBezTo>
                  <a:cubicBezTo>
                    <a:pt x="623" y="3371"/>
                    <a:pt x="1244" y="3484"/>
                    <a:pt x="1403" y="3529"/>
                  </a:cubicBezTo>
                  <a:cubicBezTo>
                    <a:pt x="1414" y="2715"/>
                    <a:pt x="1425" y="917"/>
                    <a:pt x="939" y="216"/>
                  </a:cubicBezTo>
                  <a:cubicBezTo>
                    <a:pt x="872" y="126"/>
                    <a:pt x="759" y="46"/>
                    <a:pt x="62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901483" y="2154836"/>
              <a:ext cx="55323" cy="53092"/>
            </a:xfrm>
            <a:custGeom>
              <a:avLst/>
              <a:gdLst/>
              <a:ahLst/>
              <a:cxnLst/>
              <a:rect l="l" t="t" r="r" b="b"/>
              <a:pathLst>
                <a:path w="1240" h="1190" extrusionOk="0">
                  <a:moveTo>
                    <a:pt x="791" y="0"/>
                  </a:moveTo>
                  <a:cubicBezTo>
                    <a:pt x="479" y="0"/>
                    <a:pt x="86" y="147"/>
                    <a:pt x="86" y="147"/>
                  </a:cubicBezTo>
                  <a:cubicBezTo>
                    <a:pt x="86" y="147"/>
                    <a:pt x="0" y="1190"/>
                    <a:pt x="571" y="1190"/>
                  </a:cubicBezTo>
                  <a:cubicBezTo>
                    <a:pt x="586" y="1190"/>
                    <a:pt x="602" y="1189"/>
                    <a:pt x="617" y="1188"/>
                  </a:cubicBezTo>
                  <a:cubicBezTo>
                    <a:pt x="1240" y="1142"/>
                    <a:pt x="1240" y="668"/>
                    <a:pt x="1160" y="215"/>
                  </a:cubicBezTo>
                  <a:cubicBezTo>
                    <a:pt x="1131" y="52"/>
                    <a:pt x="975" y="0"/>
                    <a:pt x="79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8777630" y="1914894"/>
              <a:ext cx="298251" cy="271081"/>
            </a:xfrm>
            <a:custGeom>
              <a:avLst/>
              <a:gdLst/>
              <a:ahLst/>
              <a:cxnLst/>
              <a:rect l="l" t="t" r="r" b="b"/>
              <a:pathLst>
                <a:path w="6685" h="6076" extrusionOk="0">
                  <a:moveTo>
                    <a:pt x="3381" y="1"/>
                  </a:moveTo>
                  <a:cubicBezTo>
                    <a:pt x="3266" y="1"/>
                    <a:pt x="3149" y="7"/>
                    <a:pt x="3031" y="19"/>
                  </a:cubicBezTo>
                  <a:cubicBezTo>
                    <a:pt x="1279" y="200"/>
                    <a:pt x="1" y="1692"/>
                    <a:pt x="171" y="3366"/>
                  </a:cubicBezTo>
                  <a:cubicBezTo>
                    <a:pt x="329" y="4927"/>
                    <a:pt x="1698" y="6075"/>
                    <a:pt x="3304" y="6075"/>
                  </a:cubicBezTo>
                  <a:cubicBezTo>
                    <a:pt x="3420" y="6075"/>
                    <a:pt x="3536" y="6069"/>
                    <a:pt x="3654" y="6057"/>
                  </a:cubicBezTo>
                  <a:cubicBezTo>
                    <a:pt x="5406" y="5876"/>
                    <a:pt x="6684" y="4384"/>
                    <a:pt x="6514" y="2710"/>
                  </a:cubicBezTo>
                  <a:cubicBezTo>
                    <a:pt x="6357" y="1149"/>
                    <a:pt x="4988" y="1"/>
                    <a:pt x="3381"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8788249" y="1910254"/>
              <a:ext cx="317882" cy="360132"/>
            </a:xfrm>
            <a:custGeom>
              <a:avLst/>
              <a:gdLst/>
              <a:ahLst/>
              <a:cxnLst/>
              <a:rect l="l" t="t" r="r" b="b"/>
              <a:pathLst>
                <a:path w="7125" h="8072" extrusionOk="0">
                  <a:moveTo>
                    <a:pt x="3204" y="1"/>
                  </a:moveTo>
                  <a:cubicBezTo>
                    <a:pt x="2998" y="1"/>
                    <a:pt x="2873" y="20"/>
                    <a:pt x="2873" y="20"/>
                  </a:cubicBezTo>
                  <a:cubicBezTo>
                    <a:pt x="396" y="32"/>
                    <a:pt x="1" y="2452"/>
                    <a:pt x="1" y="2452"/>
                  </a:cubicBezTo>
                  <a:cubicBezTo>
                    <a:pt x="1753" y="2079"/>
                    <a:pt x="2861" y="812"/>
                    <a:pt x="2861" y="812"/>
                  </a:cubicBezTo>
                  <a:cubicBezTo>
                    <a:pt x="3665" y="1796"/>
                    <a:pt x="5519" y="2531"/>
                    <a:pt x="5519" y="2531"/>
                  </a:cubicBezTo>
                  <a:cubicBezTo>
                    <a:pt x="5892" y="4262"/>
                    <a:pt x="5949" y="8072"/>
                    <a:pt x="5949" y="8072"/>
                  </a:cubicBezTo>
                  <a:cubicBezTo>
                    <a:pt x="7125" y="6252"/>
                    <a:pt x="6560" y="2079"/>
                    <a:pt x="5813" y="1208"/>
                  </a:cubicBezTo>
                  <a:cubicBezTo>
                    <a:pt x="4907" y="145"/>
                    <a:pt x="3760" y="1"/>
                    <a:pt x="3204"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8953727" y="1916188"/>
              <a:ext cx="138307" cy="323771"/>
            </a:xfrm>
            <a:custGeom>
              <a:avLst/>
              <a:gdLst/>
              <a:ahLst/>
              <a:cxnLst/>
              <a:rect l="l" t="t" r="r" b="b"/>
              <a:pathLst>
                <a:path w="3100" h="7257" extrusionOk="0">
                  <a:moveTo>
                    <a:pt x="12" y="1"/>
                  </a:moveTo>
                  <a:cubicBezTo>
                    <a:pt x="1" y="1"/>
                    <a:pt x="1" y="23"/>
                    <a:pt x="12" y="35"/>
                  </a:cubicBezTo>
                  <a:cubicBezTo>
                    <a:pt x="1165" y="487"/>
                    <a:pt x="2002" y="1392"/>
                    <a:pt x="2432" y="2568"/>
                  </a:cubicBezTo>
                  <a:cubicBezTo>
                    <a:pt x="2715" y="3348"/>
                    <a:pt x="2703" y="4196"/>
                    <a:pt x="2647" y="5011"/>
                  </a:cubicBezTo>
                  <a:cubicBezTo>
                    <a:pt x="2590" y="5768"/>
                    <a:pt x="2500" y="6503"/>
                    <a:pt x="2330" y="7238"/>
                  </a:cubicBezTo>
                  <a:cubicBezTo>
                    <a:pt x="2330" y="7251"/>
                    <a:pt x="2338" y="7257"/>
                    <a:pt x="2347" y="7257"/>
                  </a:cubicBezTo>
                  <a:cubicBezTo>
                    <a:pt x="2353" y="7257"/>
                    <a:pt x="2359" y="7254"/>
                    <a:pt x="2364" y="7250"/>
                  </a:cubicBezTo>
                  <a:cubicBezTo>
                    <a:pt x="2861" y="5780"/>
                    <a:pt x="3099" y="3913"/>
                    <a:pt x="2545" y="2432"/>
                  </a:cubicBezTo>
                  <a:cubicBezTo>
                    <a:pt x="2330" y="1867"/>
                    <a:pt x="1969" y="1324"/>
                    <a:pt x="1550" y="883"/>
                  </a:cubicBezTo>
                  <a:cubicBezTo>
                    <a:pt x="1154" y="476"/>
                    <a:pt x="612" y="12"/>
                    <a:pt x="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9045546" y="2021302"/>
              <a:ext cx="23735" cy="213929"/>
            </a:xfrm>
            <a:custGeom>
              <a:avLst/>
              <a:gdLst/>
              <a:ahLst/>
              <a:cxnLst/>
              <a:rect l="l" t="t" r="r" b="b"/>
              <a:pathLst>
                <a:path w="532" h="4795" extrusionOk="0">
                  <a:moveTo>
                    <a:pt x="15" y="1"/>
                  </a:moveTo>
                  <a:cubicBezTo>
                    <a:pt x="9" y="1"/>
                    <a:pt x="1" y="6"/>
                    <a:pt x="1" y="19"/>
                  </a:cubicBezTo>
                  <a:cubicBezTo>
                    <a:pt x="170" y="1602"/>
                    <a:pt x="272" y="3175"/>
                    <a:pt x="238" y="4769"/>
                  </a:cubicBezTo>
                  <a:cubicBezTo>
                    <a:pt x="238" y="4786"/>
                    <a:pt x="249" y="4795"/>
                    <a:pt x="261" y="4795"/>
                  </a:cubicBezTo>
                  <a:cubicBezTo>
                    <a:pt x="272" y="4795"/>
                    <a:pt x="283" y="4786"/>
                    <a:pt x="283" y="4769"/>
                  </a:cubicBezTo>
                  <a:cubicBezTo>
                    <a:pt x="532" y="3197"/>
                    <a:pt x="318" y="1569"/>
                    <a:pt x="24" y="8"/>
                  </a:cubicBezTo>
                  <a:cubicBezTo>
                    <a:pt x="24" y="4"/>
                    <a:pt x="20" y="1"/>
                    <a:pt x="1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799849" y="1928993"/>
              <a:ext cx="115374" cy="76024"/>
            </a:xfrm>
            <a:custGeom>
              <a:avLst/>
              <a:gdLst/>
              <a:ahLst/>
              <a:cxnLst/>
              <a:rect l="l" t="t" r="r" b="b"/>
              <a:pathLst>
                <a:path w="2586" h="1704" extrusionOk="0">
                  <a:moveTo>
                    <a:pt x="2535" y="0"/>
                  </a:moveTo>
                  <a:cubicBezTo>
                    <a:pt x="2527" y="0"/>
                    <a:pt x="2519" y="3"/>
                    <a:pt x="2511" y="8"/>
                  </a:cubicBezTo>
                  <a:cubicBezTo>
                    <a:pt x="1765" y="743"/>
                    <a:pt x="996" y="1308"/>
                    <a:pt x="0" y="1681"/>
                  </a:cubicBezTo>
                  <a:cubicBezTo>
                    <a:pt x="0" y="1681"/>
                    <a:pt x="0" y="1704"/>
                    <a:pt x="12" y="1704"/>
                  </a:cubicBezTo>
                  <a:cubicBezTo>
                    <a:pt x="1007" y="1546"/>
                    <a:pt x="2002" y="890"/>
                    <a:pt x="2568" y="53"/>
                  </a:cubicBezTo>
                  <a:cubicBezTo>
                    <a:pt x="2585" y="27"/>
                    <a:pt x="2562" y="0"/>
                    <a:pt x="2535"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807433" y="1984807"/>
              <a:ext cx="535" cy="45"/>
            </a:xfrm>
            <a:custGeom>
              <a:avLst/>
              <a:gdLst/>
              <a:ahLst/>
              <a:cxnLst/>
              <a:rect l="l" t="t" r="r" b="b"/>
              <a:pathLst>
                <a:path w="12" h="1" extrusionOk="0">
                  <a:moveTo>
                    <a:pt x="1" y="0"/>
                  </a:moveTo>
                  <a:cubicBezTo>
                    <a:pt x="11" y="0"/>
                    <a:pt x="11" y="0"/>
                    <a:pt x="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18676" y="1919133"/>
              <a:ext cx="92710" cy="46489"/>
            </a:xfrm>
            <a:custGeom>
              <a:avLst/>
              <a:gdLst/>
              <a:ahLst/>
              <a:cxnLst/>
              <a:rect l="l" t="t" r="r" b="b"/>
              <a:pathLst>
                <a:path w="2078" h="1042" extrusionOk="0">
                  <a:moveTo>
                    <a:pt x="1636" y="1"/>
                  </a:moveTo>
                  <a:cubicBezTo>
                    <a:pt x="988" y="1"/>
                    <a:pt x="365" y="521"/>
                    <a:pt x="8" y="1009"/>
                  </a:cubicBezTo>
                  <a:cubicBezTo>
                    <a:pt x="0" y="1025"/>
                    <a:pt x="10" y="1041"/>
                    <a:pt x="19" y="1041"/>
                  </a:cubicBezTo>
                  <a:cubicBezTo>
                    <a:pt x="23" y="1041"/>
                    <a:pt x="28" y="1039"/>
                    <a:pt x="31" y="1032"/>
                  </a:cubicBezTo>
                  <a:cubicBezTo>
                    <a:pt x="302" y="771"/>
                    <a:pt x="596" y="534"/>
                    <a:pt x="935" y="364"/>
                  </a:cubicBezTo>
                  <a:cubicBezTo>
                    <a:pt x="1286" y="183"/>
                    <a:pt x="1648" y="206"/>
                    <a:pt x="2021" y="161"/>
                  </a:cubicBezTo>
                  <a:cubicBezTo>
                    <a:pt x="2066" y="150"/>
                    <a:pt x="2078" y="93"/>
                    <a:pt x="2033" y="70"/>
                  </a:cubicBezTo>
                  <a:cubicBezTo>
                    <a:pt x="1901" y="23"/>
                    <a:pt x="1768" y="1"/>
                    <a:pt x="1636"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8822201" y="1933365"/>
              <a:ext cx="77095" cy="52646"/>
            </a:xfrm>
            <a:custGeom>
              <a:avLst/>
              <a:gdLst/>
              <a:ahLst/>
              <a:cxnLst/>
              <a:rect l="l" t="t" r="r" b="b"/>
              <a:pathLst>
                <a:path w="1728" h="1180" extrusionOk="0">
                  <a:moveTo>
                    <a:pt x="1716" y="0"/>
                  </a:moveTo>
                  <a:cubicBezTo>
                    <a:pt x="1060" y="113"/>
                    <a:pt x="291" y="509"/>
                    <a:pt x="9" y="1131"/>
                  </a:cubicBezTo>
                  <a:cubicBezTo>
                    <a:pt x="0" y="1155"/>
                    <a:pt x="15" y="1179"/>
                    <a:pt x="33" y="1179"/>
                  </a:cubicBezTo>
                  <a:cubicBezTo>
                    <a:pt x="40" y="1179"/>
                    <a:pt x="47" y="1175"/>
                    <a:pt x="54" y="1165"/>
                  </a:cubicBezTo>
                  <a:cubicBezTo>
                    <a:pt x="484" y="577"/>
                    <a:pt x="1162" y="419"/>
                    <a:pt x="1728" y="23"/>
                  </a:cubicBezTo>
                  <a:cubicBezTo>
                    <a:pt x="1728" y="12"/>
                    <a:pt x="1728" y="0"/>
                    <a:pt x="1716"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922095" y="1927878"/>
              <a:ext cx="113411" cy="81199"/>
            </a:xfrm>
            <a:custGeom>
              <a:avLst/>
              <a:gdLst/>
              <a:ahLst/>
              <a:cxnLst/>
              <a:rect l="l" t="t" r="r" b="b"/>
              <a:pathLst>
                <a:path w="2542" h="1820" extrusionOk="0">
                  <a:moveTo>
                    <a:pt x="19" y="0"/>
                  </a:moveTo>
                  <a:cubicBezTo>
                    <a:pt x="9" y="0"/>
                    <a:pt x="1" y="14"/>
                    <a:pt x="9" y="22"/>
                  </a:cubicBezTo>
                  <a:cubicBezTo>
                    <a:pt x="404" y="994"/>
                    <a:pt x="1456" y="1706"/>
                    <a:pt x="2485" y="1819"/>
                  </a:cubicBezTo>
                  <a:cubicBezTo>
                    <a:pt x="2519" y="1819"/>
                    <a:pt x="2542" y="1763"/>
                    <a:pt x="2507" y="1741"/>
                  </a:cubicBezTo>
                  <a:cubicBezTo>
                    <a:pt x="2010" y="1571"/>
                    <a:pt x="1535" y="1356"/>
                    <a:pt x="1105" y="1050"/>
                  </a:cubicBezTo>
                  <a:cubicBezTo>
                    <a:pt x="698" y="745"/>
                    <a:pt x="393" y="349"/>
                    <a:pt x="31" y="10"/>
                  </a:cubicBezTo>
                  <a:cubicBezTo>
                    <a:pt x="28" y="3"/>
                    <a:pt x="23" y="0"/>
                    <a:pt x="1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934052" y="1926271"/>
              <a:ext cx="90747" cy="68707"/>
            </a:xfrm>
            <a:custGeom>
              <a:avLst/>
              <a:gdLst/>
              <a:ahLst/>
              <a:cxnLst/>
              <a:rect l="l" t="t" r="r" b="b"/>
              <a:pathLst>
                <a:path w="2034" h="1540" extrusionOk="0">
                  <a:moveTo>
                    <a:pt x="23" y="1"/>
                  </a:moveTo>
                  <a:cubicBezTo>
                    <a:pt x="12" y="1"/>
                    <a:pt x="0" y="23"/>
                    <a:pt x="12" y="23"/>
                  </a:cubicBezTo>
                  <a:cubicBezTo>
                    <a:pt x="397" y="216"/>
                    <a:pt x="769" y="420"/>
                    <a:pt x="1120" y="679"/>
                  </a:cubicBezTo>
                  <a:cubicBezTo>
                    <a:pt x="1437" y="928"/>
                    <a:pt x="1641" y="1279"/>
                    <a:pt x="1945" y="1528"/>
                  </a:cubicBezTo>
                  <a:cubicBezTo>
                    <a:pt x="1956" y="1536"/>
                    <a:pt x="1967" y="1539"/>
                    <a:pt x="1977" y="1539"/>
                  </a:cubicBezTo>
                  <a:cubicBezTo>
                    <a:pt x="2009" y="1539"/>
                    <a:pt x="2033" y="1505"/>
                    <a:pt x="2025" y="1471"/>
                  </a:cubicBezTo>
                  <a:cubicBezTo>
                    <a:pt x="1900" y="1098"/>
                    <a:pt x="1527" y="792"/>
                    <a:pt x="1222" y="544"/>
                  </a:cubicBezTo>
                  <a:cubicBezTo>
                    <a:pt x="872" y="272"/>
                    <a:pt x="465" y="80"/>
                    <a:pt x="2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038987" y="2057441"/>
              <a:ext cx="67547" cy="61033"/>
            </a:xfrm>
            <a:custGeom>
              <a:avLst/>
              <a:gdLst/>
              <a:ahLst/>
              <a:cxnLst/>
              <a:rect l="l" t="t" r="r" b="b"/>
              <a:pathLst>
                <a:path w="1514" h="1368" extrusionOk="0">
                  <a:moveTo>
                    <a:pt x="823" y="0"/>
                  </a:moveTo>
                  <a:cubicBezTo>
                    <a:pt x="430" y="0"/>
                    <a:pt x="1" y="374"/>
                    <a:pt x="1" y="374"/>
                  </a:cubicBezTo>
                  <a:lnTo>
                    <a:pt x="58" y="1290"/>
                  </a:lnTo>
                  <a:cubicBezTo>
                    <a:pt x="192" y="1343"/>
                    <a:pt x="317" y="1367"/>
                    <a:pt x="433" y="1367"/>
                  </a:cubicBezTo>
                  <a:cubicBezTo>
                    <a:pt x="1175" y="1367"/>
                    <a:pt x="1513" y="397"/>
                    <a:pt x="1131" y="103"/>
                  </a:cubicBezTo>
                  <a:cubicBezTo>
                    <a:pt x="1038" y="29"/>
                    <a:pt x="932" y="0"/>
                    <a:pt x="82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9045903" y="2079436"/>
              <a:ext cx="39395" cy="33194"/>
            </a:xfrm>
            <a:custGeom>
              <a:avLst/>
              <a:gdLst/>
              <a:ahLst/>
              <a:cxnLst/>
              <a:rect l="l" t="t" r="r" b="b"/>
              <a:pathLst>
                <a:path w="883" h="744" extrusionOk="0">
                  <a:moveTo>
                    <a:pt x="230" y="334"/>
                  </a:moveTo>
                  <a:cubicBezTo>
                    <a:pt x="275" y="334"/>
                    <a:pt x="320" y="345"/>
                    <a:pt x="377" y="356"/>
                  </a:cubicBezTo>
                  <a:cubicBezTo>
                    <a:pt x="456" y="379"/>
                    <a:pt x="536" y="470"/>
                    <a:pt x="479" y="560"/>
                  </a:cubicBezTo>
                  <a:cubicBezTo>
                    <a:pt x="437" y="621"/>
                    <a:pt x="368" y="642"/>
                    <a:pt x="296" y="642"/>
                  </a:cubicBezTo>
                  <a:cubicBezTo>
                    <a:pt x="234" y="642"/>
                    <a:pt x="169" y="626"/>
                    <a:pt x="117" y="605"/>
                  </a:cubicBezTo>
                  <a:cubicBezTo>
                    <a:pt x="151" y="515"/>
                    <a:pt x="174" y="424"/>
                    <a:pt x="230" y="334"/>
                  </a:cubicBezTo>
                  <a:close/>
                  <a:moveTo>
                    <a:pt x="649" y="0"/>
                  </a:moveTo>
                  <a:cubicBezTo>
                    <a:pt x="306" y="0"/>
                    <a:pt x="1" y="298"/>
                    <a:pt x="38" y="673"/>
                  </a:cubicBezTo>
                  <a:cubicBezTo>
                    <a:pt x="38" y="686"/>
                    <a:pt x="50" y="692"/>
                    <a:pt x="61" y="692"/>
                  </a:cubicBezTo>
                  <a:cubicBezTo>
                    <a:pt x="70" y="692"/>
                    <a:pt x="79" y="689"/>
                    <a:pt x="83" y="684"/>
                  </a:cubicBezTo>
                  <a:cubicBezTo>
                    <a:pt x="147" y="720"/>
                    <a:pt x="236" y="744"/>
                    <a:pt x="321" y="744"/>
                  </a:cubicBezTo>
                  <a:cubicBezTo>
                    <a:pt x="450" y="744"/>
                    <a:pt x="572" y="691"/>
                    <a:pt x="592" y="548"/>
                  </a:cubicBezTo>
                  <a:cubicBezTo>
                    <a:pt x="604" y="447"/>
                    <a:pt x="558" y="334"/>
                    <a:pt x="468" y="289"/>
                  </a:cubicBezTo>
                  <a:cubicBezTo>
                    <a:pt x="434" y="277"/>
                    <a:pt x="400" y="272"/>
                    <a:pt x="366" y="272"/>
                  </a:cubicBezTo>
                  <a:cubicBezTo>
                    <a:pt x="332" y="272"/>
                    <a:pt x="298" y="277"/>
                    <a:pt x="264" y="289"/>
                  </a:cubicBezTo>
                  <a:cubicBezTo>
                    <a:pt x="264" y="277"/>
                    <a:pt x="275" y="277"/>
                    <a:pt x="275" y="266"/>
                  </a:cubicBezTo>
                  <a:cubicBezTo>
                    <a:pt x="411" y="130"/>
                    <a:pt x="581" y="69"/>
                    <a:pt x="763" y="69"/>
                  </a:cubicBezTo>
                  <a:cubicBezTo>
                    <a:pt x="793" y="69"/>
                    <a:pt x="822" y="70"/>
                    <a:pt x="852" y="73"/>
                  </a:cubicBezTo>
                  <a:cubicBezTo>
                    <a:pt x="856" y="75"/>
                    <a:pt x="859" y="76"/>
                    <a:pt x="861" y="76"/>
                  </a:cubicBezTo>
                  <a:cubicBezTo>
                    <a:pt x="877" y="76"/>
                    <a:pt x="883" y="49"/>
                    <a:pt x="863" y="40"/>
                  </a:cubicBezTo>
                  <a:cubicBezTo>
                    <a:pt x="792" y="13"/>
                    <a:pt x="720" y="0"/>
                    <a:pt x="649"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8950515" y="2223946"/>
              <a:ext cx="116267" cy="137325"/>
            </a:xfrm>
            <a:custGeom>
              <a:avLst/>
              <a:gdLst/>
              <a:ahLst/>
              <a:cxnLst/>
              <a:rect l="l" t="t" r="r" b="b"/>
              <a:pathLst>
                <a:path w="2606" h="3078" extrusionOk="0">
                  <a:moveTo>
                    <a:pt x="1576" y="1"/>
                  </a:moveTo>
                  <a:lnTo>
                    <a:pt x="1034" y="691"/>
                  </a:lnTo>
                  <a:cubicBezTo>
                    <a:pt x="1034" y="691"/>
                    <a:pt x="1837" y="1584"/>
                    <a:pt x="1803" y="1652"/>
                  </a:cubicBezTo>
                  <a:cubicBezTo>
                    <a:pt x="1780" y="1719"/>
                    <a:pt x="864" y="2556"/>
                    <a:pt x="864" y="2556"/>
                  </a:cubicBezTo>
                  <a:cubicBezTo>
                    <a:pt x="731" y="2483"/>
                    <a:pt x="613" y="2455"/>
                    <a:pt x="510" y="2455"/>
                  </a:cubicBezTo>
                  <a:cubicBezTo>
                    <a:pt x="167" y="2455"/>
                    <a:pt x="1" y="2773"/>
                    <a:pt x="61" y="2817"/>
                  </a:cubicBezTo>
                  <a:cubicBezTo>
                    <a:pt x="141" y="2862"/>
                    <a:pt x="468" y="2817"/>
                    <a:pt x="627" y="3009"/>
                  </a:cubicBezTo>
                  <a:cubicBezTo>
                    <a:pt x="668" y="3059"/>
                    <a:pt x="716" y="3078"/>
                    <a:pt x="763" y="3078"/>
                  </a:cubicBezTo>
                  <a:cubicBezTo>
                    <a:pt x="898" y="3078"/>
                    <a:pt x="1034" y="2930"/>
                    <a:pt x="1034" y="2930"/>
                  </a:cubicBezTo>
                  <a:cubicBezTo>
                    <a:pt x="1034" y="2930"/>
                    <a:pt x="2606" y="2081"/>
                    <a:pt x="2561" y="1606"/>
                  </a:cubicBezTo>
                  <a:cubicBezTo>
                    <a:pt x="2526" y="1131"/>
                    <a:pt x="1576" y="1"/>
                    <a:pt x="1576"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8996603" y="2223946"/>
              <a:ext cx="53047" cy="39395"/>
            </a:xfrm>
            <a:custGeom>
              <a:avLst/>
              <a:gdLst/>
              <a:ahLst/>
              <a:cxnLst/>
              <a:rect l="l" t="t" r="r" b="b"/>
              <a:pathLst>
                <a:path w="1189" h="883" extrusionOk="0">
                  <a:moveTo>
                    <a:pt x="543" y="1"/>
                  </a:moveTo>
                  <a:lnTo>
                    <a:pt x="1" y="691"/>
                  </a:lnTo>
                  <a:cubicBezTo>
                    <a:pt x="1" y="691"/>
                    <a:pt x="80" y="770"/>
                    <a:pt x="182" y="883"/>
                  </a:cubicBezTo>
                  <a:cubicBezTo>
                    <a:pt x="391" y="861"/>
                    <a:pt x="604" y="854"/>
                    <a:pt x="820" y="854"/>
                  </a:cubicBezTo>
                  <a:cubicBezTo>
                    <a:pt x="942" y="854"/>
                    <a:pt x="1065" y="856"/>
                    <a:pt x="1188" y="860"/>
                  </a:cubicBezTo>
                  <a:cubicBezTo>
                    <a:pt x="894" y="430"/>
                    <a:pt x="543" y="1"/>
                    <a:pt x="543"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954218" y="2339723"/>
              <a:ext cx="29134" cy="7183"/>
            </a:xfrm>
            <a:custGeom>
              <a:avLst/>
              <a:gdLst/>
              <a:ahLst/>
              <a:cxnLst/>
              <a:rect l="l" t="t" r="r" b="b"/>
              <a:pathLst>
                <a:path w="653" h="161" extrusionOk="0">
                  <a:moveTo>
                    <a:pt x="250" y="1"/>
                  </a:moveTo>
                  <a:cubicBezTo>
                    <a:pt x="167" y="1"/>
                    <a:pt x="83" y="17"/>
                    <a:pt x="1" y="52"/>
                  </a:cubicBezTo>
                  <a:lnTo>
                    <a:pt x="1" y="63"/>
                  </a:lnTo>
                  <a:cubicBezTo>
                    <a:pt x="55" y="60"/>
                    <a:pt x="109" y="58"/>
                    <a:pt x="162" y="58"/>
                  </a:cubicBezTo>
                  <a:cubicBezTo>
                    <a:pt x="318" y="58"/>
                    <a:pt x="468" y="78"/>
                    <a:pt x="611" y="154"/>
                  </a:cubicBezTo>
                  <a:cubicBezTo>
                    <a:pt x="616" y="158"/>
                    <a:pt x="620" y="160"/>
                    <a:pt x="624" y="160"/>
                  </a:cubicBezTo>
                  <a:cubicBezTo>
                    <a:pt x="641" y="160"/>
                    <a:pt x="652" y="129"/>
                    <a:pt x="634" y="120"/>
                  </a:cubicBezTo>
                  <a:cubicBezTo>
                    <a:pt x="516" y="43"/>
                    <a:pt x="384" y="1"/>
                    <a:pt x="250"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8952746" y="2184193"/>
              <a:ext cx="90836" cy="79682"/>
            </a:xfrm>
            <a:custGeom>
              <a:avLst/>
              <a:gdLst/>
              <a:ahLst/>
              <a:cxnLst/>
              <a:rect l="l" t="t" r="r" b="b"/>
              <a:pathLst>
                <a:path w="2036" h="1786" extrusionOk="0">
                  <a:moveTo>
                    <a:pt x="657" y="0"/>
                  </a:moveTo>
                  <a:cubicBezTo>
                    <a:pt x="536" y="0"/>
                    <a:pt x="420" y="50"/>
                    <a:pt x="317" y="168"/>
                  </a:cubicBezTo>
                  <a:cubicBezTo>
                    <a:pt x="0" y="530"/>
                    <a:pt x="747" y="1785"/>
                    <a:pt x="747" y="1785"/>
                  </a:cubicBezTo>
                  <a:lnTo>
                    <a:pt x="2036" y="1299"/>
                  </a:lnTo>
                  <a:cubicBezTo>
                    <a:pt x="2036" y="1299"/>
                    <a:pt x="1276" y="0"/>
                    <a:pt x="6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931553" y="2042718"/>
              <a:ext cx="23735" cy="23869"/>
            </a:xfrm>
            <a:custGeom>
              <a:avLst/>
              <a:gdLst/>
              <a:ahLst/>
              <a:cxnLst/>
              <a:rect l="l" t="t" r="r" b="b"/>
              <a:pathLst>
                <a:path w="532" h="535" extrusionOk="0">
                  <a:moveTo>
                    <a:pt x="362" y="26"/>
                  </a:moveTo>
                  <a:cubicBezTo>
                    <a:pt x="367" y="26"/>
                    <a:pt x="372" y="28"/>
                    <a:pt x="377" y="31"/>
                  </a:cubicBezTo>
                  <a:lnTo>
                    <a:pt x="377" y="31"/>
                  </a:lnTo>
                  <a:cubicBezTo>
                    <a:pt x="372" y="29"/>
                    <a:pt x="367" y="27"/>
                    <a:pt x="362" y="26"/>
                  </a:cubicBezTo>
                  <a:close/>
                  <a:moveTo>
                    <a:pt x="284" y="0"/>
                  </a:moveTo>
                  <a:cubicBezTo>
                    <a:pt x="232" y="0"/>
                    <a:pt x="173" y="20"/>
                    <a:pt x="136" y="49"/>
                  </a:cubicBezTo>
                  <a:cubicBezTo>
                    <a:pt x="68" y="94"/>
                    <a:pt x="46" y="150"/>
                    <a:pt x="23" y="218"/>
                  </a:cubicBezTo>
                  <a:cubicBezTo>
                    <a:pt x="0" y="297"/>
                    <a:pt x="23" y="365"/>
                    <a:pt x="68" y="421"/>
                  </a:cubicBezTo>
                  <a:cubicBezTo>
                    <a:pt x="102" y="501"/>
                    <a:pt x="204" y="534"/>
                    <a:pt x="283" y="534"/>
                  </a:cubicBezTo>
                  <a:cubicBezTo>
                    <a:pt x="373" y="524"/>
                    <a:pt x="430" y="467"/>
                    <a:pt x="475" y="399"/>
                  </a:cubicBezTo>
                  <a:cubicBezTo>
                    <a:pt x="531" y="320"/>
                    <a:pt x="509" y="173"/>
                    <a:pt x="464" y="105"/>
                  </a:cubicBezTo>
                  <a:cubicBezTo>
                    <a:pt x="446" y="78"/>
                    <a:pt x="421" y="51"/>
                    <a:pt x="389" y="36"/>
                  </a:cubicBezTo>
                  <a:lnTo>
                    <a:pt x="389" y="36"/>
                  </a:lnTo>
                  <a:cubicBezTo>
                    <a:pt x="391" y="36"/>
                    <a:pt x="394" y="37"/>
                    <a:pt x="396" y="37"/>
                  </a:cubicBezTo>
                  <a:cubicBezTo>
                    <a:pt x="373" y="26"/>
                    <a:pt x="350" y="14"/>
                    <a:pt x="317" y="3"/>
                  </a:cubicBezTo>
                  <a:cubicBezTo>
                    <a:pt x="307" y="1"/>
                    <a:pt x="295"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8842233" y="2037007"/>
              <a:ext cx="20701" cy="18604"/>
            </a:xfrm>
            <a:custGeom>
              <a:avLst/>
              <a:gdLst/>
              <a:ahLst/>
              <a:cxnLst/>
              <a:rect l="l" t="t" r="r" b="b"/>
              <a:pathLst>
                <a:path w="464" h="417" extrusionOk="0">
                  <a:moveTo>
                    <a:pt x="236" y="1"/>
                  </a:moveTo>
                  <a:cubicBezTo>
                    <a:pt x="163" y="1"/>
                    <a:pt x="95" y="43"/>
                    <a:pt x="57" y="109"/>
                  </a:cubicBezTo>
                  <a:cubicBezTo>
                    <a:pt x="0" y="233"/>
                    <a:pt x="68" y="380"/>
                    <a:pt x="204" y="414"/>
                  </a:cubicBezTo>
                  <a:cubicBezTo>
                    <a:pt x="216" y="416"/>
                    <a:pt x="227" y="417"/>
                    <a:pt x="239" y="417"/>
                  </a:cubicBezTo>
                  <a:cubicBezTo>
                    <a:pt x="360" y="417"/>
                    <a:pt x="463" y="311"/>
                    <a:pt x="453" y="187"/>
                  </a:cubicBezTo>
                  <a:cubicBezTo>
                    <a:pt x="442" y="97"/>
                    <a:pt x="374" y="18"/>
                    <a:pt x="283" y="7"/>
                  </a:cubicBezTo>
                  <a:cubicBezTo>
                    <a:pt x="268" y="3"/>
                    <a:pt x="252"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8944670" y="2065115"/>
              <a:ext cx="46444" cy="43857"/>
            </a:xfrm>
            <a:custGeom>
              <a:avLst/>
              <a:gdLst/>
              <a:ahLst/>
              <a:cxnLst/>
              <a:rect l="l" t="t" r="r" b="b"/>
              <a:pathLst>
                <a:path w="1041" h="983" extrusionOk="0">
                  <a:moveTo>
                    <a:pt x="476" y="0"/>
                  </a:moveTo>
                  <a:cubicBezTo>
                    <a:pt x="384" y="0"/>
                    <a:pt x="292" y="26"/>
                    <a:pt x="215" y="78"/>
                  </a:cubicBezTo>
                  <a:cubicBezTo>
                    <a:pt x="68" y="180"/>
                    <a:pt x="0" y="361"/>
                    <a:pt x="11" y="530"/>
                  </a:cubicBezTo>
                  <a:cubicBezTo>
                    <a:pt x="11" y="688"/>
                    <a:pt x="136" y="881"/>
                    <a:pt x="283" y="937"/>
                  </a:cubicBezTo>
                  <a:cubicBezTo>
                    <a:pt x="373" y="971"/>
                    <a:pt x="407" y="982"/>
                    <a:pt x="498" y="982"/>
                  </a:cubicBezTo>
                  <a:lnTo>
                    <a:pt x="509" y="982"/>
                  </a:lnTo>
                  <a:cubicBezTo>
                    <a:pt x="611" y="982"/>
                    <a:pt x="701" y="937"/>
                    <a:pt x="792" y="892"/>
                  </a:cubicBezTo>
                  <a:cubicBezTo>
                    <a:pt x="905" y="824"/>
                    <a:pt x="973" y="700"/>
                    <a:pt x="995" y="575"/>
                  </a:cubicBezTo>
                  <a:cubicBezTo>
                    <a:pt x="1041" y="338"/>
                    <a:pt x="916" y="112"/>
                    <a:pt x="679" y="44"/>
                  </a:cubicBezTo>
                  <a:cubicBezTo>
                    <a:pt x="615" y="15"/>
                    <a:pt x="546" y="0"/>
                    <a:pt x="47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808459" y="2063107"/>
              <a:ext cx="33818" cy="33506"/>
            </a:xfrm>
            <a:custGeom>
              <a:avLst/>
              <a:gdLst/>
              <a:ahLst/>
              <a:cxnLst/>
              <a:rect l="l" t="t" r="r" b="b"/>
              <a:pathLst>
                <a:path w="758" h="751" extrusionOk="0">
                  <a:moveTo>
                    <a:pt x="401" y="0"/>
                  </a:moveTo>
                  <a:cubicBezTo>
                    <a:pt x="350" y="0"/>
                    <a:pt x="297" y="16"/>
                    <a:pt x="249" y="32"/>
                  </a:cubicBezTo>
                  <a:cubicBezTo>
                    <a:pt x="158" y="67"/>
                    <a:pt x="101" y="134"/>
                    <a:pt x="56" y="213"/>
                  </a:cubicBezTo>
                  <a:cubicBezTo>
                    <a:pt x="0" y="293"/>
                    <a:pt x="11" y="394"/>
                    <a:pt x="34" y="485"/>
                  </a:cubicBezTo>
                  <a:cubicBezTo>
                    <a:pt x="34" y="496"/>
                    <a:pt x="34" y="507"/>
                    <a:pt x="45" y="507"/>
                  </a:cubicBezTo>
                  <a:cubicBezTo>
                    <a:pt x="79" y="632"/>
                    <a:pt x="181" y="745"/>
                    <a:pt x="317" y="745"/>
                  </a:cubicBezTo>
                  <a:cubicBezTo>
                    <a:pt x="346" y="748"/>
                    <a:pt x="375" y="750"/>
                    <a:pt x="403" y="750"/>
                  </a:cubicBezTo>
                  <a:cubicBezTo>
                    <a:pt x="475" y="750"/>
                    <a:pt x="543" y="737"/>
                    <a:pt x="599" y="688"/>
                  </a:cubicBezTo>
                  <a:cubicBezTo>
                    <a:pt x="667" y="632"/>
                    <a:pt x="735" y="552"/>
                    <a:pt x="746" y="451"/>
                  </a:cubicBezTo>
                  <a:cubicBezTo>
                    <a:pt x="757" y="349"/>
                    <a:pt x="735" y="258"/>
                    <a:pt x="689" y="180"/>
                  </a:cubicBezTo>
                  <a:cubicBezTo>
                    <a:pt x="633" y="89"/>
                    <a:pt x="554" y="44"/>
                    <a:pt x="463" y="10"/>
                  </a:cubicBezTo>
                  <a:cubicBezTo>
                    <a:pt x="443" y="3"/>
                    <a:pt x="423" y="0"/>
                    <a:pt x="4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8946678" y="2013138"/>
              <a:ext cx="13652" cy="8611"/>
            </a:xfrm>
            <a:custGeom>
              <a:avLst/>
              <a:gdLst/>
              <a:ahLst/>
              <a:cxnLst/>
              <a:rect l="l" t="t" r="r" b="b"/>
              <a:pathLst>
                <a:path w="306" h="193" extrusionOk="0">
                  <a:moveTo>
                    <a:pt x="148" y="1"/>
                  </a:moveTo>
                  <a:cubicBezTo>
                    <a:pt x="114" y="1"/>
                    <a:pt x="80" y="14"/>
                    <a:pt x="57" y="21"/>
                  </a:cubicBezTo>
                  <a:cubicBezTo>
                    <a:pt x="1" y="44"/>
                    <a:pt x="11" y="124"/>
                    <a:pt x="68" y="124"/>
                  </a:cubicBezTo>
                  <a:cubicBezTo>
                    <a:pt x="114" y="124"/>
                    <a:pt x="136" y="124"/>
                    <a:pt x="170" y="157"/>
                  </a:cubicBezTo>
                  <a:cubicBezTo>
                    <a:pt x="186" y="179"/>
                    <a:pt x="213" y="193"/>
                    <a:pt x="237" y="193"/>
                  </a:cubicBezTo>
                  <a:cubicBezTo>
                    <a:pt x="264" y="193"/>
                    <a:pt x="288" y="176"/>
                    <a:pt x="295" y="134"/>
                  </a:cubicBezTo>
                  <a:cubicBezTo>
                    <a:pt x="305" y="78"/>
                    <a:pt x="249" y="21"/>
                    <a:pt x="192" y="11"/>
                  </a:cubicBezTo>
                  <a:cubicBezTo>
                    <a:pt x="178" y="3"/>
                    <a:pt x="163" y="1"/>
                    <a:pt x="14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8851290" y="2008141"/>
              <a:ext cx="11689" cy="6960"/>
            </a:xfrm>
            <a:custGeom>
              <a:avLst/>
              <a:gdLst/>
              <a:ahLst/>
              <a:cxnLst/>
              <a:rect l="l" t="t" r="r" b="b"/>
              <a:pathLst>
                <a:path w="262" h="156" extrusionOk="0">
                  <a:moveTo>
                    <a:pt x="137" y="1"/>
                  </a:moveTo>
                  <a:cubicBezTo>
                    <a:pt x="93" y="1"/>
                    <a:pt x="49" y="24"/>
                    <a:pt x="23" y="66"/>
                  </a:cubicBezTo>
                  <a:cubicBezTo>
                    <a:pt x="1" y="111"/>
                    <a:pt x="35" y="156"/>
                    <a:pt x="80" y="156"/>
                  </a:cubicBezTo>
                  <a:cubicBezTo>
                    <a:pt x="114" y="156"/>
                    <a:pt x="137" y="145"/>
                    <a:pt x="159" y="133"/>
                  </a:cubicBezTo>
                  <a:cubicBezTo>
                    <a:pt x="167" y="130"/>
                    <a:pt x="174" y="129"/>
                    <a:pt x="181" y="129"/>
                  </a:cubicBezTo>
                  <a:cubicBezTo>
                    <a:pt x="196" y="129"/>
                    <a:pt x="208" y="133"/>
                    <a:pt x="216" y="133"/>
                  </a:cubicBezTo>
                  <a:cubicBezTo>
                    <a:pt x="219" y="137"/>
                    <a:pt x="223" y="138"/>
                    <a:pt x="227" y="138"/>
                  </a:cubicBezTo>
                  <a:cubicBezTo>
                    <a:pt x="238" y="138"/>
                    <a:pt x="250" y="127"/>
                    <a:pt x="250" y="111"/>
                  </a:cubicBezTo>
                  <a:cubicBezTo>
                    <a:pt x="261" y="66"/>
                    <a:pt x="227" y="20"/>
                    <a:pt x="182" y="9"/>
                  </a:cubicBezTo>
                  <a:cubicBezTo>
                    <a:pt x="167" y="4"/>
                    <a:pt x="152" y="1"/>
                    <a:pt x="13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8849729" y="2091348"/>
              <a:ext cx="88204" cy="44793"/>
            </a:xfrm>
            <a:custGeom>
              <a:avLst/>
              <a:gdLst/>
              <a:ahLst/>
              <a:cxnLst/>
              <a:rect l="l" t="t" r="r" b="b"/>
              <a:pathLst>
                <a:path w="1977" h="1004" extrusionOk="0">
                  <a:moveTo>
                    <a:pt x="1920" y="0"/>
                  </a:moveTo>
                  <a:cubicBezTo>
                    <a:pt x="1901" y="0"/>
                    <a:pt x="1884" y="10"/>
                    <a:pt x="1880" y="32"/>
                  </a:cubicBezTo>
                  <a:cubicBezTo>
                    <a:pt x="1766" y="440"/>
                    <a:pt x="1461" y="847"/>
                    <a:pt x="1020" y="914"/>
                  </a:cubicBezTo>
                  <a:cubicBezTo>
                    <a:pt x="994" y="919"/>
                    <a:pt x="967" y="921"/>
                    <a:pt x="941" y="921"/>
                  </a:cubicBezTo>
                  <a:cubicBezTo>
                    <a:pt x="611" y="921"/>
                    <a:pt x="312" y="604"/>
                    <a:pt x="93" y="394"/>
                  </a:cubicBezTo>
                  <a:cubicBezTo>
                    <a:pt x="83" y="385"/>
                    <a:pt x="73" y="381"/>
                    <a:pt x="64" y="381"/>
                  </a:cubicBezTo>
                  <a:cubicBezTo>
                    <a:pt x="28" y="381"/>
                    <a:pt x="0" y="436"/>
                    <a:pt x="36" y="462"/>
                  </a:cubicBezTo>
                  <a:cubicBezTo>
                    <a:pt x="302" y="728"/>
                    <a:pt x="596" y="1004"/>
                    <a:pt x="976" y="1004"/>
                  </a:cubicBezTo>
                  <a:cubicBezTo>
                    <a:pt x="1016" y="1004"/>
                    <a:pt x="1057" y="1001"/>
                    <a:pt x="1099" y="994"/>
                  </a:cubicBezTo>
                  <a:cubicBezTo>
                    <a:pt x="1540" y="926"/>
                    <a:pt x="1868" y="451"/>
                    <a:pt x="1970" y="55"/>
                  </a:cubicBezTo>
                  <a:cubicBezTo>
                    <a:pt x="1977" y="22"/>
                    <a:pt x="1947" y="0"/>
                    <a:pt x="1920"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861150" y="2060341"/>
              <a:ext cx="19140" cy="21148"/>
            </a:xfrm>
            <a:custGeom>
              <a:avLst/>
              <a:gdLst/>
              <a:ahLst/>
              <a:cxnLst/>
              <a:rect l="l" t="t" r="r" b="b"/>
              <a:pathLst>
                <a:path w="429" h="474" extrusionOk="0">
                  <a:moveTo>
                    <a:pt x="355" y="0"/>
                  </a:moveTo>
                  <a:cubicBezTo>
                    <a:pt x="349" y="0"/>
                    <a:pt x="342" y="1"/>
                    <a:pt x="334" y="4"/>
                  </a:cubicBezTo>
                  <a:cubicBezTo>
                    <a:pt x="221" y="38"/>
                    <a:pt x="74" y="94"/>
                    <a:pt x="40" y="230"/>
                  </a:cubicBezTo>
                  <a:cubicBezTo>
                    <a:pt x="1" y="369"/>
                    <a:pt x="145" y="474"/>
                    <a:pt x="272" y="474"/>
                  </a:cubicBezTo>
                  <a:cubicBezTo>
                    <a:pt x="290" y="474"/>
                    <a:pt x="307" y="472"/>
                    <a:pt x="323" y="468"/>
                  </a:cubicBezTo>
                  <a:cubicBezTo>
                    <a:pt x="386" y="457"/>
                    <a:pt x="361" y="376"/>
                    <a:pt x="301" y="376"/>
                  </a:cubicBezTo>
                  <a:cubicBezTo>
                    <a:pt x="297" y="376"/>
                    <a:pt x="293" y="377"/>
                    <a:pt x="289" y="377"/>
                  </a:cubicBezTo>
                  <a:cubicBezTo>
                    <a:pt x="278" y="381"/>
                    <a:pt x="266" y="383"/>
                    <a:pt x="254" y="383"/>
                  </a:cubicBezTo>
                  <a:cubicBezTo>
                    <a:pt x="166" y="383"/>
                    <a:pt x="95" y="277"/>
                    <a:pt x="164" y="196"/>
                  </a:cubicBezTo>
                  <a:cubicBezTo>
                    <a:pt x="210" y="139"/>
                    <a:pt x="300" y="106"/>
                    <a:pt x="368" y="94"/>
                  </a:cubicBezTo>
                  <a:cubicBezTo>
                    <a:pt x="428" y="74"/>
                    <a:pt x="408" y="0"/>
                    <a:pt x="35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501;p59">
            <a:extLst>
              <a:ext uri="{FF2B5EF4-FFF2-40B4-BE49-F238E27FC236}">
                <a16:creationId xmlns:a16="http://schemas.microsoft.com/office/drawing/2014/main" id="{E48B4BE3-106B-44AD-A7CA-D1375B831BDA}"/>
              </a:ext>
            </a:extLst>
          </p:cNvPr>
          <p:cNvSpPr txBox="1">
            <a:spLocks/>
          </p:cNvSpPr>
          <p:nvPr/>
        </p:nvSpPr>
        <p:spPr>
          <a:xfrm flipH="1">
            <a:off x="4064613" y="2429986"/>
            <a:ext cx="4061933" cy="621300"/>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Arvo"/>
              <a:buNone/>
              <a:defRPr sz="7000" b="1" i="0" u="none" strike="noStrike" cap="none">
                <a:solidFill>
                  <a:schemeClr val="dk1"/>
                </a:solidFill>
                <a:latin typeface="Comic Sans MS" panose="030F0702030302020204" pitchFamily="66" charset="0"/>
                <a:ea typeface="Arvo"/>
                <a:cs typeface="Arvo"/>
                <a:sym typeface="Arvo"/>
              </a:defRPr>
            </a:lvl1pPr>
            <a:lvl2pPr marR="0" lvl="1"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9pPr>
          </a:lstStyle>
          <a:p>
            <a:pPr marL="0" lvl="0" indent="0" algn="ctr" rtl="0">
              <a:spcBef>
                <a:spcPts val="0"/>
              </a:spcBef>
              <a:spcAft>
                <a:spcPts val="1200"/>
              </a:spcAft>
              <a:buNone/>
            </a:pPr>
            <a:r>
              <a:rPr lang="en-US" sz="4400" dirty="0"/>
              <a:t>Listen, point and say.</a:t>
            </a:r>
          </a:p>
        </p:txBody>
      </p:sp>
      <p:sp>
        <p:nvSpPr>
          <p:cNvPr id="97" name="Google Shape;1503;p59">
            <a:extLst>
              <a:ext uri="{FF2B5EF4-FFF2-40B4-BE49-F238E27FC236}">
                <a16:creationId xmlns:a16="http://schemas.microsoft.com/office/drawing/2014/main" id="{9503865A-BA4A-4465-B65B-45439F079424}"/>
              </a:ext>
            </a:extLst>
          </p:cNvPr>
          <p:cNvSpPr txBox="1">
            <a:spLocks/>
          </p:cNvSpPr>
          <p:nvPr/>
        </p:nvSpPr>
        <p:spPr>
          <a:xfrm flipH="1">
            <a:off x="3414415" y="612772"/>
            <a:ext cx="4565700" cy="1518000"/>
          </a:xfrm>
          <a:prstGeom prst="rect">
            <a:avLst/>
          </a:prstGeom>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2000" b="1" dirty="0">
                <a:solidFill>
                  <a:schemeClr val="accent3"/>
                </a:solidFill>
                <a:sym typeface="Arvo"/>
              </a:rPr>
              <a:t>04</a:t>
            </a:r>
          </a:p>
        </p:txBody>
      </p:sp>
    </p:spTree>
    <p:extLst>
      <p:ext uri="{BB962C8B-B14F-4D97-AF65-F5344CB8AC3E}">
        <p14:creationId xmlns:p14="http://schemas.microsoft.com/office/powerpoint/2010/main" val="41637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49"/>
          <p:cNvSpPr txBox="1">
            <a:spLocks noGrp="1"/>
          </p:cNvSpPr>
          <p:nvPr>
            <p:ph type="title"/>
          </p:nvPr>
        </p:nvSpPr>
        <p:spPr>
          <a:xfrm>
            <a:off x="1388100" y="1137450"/>
            <a:ext cx="6367800" cy="286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Vocabulary</a:t>
            </a:r>
            <a:endParaRPr dirty="0"/>
          </a:p>
        </p:txBody>
      </p:sp>
    </p:spTree>
    <p:extLst>
      <p:ext uri="{BB962C8B-B14F-4D97-AF65-F5344CB8AC3E}">
        <p14:creationId xmlns:p14="http://schemas.microsoft.com/office/powerpoint/2010/main" val="1615902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285750"/>
            <a:ext cx="4953000" cy="3802964"/>
          </a:xfrm>
          <a:prstGeom prst="rect">
            <a:avLst/>
          </a:prstGeom>
        </p:spPr>
      </p:pic>
    </p:spTree>
    <p:extLst>
      <p:ext uri="{BB962C8B-B14F-4D97-AF65-F5344CB8AC3E}">
        <p14:creationId xmlns:p14="http://schemas.microsoft.com/office/powerpoint/2010/main" val="2890498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31" y="285750"/>
            <a:ext cx="5280338" cy="3657600"/>
          </a:xfrm>
          <a:prstGeom prst="rect">
            <a:avLst/>
          </a:prstGeom>
        </p:spPr>
      </p:pic>
    </p:spTree>
    <p:extLst>
      <p:ext uri="{BB962C8B-B14F-4D97-AF65-F5344CB8AC3E}">
        <p14:creationId xmlns:p14="http://schemas.microsoft.com/office/powerpoint/2010/main" val="3092582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12"/>
          <a:stretch/>
        </p:blipFill>
        <p:spPr>
          <a:xfrm>
            <a:off x="2111202" y="361950"/>
            <a:ext cx="4921596" cy="3581400"/>
          </a:xfrm>
          <a:prstGeom prst="rect">
            <a:avLst/>
          </a:prstGeom>
        </p:spPr>
      </p:pic>
    </p:spTree>
    <p:extLst>
      <p:ext uri="{BB962C8B-B14F-4D97-AF65-F5344CB8AC3E}">
        <p14:creationId xmlns:p14="http://schemas.microsoft.com/office/powerpoint/2010/main" val="2458045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77"/>
          <a:stretch/>
        </p:blipFill>
        <p:spPr>
          <a:xfrm>
            <a:off x="2205858" y="438150"/>
            <a:ext cx="4732284" cy="3505200"/>
          </a:xfrm>
          <a:prstGeom prst="rect">
            <a:avLst/>
          </a:prstGeom>
        </p:spPr>
      </p:pic>
    </p:spTree>
    <p:extLst>
      <p:ext uri="{BB962C8B-B14F-4D97-AF65-F5344CB8AC3E}">
        <p14:creationId xmlns:p14="http://schemas.microsoft.com/office/powerpoint/2010/main" val="2033656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DCB91-F303-11E1-9488-34753BA06B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267" b="98992" l="855" r="98291">
                        <a14:foregroundMark x1="4396" y1="6045" x2="92674" y2="95718"/>
                        <a14:foregroundMark x1="92674" y1="95718" x2="93284" y2="95718"/>
                        <a14:foregroundMark x1="4151" y1="5038" x2="71673" y2="8816"/>
                        <a14:foregroundMark x1="71673" y1="8816" x2="85958" y2="5793"/>
                        <a14:foregroundMark x1="85958" y1="5793" x2="90842" y2="11587"/>
                        <a14:foregroundMark x1="90842" y1="11587" x2="96337" y2="45592"/>
                        <a14:foregroundMark x1="96337" y1="45592" x2="96337" y2="93955"/>
                        <a14:foregroundMark x1="13431" y1="84131" x2="89011" y2="13098"/>
                        <a14:foregroundMark x1="5983" y1="20151" x2="10134" y2="85139"/>
                        <a14:foregroundMark x1="10134" y1="85139" x2="4274" y2="74811"/>
                        <a14:foregroundMark x1="4274" y1="74811" x2="2442" y2="60957"/>
                        <a14:foregroundMark x1="2686" y1="90176" x2="66667" y2="86398"/>
                        <a14:foregroundMark x1="45788" y1="74307" x2="52503" y2="73804"/>
                        <a14:foregroundMark x1="52503" y1="73804" x2="78144" y2="86650"/>
                        <a14:foregroundMark x1="78144" y1="86650" x2="78388" y2="86398"/>
                        <a14:foregroundMark x1="20513" y1="56927" x2="49328" y2="19395"/>
                        <a14:foregroundMark x1="9524" y1="2771" x2="20757" y2="2267"/>
                        <a14:foregroundMark x1="20757" y1="2267" x2="80952" y2="6801"/>
                        <a14:foregroundMark x1="80952" y1="6801" x2="86081" y2="2771"/>
                        <a14:foregroundMark x1="86081" y1="2771" x2="93162" y2="6045"/>
                        <a14:foregroundMark x1="61416" y1="19144" x2="90232" y2="74811"/>
                        <a14:foregroundMark x1="90232" y1="74811" x2="91575" y2="79597"/>
                        <a14:foregroundMark x1="97192" y1="8060" x2="98291" y2="89169"/>
                        <a14:foregroundMark x1="98291" y1="89169" x2="97802" y2="91184"/>
                        <a14:foregroundMark x1="78388" y1="67758" x2="69109" y2="94207"/>
                        <a14:foregroundMark x1="69109" y1="94207" x2="67888" y2="95718"/>
                        <a14:foregroundMark x1="46764" y1="64736" x2="44322" y2="91688"/>
                        <a14:foregroundMark x1="44322" y1="91688" x2="44200" y2="92191"/>
                        <a14:foregroundMark x1="46520" y1="99748" x2="77656" y2="96474"/>
                        <a14:foregroundMark x1="77656" y1="96474" x2="85714" y2="99496"/>
                        <a14:foregroundMark x1="24420" y1="19395" x2="44689" y2="14358"/>
                        <a14:foregroundMark x1="87790" y1="99748" x2="94017" y2="99244"/>
                        <a14:foregroundMark x1="1465" y1="5542" x2="4396" y2="11839"/>
                        <a14:foregroundMark x1="1221" y1="5542" x2="1099" y2="6549"/>
                        <a14:foregroundMark x1="1221" y1="6045" x2="1587" y2="4030"/>
                        <a14:foregroundMark x1="855" y1="5793" x2="2564" y2="2267"/>
                        <a14:foregroundMark x1="1099" y1="5793" x2="977" y2="5793"/>
                        <a14:backgroundMark x1="893" y1="10460" x2="1221" y2="25693"/>
                        <a14:backgroundMark x1="733" y1="3023" x2="770" y2="4728"/>
                        <a14:backgroundMark x1="2320" y1="98992" x2="3663" y2="99748"/>
                        <a14:backgroundMark x1="366" y1="49874" x2="1221" y2="21914"/>
                        <a14:backgroundMark x1="244" y1="52393" x2="366" y2="55919"/>
                        <a14:backgroundMark x1="366" y1="55668" x2="122" y2="58438"/>
                      </a14:backgroundRemoval>
                    </a14:imgEffect>
                  </a14:imgLayer>
                </a14:imgProps>
              </a:ext>
            </a:extLst>
          </a:blip>
          <a:stretch>
            <a:fillRect/>
          </a:stretch>
        </p:blipFill>
        <p:spPr>
          <a:xfrm>
            <a:off x="-76200" y="0"/>
            <a:ext cx="9117512" cy="4419600"/>
          </a:xfrm>
          <a:prstGeom prst="rect">
            <a:avLst/>
          </a:prstGeom>
        </p:spPr>
      </p:pic>
      <p:pic>
        <p:nvPicPr>
          <p:cNvPr id="6" name="Track 88">
            <a:hlinkClick r:id="" action="ppaction://media"/>
            <a:extLst>
              <a:ext uri="{FF2B5EF4-FFF2-40B4-BE49-F238E27FC236}">
                <a16:creationId xmlns:a16="http://schemas.microsoft.com/office/drawing/2014/main" id="{380CAF05-C4C4-1C6C-3F5B-3DD4E1D5C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0600" y="-95250"/>
            <a:ext cx="609600" cy="609600"/>
          </a:xfrm>
          <a:prstGeom prst="rect">
            <a:avLst/>
          </a:prstGeom>
        </p:spPr>
      </p:pic>
    </p:spTree>
    <p:extLst>
      <p:ext uri="{BB962C8B-B14F-4D97-AF65-F5344CB8AC3E}">
        <p14:creationId xmlns:p14="http://schemas.microsoft.com/office/powerpoint/2010/main" val="24615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05918" y="2488052"/>
            <a:ext cx="4250984"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6000" dirty="0"/>
              <a:t>Let's talk.</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sz="7500" dirty="0"/>
              <a:t>04</a:t>
            </a:r>
            <a:endParaRPr sz="7500" dirty="0"/>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26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Is your sports day in ___?</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599367" y="2571750"/>
            <a:ext cx="6513457" cy="18465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783F04"/>
                </a:solidFill>
                <a:latin typeface="Comic Sans MS" panose="030F0702030302020204" pitchFamily="66" charset="0"/>
              </a:rPr>
              <a:t>     Yes, it is.</a:t>
            </a:r>
          </a:p>
          <a:p>
            <a:r>
              <a:rPr lang="en-US" sz="3600">
                <a:solidFill>
                  <a:srgbClr val="783F04"/>
                </a:solidFill>
                <a:latin typeface="Comic Sans MS" panose="030F0702030302020204" pitchFamily="66" charset="0"/>
              </a:rPr>
              <a:t>     No, it isn't. It's in ____.</a:t>
            </a:r>
          </a:p>
        </p:txBody>
      </p:sp>
      <p:pic>
        <p:nvPicPr>
          <p:cNvPr id="25602" name="Picture 2" descr="Yes Or No Vector Sign Stock Illustration - Download Image Now - Tick -  Animal, Religious Cross, Icon - iStock">
            <a:extLst>
              <a:ext uri="{FF2B5EF4-FFF2-40B4-BE49-F238E27FC236}">
                <a16:creationId xmlns:a16="http://schemas.microsoft.com/office/drawing/2014/main" id="{391F7A9C-6F04-466C-B18A-E8FF22797A6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781" t="29814" r="48737" b="30156"/>
          <a:stretch/>
        </p:blipFill>
        <p:spPr bwMode="auto">
          <a:xfrm>
            <a:off x="858523" y="2872584"/>
            <a:ext cx="558725" cy="5391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Yes Or No Vector Sign Stock Illustration - Download Image Now - Tick -  Animal, Religious Cross, Icon - iStock">
            <a:extLst>
              <a:ext uri="{FF2B5EF4-FFF2-40B4-BE49-F238E27FC236}">
                <a16:creationId xmlns:a16="http://schemas.microsoft.com/office/drawing/2014/main" id="{73C00BC0-6C1D-4863-AC07-5009F635FB2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843" t="29814" r="9675" b="30156"/>
          <a:stretch/>
        </p:blipFill>
        <p:spPr bwMode="auto">
          <a:xfrm>
            <a:off x="821791" y="3444984"/>
            <a:ext cx="558725" cy="53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3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FD916-E822-8342-5731-0CE5A039F125}"/>
              </a:ext>
            </a:extLst>
          </p:cNvPr>
          <p:cNvPicPr>
            <a:picLocks noChangeAspect="1"/>
          </p:cNvPicPr>
          <p:nvPr/>
        </p:nvPicPr>
        <p:blipFill>
          <a:blip r:embed="rId2"/>
          <a:stretch>
            <a:fillRect/>
          </a:stretch>
        </p:blipFill>
        <p:spPr>
          <a:xfrm>
            <a:off x="304800" y="285750"/>
            <a:ext cx="2791354" cy="714375"/>
          </a:xfrm>
          <a:prstGeom prst="rect">
            <a:avLst/>
          </a:prstGeom>
        </p:spPr>
      </p:pic>
      <p:pic>
        <p:nvPicPr>
          <p:cNvPr id="8" name="Picture 7">
            <a:extLst>
              <a:ext uri="{FF2B5EF4-FFF2-40B4-BE49-F238E27FC236}">
                <a16:creationId xmlns:a16="http://schemas.microsoft.com/office/drawing/2014/main" id="{A1009549-B0ED-FFDB-C8AE-BF5123F5FF0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56" b="97222" l="1928" r="97590">
                        <a14:foregroundMark x1="68575" y1="64436" x2="78795" y2="73611"/>
                        <a14:foregroundMark x1="1446" y1="4167" x2="55901" y2="53057"/>
                        <a14:foregroundMark x1="78795" y1="73611" x2="84337" y2="44907"/>
                        <a14:foregroundMark x1="68995" y1="29942" x2="68675" y2="29630"/>
                        <a14:foregroundMark x1="84337" y1="44907" x2="70779" y2="31682"/>
                        <a14:foregroundMark x1="57508" y1="39383" x2="42169" y2="52778"/>
                        <a14:foregroundMark x1="61272" y1="36095" x2="60404" y2="36853"/>
                        <a14:foregroundMark x1="68675" y1="29630" x2="68410" y2="29861"/>
                        <a14:foregroundMark x1="42169" y1="52778" x2="25301" y2="53241"/>
                        <a14:foregroundMark x1="25301" y1="53241" x2="12048" y2="37037"/>
                        <a14:foregroundMark x1="12048" y1="37037" x2="20000" y2="25000"/>
                        <a14:foregroundMark x1="62296" y1="70314" x2="84819" y2="94444"/>
                        <a14:foregroundMark x1="20000" y1="25000" x2="59527" y2="67347"/>
                        <a14:foregroundMark x1="84819" y1="94444" x2="91084" y2="66204"/>
                        <a14:foregroundMark x1="91084" y1="66204" x2="80241" y2="49537"/>
                        <a14:foregroundMark x1="80241" y1="49537" x2="69880" y2="89352"/>
                        <a14:foregroundMark x1="69880" y1="89352" x2="72048" y2="85648"/>
                        <a14:foregroundMark x1="8434" y1="13426" x2="64337" y2="12963"/>
                        <a14:foregroundMark x1="64337" y1="12963" x2="70361" y2="12963"/>
                        <a14:foregroundMark x1="2410" y1="7407" x2="13253" y2="55093"/>
                        <a14:foregroundMark x1="13253" y1="55093" x2="13494" y2="55556"/>
                        <a14:foregroundMark x1="8193" y1="55556" x2="59036" y2="6481"/>
                        <a14:foregroundMark x1="59036" y1="6481" x2="69157" y2="5556"/>
                        <a14:foregroundMark x1="5542" y1="55093" x2="12289" y2="63426"/>
                        <a14:foregroundMark x1="59277" y1="90278" x2="97590" y2="59259"/>
                        <a14:foregroundMark x1="59759" y1="98148" x2="84337" y2="60648"/>
                        <a14:foregroundMark x1="84337" y1="60648" x2="88675" y2="39352"/>
                        <a14:foregroundMark x1="88675" y1="39352" x2="88675" y2="39352"/>
                        <a14:foregroundMark x1="3855" y1="29167" x2="5301" y2="65278"/>
                        <a14:foregroundMark x1="67916" y1="29792" x2="83133" y2="20833"/>
                        <a14:foregroundMark x1="53253" y1="38426" x2="61781" y2="33405"/>
                        <a14:foregroundMark x1="83133" y1="20833" x2="77831" y2="37963"/>
                        <a14:foregroundMark x1="77831" y1="37963" x2="75181" y2="40741"/>
                        <a14:foregroundMark x1="70085" y1="50073" x2="90602" y2="27315"/>
                        <a14:foregroundMark x1="90602" y1="27315" x2="93735" y2="25926"/>
                        <a14:foregroundMark x1="47952" y1="28704" x2="86747" y2="17593"/>
                        <a14:foregroundMark x1="86747" y1="17593" x2="86747" y2="17593"/>
                        <a14:foregroundMark x1="12048" y1="6481" x2="49880" y2="6944"/>
                        <a14:foregroundMark x1="10602" y1="68519" x2="20241" y2="53241"/>
                        <a14:foregroundMark x1="20241" y1="53241" x2="20964" y2="52778"/>
                        <a14:foregroundMark x1="1928" y1="52315" x2="3133" y2="61574"/>
                        <a14:foregroundMark x1="58072" y1="81944" x2="57831" y2="70370"/>
                        <a14:foregroundMark x1="91566" y1="45833" x2="97590" y2="69907"/>
                        <a14:foregroundMark x1="74458" y1="53241" x2="77349" y2="50000"/>
                        <a14:backgroundMark x1="4819" y1="98148" x2="36386" y2="99074"/>
                        <a14:backgroundMark x1="36386" y1="99074" x2="46506" y2="97685"/>
                        <a14:backgroundMark x1="66506" y1="31481" x2="61687" y2="56944"/>
                        <a14:backgroundMark x1="61687" y1="56944" x2="63614" y2="60648"/>
                        <a14:backgroundMark x1="58795" y1="46759" x2="64578" y2="67593"/>
                        <a14:backgroundMark x1="66747" y1="29630" x2="65542" y2="61574"/>
                        <a14:backgroundMark x1="65542" y1="61574" x2="67711" y2="65741"/>
                        <a14:backgroundMark x1="61205" y1="62963" x2="64578" y2="64352"/>
                        <a14:backgroundMark x1="61928" y1="37500" x2="59277" y2="60185"/>
                        <a14:backgroundMark x1="59277" y1="60185" x2="58072" y2="62037"/>
                      </a14:backgroundRemoval>
                    </a14:imgEffect>
                  </a14:imgLayer>
                </a14:imgProps>
              </a:ext>
            </a:extLst>
          </a:blip>
          <a:srcRect r="33244" b="35385"/>
          <a:stretch/>
        </p:blipFill>
        <p:spPr>
          <a:xfrm>
            <a:off x="103452" y="1447800"/>
            <a:ext cx="3176323" cy="1600200"/>
          </a:xfrm>
          <a:prstGeom prst="rect">
            <a:avLst/>
          </a:prstGeom>
        </p:spPr>
      </p:pic>
      <p:pic>
        <p:nvPicPr>
          <p:cNvPr id="10" name="Picture 9">
            <a:extLst>
              <a:ext uri="{FF2B5EF4-FFF2-40B4-BE49-F238E27FC236}">
                <a16:creationId xmlns:a16="http://schemas.microsoft.com/office/drawing/2014/main" id="{10D14FBF-7233-0CD7-4AB6-B08CCE96E3AF}"/>
              </a:ext>
            </a:extLst>
          </p:cNvPr>
          <p:cNvPicPr>
            <a:picLocks noChangeAspect="1"/>
          </p:cNvPicPr>
          <p:nvPr/>
        </p:nvPicPr>
        <p:blipFill>
          <a:blip r:embed="rId5"/>
          <a:stretch>
            <a:fillRect/>
          </a:stretch>
        </p:blipFill>
        <p:spPr>
          <a:xfrm>
            <a:off x="3279775" y="1000125"/>
            <a:ext cx="5838825" cy="3286125"/>
          </a:xfrm>
          <a:prstGeom prst="rect">
            <a:avLst/>
          </a:prstGeom>
        </p:spPr>
      </p:pic>
      <p:pic>
        <p:nvPicPr>
          <p:cNvPr id="11" name="Picture 10">
            <a:extLst>
              <a:ext uri="{FF2B5EF4-FFF2-40B4-BE49-F238E27FC236}">
                <a16:creationId xmlns:a16="http://schemas.microsoft.com/office/drawing/2014/main" id="{73F0CE88-1525-9B84-AEC2-D92E81E78B5D}"/>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5556" b="97222" l="1928" r="97590">
                        <a14:foregroundMark x1="1446" y1="4167" x2="78795" y2="73611"/>
                        <a14:foregroundMark x1="78795" y1="73611" x2="84337" y2="44907"/>
                        <a14:foregroundMark x1="84337" y1="44907" x2="68675" y2="29630"/>
                        <a14:foregroundMark x1="68675" y1="29630" x2="42169" y2="52778"/>
                        <a14:foregroundMark x1="42169" y1="52778" x2="25301" y2="53241"/>
                        <a14:foregroundMark x1="25301" y1="53241" x2="12048" y2="37037"/>
                        <a14:foregroundMark x1="12048" y1="37037" x2="20000" y2="25000"/>
                        <a14:foregroundMark x1="20000" y1="25000" x2="84819" y2="94444"/>
                        <a14:foregroundMark x1="84819" y1="94444" x2="91084" y2="66204"/>
                        <a14:foregroundMark x1="91084" y1="66204" x2="80241" y2="49537"/>
                        <a14:foregroundMark x1="80241" y1="49537" x2="69880" y2="89352"/>
                        <a14:foregroundMark x1="69880" y1="89352" x2="72048" y2="85648"/>
                        <a14:foregroundMark x1="53466" y1="13053" x2="64337" y2="12963"/>
                        <a14:foregroundMark x1="8434" y1="13426" x2="53427" y2="13053"/>
                        <a14:foregroundMark x1="64337" y1="12963" x2="70361" y2="12963"/>
                        <a14:foregroundMark x1="2410" y1="7407" x2="13253" y2="55093"/>
                        <a14:foregroundMark x1="13253" y1="55093" x2="13494" y2="55556"/>
                        <a14:foregroundMark x1="53258" y1="12058" x2="59036" y2="6481"/>
                        <a14:foregroundMark x1="8193" y1="55556" x2="53243" y2="12073"/>
                        <a14:foregroundMark x1="59036" y1="6481" x2="69157" y2="5556"/>
                        <a14:foregroundMark x1="5542" y1="55093" x2="12289" y2="63426"/>
                        <a14:foregroundMark x1="59277" y1="90278" x2="97590" y2="59259"/>
                        <a14:foregroundMark x1="59759" y1="98148" x2="84337" y2="60648"/>
                        <a14:foregroundMark x1="84337" y1="60648" x2="88675" y2="39352"/>
                        <a14:foregroundMark x1="88675" y1="39352" x2="88675" y2="39352"/>
                        <a14:foregroundMark x1="3855" y1="29167" x2="5301" y2="65278"/>
                        <a14:foregroundMark x1="66282" y1="30755" x2="83133" y2="20833"/>
                        <a14:foregroundMark x1="53253" y1="38426" x2="65630" y2="31139"/>
                        <a14:foregroundMark x1="83133" y1="20833" x2="77831" y2="37963"/>
                        <a14:foregroundMark x1="77831" y1="37963" x2="75181" y2="40741"/>
                        <a14:foregroundMark x1="67229" y1="53241" x2="90602" y2="27315"/>
                        <a14:foregroundMark x1="90602" y1="27315" x2="93735" y2="25926"/>
                        <a14:foregroundMark x1="64187" y1="24055" x2="86747" y2="17593"/>
                        <a14:foregroundMark x1="56076" y1="26377" x2="57302" y2="26026"/>
                        <a14:foregroundMark x1="47952" y1="28704" x2="55955" y2="26412"/>
                        <a14:foregroundMark x1="86747" y1="17593" x2="86747" y2="17593"/>
                        <a14:foregroundMark x1="12048" y1="6481" x2="49880" y2="6944"/>
                        <a14:foregroundMark x1="10602" y1="68519" x2="20241" y2="53241"/>
                        <a14:foregroundMark x1="20241" y1="53241" x2="20964" y2="52778"/>
                        <a14:foregroundMark x1="1928" y1="52315" x2="3133" y2="61574"/>
                        <a14:foregroundMark x1="58072" y1="81944" x2="57831" y2="70370"/>
                        <a14:foregroundMark x1="91566" y1="45833" x2="97590" y2="69907"/>
                        <a14:foregroundMark x1="74458" y1="53241" x2="77349" y2="50000"/>
                        <a14:backgroundMark x1="4819" y1="98148" x2="36386" y2="99074"/>
                        <a14:backgroundMark x1="36386" y1="99074" x2="46506" y2="97685"/>
                        <a14:backgroundMark x1="57831" y1="24074" x2="63133" y2="20370"/>
                        <a14:backgroundMark x1="64337" y1="24537" x2="56627" y2="23148"/>
                        <a14:backgroundMark x1="55904" y1="25463" x2="54458" y2="18519"/>
                      </a14:backgroundRemoval>
                    </a14:imgEffect>
                  </a14:imgLayer>
                </a14:imgProps>
              </a:ext>
            </a:extLst>
          </a:blip>
          <a:srcRect l="54450" t="21538"/>
          <a:stretch/>
        </p:blipFill>
        <p:spPr>
          <a:xfrm>
            <a:off x="457200" y="3048000"/>
            <a:ext cx="2167290" cy="1943100"/>
          </a:xfrm>
          <a:prstGeom prst="rect">
            <a:avLst/>
          </a:prstGeom>
        </p:spPr>
      </p:pic>
    </p:spTree>
    <p:extLst>
      <p:ext uri="{BB962C8B-B14F-4D97-AF65-F5344CB8AC3E}">
        <p14:creationId xmlns:p14="http://schemas.microsoft.com/office/powerpoint/2010/main" val="142833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6"/>
          <p:cNvSpPr txBox="1">
            <a:spLocks noGrp="1"/>
          </p:cNvSpPr>
          <p:nvPr>
            <p:ph type="subTitle" idx="1"/>
          </p:nvPr>
        </p:nvSpPr>
        <p:spPr>
          <a:xfrm>
            <a:off x="789782" y="2647878"/>
            <a:ext cx="5171400" cy="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Lesson 1 - Period 1</a:t>
            </a:r>
            <a:endParaRPr sz="3200" dirty="0"/>
          </a:p>
        </p:txBody>
      </p:sp>
      <p:sp>
        <p:nvSpPr>
          <p:cNvPr id="438" name="Google Shape;438;p36"/>
          <p:cNvSpPr txBox="1">
            <a:spLocks noGrp="1"/>
          </p:cNvSpPr>
          <p:nvPr>
            <p:ph type="ctrTitle" idx="2"/>
          </p:nvPr>
        </p:nvSpPr>
        <p:spPr>
          <a:xfrm>
            <a:off x="669390" y="607746"/>
            <a:ext cx="6495418"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a:t/>
            </a:r>
            <a:br>
              <a:rPr lang="en" sz="6000" dirty="0"/>
            </a:br>
            <a:r>
              <a:rPr lang="en" sz="6600" dirty="0"/>
              <a:t>Our sports day</a:t>
            </a:r>
            <a:endParaRPr sz="6600" dirty="0"/>
          </a:p>
        </p:txBody>
      </p:sp>
      <p:sp>
        <p:nvSpPr>
          <p:cNvPr id="439" name="Google Shape;439;p36"/>
          <p:cNvSpPr/>
          <p:nvPr/>
        </p:nvSpPr>
        <p:spPr>
          <a:xfrm>
            <a:off x="5701578" y="1043592"/>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roup 117">
            <a:extLst>
              <a:ext uri="{FF2B5EF4-FFF2-40B4-BE49-F238E27FC236}">
                <a16:creationId xmlns:a16="http://schemas.microsoft.com/office/drawing/2014/main" id="{7CF026D9-6939-F912-34F0-8991E32AE967}"/>
              </a:ext>
            </a:extLst>
          </p:cNvPr>
          <p:cNvGrpSpPr/>
          <p:nvPr/>
        </p:nvGrpSpPr>
        <p:grpSpPr>
          <a:xfrm>
            <a:off x="-10633" y="-10633"/>
            <a:ext cx="1606491" cy="1657890"/>
            <a:chOff x="-10633" y="-10633"/>
            <a:chExt cx="1606491" cy="1657890"/>
          </a:xfrm>
        </p:grpSpPr>
        <p:pic>
          <p:nvPicPr>
            <p:cNvPr id="119" name="Picture 118">
              <a:extLst>
                <a:ext uri="{FF2B5EF4-FFF2-40B4-BE49-F238E27FC236}">
                  <a16:creationId xmlns:a16="http://schemas.microsoft.com/office/drawing/2014/main" id="{94F23308-E5F4-9432-8499-BA36C23A2205}"/>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0633" y="-10633"/>
              <a:ext cx="1606491" cy="1657890"/>
            </a:xfrm>
            <a:prstGeom prst="rect">
              <a:avLst/>
            </a:prstGeom>
          </p:spPr>
        </p:pic>
        <p:pic>
          <p:nvPicPr>
            <p:cNvPr id="120" name="Picture 119">
              <a:extLst>
                <a:ext uri="{FF2B5EF4-FFF2-40B4-BE49-F238E27FC236}">
                  <a16:creationId xmlns:a16="http://schemas.microsoft.com/office/drawing/2014/main" id="{2F49A518-3723-CCCF-E508-8F93A3DF5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121" name="TextBox 120">
              <a:extLst>
                <a:ext uri="{FF2B5EF4-FFF2-40B4-BE49-F238E27FC236}">
                  <a16:creationId xmlns:a16="http://schemas.microsoft.com/office/drawing/2014/main" id="{BECE7B23-F899-813A-920C-10F2EF47E8EC}"/>
                </a:ext>
              </a:extLst>
            </p:cNvPr>
            <p:cNvSpPr txBox="1"/>
            <p:nvPr/>
          </p:nvSpPr>
          <p:spPr>
            <a:xfrm>
              <a:off x="354575" y="323818"/>
              <a:ext cx="691623" cy="1107996"/>
            </a:xfrm>
            <a:prstGeom prst="rect">
              <a:avLst/>
            </a:prstGeom>
            <a:noFill/>
          </p:spPr>
          <p:txBody>
            <a:bodyPr wrap="square" rtlCol="0">
              <a:spAutoFit/>
            </a:bodyPr>
            <a:lstStyle/>
            <a:p>
              <a:r>
                <a:rPr lang="en-US" sz="6600" b="1" dirty="0">
                  <a:solidFill>
                    <a:schemeClr val="bg1"/>
                  </a:solidFill>
                  <a:latin typeface="Sport Day" pitchFamily="2" charset="0"/>
                </a:rPr>
                <a:t>9</a:t>
              </a:r>
            </a:p>
          </p:txBody>
        </p:sp>
      </p:grpSp>
    </p:spTree>
    <p:extLst>
      <p:ext uri="{BB962C8B-B14F-4D97-AF65-F5344CB8AC3E}">
        <p14:creationId xmlns:p14="http://schemas.microsoft.com/office/powerpoint/2010/main" val="232453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5489302" y="2480579"/>
            <a:ext cx="2757000" cy="6183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sz="6000" dirty="0"/>
              <a:t>Game</a:t>
            </a:r>
            <a:endParaRPr sz="6000" dirty="0"/>
          </a:p>
        </p:txBody>
      </p:sp>
      <p:sp>
        <p:nvSpPr>
          <p:cNvPr id="738" name="Google Shape;738;p40"/>
          <p:cNvSpPr txBox="1">
            <a:spLocks noGrp="1"/>
          </p:cNvSpPr>
          <p:nvPr>
            <p:ph type="title" idx="2"/>
          </p:nvPr>
        </p:nvSpPr>
        <p:spPr>
          <a:xfrm>
            <a:off x="6144426" y="998462"/>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sz="7500" dirty="0"/>
              <a:t>06</a:t>
            </a:r>
            <a:endParaRPr sz="7500" dirty="0"/>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03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22" name="Group 4">
            <a:extLst>
              <a:ext uri="{FF2B5EF4-FFF2-40B4-BE49-F238E27FC236}">
                <a16:creationId xmlns:a16="http://schemas.microsoft.com/office/drawing/2014/main" id="{FC3DDB85-E617-4781-9A3D-0E28EEDCD443}"/>
              </a:ext>
            </a:extLst>
          </p:cNvPr>
          <p:cNvGrpSpPr>
            <a:grpSpLocks/>
          </p:cNvGrpSpPr>
          <p:nvPr/>
        </p:nvGrpSpPr>
        <p:grpSpPr bwMode="auto">
          <a:xfrm>
            <a:off x="1828800" y="0"/>
            <a:ext cx="5486400" cy="5132784"/>
            <a:chOff x="768" y="144"/>
            <a:chExt cx="4464" cy="4464"/>
          </a:xfrm>
        </p:grpSpPr>
        <p:sp>
          <p:nvSpPr>
            <p:cNvPr id="28723" name="Rectangle 5">
              <a:extLst>
                <a:ext uri="{FF2B5EF4-FFF2-40B4-BE49-F238E27FC236}">
                  <a16:creationId xmlns:a16="http://schemas.microsoft.com/office/drawing/2014/main" id="{05888F15-80B4-4C3F-BAC1-457965CFAFD0}"/>
                </a:ext>
              </a:extLst>
            </p:cNvPr>
            <p:cNvSpPr>
              <a:spLocks noChangeArrowheads="1"/>
            </p:cNvSpPr>
            <p:nvPr/>
          </p:nvSpPr>
          <p:spPr bwMode="auto">
            <a:xfrm>
              <a:off x="768"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4" name="Rectangle 6">
              <a:extLst>
                <a:ext uri="{FF2B5EF4-FFF2-40B4-BE49-F238E27FC236}">
                  <a16:creationId xmlns:a16="http://schemas.microsoft.com/office/drawing/2014/main" id="{30B2750B-DE32-48EA-BBB0-ED8179B2B9BA}"/>
                </a:ext>
              </a:extLst>
            </p:cNvPr>
            <p:cNvSpPr>
              <a:spLocks noChangeArrowheads="1"/>
            </p:cNvSpPr>
            <p:nvPr/>
          </p:nvSpPr>
          <p:spPr bwMode="auto">
            <a:xfrm>
              <a:off x="2304"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5" name="Rectangle 7">
              <a:extLst>
                <a:ext uri="{FF2B5EF4-FFF2-40B4-BE49-F238E27FC236}">
                  <a16:creationId xmlns:a16="http://schemas.microsoft.com/office/drawing/2014/main" id="{AA851527-AE41-486D-89A2-66B68C6698B6}"/>
                </a:ext>
              </a:extLst>
            </p:cNvPr>
            <p:cNvSpPr>
              <a:spLocks noChangeArrowheads="1"/>
            </p:cNvSpPr>
            <p:nvPr/>
          </p:nvSpPr>
          <p:spPr bwMode="auto">
            <a:xfrm>
              <a:off x="3840"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6" name="Rectangle 8">
              <a:extLst>
                <a:ext uri="{FF2B5EF4-FFF2-40B4-BE49-F238E27FC236}">
                  <a16:creationId xmlns:a16="http://schemas.microsoft.com/office/drawing/2014/main" id="{8F498E49-508C-4E8B-81C5-2E3F346AE89F}"/>
                </a:ext>
              </a:extLst>
            </p:cNvPr>
            <p:cNvSpPr>
              <a:spLocks noChangeArrowheads="1"/>
            </p:cNvSpPr>
            <p:nvPr/>
          </p:nvSpPr>
          <p:spPr bwMode="auto">
            <a:xfrm>
              <a:off x="768"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7" name="Rectangle 9">
              <a:extLst>
                <a:ext uri="{FF2B5EF4-FFF2-40B4-BE49-F238E27FC236}">
                  <a16:creationId xmlns:a16="http://schemas.microsoft.com/office/drawing/2014/main" id="{2A73EFA5-A488-4589-A59B-4618E29334F8}"/>
                </a:ext>
              </a:extLst>
            </p:cNvPr>
            <p:cNvSpPr>
              <a:spLocks noChangeArrowheads="1"/>
            </p:cNvSpPr>
            <p:nvPr/>
          </p:nvSpPr>
          <p:spPr bwMode="auto">
            <a:xfrm>
              <a:off x="2304"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8" name="Rectangle 10">
              <a:extLst>
                <a:ext uri="{FF2B5EF4-FFF2-40B4-BE49-F238E27FC236}">
                  <a16:creationId xmlns:a16="http://schemas.microsoft.com/office/drawing/2014/main" id="{13AA5ACD-8C6F-424B-8071-DBF08F83C2C8}"/>
                </a:ext>
              </a:extLst>
            </p:cNvPr>
            <p:cNvSpPr>
              <a:spLocks noChangeArrowheads="1"/>
            </p:cNvSpPr>
            <p:nvPr/>
          </p:nvSpPr>
          <p:spPr bwMode="auto">
            <a:xfrm>
              <a:off x="3840"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9" name="Rectangle 11">
              <a:extLst>
                <a:ext uri="{FF2B5EF4-FFF2-40B4-BE49-F238E27FC236}">
                  <a16:creationId xmlns:a16="http://schemas.microsoft.com/office/drawing/2014/main" id="{85026A86-E1CC-4A1F-9D4E-C3E932867BFD}"/>
                </a:ext>
              </a:extLst>
            </p:cNvPr>
            <p:cNvSpPr>
              <a:spLocks noChangeArrowheads="1"/>
            </p:cNvSpPr>
            <p:nvPr/>
          </p:nvSpPr>
          <p:spPr bwMode="auto">
            <a:xfrm>
              <a:off x="768"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30" name="Rectangle 12">
              <a:extLst>
                <a:ext uri="{FF2B5EF4-FFF2-40B4-BE49-F238E27FC236}">
                  <a16:creationId xmlns:a16="http://schemas.microsoft.com/office/drawing/2014/main" id="{919455A2-F4AB-4232-8385-8255A474B731}"/>
                </a:ext>
              </a:extLst>
            </p:cNvPr>
            <p:cNvSpPr>
              <a:spLocks noChangeArrowheads="1"/>
            </p:cNvSpPr>
            <p:nvPr/>
          </p:nvSpPr>
          <p:spPr bwMode="auto">
            <a:xfrm>
              <a:off x="2304"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31" name="Rectangle 13">
              <a:extLst>
                <a:ext uri="{FF2B5EF4-FFF2-40B4-BE49-F238E27FC236}">
                  <a16:creationId xmlns:a16="http://schemas.microsoft.com/office/drawing/2014/main" id="{1FA7F6AD-B2D0-42A8-8A11-8710603DCA1F}"/>
                </a:ext>
              </a:extLst>
            </p:cNvPr>
            <p:cNvSpPr>
              <a:spLocks noChangeArrowheads="1"/>
            </p:cNvSpPr>
            <p:nvPr/>
          </p:nvSpPr>
          <p:spPr bwMode="auto">
            <a:xfrm>
              <a:off x="3840"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grpSp>
      <p:sp>
        <p:nvSpPr>
          <p:cNvPr id="9230" name="WordArt 14">
            <a:extLst>
              <a:ext uri="{FF2B5EF4-FFF2-40B4-BE49-F238E27FC236}">
                <a16:creationId xmlns:a16="http://schemas.microsoft.com/office/drawing/2014/main" id="{C0B45887-86A5-4D23-B3B1-1CA0E778816E}"/>
              </a:ext>
            </a:extLst>
          </p:cNvPr>
          <p:cNvSpPr>
            <a:spLocks noChangeArrowheads="1" noChangeShapeType="1" noTextEdit="1"/>
          </p:cNvSpPr>
          <p:nvPr/>
        </p:nvSpPr>
        <p:spPr bwMode="auto">
          <a:xfrm>
            <a:off x="183594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31" name="WordArt 15">
            <a:extLst>
              <a:ext uri="{FF2B5EF4-FFF2-40B4-BE49-F238E27FC236}">
                <a16:creationId xmlns:a16="http://schemas.microsoft.com/office/drawing/2014/main" id="{1DF99633-223E-4760-BD1E-1A8A0136D264}"/>
              </a:ext>
            </a:extLst>
          </p:cNvPr>
          <p:cNvSpPr>
            <a:spLocks noChangeArrowheads="1" noChangeShapeType="1" noTextEdit="1"/>
          </p:cNvSpPr>
          <p:nvPr/>
        </p:nvSpPr>
        <p:spPr bwMode="auto">
          <a:xfrm>
            <a:off x="184070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32" name="AutoShape 16">
            <a:extLst>
              <a:ext uri="{FF2B5EF4-FFF2-40B4-BE49-F238E27FC236}">
                <a16:creationId xmlns:a16="http://schemas.microsoft.com/office/drawing/2014/main" id="{77E68516-28E7-4EF0-B62D-06C6D415F0B4}"/>
              </a:ext>
            </a:extLst>
          </p:cNvPr>
          <p:cNvSpPr>
            <a:spLocks noChangeArrowheads="1"/>
          </p:cNvSpPr>
          <p:nvPr/>
        </p:nvSpPr>
        <p:spPr bwMode="auto">
          <a:xfrm>
            <a:off x="1839686" y="6749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33" name="AutoShape 17">
            <a:extLst>
              <a:ext uri="{FF2B5EF4-FFF2-40B4-BE49-F238E27FC236}">
                <a16:creationId xmlns:a16="http://schemas.microsoft.com/office/drawing/2014/main" id="{4FFA6FDD-D5C3-4088-8160-77AD0A6E482A}"/>
              </a:ext>
            </a:extLst>
          </p:cNvPr>
          <p:cNvSpPr>
            <a:spLocks noChangeArrowheads="1"/>
          </p:cNvSpPr>
          <p:nvPr/>
        </p:nvSpPr>
        <p:spPr bwMode="auto">
          <a:xfrm rot="10800000">
            <a:off x="2503715"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chemeClr val="bg1"/>
                </a:solidFill>
              </a:rPr>
              <a:t>0</a:t>
            </a:r>
          </a:p>
        </p:txBody>
      </p:sp>
      <p:sp>
        <p:nvSpPr>
          <p:cNvPr id="9234" name="WordArt 18">
            <a:hlinkClick r:id="rId3" action="ppaction://hlinksldjump"/>
            <a:extLst>
              <a:ext uri="{FF2B5EF4-FFF2-40B4-BE49-F238E27FC236}">
                <a16:creationId xmlns:a16="http://schemas.microsoft.com/office/drawing/2014/main" id="{B3FE0FBB-C5AB-44FC-B58A-022AE0E452D0}"/>
              </a:ext>
            </a:extLst>
          </p:cNvPr>
          <p:cNvSpPr>
            <a:spLocks noChangeArrowheads="1" noChangeShapeType="1" noTextEdit="1"/>
          </p:cNvSpPr>
          <p:nvPr/>
        </p:nvSpPr>
        <p:spPr bwMode="auto">
          <a:xfrm>
            <a:off x="2343150" y="347662"/>
            <a:ext cx="400050" cy="738188"/>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1</a:t>
            </a:r>
          </a:p>
        </p:txBody>
      </p:sp>
      <p:sp>
        <p:nvSpPr>
          <p:cNvPr id="9235" name="WordArt 19">
            <a:extLst>
              <a:ext uri="{FF2B5EF4-FFF2-40B4-BE49-F238E27FC236}">
                <a16:creationId xmlns:a16="http://schemas.microsoft.com/office/drawing/2014/main" id="{BE131737-CB66-4172-9B16-7C8DD975F028}"/>
              </a:ext>
            </a:extLst>
          </p:cNvPr>
          <p:cNvSpPr>
            <a:spLocks noChangeArrowheads="1" noChangeShapeType="1" noTextEdit="1"/>
          </p:cNvSpPr>
          <p:nvPr/>
        </p:nvSpPr>
        <p:spPr bwMode="auto">
          <a:xfrm>
            <a:off x="372189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36" name="WordArt 20">
            <a:extLst>
              <a:ext uri="{FF2B5EF4-FFF2-40B4-BE49-F238E27FC236}">
                <a16:creationId xmlns:a16="http://schemas.microsoft.com/office/drawing/2014/main" id="{382D0540-0D21-4982-9C90-CA59296EBC26}"/>
              </a:ext>
            </a:extLst>
          </p:cNvPr>
          <p:cNvSpPr>
            <a:spLocks noChangeArrowheads="1" noChangeShapeType="1" noTextEdit="1"/>
          </p:cNvSpPr>
          <p:nvPr/>
        </p:nvSpPr>
        <p:spPr bwMode="auto">
          <a:xfrm>
            <a:off x="372665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37" name="AutoShape 21">
            <a:extLst>
              <a:ext uri="{FF2B5EF4-FFF2-40B4-BE49-F238E27FC236}">
                <a16:creationId xmlns:a16="http://schemas.microsoft.com/office/drawing/2014/main" id="{0C4C2DEC-6B48-4452-9325-C8D9FC027BC4}"/>
              </a:ext>
            </a:extLst>
          </p:cNvPr>
          <p:cNvSpPr>
            <a:spLocks noChangeArrowheads="1"/>
          </p:cNvSpPr>
          <p:nvPr/>
        </p:nvSpPr>
        <p:spPr bwMode="auto">
          <a:xfrm>
            <a:off x="3725636" y="6858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38" name="AutoShape 22">
            <a:extLst>
              <a:ext uri="{FF2B5EF4-FFF2-40B4-BE49-F238E27FC236}">
                <a16:creationId xmlns:a16="http://schemas.microsoft.com/office/drawing/2014/main" id="{60A6DD81-46DB-430C-9BA7-FE5C40B243FE}"/>
              </a:ext>
            </a:extLst>
          </p:cNvPr>
          <p:cNvSpPr>
            <a:spLocks noChangeArrowheads="1"/>
          </p:cNvSpPr>
          <p:nvPr/>
        </p:nvSpPr>
        <p:spPr bwMode="auto">
          <a:xfrm rot="10800000">
            <a:off x="4389665"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39" name="WordArt 23">
            <a:hlinkClick r:id="rId4" action="ppaction://hlinksldjump"/>
            <a:extLst>
              <a:ext uri="{FF2B5EF4-FFF2-40B4-BE49-F238E27FC236}">
                <a16:creationId xmlns:a16="http://schemas.microsoft.com/office/drawing/2014/main" id="{22DD8D8B-F0F7-45A7-8042-C3E57089CFEA}"/>
              </a:ext>
            </a:extLst>
          </p:cNvPr>
          <p:cNvSpPr>
            <a:spLocks noChangeArrowheads="1" noChangeShapeType="1" noTextEdit="1"/>
          </p:cNvSpPr>
          <p:nvPr/>
        </p:nvSpPr>
        <p:spPr bwMode="auto">
          <a:xfrm>
            <a:off x="4286250" y="4000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2</a:t>
            </a:r>
          </a:p>
        </p:txBody>
      </p:sp>
      <p:sp>
        <p:nvSpPr>
          <p:cNvPr id="9240" name="WordArt 24">
            <a:extLst>
              <a:ext uri="{FF2B5EF4-FFF2-40B4-BE49-F238E27FC236}">
                <a16:creationId xmlns:a16="http://schemas.microsoft.com/office/drawing/2014/main" id="{6A9F1328-C148-4E53-B535-9181935DA17C}"/>
              </a:ext>
            </a:extLst>
          </p:cNvPr>
          <p:cNvSpPr>
            <a:spLocks noChangeArrowheads="1" noChangeShapeType="1" noTextEdit="1"/>
          </p:cNvSpPr>
          <p:nvPr/>
        </p:nvSpPr>
        <p:spPr bwMode="auto">
          <a:xfrm>
            <a:off x="560784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41" name="WordArt 25">
            <a:extLst>
              <a:ext uri="{FF2B5EF4-FFF2-40B4-BE49-F238E27FC236}">
                <a16:creationId xmlns:a16="http://schemas.microsoft.com/office/drawing/2014/main" id="{C9682763-0483-451A-880B-6F7F0BFB9C89}"/>
              </a:ext>
            </a:extLst>
          </p:cNvPr>
          <p:cNvSpPr>
            <a:spLocks noChangeArrowheads="1" noChangeShapeType="1" noTextEdit="1"/>
          </p:cNvSpPr>
          <p:nvPr/>
        </p:nvSpPr>
        <p:spPr bwMode="auto">
          <a:xfrm>
            <a:off x="561260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42" name="AutoShape 26">
            <a:extLst>
              <a:ext uri="{FF2B5EF4-FFF2-40B4-BE49-F238E27FC236}">
                <a16:creationId xmlns:a16="http://schemas.microsoft.com/office/drawing/2014/main" id="{1B4904E6-525E-45B0-A05A-D76BDE289A16}"/>
              </a:ext>
            </a:extLst>
          </p:cNvPr>
          <p:cNvSpPr>
            <a:spLocks noChangeArrowheads="1"/>
          </p:cNvSpPr>
          <p:nvPr/>
        </p:nvSpPr>
        <p:spPr bwMode="auto">
          <a:xfrm>
            <a:off x="5611586" y="6749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43" name="AutoShape 27">
            <a:extLst>
              <a:ext uri="{FF2B5EF4-FFF2-40B4-BE49-F238E27FC236}">
                <a16:creationId xmlns:a16="http://schemas.microsoft.com/office/drawing/2014/main" id="{D77CAABA-862A-4A84-9872-ECA6CC9BA6E8}"/>
              </a:ext>
            </a:extLst>
          </p:cNvPr>
          <p:cNvSpPr>
            <a:spLocks noChangeArrowheads="1"/>
          </p:cNvSpPr>
          <p:nvPr/>
        </p:nvSpPr>
        <p:spPr bwMode="auto">
          <a:xfrm rot="10800000">
            <a:off x="6286500"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44" name="WordArt 28">
            <a:hlinkClick r:id="rId5" action="ppaction://hlinksldjump"/>
            <a:extLst>
              <a:ext uri="{FF2B5EF4-FFF2-40B4-BE49-F238E27FC236}">
                <a16:creationId xmlns:a16="http://schemas.microsoft.com/office/drawing/2014/main" id="{F861B3B5-985D-4E6A-BC77-C76B2C62C919}"/>
              </a:ext>
            </a:extLst>
          </p:cNvPr>
          <p:cNvSpPr>
            <a:spLocks noChangeArrowheads="1" noChangeShapeType="1" noTextEdit="1"/>
          </p:cNvSpPr>
          <p:nvPr/>
        </p:nvSpPr>
        <p:spPr bwMode="auto">
          <a:xfrm>
            <a:off x="6172200" y="4000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3</a:t>
            </a:r>
          </a:p>
        </p:txBody>
      </p:sp>
      <p:sp>
        <p:nvSpPr>
          <p:cNvPr id="9245" name="WordArt 29">
            <a:extLst>
              <a:ext uri="{FF2B5EF4-FFF2-40B4-BE49-F238E27FC236}">
                <a16:creationId xmlns:a16="http://schemas.microsoft.com/office/drawing/2014/main" id="{926C5CA1-92D1-4271-829A-F78F4D136117}"/>
              </a:ext>
            </a:extLst>
          </p:cNvPr>
          <p:cNvSpPr>
            <a:spLocks noChangeArrowheads="1" noChangeShapeType="1" noTextEdit="1"/>
          </p:cNvSpPr>
          <p:nvPr/>
        </p:nvSpPr>
        <p:spPr bwMode="auto">
          <a:xfrm>
            <a:off x="183594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46" name="WordArt 30">
            <a:extLst>
              <a:ext uri="{FF2B5EF4-FFF2-40B4-BE49-F238E27FC236}">
                <a16:creationId xmlns:a16="http://schemas.microsoft.com/office/drawing/2014/main" id="{6F8B6EA1-9EC6-4BFD-AE85-512370EC0E2A}"/>
              </a:ext>
            </a:extLst>
          </p:cNvPr>
          <p:cNvSpPr>
            <a:spLocks noChangeArrowheads="1" noChangeShapeType="1" noTextEdit="1"/>
          </p:cNvSpPr>
          <p:nvPr/>
        </p:nvSpPr>
        <p:spPr bwMode="auto">
          <a:xfrm>
            <a:off x="184070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47" name="AutoShape 31">
            <a:extLst>
              <a:ext uri="{FF2B5EF4-FFF2-40B4-BE49-F238E27FC236}">
                <a16:creationId xmlns:a16="http://schemas.microsoft.com/office/drawing/2014/main" id="{FFD8206A-6027-42F2-989D-2BCD6DABED4D}"/>
              </a:ext>
            </a:extLst>
          </p:cNvPr>
          <p:cNvSpPr>
            <a:spLocks noChangeArrowheads="1"/>
          </p:cNvSpPr>
          <p:nvPr/>
        </p:nvSpPr>
        <p:spPr bwMode="auto">
          <a:xfrm>
            <a:off x="1839686"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chemeClr val="bg1"/>
                </a:solidFill>
              </a:rPr>
              <a:t>X</a:t>
            </a:r>
          </a:p>
        </p:txBody>
      </p:sp>
      <p:sp>
        <p:nvSpPr>
          <p:cNvPr id="9248" name="AutoShape 32">
            <a:extLst>
              <a:ext uri="{FF2B5EF4-FFF2-40B4-BE49-F238E27FC236}">
                <a16:creationId xmlns:a16="http://schemas.microsoft.com/office/drawing/2014/main" id="{3B8F0257-E0E2-495B-9A99-3CFCB75604B9}"/>
              </a:ext>
            </a:extLst>
          </p:cNvPr>
          <p:cNvSpPr>
            <a:spLocks noChangeArrowheads="1"/>
          </p:cNvSpPr>
          <p:nvPr/>
        </p:nvSpPr>
        <p:spPr bwMode="auto">
          <a:xfrm rot="10800000">
            <a:off x="2503715"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49" name="WordArt 33">
            <a:hlinkClick r:id="rId6" action="ppaction://hlinksldjump"/>
            <a:extLst>
              <a:ext uri="{FF2B5EF4-FFF2-40B4-BE49-F238E27FC236}">
                <a16:creationId xmlns:a16="http://schemas.microsoft.com/office/drawing/2014/main" id="{F55488AE-65C6-40F3-9E47-B53978A58A6D}"/>
              </a:ext>
            </a:extLst>
          </p:cNvPr>
          <p:cNvSpPr>
            <a:spLocks noChangeArrowheads="1" noChangeShapeType="1" noTextEdit="1"/>
          </p:cNvSpPr>
          <p:nvPr/>
        </p:nvSpPr>
        <p:spPr bwMode="auto">
          <a:xfrm>
            <a:off x="240030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4</a:t>
            </a:r>
          </a:p>
        </p:txBody>
      </p:sp>
      <p:sp>
        <p:nvSpPr>
          <p:cNvPr id="9250" name="WordArt 34">
            <a:extLst>
              <a:ext uri="{FF2B5EF4-FFF2-40B4-BE49-F238E27FC236}">
                <a16:creationId xmlns:a16="http://schemas.microsoft.com/office/drawing/2014/main" id="{1BD9B9FD-36E6-4CF1-A036-911103F3C1ED}"/>
              </a:ext>
            </a:extLst>
          </p:cNvPr>
          <p:cNvSpPr>
            <a:spLocks noChangeArrowheads="1" noChangeShapeType="1" noTextEdit="1"/>
          </p:cNvSpPr>
          <p:nvPr/>
        </p:nvSpPr>
        <p:spPr bwMode="auto">
          <a:xfrm>
            <a:off x="372189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51" name="WordArt 35">
            <a:extLst>
              <a:ext uri="{FF2B5EF4-FFF2-40B4-BE49-F238E27FC236}">
                <a16:creationId xmlns:a16="http://schemas.microsoft.com/office/drawing/2014/main" id="{C9E9A48F-1C97-47DC-9ECD-4621FEBF1594}"/>
              </a:ext>
            </a:extLst>
          </p:cNvPr>
          <p:cNvSpPr>
            <a:spLocks noChangeArrowheads="1" noChangeShapeType="1" noTextEdit="1"/>
          </p:cNvSpPr>
          <p:nvPr/>
        </p:nvSpPr>
        <p:spPr bwMode="auto">
          <a:xfrm>
            <a:off x="372665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52" name="AutoShape 36">
            <a:extLst>
              <a:ext uri="{FF2B5EF4-FFF2-40B4-BE49-F238E27FC236}">
                <a16:creationId xmlns:a16="http://schemas.microsoft.com/office/drawing/2014/main" id="{AF836324-EFE5-4639-83F1-BF4CD0838AED}"/>
              </a:ext>
            </a:extLst>
          </p:cNvPr>
          <p:cNvSpPr>
            <a:spLocks noChangeArrowheads="1"/>
          </p:cNvSpPr>
          <p:nvPr/>
        </p:nvSpPr>
        <p:spPr bwMode="auto">
          <a:xfrm>
            <a:off x="3725636"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53" name="AutoShape 37">
            <a:extLst>
              <a:ext uri="{FF2B5EF4-FFF2-40B4-BE49-F238E27FC236}">
                <a16:creationId xmlns:a16="http://schemas.microsoft.com/office/drawing/2014/main" id="{20CFA1C4-6C4F-4619-A0A3-F2EE9387F7B7}"/>
              </a:ext>
            </a:extLst>
          </p:cNvPr>
          <p:cNvSpPr>
            <a:spLocks noChangeArrowheads="1"/>
          </p:cNvSpPr>
          <p:nvPr/>
        </p:nvSpPr>
        <p:spPr bwMode="auto">
          <a:xfrm rot="10800000">
            <a:off x="4389665"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54" name="WordArt 38">
            <a:hlinkClick r:id="rId7" action="ppaction://hlinksldjump"/>
            <a:extLst>
              <a:ext uri="{FF2B5EF4-FFF2-40B4-BE49-F238E27FC236}">
                <a16:creationId xmlns:a16="http://schemas.microsoft.com/office/drawing/2014/main" id="{3D421618-45C8-437C-8A11-A705006BCBDC}"/>
              </a:ext>
            </a:extLst>
          </p:cNvPr>
          <p:cNvSpPr>
            <a:spLocks noChangeArrowheads="1" noChangeShapeType="1" noTextEdit="1"/>
          </p:cNvSpPr>
          <p:nvPr/>
        </p:nvSpPr>
        <p:spPr bwMode="auto">
          <a:xfrm>
            <a:off x="428625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5</a:t>
            </a:r>
          </a:p>
        </p:txBody>
      </p:sp>
      <p:sp>
        <p:nvSpPr>
          <p:cNvPr id="9255" name="WordArt 39">
            <a:extLst>
              <a:ext uri="{FF2B5EF4-FFF2-40B4-BE49-F238E27FC236}">
                <a16:creationId xmlns:a16="http://schemas.microsoft.com/office/drawing/2014/main" id="{B1B73844-1A79-4D01-84D6-4DD4444BAF0F}"/>
              </a:ext>
            </a:extLst>
          </p:cNvPr>
          <p:cNvSpPr>
            <a:spLocks noChangeArrowheads="1" noChangeShapeType="1" noTextEdit="1"/>
          </p:cNvSpPr>
          <p:nvPr/>
        </p:nvSpPr>
        <p:spPr bwMode="auto">
          <a:xfrm>
            <a:off x="560784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56" name="WordArt 40">
            <a:extLst>
              <a:ext uri="{FF2B5EF4-FFF2-40B4-BE49-F238E27FC236}">
                <a16:creationId xmlns:a16="http://schemas.microsoft.com/office/drawing/2014/main" id="{DCECE9C7-3658-4AE7-8C2D-4DB5E0FA401D}"/>
              </a:ext>
            </a:extLst>
          </p:cNvPr>
          <p:cNvSpPr>
            <a:spLocks noChangeArrowheads="1" noChangeShapeType="1" noTextEdit="1"/>
          </p:cNvSpPr>
          <p:nvPr/>
        </p:nvSpPr>
        <p:spPr bwMode="auto">
          <a:xfrm>
            <a:off x="561260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57" name="AutoShape 41">
            <a:extLst>
              <a:ext uri="{FF2B5EF4-FFF2-40B4-BE49-F238E27FC236}">
                <a16:creationId xmlns:a16="http://schemas.microsoft.com/office/drawing/2014/main" id="{C8AB70E9-BC21-461A-B1F7-9D9EB460FC1E}"/>
              </a:ext>
            </a:extLst>
          </p:cNvPr>
          <p:cNvSpPr>
            <a:spLocks noChangeArrowheads="1"/>
          </p:cNvSpPr>
          <p:nvPr/>
        </p:nvSpPr>
        <p:spPr bwMode="auto">
          <a:xfrm>
            <a:off x="5622471"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58" name="AutoShape 42">
            <a:extLst>
              <a:ext uri="{FF2B5EF4-FFF2-40B4-BE49-F238E27FC236}">
                <a16:creationId xmlns:a16="http://schemas.microsoft.com/office/drawing/2014/main" id="{A461DE55-2C80-4345-B03C-0F9E623532EF}"/>
              </a:ext>
            </a:extLst>
          </p:cNvPr>
          <p:cNvSpPr>
            <a:spLocks noChangeArrowheads="1"/>
          </p:cNvSpPr>
          <p:nvPr/>
        </p:nvSpPr>
        <p:spPr bwMode="auto">
          <a:xfrm rot="10800000">
            <a:off x="6286500"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59" name="WordArt 43">
            <a:hlinkClick r:id="rId8" action="ppaction://hlinksldjump"/>
            <a:extLst>
              <a:ext uri="{FF2B5EF4-FFF2-40B4-BE49-F238E27FC236}">
                <a16:creationId xmlns:a16="http://schemas.microsoft.com/office/drawing/2014/main" id="{676312E7-754A-437E-8131-72C38AEF05AC}"/>
              </a:ext>
            </a:extLst>
          </p:cNvPr>
          <p:cNvSpPr>
            <a:spLocks noChangeArrowheads="1" noChangeShapeType="1" noTextEdit="1"/>
          </p:cNvSpPr>
          <p:nvPr/>
        </p:nvSpPr>
        <p:spPr bwMode="auto">
          <a:xfrm>
            <a:off x="617220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6</a:t>
            </a:r>
          </a:p>
        </p:txBody>
      </p:sp>
      <p:sp>
        <p:nvSpPr>
          <p:cNvPr id="9260" name="WordArt 44">
            <a:extLst>
              <a:ext uri="{FF2B5EF4-FFF2-40B4-BE49-F238E27FC236}">
                <a16:creationId xmlns:a16="http://schemas.microsoft.com/office/drawing/2014/main" id="{D1DE1834-2D22-4B07-AACD-E406E896DFC2}"/>
              </a:ext>
            </a:extLst>
          </p:cNvPr>
          <p:cNvSpPr>
            <a:spLocks noChangeArrowheads="1" noChangeShapeType="1" noTextEdit="1"/>
          </p:cNvSpPr>
          <p:nvPr/>
        </p:nvSpPr>
        <p:spPr bwMode="auto">
          <a:xfrm>
            <a:off x="183594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61" name="WordArt 45">
            <a:extLst>
              <a:ext uri="{FF2B5EF4-FFF2-40B4-BE49-F238E27FC236}">
                <a16:creationId xmlns:a16="http://schemas.microsoft.com/office/drawing/2014/main" id="{EA617E7C-42F0-44E1-B389-4503708E7BD7}"/>
              </a:ext>
            </a:extLst>
          </p:cNvPr>
          <p:cNvSpPr>
            <a:spLocks noChangeArrowheads="1" noChangeShapeType="1" noTextEdit="1"/>
          </p:cNvSpPr>
          <p:nvPr/>
        </p:nvSpPr>
        <p:spPr bwMode="auto">
          <a:xfrm>
            <a:off x="184070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62" name="AutoShape 46">
            <a:extLst>
              <a:ext uri="{FF2B5EF4-FFF2-40B4-BE49-F238E27FC236}">
                <a16:creationId xmlns:a16="http://schemas.microsoft.com/office/drawing/2014/main" id="{64499074-2E26-4486-9E4A-3E28BAAF069C}"/>
              </a:ext>
            </a:extLst>
          </p:cNvPr>
          <p:cNvSpPr>
            <a:spLocks noChangeArrowheads="1"/>
          </p:cNvSpPr>
          <p:nvPr/>
        </p:nvSpPr>
        <p:spPr bwMode="auto">
          <a:xfrm>
            <a:off x="1839686"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63" name="AutoShape 47">
            <a:extLst>
              <a:ext uri="{FF2B5EF4-FFF2-40B4-BE49-F238E27FC236}">
                <a16:creationId xmlns:a16="http://schemas.microsoft.com/office/drawing/2014/main" id="{344DFA61-C945-49C3-AE3E-83059B7D6D0F}"/>
              </a:ext>
            </a:extLst>
          </p:cNvPr>
          <p:cNvSpPr>
            <a:spLocks noChangeArrowheads="1"/>
          </p:cNvSpPr>
          <p:nvPr/>
        </p:nvSpPr>
        <p:spPr bwMode="auto">
          <a:xfrm rot="10800000">
            <a:off x="2503715"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64" name="WordArt 48">
            <a:hlinkClick r:id="rId9" action="ppaction://hlinksldjump"/>
            <a:extLst>
              <a:ext uri="{FF2B5EF4-FFF2-40B4-BE49-F238E27FC236}">
                <a16:creationId xmlns:a16="http://schemas.microsoft.com/office/drawing/2014/main" id="{DE4BD1D8-F373-4568-B6F3-30B4387F0754}"/>
              </a:ext>
            </a:extLst>
          </p:cNvPr>
          <p:cNvSpPr>
            <a:spLocks noChangeArrowheads="1" noChangeShapeType="1" noTextEdit="1"/>
          </p:cNvSpPr>
          <p:nvPr/>
        </p:nvSpPr>
        <p:spPr bwMode="auto">
          <a:xfrm>
            <a:off x="240030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7</a:t>
            </a:r>
          </a:p>
        </p:txBody>
      </p:sp>
      <p:sp>
        <p:nvSpPr>
          <p:cNvPr id="9265" name="WordArt 49">
            <a:extLst>
              <a:ext uri="{FF2B5EF4-FFF2-40B4-BE49-F238E27FC236}">
                <a16:creationId xmlns:a16="http://schemas.microsoft.com/office/drawing/2014/main" id="{A4F3C2C9-6ECE-4FAA-8240-52AF4B8C5563}"/>
              </a:ext>
            </a:extLst>
          </p:cNvPr>
          <p:cNvSpPr>
            <a:spLocks noChangeArrowheads="1" noChangeShapeType="1" noTextEdit="1"/>
          </p:cNvSpPr>
          <p:nvPr/>
        </p:nvSpPr>
        <p:spPr bwMode="auto">
          <a:xfrm>
            <a:off x="372189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66" name="WordArt 50">
            <a:extLst>
              <a:ext uri="{FF2B5EF4-FFF2-40B4-BE49-F238E27FC236}">
                <a16:creationId xmlns:a16="http://schemas.microsoft.com/office/drawing/2014/main" id="{1C134D72-43FA-44E9-BD2C-223A3669628C}"/>
              </a:ext>
            </a:extLst>
          </p:cNvPr>
          <p:cNvSpPr>
            <a:spLocks noChangeArrowheads="1" noChangeShapeType="1" noTextEdit="1"/>
          </p:cNvSpPr>
          <p:nvPr/>
        </p:nvSpPr>
        <p:spPr bwMode="auto">
          <a:xfrm>
            <a:off x="372665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67" name="AutoShape 51">
            <a:extLst>
              <a:ext uri="{FF2B5EF4-FFF2-40B4-BE49-F238E27FC236}">
                <a16:creationId xmlns:a16="http://schemas.microsoft.com/office/drawing/2014/main" id="{1E01BCDE-EC34-4222-8ADC-A373ED0F1689}"/>
              </a:ext>
            </a:extLst>
          </p:cNvPr>
          <p:cNvSpPr>
            <a:spLocks noChangeArrowheads="1"/>
          </p:cNvSpPr>
          <p:nvPr/>
        </p:nvSpPr>
        <p:spPr bwMode="auto">
          <a:xfrm>
            <a:off x="3725636"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68" name="AutoShape 52">
            <a:extLst>
              <a:ext uri="{FF2B5EF4-FFF2-40B4-BE49-F238E27FC236}">
                <a16:creationId xmlns:a16="http://schemas.microsoft.com/office/drawing/2014/main" id="{4CDF1C4A-85AD-4027-9364-D10BB6CD11EF}"/>
              </a:ext>
            </a:extLst>
          </p:cNvPr>
          <p:cNvSpPr>
            <a:spLocks noChangeArrowheads="1"/>
          </p:cNvSpPr>
          <p:nvPr/>
        </p:nvSpPr>
        <p:spPr bwMode="auto">
          <a:xfrm rot="10800000">
            <a:off x="4400550"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69" name="WordArt 53">
            <a:hlinkClick r:id="rId10" action="ppaction://hlinksldjump"/>
            <a:extLst>
              <a:ext uri="{FF2B5EF4-FFF2-40B4-BE49-F238E27FC236}">
                <a16:creationId xmlns:a16="http://schemas.microsoft.com/office/drawing/2014/main" id="{A133A0A2-761B-427E-A74F-86814C712408}"/>
              </a:ext>
            </a:extLst>
          </p:cNvPr>
          <p:cNvSpPr>
            <a:spLocks noChangeArrowheads="1" noChangeShapeType="1" noTextEdit="1"/>
          </p:cNvSpPr>
          <p:nvPr/>
        </p:nvSpPr>
        <p:spPr bwMode="auto">
          <a:xfrm>
            <a:off x="428625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8</a:t>
            </a:r>
          </a:p>
        </p:txBody>
      </p:sp>
      <p:sp>
        <p:nvSpPr>
          <p:cNvPr id="9270" name="WordArt 54">
            <a:extLst>
              <a:ext uri="{FF2B5EF4-FFF2-40B4-BE49-F238E27FC236}">
                <a16:creationId xmlns:a16="http://schemas.microsoft.com/office/drawing/2014/main" id="{0D7A4ECA-DA04-47B3-96D4-E44BA0031839}"/>
              </a:ext>
            </a:extLst>
          </p:cNvPr>
          <p:cNvSpPr>
            <a:spLocks noChangeArrowheads="1" noChangeShapeType="1" noTextEdit="1"/>
          </p:cNvSpPr>
          <p:nvPr/>
        </p:nvSpPr>
        <p:spPr bwMode="auto">
          <a:xfrm>
            <a:off x="560784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71" name="WordArt 55">
            <a:extLst>
              <a:ext uri="{FF2B5EF4-FFF2-40B4-BE49-F238E27FC236}">
                <a16:creationId xmlns:a16="http://schemas.microsoft.com/office/drawing/2014/main" id="{6EAA58CE-7485-428A-8F55-E7E9524A9E75}"/>
              </a:ext>
            </a:extLst>
          </p:cNvPr>
          <p:cNvSpPr>
            <a:spLocks noChangeArrowheads="1" noChangeShapeType="1" noTextEdit="1"/>
          </p:cNvSpPr>
          <p:nvPr/>
        </p:nvSpPr>
        <p:spPr bwMode="auto">
          <a:xfrm>
            <a:off x="561260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72" name="AutoShape 56">
            <a:extLst>
              <a:ext uri="{FF2B5EF4-FFF2-40B4-BE49-F238E27FC236}">
                <a16:creationId xmlns:a16="http://schemas.microsoft.com/office/drawing/2014/main" id="{6F7B0777-2721-4CED-86BC-69EFE7DB826B}"/>
              </a:ext>
            </a:extLst>
          </p:cNvPr>
          <p:cNvSpPr>
            <a:spLocks noChangeArrowheads="1"/>
          </p:cNvSpPr>
          <p:nvPr/>
        </p:nvSpPr>
        <p:spPr bwMode="auto">
          <a:xfrm>
            <a:off x="5622471"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73" name="AutoShape 57">
            <a:extLst>
              <a:ext uri="{FF2B5EF4-FFF2-40B4-BE49-F238E27FC236}">
                <a16:creationId xmlns:a16="http://schemas.microsoft.com/office/drawing/2014/main" id="{1A31FB17-101B-4AA1-9562-1D7FD941C9C7}"/>
              </a:ext>
            </a:extLst>
          </p:cNvPr>
          <p:cNvSpPr>
            <a:spLocks noChangeArrowheads="1"/>
          </p:cNvSpPr>
          <p:nvPr/>
        </p:nvSpPr>
        <p:spPr bwMode="auto">
          <a:xfrm rot="10800000">
            <a:off x="6286500"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74" name="WordArt 58">
            <a:hlinkClick r:id="rId11" action="ppaction://hlinksldjump"/>
            <a:extLst>
              <a:ext uri="{FF2B5EF4-FFF2-40B4-BE49-F238E27FC236}">
                <a16:creationId xmlns:a16="http://schemas.microsoft.com/office/drawing/2014/main" id="{C11E8472-06EB-44A6-ACEC-418F57807725}"/>
              </a:ext>
            </a:extLst>
          </p:cNvPr>
          <p:cNvSpPr>
            <a:spLocks noChangeArrowheads="1" noChangeShapeType="1" noTextEdit="1"/>
          </p:cNvSpPr>
          <p:nvPr/>
        </p:nvSpPr>
        <p:spPr bwMode="auto">
          <a:xfrm>
            <a:off x="617220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9</a:t>
            </a:r>
          </a:p>
        </p:txBody>
      </p:sp>
      <p:sp>
        <p:nvSpPr>
          <p:cNvPr id="3" name="Action Button: Go Forward or Next 2">
            <a:hlinkClick r:id="" action="ppaction://hlinkshowjump?jump=lastslide" highlightClick="1"/>
            <a:extLst>
              <a:ext uri="{FF2B5EF4-FFF2-40B4-BE49-F238E27FC236}">
                <a16:creationId xmlns:a16="http://schemas.microsoft.com/office/drawing/2014/main" id="{AE590D27-6D80-4980-89F6-020F5EFABBD1}"/>
              </a:ext>
            </a:extLst>
          </p:cNvPr>
          <p:cNvSpPr/>
          <p:nvPr/>
        </p:nvSpPr>
        <p:spPr>
          <a:xfrm>
            <a:off x="8458200" y="4332511"/>
            <a:ext cx="609600" cy="61061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23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9231"/>
                                        </p:tgtEl>
                                        <p:attrNameLst>
                                          <p:attrName>style.visibility</p:attrName>
                                        </p:attrNameLst>
                                      </p:cBhvr>
                                      <p:to>
                                        <p:strVal val="visible"/>
                                      </p:to>
                                    </p:set>
                                    <p:anim calcmode="lin" valueType="num">
                                      <p:cBhvr>
                                        <p:cTn id="7" dur="500" fill="hold"/>
                                        <p:tgtEl>
                                          <p:spTgt spid="9231"/>
                                        </p:tgtEl>
                                        <p:attrNameLst>
                                          <p:attrName>ppt_w</p:attrName>
                                        </p:attrNameLst>
                                      </p:cBhvr>
                                      <p:tavLst>
                                        <p:tav tm="0">
                                          <p:val>
                                            <p:strVal val="2/3*#ppt_w"/>
                                          </p:val>
                                        </p:tav>
                                        <p:tav tm="100000">
                                          <p:val>
                                            <p:strVal val="#ppt_w"/>
                                          </p:val>
                                        </p:tav>
                                      </p:tavLst>
                                    </p:anim>
                                    <p:anim calcmode="lin" valueType="num">
                                      <p:cBhvr>
                                        <p:cTn id="8" dur="500" fill="hold"/>
                                        <p:tgtEl>
                                          <p:spTgt spid="9231"/>
                                        </p:tgtEl>
                                        <p:attrNameLst>
                                          <p:attrName>ppt_h</p:attrName>
                                        </p:attrNameLst>
                                      </p:cBhvr>
                                      <p:tavLst>
                                        <p:tav tm="0">
                                          <p:val>
                                            <p:strVal val="2/3*#ppt_h"/>
                                          </p:val>
                                        </p:tav>
                                        <p:tav tm="100000">
                                          <p:val>
                                            <p:strVal val="#ppt_h"/>
                                          </p:val>
                                        </p:tav>
                                      </p:tavLst>
                                    </p:anim>
                                  </p:childTnLst>
                                </p:cTn>
                              </p:par>
                              <p:par>
                                <p:cTn id="9" presetID="10" presetClass="exit" presetSubtype="0" fill="hold" grpId="1" nodeType="withEffect">
                                  <p:stCondLst>
                                    <p:cond delay="0"/>
                                  </p:stCondLst>
                                  <p:childTnLst>
                                    <p:animEffect transition="out" filter="fade">
                                      <p:cBhvr>
                                        <p:cTn id="10" dur="500"/>
                                        <p:tgtEl>
                                          <p:spTgt spid="9232"/>
                                        </p:tgtEl>
                                      </p:cBhvr>
                                    </p:animEffect>
                                    <p:set>
                                      <p:cBhvr>
                                        <p:cTn id="11" dur="1" fill="hold">
                                          <p:stCondLst>
                                            <p:cond delay="499"/>
                                          </p:stCondLst>
                                        </p:cTn>
                                        <p:tgtEl>
                                          <p:spTgt spid="9232"/>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9233"/>
                                        </p:tgtEl>
                                      </p:cBhvr>
                                    </p:animEffect>
                                    <p:set>
                                      <p:cBhvr>
                                        <p:cTn id="14" dur="1" fill="hold">
                                          <p:stCondLst>
                                            <p:cond delay="499"/>
                                          </p:stCondLst>
                                        </p:cTn>
                                        <p:tgtEl>
                                          <p:spTgt spid="9233"/>
                                        </p:tgtEl>
                                        <p:attrNameLst>
                                          <p:attrName>style.visibility</p:attrName>
                                        </p:attrNameLst>
                                      </p:cBhvr>
                                      <p:to>
                                        <p:strVal val="hidden"/>
                                      </p:to>
                                    </p:set>
                                  </p:childTnLst>
                                </p:cTn>
                              </p:par>
                              <p:par>
                                <p:cTn id="15" presetID="23" presetClass="exit" presetSubtype="32" fill="hold" nodeType="withEffect">
                                  <p:stCondLst>
                                    <p:cond delay="0"/>
                                  </p:stCondLst>
                                  <p:childTnLst>
                                    <p:anim calcmode="lin" valueType="num">
                                      <p:cBhvr>
                                        <p:cTn id="16" dur="500"/>
                                        <p:tgtEl>
                                          <p:spTgt spid="9234"/>
                                        </p:tgtEl>
                                        <p:attrNameLst>
                                          <p:attrName>ppt_w</p:attrName>
                                        </p:attrNameLst>
                                      </p:cBhvr>
                                      <p:tavLst>
                                        <p:tav tm="0">
                                          <p:val>
                                            <p:strVal val="ppt_w"/>
                                          </p:val>
                                        </p:tav>
                                        <p:tav tm="100000">
                                          <p:val>
                                            <p:fltVal val="0"/>
                                          </p:val>
                                        </p:tav>
                                      </p:tavLst>
                                    </p:anim>
                                    <p:anim calcmode="lin" valueType="num">
                                      <p:cBhvr>
                                        <p:cTn id="17" dur="500"/>
                                        <p:tgtEl>
                                          <p:spTgt spid="9234"/>
                                        </p:tgtEl>
                                        <p:attrNameLst>
                                          <p:attrName>ppt_h</p:attrName>
                                        </p:attrNameLst>
                                      </p:cBhvr>
                                      <p:tavLst>
                                        <p:tav tm="0">
                                          <p:val>
                                            <p:strVal val="ppt_h"/>
                                          </p:val>
                                        </p:tav>
                                        <p:tav tm="100000">
                                          <p:val>
                                            <p:fltVal val="0"/>
                                          </p:val>
                                        </p:tav>
                                      </p:tavLst>
                                    </p:anim>
                                    <p:set>
                                      <p:cBhvr>
                                        <p:cTn id="18" dur="1" fill="hold">
                                          <p:stCondLst>
                                            <p:cond delay="4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3"/>
                  </p:tgtEl>
                </p:cond>
              </p:nextCondLst>
            </p:seq>
            <p:seq concurrent="1" nextAc="seek">
              <p:cTn id="19" restart="whenNotActive" fill="hold" evtFilter="cancelBubble" nodeType="interactiveSeq">
                <p:stCondLst>
                  <p:cond evt="onClick" delay="0">
                    <p:tgtEl>
                      <p:spTgt spid="9232"/>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3" presetClass="entr" presetSubtype="272" fill="hold" nodeType="withEffect">
                                  <p:stCondLst>
                                    <p:cond delay="0"/>
                                  </p:stCondLst>
                                  <p:childTnLst>
                                    <p:set>
                                      <p:cBhvr>
                                        <p:cTn id="23" dur="1" fill="hold">
                                          <p:stCondLst>
                                            <p:cond delay="0"/>
                                          </p:stCondLst>
                                        </p:cTn>
                                        <p:tgtEl>
                                          <p:spTgt spid="9230"/>
                                        </p:tgtEl>
                                        <p:attrNameLst>
                                          <p:attrName>style.visibility</p:attrName>
                                        </p:attrNameLst>
                                      </p:cBhvr>
                                      <p:to>
                                        <p:strVal val="visible"/>
                                      </p:to>
                                    </p:set>
                                    <p:anim calcmode="lin" valueType="num">
                                      <p:cBhvr>
                                        <p:cTn id="24" dur="500" fill="hold"/>
                                        <p:tgtEl>
                                          <p:spTgt spid="9230"/>
                                        </p:tgtEl>
                                        <p:attrNameLst>
                                          <p:attrName>ppt_w</p:attrName>
                                        </p:attrNameLst>
                                      </p:cBhvr>
                                      <p:tavLst>
                                        <p:tav tm="0">
                                          <p:val>
                                            <p:strVal val="2/3*#ppt_w"/>
                                          </p:val>
                                        </p:tav>
                                        <p:tav tm="100000">
                                          <p:val>
                                            <p:strVal val="#ppt_w"/>
                                          </p:val>
                                        </p:tav>
                                      </p:tavLst>
                                    </p:anim>
                                    <p:anim calcmode="lin" valueType="num">
                                      <p:cBhvr>
                                        <p:cTn id="25" dur="500" fill="hold"/>
                                        <p:tgtEl>
                                          <p:spTgt spid="9230"/>
                                        </p:tgtEl>
                                        <p:attrNameLst>
                                          <p:attrName>ppt_h</p:attrName>
                                        </p:attrNameLst>
                                      </p:cBhvr>
                                      <p:tavLst>
                                        <p:tav tm="0">
                                          <p:val>
                                            <p:strVal val="2/3*#ppt_h"/>
                                          </p:val>
                                        </p:tav>
                                        <p:tav tm="100000">
                                          <p:val>
                                            <p:strVal val="#ppt_h"/>
                                          </p:val>
                                        </p:tav>
                                      </p:tavLst>
                                    </p:anim>
                                  </p:childTnLst>
                                </p:cTn>
                              </p:par>
                              <p:par>
                                <p:cTn id="26" presetID="10" presetClass="exit" presetSubtype="0" fill="hold" grpId="0" nodeType="withEffect">
                                  <p:stCondLst>
                                    <p:cond delay="0"/>
                                  </p:stCondLst>
                                  <p:childTnLst>
                                    <p:animEffect transition="out" filter="fade">
                                      <p:cBhvr>
                                        <p:cTn id="27" dur="500"/>
                                        <p:tgtEl>
                                          <p:spTgt spid="9232"/>
                                        </p:tgtEl>
                                      </p:cBhvr>
                                    </p:animEffect>
                                    <p:set>
                                      <p:cBhvr>
                                        <p:cTn id="28" dur="1" fill="hold">
                                          <p:stCondLst>
                                            <p:cond delay="499"/>
                                          </p:stCondLst>
                                        </p:cTn>
                                        <p:tgtEl>
                                          <p:spTgt spid="92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233"/>
                                        </p:tgtEl>
                                      </p:cBhvr>
                                    </p:animEffect>
                                    <p:set>
                                      <p:cBhvr>
                                        <p:cTn id="31" dur="1" fill="hold">
                                          <p:stCondLst>
                                            <p:cond delay="499"/>
                                          </p:stCondLst>
                                        </p:cTn>
                                        <p:tgtEl>
                                          <p:spTgt spid="9233"/>
                                        </p:tgtEl>
                                        <p:attrNameLst>
                                          <p:attrName>style.visibility</p:attrName>
                                        </p:attrNameLst>
                                      </p:cBhvr>
                                      <p:to>
                                        <p:strVal val="hidden"/>
                                      </p:to>
                                    </p:set>
                                  </p:childTnLst>
                                </p:cTn>
                              </p:par>
                              <p:par>
                                <p:cTn id="32" presetID="23" presetClass="exit" presetSubtype="32" fill="hold" nodeType="withEffect">
                                  <p:stCondLst>
                                    <p:cond delay="0"/>
                                  </p:stCondLst>
                                  <p:childTnLst>
                                    <p:anim calcmode="lin" valueType="num">
                                      <p:cBhvr>
                                        <p:cTn id="33" dur="500"/>
                                        <p:tgtEl>
                                          <p:spTgt spid="9234"/>
                                        </p:tgtEl>
                                        <p:attrNameLst>
                                          <p:attrName>ppt_w</p:attrName>
                                        </p:attrNameLst>
                                      </p:cBhvr>
                                      <p:tavLst>
                                        <p:tav tm="0">
                                          <p:val>
                                            <p:strVal val="ppt_w"/>
                                          </p:val>
                                        </p:tav>
                                        <p:tav tm="100000">
                                          <p:val>
                                            <p:fltVal val="0"/>
                                          </p:val>
                                        </p:tav>
                                      </p:tavLst>
                                    </p:anim>
                                    <p:anim calcmode="lin" valueType="num">
                                      <p:cBhvr>
                                        <p:cTn id="34" dur="500"/>
                                        <p:tgtEl>
                                          <p:spTgt spid="9234"/>
                                        </p:tgtEl>
                                        <p:attrNameLst>
                                          <p:attrName>ppt_h</p:attrName>
                                        </p:attrNameLst>
                                      </p:cBhvr>
                                      <p:tavLst>
                                        <p:tav tm="0">
                                          <p:val>
                                            <p:strVal val="ppt_h"/>
                                          </p:val>
                                        </p:tav>
                                        <p:tav tm="100000">
                                          <p:val>
                                            <p:fltVal val="0"/>
                                          </p:val>
                                        </p:tav>
                                      </p:tavLst>
                                    </p:anim>
                                    <p:set>
                                      <p:cBhvr>
                                        <p:cTn id="35" dur="1" fill="hold">
                                          <p:stCondLst>
                                            <p:cond delay="4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2"/>
                  </p:tgtEl>
                </p:cond>
              </p:nextCondLst>
            </p:seq>
            <p:seq concurrent="1" nextAc="seek">
              <p:cTn id="36" restart="whenNotActive" fill="hold" evtFilter="cancelBubble" nodeType="interactiveSeq">
                <p:stCondLst>
                  <p:cond evt="onClick" delay="0">
                    <p:tgtEl>
                      <p:spTgt spid="9238"/>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3" presetClass="entr" presetSubtype="272" fill="hold" nodeType="withEffect">
                                  <p:stCondLst>
                                    <p:cond delay="0"/>
                                  </p:stCondLst>
                                  <p:childTnLst>
                                    <p:set>
                                      <p:cBhvr>
                                        <p:cTn id="40" dur="1" fill="hold">
                                          <p:stCondLst>
                                            <p:cond delay="0"/>
                                          </p:stCondLst>
                                        </p:cTn>
                                        <p:tgtEl>
                                          <p:spTgt spid="9236"/>
                                        </p:tgtEl>
                                        <p:attrNameLst>
                                          <p:attrName>style.visibility</p:attrName>
                                        </p:attrNameLst>
                                      </p:cBhvr>
                                      <p:to>
                                        <p:strVal val="visible"/>
                                      </p:to>
                                    </p:set>
                                    <p:anim calcmode="lin" valueType="num">
                                      <p:cBhvr>
                                        <p:cTn id="41" dur="500" fill="hold"/>
                                        <p:tgtEl>
                                          <p:spTgt spid="9236"/>
                                        </p:tgtEl>
                                        <p:attrNameLst>
                                          <p:attrName>ppt_w</p:attrName>
                                        </p:attrNameLst>
                                      </p:cBhvr>
                                      <p:tavLst>
                                        <p:tav tm="0">
                                          <p:val>
                                            <p:strVal val="2/3*#ppt_w"/>
                                          </p:val>
                                        </p:tav>
                                        <p:tav tm="100000">
                                          <p:val>
                                            <p:strVal val="#ppt_w"/>
                                          </p:val>
                                        </p:tav>
                                      </p:tavLst>
                                    </p:anim>
                                    <p:anim calcmode="lin" valueType="num">
                                      <p:cBhvr>
                                        <p:cTn id="42" dur="500" fill="hold"/>
                                        <p:tgtEl>
                                          <p:spTgt spid="9236"/>
                                        </p:tgtEl>
                                        <p:attrNameLst>
                                          <p:attrName>ppt_h</p:attrName>
                                        </p:attrNameLst>
                                      </p:cBhvr>
                                      <p:tavLst>
                                        <p:tav tm="0">
                                          <p:val>
                                            <p:strVal val="2/3*#ppt_h"/>
                                          </p:val>
                                        </p:tav>
                                        <p:tav tm="100000">
                                          <p:val>
                                            <p:strVal val="#ppt_h"/>
                                          </p:val>
                                        </p:tav>
                                      </p:tavLst>
                                    </p:anim>
                                  </p:childTnLst>
                                </p:cTn>
                              </p:par>
                              <p:par>
                                <p:cTn id="43" presetID="10" presetClass="exit" presetSubtype="0" fill="hold" grpId="1" nodeType="withEffect">
                                  <p:stCondLst>
                                    <p:cond delay="0"/>
                                  </p:stCondLst>
                                  <p:childTnLst>
                                    <p:animEffect transition="out" filter="fade">
                                      <p:cBhvr>
                                        <p:cTn id="44" dur="500"/>
                                        <p:tgtEl>
                                          <p:spTgt spid="9237"/>
                                        </p:tgtEl>
                                      </p:cBhvr>
                                    </p:animEffect>
                                    <p:set>
                                      <p:cBhvr>
                                        <p:cTn id="45" dur="1" fill="hold">
                                          <p:stCondLst>
                                            <p:cond delay="499"/>
                                          </p:stCondLst>
                                        </p:cTn>
                                        <p:tgtEl>
                                          <p:spTgt spid="923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238"/>
                                        </p:tgtEl>
                                      </p:cBhvr>
                                    </p:animEffect>
                                    <p:set>
                                      <p:cBhvr>
                                        <p:cTn id="48" dur="1" fill="hold">
                                          <p:stCondLst>
                                            <p:cond delay="499"/>
                                          </p:stCondLst>
                                        </p:cTn>
                                        <p:tgtEl>
                                          <p:spTgt spid="9238"/>
                                        </p:tgtEl>
                                        <p:attrNameLst>
                                          <p:attrName>style.visibility</p:attrName>
                                        </p:attrNameLst>
                                      </p:cBhvr>
                                      <p:to>
                                        <p:strVal val="hidden"/>
                                      </p:to>
                                    </p:set>
                                  </p:childTnLst>
                                </p:cTn>
                              </p:par>
                              <p:par>
                                <p:cTn id="49" presetID="23" presetClass="exit" presetSubtype="32" fill="hold" nodeType="withEffect">
                                  <p:stCondLst>
                                    <p:cond delay="0"/>
                                  </p:stCondLst>
                                  <p:childTnLst>
                                    <p:anim calcmode="lin" valueType="num">
                                      <p:cBhvr>
                                        <p:cTn id="50" dur="500"/>
                                        <p:tgtEl>
                                          <p:spTgt spid="9239"/>
                                        </p:tgtEl>
                                        <p:attrNameLst>
                                          <p:attrName>ppt_w</p:attrName>
                                        </p:attrNameLst>
                                      </p:cBhvr>
                                      <p:tavLst>
                                        <p:tav tm="0">
                                          <p:val>
                                            <p:strVal val="ppt_w"/>
                                          </p:val>
                                        </p:tav>
                                        <p:tav tm="100000">
                                          <p:val>
                                            <p:fltVal val="0"/>
                                          </p:val>
                                        </p:tav>
                                      </p:tavLst>
                                    </p:anim>
                                    <p:anim calcmode="lin" valueType="num">
                                      <p:cBhvr>
                                        <p:cTn id="51" dur="500"/>
                                        <p:tgtEl>
                                          <p:spTgt spid="9239"/>
                                        </p:tgtEl>
                                        <p:attrNameLst>
                                          <p:attrName>ppt_h</p:attrName>
                                        </p:attrNameLst>
                                      </p:cBhvr>
                                      <p:tavLst>
                                        <p:tav tm="0">
                                          <p:val>
                                            <p:strVal val="ppt_h"/>
                                          </p:val>
                                        </p:tav>
                                        <p:tav tm="100000">
                                          <p:val>
                                            <p:fltVal val="0"/>
                                          </p:val>
                                        </p:tav>
                                      </p:tavLst>
                                    </p:anim>
                                    <p:set>
                                      <p:cBhvr>
                                        <p:cTn id="52"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8"/>
                  </p:tgtEl>
                </p:cond>
              </p:nextCondLst>
            </p:seq>
            <p:seq concurrent="1" nextAc="seek">
              <p:cTn id="53" restart="whenNotActive" fill="hold" evtFilter="cancelBubble" nodeType="interactiveSeq">
                <p:stCondLst>
                  <p:cond evt="onClick" delay="0">
                    <p:tgtEl>
                      <p:spTgt spid="923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3" presetClass="entr" presetSubtype="272" fill="hold" nodeType="withEffect">
                                  <p:stCondLst>
                                    <p:cond delay="0"/>
                                  </p:stCondLst>
                                  <p:childTnLst>
                                    <p:set>
                                      <p:cBhvr>
                                        <p:cTn id="57" dur="1" fill="hold">
                                          <p:stCondLst>
                                            <p:cond delay="0"/>
                                          </p:stCondLst>
                                        </p:cTn>
                                        <p:tgtEl>
                                          <p:spTgt spid="9235"/>
                                        </p:tgtEl>
                                        <p:attrNameLst>
                                          <p:attrName>style.visibility</p:attrName>
                                        </p:attrNameLst>
                                      </p:cBhvr>
                                      <p:to>
                                        <p:strVal val="visible"/>
                                      </p:to>
                                    </p:set>
                                    <p:anim calcmode="lin" valueType="num">
                                      <p:cBhvr>
                                        <p:cTn id="58" dur="500" fill="hold"/>
                                        <p:tgtEl>
                                          <p:spTgt spid="9235"/>
                                        </p:tgtEl>
                                        <p:attrNameLst>
                                          <p:attrName>ppt_w</p:attrName>
                                        </p:attrNameLst>
                                      </p:cBhvr>
                                      <p:tavLst>
                                        <p:tav tm="0">
                                          <p:val>
                                            <p:strVal val="2/3*#ppt_w"/>
                                          </p:val>
                                        </p:tav>
                                        <p:tav tm="100000">
                                          <p:val>
                                            <p:strVal val="#ppt_w"/>
                                          </p:val>
                                        </p:tav>
                                      </p:tavLst>
                                    </p:anim>
                                    <p:anim calcmode="lin" valueType="num">
                                      <p:cBhvr>
                                        <p:cTn id="59" dur="500" fill="hold"/>
                                        <p:tgtEl>
                                          <p:spTgt spid="9235"/>
                                        </p:tgtEl>
                                        <p:attrNameLst>
                                          <p:attrName>ppt_h</p:attrName>
                                        </p:attrNameLst>
                                      </p:cBhvr>
                                      <p:tavLst>
                                        <p:tav tm="0">
                                          <p:val>
                                            <p:strVal val="2/3*#ppt_h"/>
                                          </p:val>
                                        </p:tav>
                                        <p:tav tm="100000">
                                          <p:val>
                                            <p:strVal val="#ppt_h"/>
                                          </p:val>
                                        </p:tav>
                                      </p:tavLst>
                                    </p:anim>
                                  </p:childTnLst>
                                </p:cTn>
                              </p:par>
                              <p:par>
                                <p:cTn id="60" presetID="10" presetClass="exit" presetSubtype="0" fill="hold" grpId="0" nodeType="withEffect">
                                  <p:stCondLst>
                                    <p:cond delay="0"/>
                                  </p:stCondLst>
                                  <p:childTnLst>
                                    <p:animEffect transition="out" filter="fade">
                                      <p:cBhvr>
                                        <p:cTn id="61" dur="500"/>
                                        <p:tgtEl>
                                          <p:spTgt spid="9237"/>
                                        </p:tgtEl>
                                      </p:cBhvr>
                                    </p:animEffect>
                                    <p:set>
                                      <p:cBhvr>
                                        <p:cTn id="62" dur="1" fill="hold">
                                          <p:stCondLst>
                                            <p:cond delay="499"/>
                                          </p:stCondLst>
                                        </p:cTn>
                                        <p:tgtEl>
                                          <p:spTgt spid="923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38"/>
                                        </p:tgtEl>
                                      </p:cBhvr>
                                    </p:animEffect>
                                    <p:set>
                                      <p:cBhvr>
                                        <p:cTn id="65" dur="1" fill="hold">
                                          <p:stCondLst>
                                            <p:cond delay="499"/>
                                          </p:stCondLst>
                                        </p:cTn>
                                        <p:tgtEl>
                                          <p:spTgt spid="9238"/>
                                        </p:tgtEl>
                                        <p:attrNameLst>
                                          <p:attrName>style.visibility</p:attrName>
                                        </p:attrNameLst>
                                      </p:cBhvr>
                                      <p:to>
                                        <p:strVal val="hidden"/>
                                      </p:to>
                                    </p:set>
                                  </p:childTnLst>
                                </p:cTn>
                              </p:par>
                              <p:par>
                                <p:cTn id="66" presetID="23" presetClass="exit" presetSubtype="32" fill="hold" nodeType="withEffect">
                                  <p:stCondLst>
                                    <p:cond delay="0"/>
                                  </p:stCondLst>
                                  <p:childTnLst>
                                    <p:anim calcmode="lin" valueType="num">
                                      <p:cBhvr>
                                        <p:cTn id="67" dur="500"/>
                                        <p:tgtEl>
                                          <p:spTgt spid="9239"/>
                                        </p:tgtEl>
                                        <p:attrNameLst>
                                          <p:attrName>ppt_w</p:attrName>
                                        </p:attrNameLst>
                                      </p:cBhvr>
                                      <p:tavLst>
                                        <p:tav tm="0">
                                          <p:val>
                                            <p:strVal val="ppt_w"/>
                                          </p:val>
                                        </p:tav>
                                        <p:tav tm="100000">
                                          <p:val>
                                            <p:fltVal val="0"/>
                                          </p:val>
                                        </p:tav>
                                      </p:tavLst>
                                    </p:anim>
                                    <p:anim calcmode="lin" valueType="num">
                                      <p:cBhvr>
                                        <p:cTn id="68" dur="500"/>
                                        <p:tgtEl>
                                          <p:spTgt spid="9239"/>
                                        </p:tgtEl>
                                        <p:attrNameLst>
                                          <p:attrName>ppt_h</p:attrName>
                                        </p:attrNameLst>
                                      </p:cBhvr>
                                      <p:tavLst>
                                        <p:tav tm="0">
                                          <p:val>
                                            <p:strVal val="ppt_h"/>
                                          </p:val>
                                        </p:tav>
                                        <p:tav tm="100000">
                                          <p:val>
                                            <p:fltVal val="0"/>
                                          </p:val>
                                        </p:tav>
                                      </p:tavLst>
                                    </p:anim>
                                    <p:set>
                                      <p:cBhvr>
                                        <p:cTn id="69"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7"/>
                  </p:tgtEl>
                </p:cond>
              </p:nextCondLst>
            </p:seq>
            <p:seq concurrent="1" nextAc="seek">
              <p:cTn id="70" restart="whenNotActive" fill="hold" evtFilter="cancelBubble" nodeType="interactiveSeq">
                <p:stCondLst>
                  <p:cond evt="onClick" delay="0">
                    <p:tgtEl>
                      <p:spTgt spid="9243"/>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3" presetClass="entr" presetSubtype="272" fill="hold" nodeType="withEffect">
                                  <p:stCondLst>
                                    <p:cond delay="0"/>
                                  </p:stCondLst>
                                  <p:childTnLst>
                                    <p:set>
                                      <p:cBhvr>
                                        <p:cTn id="74" dur="1" fill="hold">
                                          <p:stCondLst>
                                            <p:cond delay="0"/>
                                          </p:stCondLst>
                                        </p:cTn>
                                        <p:tgtEl>
                                          <p:spTgt spid="9241"/>
                                        </p:tgtEl>
                                        <p:attrNameLst>
                                          <p:attrName>style.visibility</p:attrName>
                                        </p:attrNameLst>
                                      </p:cBhvr>
                                      <p:to>
                                        <p:strVal val="visible"/>
                                      </p:to>
                                    </p:set>
                                    <p:anim calcmode="lin" valueType="num">
                                      <p:cBhvr>
                                        <p:cTn id="75" dur="500" fill="hold"/>
                                        <p:tgtEl>
                                          <p:spTgt spid="9241"/>
                                        </p:tgtEl>
                                        <p:attrNameLst>
                                          <p:attrName>ppt_w</p:attrName>
                                        </p:attrNameLst>
                                      </p:cBhvr>
                                      <p:tavLst>
                                        <p:tav tm="0">
                                          <p:val>
                                            <p:strVal val="2/3*#ppt_w"/>
                                          </p:val>
                                        </p:tav>
                                        <p:tav tm="100000">
                                          <p:val>
                                            <p:strVal val="#ppt_w"/>
                                          </p:val>
                                        </p:tav>
                                      </p:tavLst>
                                    </p:anim>
                                    <p:anim calcmode="lin" valueType="num">
                                      <p:cBhvr>
                                        <p:cTn id="76" dur="500" fill="hold"/>
                                        <p:tgtEl>
                                          <p:spTgt spid="9241"/>
                                        </p:tgtEl>
                                        <p:attrNameLst>
                                          <p:attrName>ppt_h</p:attrName>
                                        </p:attrNameLst>
                                      </p:cBhvr>
                                      <p:tavLst>
                                        <p:tav tm="0">
                                          <p:val>
                                            <p:strVal val="2/3*#ppt_h"/>
                                          </p:val>
                                        </p:tav>
                                        <p:tav tm="100000">
                                          <p:val>
                                            <p:strVal val="#ppt_h"/>
                                          </p:val>
                                        </p:tav>
                                      </p:tavLst>
                                    </p:anim>
                                  </p:childTnLst>
                                </p:cTn>
                              </p:par>
                              <p:par>
                                <p:cTn id="77" presetID="10" presetClass="exit" presetSubtype="0" fill="hold" grpId="1" nodeType="withEffect">
                                  <p:stCondLst>
                                    <p:cond delay="0"/>
                                  </p:stCondLst>
                                  <p:childTnLst>
                                    <p:animEffect transition="out" filter="fade">
                                      <p:cBhvr>
                                        <p:cTn id="78" dur="500"/>
                                        <p:tgtEl>
                                          <p:spTgt spid="9242"/>
                                        </p:tgtEl>
                                      </p:cBhvr>
                                    </p:animEffect>
                                    <p:set>
                                      <p:cBhvr>
                                        <p:cTn id="79" dur="1" fill="hold">
                                          <p:stCondLst>
                                            <p:cond delay="499"/>
                                          </p:stCondLst>
                                        </p:cTn>
                                        <p:tgtEl>
                                          <p:spTgt spid="924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243"/>
                                        </p:tgtEl>
                                      </p:cBhvr>
                                    </p:animEffect>
                                    <p:set>
                                      <p:cBhvr>
                                        <p:cTn id="82" dur="1" fill="hold">
                                          <p:stCondLst>
                                            <p:cond delay="499"/>
                                          </p:stCondLst>
                                        </p:cTn>
                                        <p:tgtEl>
                                          <p:spTgt spid="9243"/>
                                        </p:tgtEl>
                                        <p:attrNameLst>
                                          <p:attrName>style.visibility</p:attrName>
                                        </p:attrNameLst>
                                      </p:cBhvr>
                                      <p:to>
                                        <p:strVal val="hidden"/>
                                      </p:to>
                                    </p:set>
                                  </p:childTnLst>
                                </p:cTn>
                              </p:par>
                              <p:par>
                                <p:cTn id="83" presetID="23" presetClass="exit" presetSubtype="32" fill="hold" nodeType="withEffect">
                                  <p:stCondLst>
                                    <p:cond delay="0"/>
                                  </p:stCondLst>
                                  <p:childTnLst>
                                    <p:anim calcmode="lin" valueType="num">
                                      <p:cBhvr>
                                        <p:cTn id="84" dur="500"/>
                                        <p:tgtEl>
                                          <p:spTgt spid="9244"/>
                                        </p:tgtEl>
                                        <p:attrNameLst>
                                          <p:attrName>ppt_w</p:attrName>
                                        </p:attrNameLst>
                                      </p:cBhvr>
                                      <p:tavLst>
                                        <p:tav tm="0">
                                          <p:val>
                                            <p:strVal val="ppt_w"/>
                                          </p:val>
                                        </p:tav>
                                        <p:tav tm="100000">
                                          <p:val>
                                            <p:fltVal val="0"/>
                                          </p:val>
                                        </p:tav>
                                      </p:tavLst>
                                    </p:anim>
                                    <p:anim calcmode="lin" valueType="num">
                                      <p:cBhvr>
                                        <p:cTn id="85" dur="500"/>
                                        <p:tgtEl>
                                          <p:spTgt spid="9244"/>
                                        </p:tgtEl>
                                        <p:attrNameLst>
                                          <p:attrName>ppt_h</p:attrName>
                                        </p:attrNameLst>
                                      </p:cBhvr>
                                      <p:tavLst>
                                        <p:tav tm="0">
                                          <p:val>
                                            <p:strVal val="ppt_h"/>
                                          </p:val>
                                        </p:tav>
                                        <p:tav tm="100000">
                                          <p:val>
                                            <p:fltVal val="0"/>
                                          </p:val>
                                        </p:tav>
                                      </p:tavLst>
                                    </p:anim>
                                    <p:set>
                                      <p:cBhvr>
                                        <p:cTn id="86" dur="1" fill="hold">
                                          <p:stCondLst>
                                            <p:cond delay="499"/>
                                          </p:stCondLst>
                                        </p:cTn>
                                        <p:tgtEl>
                                          <p:spTgt spid="9244"/>
                                        </p:tgtEl>
                                        <p:attrNameLst>
                                          <p:attrName>style.visibility</p:attrName>
                                        </p:attrNameLst>
                                      </p:cBhvr>
                                      <p:to>
                                        <p:strVal val="hidden"/>
                                      </p:to>
                                    </p:set>
                                  </p:childTnLst>
                                </p:cTn>
                              </p:par>
                            </p:childTnLst>
                          </p:cTn>
                        </p:par>
                      </p:childTnLst>
                    </p:cTn>
                  </p:par>
                </p:childTnLst>
              </p:cTn>
              <p:nextCondLst>
                <p:cond evt="onClick" delay="0">
                  <p:tgtEl>
                    <p:spTgt spid="9243"/>
                  </p:tgtEl>
                </p:cond>
              </p:nextCondLst>
            </p:seq>
            <p:seq concurrent="1" nextAc="seek">
              <p:cTn id="87" restart="whenNotActive" fill="hold" evtFilter="cancelBubble" nodeType="interactiveSeq">
                <p:stCondLst>
                  <p:cond evt="onClick" delay="0">
                    <p:tgtEl>
                      <p:spTgt spid="9242"/>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23" presetClass="entr" presetSubtype="272" fill="hold" nodeType="withEffect">
                                  <p:stCondLst>
                                    <p:cond delay="0"/>
                                  </p:stCondLst>
                                  <p:childTnLst>
                                    <p:set>
                                      <p:cBhvr>
                                        <p:cTn id="91" dur="1" fill="hold">
                                          <p:stCondLst>
                                            <p:cond delay="0"/>
                                          </p:stCondLst>
                                        </p:cTn>
                                        <p:tgtEl>
                                          <p:spTgt spid="9240"/>
                                        </p:tgtEl>
                                        <p:attrNameLst>
                                          <p:attrName>style.visibility</p:attrName>
                                        </p:attrNameLst>
                                      </p:cBhvr>
                                      <p:to>
                                        <p:strVal val="visible"/>
                                      </p:to>
                                    </p:set>
                                    <p:anim calcmode="lin" valueType="num">
                                      <p:cBhvr>
                                        <p:cTn id="92" dur="500" fill="hold"/>
                                        <p:tgtEl>
                                          <p:spTgt spid="9240"/>
                                        </p:tgtEl>
                                        <p:attrNameLst>
                                          <p:attrName>ppt_w</p:attrName>
                                        </p:attrNameLst>
                                      </p:cBhvr>
                                      <p:tavLst>
                                        <p:tav tm="0">
                                          <p:val>
                                            <p:strVal val="2/3*#ppt_w"/>
                                          </p:val>
                                        </p:tav>
                                        <p:tav tm="100000">
                                          <p:val>
                                            <p:strVal val="#ppt_w"/>
                                          </p:val>
                                        </p:tav>
                                      </p:tavLst>
                                    </p:anim>
                                    <p:anim calcmode="lin" valueType="num">
                                      <p:cBhvr>
                                        <p:cTn id="93" dur="500" fill="hold"/>
                                        <p:tgtEl>
                                          <p:spTgt spid="9240"/>
                                        </p:tgtEl>
                                        <p:attrNameLst>
                                          <p:attrName>ppt_h</p:attrName>
                                        </p:attrNameLst>
                                      </p:cBhvr>
                                      <p:tavLst>
                                        <p:tav tm="0">
                                          <p:val>
                                            <p:strVal val="2/3*#ppt_h"/>
                                          </p:val>
                                        </p:tav>
                                        <p:tav tm="100000">
                                          <p:val>
                                            <p:strVal val="#ppt_h"/>
                                          </p:val>
                                        </p:tav>
                                      </p:tavLst>
                                    </p:anim>
                                  </p:childTnLst>
                                </p:cTn>
                              </p:par>
                              <p:par>
                                <p:cTn id="94" presetID="10" presetClass="exit" presetSubtype="0" fill="hold" grpId="0" nodeType="withEffect">
                                  <p:stCondLst>
                                    <p:cond delay="0"/>
                                  </p:stCondLst>
                                  <p:childTnLst>
                                    <p:animEffect transition="out" filter="fade">
                                      <p:cBhvr>
                                        <p:cTn id="95" dur="500"/>
                                        <p:tgtEl>
                                          <p:spTgt spid="9242"/>
                                        </p:tgtEl>
                                      </p:cBhvr>
                                    </p:animEffect>
                                    <p:set>
                                      <p:cBhvr>
                                        <p:cTn id="96" dur="1" fill="hold">
                                          <p:stCondLst>
                                            <p:cond delay="499"/>
                                          </p:stCondLst>
                                        </p:cTn>
                                        <p:tgtEl>
                                          <p:spTgt spid="9242"/>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243"/>
                                        </p:tgtEl>
                                      </p:cBhvr>
                                    </p:animEffect>
                                    <p:set>
                                      <p:cBhvr>
                                        <p:cTn id="99" dur="1" fill="hold">
                                          <p:stCondLst>
                                            <p:cond delay="499"/>
                                          </p:stCondLst>
                                        </p:cTn>
                                        <p:tgtEl>
                                          <p:spTgt spid="9243"/>
                                        </p:tgtEl>
                                        <p:attrNameLst>
                                          <p:attrName>style.visibility</p:attrName>
                                        </p:attrNameLst>
                                      </p:cBhvr>
                                      <p:to>
                                        <p:strVal val="hidden"/>
                                      </p:to>
                                    </p:set>
                                  </p:childTnLst>
                                </p:cTn>
                              </p:par>
                              <p:par>
                                <p:cTn id="100" presetID="23" presetClass="exit" presetSubtype="32" fill="hold" nodeType="withEffect">
                                  <p:stCondLst>
                                    <p:cond delay="0"/>
                                  </p:stCondLst>
                                  <p:childTnLst>
                                    <p:anim calcmode="lin" valueType="num">
                                      <p:cBhvr>
                                        <p:cTn id="101" dur="500"/>
                                        <p:tgtEl>
                                          <p:spTgt spid="9244"/>
                                        </p:tgtEl>
                                        <p:attrNameLst>
                                          <p:attrName>ppt_w</p:attrName>
                                        </p:attrNameLst>
                                      </p:cBhvr>
                                      <p:tavLst>
                                        <p:tav tm="0">
                                          <p:val>
                                            <p:strVal val="ppt_w"/>
                                          </p:val>
                                        </p:tav>
                                        <p:tav tm="100000">
                                          <p:val>
                                            <p:fltVal val="0"/>
                                          </p:val>
                                        </p:tav>
                                      </p:tavLst>
                                    </p:anim>
                                    <p:anim calcmode="lin" valueType="num">
                                      <p:cBhvr>
                                        <p:cTn id="102" dur="500"/>
                                        <p:tgtEl>
                                          <p:spTgt spid="9244"/>
                                        </p:tgtEl>
                                        <p:attrNameLst>
                                          <p:attrName>ppt_h</p:attrName>
                                        </p:attrNameLst>
                                      </p:cBhvr>
                                      <p:tavLst>
                                        <p:tav tm="0">
                                          <p:val>
                                            <p:strVal val="ppt_h"/>
                                          </p:val>
                                        </p:tav>
                                        <p:tav tm="100000">
                                          <p:val>
                                            <p:fltVal val="0"/>
                                          </p:val>
                                        </p:tav>
                                      </p:tavLst>
                                    </p:anim>
                                    <p:set>
                                      <p:cBhvr>
                                        <p:cTn id="103" dur="1" fill="hold">
                                          <p:stCondLst>
                                            <p:cond delay="499"/>
                                          </p:stCondLst>
                                        </p:cTn>
                                        <p:tgtEl>
                                          <p:spTgt spid="9244"/>
                                        </p:tgtEl>
                                        <p:attrNameLst>
                                          <p:attrName>style.visibility</p:attrName>
                                        </p:attrNameLst>
                                      </p:cBhvr>
                                      <p:to>
                                        <p:strVal val="hidden"/>
                                      </p:to>
                                    </p:set>
                                  </p:childTnLst>
                                </p:cTn>
                              </p:par>
                            </p:childTnLst>
                          </p:cTn>
                        </p:par>
                      </p:childTnLst>
                    </p:cTn>
                  </p:par>
                </p:childTnLst>
              </p:cTn>
              <p:nextCondLst>
                <p:cond evt="onClick" delay="0">
                  <p:tgtEl>
                    <p:spTgt spid="9242"/>
                  </p:tgtEl>
                </p:cond>
              </p:nextCondLst>
            </p:seq>
            <p:seq concurrent="1" nextAc="seek">
              <p:cTn id="104" restart="whenNotActive" fill="hold" evtFilter="cancelBubble" nodeType="interactiveSeq">
                <p:stCondLst>
                  <p:cond evt="onClick" delay="0">
                    <p:tgtEl>
                      <p:spTgt spid="924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3" presetClass="entr" presetSubtype="272" fill="hold" nodeType="withEffect">
                                  <p:stCondLst>
                                    <p:cond delay="0"/>
                                  </p:stCondLst>
                                  <p:childTnLst>
                                    <p:set>
                                      <p:cBhvr>
                                        <p:cTn id="108" dur="1" fill="hold">
                                          <p:stCondLst>
                                            <p:cond delay="0"/>
                                          </p:stCondLst>
                                        </p:cTn>
                                        <p:tgtEl>
                                          <p:spTgt spid="9246"/>
                                        </p:tgtEl>
                                        <p:attrNameLst>
                                          <p:attrName>style.visibility</p:attrName>
                                        </p:attrNameLst>
                                      </p:cBhvr>
                                      <p:to>
                                        <p:strVal val="visible"/>
                                      </p:to>
                                    </p:set>
                                    <p:anim calcmode="lin" valueType="num">
                                      <p:cBhvr>
                                        <p:cTn id="109" dur="500" fill="hold"/>
                                        <p:tgtEl>
                                          <p:spTgt spid="9246"/>
                                        </p:tgtEl>
                                        <p:attrNameLst>
                                          <p:attrName>ppt_w</p:attrName>
                                        </p:attrNameLst>
                                      </p:cBhvr>
                                      <p:tavLst>
                                        <p:tav tm="0">
                                          <p:val>
                                            <p:strVal val="2/3*#ppt_w"/>
                                          </p:val>
                                        </p:tav>
                                        <p:tav tm="100000">
                                          <p:val>
                                            <p:strVal val="#ppt_w"/>
                                          </p:val>
                                        </p:tav>
                                      </p:tavLst>
                                    </p:anim>
                                    <p:anim calcmode="lin" valueType="num">
                                      <p:cBhvr>
                                        <p:cTn id="110" dur="500" fill="hold"/>
                                        <p:tgtEl>
                                          <p:spTgt spid="9246"/>
                                        </p:tgtEl>
                                        <p:attrNameLst>
                                          <p:attrName>ppt_h</p:attrName>
                                        </p:attrNameLst>
                                      </p:cBhvr>
                                      <p:tavLst>
                                        <p:tav tm="0">
                                          <p:val>
                                            <p:strVal val="2/3*#ppt_h"/>
                                          </p:val>
                                        </p:tav>
                                        <p:tav tm="100000">
                                          <p:val>
                                            <p:strVal val="#ppt_h"/>
                                          </p:val>
                                        </p:tav>
                                      </p:tavLst>
                                    </p:anim>
                                  </p:childTnLst>
                                </p:cTn>
                              </p:par>
                              <p:par>
                                <p:cTn id="111" presetID="10" presetClass="exit" presetSubtype="0" fill="hold" grpId="1" nodeType="withEffect">
                                  <p:stCondLst>
                                    <p:cond delay="0"/>
                                  </p:stCondLst>
                                  <p:childTnLst>
                                    <p:animEffect transition="out" filter="fade">
                                      <p:cBhvr>
                                        <p:cTn id="112" dur="500"/>
                                        <p:tgtEl>
                                          <p:spTgt spid="9247"/>
                                        </p:tgtEl>
                                      </p:cBhvr>
                                    </p:animEffect>
                                    <p:set>
                                      <p:cBhvr>
                                        <p:cTn id="113" dur="1" fill="hold">
                                          <p:stCondLst>
                                            <p:cond delay="499"/>
                                          </p:stCondLst>
                                        </p:cTn>
                                        <p:tgtEl>
                                          <p:spTgt spid="924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9248"/>
                                        </p:tgtEl>
                                      </p:cBhvr>
                                    </p:animEffect>
                                    <p:set>
                                      <p:cBhvr>
                                        <p:cTn id="116" dur="1" fill="hold">
                                          <p:stCondLst>
                                            <p:cond delay="499"/>
                                          </p:stCondLst>
                                        </p:cTn>
                                        <p:tgtEl>
                                          <p:spTgt spid="9248"/>
                                        </p:tgtEl>
                                        <p:attrNameLst>
                                          <p:attrName>style.visibility</p:attrName>
                                        </p:attrNameLst>
                                      </p:cBhvr>
                                      <p:to>
                                        <p:strVal val="hidden"/>
                                      </p:to>
                                    </p:set>
                                  </p:childTnLst>
                                </p:cTn>
                              </p:par>
                              <p:par>
                                <p:cTn id="117" presetID="23" presetClass="exit" presetSubtype="32" fill="hold" nodeType="withEffect">
                                  <p:stCondLst>
                                    <p:cond delay="0"/>
                                  </p:stCondLst>
                                  <p:childTnLst>
                                    <p:anim calcmode="lin" valueType="num">
                                      <p:cBhvr>
                                        <p:cTn id="118" dur="500"/>
                                        <p:tgtEl>
                                          <p:spTgt spid="9249"/>
                                        </p:tgtEl>
                                        <p:attrNameLst>
                                          <p:attrName>ppt_w</p:attrName>
                                        </p:attrNameLst>
                                      </p:cBhvr>
                                      <p:tavLst>
                                        <p:tav tm="0">
                                          <p:val>
                                            <p:strVal val="ppt_w"/>
                                          </p:val>
                                        </p:tav>
                                        <p:tav tm="100000">
                                          <p:val>
                                            <p:fltVal val="0"/>
                                          </p:val>
                                        </p:tav>
                                      </p:tavLst>
                                    </p:anim>
                                    <p:anim calcmode="lin" valueType="num">
                                      <p:cBhvr>
                                        <p:cTn id="119" dur="500"/>
                                        <p:tgtEl>
                                          <p:spTgt spid="9249"/>
                                        </p:tgtEl>
                                        <p:attrNameLst>
                                          <p:attrName>ppt_h</p:attrName>
                                        </p:attrNameLst>
                                      </p:cBhvr>
                                      <p:tavLst>
                                        <p:tav tm="0">
                                          <p:val>
                                            <p:strVal val="ppt_h"/>
                                          </p:val>
                                        </p:tav>
                                        <p:tav tm="100000">
                                          <p:val>
                                            <p:fltVal val="0"/>
                                          </p:val>
                                        </p:tav>
                                      </p:tavLst>
                                    </p:anim>
                                    <p:set>
                                      <p:cBhvr>
                                        <p:cTn id="120" dur="1" fill="hold">
                                          <p:stCondLst>
                                            <p:cond delay="499"/>
                                          </p:stCondLst>
                                        </p:cTn>
                                        <p:tgtEl>
                                          <p:spTgt spid="9249"/>
                                        </p:tgtEl>
                                        <p:attrNameLst>
                                          <p:attrName>style.visibility</p:attrName>
                                        </p:attrNameLst>
                                      </p:cBhvr>
                                      <p:to>
                                        <p:strVal val="hidden"/>
                                      </p:to>
                                    </p:set>
                                  </p:childTnLst>
                                </p:cTn>
                              </p:par>
                            </p:childTnLst>
                          </p:cTn>
                        </p:par>
                      </p:childTnLst>
                    </p:cTn>
                  </p:par>
                </p:childTnLst>
              </p:cTn>
              <p:nextCondLst>
                <p:cond evt="onClick" delay="0">
                  <p:tgtEl>
                    <p:spTgt spid="9248"/>
                  </p:tgtEl>
                </p:cond>
              </p:nextCondLst>
            </p:seq>
            <p:seq concurrent="1" nextAc="seek">
              <p:cTn id="121" restart="whenNotActive" fill="hold" evtFilter="cancelBubble" nodeType="interactiveSeq">
                <p:stCondLst>
                  <p:cond evt="onClick" delay="0">
                    <p:tgtEl>
                      <p:spTgt spid="9247"/>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3" presetClass="entr" presetSubtype="272" fill="hold" nodeType="withEffect">
                                  <p:stCondLst>
                                    <p:cond delay="0"/>
                                  </p:stCondLst>
                                  <p:childTnLst>
                                    <p:set>
                                      <p:cBhvr>
                                        <p:cTn id="125" dur="1" fill="hold">
                                          <p:stCondLst>
                                            <p:cond delay="0"/>
                                          </p:stCondLst>
                                        </p:cTn>
                                        <p:tgtEl>
                                          <p:spTgt spid="9245"/>
                                        </p:tgtEl>
                                        <p:attrNameLst>
                                          <p:attrName>style.visibility</p:attrName>
                                        </p:attrNameLst>
                                      </p:cBhvr>
                                      <p:to>
                                        <p:strVal val="visible"/>
                                      </p:to>
                                    </p:set>
                                    <p:anim calcmode="lin" valueType="num">
                                      <p:cBhvr>
                                        <p:cTn id="126" dur="500" fill="hold"/>
                                        <p:tgtEl>
                                          <p:spTgt spid="9245"/>
                                        </p:tgtEl>
                                        <p:attrNameLst>
                                          <p:attrName>ppt_w</p:attrName>
                                        </p:attrNameLst>
                                      </p:cBhvr>
                                      <p:tavLst>
                                        <p:tav tm="0">
                                          <p:val>
                                            <p:strVal val="2/3*#ppt_w"/>
                                          </p:val>
                                        </p:tav>
                                        <p:tav tm="100000">
                                          <p:val>
                                            <p:strVal val="#ppt_w"/>
                                          </p:val>
                                        </p:tav>
                                      </p:tavLst>
                                    </p:anim>
                                    <p:anim calcmode="lin" valueType="num">
                                      <p:cBhvr>
                                        <p:cTn id="127" dur="500" fill="hold"/>
                                        <p:tgtEl>
                                          <p:spTgt spid="9245"/>
                                        </p:tgtEl>
                                        <p:attrNameLst>
                                          <p:attrName>ppt_h</p:attrName>
                                        </p:attrNameLst>
                                      </p:cBhvr>
                                      <p:tavLst>
                                        <p:tav tm="0">
                                          <p:val>
                                            <p:strVal val="2/3*#ppt_h"/>
                                          </p:val>
                                        </p:tav>
                                        <p:tav tm="100000">
                                          <p:val>
                                            <p:strVal val="#ppt_h"/>
                                          </p:val>
                                        </p:tav>
                                      </p:tavLst>
                                    </p:anim>
                                  </p:childTnLst>
                                </p:cTn>
                              </p:par>
                              <p:par>
                                <p:cTn id="128" presetID="10" presetClass="exit" presetSubtype="0" fill="hold" grpId="0" nodeType="withEffect">
                                  <p:stCondLst>
                                    <p:cond delay="0"/>
                                  </p:stCondLst>
                                  <p:childTnLst>
                                    <p:animEffect transition="out" filter="fade">
                                      <p:cBhvr>
                                        <p:cTn id="129" dur="500"/>
                                        <p:tgtEl>
                                          <p:spTgt spid="9247"/>
                                        </p:tgtEl>
                                      </p:cBhvr>
                                    </p:animEffect>
                                    <p:set>
                                      <p:cBhvr>
                                        <p:cTn id="130" dur="1" fill="hold">
                                          <p:stCondLst>
                                            <p:cond delay="499"/>
                                          </p:stCondLst>
                                        </p:cTn>
                                        <p:tgtEl>
                                          <p:spTgt spid="9247"/>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9248"/>
                                        </p:tgtEl>
                                      </p:cBhvr>
                                    </p:animEffect>
                                    <p:set>
                                      <p:cBhvr>
                                        <p:cTn id="133" dur="1" fill="hold">
                                          <p:stCondLst>
                                            <p:cond delay="499"/>
                                          </p:stCondLst>
                                        </p:cTn>
                                        <p:tgtEl>
                                          <p:spTgt spid="9248"/>
                                        </p:tgtEl>
                                        <p:attrNameLst>
                                          <p:attrName>style.visibility</p:attrName>
                                        </p:attrNameLst>
                                      </p:cBhvr>
                                      <p:to>
                                        <p:strVal val="hidden"/>
                                      </p:to>
                                    </p:set>
                                  </p:childTnLst>
                                </p:cTn>
                              </p:par>
                              <p:par>
                                <p:cTn id="134" presetID="23" presetClass="exit" presetSubtype="32" fill="hold" nodeType="withEffect">
                                  <p:stCondLst>
                                    <p:cond delay="0"/>
                                  </p:stCondLst>
                                  <p:childTnLst>
                                    <p:anim calcmode="lin" valueType="num">
                                      <p:cBhvr>
                                        <p:cTn id="135" dur="500"/>
                                        <p:tgtEl>
                                          <p:spTgt spid="9249"/>
                                        </p:tgtEl>
                                        <p:attrNameLst>
                                          <p:attrName>ppt_w</p:attrName>
                                        </p:attrNameLst>
                                      </p:cBhvr>
                                      <p:tavLst>
                                        <p:tav tm="0">
                                          <p:val>
                                            <p:strVal val="ppt_w"/>
                                          </p:val>
                                        </p:tav>
                                        <p:tav tm="100000">
                                          <p:val>
                                            <p:fltVal val="0"/>
                                          </p:val>
                                        </p:tav>
                                      </p:tavLst>
                                    </p:anim>
                                    <p:anim calcmode="lin" valueType="num">
                                      <p:cBhvr>
                                        <p:cTn id="136" dur="500"/>
                                        <p:tgtEl>
                                          <p:spTgt spid="9249"/>
                                        </p:tgtEl>
                                        <p:attrNameLst>
                                          <p:attrName>ppt_h</p:attrName>
                                        </p:attrNameLst>
                                      </p:cBhvr>
                                      <p:tavLst>
                                        <p:tav tm="0">
                                          <p:val>
                                            <p:strVal val="ppt_h"/>
                                          </p:val>
                                        </p:tav>
                                        <p:tav tm="100000">
                                          <p:val>
                                            <p:fltVal val="0"/>
                                          </p:val>
                                        </p:tav>
                                      </p:tavLst>
                                    </p:anim>
                                    <p:set>
                                      <p:cBhvr>
                                        <p:cTn id="137" dur="1" fill="hold">
                                          <p:stCondLst>
                                            <p:cond delay="499"/>
                                          </p:stCondLst>
                                        </p:cTn>
                                        <p:tgtEl>
                                          <p:spTgt spid="9249"/>
                                        </p:tgtEl>
                                        <p:attrNameLst>
                                          <p:attrName>style.visibility</p:attrName>
                                        </p:attrNameLst>
                                      </p:cBhvr>
                                      <p:to>
                                        <p:strVal val="hidden"/>
                                      </p:to>
                                    </p:set>
                                  </p:childTnLst>
                                </p:cTn>
                              </p:par>
                            </p:childTnLst>
                          </p:cTn>
                        </p:par>
                      </p:childTnLst>
                    </p:cTn>
                  </p:par>
                </p:childTnLst>
              </p:cTn>
              <p:nextCondLst>
                <p:cond evt="onClick" delay="0">
                  <p:tgtEl>
                    <p:spTgt spid="9247"/>
                  </p:tgtEl>
                </p:cond>
              </p:nextCondLst>
            </p:seq>
            <p:seq concurrent="1" nextAc="seek">
              <p:cTn id="138" restart="whenNotActive" fill="hold" evtFilter="cancelBubble" nodeType="interactiveSeq">
                <p:stCondLst>
                  <p:cond evt="onClick" delay="0">
                    <p:tgtEl>
                      <p:spTgt spid="9253"/>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23" presetClass="entr" presetSubtype="272" fill="hold" nodeType="withEffect">
                                  <p:stCondLst>
                                    <p:cond delay="0"/>
                                  </p:stCondLst>
                                  <p:childTnLst>
                                    <p:set>
                                      <p:cBhvr>
                                        <p:cTn id="142" dur="1" fill="hold">
                                          <p:stCondLst>
                                            <p:cond delay="0"/>
                                          </p:stCondLst>
                                        </p:cTn>
                                        <p:tgtEl>
                                          <p:spTgt spid="9251"/>
                                        </p:tgtEl>
                                        <p:attrNameLst>
                                          <p:attrName>style.visibility</p:attrName>
                                        </p:attrNameLst>
                                      </p:cBhvr>
                                      <p:to>
                                        <p:strVal val="visible"/>
                                      </p:to>
                                    </p:set>
                                    <p:anim calcmode="lin" valueType="num">
                                      <p:cBhvr>
                                        <p:cTn id="143" dur="500" fill="hold"/>
                                        <p:tgtEl>
                                          <p:spTgt spid="9251"/>
                                        </p:tgtEl>
                                        <p:attrNameLst>
                                          <p:attrName>ppt_w</p:attrName>
                                        </p:attrNameLst>
                                      </p:cBhvr>
                                      <p:tavLst>
                                        <p:tav tm="0">
                                          <p:val>
                                            <p:strVal val="2/3*#ppt_w"/>
                                          </p:val>
                                        </p:tav>
                                        <p:tav tm="100000">
                                          <p:val>
                                            <p:strVal val="#ppt_w"/>
                                          </p:val>
                                        </p:tav>
                                      </p:tavLst>
                                    </p:anim>
                                    <p:anim calcmode="lin" valueType="num">
                                      <p:cBhvr>
                                        <p:cTn id="144" dur="500" fill="hold"/>
                                        <p:tgtEl>
                                          <p:spTgt spid="9251"/>
                                        </p:tgtEl>
                                        <p:attrNameLst>
                                          <p:attrName>ppt_h</p:attrName>
                                        </p:attrNameLst>
                                      </p:cBhvr>
                                      <p:tavLst>
                                        <p:tav tm="0">
                                          <p:val>
                                            <p:strVal val="2/3*#ppt_h"/>
                                          </p:val>
                                        </p:tav>
                                        <p:tav tm="100000">
                                          <p:val>
                                            <p:strVal val="#ppt_h"/>
                                          </p:val>
                                        </p:tav>
                                      </p:tavLst>
                                    </p:anim>
                                  </p:childTnLst>
                                </p:cTn>
                              </p:par>
                              <p:par>
                                <p:cTn id="145" presetID="10" presetClass="exit" presetSubtype="0" fill="hold" grpId="1" nodeType="withEffect">
                                  <p:stCondLst>
                                    <p:cond delay="0"/>
                                  </p:stCondLst>
                                  <p:childTnLst>
                                    <p:animEffect transition="out" filter="fade">
                                      <p:cBhvr>
                                        <p:cTn id="146" dur="500"/>
                                        <p:tgtEl>
                                          <p:spTgt spid="9252"/>
                                        </p:tgtEl>
                                      </p:cBhvr>
                                    </p:animEffect>
                                    <p:set>
                                      <p:cBhvr>
                                        <p:cTn id="147" dur="1" fill="hold">
                                          <p:stCondLst>
                                            <p:cond delay="499"/>
                                          </p:stCondLst>
                                        </p:cTn>
                                        <p:tgtEl>
                                          <p:spTgt spid="925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9253"/>
                                        </p:tgtEl>
                                      </p:cBhvr>
                                    </p:animEffect>
                                    <p:set>
                                      <p:cBhvr>
                                        <p:cTn id="150" dur="1" fill="hold">
                                          <p:stCondLst>
                                            <p:cond delay="499"/>
                                          </p:stCondLst>
                                        </p:cTn>
                                        <p:tgtEl>
                                          <p:spTgt spid="9253"/>
                                        </p:tgtEl>
                                        <p:attrNameLst>
                                          <p:attrName>style.visibility</p:attrName>
                                        </p:attrNameLst>
                                      </p:cBhvr>
                                      <p:to>
                                        <p:strVal val="hidden"/>
                                      </p:to>
                                    </p:set>
                                  </p:childTnLst>
                                </p:cTn>
                              </p:par>
                              <p:par>
                                <p:cTn id="151" presetID="23" presetClass="exit" presetSubtype="32" fill="hold" nodeType="withEffect">
                                  <p:stCondLst>
                                    <p:cond delay="0"/>
                                  </p:stCondLst>
                                  <p:childTnLst>
                                    <p:anim calcmode="lin" valueType="num">
                                      <p:cBhvr>
                                        <p:cTn id="152" dur="500"/>
                                        <p:tgtEl>
                                          <p:spTgt spid="9254"/>
                                        </p:tgtEl>
                                        <p:attrNameLst>
                                          <p:attrName>ppt_w</p:attrName>
                                        </p:attrNameLst>
                                      </p:cBhvr>
                                      <p:tavLst>
                                        <p:tav tm="0">
                                          <p:val>
                                            <p:strVal val="ppt_w"/>
                                          </p:val>
                                        </p:tav>
                                        <p:tav tm="100000">
                                          <p:val>
                                            <p:fltVal val="0"/>
                                          </p:val>
                                        </p:tav>
                                      </p:tavLst>
                                    </p:anim>
                                    <p:anim calcmode="lin" valueType="num">
                                      <p:cBhvr>
                                        <p:cTn id="153" dur="500"/>
                                        <p:tgtEl>
                                          <p:spTgt spid="9254"/>
                                        </p:tgtEl>
                                        <p:attrNameLst>
                                          <p:attrName>ppt_h</p:attrName>
                                        </p:attrNameLst>
                                      </p:cBhvr>
                                      <p:tavLst>
                                        <p:tav tm="0">
                                          <p:val>
                                            <p:strVal val="ppt_h"/>
                                          </p:val>
                                        </p:tav>
                                        <p:tav tm="100000">
                                          <p:val>
                                            <p:fltVal val="0"/>
                                          </p:val>
                                        </p:tav>
                                      </p:tavLst>
                                    </p:anim>
                                    <p:set>
                                      <p:cBhvr>
                                        <p:cTn id="154" dur="1" fill="hold">
                                          <p:stCondLst>
                                            <p:cond delay="499"/>
                                          </p:stCondLst>
                                        </p:cTn>
                                        <p:tgtEl>
                                          <p:spTgt spid="9254"/>
                                        </p:tgtEl>
                                        <p:attrNameLst>
                                          <p:attrName>style.visibility</p:attrName>
                                        </p:attrNameLst>
                                      </p:cBhvr>
                                      <p:to>
                                        <p:strVal val="hidden"/>
                                      </p:to>
                                    </p:set>
                                  </p:childTnLst>
                                </p:cTn>
                              </p:par>
                            </p:childTnLst>
                          </p:cTn>
                        </p:par>
                      </p:childTnLst>
                    </p:cTn>
                  </p:par>
                </p:childTnLst>
              </p:cTn>
              <p:nextCondLst>
                <p:cond evt="onClick" delay="0">
                  <p:tgtEl>
                    <p:spTgt spid="9253"/>
                  </p:tgtEl>
                </p:cond>
              </p:nextCondLst>
            </p:seq>
            <p:seq concurrent="1" nextAc="seek">
              <p:cTn id="155" restart="whenNotActive" fill="hold" evtFilter="cancelBubble" nodeType="interactiveSeq">
                <p:stCondLst>
                  <p:cond evt="onClick" delay="0">
                    <p:tgtEl>
                      <p:spTgt spid="9252"/>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23" presetClass="entr" presetSubtype="272" fill="hold" nodeType="withEffect">
                                  <p:stCondLst>
                                    <p:cond delay="0"/>
                                  </p:stCondLst>
                                  <p:childTnLst>
                                    <p:set>
                                      <p:cBhvr>
                                        <p:cTn id="159" dur="1" fill="hold">
                                          <p:stCondLst>
                                            <p:cond delay="0"/>
                                          </p:stCondLst>
                                        </p:cTn>
                                        <p:tgtEl>
                                          <p:spTgt spid="9250"/>
                                        </p:tgtEl>
                                        <p:attrNameLst>
                                          <p:attrName>style.visibility</p:attrName>
                                        </p:attrNameLst>
                                      </p:cBhvr>
                                      <p:to>
                                        <p:strVal val="visible"/>
                                      </p:to>
                                    </p:set>
                                    <p:anim calcmode="lin" valueType="num">
                                      <p:cBhvr>
                                        <p:cTn id="160" dur="500" fill="hold"/>
                                        <p:tgtEl>
                                          <p:spTgt spid="9250"/>
                                        </p:tgtEl>
                                        <p:attrNameLst>
                                          <p:attrName>ppt_w</p:attrName>
                                        </p:attrNameLst>
                                      </p:cBhvr>
                                      <p:tavLst>
                                        <p:tav tm="0">
                                          <p:val>
                                            <p:strVal val="2/3*#ppt_w"/>
                                          </p:val>
                                        </p:tav>
                                        <p:tav tm="100000">
                                          <p:val>
                                            <p:strVal val="#ppt_w"/>
                                          </p:val>
                                        </p:tav>
                                      </p:tavLst>
                                    </p:anim>
                                    <p:anim calcmode="lin" valueType="num">
                                      <p:cBhvr>
                                        <p:cTn id="161" dur="500" fill="hold"/>
                                        <p:tgtEl>
                                          <p:spTgt spid="9250"/>
                                        </p:tgtEl>
                                        <p:attrNameLst>
                                          <p:attrName>ppt_h</p:attrName>
                                        </p:attrNameLst>
                                      </p:cBhvr>
                                      <p:tavLst>
                                        <p:tav tm="0">
                                          <p:val>
                                            <p:strVal val="2/3*#ppt_h"/>
                                          </p:val>
                                        </p:tav>
                                        <p:tav tm="100000">
                                          <p:val>
                                            <p:strVal val="#ppt_h"/>
                                          </p:val>
                                        </p:tav>
                                      </p:tavLst>
                                    </p:anim>
                                  </p:childTnLst>
                                </p:cTn>
                              </p:par>
                              <p:par>
                                <p:cTn id="162" presetID="10" presetClass="exit" presetSubtype="0" fill="hold" grpId="0" nodeType="withEffect">
                                  <p:stCondLst>
                                    <p:cond delay="0"/>
                                  </p:stCondLst>
                                  <p:childTnLst>
                                    <p:animEffect transition="out" filter="fade">
                                      <p:cBhvr>
                                        <p:cTn id="163" dur="500"/>
                                        <p:tgtEl>
                                          <p:spTgt spid="9252"/>
                                        </p:tgtEl>
                                      </p:cBhvr>
                                    </p:animEffect>
                                    <p:set>
                                      <p:cBhvr>
                                        <p:cTn id="164" dur="1" fill="hold">
                                          <p:stCondLst>
                                            <p:cond delay="499"/>
                                          </p:stCondLst>
                                        </p:cTn>
                                        <p:tgtEl>
                                          <p:spTgt spid="9252"/>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500"/>
                                        <p:tgtEl>
                                          <p:spTgt spid="9253"/>
                                        </p:tgtEl>
                                      </p:cBhvr>
                                    </p:animEffect>
                                    <p:set>
                                      <p:cBhvr>
                                        <p:cTn id="167" dur="1" fill="hold">
                                          <p:stCondLst>
                                            <p:cond delay="499"/>
                                          </p:stCondLst>
                                        </p:cTn>
                                        <p:tgtEl>
                                          <p:spTgt spid="9253"/>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500"/>
                                        <p:tgtEl>
                                          <p:spTgt spid="9254"/>
                                        </p:tgtEl>
                                        <p:attrNameLst>
                                          <p:attrName>ppt_w</p:attrName>
                                        </p:attrNameLst>
                                      </p:cBhvr>
                                      <p:tavLst>
                                        <p:tav tm="0">
                                          <p:val>
                                            <p:strVal val="ppt_w"/>
                                          </p:val>
                                        </p:tav>
                                        <p:tav tm="100000">
                                          <p:val>
                                            <p:fltVal val="0"/>
                                          </p:val>
                                        </p:tav>
                                      </p:tavLst>
                                    </p:anim>
                                    <p:anim calcmode="lin" valueType="num">
                                      <p:cBhvr>
                                        <p:cTn id="170" dur="500"/>
                                        <p:tgtEl>
                                          <p:spTgt spid="9254"/>
                                        </p:tgtEl>
                                        <p:attrNameLst>
                                          <p:attrName>ppt_h</p:attrName>
                                        </p:attrNameLst>
                                      </p:cBhvr>
                                      <p:tavLst>
                                        <p:tav tm="0">
                                          <p:val>
                                            <p:strVal val="ppt_h"/>
                                          </p:val>
                                        </p:tav>
                                        <p:tav tm="100000">
                                          <p:val>
                                            <p:fltVal val="0"/>
                                          </p:val>
                                        </p:tav>
                                      </p:tavLst>
                                    </p:anim>
                                    <p:set>
                                      <p:cBhvr>
                                        <p:cTn id="171" dur="1" fill="hold">
                                          <p:stCondLst>
                                            <p:cond delay="499"/>
                                          </p:stCondLst>
                                        </p:cTn>
                                        <p:tgtEl>
                                          <p:spTgt spid="9254"/>
                                        </p:tgtEl>
                                        <p:attrNameLst>
                                          <p:attrName>style.visibility</p:attrName>
                                        </p:attrNameLst>
                                      </p:cBhvr>
                                      <p:to>
                                        <p:strVal val="hidden"/>
                                      </p:to>
                                    </p:set>
                                  </p:childTnLst>
                                </p:cTn>
                              </p:par>
                            </p:childTnLst>
                          </p:cTn>
                        </p:par>
                      </p:childTnLst>
                    </p:cTn>
                  </p:par>
                </p:childTnLst>
              </p:cTn>
              <p:nextCondLst>
                <p:cond evt="onClick" delay="0">
                  <p:tgtEl>
                    <p:spTgt spid="9252"/>
                  </p:tgtEl>
                </p:cond>
              </p:nextCondLst>
            </p:seq>
            <p:seq concurrent="1" nextAc="seek">
              <p:cTn id="172" restart="whenNotActive" fill="hold" evtFilter="cancelBubble" nodeType="interactiveSeq">
                <p:stCondLst>
                  <p:cond evt="onClick" delay="0">
                    <p:tgtEl>
                      <p:spTgt spid="9258"/>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23" presetClass="entr" presetSubtype="272" fill="hold" nodeType="withEffect">
                                  <p:stCondLst>
                                    <p:cond delay="0"/>
                                  </p:stCondLst>
                                  <p:childTnLst>
                                    <p:set>
                                      <p:cBhvr>
                                        <p:cTn id="176" dur="1" fill="hold">
                                          <p:stCondLst>
                                            <p:cond delay="0"/>
                                          </p:stCondLst>
                                        </p:cTn>
                                        <p:tgtEl>
                                          <p:spTgt spid="9256"/>
                                        </p:tgtEl>
                                        <p:attrNameLst>
                                          <p:attrName>style.visibility</p:attrName>
                                        </p:attrNameLst>
                                      </p:cBhvr>
                                      <p:to>
                                        <p:strVal val="visible"/>
                                      </p:to>
                                    </p:set>
                                    <p:anim calcmode="lin" valueType="num">
                                      <p:cBhvr>
                                        <p:cTn id="177" dur="500" fill="hold"/>
                                        <p:tgtEl>
                                          <p:spTgt spid="9256"/>
                                        </p:tgtEl>
                                        <p:attrNameLst>
                                          <p:attrName>ppt_w</p:attrName>
                                        </p:attrNameLst>
                                      </p:cBhvr>
                                      <p:tavLst>
                                        <p:tav tm="0">
                                          <p:val>
                                            <p:strVal val="2/3*#ppt_w"/>
                                          </p:val>
                                        </p:tav>
                                        <p:tav tm="100000">
                                          <p:val>
                                            <p:strVal val="#ppt_w"/>
                                          </p:val>
                                        </p:tav>
                                      </p:tavLst>
                                    </p:anim>
                                    <p:anim calcmode="lin" valueType="num">
                                      <p:cBhvr>
                                        <p:cTn id="178" dur="500" fill="hold"/>
                                        <p:tgtEl>
                                          <p:spTgt spid="9256"/>
                                        </p:tgtEl>
                                        <p:attrNameLst>
                                          <p:attrName>ppt_h</p:attrName>
                                        </p:attrNameLst>
                                      </p:cBhvr>
                                      <p:tavLst>
                                        <p:tav tm="0">
                                          <p:val>
                                            <p:strVal val="2/3*#ppt_h"/>
                                          </p:val>
                                        </p:tav>
                                        <p:tav tm="100000">
                                          <p:val>
                                            <p:strVal val="#ppt_h"/>
                                          </p:val>
                                        </p:tav>
                                      </p:tavLst>
                                    </p:anim>
                                  </p:childTnLst>
                                </p:cTn>
                              </p:par>
                              <p:par>
                                <p:cTn id="179" presetID="10" presetClass="exit" presetSubtype="0" fill="hold" grpId="1" nodeType="withEffect">
                                  <p:stCondLst>
                                    <p:cond delay="0"/>
                                  </p:stCondLst>
                                  <p:childTnLst>
                                    <p:animEffect transition="out" filter="fade">
                                      <p:cBhvr>
                                        <p:cTn id="180" dur="500"/>
                                        <p:tgtEl>
                                          <p:spTgt spid="9257"/>
                                        </p:tgtEl>
                                      </p:cBhvr>
                                    </p:animEffect>
                                    <p:set>
                                      <p:cBhvr>
                                        <p:cTn id="181" dur="1" fill="hold">
                                          <p:stCondLst>
                                            <p:cond delay="499"/>
                                          </p:stCondLst>
                                        </p:cTn>
                                        <p:tgtEl>
                                          <p:spTgt spid="9257"/>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9258"/>
                                        </p:tgtEl>
                                      </p:cBhvr>
                                    </p:animEffect>
                                    <p:set>
                                      <p:cBhvr>
                                        <p:cTn id="184" dur="1" fill="hold">
                                          <p:stCondLst>
                                            <p:cond delay="499"/>
                                          </p:stCondLst>
                                        </p:cTn>
                                        <p:tgtEl>
                                          <p:spTgt spid="9258"/>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500"/>
                                        <p:tgtEl>
                                          <p:spTgt spid="9259"/>
                                        </p:tgtEl>
                                        <p:attrNameLst>
                                          <p:attrName>ppt_w</p:attrName>
                                        </p:attrNameLst>
                                      </p:cBhvr>
                                      <p:tavLst>
                                        <p:tav tm="0">
                                          <p:val>
                                            <p:strVal val="ppt_w"/>
                                          </p:val>
                                        </p:tav>
                                        <p:tav tm="100000">
                                          <p:val>
                                            <p:fltVal val="0"/>
                                          </p:val>
                                        </p:tav>
                                      </p:tavLst>
                                    </p:anim>
                                    <p:anim calcmode="lin" valueType="num">
                                      <p:cBhvr>
                                        <p:cTn id="187" dur="500"/>
                                        <p:tgtEl>
                                          <p:spTgt spid="9259"/>
                                        </p:tgtEl>
                                        <p:attrNameLst>
                                          <p:attrName>ppt_h</p:attrName>
                                        </p:attrNameLst>
                                      </p:cBhvr>
                                      <p:tavLst>
                                        <p:tav tm="0">
                                          <p:val>
                                            <p:strVal val="ppt_h"/>
                                          </p:val>
                                        </p:tav>
                                        <p:tav tm="100000">
                                          <p:val>
                                            <p:fltVal val="0"/>
                                          </p:val>
                                        </p:tav>
                                      </p:tavLst>
                                    </p:anim>
                                    <p:set>
                                      <p:cBhvr>
                                        <p:cTn id="188" dur="1" fill="hold">
                                          <p:stCondLst>
                                            <p:cond delay="499"/>
                                          </p:stCondLst>
                                        </p:cTn>
                                        <p:tgtEl>
                                          <p:spTgt spid="9259"/>
                                        </p:tgtEl>
                                        <p:attrNameLst>
                                          <p:attrName>style.visibility</p:attrName>
                                        </p:attrNameLst>
                                      </p:cBhvr>
                                      <p:to>
                                        <p:strVal val="hidden"/>
                                      </p:to>
                                    </p:set>
                                  </p:childTnLst>
                                </p:cTn>
                              </p:par>
                            </p:childTnLst>
                          </p:cTn>
                        </p:par>
                      </p:childTnLst>
                    </p:cTn>
                  </p:par>
                </p:childTnLst>
              </p:cTn>
              <p:nextCondLst>
                <p:cond evt="onClick" delay="0">
                  <p:tgtEl>
                    <p:spTgt spid="9258"/>
                  </p:tgtEl>
                </p:cond>
              </p:nextCondLst>
            </p:seq>
            <p:seq concurrent="1" nextAc="seek">
              <p:cTn id="189" restart="whenNotActive" fill="hold" evtFilter="cancelBubble" nodeType="interactiveSeq">
                <p:stCondLst>
                  <p:cond evt="onClick" delay="0">
                    <p:tgtEl>
                      <p:spTgt spid="9257"/>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23" presetClass="entr" presetSubtype="272" fill="hold" nodeType="withEffect">
                                  <p:stCondLst>
                                    <p:cond delay="0"/>
                                  </p:stCondLst>
                                  <p:childTnLst>
                                    <p:set>
                                      <p:cBhvr>
                                        <p:cTn id="193" dur="1" fill="hold">
                                          <p:stCondLst>
                                            <p:cond delay="0"/>
                                          </p:stCondLst>
                                        </p:cTn>
                                        <p:tgtEl>
                                          <p:spTgt spid="9255"/>
                                        </p:tgtEl>
                                        <p:attrNameLst>
                                          <p:attrName>style.visibility</p:attrName>
                                        </p:attrNameLst>
                                      </p:cBhvr>
                                      <p:to>
                                        <p:strVal val="visible"/>
                                      </p:to>
                                    </p:set>
                                    <p:anim calcmode="lin" valueType="num">
                                      <p:cBhvr>
                                        <p:cTn id="194" dur="500" fill="hold"/>
                                        <p:tgtEl>
                                          <p:spTgt spid="9255"/>
                                        </p:tgtEl>
                                        <p:attrNameLst>
                                          <p:attrName>ppt_w</p:attrName>
                                        </p:attrNameLst>
                                      </p:cBhvr>
                                      <p:tavLst>
                                        <p:tav tm="0">
                                          <p:val>
                                            <p:strVal val="2/3*#ppt_w"/>
                                          </p:val>
                                        </p:tav>
                                        <p:tav tm="100000">
                                          <p:val>
                                            <p:strVal val="#ppt_w"/>
                                          </p:val>
                                        </p:tav>
                                      </p:tavLst>
                                    </p:anim>
                                    <p:anim calcmode="lin" valueType="num">
                                      <p:cBhvr>
                                        <p:cTn id="195" dur="500" fill="hold"/>
                                        <p:tgtEl>
                                          <p:spTgt spid="9255"/>
                                        </p:tgtEl>
                                        <p:attrNameLst>
                                          <p:attrName>ppt_h</p:attrName>
                                        </p:attrNameLst>
                                      </p:cBhvr>
                                      <p:tavLst>
                                        <p:tav tm="0">
                                          <p:val>
                                            <p:strVal val="2/3*#ppt_h"/>
                                          </p:val>
                                        </p:tav>
                                        <p:tav tm="100000">
                                          <p:val>
                                            <p:strVal val="#ppt_h"/>
                                          </p:val>
                                        </p:tav>
                                      </p:tavLst>
                                    </p:anim>
                                  </p:childTnLst>
                                </p:cTn>
                              </p:par>
                              <p:par>
                                <p:cTn id="196" presetID="10" presetClass="exit" presetSubtype="0" fill="hold" grpId="0" nodeType="withEffect">
                                  <p:stCondLst>
                                    <p:cond delay="0"/>
                                  </p:stCondLst>
                                  <p:childTnLst>
                                    <p:animEffect transition="out" filter="fade">
                                      <p:cBhvr>
                                        <p:cTn id="197" dur="500"/>
                                        <p:tgtEl>
                                          <p:spTgt spid="9257"/>
                                        </p:tgtEl>
                                      </p:cBhvr>
                                    </p:animEffect>
                                    <p:set>
                                      <p:cBhvr>
                                        <p:cTn id="198" dur="1" fill="hold">
                                          <p:stCondLst>
                                            <p:cond delay="499"/>
                                          </p:stCondLst>
                                        </p:cTn>
                                        <p:tgtEl>
                                          <p:spTgt spid="9257"/>
                                        </p:tgtEl>
                                        <p:attrNameLst>
                                          <p:attrName>style.visibility</p:attrName>
                                        </p:attrNameLst>
                                      </p:cBhvr>
                                      <p:to>
                                        <p:strVal val="hidden"/>
                                      </p:to>
                                    </p:set>
                                  </p:childTnLst>
                                </p:cTn>
                              </p:par>
                              <p:par>
                                <p:cTn id="199" presetID="10" presetClass="exit" presetSubtype="0" fill="hold" grpId="0" nodeType="withEffect">
                                  <p:stCondLst>
                                    <p:cond delay="0"/>
                                  </p:stCondLst>
                                  <p:childTnLst>
                                    <p:animEffect transition="out" filter="fade">
                                      <p:cBhvr>
                                        <p:cTn id="200" dur="500"/>
                                        <p:tgtEl>
                                          <p:spTgt spid="9258"/>
                                        </p:tgtEl>
                                      </p:cBhvr>
                                    </p:animEffect>
                                    <p:set>
                                      <p:cBhvr>
                                        <p:cTn id="201" dur="1" fill="hold">
                                          <p:stCondLst>
                                            <p:cond delay="499"/>
                                          </p:stCondLst>
                                        </p:cTn>
                                        <p:tgtEl>
                                          <p:spTgt spid="9258"/>
                                        </p:tgtEl>
                                        <p:attrNameLst>
                                          <p:attrName>style.visibility</p:attrName>
                                        </p:attrNameLst>
                                      </p:cBhvr>
                                      <p:to>
                                        <p:strVal val="hidden"/>
                                      </p:to>
                                    </p:set>
                                  </p:childTnLst>
                                </p:cTn>
                              </p:par>
                              <p:par>
                                <p:cTn id="202" presetID="23" presetClass="exit" presetSubtype="32" fill="hold" nodeType="withEffect">
                                  <p:stCondLst>
                                    <p:cond delay="0"/>
                                  </p:stCondLst>
                                  <p:childTnLst>
                                    <p:anim calcmode="lin" valueType="num">
                                      <p:cBhvr>
                                        <p:cTn id="203" dur="500"/>
                                        <p:tgtEl>
                                          <p:spTgt spid="9259"/>
                                        </p:tgtEl>
                                        <p:attrNameLst>
                                          <p:attrName>ppt_w</p:attrName>
                                        </p:attrNameLst>
                                      </p:cBhvr>
                                      <p:tavLst>
                                        <p:tav tm="0">
                                          <p:val>
                                            <p:strVal val="ppt_w"/>
                                          </p:val>
                                        </p:tav>
                                        <p:tav tm="100000">
                                          <p:val>
                                            <p:fltVal val="0"/>
                                          </p:val>
                                        </p:tav>
                                      </p:tavLst>
                                    </p:anim>
                                    <p:anim calcmode="lin" valueType="num">
                                      <p:cBhvr>
                                        <p:cTn id="204" dur="500"/>
                                        <p:tgtEl>
                                          <p:spTgt spid="9259"/>
                                        </p:tgtEl>
                                        <p:attrNameLst>
                                          <p:attrName>ppt_h</p:attrName>
                                        </p:attrNameLst>
                                      </p:cBhvr>
                                      <p:tavLst>
                                        <p:tav tm="0">
                                          <p:val>
                                            <p:strVal val="ppt_h"/>
                                          </p:val>
                                        </p:tav>
                                        <p:tav tm="100000">
                                          <p:val>
                                            <p:fltVal val="0"/>
                                          </p:val>
                                        </p:tav>
                                      </p:tavLst>
                                    </p:anim>
                                    <p:set>
                                      <p:cBhvr>
                                        <p:cTn id="205" dur="1" fill="hold">
                                          <p:stCondLst>
                                            <p:cond delay="499"/>
                                          </p:stCondLst>
                                        </p:cTn>
                                        <p:tgtEl>
                                          <p:spTgt spid="9259"/>
                                        </p:tgtEl>
                                        <p:attrNameLst>
                                          <p:attrName>style.visibility</p:attrName>
                                        </p:attrNameLst>
                                      </p:cBhvr>
                                      <p:to>
                                        <p:strVal val="hidden"/>
                                      </p:to>
                                    </p:set>
                                  </p:childTnLst>
                                </p:cTn>
                              </p:par>
                            </p:childTnLst>
                          </p:cTn>
                        </p:par>
                      </p:childTnLst>
                    </p:cTn>
                  </p:par>
                </p:childTnLst>
              </p:cTn>
              <p:nextCondLst>
                <p:cond evt="onClick" delay="0">
                  <p:tgtEl>
                    <p:spTgt spid="9257"/>
                  </p:tgtEl>
                </p:cond>
              </p:nextCondLst>
            </p:seq>
            <p:seq concurrent="1" nextAc="seek">
              <p:cTn id="206" restart="whenNotActive" fill="hold" evtFilter="cancelBubble" nodeType="interactiveSeq">
                <p:stCondLst>
                  <p:cond evt="onClick" delay="0">
                    <p:tgtEl>
                      <p:spTgt spid="9263"/>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3" presetClass="entr" presetSubtype="272" fill="hold" nodeType="withEffect">
                                  <p:stCondLst>
                                    <p:cond delay="0"/>
                                  </p:stCondLst>
                                  <p:childTnLst>
                                    <p:set>
                                      <p:cBhvr>
                                        <p:cTn id="210" dur="1" fill="hold">
                                          <p:stCondLst>
                                            <p:cond delay="0"/>
                                          </p:stCondLst>
                                        </p:cTn>
                                        <p:tgtEl>
                                          <p:spTgt spid="9261"/>
                                        </p:tgtEl>
                                        <p:attrNameLst>
                                          <p:attrName>style.visibility</p:attrName>
                                        </p:attrNameLst>
                                      </p:cBhvr>
                                      <p:to>
                                        <p:strVal val="visible"/>
                                      </p:to>
                                    </p:set>
                                    <p:anim calcmode="lin" valueType="num">
                                      <p:cBhvr>
                                        <p:cTn id="211" dur="500" fill="hold"/>
                                        <p:tgtEl>
                                          <p:spTgt spid="9261"/>
                                        </p:tgtEl>
                                        <p:attrNameLst>
                                          <p:attrName>ppt_w</p:attrName>
                                        </p:attrNameLst>
                                      </p:cBhvr>
                                      <p:tavLst>
                                        <p:tav tm="0">
                                          <p:val>
                                            <p:strVal val="2/3*#ppt_w"/>
                                          </p:val>
                                        </p:tav>
                                        <p:tav tm="100000">
                                          <p:val>
                                            <p:strVal val="#ppt_w"/>
                                          </p:val>
                                        </p:tav>
                                      </p:tavLst>
                                    </p:anim>
                                    <p:anim calcmode="lin" valueType="num">
                                      <p:cBhvr>
                                        <p:cTn id="212" dur="500" fill="hold"/>
                                        <p:tgtEl>
                                          <p:spTgt spid="9261"/>
                                        </p:tgtEl>
                                        <p:attrNameLst>
                                          <p:attrName>ppt_h</p:attrName>
                                        </p:attrNameLst>
                                      </p:cBhvr>
                                      <p:tavLst>
                                        <p:tav tm="0">
                                          <p:val>
                                            <p:strVal val="2/3*#ppt_h"/>
                                          </p:val>
                                        </p:tav>
                                        <p:tav tm="100000">
                                          <p:val>
                                            <p:strVal val="#ppt_h"/>
                                          </p:val>
                                        </p:tav>
                                      </p:tavLst>
                                    </p:anim>
                                  </p:childTnLst>
                                </p:cTn>
                              </p:par>
                              <p:par>
                                <p:cTn id="213" presetID="10" presetClass="exit" presetSubtype="0" fill="hold" grpId="1" nodeType="withEffect">
                                  <p:stCondLst>
                                    <p:cond delay="0"/>
                                  </p:stCondLst>
                                  <p:childTnLst>
                                    <p:animEffect transition="out" filter="fade">
                                      <p:cBhvr>
                                        <p:cTn id="214" dur="500"/>
                                        <p:tgtEl>
                                          <p:spTgt spid="9262"/>
                                        </p:tgtEl>
                                      </p:cBhvr>
                                    </p:animEffect>
                                    <p:set>
                                      <p:cBhvr>
                                        <p:cTn id="215" dur="1" fill="hold">
                                          <p:stCondLst>
                                            <p:cond delay="499"/>
                                          </p:stCondLst>
                                        </p:cTn>
                                        <p:tgtEl>
                                          <p:spTgt spid="9262"/>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9263"/>
                                        </p:tgtEl>
                                      </p:cBhvr>
                                    </p:animEffect>
                                    <p:set>
                                      <p:cBhvr>
                                        <p:cTn id="218" dur="1" fill="hold">
                                          <p:stCondLst>
                                            <p:cond delay="499"/>
                                          </p:stCondLst>
                                        </p:cTn>
                                        <p:tgtEl>
                                          <p:spTgt spid="9263"/>
                                        </p:tgtEl>
                                        <p:attrNameLst>
                                          <p:attrName>style.visibility</p:attrName>
                                        </p:attrNameLst>
                                      </p:cBhvr>
                                      <p:to>
                                        <p:strVal val="hidden"/>
                                      </p:to>
                                    </p:set>
                                  </p:childTnLst>
                                </p:cTn>
                              </p:par>
                              <p:par>
                                <p:cTn id="219" presetID="23" presetClass="exit" presetSubtype="32" fill="hold" nodeType="withEffect">
                                  <p:stCondLst>
                                    <p:cond delay="0"/>
                                  </p:stCondLst>
                                  <p:childTnLst>
                                    <p:anim calcmode="lin" valueType="num">
                                      <p:cBhvr>
                                        <p:cTn id="220" dur="500"/>
                                        <p:tgtEl>
                                          <p:spTgt spid="9264"/>
                                        </p:tgtEl>
                                        <p:attrNameLst>
                                          <p:attrName>ppt_w</p:attrName>
                                        </p:attrNameLst>
                                      </p:cBhvr>
                                      <p:tavLst>
                                        <p:tav tm="0">
                                          <p:val>
                                            <p:strVal val="ppt_w"/>
                                          </p:val>
                                        </p:tav>
                                        <p:tav tm="100000">
                                          <p:val>
                                            <p:fltVal val="0"/>
                                          </p:val>
                                        </p:tav>
                                      </p:tavLst>
                                    </p:anim>
                                    <p:anim calcmode="lin" valueType="num">
                                      <p:cBhvr>
                                        <p:cTn id="221" dur="500"/>
                                        <p:tgtEl>
                                          <p:spTgt spid="9264"/>
                                        </p:tgtEl>
                                        <p:attrNameLst>
                                          <p:attrName>ppt_h</p:attrName>
                                        </p:attrNameLst>
                                      </p:cBhvr>
                                      <p:tavLst>
                                        <p:tav tm="0">
                                          <p:val>
                                            <p:strVal val="ppt_h"/>
                                          </p:val>
                                        </p:tav>
                                        <p:tav tm="100000">
                                          <p:val>
                                            <p:fltVal val="0"/>
                                          </p:val>
                                        </p:tav>
                                      </p:tavLst>
                                    </p:anim>
                                    <p:set>
                                      <p:cBhvr>
                                        <p:cTn id="222" dur="1" fill="hold">
                                          <p:stCondLst>
                                            <p:cond delay="499"/>
                                          </p:stCondLst>
                                        </p:cTn>
                                        <p:tgtEl>
                                          <p:spTgt spid="9264"/>
                                        </p:tgtEl>
                                        <p:attrNameLst>
                                          <p:attrName>style.visibility</p:attrName>
                                        </p:attrNameLst>
                                      </p:cBhvr>
                                      <p:to>
                                        <p:strVal val="hidden"/>
                                      </p:to>
                                    </p:set>
                                  </p:childTnLst>
                                </p:cTn>
                              </p:par>
                            </p:childTnLst>
                          </p:cTn>
                        </p:par>
                      </p:childTnLst>
                    </p:cTn>
                  </p:par>
                </p:childTnLst>
              </p:cTn>
              <p:nextCondLst>
                <p:cond evt="onClick" delay="0">
                  <p:tgtEl>
                    <p:spTgt spid="9263"/>
                  </p:tgtEl>
                </p:cond>
              </p:nextCondLst>
            </p:seq>
            <p:seq concurrent="1" nextAc="seek">
              <p:cTn id="223" restart="whenNotActive" fill="hold" evtFilter="cancelBubble" nodeType="interactiveSeq">
                <p:stCondLst>
                  <p:cond evt="onClick" delay="0">
                    <p:tgtEl>
                      <p:spTgt spid="9262"/>
                    </p:tgtEl>
                  </p:cond>
                </p:stCondLst>
                <p:endSync evt="end" delay="0">
                  <p:rtn val="all"/>
                </p:endSync>
                <p:childTnLst>
                  <p:par>
                    <p:cTn id="224" fill="hold" nodeType="clickPar">
                      <p:stCondLst>
                        <p:cond delay="0"/>
                      </p:stCondLst>
                      <p:childTnLst>
                        <p:par>
                          <p:cTn id="225" fill="hold" nodeType="withGroup">
                            <p:stCondLst>
                              <p:cond delay="0"/>
                            </p:stCondLst>
                            <p:childTnLst>
                              <p:par>
                                <p:cTn id="226" presetID="23" presetClass="entr" presetSubtype="272" fill="hold" nodeType="withEffect">
                                  <p:stCondLst>
                                    <p:cond delay="0"/>
                                  </p:stCondLst>
                                  <p:childTnLst>
                                    <p:set>
                                      <p:cBhvr>
                                        <p:cTn id="227" dur="1" fill="hold">
                                          <p:stCondLst>
                                            <p:cond delay="0"/>
                                          </p:stCondLst>
                                        </p:cTn>
                                        <p:tgtEl>
                                          <p:spTgt spid="9260"/>
                                        </p:tgtEl>
                                        <p:attrNameLst>
                                          <p:attrName>style.visibility</p:attrName>
                                        </p:attrNameLst>
                                      </p:cBhvr>
                                      <p:to>
                                        <p:strVal val="visible"/>
                                      </p:to>
                                    </p:set>
                                    <p:anim calcmode="lin" valueType="num">
                                      <p:cBhvr>
                                        <p:cTn id="228" dur="500" fill="hold"/>
                                        <p:tgtEl>
                                          <p:spTgt spid="9260"/>
                                        </p:tgtEl>
                                        <p:attrNameLst>
                                          <p:attrName>ppt_w</p:attrName>
                                        </p:attrNameLst>
                                      </p:cBhvr>
                                      <p:tavLst>
                                        <p:tav tm="0">
                                          <p:val>
                                            <p:strVal val="2/3*#ppt_w"/>
                                          </p:val>
                                        </p:tav>
                                        <p:tav tm="100000">
                                          <p:val>
                                            <p:strVal val="#ppt_w"/>
                                          </p:val>
                                        </p:tav>
                                      </p:tavLst>
                                    </p:anim>
                                    <p:anim calcmode="lin" valueType="num">
                                      <p:cBhvr>
                                        <p:cTn id="229" dur="500" fill="hold"/>
                                        <p:tgtEl>
                                          <p:spTgt spid="9260"/>
                                        </p:tgtEl>
                                        <p:attrNameLst>
                                          <p:attrName>ppt_h</p:attrName>
                                        </p:attrNameLst>
                                      </p:cBhvr>
                                      <p:tavLst>
                                        <p:tav tm="0">
                                          <p:val>
                                            <p:strVal val="2/3*#ppt_h"/>
                                          </p:val>
                                        </p:tav>
                                        <p:tav tm="100000">
                                          <p:val>
                                            <p:strVal val="#ppt_h"/>
                                          </p:val>
                                        </p:tav>
                                      </p:tavLst>
                                    </p:anim>
                                  </p:childTnLst>
                                </p:cTn>
                              </p:par>
                              <p:par>
                                <p:cTn id="230" presetID="10" presetClass="exit" presetSubtype="0" fill="hold" grpId="0" nodeType="withEffect">
                                  <p:stCondLst>
                                    <p:cond delay="0"/>
                                  </p:stCondLst>
                                  <p:childTnLst>
                                    <p:animEffect transition="out" filter="fade">
                                      <p:cBhvr>
                                        <p:cTn id="231" dur="500"/>
                                        <p:tgtEl>
                                          <p:spTgt spid="9262"/>
                                        </p:tgtEl>
                                      </p:cBhvr>
                                    </p:animEffect>
                                    <p:set>
                                      <p:cBhvr>
                                        <p:cTn id="232" dur="1" fill="hold">
                                          <p:stCondLst>
                                            <p:cond delay="499"/>
                                          </p:stCondLst>
                                        </p:cTn>
                                        <p:tgtEl>
                                          <p:spTgt spid="9262"/>
                                        </p:tgtEl>
                                        <p:attrNameLst>
                                          <p:attrName>style.visibility</p:attrName>
                                        </p:attrNameLst>
                                      </p:cBhvr>
                                      <p:to>
                                        <p:strVal val="hidden"/>
                                      </p:to>
                                    </p:set>
                                  </p:childTnLst>
                                </p:cTn>
                              </p:par>
                              <p:par>
                                <p:cTn id="233" presetID="10" presetClass="exit" presetSubtype="0" fill="hold" grpId="0" nodeType="withEffect">
                                  <p:stCondLst>
                                    <p:cond delay="0"/>
                                  </p:stCondLst>
                                  <p:childTnLst>
                                    <p:animEffect transition="out" filter="fade">
                                      <p:cBhvr>
                                        <p:cTn id="234" dur="500"/>
                                        <p:tgtEl>
                                          <p:spTgt spid="9263"/>
                                        </p:tgtEl>
                                      </p:cBhvr>
                                    </p:animEffect>
                                    <p:set>
                                      <p:cBhvr>
                                        <p:cTn id="235" dur="1" fill="hold">
                                          <p:stCondLst>
                                            <p:cond delay="499"/>
                                          </p:stCondLst>
                                        </p:cTn>
                                        <p:tgtEl>
                                          <p:spTgt spid="9263"/>
                                        </p:tgtEl>
                                        <p:attrNameLst>
                                          <p:attrName>style.visibility</p:attrName>
                                        </p:attrNameLst>
                                      </p:cBhvr>
                                      <p:to>
                                        <p:strVal val="hidden"/>
                                      </p:to>
                                    </p:set>
                                  </p:childTnLst>
                                </p:cTn>
                              </p:par>
                              <p:par>
                                <p:cTn id="236" presetID="23" presetClass="exit" presetSubtype="32" fill="hold" nodeType="withEffect">
                                  <p:stCondLst>
                                    <p:cond delay="0"/>
                                  </p:stCondLst>
                                  <p:childTnLst>
                                    <p:anim calcmode="lin" valueType="num">
                                      <p:cBhvr>
                                        <p:cTn id="237" dur="500"/>
                                        <p:tgtEl>
                                          <p:spTgt spid="9264"/>
                                        </p:tgtEl>
                                        <p:attrNameLst>
                                          <p:attrName>ppt_w</p:attrName>
                                        </p:attrNameLst>
                                      </p:cBhvr>
                                      <p:tavLst>
                                        <p:tav tm="0">
                                          <p:val>
                                            <p:strVal val="ppt_w"/>
                                          </p:val>
                                        </p:tav>
                                        <p:tav tm="100000">
                                          <p:val>
                                            <p:fltVal val="0"/>
                                          </p:val>
                                        </p:tav>
                                      </p:tavLst>
                                    </p:anim>
                                    <p:anim calcmode="lin" valueType="num">
                                      <p:cBhvr>
                                        <p:cTn id="238" dur="500"/>
                                        <p:tgtEl>
                                          <p:spTgt spid="9264"/>
                                        </p:tgtEl>
                                        <p:attrNameLst>
                                          <p:attrName>ppt_h</p:attrName>
                                        </p:attrNameLst>
                                      </p:cBhvr>
                                      <p:tavLst>
                                        <p:tav tm="0">
                                          <p:val>
                                            <p:strVal val="ppt_h"/>
                                          </p:val>
                                        </p:tav>
                                        <p:tav tm="100000">
                                          <p:val>
                                            <p:fltVal val="0"/>
                                          </p:val>
                                        </p:tav>
                                      </p:tavLst>
                                    </p:anim>
                                    <p:set>
                                      <p:cBhvr>
                                        <p:cTn id="239" dur="1" fill="hold">
                                          <p:stCondLst>
                                            <p:cond delay="499"/>
                                          </p:stCondLst>
                                        </p:cTn>
                                        <p:tgtEl>
                                          <p:spTgt spid="9264"/>
                                        </p:tgtEl>
                                        <p:attrNameLst>
                                          <p:attrName>style.visibility</p:attrName>
                                        </p:attrNameLst>
                                      </p:cBhvr>
                                      <p:to>
                                        <p:strVal val="hidden"/>
                                      </p:to>
                                    </p:set>
                                  </p:childTnLst>
                                </p:cTn>
                              </p:par>
                            </p:childTnLst>
                          </p:cTn>
                        </p:par>
                      </p:childTnLst>
                    </p:cTn>
                  </p:par>
                </p:childTnLst>
              </p:cTn>
              <p:nextCondLst>
                <p:cond evt="onClick" delay="0">
                  <p:tgtEl>
                    <p:spTgt spid="9262"/>
                  </p:tgtEl>
                </p:cond>
              </p:nextCondLst>
            </p:seq>
            <p:seq concurrent="1" nextAc="seek">
              <p:cTn id="240" restart="whenNotActive" fill="hold" evtFilter="cancelBubble" nodeType="interactiveSeq">
                <p:stCondLst>
                  <p:cond evt="onClick" delay="0">
                    <p:tgtEl>
                      <p:spTgt spid="9268"/>
                    </p:tgtEl>
                  </p:cond>
                </p:stCondLst>
                <p:endSync evt="end" delay="0">
                  <p:rtn val="all"/>
                </p:endSync>
                <p:childTnLst>
                  <p:par>
                    <p:cTn id="241" fill="hold" nodeType="clickPar">
                      <p:stCondLst>
                        <p:cond delay="0"/>
                      </p:stCondLst>
                      <p:childTnLst>
                        <p:par>
                          <p:cTn id="242" fill="hold" nodeType="withGroup">
                            <p:stCondLst>
                              <p:cond delay="0"/>
                            </p:stCondLst>
                            <p:childTnLst>
                              <p:par>
                                <p:cTn id="243" presetID="23" presetClass="entr" presetSubtype="272" fill="hold" nodeType="withEffect">
                                  <p:stCondLst>
                                    <p:cond delay="0"/>
                                  </p:stCondLst>
                                  <p:childTnLst>
                                    <p:set>
                                      <p:cBhvr>
                                        <p:cTn id="244" dur="1" fill="hold">
                                          <p:stCondLst>
                                            <p:cond delay="0"/>
                                          </p:stCondLst>
                                        </p:cTn>
                                        <p:tgtEl>
                                          <p:spTgt spid="9266"/>
                                        </p:tgtEl>
                                        <p:attrNameLst>
                                          <p:attrName>style.visibility</p:attrName>
                                        </p:attrNameLst>
                                      </p:cBhvr>
                                      <p:to>
                                        <p:strVal val="visible"/>
                                      </p:to>
                                    </p:set>
                                    <p:anim calcmode="lin" valueType="num">
                                      <p:cBhvr>
                                        <p:cTn id="245" dur="500" fill="hold"/>
                                        <p:tgtEl>
                                          <p:spTgt spid="9266"/>
                                        </p:tgtEl>
                                        <p:attrNameLst>
                                          <p:attrName>ppt_w</p:attrName>
                                        </p:attrNameLst>
                                      </p:cBhvr>
                                      <p:tavLst>
                                        <p:tav tm="0">
                                          <p:val>
                                            <p:strVal val="2/3*#ppt_w"/>
                                          </p:val>
                                        </p:tav>
                                        <p:tav tm="100000">
                                          <p:val>
                                            <p:strVal val="#ppt_w"/>
                                          </p:val>
                                        </p:tav>
                                      </p:tavLst>
                                    </p:anim>
                                    <p:anim calcmode="lin" valueType="num">
                                      <p:cBhvr>
                                        <p:cTn id="246" dur="500" fill="hold"/>
                                        <p:tgtEl>
                                          <p:spTgt spid="9266"/>
                                        </p:tgtEl>
                                        <p:attrNameLst>
                                          <p:attrName>ppt_h</p:attrName>
                                        </p:attrNameLst>
                                      </p:cBhvr>
                                      <p:tavLst>
                                        <p:tav tm="0">
                                          <p:val>
                                            <p:strVal val="2/3*#ppt_h"/>
                                          </p:val>
                                        </p:tav>
                                        <p:tav tm="100000">
                                          <p:val>
                                            <p:strVal val="#ppt_h"/>
                                          </p:val>
                                        </p:tav>
                                      </p:tavLst>
                                    </p:anim>
                                  </p:childTnLst>
                                </p:cTn>
                              </p:par>
                              <p:par>
                                <p:cTn id="247" presetID="10" presetClass="exit" presetSubtype="0" fill="hold" grpId="1" nodeType="withEffect">
                                  <p:stCondLst>
                                    <p:cond delay="0"/>
                                  </p:stCondLst>
                                  <p:childTnLst>
                                    <p:animEffect transition="out" filter="fade">
                                      <p:cBhvr>
                                        <p:cTn id="248" dur="500"/>
                                        <p:tgtEl>
                                          <p:spTgt spid="9267"/>
                                        </p:tgtEl>
                                      </p:cBhvr>
                                    </p:animEffect>
                                    <p:set>
                                      <p:cBhvr>
                                        <p:cTn id="249" dur="1" fill="hold">
                                          <p:stCondLst>
                                            <p:cond delay="499"/>
                                          </p:stCondLst>
                                        </p:cTn>
                                        <p:tgtEl>
                                          <p:spTgt spid="9267"/>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9268"/>
                                        </p:tgtEl>
                                      </p:cBhvr>
                                    </p:animEffect>
                                    <p:set>
                                      <p:cBhvr>
                                        <p:cTn id="252" dur="1" fill="hold">
                                          <p:stCondLst>
                                            <p:cond delay="499"/>
                                          </p:stCondLst>
                                        </p:cTn>
                                        <p:tgtEl>
                                          <p:spTgt spid="9268"/>
                                        </p:tgtEl>
                                        <p:attrNameLst>
                                          <p:attrName>style.visibility</p:attrName>
                                        </p:attrNameLst>
                                      </p:cBhvr>
                                      <p:to>
                                        <p:strVal val="hidden"/>
                                      </p:to>
                                    </p:set>
                                  </p:childTnLst>
                                </p:cTn>
                              </p:par>
                              <p:par>
                                <p:cTn id="253" presetID="23" presetClass="exit" presetSubtype="32" fill="hold" nodeType="withEffect">
                                  <p:stCondLst>
                                    <p:cond delay="0"/>
                                  </p:stCondLst>
                                  <p:childTnLst>
                                    <p:anim calcmode="lin" valueType="num">
                                      <p:cBhvr>
                                        <p:cTn id="254" dur="500"/>
                                        <p:tgtEl>
                                          <p:spTgt spid="9269"/>
                                        </p:tgtEl>
                                        <p:attrNameLst>
                                          <p:attrName>ppt_w</p:attrName>
                                        </p:attrNameLst>
                                      </p:cBhvr>
                                      <p:tavLst>
                                        <p:tav tm="0">
                                          <p:val>
                                            <p:strVal val="ppt_w"/>
                                          </p:val>
                                        </p:tav>
                                        <p:tav tm="100000">
                                          <p:val>
                                            <p:fltVal val="0"/>
                                          </p:val>
                                        </p:tav>
                                      </p:tavLst>
                                    </p:anim>
                                    <p:anim calcmode="lin" valueType="num">
                                      <p:cBhvr>
                                        <p:cTn id="255" dur="500"/>
                                        <p:tgtEl>
                                          <p:spTgt spid="9269"/>
                                        </p:tgtEl>
                                        <p:attrNameLst>
                                          <p:attrName>ppt_h</p:attrName>
                                        </p:attrNameLst>
                                      </p:cBhvr>
                                      <p:tavLst>
                                        <p:tav tm="0">
                                          <p:val>
                                            <p:strVal val="ppt_h"/>
                                          </p:val>
                                        </p:tav>
                                        <p:tav tm="100000">
                                          <p:val>
                                            <p:fltVal val="0"/>
                                          </p:val>
                                        </p:tav>
                                      </p:tavLst>
                                    </p:anim>
                                    <p:set>
                                      <p:cBhvr>
                                        <p:cTn id="256" dur="1" fill="hold">
                                          <p:stCondLst>
                                            <p:cond delay="499"/>
                                          </p:stCondLst>
                                        </p:cTn>
                                        <p:tgtEl>
                                          <p:spTgt spid="9269"/>
                                        </p:tgtEl>
                                        <p:attrNameLst>
                                          <p:attrName>style.visibility</p:attrName>
                                        </p:attrNameLst>
                                      </p:cBhvr>
                                      <p:to>
                                        <p:strVal val="hidden"/>
                                      </p:to>
                                    </p:set>
                                  </p:childTnLst>
                                </p:cTn>
                              </p:par>
                            </p:childTnLst>
                          </p:cTn>
                        </p:par>
                      </p:childTnLst>
                    </p:cTn>
                  </p:par>
                </p:childTnLst>
              </p:cTn>
              <p:nextCondLst>
                <p:cond evt="onClick" delay="0">
                  <p:tgtEl>
                    <p:spTgt spid="9268"/>
                  </p:tgtEl>
                </p:cond>
              </p:nextCondLst>
            </p:seq>
            <p:seq concurrent="1" nextAc="seek">
              <p:cTn id="257" restart="whenNotActive" fill="hold" evtFilter="cancelBubble" nodeType="interactiveSeq">
                <p:stCondLst>
                  <p:cond evt="onClick" delay="0">
                    <p:tgtEl>
                      <p:spTgt spid="9267"/>
                    </p:tgtEl>
                  </p:cond>
                </p:stCondLst>
                <p:endSync evt="end" delay="0">
                  <p:rtn val="all"/>
                </p:endSync>
                <p:childTnLst>
                  <p:par>
                    <p:cTn id="258" fill="hold" nodeType="clickPar">
                      <p:stCondLst>
                        <p:cond delay="0"/>
                      </p:stCondLst>
                      <p:childTnLst>
                        <p:par>
                          <p:cTn id="259" fill="hold" nodeType="withGroup">
                            <p:stCondLst>
                              <p:cond delay="0"/>
                            </p:stCondLst>
                            <p:childTnLst>
                              <p:par>
                                <p:cTn id="260" presetID="23" presetClass="entr" presetSubtype="272" fill="hold" nodeType="withEffect">
                                  <p:stCondLst>
                                    <p:cond delay="0"/>
                                  </p:stCondLst>
                                  <p:childTnLst>
                                    <p:set>
                                      <p:cBhvr>
                                        <p:cTn id="261" dur="1" fill="hold">
                                          <p:stCondLst>
                                            <p:cond delay="0"/>
                                          </p:stCondLst>
                                        </p:cTn>
                                        <p:tgtEl>
                                          <p:spTgt spid="9265"/>
                                        </p:tgtEl>
                                        <p:attrNameLst>
                                          <p:attrName>style.visibility</p:attrName>
                                        </p:attrNameLst>
                                      </p:cBhvr>
                                      <p:to>
                                        <p:strVal val="visible"/>
                                      </p:to>
                                    </p:set>
                                    <p:anim calcmode="lin" valueType="num">
                                      <p:cBhvr>
                                        <p:cTn id="262" dur="500" fill="hold"/>
                                        <p:tgtEl>
                                          <p:spTgt spid="9265"/>
                                        </p:tgtEl>
                                        <p:attrNameLst>
                                          <p:attrName>ppt_w</p:attrName>
                                        </p:attrNameLst>
                                      </p:cBhvr>
                                      <p:tavLst>
                                        <p:tav tm="0">
                                          <p:val>
                                            <p:strVal val="2/3*#ppt_w"/>
                                          </p:val>
                                        </p:tav>
                                        <p:tav tm="100000">
                                          <p:val>
                                            <p:strVal val="#ppt_w"/>
                                          </p:val>
                                        </p:tav>
                                      </p:tavLst>
                                    </p:anim>
                                    <p:anim calcmode="lin" valueType="num">
                                      <p:cBhvr>
                                        <p:cTn id="263" dur="500" fill="hold"/>
                                        <p:tgtEl>
                                          <p:spTgt spid="9265"/>
                                        </p:tgtEl>
                                        <p:attrNameLst>
                                          <p:attrName>ppt_h</p:attrName>
                                        </p:attrNameLst>
                                      </p:cBhvr>
                                      <p:tavLst>
                                        <p:tav tm="0">
                                          <p:val>
                                            <p:strVal val="2/3*#ppt_h"/>
                                          </p:val>
                                        </p:tav>
                                        <p:tav tm="100000">
                                          <p:val>
                                            <p:strVal val="#ppt_h"/>
                                          </p:val>
                                        </p:tav>
                                      </p:tavLst>
                                    </p:anim>
                                  </p:childTnLst>
                                </p:cTn>
                              </p:par>
                              <p:par>
                                <p:cTn id="264" presetID="10" presetClass="exit" presetSubtype="0" fill="hold" grpId="0" nodeType="withEffect">
                                  <p:stCondLst>
                                    <p:cond delay="0"/>
                                  </p:stCondLst>
                                  <p:childTnLst>
                                    <p:animEffect transition="out" filter="fade">
                                      <p:cBhvr>
                                        <p:cTn id="265" dur="500"/>
                                        <p:tgtEl>
                                          <p:spTgt spid="9267"/>
                                        </p:tgtEl>
                                      </p:cBhvr>
                                    </p:animEffect>
                                    <p:set>
                                      <p:cBhvr>
                                        <p:cTn id="266" dur="1" fill="hold">
                                          <p:stCondLst>
                                            <p:cond delay="499"/>
                                          </p:stCondLst>
                                        </p:cTn>
                                        <p:tgtEl>
                                          <p:spTgt spid="9267"/>
                                        </p:tgtEl>
                                        <p:attrNameLst>
                                          <p:attrName>style.visibility</p:attrName>
                                        </p:attrNameLst>
                                      </p:cBhvr>
                                      <p:to>
                                        <p:strVal val="hidden"/>
                                      </p:to>
                                    </p:set>
                                  </p:childTnLst>
                                </p:cTn>
                              </p:par>
                              <p:par>
                                <p:cTn id="267" presetID="10" presetClass="exit" presetSubtype="0" fill="hold" grpId="0" nodeType="withEffect">
                                  <p:stCondLst>
                                    <p:cond delay="0"/>
                                  </p:stCondLst>
                                  <p:childTnLst>
                                    <p:animEffect transition="out" filter="fade">
                                      <p:cBhvr>
                                        <p:cTn id="268" dur="500"/>
                                        <p:tgtEl>
                                          <p:spTgt spid="9268"/>
                                        </p:tgtEl>
                                      </p:cBhvr>
                                    </p:animEffect>
                                    <p:set>
                                      <p:cBhvr>
                                        <p:cTn id="269" dur="1" fill="hold">
                                          <p:stCondLst>
                                            <p:cond delay="499"/>
                                          </p:stCondLst>
                                        </p:cTn>
                                        <p:tgtEl>
                                          <p:spTgt spid="9268"/>
                                        </p:tgtEl>
                                        <p:attrNameLst>
                                          <p:attrName>style.visibility</p:attrName>
                                        </p:attrNameLst>
                                      </p:cBhvr>
                                      <p:to>
                                        <p:strVal val="hidden"/>
                                      </p:to>
                                    </p:set>
                                  </p:childTnLst>
                                </p:cTn>
                              </p:par>
                              <p:par>
                                <p:cTn id="270" presetID="23" presetClass="exit" presetSubtype="32" fill="hold" nodeType="withEffect">
                                  <p:stCondLst>
                                    <p:cond delay="0"/>
                                  </p:stCondLst>
                                  <p:childTnLst>
                                    <p:anim calcmode="lin" valueType="num">
                                      <p:cBhvr>
                                        <p:cTn id="271" dur="500"/>
                                        <p:tgtEl>
                                          <p:spTgt spid="9269"/>
                                        </p:tgtEl>
                                        <p:attrNameLst>
                                          <p:attrName>ppt_w</p:attrName>
                                        </p:attrNameLst>
                                      </p:cBhvr>
                                      <p:tavLst>
                                        <p:tav tm="0">
                                          <p:val>
                                            <p:strVal val="ppt_w"/>
                                          </p:val>
                                        </p:tav>
                                        <p:tav tm="100000">
                                          <p:val>
                                            <p:fltVal val="0"/>
                                          </p:val>
                                        </p:tav>
                                      </p:tavLst>
                                    </p:anim>
                                    <p:anim calcmode="lin" valueType="num">
                                      <p:cBhvr>
                                        <p:cTn id="272" dur="500"/>
                                        <p:tgtEl>
                                          <p:spTgt spid="9269"/>
                                        </p:tgtEl>
                                        <p:attrNameLst>
                                          <p:attrName>ppt_h</p:attrName>
                                        </p:attrNameLst>
                                      </p:cBhvr>
                                      <p:tavLst>
                                        <p:tav tm="0">
                                          <p:val>
                                            <p:strVal val="ppt_h"/>
                                          </p:val>
                                        </p:tav>
                                        <p:tav tm="100000">
                                          <p:val>
                                            <p:fltVal val="0"/>
                                          </p:val>
                                        </p:tav>
                                      </p:tavLst>
                                    </p:anim>
                                    <p:set>
                                      <p:cBhvr>
                                        <p:cTn id="273" dur="1" fill="hold">
                                          <p:stCondLst>
                                            <p:cond delay="499"/>
                                          </p:stCondLst>
                                        </p:cTn>
                                        <p:tgtEl>
                                          <p:spTgt spid="9269"/>
                                        </p:tgtEl>
                                        <p:attrNameLst>
                                          <p:attrName>style.visibility</p:attrName>
                                        </p:attrNameLst>
                                      </p:cBhvr>
                                      <p:to>
                                        <p:strVal val="hidden"/>
                                      </p:to>
                                    </p:set>
                                  </p:childTnLst>
                                </p:cTn>
                              </p:par>
                            </p:childTnLst>
                          </p:cTn>
                        </p:par>
                      </p:childTnLst>
                    </p:cTn>
                  </p:par>
                </p:childTnLst>
              </p:cTn>
              <p:nextCondLst>
                <p:cond evt="onClick" delay="0">
                  <p:tgtEl>
                    <p:spTgt spid="9267"/>
                  </p:tgtEl>
                </p:cond>
              </p:nextCondLst>
            </p:seq>
            <p:seq concurrent="1" nextAc="seek">
              <p:cTn id="274" restart="whenNotActive" fill="hold" evtFilter="cancelBubble" nodeType="interactiveSeq">
                <p:stCondLst>
                  <p:cond evt="onClick" delay="0">
                    <p:tgtEl>
                      <p:spTgt spid="9273"/>
                    </p:tgtEl>
                  </p:cond>
                </p:stCondLst>
                <p:endSync evt="end" delay="0">
                  <p:rtn val="all"/>
                </p:endSync>
                <p:childTnLst>
                  <p:par>
                    <p:cTn id="275" fill="hold" nodeType="clickPar">
                      <p:stCondLst>
                        <p:cond delay="0"/>
                      </p:stCondLst>
                      <p:childTnLst>
                        <p:par>
                          <p:cTn id="276" fill="hold" nodeType="withGroup">
                            <p:stCondLst>
                              <p:cond delay="0"/>
                            </p:stCondLst>
                            <p:childTnLst>
                              <p:par>
                                <p:cTn id="277" presetID="23" presetClass="entr" presetSubtype="272" fill="hold" nodeType="withEffect">
                                  <p:stCondLst>
                                    <p:cond delay="0"/>
                                  </p:stCondLst>
                                  <p:childTnLst>
                                    <p:set>
                                      <p:cBhvr>
                                        <p:cTn id="278" dur="1" fill="hold">
                                          <p:stCondLst>
                                            <p:cond delay="0"/>
                                          </p:stCondLst>
                                        </p:cTn>
                                        <p:tgtEl>
                                          <p:spTgt spid="9271"/>
                                        </p:tgtEl>
                                        <p:attrNameLst>
                                          <p:attrName>style.visibility</p:attrName>
                                        </p:attrNameLst>
                                      </p:cBhvr>
                                      <p:to>
                                        <p:strVal val="visible"/>
                                      </p:to>
                                    </p:set>
                                    <p:anim calcmode="lin" valueType="num">
                                      <p:cBhvr>
                                        <p:cTn id="279" dur="500" fill="hold"/>
                                        <p:tgtEl>
                                          <p:spTgt spid="9271"/>
                                        </p:tgtEl>
                                        <p:attrNameLst>
                                          <p:attrName>ppt_w</p:attrName>
                                        </p:attrNameLst>
                                      </p:cBhvr>
                                      <p:tavLst>
                                        <p:tav tm="0">
                                          <p:val>
                                            <p:strVal val="2/3*#ppt_w"/>
                                          </p:val>
                                        </p:tav>
                                        <p:tav tm="100000">
                                          <p:val>
                                            <p:strVal val="#ppt_w"/>
                                          </p:val>
                                        </p:tav>
                                      </p:tavLst>
                                    </p:anim>
                                    <p:anim calcmode="lin" valueType="num">
                                      <p:cBhvr>
                                        <p:cTn id="280" dur="500" fill="hold"/>
                                        <p:tgtEl>
                                          <p:spTgt spid="9271"/>
                                        </p:tgtEl>
                                        <p:attrNameLst>
                                          <p:attrName>ppt_h</p:attrName>
                                        </p:attrNameLst>
                                      </p:cBhvr>
                                      <p:tavLst>
                                        <p:tav tm="0">
                                          <p:val>
                                            <p:strVal val="2/3*#ppt_h"/>
                                          </p:val>
                                        </p:tav>
                                        <p:tav tm="100000">
                                          <p:val>
                                            <p:strVal val="#ppt_h"/>
                                          </p:val>
                                        </p:tav>
                                      </p:tavLst>
                                    </p:anim>
                                  </p:childTnLst>
                                </p:cTn>
                              </p:par>
                              <p:par>
                                <p:cTn id="281" presetID="10" presetClass="exit" presetSubtype="0" fill="hold" grpId="1" nodeType="withEffect">
                                  <p:stCondLst>
                                    <p:cond delay="0"/>
                                  </p:stCondLst>
                                  <p:childTnLst>
                                    <p:animEffect transition="out" filter="fade">
                                      <p:cBhvr>
                                        <p:cTn id="282" dur="500"/>
                                        <p:tgtEl>
                                          <p:spTgt spid="9272"/>
                                        </p:tgtEl>
                                      </p:cBhvr>
                                    </p:animEffect>
                                    <p:set>
                                      <p:cBhvr>
                                        <p:cTn id="283" dur="1" fill="hold">
                                          <p:stCondLst>
                                            <p:cond delay="499"/>
                                          </p:stCondLst>
                                        </p:cTn>
                                        <p:tgtEl>
                                          <p:spTgt spid="9272"/>
                                        </p:tgtEl>
                                        <p:attrNameLst>
                                          <p:attrName>style.visibility</p:attrName>
                                        </p:attrNameLst>
                                      </p:cBhvr>
                                      <p:to>
                                        <p:strVal val="hidden"/>
                                      </p:to>
                                    </p:set>
                                  </p:childTnLst>
                                </p:cTn>
                              </p:par>
                              <p:par>
                                <p:cTn id="284" presetID="10" presetClass="exit" presetSubtype="0" fill="hold" grpId="1" nodeType="withEffect">
                                  <p:stCondLst>
                                    <p:cond delay="0"/>
                                  </p:stCondLst>
                                  <p:childTnLst>
                                    <p:animEffect transition="out" filter="fade">
                                      <p:cBhvr>
                                        <p:cTn id="285" dur="500"/>
                                        <p:tgtEl>
                                          <p:spTgt spid="9273"/>
                                        </p:tgtEl>
                                      </p:cBhvr>
                                    </p:animEffect>
                                    <p:set>
                                      <p:cBhvr>
                                        <p:cTn id="286" dur="1" fill="hold">
                                          <p:stCondLst>
                                            <p:cond delay="499"/>
                                          </p:stCondLst>
                                        </p:cTn>
                                        <p:tgtEl>
                                          <p:spTgt spid="9273"/>
                                        </p:tgtEl>
                                        <p:attrNameLst>
                                          <p:attrName>style.visibility</p:attrName>
                                        </p:attrNameLst>
                                      </p:cBhvr>
                                      <p:to>
                                        <p:strVal val="hidden"/>
                                      </p:to>
                                    </p:set>
                                  </p:childTnLst>
                                </p:cTn>
                              </p:par>
                              <p:par>
                                <p:cTn id="287" presetID="23" presetClass="exit" presetSubtype="32" fill="hold" nodeType="withEffect">
                                  <p:stCondLst>
                                    <p:cond delay="0"/>
                                  </p:stCondLst>
                                  <p:childTnLst>
                                    <p:anim calcmode="lin" valueType="num">
                                      <p:cBhvr>
                                        <p:cTn id="288" dur="500"/>
                                        <p:tgtEl>
                                          <p:spTgt spid="9274"/>
                                        </p:tgtEl>
                                        <p:attrNameLst>
                                          <p:attrName>ppt_w</p:attrName>
                                        </p:attrNameLst>
                                      </p:cBhvr>
                                      <p:tavLst>
                                        <p:tav tm="0">
                                          <p:val>
                                            <p:strVal val="ppt_w"/>
                                          </p:val>
                                        </p:tav>
                                        <p:tav tm="100000">
                                          <p:val>
                                            <p:fltVal val="0"/>
                                          </p:val>
                                        </p:tav>
                                      </p:tavLst>
                                    </p:anim>
                                    <p:anim calcmode="lin" valueType="num">
                                      <p:cBhvr>
                                        <p:cTn id="289" dur="500"/>
                                        <p:tgtEl>
                                          <p:spTgt spid="9274"/>
                                        </p:tgtEl>
                                        <p:attrNameLst>
                                          <p:attrName>ppt_h</p:attrName>
                                        </p:attrNameLst>
                                      </p:cBhvr>
                                      <p:tavLst>
                                        <p:tav tm="0">
                                          <p:val>
                                            <p:strVal val="ppt_h"/>
                                          </p:val>
                                        </p:tav>
                                        <p:tav tm="100000">
                                          <p:val>
                                            <p:fltVal val="0"/>
                                          </p:val>
                                        </p:tav>
                                      </p:tavLst>
                                    </p:anim>
                                    <p:set>
                                      <p:cBhvr>
                                        <p:cTn id="290" dur="1" fill="hold">
                                          <p:stCondLst>
                                            <p:cond delay="499"/>
                                          </p:stCondLst>
                                        </p:cTn>
                                        <p:tgtEl>
                                          <p:spTgt spid="9274"/>
                                        </p:tgtEl>
                                        <p:attrNameLst>
                                          <p:attrName>style.visibility</p:attrName>
                                        </p:attrNameLst>
                                      </p:cBhvr>
                                      <p:to>
                                        <p:strVal val="hidden"/>
                                      </p:to>
                                    </p:set>
                                  </p:childTnLst>
                                </p:cTn>
                              </p:par>
                            </p:childTnLst>
                          </p:cTn>
                        </p:par>
                      </p:childTnLst>
                    </p:cTn>
                  </p:par>
                </p:childTnLst>
              </p:cTn>
              <p:nextCondLst>
                <p:cond evt="onClick" delay="0">
                  <p:tgtEl>
                    <p:spTgt spid="9273"/>
                  </p:tgtEl>
                </p:cond>
              </p:nextCondLst>
            </p:seq>
            <p:seq concurrent="1" nextAc="seek">
              <p:cTn id="291" restart="whenNotActive" fill="hold" evtFilter="cancelBubble" nodeType="interactiveSeq">
                <p:stCondLst>
                  <p:cond evt="onClick" delay="0">
                    <p:tgtEl>
                      <p:spTgt spid="9272"/>
                    </p:tgtEl>
                  </p:cond>
                </p:stCondLst>
                <p:endSync evt="end" delay="0">
                  <p:rtn val="all"/>
                </p:endSync>
                <p:childTnLst>
                  <p:par>
                    <p:cTn id="292" fill="hold" nodeType="clickPar">
                      <p:stCondLst>
                        <p:cond delay="0"/>
                      </p:stCondLst>
                      <p:childTnLst>
                        <p:par>
                          <p:cTn id="293" fill="hold" nodeType="withGroup">
                            <p:stCondLst>
                              <p:cond delay="0"/>
                            </p:stCondLst>
                            <p:childTnLst>
                              <p:par>
                                <p:cTn id="294" presetID="23" presetClass="entr" presetSubtype="272" fill="hold" nodeType="withEffect">
                                  <p:stCondLst>
                                    <p:cond delay="0"/>
                                  </p:stCondLst>
                                  <p:childTnLst>
                                    <p:set>
                                      <p:cBhvr>
                                        <p:cTn id="295" dur="1" fill="hold">
                                          <p:stCondLst>
                                            <p:cond delay="0"/>
                                          </p:stCondLst>
                                        </p:cTn>
                                        <p:tgtEl>
                                          <p:spTgt spid="9270"/>
                                        </p:tgtEl>
                                        <p:attrNameLst>
                                          <p:attrName>style.visibility</p:attrName>
                                        </p:attrNameLst>
                                      </p:cBhvr>
                                      <p:to>
                                        <p:strVal val="visible"/>
                                      </p:to>
                                    </p:set>
                                    <p:anim calcmode="lin" valueType="num">
                                      <p:cBhvr>
                                        <p:cTn id="296" dur="500" fill="hold"/>
                                        <p:tgtEl>
                                          <p:spTgt spid="9270"/>
                                        </p:tgtEl>
                                        <p:attrNameLst>
                                          <p:attrName>ppt_w</p:attrName>
                                        </p:attrNameLst>
                                      </p:cBhvr>
                                      <p:tavLst>
                                        <p:tav tm="0">
                                          <p:val>
                                            <p:strVal val="2/3*#ppt_w"/>
                                          </p:val>
                                        </p:tav>
                                        <p:tav tm="100000">
                                          <p:val>
                                            <p:strVal val="#ppt_w"/>
                                          </p:val>
                                        </p:tav>
                                      </p:tavLst>
                                    </p:anim>
                                    <p:anim calcmode="lin" valueType="num">
                                      <p:cBhvr>
                                        <p:cTn id="297" dur="500" fill="hold"/>
                                        <p:tgtEl>
                                          <p:spTgt spid="9270"/>
                                        </p:tgtEl>
                                        <p:attrNameLst>
                                          <p:attrName>ppt_h</p:attrName>
                                        </p:attrNameLst>
                                      </p:cBhvr>
                                      <p:tavLst>
                                        <p:tav tm="0">
                                          <p:val>
                                            <p:strVal val="2/3*#ppt_h"/>
                                          </p:val>
                                        </p:tav>
                                        <p:tav tm="100000">
                                          <p:val>
                                            <p:strVal val="#ppt_h"/>
                                          </p:val>
                                        </p:tav>
                                      </p:tavLst>
                                    </p:anim>
                                  </p:childTnLst>
                                </p:cTn>
                              </p:par>
                              <p:par>
                                <p:cTn id="298" presetID="10" presetClass="exit" presetSubtype="0" fill="hold" grpId="0" nodeType="withEffect">
                                  <p:stCondLst>
                                    <p:cond delay="0"/>
                                  </p:stCondLst>
                                  <p:childTnLst>
                                    <p:animEffect transition="out" filter="fade">
                                      <p:cBhvr>
                                        <p:cTn id="299" dur="500"/>
                                        <p:tgtEl>
                                          <p:spTgt spid="9272"/>
                                        </p:tgtEl>
                                      </p:cBhvr>
                                    </p:animEffect>
                                    <p:set>
                                      <p:cBhvr>
                                        <p:cTn id="300" dur="1" fill="hold">
                                          <p:stCondLst>
                                            <p:cond delay="499"/>
                                          </p:stCondLst>
                                        </p:cTn>
                                        <p:tgtEl>
                                          <p:spTgt spid="9272"/>
                                        </p:tgtEl>
                                        <p:attrNameLst>
                                          <p:attrName>style.visibility</p:attrName>
                                        </p:attrNameLst>
                                      </p:cBhvr>
                                      <p:to>
                                        <p:strVal val="hidden"/>
                                      </p:to>
                                    </p:set>
                                  </p:childTnLst>
                                </p:cTn>
                              </p:par>
                              <p:par>
                                <p:cTn id="301" presetID="10" presetClass="exit" presetSubtype="0" fill="hold" grpId="0" nodeType="withEffect">
                                  <p:stCondLst>
                                    <p:cond delay="0"/>
                                  </p:stCondLst>
                                  <p:childTnLst>
                                    <p:animEffect transition="out" filter="fade">
                                      <p:cBhvr>
                                        <p:cTn id="302" dur="500"/>
                                        <p:tgtEl>
                                          <p:spTgt spid="9273"/>
                                        </p:tgtEl>
                                      </p:cBhvr>
                                    </p:animEffect>
                                    <p:set>
                                      <p:cBhvr>
                                        <p:cTn id="303" dur="1" fill="hold">
                                          <p:stCondLst>
                                            <p:cond delay="499"/>
                                          </p:stCondLst>
                                        </p:cTn>
                                        <p:tgtEl>
                                          <p:spTgt spid="9273"/>
                                        </p:tgtEl>
                                        <p:attrNameLst>
                                          <p:attrName>style.visibility</p:attrName>
                                        </p:attrNameLst>
                                      </p:cBhvr>
                                      <p:to>
                                        <p:strVal val="hidden"/>
                                      </p:to>
                                    </p:set>
                                  </p:childTnLst>
                                </p:cTn>
                              </p:par>
                              <p:par>
                                <p:cTn id="304" presetID="23" presetClass="exit" presetSubtype="32" fill="hold" nodeType="withEffect">
                                  <p:stCondLst>
                                    <p:cond delay="0"/>
                                  </p:stCondLst>
                                  <p:childTnLst>
                                    <p:anim calcmode="lin" valueType="num">
                                      <p:cBhvr>
                                        <p:cTn id="305" dur="500"/>
                                        <p:tgtEl>
                                          <p:spTgt spid="9274"/>
                                        </p:tgtEl>
                                        <p:attrNameLst>
                                          <p:attrName>ppt_w</p:attrName>
                                        </p:attrNameLst>
                                      </p:cBhvr>
                                      <p:tavLst>
                                        <p:tav tm="0">
                                          <p:val>
                                            <p:strVal val="ppt_w"/>
                                          </p:val>
                                        </p:tav>
                                        <p:tav tm="100000">
                                          <p:val>
                                            <p:fltVal val="0"/>
                                          </p:val>
                                        </p:tav>
                                      </p:tavLst>
                                    </p:anim>
                                    <p:anim calcmode="lin" valueType="num">
                                      <p:cBhvr>
                                        <p:cTn id="306" dur="500"/>
                                        <p:tgtEl>
                                          <p:spTgt spid="9274"/>
                                        </p:tgtEl>
                                        <p:attrNameLst>
                                          <p:attrName>ppt_h</p:attrName>
                                        </p:attrNameLst>
                                      </p:cBhvr>
                                      <p:tavLst>
                                        <p:tav tm="0">
                                          <p:val>
                                            <p:strVal val="ppt_h"/>
                                          </p:val>
                                        </p:tav>
                                        <p:tav tm="100000">
                                          <p:val>
                                            <p:fltVal val="0"/>
                                          </p:val>
                                        </p:tav>
                                      </p:tavLst>
                                    </p:anim>
                                    <p:set>
                                      <p:cBhvr>
                                        <p:cTn id="307" dur="1" fill="hold">
                                          <p:stCondLst>
                                            <p:cond delay="499"/>
                                          </p:stCondLst>
                                        </p:cTn>
                                        <p:tgtEl>
                                          <p:spTgt spid="9274"/>
                                        </p:tgtEl>
                                        <p:attrNameLst>
                                          <p:attrName>style.visibility</p:attrName>
                                        </p:attrNameLst>
                                      </p:cBhvr>
                                      <p:to>
                                        <p:strVal val="hidden"/>
                                      </p:to>
                                    </p:set>
                                  </p:childTnLst>
                                </p:cTn>
                              </p:par>
                            </p:childTnLst>
                          </p:cTn>
                        </p:par>
                      </p:childTnLst>
                    </p:cTn>
                  </p:par>
                </p:childTnLst>
              </p:cTn>
              <p:nextCondLst>
                <p:cond evt="onClick" delay="0">
                  <p:tgtEl>
                    <p:spTgt spid="9272"/>
                  </p:tgtEl>
                </p:cond>
              </p:nextCondLst>
            </p:seq>
          </p:childTnLst>
        </p:cTn>
      </p:par>
    </p:tnLst>
    <p:bldLst>
      <p:bldP spid="9232" grpId="0" animBg="1"/>
      <p:bldP spid="9232" grpId="1" animBg="1"/>
      <p:bldP spid="9233" grpId="0" animBg="1"/>
      <p:bldP spid="9233" grpId="1" animBg="1"/>
      <p:bldP spid="9237" grpId="0" animBg="1"/>
      <p:bldP spid="9237" grpId="1" animBg="1"/>
      <p:bldP spid="9238" grpId="0" animBg="1"/>
      <p:bldP spid="9238" grpId="1" animBg="1"/>
      <p:bldP spid="9242" grpId="0" animBg="1"/>
      <p:bldP spid="9242" grpId="1" animBg="1"/>
      <p:bldP spid="9243" grpId="0" animBg="1"/>
      <p:bldP spid="9243" grpId="1" animBg="1"/>
      <p:bldP spid="9247" grpId="0" animBg="1"/>
      <p:bldP spid="9247" grpId="1" animBg="1"/>
      <p:bldP spid="9248" grpId="0" animBg="1"/>
      <p:bldP spid="9248" grpId="1" animBg="1"/>
      <p:bldP spid="9252" grpId="0" animBg="1"/>
      <p:bldP spid="9252" grpId="1" animBg="1"/>
      <p:bldP spid="9253" grpId="0" animBg="1"/>
      <p:bldP spid="9253" grpId="1" animBg="1"/>
      <p:bldP spid="9257" grpId="0" animBg="1"/>
      <p:bldP spid="9257" grpId="1" animBg="1"/>
      <p:bldP spid="9258" grpId="0" animBg="1"/>
      <p:bldP spid="9258" grpId="1" animBg="1"/>
      <p:bldP spid="9262" grpId="0" animBg="1"/>
      <p:bldP spid="9262" grpId="1" animBg="1"/>
      <p:bldP spid="9263" grpId="0" animBg="1"/>
      <p:bldP spid="9263" grpId="1" animBg="1"/>
      <p:bldP spid="9267" grpId="0" animBg="1"/>
      <p:bldP spid="9267" grpId="1" animBg="1"/>
      <p:bldP spid="9268" grpId="0" animBg="1"/>
      <p:bldP spid="9268" grpId="1" animBg="1"/>
      <p:bldP spid="9272" grpId="0" animBg="1"/>
      <p:bldP spid="9272" grpId="1" animBg="1"/>
      <p:bldP spid="9273" grpId="0" animBg="1"/>
      <p:bldP spid="927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896124">
            <a:off x="6653273" y="1454184"/>
            <a:ext cx="2223465" cy="2393339"/>
          </a:xfrm>
          <a:prstGeom prst="cloudCallout">
            <a:avLst>
              <a:gd name="adj1" fmla="val -19506"/>
              <a:gd name="adj2" fmla="val 54960"/>
            </a:avLst>
          </a:prstGeom>
          <a:solidFill>
            <a:schemeClr val="accent3">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May?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it is.</a:t>
            </a:r>
          </a:p>
        </p:txBody>
      </p:sp>
      <p:pic>
        <p:nvPicPr>
          <p:cNvPr id="44" name="Picture 2" descr="May calendar clipart template | Calendar clipart, Parents as teachers,  Calendar">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clrChange>
              <a:clrFrom>
                <a:srgbClr val="FEFEF2"/>
              </a:clrFrom>
              <a:clrTo>
                <a:srgbClr val="FEFEF2">
                  <a:alpha val="0"/>
                </a:srgbClr>
              </a:clrTo>
            </a:clrChange>
            <a:extLst>
              <a:ext uri="{28A0092B-C50C-407E-A947-70E740481C1C}">
                <a14:useLocalDpi xmlns:a14="http://schemas.microsoft.com/office/drawing/2010/main" val="0"/>
              </a:ext>
            </a:extLst>
          </a:blip>
          <a:srcRect/>
          <a:stretch>
            <a:fillRect/>
          </a:stretch>
        </p:blipFill>
        <p:spPr bwMode="auto">
          <a:xfrm>
            <a:off x="6978321" y="1751395"/>
            <a:ext cx="1726959" cy="1798915"/>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81441"/>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May?</a:t>
            </a:r>
          </a:p>
        </p:txBody>
      </p:sp>
      <p:sp>
        <p:nvSpPr>
          <p:cNvPr id="4" name="Action Button: Go Home 3">
            <a:hlinkClick r:id="rId3" action="ppaction://hlinksldjump" highlightClick="1"/>
            <a:extLst>
              <a:ext uri="{FF2B5EF4-FFF2-40B4-BE49-F238E27FC236}">
                <a16:creationId xmlns:a16="http://schemas.microsoft.com/office/drawing/2014/main" id="{83C6067B-2C72-44FF-AFD7-9B5212ECFE10}"/>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0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896124">
            <a:off x="6653273" y="1454184"/>
            <a:ext cx="2223465" cy="2393339"/>
          </a:xfrm>
          <a:prstGeom prst="cloudCallout">
            <a:avLst>
              <a:gd name="adj1" fmla="val -19506"/>
              <a:gd name="adj2" fmla="val 54960"/>
            </a:avLst>
          </a:prstGeom>
          <a:solidFill>
            <a:schemeClr val="accent3">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June?</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a:t>
            </a:r>
          </a:p>
          <a:p>
            <a:pPr algn="ctr"/>
            <a:r>
              <a:rPr lang="en-US" sz="3600" b="1">
                <a:solidFill>
                  <a:srgbClr val="783F04"/>
                </a:solidFill>
                <a:latin typeface="Comic Sans MS" panose="030F0702030302020204" pitchFamily="66" charset="0"/>
              </a:rPr>
              <a:t>It's in May.</a:t>
            </a:r>
          </a:p>
        </p:txBody>
      </p:sp>
      <p:pic>
        <p:nvPicPr>
          <p:cNvPr id="44" name="Picture 2" descr="May calendar clipart template | Calendar clipart, Parents as teachers,  Calendar">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clrChange>
              <a:clrFrom>
                <a:srgbClr val="FEFEF2"/>
              </a:clrFrom>
              <a:clrTo>
                <a:srgbClr val="FEFEF2">
                  <a:alpha val="0"/>
                </a:srgbClr>
              </a:clrTo>
            </a:clrChange>
            <a:extLst>
              <a:ext uri="{28A0092B-C50C-407E-A947-70E740481C1C}">
                <a14:useLocalDpi xmlns:a14="http://schemas.microsoft.com/office/drawing/2010/main" val="0"/>
              </a:ext>
            </a:extLst>
          </a:blip>
          <a:srcRect/>
          <a:stretch>
            <a:fillRect/>
          </a:stretch>
        </p:blipFill>
        <p:spPr bwMode="auto">
          <a:xfrm>
            <a:off x="6978321" y="1751395"/>
            <a:ext cx="1726959" cy="1798915"/>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85750"/>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in June?</a:t>
            </a:r>
          </a:p>
        </p:txBody>
      </p:sp>
      <p:sp>
        <p:nvSpPr>
          <p:cNvPr id="46" name="Action Button: Go Home 45">
            <a:hlinkClick r:id="rId3" action="ppaction://hlinksldjump" highlightClick="1"/>
            <a:extLst>
              <a:ext uri="{FF2B5EF4-FFF2-40B4-BE49-F238E27FC236}">
                <a16:creationId xmlns:a16="http://schemas.microsoft.com/office/drawing/2014/main" id="{56328469-1E8D-4C28-B596-923943C9564E}"/>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47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July?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it is.</a:t>
            </a:r>
          </a:p>
        </p:txBody>
      </p:sp>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7419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July?</a:t>
            </a:r>
          </a:p>
        </p:txBody>
      </p:sp>
      <p:grpSp>
        <p:nvGrpSpPr>
          <p:cNvPr id="5" name="Group 4">
            <a:extLst>
              <a:ext uri="{FF2B5EF4-FFF2-40B4-BE49-F238E27FC236}">
                <a16:creationId xmlns:a16="http://schemas.microsoft.com/office/drawing/2014/main" id="{EE2B9674-A764-469D-9BEF-393EB808FFC0}"/>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E5AFC0-E62E-4931-82CF-1D35C055676C}"/>
                </a:ext>
              </a:extLst>
            </p:cNvPr>
            <p:cNvPicPr>
              <a:picLocks noChangeAspect="1"/>
            </p:cNvPicPr>
            <p:nvPr/>
          </p:nvPicPr>
          <p:blipFill>
            <a:blip r:embed="rId3"/>
            <a:stretch>
              <a:fillRect/>
            </a:stretch>
          </p:blipFill>
          <p:spPr>
            <a:xfrm>
              <a:off x="6760767" y="1784953"/>
              <a:ext cx="1240233" cy="644435"/>
            </a:xfrm>
            <a:prstGeom prst="rect">
              <a:avLst/>
            </a:prstGeom>
          </p:spPr>
        </p:pic>
      </p:grpSp>
      <p:sp>
        <p:nvSpPr>
          <p:cNvPr id="48" name="Action Button: Go Home 47">
            <a:hlinkClick r:id="rId4" action="ppaction://hlinksldjump" highlightClick="1"/>
            <a:extLst>
              <a:ext uri="{FF2B5EF4-FFF2-40B4-BE49-F238E27FC236}">
                <a16:creationId xmlns:a16="http://schemas.microsoft.com/office/drawing/2014/main" id="{1311D68D-45E2-492E-B2EB-DC12B62CB16A}"/>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25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July?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June.</a:t>
            </a:r>
          </a:p>
        </p:txBody>
      </p:sp>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7419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July?</a:t>
            </a:r>
          </a:p>
        </p:txBody>
      </p:sp>
      <p:grpSp>
        <p:nvGrpSpPr>
          <p:cNvPr id="8" name="Group 7">
            <a:extLst>
              <a:ext uri="{FF2B5EF4-FFF2-40B4-BE49-F238E27FC236}">
                <a16:creationId xmlns:a16="http://schemas.microsoft.com/office/drawing/2014/main" id="{A0852547-1F51-45A1-9749-93BE03A64A52}"/>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AB0DF5-69A7-4C21-9FBC-76F4CC82BF00}"/>
                </a:ext>
              </a:extLst>
            </p:cNvPr>
            <p:cNvPicPr>
              <a:picLocks noChangeAspect="1"/>
            </p:cNvPicPr>
            <p:nvPr/>
          </p:nvPicPr>
          <p:blipFill>
            <a:blip r:embed="rId3"/>
            <a:stretch>
              <a:fillRect/>
            </a:stretch>
          </p:blipFill>
          <p:spPr>
            <a:xfrm>
              <a:off x="6787717" y="1776571"/>
              <a:ext cx="1140051" cy="646232"/>
            </a:xfrm>
            <a:prstGeom prst="rect">
              <a:avLst/>
            </a:prstGeom>
          </p:spPr>
        </p:pic>
      </p:grpSp>
      <p:sp>
        <p:nvSpPr>
          <p:cNvPr id="50" name="Action Button: Go Home 49">
            <a:hlinkClick r:id="rId4" action="ppaction://hlinksldjump" highlightClick="1"/>
            <a:extLst>
              <a:ext uri="{FF2B5EF4-FFF2-40B4-BE49-F238E27FC236}">
                <a16:creationId xmlns:a16="http://schemas.microsoft.com/office/drawing/2014/main" id="{F4224B33-0317-441F-B142-80C2B8BE36C5}"/>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429855" y="271850"/>
            <a:ext cx="6534108"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February?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June.</a:t>
            </a:r>
          </a:p>
        </p:txBody>
      </p:sp>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414522" y="28082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February?</a:t>
            </a:r>
          </a:p>
        </p:txBody>
      </p:sp>
      <p:grpSp>
        <p:nvGrpSpPr>
          <p:cNvPr id="8" name="Group 7">
            <a:extLst>
              <a:ext uri="{FF2B5EF4-FFF2-40B4-BE49-F238E27FC236}">
                <a16:creationId xmlns:a16="http://schemas.microsoft.com/office/drawing/2014/main" id="{A0852547-1F51-45A1-9749-93BE03A64A52}"/>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AB0DF5-69A7-4C21-9FBC-76F4CC82BF00}"/>
                </a:ext>
              </a:extLst>
            </p:cNvPr>
            <p:cNvPicPr>
              <a:picLocks noChangeAspect="1"/>
            </p:cNvPicPr>
            <p:nvPr/>
          </p:nvPicPr>
          <p:blipFill>
            <a:blip r:embed="rId3"/>
            <a:stretch>
              <a:fillRect/>
            </a:stretch>
          </p:blipFill>
          <p:spPr>
            <a:xfrm>
              <a:off x="6787717" y="1776571"/>
              <a:ext cx="1140051" cy="646232"/>
            </a:xfrm>
            <a:prstGeom prst="rect">
              <a:avLst/>
            </a:prstGeom>
          </p:spPr>
        </p:pic>
      </p:grpSp>
      <p:sp>
        <p:nvSpPr>
          <p:cNvPr id="48" name="Action Button: Go Home 47">
            <a:hlinkClick r:id="rId4" action="ppaction://hlinksldjump" highlightClick="1"/>
            <a:extLst>
              <a:ext uri="{FF2B5EF4-FFF2-40B4-BE49-F238E27FC236}">
                <a16:creationId xmlns:a16="http://schemas.microsoft.com/office/drawing/2014/main" id="{6745DAA1-139C-46DC-A89E-223A184F88A2}"/>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50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4</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April.</a:t>
            </a:r>
          </a:p>
        </p:txBody>
      </p:sp>
      <p:sp>
        <p:nvSpPr>
          <p:cNvPr id="41" name="Action Button: Go Home 40">
            <a:hlinkClick r:id="rId2" action="ppaction://hlinksldjump" highlightClick="1"/>
            <a:extLst>
              <a:ext uri="{FF2B5EF4-FFF2-40B4-BE49-F238E27FC236}">
                <a16:creationId xmlns:a16="http://schemas.microsoft.com/office/drawing/2014/main" id="{F949FE4C-3B00-46A8-B623-DA792F72B07F}"/>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73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5</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May.</a:t>
            </a:r>
          </a:p>
        </p:txBody>
      </p:sp>
      <p:sp>
        <p:nvSpPr>
          <p:cNvPr id="46" name="Action Button: Go Home 45">
            <a:hlinkClick r:id="rId2" action="ppaction://hlinksldjump" highlightClick="1"/>
            <a:extLst>
              <a:ext uri="{FF2B5EF4-FFF2-40B4-BE49-F238E27FC236}">
                <a16:creationId xmlns:a16="http://schemas.microsoft.com/office/drawing/2014/main" id="{C2776474-B089-4E6E-B131-4BDB9D7FDC5D}"/>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5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6</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June.</a:t>
            </a:r>
          </a:p>
        </p:txBody>
      </p:sp>
      <p:sp>
        <p:nvSpPr>
          <p:cNvPr id="41" name="Action Button: Go Home 40">
            <a:hlinkClick r:id="rId2" action="ppaction://hlinksldjump" highlightClick="1"/>
            <a:extLst>
              <a:ext uri="{FF2B5EF4-FFF2-40B4-BE49-F238E27FC236}">
                <a16:creationId xmlns:a16="http://schemas.microsoft.com/office/drawing/2014/main" id="{6680E2C9-5EB1-4CB7-900E-59209095E580}"/>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5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37"/>
          <p:cNvSpPr/>
          <p:nvPr/>
        </p:nvSpPr>
        <p:spPr>
          <a:xfrm>
            <a:off x="1522356" y="1241410"/>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5" name="Google Shape;2065;p37"/>
          <p:cNvSpPr/>
          <p:nvPr/>
        </p:nvSpPr>
        <p:spPr>
          <a:xfrm flipH="1">
            <a:off x="1501574" y="3655810"/>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6" name="Google Shape;2066;p37"/>
          <p:cNvSpPr/>
          <p:nvPr/>
        </p:nvSpPr>
        <p:spPr>
          <a:xfrm rot="10800000">
            <a:off x="1530609" y="2230391"/>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8" name="Google Shape;2068;p37"/>
          <p:cNvSpPr/>
          <p:nvPr/>
        </p:nvSpPr>
        <p:spPr>
          <a:xfrm>
            <a:off x="1433872" y="1273676"/>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0" name="Google Shape;2070;p37"/>
          <p:cNvSpPr/>
          <p:nvPr/>
        </p:nvSpPr>
        <p:spPr>
          <a:xfrm rot="10800000">
            <a:off x="1501574" y="2314501"/>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1" name="Google Shape;2071;p37"/>
          <p:cNvSpPr/>
          <p:nvPr/>
        </p:nvSpPr>
        <p:spPr>
          <a:xfrm rot="11765489">
            <a:off x="1501572" y="3680426"/>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2" name="Google Shape;2072;p37"/>
          <p:cNvSpPr txBox="1">
            <a:spLocks noGrp="1"/>
          </p:cNvSpPr>
          <p:nvPr>
            <p:ph type="title"/>
          </p:nvPr>
        </p:nvSpPr>
        <p:spPr>
          <a:xfrm rot="1973">
            <a:off x="1413196" y="1325124"/>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C000"/>
                </a:solidFill>
                <a:latin typeface="Comic Sans MS" panose="030F0702030302020204" pitchFamily="66" charset="0"/>
              </a:rPr>
              <a:t>01</a:t>
            </a:r>
            <a:endParaRPr dirty="0">
              <a:solidFill>
                <a:srgbClr val="FFC000"/>
              </a:solidFill>
              <a:latin typeface="Comic Sans MS" panose="030F0702030302020204" pitchFamily="66" charset="0"/>
            </a:endParaRPr>
          </a:p>
        </p:txBody>
      </p:sp>
      <p:sp>
        <p:nvSpPr>
          <p:cNvPr id="2073" name="Google Shape;2073;p37"/>
          <p:cNvSpPr txBox="1">
            <a:spLocks noGrp="1"/>
          </p:cNvSpPr>
          <p:nvPr>
            <p:ph type="title" idx="2"/>
          </p:nvPr>
        </p:nvSpPr>
        <p:spPr>
          <a:xfrm>
            <a:off x="2230843" y="1199065"/>
            <a:ext cx="2580600" cy="48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tx1">
                    <a:lumMod val="50000"/>
                  </a:schemeClr>
                </a:solidFill>
                <a:latin typeface="Comic Sans MS" panose="030F0702030302020204" pitchFamily="66" charset="0"/>
              </a:rPr>
              <a:t>W</a:t>
            </a:r>
            <a:r>
              <a:rPr lang="en" sz="3200" b="1" dirty="0">
                <a:solidFill>
                  <a:schemeClr val="tx1">
                    <a:lumMod val="50000"/>
                  </a:schemeClr>
                </a:solidFill>
                <a:latin typeface="Comic Sans MS" panose="030F0702030302020204" pitchFamily="66" charset="0"/>
              </a:rPr>
              <a:t>arm-up</a:t>
            </a:r>
            <a:r>
              <a:rPr lang="en" b="1" dirty="0">
                <a:solidFill>
                  <a:schemeClr val="tx1">
                    <a:lumMod val="50000"/>
                  </a:schemeClr>
                </a:solidFill>
                <a:latin typeface="Comic Sans MS" panose="030F0702030302020204" pitchFamily="66" charset="0"/>
              </a:rPr>
              <a:t/>
            </a:r>
            <a:br>
              <a:rPr lang="en" b="1" dirty="0">
                <a:solidFill>
                  <a:schemeClr val="tx1">
                    <a:lumMod val="50000"/>
                  </a:schemeClr>
                </a:solidFill>
                <a:latin typeface="Comic Sans MS" panose="030F0702030302020204" pitchFamily="66" charset="0"/>
              </a:rPr>
            </a:br>
            <a:r>
              <a:rPr lang="en" b="1" dirty="0">
                <a:solidFill>
                  <a:schemeClr val="tx1">
                    <a:lumMod val="50000"/>
                  </a:schemeClr>
                </a:solidFill>
                <a:latin typeface="Comic Sans MS" panose="030F0702030302020204" pitchFamily="66" charset="0"/>
              </a:rPr>
              <a:t>  </a:t>
            </a:r>
            <a:endParaRPr sz="2200" b="1" dirty="0">
              <a:solidFill>
                <a:schemeClr val="tx1">
                  <a:lumMod val="50000"/>
                </a:schemeClr>
              </a:solidFill>
              <a:latin typeface="Comic Sans MS" panose="030F0702030302020204" pitchFamily="66" charset="0"/>
            </a:endParaRPr>
          </a:p>
        </p:txBody>
      </p:sp>
      <p:sp>
        <p:nvSpPr>
          <p:cNvPr id="2075" name="Google Shape;2075;p37"/>
          <p:cNvSpPr txBox="1">
            <a:spLocks noGrp="1"/>
          </p:cNvSpPr>
          <p:nvPr>
            <p:ph type="title" idx="15"/>
          </p:nvPr>
        </p:nvSpPr>
        <p:spPr>
          <a:xfrm>
            <a:off x="2561237" y="227476"/>
            <a:ext cx="4295375"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chemeClr val="accent5">
                    <a:lumMod val="75000"/>
                  </a:schemeClr>
                </a:solidFill>
                <a:latin typeface="Comic Sans MS" panose="030F0702030302020204" pitchFamily="66" charset="0"/>
              </a:rPr>
              <a:t>Table of contents</a:t>
            </a:r>
            <a:endParaRPr sz="3600" dirty="0">
              <a:solidFill>
                <a:schemeClr val="accent5">
                  <a:lumMod val="75000"/>
                </a:schemeClr>
              </a:solidFill>
              <a:latin typeface="Comic Sans MS" panose="030F0702030302020204" pitchFamily="66" charset="0"/>
            </a:endParaRPr>
          </a:p>
        </p:txBody>
      </p:sp>
      <p:sp>
        <p:nvSpPr>
          <p:cNvPr id="2079" name="Google Shape;2079;p37"/>
          <p:cNvSpPr txBox="1">
            <a:spLocks noGrp="1"/>
          </p:cNvSpPr>
          <p:nvPr>
            <p:ph type="title" idx="6"/>
          </p:nvPr>
        </p:nvSpPr>
        <p:spPr>
          <a:xfrm rot="1973">
            <a:off x="1480907" y="2431897"/>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omic Sans MS" panose="030F0702030302020204" pitchFamily="66" charset="0"/>
              </a:rPr>
              <a:t>02</a:t>
            </a:r>
            <a:endParaRPr dirty="0">
              <a:latin typeface="Comic Sans MS" panose="030F0702030302020204" pitchFamily="66" charset="0"/>
            </a:endParaRPr>
          </a:p>
        </p:txBody>
      </p:sp>
      <p:sp>
        <p:nvSpPr>
          <p:cNvPr id="2082" name="Google Shape;2082;p37"/>
          <p:cNvSpPr txBox="1">
            <a:spLocks noGrp="1"/>
          </p:cNvSpPr>
          <p:nvPr>
            <p:ph type="title" idx="9"/>
          </p:nvPr>
        </p:nvSpPr>
        <p:spPr>
          <a:xfrm rot="1973">
            <a:off x="1509077" y="3816310"/>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2D050"/>
                </a:solidFill>
                <a:latin typeface="Comic Sans MS" panose="030F0702030302020204" pitchFamily="66" charset="0"/>
              </a:rPr>
              <a:t>03</a:t>
            </a:r>
            <a:endParaRPr dirty="0">
              <a:solidFill>
                <a:srgbClr val="92D050"/>
              </a:solidFill>
              <a:latin typeface="Comic Sans MS" panose="030F0702030302020204" pitchFamily="66" charset="0"/>
            </a:endParaRPr>
          </a:p>
        </p:txBody>
      </p:sp>
      <p:sp>
        <p:nvSpPr>
          <p:cNvPr id="2" name="Google Shape;2065;p37">
            <a:extLst>
              <a:ext uri="{FF2B5EF4-FFF2-40B4-BE49-F238E27FC236}">
                <a16:creationId xmlns:a16="http://schemas.microsoft.com/office/drawing/2014/main" id="{60A1DCE1-A11F-6BB8-86C9-93FF5B9697F5}"/>
              </a:ext>
            </a:extLst>
          </p:cNvPr>
          <p:cNvSpPr/>
          <p:nvPr/>
        </p:nvSpPr>
        <p:spPr>
          <a:xfrm flipH="1">
            <a:off x="4916086" y="1284413"/>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3" name="Google Shape;2071;p37">
            <a:extLst>
              <a:ext uri="{FF2B5EF4-FFF2-40B4-BE49-F238E27FC236}">
                <a16:creationId xmlns:a16="http://schemas.microsoft.com/office/drawing/2014/main" id="{BF4B58C5-4233-53AE-9CE7-9C9937773BE5}"/>
              </a:ext>
            </a:extLst>
          </p:cNvPr>
          <p:cNvSpPr/>
          <p:nvPr/>
        </p:nvSpPr>
        <p:spPr>
          <a:xfrm>
            <a:off x="4958054" y="1367610"/>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4" name="Google Shape;2082;p37">
            <a:extLst>
              <a:ext uri="{FF2B5EF4-FFF2-40B4-BE49-F238E27FC236}">
                <a16:creationId xmlns:a16="http://schemas.microsoft.com/office/drawing/2014/main" id="{1812FF0D-9260-FCD7-1F49-EF6AA05F7776}"/>
              </a:ext>
            </a:extLst>
          </p:cNvPr>
          <p:cNvSpPr txBox="1">
            <a:spLocks/>
          </p:cNvSpPr>
          <p:nvPr/>
        </p:nvSpPr>
        <p:spPr>
          <a:xfrm rot="1973">
            <a:off x="4899217" y="1378603"/>
            <a:ext cx="1045200" cy="658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9pPr>
          </a:lstStyle>
          <a:p>
            <a:r>
              <a:rPr lang="en" dirty="0">
                <a:latin typeface="Comic Sans MS" panose="030F0702030302020204" pitchFamily="66" charset="0"/>
              </a:rPr>
              <a:t>04</a:t>
            </a:r>
          </a:p>
        </p:txBody>
      </p:sp>
      <p:sp>
        <p:nvSpPr>
          <p:cNvPr id="5" name="Google Shape;2065;p37">
            <a:extLst>
              <a:ext uri="{FF2B5EF4-FFF2-40B4-BE49-F238E27FC236}">
                <a16:creationId xmlns:a16="http://schemas.microsoft.com/office/drawing/2014/main" id="{D0A9A8E9-6046-77AD-1A9B-00B517956855}"/>
              </a:ext>
            </a:extLst>
          </p:cNvPr>
          <p:cNvSpPr/>
          <p:nvPr/>
        </p:nvSpPr>
        <p:spPr>
          <a:xfrm rot="10091213" flipH="1">
            <a:off x="4925035" y="2335974"/>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6" name="Google Shape;2071;p37">
            <a:extLst>
              <a:ext uri="{FF2B5EF4-FFF2-40B4-BE49-F238E27FC236}">
                <a16:creationId xmlns:a16="http://schemas.microsoft.com/office/drawing/2014/main" id="{0427E7DE-2AFC-FD70-9065-1E825C80E963}"/>
              </a:ext>
            </a:extLst>
          </p:cNvPr>
          <p:cNvSpPr/>
          <p:nvPr/>
        </p:nvSpPr>
        <p:spPr>
          <a:xfrm>
            <a:off x="4994508" y="2351851"/>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7" name="Google Shape;2082;p37">
            <a:extLst>
              <a:ext uri="{FF2B5EF4-FFF2-40B4-BE49-F238E27FC236}">
                <a16:creationId xmlns:a16="http://schemas.microsoft.com/office/drawing/2014/main" id="{942F2B3C-2F0D-7DFF-CB21-78E707323CFA}"/>
              </a:ext>
            </a:extLst>
          </p:cNvPr>
          <p:cNvSpPr txBox="1">
            <a:spLocks/>
          </p:cNvSpPr>
          <p:nvPr/>
        </p:nvSpPr>
        <p:spPr>
          <a:xfrm rot="1973">
            <a:off x="4973843" y="2399428"/>
            <a:ext cx="1045200" cy="658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9pPr>
          </a:lstStyle>
          <a:p>
            <a:r>
              <a:rPr lang="en" dirty="0">
                <a:latin typeface="Comic Sans MS" panose="030F0702030302020204" pitchFamily="66" charset="0"/>
              </a:rPr>
              <a:t>05</a:t>
            </a:r>
          </a:p>
        </p:txBody>
      </p:sp>
      <p:sp>
        <p:nvSpPr>
          <p:cNvPr id="8" name="Google Shape;2073;p37">
            <a:extLst>
              <a:ext uri="{FF2B5EF4-FFF2-40B4-BE49-F238E27FC236}">
                <a16:creationId xmlns:a16="http://schemas.microsoft.com/office/drawing/2014/main" id="{A507E5A7-7142-6DDE-E18B-C9B710A178A6}"/>
              </a:ext>
            </a:extLst>
          </p:cNvPr>
          <p:cNvSpPr txBox="1">
            <a:spLocks/>
          </p:cNvSpPr>
          <p:nvPr/>
        </p:nvSpPr>
        <p:spPr>
          <a:xfrm>
            <a:off x="2572508" y="2221860"/>
            <a:ext cx="2580600"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pPr algn="l"/>
            <a:r>
              <a:rPr lang="en-US" sz="2800" dirty="0">
                <a:solidFill>
                  <a:schemeClr val="tx1">
                    <a:lumMod val="50000"/>
                  </a:schemeClr>
                </a:solidFill>
                <a:latin typeface="Comic Sans MS" panose="030F0702030302020204" pitchFamily="66" charset="0"/>
              </a:rPr>
              <a:t>Look, listen </a:t>
            </a:r>
            <a:br>
              <a:rPr lang="en-US" sz="2800" dirty="0">
                <a:solidFill>
                  <a:schemeClr val="tx1">
                    <a:lumMod val="50000"/>
                  </a:schemeClr>
                </a:solidFill>
                <a:latin typeface="Comic Sans MS" panose="030F0702030302020204" pitchFamily="66" charset="0"/>
              </a:rPr>
            </a:br>
            <a:r>
              <a:rPr lang="en-US" sz="2800" dirty="0">
                <a:solidFill>
                  <a:schemeClr val="tx1">
                    <a:lumMod val="50000"/>
                  </a:schemeClr>
                </a:solidFill>
                <a:latin typeface="Comic Sans MS" panose="030F0702030302020204" pitchFamily="66" charset="0"/>
              </a:rPr>
              <a:t>and repeat.  </a:t>
            </a:r>
          </a:p>
        </p:txBody>
      </p:sp>
      <p:sp>
        <p:nvSpPr>
          <p:cNvPr id="11" name="Google Shape;2073;p37">
            <a:extLst>
              <a:ext uri="{FF2B5EF4-FFF2-40B4-BE49-F238E27FC236}">
                <a16:creationId xmlns:a16="http://schemas.microsoft.com/office/drawing/2014/main" id="{B11F5064-B207-D4B0-F423-3EE70EADD28F}"/>
              </a:ext>
            </a:extLst>
          </p:cNvPr>
          <p:cNvSpPr txBox="1">
            <a:spLocks/>
          </p:cNvSpPr>
          <p:nvPr/>
        </p:nvSpPr>
        <p:spPr>
          <a:xfrm>
            <a:off x="2572508" y="3662224"/>
            <a:ext cx="2580600"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pPr algn="l"/>
            <a:r>
              <a:rPr lang="en-US" sz="2800" dirty="0">
                <a:solidFill>
                  <a:schemeClr val="tx1">
                    <a:lumMod val="50000"/>
                  </a:schemeClr>
                </a:solidFill>
                <a:latin typeface="Comic Sans MS" panose="030F0702030302020204" pitchFamily="66" charset="0"/>
              </a:rPr>
              <a:t>Listen, point </a:t>
            </a:r>
            <a:br>
              <a:rPr lang="en-US" sz="2800" dirty="0">
                <a:solidFill>
                  <a:schemeClr val="tx1">
                    <a:lumMod val="50000"/>
                  </a:schemeClr>
                </a:solidFill>
                <a:latin typeface="Comic Sans MS" panose="030F0702030302020204" pitchFamily="66" charset="0"/>
              </a:rPr>
            </a:br>
            <a:r>
              <a:rPr lang="en-US" sz="2800" dirty="0">
                <a:solidFill>
                  <a:schemeClr val="tx1">
                    <a:lumMod val="50000"/>
                  </a:schemeClr>
                </a:solidFill>
                <a:latin typeface="Comic Sans MS" panose="030F0702030302020204" pitchFamily="66" charset="0"/>
              </a:rPr>
              <a:t>and say.  </a:t>
            </a:r>
          </a:p>
        </p:txBody>
      </p:sp>
      <p:sp>
        <p:nvSpPr>
          <p:cNvPr id="14" name="Google Shape;2073;p37">
            <a:extLst>
              <a:ext uri="{FF2B5EF4-FFF2-40B4-BE49-F238E27FC236}">
                <a16:creationId xmlns:a16="http://schemas.microsoft.com/office/drawing/2014/main" id="{9247DFE6-7EF4-8EE0-67CF-FCA897DB8187}"/>
              </a:ext>
            </a:extLst>
          </p:cNvPr>
          <p:cNvSpPr txBox="1">
            <a:spLocks/>
          </p:cNvSpPr>
          <p:nvPr/>
        </p:nvSpPr>
        <p:spPr>
          <a:xfrm>
            <a:off x="5982429" y="1430746"/>
            <a:ext cx="2580600"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pPr algn="l"/>
            <a:r>
              <a:rPr lang="en-US" sz="2800" dirty="0">
                <a:solidFill>
                  <a:schemeClr val="tx1">
                    <a:lumMod val="50000"/>
                  </a:schemeClr>
                </a:solidFill>
                <a:latin typeface="Comic Sans MS" panose="030F0702030302020204" pitchFamily="66" charset="0"/>
              </a:rPr>
              <a:t>Let’s talk.  </a:t>
            </a:r>
          </a:p>
        </p:txBody>
      </p:sp>
      <p:sp>
        <p:nvSpPr>
          <p:cNvPr id="18" name="Google Shape;2073;p37">
            <a:extLst>
              <a:ext uri="{FF2B5EF4-FFF2-40B4-BE49-F238E27FC236}">
                <a16:creationId xmlns:a16="http://schemas.microsoft.com/office/drawing/2014/main" id="{788B9197-4414-2F44-A1D4-C33A9AC598E2}"/>
              </a:ext>
            </a:extLst>
          </p:cNvPr>
          <p:cNvSpPr txBox="1">
            <a:spLocks/>
          </p:cNvSpPr>
          <p:nvPr/>
        </p:nvSpPr>
        <p:spPr>
          <a:xfrm>
            <a:off x="6019232" y="2386109"/>
            <a:ext cx="2580600"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pPr algn="l"/>
            <a:r>
              <a:rPr lang="en-US" sz="3200" dirty="0">
                <a:solidFill>
                  <a:schemeClr val="tx1">
                    <a:lumMod val="50000"/>
                  </a:schemeClr>
                </a:solidFill>
                <a:latin typeface="Comic Sans MS" panose="030F0702030302020204" pitchFamily="66" charset="0"/>
              </a:rPr>
              <a:t>Game</a:t>
            </a:r>
          </a:p>
        </p:txBody>
      </p:sp>
    </p:spTree>
    <p:extLst>
      <p:ext uri="{BB962C8B-B14F-4D97-AF65-F5344CB8AC3E}">
        <p14:creationId xmlns:p14="http://schemas.microsoft.com/office/powerpoint/2010/main" val="2213842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7</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July.</a:t>
            </a:r>
          </a:p>
        </p:txBody>
      </p:sp>
      <p:sp>
        <p:nvSpPr>
          <p:cNvPr id="41" name="Action Button: Go Home 40">
            <a:hlinkClick r:id="rId2" action="ppaction://hlinksldjump" highlightClick="1"/>
            <a:extLst>
              <a:ext uri="{FF2B5EF4-FFF2-40B4-BE49-F238E27FC236}">
                <a16:creationId xmlns:a16="http://schemas.microsoft.com/office/drawing/2014/main" id="{710E26B3-1F06-475F-8067-BA71374D91C1}"/>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43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2952" y="4487870"/>
            <a:ext cx="4572000" cy="5232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70C0"/>
                </a:solidFill>
                <a:effectLst/>
                <a:uLnTx/>
                <a:uFillTx/>
                <a:latin typeface="Arial"/>
                <a:cs typeface="Arial"/>
                <a:sym typeface="Arial"/>
              </a:rPr>
              <a:t>Website</a:t>
            </a:r>
            <a:r>
              <a:rPr kumimoji="0" lang="en-US" sz="1400" b="0" i="0" u="none" strike="noStrike" kern="0" cap="none" spc="0" normalizeH="0" baseline="0" noProof="0" dirty="0">
                <a:ln>
                  <a:noFill/>
                </a:ln>
                <a:solidFill>
                  <a:srgbClr val="0070C0"/>
                </a:solidFill>
                <a:effectLst/>
                <a:uLnTx/>
                <a:uFillTx/>
                <a:latin typeface="Arial"/>
                <a:cs typeface="Arial"/>
                <a:sym typeface="Arial"/>
              </a:rPr>
              <a:t>: </a:t>
            </a:r>
            <a:r>
              <a:rPr kumimoji="0" lang="en-US" sz="1400" b="0" i="1" u="none" strike="noStrike" kern="0" cap="none" spc="0" normalizeH="0" baseline="0" noProof="0" dirty="0">
                <a:ln>
                  <a:noFill/>
                </a:ln>
                <a:solidFill>
                  <a:srgbClr val="0070C0"/>
                </a:solidFill>
                <a:effectLst/>
                <a:uLnTx/>
                <a:uFillTx/>
                <a:latin typeface="Arial"/>
                <a:cs typeface="Arial"/>
                <a:sym typeface="Arial"/>
              </a:rPr>
              <a:t>sachmem.vn; hoclieu.vn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70C0"/>
                </a:solidFill>
                <a:effectLst/>
                <a:uLnTx/>
                <a:uFillTx/>
                <a:latin typeface="Arial"/>
                <a:cs typeface="Arial"/>
                <a:sym typeface="Arial"/>
              </a:rPr>
              <a:t>Fanpage</a:t>
            </a:r>
            <a:r>
              <a:rPr kumimoji="0" lang="en-US" sz="1400" b="0" i="0" u="none" strike="noStrike" kern="0" cap="none" spc="0" normalizeH="0" baseline="0" noProof="0" dirty="0">
                <a:ln>
                  <a:noFill/>
                </a:ln>
                <a:solidFill>
                  <a:srgbClr val="0070C0"/>
                </a:solidFill>
                <a:effectLst/>
                <a:uLnTx/>
                <a:uFillTx/>
                <a:latin typeface="Arial"/>
                <a:cs typeface="Arial"/>
                <a:sym typeface="Arial"/>
              </a:rPr>
              <a:t>: </a:t>
            </a:r>
            <a:r>
              <a:rPr kumimoji="0" lang="en-US" sz="1400" b="0" i="1" u="none" strike="noStrike" kern="0" cap="none" spc="0" normalizeH="0" baseline="0" noProof="0" dirty="0">
                <a:ln>
                  <a:noFill/>
                </a:ln>
                <a:solidFill>
                  <a:srgbClr val="0070C0"/>
                </a:solidFill>
                <a:effectLst/>
                <a:uLnTx/>
                <a:uFillTx/>
                <a:latin typeface="Arial"/>
                <a:cs typeface="Arial"/>
                <a:sym typeface="Arial"/>
              </a:rPr>
              <a:t>www.facebook.com/sachmem.vn</a:t>
            </a:r>
            <a:endParaRPr kumimoji="0" lang="en-GB" sz="1400" b="0" i="1" u="none" strike="noStrike" kern="0" cap="none" spc="0" normalizeH="0" baseline="0" noProof="0" dirty="0">
              <a:ln>
                <a:noFill/>
              </a:ln>
              <a:solidFill>
                <a:srgbClr val="0070C0"/>
              </a:solidFill>
              <a:effectLst/>
              <a:uLnTx/>
              <a:uFillTx/>
              <a:latin typeface="Arial"/>
              <a:cs typeface="Arial"/>
              <a:sym typeface="Aria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19050"/>
            <a:ext cx="9144000" cy="5143500"/>
          </a:xfrm>
          <a:prstGeom prst="rect">
            <a:avLst/>
          </a:prstGeom>
        </p:spPr>
      </p:pic>
      <p:sp>
        <p:nvSpPr>
          <p:cNvPr id="14" name="Rectangle 13"/>
          <p:cNvSpPr/>
          <p:nvPr/>
        </p:nvSpPr>
        <p:spPr>
          <a:xfrm>
            <a:off x="1470321" y="4306999"/>
            <a:ext cx="6361619" cy="70237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Website</a:t>
            </a:r>
            <a:r>
              <a:rPr kumimoji="0" lang="en-US" sz="1800" b="0" i="0" u="none" strike="noStrike" kern="0" cap="none" spc="0" normalizeH="0" baseline="0" noProof="0" dirty="0">
                <a:ln>
                  <a:noFill/>
                </a:ln>
                <a:solidFill>
                  <a:srgbClr val="0070C0"/>
                </a:solidFill>
                <a:effectLst/>
                <a:uLnTx/>
                <a:uFillTx/>
                <a:latin typeface="Arial"/>
                <a:cs typeface="Arial"/>
                <a:sym typeface="Arial"/>
              </a:rPr>
              <a:t>: </a:t>
            </a:r>
            <a:r>
              <a:rPr kumimoji="0" lang="en-US" sz="1800"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70C0"/>
                </a:solidFill>
                <a:effectLst/>
                <a:uLnTx/>
                <a:uFillTx/>
                <a:latin typeface="Arial"/>
                <a:cs typeface="Arial"/>
                <a:sym typeface="Arial"/>
              </a:rPr>
              <a:t>Fanpage</a:t>
            </a:r>
            <a:r>
              <a:rPr kumimoji="0" lang="en-US" sz="1800" b="0" i="0" u="none" strike="noStrike" kern="0" cap="none" spc="0" normalizeH="0" baseline="0" noProof="0" dirty="0">
                <a:ln>
                  <a:noFill/>
                </a:ln>
                <a:solidFill>
                  <a:srgbClr val="0070C0"/>
                </a:solidFill>
                <a:effectLst/>
                <a:uLnTx/>
                <a:uFillTx/>
                <a:latin typeface="Arial"/>
                <a:cs typeface="Arial"/>
                <a:sym typeface="Arial"/>
              </a:rPr>
              <a:t>: </a:t>
            </a:r>
            <a:r>
              <a:rPr kumimoji="0" lang="en-US" sz="1800" b="0" i="1" u="none" strike="noStrike" kern="0" cap="none" spc="0" normalizeH="0" baseline="0" noProof="0" dirty="0">
                <a:ln>
                  <a:noFill/>
                </a:ln>
                <a:solidFill>
                  <a:srgbClr val="FFFFFF"/>
                </a:solidFill>
                <a:effectLst/>
                <a:uLnTx/>
                <a:uFillTx/>
                <a:latin typeface="Arial"/>
                <a:cs typeface="Arial"/>
                <a:sym typeface="Arial"/>
              </a:rPr>
              <a:t>facebook.com/www.tienganhglobalsuccess.vn</a:t>
            </a:r>
          </a:p>
        </p:txBody>
      </p:sp>
    </p:spTree>
    <p:extLst>
      <p:ext uri="{BB962C8B-B14F-4D97-AF65-F5344CB8AC3E}">
        <p14:creationId xmlns:p14="http://schemas.microsoft.com/office/powerpoint/2010/main" val="1027703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4572000" y="2394300"/>
            <a:ext cx="3852000" cy="6183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sz="6000" dirty="0"/>
              <a:t>Warm-up</a:t>
            </a:r>
            <a:endParaRPr sz="6000" dirty="0"/>
          </a:p>
        </p:txBody>
      </p:sp>
      <p:sp>
        <p:nvSpPr>
          <p:cNvPr id="738" name="Google Shape;738;p40"/>
          <p:cNvSpPr txBox="1">
            <a:spLocks noGrp="1"/>
          </p:cNvSpPr>
          <p:nvPr>
            <p:ph type="title" idx="2"/>
          </p:nvPr>
        </p:nvSpPr>
        <p:spPr>
          <a:xfrm>
            <a:off x="6339725" y="890400"/>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sz="7500" dirty="0"/>
              <a:t>01</a:t>
            </a:r>
            <a:endParaRPr sz="7500" dirty="0"/>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EA4F56-42AD-A347-E6CB-F8BEFCE8F1A4}"/>
              </a:ext>
            </a:extLst>
          </p:cNvPr>
          <p:cNvSpPr txBox="1"/>
          <p:nvPr/>
        </p:nvSpPr>
        <p:spPr>
          <a:xfrm>
            <a:off x="152400" y="176757"/>
            <a:ext cx="5334000" cy="2400657"/>
          </a:xfrm>
          <a:prstGeom prst="rect">
            <a:avLst/>
          </a:prstGeom>
          <a:noFill/>
        </p:spPr>
        <p:txBody>
          <a:bodyPr wrap="square">
            <a:spAutoFit/>
          </a:bodyPr>
          <a:lstStyle/>
          <a:p>
            <a:r>
              <a:rPr lang="en-US" sz="3000" b="0" i="0" dirty="0">
                <a:solidFill>
                  <a:srgbClr val="242021"/>
                </a:solidFill>
                <a:effectLst/>
                <a:latin typeface="Comic Sans MS" panose="030F0702030302020204" pitchFamily="66" charset="0"/>
              </a:rPr>
              <a:t>Art, art.</a:t>
            </a:r>
          </a:p>
          <a:p>
            <a:r>
              <a:rPr lang="en-US" sz="3000" b="0" i="0" dirty="0">
                <a:solidFill>
                  <a:srgbClr val="242021"/>
                </a:solidFill>
                <a:effectLst/>
                <a:latin typeface="Comic Sans MS" panose="030F0702030302020204" pitchFamily="66" charset="0"/>
              </a:rPr>
              <a:t>My </a:t>
            </a:r>
            <a:r>
              <a:rPr lang="en-US" sz="3000" b="0" i="0" dirty="0" err="1">
                <a:solidFill>
                  <a:srgbClr val="242021"/>
                </a:solidFill>
                <a:effectLst/>
                <a:latin typeface="Comic Sans MS" panose="030F0702030302020204" pitchFamily="66" charset="0"/>
              </a:rPr>
              <a:t>favourite</a:t>
            </a:r>
            <a:r>
              <a:rPr lang="en-US" sz="3000" b="0" i="0" dirty="0">
                <a:solidFill>
                  <a:srgbClr val="242021"/>
                </a:solidFill>
                <a:effectLst/>
                <a:latin typeface="Comic Sans MS" panose="030F0702030302020204" pitchFamily="66" charset="0"/>
              </a:rPr>
              <a:t> subject is art. Why do you like it?</a:t>
            </a:r>
          </a:p>
          <a:p>
            <a:r>
              <a:rPr lang="en-US" sz="3000" b="0" i="0" dirty="0">
                <a:solidFill>
                  <a:srgbClr val="242021"/>
                </a:solidFill>
                <a:effectLst/>
                <a:latin typeface="Comic Sans MS" panose="030F0702030302020204" pitchFamily="66" charset="0"/>
              </a:rPr>
              <a:t>Because I want to be a painter.</a:t>
            </a:r>
            <a:r>
              <a:rPr lang="en-US" sz="3000" dirty="0">
                <a:latin typeface="Comic Sans MS" panose="030F0702030302020204" pitchFamily="66" charset="0"/>
              </a:rPr>
              <a:t> </a:t>
            </a:r>
          </a:p>
        </p:txBody>
      </p:sp>
      <p:pic>
        <p:nvPicPr>
          <p:cNvPr id="6" name="Picture 5">
            <a:extLst>
              <a:ext uri="{FF2B5EF4-FFF2-40B4-BE49-F238E27FC236}">
                <a16:creationId xmlns:a16="http://schemas.microsoft.com/office/drawing/2014/main" id="{0090FCAE-0E82-2F7C-DDD4-6A6740A6D404}"/>
              </a:ext>
            </a:extLst>
          </p:cNvPr>
          <p:cNvPicPr>
            <a:picLocks noChangeAspect="1"/>
          </p:cNvPicPr>
          <p:nvPr/>
        </p:nvPicPr>
        <p:blipFill rotWithShape="1">
          <a:blip r:embed="rId4"/>
          <a:srcRect t="1829"/>
          <a:stretch/>
        </p:blipFill>
        <p:spPr>
          <a:xfrm>
            <a:off x="5105400" y="0"/>
            <a:ext cx="4038600" cy="2659364"/>
          </a:xfrm>
          <a:prstGeom prst="rect">
            <a:avLst/>
          </a:prstGeom>
        </p:spPr>
      </p:pic>
      <p:pic>
        <p:nvPicPr>
          <p:cNvPr id="9" name="Picture 8">
            <a:extLst>
              <a:ext uri="{FF2B5EF4-FFF2-40B4-BE49-F238E27FC236}">
                <a16:creationId xmlns:a16="http://schemas.microsoft.com/office/drawing/2014/main" id="{5B9BDE4E-9F77-6EA0-2B36-788F3667B8C9}"/>
              </a:ext>
            </a:extLst>
          </p:cNvPr>
          <p:cNvPicPr>
            <a:picLocks noChangeAspect="1"/>
          </p:cNvPicPr>
          <p:nvPr/>
        </p:nvPicPr>
        <p:blipFill rotWithShape="1">
          <a:blip r:embed="rId5"/>
          <a:srcRect b="11592"/>
          <a:stretch/>
        </p:blipFill>
        <p:spPr>
          <a:xfrm>
            <a:off x="0" y="2659365"/>
            <a:ext cx="3467100" cy="2484136"/>
          </a:xfrm>
          <a:prstGeom prst="rect">
            <a:avLst/>
          </a:prstGeom>
        </p:spPr>
      </p:pic>
      <p:sp>
        <p:nvSpPr>
          <p:cNvPr id="11" name="TextBox 10">
            <a:extLst>
              <a:ext uri="{FF2B5EF4-FFF2-40B4-BE49-F238E27FC236}">
                <a16:creationId xmlns:a16="http://schemas.microsoft.com/office/drawing/2014/main" id="{CB33A4FB-9578-7D44-0EAA-412D06EFA876}"/>
              </a:ext>
            </a:extLst>
          </p:cNvPr>
          <p:cNvSpPr txBox="1"/>
          <p:nvPr/>
        </p:nvSpPr>
        <p:spPr>
          <a:xfrm>
            <a:off x="3962400" y="2738793"/>
            <a:ext cx="5181600" cy="2400657"/>
          </a:xfrm>
          <a:prstGeom prst="rect">
            <a:avLst/>
          </a:prstGeom>
          <a:noFill/>
        </p:spPr>
        <p:txBody>
          <a:bodyPr wrap="square">
            <a:spAutoFit/>
          </a:bodyPr>
          <a:lstStyle>
            <a:defPPr marR="0" lvl="0" algn="l" rtl="0">
              <a:lnSpc>
                <a:spcPct val="100000"/>
              </a:lnSpc>
              <a:spcBef>
                <a:spcPts val="0"/>
              </a:spcBef>
              <a:spcAft>
                <a:spcPts val="0"/>
              </a:spcAft>
            </a:defPPr>
            <a:lvl1pPr>
              <a:defRPr sz="3000">
                <a:solidFill>
                  <a:srgbClr val="242021"/>
                </a:solidFill>
                <a:effectLst/>
                <a:latin typeface="Comic Sans MS" panose="030F0702030302020204" pitchFamily="66" charset="0"/>
              </a:defRPr>
            </a:lvl1pPr>
          </a:lstStyle>
          <a:p>
            <a:r>
              <a:rPr lang="en-US" dirty="0"/>
              <a:t>English, English.</a:t>
            </a:r>
          </a:p>
          <a:p>
            <a:r>
              <a:rPr lang="en-US" dirty="0"/>
              <a:t>My </a:t>
            </a:r>
            <a:r>
              <a:rPr lang="en-US" dirty="0" err="1"/>
              <a:t>favourite</a:t>
            </a:r>
            <a:r>
              <a:rPr lang="en-US" dirty="0"/>
              <a:t> subject is English. Why do you like it?</a:t>
            </a:r>
          </a:p>
          <a:p>
            <a:r>
              <a:rPr lang="en-US" dirty="0"/>
              <a:t>Because I want to be an English teacher. </a:t>
            </a:r>
          </a:p>
        </p:txBody>
      </p:sp>
      <p:pic>
        <p:nvPicPr>
          <p:cNvPr id="12" name="Track 86">
            <a:hlinkClick r:id="" action="ppaction://media"/>
            <a:extLst>
              <a:ext uri="{FF2B5EF4-FFF2-40B4-BE49-F238E27FC236}">
                <a16:creationId xmlns:a16="http://schemas.microsoft.com/office/drawing/2014/main" id="{DA047612-D114-B48A-2B41-8F625E5183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1941" y="86141"/>
            <a:ext cx="562459" cy="562459"/>
          </a:xfrm>
          <a:prstGeom prst="rect">
            <a:avLst/>
          </a:prstGeom>
        </p:spPr>
      </p:pic>
    </p:spTree>
    <p:extLst>
      <p:ext uri="{BB962C8B-B14F-4D97-AF65-F5344CB8AC3E}">
        <p14:creationId xmlns:p14="http://schemas.microsoft.com/office/powerpoint/2010/main" val="34829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58994" y="2894699"/>
            <a:ext cx="5419842"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6000" dirty="0"/>
              <a:t>Look, listen and repeat.</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sz="7500" dirty="0"/>
              <a:t>02</a:t>
            </a:r>
            <a:endParaRPr sz="7500" dirty="0"/>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5867400" y="900935"/>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5136925" y="10378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F25A3-F91F-4A2E-A65A-10558CAAEB91}"/>
              </a:ext>
            </a:extLst>
          </p:cNvPr>
          <p:cNvSpPr>
            <a:spLocks noGrp="1"/>
          </p:cNvSpPr>
          <p:nvPr>
            <p:ph type="title" idx="4294967295"/>
          </p:nvPr>
        </p:nvSpPr>
        <p:spPr>
          <a:xfrm>
            <a:off x="0" y="444500"/>
            <a:ext cx="7702550" cy="573088"/>
          </a:xfrm>
        </p:spPr>
        <p:txBody>
          <a:bodyPr/>
          <a:lstStyle/>
          <a:p>
            <a:pPr algn="ctr"/>
            <a:r>
              <a:rPr lang="en-US" sz="3200"/>
              <a:t>Who is the girl? Who is the boy?</a:t>
            </a:r>
          </a:p>
        </p:txBody>
      </p:sp>
      <p:pic>
        <p:nvPicPr>
          <p:cNvPr id="8" name="Picture 7">
            <a:extLst>
              <a:ext uri="{FF2B5EF4-FFF2-40B4-BE49-F238E27FC236}">
                <a16:creationId xmlns:a16="http://schemas.microsoft.com/office/drawing/2014/main" id="{33A645CC-30B5-4A0C-928B-B0AF2C410D5C}"/>
              </a:ext>
            </a:extLst>
          </p:cNvPr>
          <p:cNvPicPr>
            <a:picLocks noChangeAspect="1"/>
          </p:cNvPicPr>
          <p:nvPr/>
        </p:nvPicPr>
        <p:blipFill rotWithShape="1">
          <a:blip r:embed="rId2"/>
          <a:srcRect t="16638" b="-41"/>
          <a:stretch/>
        </p:blipFill>
        <p:spPr>
          <a:xfrm>
            <a:off x="51379" y="1238250"/>
            <a:ext cx="9041241" cy="2667000"/>
          </a:xfrm>
          <a:prstGeom prst="rect">
            <a:avLst/>
          </a:prstGeom>
        </p:spPr>
      </p:pic>
    </p:spTree>
    <p:extLst>
      <p:ext uri="{BB962C8B-B14F-4D97-AF65-F5344CB8AC3E}">
        <p14:creationId xmlns:p14="http://schemas.microsoft.com/office/powerpoint/2010/main" val="363248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F25A3-F91F-4A2E-A65A-10558CAAEB91}"/>
              </a:ext>
            </a:extLst>
          </p:cNvPr>
          <p:cNvSpPr>
            <a:spLocks noGrp="1"/>
          </p:cNvSpPr>
          <p:nvPr>
            <p:ph type="title" idx="4294967295"/>
          </p:nvPr>
        </p:nvSpPr>
        <p:spPr>
          <a:xfrm>
            <a:off x="19050" y="209550"/>
            <a:ext cx="7702550" cy="573088"/>
          </a:xfrm>
        </p:spPr>
        <p:txBody>
          <a:bodyPr/>
          <a:lstStyle/>
          <a:p>
            <a:pPr algn="ctr"/>
            <a:r>
              <a:rPr lang="en-US" sz="3200" dirty="0"/>
              <a:t>When is the girl's school sports day?</a:t>
            </a:r>
          </a:p>
        </p:txBody>
      </p:sp>
      <p:pic>
        <p:nvPicPr>
          <p:cNvPr id="8" name="Picture 7">
            <a:extLst>
              <a:ext uri="{FF2B5EF4-FFF2-40B4-BE49-F238E27FC236}">
                <a16:creationId xmlns:a16="http://schemas.microsoft.com/office/drawing/2014/main" id="{33A645CC-30B5-4A0C-928B-B0AF2C410D5C}"/>
              </a:ext>
            </a:extLst>
          </p:cNvPr>
          <p:cNvPicPr>
            <a:picLocks noChangeAspect="1"/>
          </p:cNvPicPr>
          <p:nvPr/>
        </p:nvPicPr>
        <p:blipFill rotWithShape="1">
          <a:blip r:embed="rId2"/>
          <a:srcRect l="568" t="16681" r="-568" b="-83"/>
          <a:stretch/>
        </p:blipFill>
        <p:spPr>
          <a:xfrm>
            <a:off x="102759" y="1238250"/>
            <a:ext cx="9041241" cy="2667000"/>
          </a:xfrm>
          <a:prstGeom prst="rect">
            <a:avLst/>
          </a:prstGeom>
        </p:spPr>
      </p:pic>
      <p:sp>
        <p:nvSpPr>
          <p:cNvPr id="2" name="Oval 1">
            <a:extLst>
              <a:ext uri="{FF2B5EF4-FFF2-40B4-BE49-F238E27FC236}">
                <a16:creationId xmlns:a16="http://schemas.microsoft.com/office/drawing/2014/main" id="{8E0B72F8-BD63-4057-95AA-5058D5726138}"/>
              </a:ext>
            </a:extLst>
          </p:cNvPr>
          <p:cNvSpPr/>
          <p:nvPr/>
        </p:nvSpPr>
        <p:spPr>
          <a:xfrm>
            <a:off x="2362200" y="1809750"/>
            <a:ext cx="1981200"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
            <a:extLst>
              <a:ext uri="{FF2B5EF4-FFF2-40B4-BE49-F238E27FC236}">
                <a16:creationId xmlns:a16="http://schemas.microsoft.com/office/drawing/2014/main" id="{3BD3D401-38DA-44A8-9A58-0C8F1FA0C704}"/>
              </a:ext>
            </a:extLst>
          </p:cNvPr>
          <p:cNvSpPr txBox="1">
            <a:spLocks/>
          </p:cNvSpPr>
          <p:nvPr/>
        </p:nvSpPr>
        <p:spPr>
          <a:xfrm>
            <a:off x="771379" y="223838"/>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Comic Sans MS" panose="030F0702030302020204" pitchFamily="66" charset="0"/>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3200" dirty="0"/>
              <a:t>When is the boy's school sports day?</a:t>
            </a:r>
          </a:p>
        </p:txBody>
      </p:sp>
      <p:sp>
        <p:nvSpPr>
          <p:cNvPr id="7" name="Oval 6">
            <a:extLst>
              <a:ext uri="{FF2B5EF4-FFF2-40B4-BE49-F238E27FC236}">
                <a16:creationId xmlns:a16="http://schemas.microsoft.com/office/drawing/2014/main" id="{5B9B4BB9-6B49-47D7-830D-5FA16A0F3847}"/>
              </a:ext>
            </a:extLst>
          </p:cNvPr>
          <p:cNvSpPr/>
          <p:nvPr/>
        </p:nvSpPr>
        <p:spPr>
          <a:xfrm>
            <a:off x="7467600" y="1885950"/>
            <a:ext cx="1676400"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95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F25A3-F91F-4A2E-A65A-10558CAAEB91}"/>
              </a:ext>
            </a:extLst>
          </p:cNvPr>
          <p:cNvSpPr>
            <a:spLocks noGrp="1"/>
          </p:cNvSpPr>
          <p:nvPr>
            <p:ph type="title" idx="4294967295"/>
          </p:nvPr>
        </p:nvSpPr>
        <p:spPr>
          <a:xfrm>
            <a:off x="0" y="444500"/>
            <a:ext cx="7702550" cy="573088"/>
          </a:xfrm>
        </p:spPr>
        <p:txBody>
          <a:bodyPr/>
          <a:lstStyle/>
          <a:p>
            <a:pPr algn="ctr"/>
            <a:r>
              <a:rPr lang="en-US" sz="3600"/>
              <a:t>Look, listen and repeat.</a:t>
            </a:r>
          </a:p>
        </p:txBody>
      </p:sp>
      <p:pic>
        <p:nvPicPr>
          <p:cNvPr id="3" name="Picture 2">
            <a:extLst>
              <a:ext uri="{FF2B5EF4-FFF2-40B4-BE49-F238E27FC236}">
                <a16:creationId xmlns:a16="http://schemas.microsoft.com/office/drawing/2014/main" id="{84DFAF59-F653-D471-3683-DB306AD94CD4}"/>
              </a:ext>
            </a:extLst>
          </p:cNvPr>
          <p:cNvPicPr>
            <a:picLocks noChangeAspect="1"/>
          </p:cNvPicPr>
          <p:nvPr/>
        </p:nvPicPr>
        <p:blipFill rotWithShape="1">
          <a:blip r:embed="rId4"/>
          <a:srcRect t="16638" b="-41"/>
          <a:stretch/>
        </p:blipFill>
        <p:spPr>
          <a:xfrm>
            <a:off x="51379" y="1238250"/>
            <a:ext cx="9041241" cy="2667000"/>
          </a:xfrm>
          <a:prstGeom prst="rect">
            <a:avLst/>
          </a:prstGeom>
        </p:spPr>
      </p:pic>
      <p:pic>
        <p:nvPicPr>
          <p:cNvPr id="2" name="Track 87">
            <a:hlinkClick r:id="" action="ppaction://media"/>
            <a:extLst>
              <a:ext uri="{FF2B5EF4-FFF2-40B4-BE49-F238E27FC236}">
                <a16:creationId xmlns:a16="http://schemas.microsoft.com/office/drawing/2014/main" id="{68706CDF-43DA-D598-8890-9E720BEE4A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34200" y="518319"/>
            <a:ext cx="609600" cy="609600"/>
          </a:xfrm>
          <a:prstGeom prst="rect">
            <a:avLst/>
          </a:prstGeom>
        </p:spPr>
      </p:pic>
    </p:spTree>
    <p:extLst>
      <p:ext uri="{BB962C8B-B14F-4D97-AF65-F5344CB8AC3E}">
        <p14:creationId xmlns:p14="http://schemas.microsoft.com/office/powerpoint/2010/main" val="44923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9598</TotalTime>
  <Words>455</Words>
  <Application>Microsoft Office PowerPoint</Application>
  <PresentationFormat>On-screen Show (16:9)</PresentationFormat>
  <Paragraphs>115</Paragraphs>
  <Slides>31</Slides>
  <Notes>10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Arvo</vt:lpstr>
      <vt:lpstr>Impact</vt:lpstr>
      <vt:lpstr>Sport Day</vt:lpstr>
      <vt:lpstr>Arial</vt:lpstr>
      <vt:lpstr>Comic Sans MS</vt:lpstr>
      <vt:lpstr>Barriecito</vt:lpstr>
      <vt:lpstr>Encode Sans</vt:lpstr>
      <vt:lpstr>Community, Family &amp; Personal Services Major for College: Physical Education by Slidesgo</vt:lpstr>
      <vt:lpstr>PowerPoint Presentation</vt:lpstr>
      <vt:lpstr> Our sports day</vt:lpstr>
      <vt:lpstr>01</vt:lpstr>
      <vt:lpstr>Warm-up</vt:lpstr>
      <vt:lpstr>PowerPoint Presentation</vt:lpstr>
      <vt:lpstr>Look, listen and repeat.</vt:lpstr>
      <vt:lpstr>Who is the girl? Who is the boy?</vt:lpstr>
      <vt:lpstr>When is the girl's school sports day?</vt:lpstr>
      <vt:lpstr>Look, listen and repeat.</vt:lpstr>
      <vt:lpstr>PowerPoint Presentation</vt:lpstr>
      <vt:lpstr>Vocabulary</vt:lpstr>
      <vt:lpstr>PowerPoint Presentation</vt:lpstr>
      <vt:lpstr>PowerPoint Presentation</vt:lpstr>
      <vt:lpstr>PowerPoint Presentation</vt:lpstr>
      <vt:lpstr>PowerPoint Presentation</vt:lpstr>
      <vt:lpstr>PowerPoint Presentation</vt:lpstr>
      <vt:lpstr>Let's talk.</vt:lpstr>
      <vt:lpstr>PowerPoint Presentation</vt:lpstr>
      <vt:lpstr>PowerPoint Presentation</vt:lpstr>
      <vt:lpstr>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Giang Do</cp:lastModifiedBy>
  <cp:revision>60</cp:revision>
  <dcterms:modified xsi:type="dcterms:W3CDTF">2023-07-26T10:00:39Z</dcterms:modified>
  <cp:category>9Slide.vn</cp:category>
</cp:coreProperties>
</file>