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49"/>
  </p:notesMasterIdLst>
  <p:sldIdLst>
    <p:sldId id="369" r:id="rId2"/>
    <p:sldId id="445" r:id="rId3"/>
    <p:sldId id="447" r:id="rId4"/>
    <p:sldId id="260" r:id="rId5"/>
    <p:sldId id="385" r:id="rId6"/>
    <p:sldId id="377" r:id="rId7"/>
    <p:sldId id="387" r:id="rId8"/>
    <p:sldId id="381" r:id="rId9"/>
    <p:sldId id="388" r:id="rId10"/>
    <p:sldId id="382" r:id="rId11"/>
    <p:sldId id="389" r:id="rId12"/>
    <p:sldId id="383" r:id="rId13"/>
    <p:sldId id="390" r:id="rId14"/>
    <p:sldId id="384" r:id="rId15"/>
    <p:sldId id="391" r:id="rId16"/>
    <p:sldId id="386" r:id="rId17"/>
    <p:sldId id="279" r:id="rId18"/>
    <p:sldId id="370" r:id="rId19"/>
    <p:sldId id="438" r:id="rId20"/>
    <p:sldId id="439" r:id="rId21"/>
    <p:sldId id="417" r:id="rId22"/>
    <p:sldId id="448" r:id="rId23"/>
    <p:sldId id="449" r:id="rId24"/>
    <p:sldId id="423" r:id="rId25"/>
    <p:sldId id="443" r:id="rId26"/>
    <p:sldId id="425" r:id="rId27"/>
    <p:sldId id="371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3" r:id="rId46"/>
    <p:sldId id="364" r:id="rId47"/>
    <p:sldId id="451" r:id="rId4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50"/>
    </p:embeddedFont>
    <p:embeddedFont>
      <p:font typeface="Encode Sans" panose="020B0604020202020204" charset="0"/>
      <p:regular r:id="rId51"/>
      <p:bold r:id="rId52"/>
    </p:embeddedFont>
    <p:embeddedFont>
      <p:font typeface="Barriecito" panose="020B0604020202020204" charset="0"/>
      <p:regular r:id="rId53"/>
      <p:bold r:id="rId54"/>
      <p:italic r:id="rId55"/>
      <p:boldItalic r:id="rId56"/>
    </p:embeddedFont>
    <p:embeddedFont>
      <p:font typeface="Sport Day" panose="020B0604020202020204" charset="0"/>
      <p:regular r:id="rId57"/>
      <p:bold r:id="rId58"/>
      <p:italic r:id="rId59"/>
      <p:boldItalic r:id="rId60"/>
    </p:embeddedFont>
    <p:embeddedFont>
      <p:font typeface="Arvo" panose="020B0604020202020204" charset="0"/>
      <p:regular r:id="rId61"/>
      <p:bold r:id="rId62"/>
      <p:italic r:id="rId63"/>
      <p:boldItalic r:id="rId64"/>
    </p:embeddedFont>
    <p:embeddedFont>
      <p:font typeface="Bernard MT Condensed" panose="02050806060905020404" pitchFamily="18" charset="0"/>
      <p:regular r:id="rId65"/>
    </p:embeddedFont>
    <p:embeddedFont>
      <p:font typeface="Comic Sans MS" panose="030F0702030302020204" pitchFamily="66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212"/>
    <a:srgbClr val="356284"/>
    <a:srgbClr val="F0F0F0"/>
    <a:srgbClr val="CD6857"/>
    <a:srgbClr val="FDF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4" autoAdjust="0"/>
    <p:restoredTop sz="94751" autoAdjust="0"/>
  </p:normalViewPr>
  <p:slideViewPr>
    <p:cSldViewPr>
      <p:cViewPr varScale="1">
        <p:scale>
          <a:sx n="140" d="100"/>
          <a:sy n="140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7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580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4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478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638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"It's in March."</a:t>
            </a:r>
          </a:p>
        </p:txBody>
      </p:sp>
    </p:spTree>
    <p:extLst>
      <p:ext uri="{BB962C8B-B14F-4D97-AF65-F5344CB8AC3E}">
        <p14:creationId xmlns:p14="http://schemas.microsoft.com/office/powerpoint/2010/main" val="394317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303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181"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defTabSz="342900">
              <a:buClrTx/>
            </a:pPr>
            <a:fld id="{B8B48606-9861-4469-9D6D-95E1CBD6187C}" type="datetimeFigureOut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7/26/2023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7" y="3778247"/>
            <a:ext cx="413375" cy="209550"/>
          </a:xfrm>
        </p:spPr>
        <p:txBody>
          <a:bodyPr/>
          <a:lstStyle/>
          <a:p>
            <a:pPr defTabSz="342900">
              <a:buClrTx/>
            </a:pPr>
            <a:fld id="{D1DEBAE2-03D2-4BF2-8D57-73CB6C0DD489}" type="slidenum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00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14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E0BDA-20EE-4395-9DC0-7139FD330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70843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C5D7-C543-42E4-A761-10917B126E0B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2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817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latin typeface="Comic Sans MS" panose="030F0702030302020204" pitchFamily="66" charset="0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29035" y="3953043"/>
            <a:ext cx="1029882" cy="87284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 flipH="1">
            <a:off x="8118745" y="3858263"/>
            <a:ext cx="968275" cy="1062405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 flipH="1">
            <a:off x="-75893" y="-2409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 flipH="1">
            <a:off x="7815658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flipH="1">
            <a:off x="6189853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197823" y="964950"/>
            <a:ext cx="1061245" cy="54875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25313" y="3993274"/>
            <a:ext cx="733317" cy="62151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6933929" y="36104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3" y="3882373"/>
            <a:ext cx="2076696" cy="1554425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flipH="1">
            <a:off x="-26200" y="447740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488518" y="-1505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8261596" y="8781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319050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319050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4797325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797325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D1218840-F074-44BB-B368-1E9058995300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8" r:id="rId7"/>
    <p:sldLayoutId id="2147483661" r:id="rId8"/>
    <p:sldLayoutId id="2147483677" r:id="rId9"/>
    <p:sldLayoutId id="2147483678" r:id="rId10"/>
    <p:sldLayoutId id="2147483682" r:id="rId11"/>
    <p:sldLayoutId id="2147483683" r:id="rId12"/>
    <p:sldLayoutId id="2147483684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8.wmf"/><Relationship Id="rId4" Type="http://schemas.openxmlformats.org/officeDocument/2006/relationships/image" Target="../media/image42.gif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41.xml"/><Relationship Id="rId18" Type="http://schemas.openxmlformats.org/officeDocument/2006/relationships/image" Target="../media/image56.jpeg"/><Relationship Id="rId26" Type="http://schemas.openxmlformats.org/officeDocument/2006/relationships/image" Target="../media/image61.gif"/><Relationship Id="rId3" Type="http://schemas.openxmlformats.org/officeDocument/2006/relationships/image" Target="../media/image49.jpeg"/><Relationship Id="rId21" Type="http://schemas.openxmlformats.org/officeDocument/2006/relationships/slide" Target="slide43.xml"/><Relationship Id="rId7" Type="http://schemas.openxmlformats.org/officeDocument/2006/relationships/slide" Target="slide29.xml"/><Relationship Id="rId12" Type="http://schemas.openxmlformats.org/officeDocument/2006/relationships/image" Target="../media/image53.jpeg"/><Relationship Id="rId17" Type="http://schemas.openxmlformats.org/officeDocument/2006/relationships/slide" Target="slide39.xml"/><Relationship Id="rId25" Type="http://schemas.openxmlformats.org/officeDocument/2006/relationships/image" Target="../media/image60.gif"/><Relationship Id="rId2" Type="http://schemas.openxmlformats.org/officeDocument/2006/relationships/audio" Target="../media/audio1.wav"/><Relationship Id="rId16" Type="http://schemas.openxmlformats.org/officeDocument/2006/relationships/image" Target="../media/image55.jpe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11" Type="http://schemas.openxmlformats.org/officeDocument/2006/relationships/slide" Target="slide33.xml"/><Relationship Id="rId24" Type="http://schemas.openxmlformats.org/officeDocument/2006/relationships/image" Target="../media/image59.png"/><Relationship Id="rId5" Type="http://schemas.openxmlformats.org/officeDocument/2006/relationships/slide" Target="slide45.xml"/><Relationship Id="rId15" Type="http://schemas.openxmlformats.org/officeDocument/2006/relationships/slide" Target="slide35.xml"/><Relationship Id="rId23" Type="http://schemas.openxmlformats.org/officeDocument/2006/relationships/slide" Target="slide2.xml"/><Relationship Id="rId10" Type="http://schemas.openxmlformats.org/officeDocument/2006/relationships/image" Target="../media/image52.jpeg"/><Relationship Id="rId19" Type="http://schemas.openxmlformats.org/officeDocument/2006/relationships/slide" Target="slide37.xml"/><Relationship Id="rId4" Type="http://schemas.openxmlformats.org/officeDocument/2006/relationships/image" Target="../media/image48.wmf"/><Relationship Id="rId9" Type="http://schemas.openxmlformats.org/officeDocument/2006/relationships/slide" Target="slide31.xml"/><Relationship Id="rId14" Type="http://schemas.openxmlformats.org/officeDocument/2006/relationships/image" Target="../media/image54.jpeg"/><Relationship Id="rId22" Type="http://schemas.openxmlformats.org/officeDocument/2006/relationships/image" Target="../media/image58.jpeg"/><Relationship Id="rId27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7.png"/><Relationship Id="rId3" Type="http://schemas.microsoft.com/office/2007/relationships/media" Target="../media/media5.WAV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slide" Target="slide28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6.png"/><Relationship Id="rId4" Type="http://schemas.openxmlformats.org/officeDocument/2006/relationships/audio" Target="../media/media5.WAV"/><Relationship Id="rId9" Type="http://schemas.openxmlformats.org/officeDocument/2006/relationships/image" Target="../media/image46.wmf"/><Relationship Id="rId1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7.png"/><Relationship Id="rId3" Type="http://schemas.microsoft.com/office/2007/relationships/media" Target="../media/media5.WAV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slide" Target="slide28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6.png"/><Relationship Id="rId4" Type="http://schemas.openxmlformats.org/officeDocument/2006/relationships/audio" Target="../media/media5.WAV"/><Relationship Id="rId9" Type="http://schemas.openxmlformats.org/officeDocument/2006/relationships/image" Target="../media/image46.wmf"/><Relationship Id="rId1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slide" Target="slide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-569" b="-569"/>
          <a:stretch/>
        </p:blipFill>
        <p:spPr bwMode="auto">
          <a:xfrm>
            <a:off x="1859989" y="1352550"/>
            <a:ext cx="542402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6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6506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ipart World Teachers Day | World teacher day, Teachers' day, Happy teachers  day">
            <a:extLst>
              <a:ext uri="{FF2B5EF4-FFF2-40B4-BE49-F238E27FC236}">
                <a16:creationId xmlns:a16="http://schemas.microsoft.com/office/drawing/2014/main" id="{D73ED74D-FAC4-4339-AD64-04A64CE8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133350"/>
            <a:ext cx="373775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40198A-7F4B-4C40-8690-47EC26E8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-59126"/>
            <a:ext cx="3737751" cy="3737751"/>
          </a:xfrm>
          <a:prstGeom prst="rect">
            <a:avLst/>
          </a:prstGeom>
        </p:spPr>
      </p:pic>
      <p:pic>
        <p:nvPicPr>
          <p:cNvPr id="9222" name="Picture 6" descr="Happy Thanksgiving Turkey Png - Clip Art, Transparent Png - kindpng">
            <a:extLst>
              <a:ext uri="{FF2B5EF4-FFF2-40B4-BE49-F238E27FC236}">
                <a16:creationId xmlns:a16="http://schemas.microsoft.com/office/drawing/2014/main" id="{018B3FFB-936B-474E-8C49-A269A3B2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85950"/>
            <a:ext cx="2778125" cy="3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11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2050" name="Picture 2" descr="November Clipart Free Download | Thanksgiving clip art, Happy thanksgiving  turkey, Thanksgiving turkey pictures">
            <a:extLst>
              <a:ext uri="{FF2B5EF4-FFF2-40B4-BE49-F238E27FC236}">
                <a16:creationId xmlns:a16="http://schemas.microsoft.com/office/drawing/2014/main" id="{57A6D21F-3E70-43CC-895F-988EB972C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4286" r="2021" b="12449"/>
          <a:stretch/>
        </p:blipFill>
        <p:spPr bwMode="auto">
          <a:xfrm>
            <a:off x="1943100" y="1200150"/>
            <a:ext cx="5257800" cy="31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30EE1E-9137-43D0-A73B-4FF72B5B31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3EA"/>
              </a:clrFrom>
              <a:clrTo>
                <a:srgbClr val="F7F3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481" y="285750"/>
            <a:ext cx="3429000" cy="42956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244" name="Picture 4" descr="Premium Vector | Happy halloween pumpkin, cat, skull, bat, brooms, witches  cauldron. concept cartoon halloween day elements. vector clipart  illustration">
            <a:extLst>
              <a:ext uri="{FF2B5EF4-FFF2-40B4-BE49-F238E27FC236}">
                <a16:creationId xmlns:a16="http://schemas.microsoft.com/office/drawing/2014/main" id="{CBDA28A8-B0C3-4002-9625-2DF93FA55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16454" r="4154" b="5177"/>
          <a:stretch/>
        </p:blipFill>
        <p:spPr bwMode="auto">
          <a:xfrm>
            <a:off x="3995640" y="819150"/>
            <a:ext cx="4885559" cy="3124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95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10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 descr="Free October Cliparts, Download Free October Cliparts png images, Free  ClipArts on Clipart Library">
            <a:extLst>
              <a:ext uri="{FF2B5EF4-FFF2-40B4-BE49-F238E27FC236}">
                <a16:creationId xmlns:a16="http://schemas.microsoft.com/office/drawing/2014/main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03" y="1200150"/>
            <a:ext cx="4287394" cy="33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8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emium Vector | Hand drawn back to school background">
            <a:extLst>
              <a:ext uri="{FF2B5EF4-FFF2-40B4-BE49-F238E27FC236}">
                <a16:creationId xmlns:a16="http://schemas.microsoft.com/office/drawing/2014/main" id="{86A4290E-4062-4A1B-8BE8-A810FC45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09550"/>
            <a:ext cx="4240211" cy="3257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skNow — Ứng dụng di động kết nối học sinh và gia sư">
            <a:extLst>
              <a:ext uri="{FF2B5EF4-FFF2-40B4-BE49-F238E27FC236}">
                <a16:creationId xmlns:a16="http://schemas.microsoft.com/office/drawing/2014/main" id="{8D158B57-40F5-40D0-8AF1-DF62A6EB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02" y="2038350"/>
            <a:ext cx="3396497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ector realistic isolated typography logo for Vietnam Independence Day with  thin line art design for decoration and covering on the white background.  Stock Vector | Adobe Stock">
            <a:extLst>
              <a:ext uri="{FF2B5EF4-FFF2-40B4-BE49-F238E27FC236}">
                <a16:creationId xmlns:a16="http://schemas.microsoft.com/office/drawing/2014/main" id="{F0FBD543-95D6-43CB-82E1-15896901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40" y="-47625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9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557051" y="1504950"/>
            <a:ext cx="6029897" cy="30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723283" y="2378469"/>
            <a:ext cx="4187801" cy="92754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Listen and match.</a:t>
            </a:r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5962" y="530639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02</a:t>
            </a:r>
            <a:endParaRPr sz="7500"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5638800" y="844325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7545617" y="1874511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D2420E-627E-4099-92EB-6EB4E5C966C2}"/>
              </a:ext>
            </a:extLst>
          </p:cNvPr>
          <p:cNvGrpSpPr/>
          <p:nvPr/>
        </p:nvGrpSpPr>
        <p:grpSpPr>
          <a:xfrm>
            <a:off x="51380" y="971549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5E7C87-2758-4CE9-B97B-08654790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6200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09550"/>
            <a:ext cx="7702550" cy="573087"/>
          </a:xfrm>
        </p:spPr>
        <p:txBody>
          <a:bodyPr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Who is she? Who is he?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2954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41148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7086600" y="1581150"/>
            <a:ext cx="15240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3248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AEBBF1A-8F61-4F8D-B0EA-14797F02F684}"/>
              </a:ext>
            </a:extLst>
          </p:cNvPr>
          <p:cNvGrpSpPr/>
          <p:nvPr/>
        </p:nvGrpSpPr>
        <p:grpSpPr>
          <a:xfrm>
            <a:off x="51379" y="971550"/>
            <a:ext cx="9041241" cy="3686419"/>
            <a:chOff x="51380" y="971549"/>
            <a:chExt cx="9041241" cy="368641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A645CC-30B5-4A0C-928B-B0AF2C41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0" b="920"/>
            <a:stretch/>
          </p:blipFill>
          <p:spPr>
            <a:xfrm>
              <a:off x="51380" y="971549"/>
              <a:ext cx="9041241" cy="36864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91A222-401A-471B-9812-6E815318F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119" y="971549"/>
              <a:ext cx="533400" cy="653845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CBF25A3-F91F-4A2E-A65A-10558CAAE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2243" y="285750"/>
            <a:ext cx="7702550" cy="573087"/>
          </a:xfrm>
        </p:spPr>
        <p:txBody>
          <a:bodyPr/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month do you see?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600748-4447-4907-9282-F39F417B754A}"/>
              </a:ext>
            </a:extLst>
          </p:cNvPr>
          <p:cNvSpPr/>
          <p:nvPr/>
        </p:nvSpPr>
        <p:spPr>
          <a:xfrm>
            <a:off x="10907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A1EE05-C8AC-4A6F-9E85-C15064899B7A}"/>
              </a:ext>
            </a:extLst>
          </p:cNvPr>
          <p:cNvSpPr/>
          <p:nvPr/>
        </p:nvSpPr>
        <p:spPr>
          <a:xfrm>
            <a:off x="3910118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9E4138-2BC8-4273-B6F0-99A44E197A95}"/>
              </a:ext>
            </a:extLst>
          </p:cNvPr>
          <p:cNvSpPr/>
          <p:nvPr/>
        </p:nvSpPr>
        <p:spPr>
          <a:xfrm>
            <a:off x="6881919" y="3105150"/>
            <a:ext cx="15240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36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789782" y="2647878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1 - Period 2</a:t>
            </a:r>
            <a:endParaRPr sz="3200"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669390" y="607746"/>
            <a:ext cx="6495418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/>
            </a:r>
            <a:br>
              <a:rPr lang="en" sz="6000" dirty="0"/>
            </a:br>
            <a:r>
              <a:rPr lang="en" sz="6600" dirty="0"/>
              <a:t>Our sports day</a:t>
            </a:r>
            <a:endParaRPr sz="6600" dirty="0"/>
          </a:p>
        </p:txBody>
      </p:sp>
      <p:sp>
        <p:nvSpPr>
          <p:cNvPr id="439" name="Google Shape;439;p36"/>
          <p:cNvSpPr/>
          <p:nvPr/>
        </p:nvSpPr>
        <p:spPr>
          <a:xfrm>
            <a:off x="5701578" y="1043592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0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89">
            <a:hlinkClick r:id="" action="ppaction://media"/>
            <a:extLst>
              <a:ext uri="{FF2B5EF4-FFF2-40B4-BE49-F238E27FC236}">
                <a16:creationId xmlns:a16="http://schemas.microsoft.com/office/drawing/2014/main" id="{F8C1B39D-762E-4564-BDA9-64F043CF0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950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27AA1E-57CD-44B9-B0E0-2064A1F9D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76" y="1047750"/>
            <a:ext cx="8385038" cy="12426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7D87E-CB8F-45C9-B129-738AD7B27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76" y="326200"/>
            <a:ext cx="3695700" cy="5810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82746A-39CD-4827-BFB3-1CA48F00F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9" y="3195698"/>
            <a:ext cx="9101221" cy="1752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642F2E-2D29-47CC-956E-77B3E1D7B60C}"/>
              </a:ext>
            </a:extLst>
          </p:cNvPr>
          <p:cNvCxnSpPr>
            <a:cxnSpLocks/>
          </p:cNvCxnSpPr>
          <p:nvPr/>
        </p:nvCxnSpPr>
        <p:spPr>
          <a:xfrm>
            <a:off x="1447800" y="2290378"/>
            <a:ext cx="30480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3C4B7F-DC74-48BE-9030-6BE9443ECAD6}"/>
              </a:ext>
            </a:extLst>
          </p:cNvPr>
          <p:cNvCxnSpPr>
            <a:cxnSpLocks/>
          </p:cNvCxnSpPr>
          <p:nvPr/>
        </p:nvCxnSpPr>
        <p:spPr>
          <a:xfrm>
            <a:off x="4648200" y="2290378"/>
            <a:ext cx="30480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66A7BF-A9DE-40F9-BA85-1CE859A36FDF}"/>
              </a:ext>
            </a:extLst>
          </p:cNvPr>
          <p:cNvCxnSpPr>
            <a:cxnSpLocks/>
          </p:cNvCxnSpPr>
          <p:nvPr/>
        </p:nvCxnSpPr>
        <p:spPr>
          <a:xfrm flipH="1">
            <a:off x="1447800" y="2290378"/>
            <a:ext cx="6400800" cy="10433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4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259875" y="4504950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530398" y="815288"/>
            <a:ext cx="1809312" cy="3797814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501;p59">
            <a:extLst>
              <a:ext uri="{FF2B5EF4-FFF2-40B4-BE49-F238E27FC236}">
                <a16:creationId xmlns:a16="http://schemas.microsoft.com/office/drawing/2014/main" id="{E48B4BE3-106B-44AD-A7CA-D1375B831BDA}"/>
              </a:ext>
            </a:extLst>
          </p:cNvPr>
          <p:cNvSpPr txBox="1">
            <a:spLocks/>
          </p:cNvSpPr>
          <p:nvPr/>
        </p:nvSpPr>
        <p:spPr>
          <a:xfrm flipH="1">
            <a:off x="2549778" y="2133443"/>
            <a:ext cx="5864064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7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Look, complete and read.</a:t>
            </a:r>
          </a:p>
        </p:txBody>
      </p:sp>
      <p:sp>
        <p:nvSpPr>
          <p:cNvPr id="97" name="Google Shape;1503;p59">
            <a:extLst>
              <a:ext uri="{FF2B5EF4-FFF2-40B4-BE49-F238E27FC236}">
                <a16:creationId xmlns:a16="http://schemas.microsoft.com/office/drawing/2014/main" id="{9503865A-BA4A-4465-B65B-45439F079424}"/>
              </a:ext>
            </a:extLst>
          </p:cNvPr>
          <p:cNvSpPr txBox="1">
            <a:spLocks/>
          </p:cNvSpPr>
          <p:nvPr/>
        </p:nvSpPr>
        <p:spPr>
          <a:xfrm flipH="1">
            <a:off x="5029200" y="39354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7500" b="1" dirty="0">
                <a:solidFill>
                  <a:schemeClr val="accent3"/>
                </a:solidFill>
                <a:sym typeface="Arvo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16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93E67E-84FB-46CA-9127-3D10672F6989}"/>
              </a:ext>
            </a:extLst>
          </p:cNvPr>
          <p:cNvSpPr txBox="1"/>
          <p:nvPr/>
        </p:nvSpPr>
        <p:spPr>
          <a:xfrm>
            <a:off x="220875" y="845916"/>
            <a:ext cx="612637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1.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2. 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</a:t>
            </a:r>
            <a:r>
              <a:rPr lang="en-US" sz="3400" dirty="0">
                <a:latin typeface="Comic Sans MS" panose="030F0702030302020204" pitchFamily="66" charset="0"/>
              </a:rPr>
              <a:t> </a:t>
            </a:r>
            <a:endParaRPr lang="en-US" sz="34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5B6DC-5FA1-4D7E-92F9-B8CA74064139}"/>
              </a:ext>
            </a:extLst>
          </p:cNvPr>
          <p:cNvSpPr txBox="1"/>
          <p:nvPr/>
        </p:nvSpPr>
        <p:spPr>
          <a:xfrm>
            <a:off x="1792541" y="2400188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86121-311C-4137-B7CF-759EF3CAA473}"/>
              </a:ext>
            </a:extLst>
          </p:cNvPr>
          <p:cNvSpPr txBox="1"/>
          <p:nvPr/>
        </p:nvSpPr>
        <p:spPr>
          <a:xfrm>
            <a:off x="640536" y="3948218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August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6" y="133380"/>
            <a:ext cx="6172200" cy="705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C886C-A256-4188-B6F1-71B22586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456" y="848208"/>
            <a:ext cx="3443485" cy="2042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D9D8DE-C2CC-4F73-8040-630472E40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005" y="3004441"/>
            <a:ext cx="3443485" cy="20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093E67E-84FB-46CA-9127-3D10672F6989}"/>
              </a:ext>
            </a:extLst>
          </p:cNvPr>
          <p:cNvSpPr txBox="1"/>
          <p:nvPr/>
        </p:nvSpPr>
        <p:spPr>
          <a:xfrm>
            <a:off x="220875" y="848200"/>
            <a:ext cx="64085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3.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your sports day in February?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No, it isn’t. It’s in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4.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It’s in March.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endParaRPr lang="en-US" sz="32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08EAB-F385-4ACF-871C-C1B976DAA01C}"/>
              </a:ext>
            </a:extLst>
          </p:cNvPr>
          <p:cNvSpPr txBox="1"/>
          <p:nvPr/>
        </p:nvSpPr>
        <p:spPr>
          <a:xfrm>
            <a:off x="1151439" y="131401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61C58-9FA3-4D01-8074-DD63E4905012}"/>
              </a:ext>
            </a:extLst>
          </p:cNvPr>
          <p:cNvSpPr txBox="1"/>
          <p:nvPr/>
        </p:nvSpPr>
        <p:spPr>
          <a:xfrm>
            <a:off x="4343400" y="2279362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May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95AFA5-5C4E-4560-9856-1C02376F8577}"/>
              </a:ext>
            </a:extLst>
          </p:cNvPr>
          <p:cNvSpPr txBox="1"/>
          <p:nvPr/>
        </p:nvSpPr>
        <p:spPr>
          <a:xfrm>
            <a:off x="4665837" y="329607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5" y="133380"/>
            <a:ext cx="6172200" cy="705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AECDB5-AA08-4849-864E-ED291A2D003C}"/>
              </a:ext>
            </a:extLst>
          </p:cNvPr>
          <p:cNvSpPr txBox="1"/>
          <p:nvPr/>
        </p:nvSpPr>
        <p:spPr>
          <a:xfrm>
            <a:off x="914400" y="4248150"/>
            <a:ext cx="2196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No, it isn’t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DFD33-BB2D-49DF-91C4-BE292B63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21" y="908828"/>
            <a:ext cx="3279179" cy="40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681690" y="2470526"/>
            <a:ext cx="4298780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Let's sing.</a:t>
            </a:r>
          </a:p>
        </p:txBody>
      </p:sp>
      <p:sp>
        <p:nvSpPr>
          <p:cNvPr id="1503" name="Google Shape;1503;p59"/>
          <p:cNvSpPr txBox="1">
            <a:spLocks noGrp="1"/>
          </p:cNvSpPr>
          <p:nvPr>
            <p:ph type="title" idx="2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04</a:t>
            </a:r>
            <a:endParaRPr sz="7500"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4574349" y="883459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2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9F58D-5D71-421C-9FAD-76AF12BCD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0"/>
            <a:ext cx="2514600" cy="628650"/>
          </a:xfrm>
          <a:prstGeom prst="rect">
            <a:avLst/>
          </a:prstGeom>
        </p:spPr>
      </p:pic>
      <p:sp>
        <p:nvSpPr>
          <p:cNvPr id="6" name="Google Shape;1501;p59">
            <a:extLst>
              <a:ext uri="{FF2B5EF4-FFF2-40B4-BE49-F238E27FC236}">
                <a16:creationId xmlns:a16="http://schemas.microsoft.com/office/drawing/2014/main" id="{7423ECDE-10BC-4B89-B4E4-EFBF64EFD8BB}"/>
              </a:ext>
            </a:extLst>
          </p:cNvPr>
          <p:cNvSpPr txBox="1">
            <a:spLocks/>
          </p:cNvSpPr>
          <p:nvPr/>
        </p:nvSpPr>
        <p:spPr>
          <a:xfrm flipH="1">
            <a:off x="2971800" y="643631"/>
            <a:ext cx="4195110" cy="596276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F28212"/>
                </a:solidFill>
              </a:rPr>
              <a:t>Our sports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94FC3-DA53-4FF8-BD98-E7D93AE1755B}"/>
              </a:ext>
            </a:extLst>
          </p:cNvPr>
          <p:cNvSpPr txBox="1"/>
          <p:nvPr/>
        </p:nvSpPr>
        <p:spPr>
          <a:xfrm>
            <a:off x="228600" y="1239907"/>
            <a:ext cx="4724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Sports day, sports day.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May?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 Yes, it is.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It’s in May.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114AA-E955-4F17-BC90-58D469C4F1B0}"/>
              </a:ext>
            </a:extLst>
          </p:cNvPr>
          <p:cNvSpPr txBox="1"/>
          <p:nvPr/>
        </p:nvSpPr>
        <p:spPr>
          <a:xfrm>
            <a:off x="4320746" y="2703264"/>
            <a:ext cx="457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Sports day, sports day.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No, it isn’t. No, it isn’t.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It’s in July.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58B190-CF8B-4B01-B5FB-8B0F83096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12" y="3243942"/>
            <a:ext cx="3771900" cy="131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50E738-2929-4264-8E29-EBAF52B8B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93" l="2997" r="96688">
                        <a14:foregroundMark x1="1577" y1="51481" x2="7571" y2="67778"/>
                        <a14:foregroundMark x1="7571" y1="67778" x2="16877" y2="63704"/>
                        <a14:foregroundMark x1="16877" y1="63704" x2="29811" y2="66296"/>
                        <a14:foregroundMark x1="29811" y1="66296" x2="37697" y2="55926"/>
                        <a14:foregroundMark x1="37697" y1="55926" x2="31703" y2="39630"/>
                        <a14:foregroundMark x1="31703" y1="39630" x2="24290" y2="49259"/>
                        <a14:foregroundMark x1="24290" y1="49259" x2="40852" y2="65556"/>
                        <a14:foregroundMark x1="40852" y1="65556" x2="50315" y2="60000"/>
                        <a14:foregroundMark x1="50315" y1="60000" x2="49369" y2="38148"/>
                        <a14:foregroundMark x1="49369" y1="38148" x2="50158" y2="62593"/>
                        <a14:foregroundMark x1="50158" y1="62593" x2="55521" y2="47037"/>
                        <a14:foregroundMark x1="55521" y1="47037" x2="54574" y2="47778"/>
                        <a14:foregroundMark x1="4574" y1="53333" x2="15773" y2="48519"/>
                        <a14:foregroundMark x1="15773" y1="48519" x2="23975" y2="50370"/>
                        <a14:foregroundMark x1="23975" y1="50370" x2="5678" y2="52222"/>
                        <a14:foregroundMark x1="5678" y1="52222" x2="14196" y2="57407"/>
                        <a14:foregroundMark x1="14196" y1="57407" x2="20978" y2="46667"/>
                        <a14:foregroundMark x1="20978" y1="46667" x2="22397" y2="47407"/>
                        <a14:foregroundMark x1="17823" y1="57778" x2="26656" y2="53333"/>
                        <a14:foregroundMark x1="41956" y1="50000" x2="46372" y2="50000"/>
                        <a14:foregroundMark x1="2997" y1="59630" x2="3312" y2="54444"/>
                        <a14:foregroundMark x1="73186" y1="28148" x2="75710" y2="64444"/>
                        <a14:foregroundMark x1="75710" y1="64444" x2="82334" y2="77407"/>
                        <a14:foregroundMark x1="82334" y1="77407" x2="88486" y2="65185"/>
                        <a14:foregroundMark x1="88486" y1="65185" x2="91956" y2="47037"/>
                        <a14:foregroundMark x1="91956" y1="47037" x2="91956" y2="86296"/>
                        <a14:foregroundMark x1="91956" y1="86296" x2="88644" y2="92593"/>
                        <a14:foregroundMark x1="95426" y1="48148" x2="96688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049" y="1110751"/>
            <a:ext cx="3857625" cy="1642837"/>
          </a:xfrm>
          <a:prstGeom prst="rect">
            <a:avLst/>
          </a:prstGeom>
        </p:spPr>
      </p:pic>
      <p:pic>
        <p:nvPicPr>
          <p:cNvPr id="15" name="Track 90">
            <a:hlinkClick r:id="" action="ppaction://media"/>
            <a:extLst>
              <a:ext uri="{FF2B5EF4-FFF2-40B4-BE49-F238E27FC236}">
                <a16:creationId xmlns:a16="http://schemas.microsoft.com/office/drawing/2014/main" id="{271A5C59-4894-4DB1-BC33-916206AB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3200" y="54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4495878" y="2480579"/>
            <a:ext cx="3928247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</a:t>
            </a:r>
            <a:endParaRPr sz="60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>05</a:t>
            </a:r>
            <a:endParaRPr sz="75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47854" y="761685"/>
            <a:ext cx="4498330" cy="98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9pPr>
          </a:lstStyle>
          <a:p>
            <a:pPr defTabSz="514350" eaLnBrk="1" hangingPunct="1">
              <a:buClrTx/>
              <a:defRPr/>
            </a:pPr>
            <a:r>
              <a:rPr lang="en-US" sz="45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/>
                <a:cs typeface="Arial"/>
              </a:rPr>
              <a:t>All-Star</a:t>
            </a:r>
            <a:endParaRPr lang="en-US" sz="7425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nard MT Condensed"/>
              <a:cs typeface="Arial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978819" y="957263"/>
            <a:ext cx="5536406" cy="3507581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sz="1013">
              <a:solidFill>
                <a:srgbClr val="000000"/>
              </a:solidFill>
              <a:ea typeface="+mn-ea"/>
            </a:endParaRPr>
          </a:p>
        </p:txBody>
      </p:sp>
      <p:pic>
        <p:nvPicPr>
          <p:cNvPr id="14" name="Picture 9" descr="MMj0295245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793" y="615909"/>
            <a:ext cx="1614785" cy="130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Mj0336441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2" y="630162"/>
            <a:ext cx="1499444" cy="135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MMj0163024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5810"/>
            <a:ext cx="1638815" cy="167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793" y="1679676"/>
            <a:ext cx="4093369" cy="2062759"/>
          </a:xfrm>
          <a:prstGeom prst="rect">
            <a:avLst/>
          </a:prstGeom>
        </p:spPr>
      </p:pic>
      <p:pic>
        <p:nvPicPr>
          <p:cNvPr id="9" name="Picture 20" descr="MCj023950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5888">
            <a:off x="-728663" y="1114428"/>
            <a:ext cx="516136" cy="5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63" y="304323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MCj0299759000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7" y="3544498"/>
            <a:ext cx="1038077" cy="96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4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3.05556E-6 -0.01134 C 0.03854 -0.01018 0.07066 -0.00856 0.10729 -0.00417 C 0.1118 -0.00255 0.11666 -0.00162 0.12135 0.00046 C 0.125 0.00208 0.13212 0.00532 0.13212 0.00556 C 0.14305 0.02477 0.15642 0.0412 0.16788 0.05995 C 0.17882 0.07778 0.19097 0.10486 0.20538 0.11713 C 0.20902 0.12361 0.2125 0.12986 0.21614 0.13634 C 0.21788 0.13958 0.21962 0.14259 0.22135 0.14583 C 0.22309 0.14907 0.22673 0.15532 0.22673 0.15556 C 0.23125 0.17199 0.22517 0.15232 0.23385 0.16968 C 0.23489 0.17176 0.23489 0.17454 0.23576 0.17662 C 0.23958 0.18542 0.24392 0.19444 0.24826 0.20301 C 0.25364 0.22454 0.24444 0.19028 0.25538 0.21968 C 0.2585 0.22778 0.25816 0.23449 0.2625 0.24282 C 0.26458 0.25208 0.26753 0.25926 0.27135 0.26713 C 0.27361 0.28102 0.27777 0.28773 0.28212 0.30046 C 0.28368 0.30509 0.28455 0.30995 0.28576 0.31482 C 0.28646 0.31759 0.28837 0.31944 0.28923 0.32199 C 0.29531 0.33796 0.29982 0.35116 0.30712 0.36713 C 0.31007 0.37384 0.31128 0.38194 0.31423 0.38866 C 0.31649 0.39352 0.32135 0.40301 0.32135 0.40324 C 0.32708 0.43171 0.32135 0.40694 0.325 0.35764 C 0.32552 0.35116 0.32604 0.34421 0.32864 0.33866 C 0.33802 0.31921 0.35538 0.31551 0.37135 0.3125 C 0.5059 0.31435 0.50625 0.27639 0.57135 0.35046 C 0.58611 0.36736 0.60052 0.37917 0.60538 0.40532 C 0.61406 0.39653 0.62048 0.38843 0.63038 0.3838 C 0.63802 0.37616 0.6467 0.3706 0.65538 0.36482 C 0.65902 0.35718 0.66319 0.34954 0.66962 0.34583 C 0.67309 0.34375 0.68038 0.34097 0.68038 0.3412 C 0.71423 0.34167 0.74826 0.34097 0.78212 0.34329 C 0.79062 0.34375 0.79618 0.36944 0.80173 0.37662 C 0.80642 0.38889 0.81406 0.3963 0.81962 0.40764 C 0.82014 0.41713 0.81614 0.44306 0.82135 0.43634 C 0.82743 0.4287 0.82187 0.41389 0.82326 0.40301 C 0.82413 0.39653 0.84253 0.38657 0.84826 0.3838 C 0.88923 0.38472 0.93055 0.38102 0.97135 0.38634 C 0.97569 0.38681 0.97864 0.40046 0.97864 0.40069 C 0.97916 0.40995 0.97951 0.41968 0.98038 0.42917 C 0.98055 0.43171 0.98194 0.4338 0.98212 0.43634 C 0.98437 0.46991 0.98437 0.51343 1 0.54329 C 1.00121 0.54792 1.00243 0.55278 1.00364 0.55741 C 1.00416 0.55995 1.00538 0.56458 1.00538 0.56458 C 1.00434 0.68218 1.00173 0.80185 1.00173 0.91968 " pathEditMode="relative" rAng="0" ptsTypes="fffffffffffffffffffffffffffffffffffffffffffA">
                                      <p:cBhvr>
                                        <p:cTn id="44" dur="3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4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07"/>
          <p:cNvGrpSpPr>
            <a:grpSpLocks/>
          </p:cNvGrpSpPr>
          <p:nvPr/>
        </p:nvGrpSpPr>
        <p:grpSpPr bwMode="auto">
          <a:xfrm>
            <a:off x="342900" y="0"/>
            <a:ext cx="8401050" cy="5143500"/>
            <a:chOff x="-672" y="0"/>
            <a:chExt cx="7056" cy="4320"/>
          </a:xfrm>
        </p:grpSpPr>
        <p:sp>
          <p:nvSpPr>
            <p:cNvPr id="5182" name="Rectangle 208" descr="Oak"/>
            <p:cNvSpPr>
              <a:spLocks noChangeArrowheads="1"/>
            </p:cNvSpPr>
            <p:nvPr/>
          </p:nvSpPr>
          <p:spPr bwMode="auto">
            <a:xfrm>
              <a:off x="5239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3" name="Rectangle 209" descr="Oak"/>
            <p:cNvSpPr>
              <a:spLocks noChangeArrowheads="1"/>
            </p:cNvSpPr>
            <p:nvPr/>
          </p:nvSpPr>
          <p:spPr bwMode="auto">
            <a:xfrm>
              <a:off x="4430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4" name="Rectangle 210" descr="Oak"/>
            <p:cNvSpPr>
              <a:spLocks noChangeArrowheads="1"/>
            </p:cNvSpPr>
            <p:nvPr/>
          </p:nvSpPr>
          <p:spPr bwMode="auto">
            <a:xfrm>
              <a:off x="3621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5" name="Rectangle 211" descr="Oak"/>
            <p:cNvSpPr>
              <a:spLocks noChangeArrowheads="1"/>
            </p:cNvSpPr>
            <p:nvPr/>
          </p:nvSpPr>
          <p:spPr bwMode="auto">
            <a:xfrm>
              <a:off x="2002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6" name="Rectangle 212" descr="Oak"/>
            <p:cNvSpPr>
              <a:spLocks noChangeArrowheads="1"/>
            </p:cNvSpPr>
            <p:nvPr/>
          </p:nvSpPr>
          <p:spPr bwMode="auto">
            <a:xfrm>
              <a:off x="2811" y="4080"/>
              <a:ext cx="810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7" name="Rectangle 213" descr="Oak"/>
            <p:cNvSpPr>
              <a:spLocks noChangeArrowheads="1"/>
            </p:cNvSpPr>
            <p:nvPr/>
          </p:nvSpPr>
          <p:spPr bwMode="auto">
            <a:xfrm>
              <a:off x="1193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8" name="Rectangle 214" descr="Oak"/>
            <p:cNvSpPr>
              <a:spLocks noChangeArrowheads="1"/>
            </p:cNvSpPr>
            <p:nvPr/>
          </p:nvSpPr>
          <p:spPr bwMode="auto">
            <a:xfrm>
              <a:off x="384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grpSp>
          <p:nvGrpSpPr>
            <p:cNvPr id="5189" name="Group 215"/>
            <p:cNvGrpSpPr>
              <a:grpSpLocks/>
            </p:cNvGrpSpPr>
            <p:nvPr/>
          </p:nvGrpSpPr>
          <p:grpSpPr bwMode="auto">
            <a:xfrm>
              <a:off x="0" y="3840"/>
              <a:ext cx="5760" cy="240"/>
              <a:chOff x="-336" y="4080"/>
              <a:chExt cx="6384" cy="240"/>
            </a:xfrm>
          </p:grpSpPr>
          <p:sp>
            <p:nvSpPr>
              <p:cNvPr id="5331" name="Rectangle 21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2" name="Rectangle 21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3" name="Rectangle 21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4" name="Rectangle 21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5" name="Rectangle 22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6" name="Rectangle 22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7" name="Rectangle 22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0" name="Group 223"/>
            <p:cNvGrpSpPr>
              <a:grpSpLocks/>
            </p:cNvGrpSpPr>
            <p:nvPr/>
          </p:nvGrpSpPr>
          <p:grpSpPr bwMode="auto">
            <a:xfrm>
              <a:off x="624" y="3600"/>
              <a:ext cx="5664" cy="240"/>
              <a:chOff x="-96" y="3600"/>
              <a:chExt cx="6384" cy="240"/>
            </a:xfrm>
          </p:grpSpPr>
          <p:sp>
            <p:nvSpPr>
              <p:cNvPr id="5324" name="Rectangle 22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" name="Rectangle 22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" name="Rectangle 22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" name="Rectangle 22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8" name="Rectangle 22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" name="Rectangle 22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0" name="Rectangle 23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1" name="Group 231"/>
            <p:cNvGrpSpPr>
              <a:grpSpLocks/>
            </p:cNvGrpSpPr>
            <p:nvPr/>
          </p:nvGrpSpPr>
          <p:grpSpPr bwMode="auto">
            <a:xfrm>
              <a:off x="0" y="3360"/>
              <a:ext cx="5904" cy="240"/>
              <a:chOff x="-96" y="3600"/>
              <a:chExt cx="6384" cy="240"/>
            </a:xfrm>
          </p:grpSpPr>
          <p:sp>
            <p:nvSpPr>
              <p:cNvPr id="5317" name="Rectangle 232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8" name="Rectangle 233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9" name="Rectangle 234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0" name="Rectangle 235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1" name="Rectangle 236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2" name="Rectangle 237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3" name="Rectangle 238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2" name="Group 239"/>
            <p:cNvGrpSpPr>
              <a:grpSpLocks/>
            </p:cNvGrpSpPr>
            <p:nvPr/>
          </p:nvGrpSpPr>
          <p:grpSpPr bwMode="auto">
            <a:xfrm>
              <a:off x="480" y="3120"/>
              <a:ext cx="5664" cy="240"/>
              <a:chOff x="-336" y="4080"/>
              <a:chExt cx="6384" cy="240"/>
            </a:xfrm>
          </p:grpSpPr>
          <p:sp>
            <p:nvSpPr>
              <p:cNvPr id="5310" name="Rectangle 24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1" name="Rectangle 24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2" name="Rectangle 24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3" name="Rectangle 24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4" name="Rectangle 24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5" name="Rectangle 24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6" name="Rectangle 24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3" name="Group 247"/>
            <p:cNvGrpSpPr>
              <a:grpSpLocks/>
            </p:cNvGrpSpPr>
            <p:nvPr/>
          </p:nvGrpSpPr>
          <p:grpSpPr bwMode="auto">
            <a:xfrm>
              <a:off x="192" y="2880"/>
              <a:ext cx="5664" cy="240"/>
              <a:chOff x="-336" y="4080"/>
              <a:chExt cx="6384" cy="240"/>
            </a:xfrm>
          </p:grpSpPr>
          <p:sp>
            <p:nvSpPr>
              <p:cNvPr id="5303" name="Rectangle 248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4" name="Rectangle 249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5" name="Rectangle 250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6" name="Rectangle 251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7" name="Rectangle 252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8" name="Rectangle 253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9" name="Rectangle 254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4" name="Group 255"/>
            <p:cNvGrpSpPr>
              <a:grpSpLocks/>
            </p:cNvGrpSpPr>
            <p:nvPr/>
          </p:nvGrpSpPr>
          <p:grpSpPr bwMode="auto">
            <a:xfrm>
              <a:off x="720" y="2640"/>
              <a:ext cx="5664" cy="240"/>
              <a:chOff x="-96" y="3600"/>
              <a:chExt cx="6384" cy="240"/>
            </a:xfrm>
          </p:grpSpPr>
          <p:sp>
            <p:nvSpPr>
              <p:cNvPr id="5296" name="Rectangle 25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7" name="Rectangle 25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8" name="Rectangle 25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9" name="Rectangle 25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0" name="Rectangle 26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1" name="Rectangle 26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2" name="Rectangle 26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5" name="Group 263"/>
            <p:cNvGrpSpPr>
              <a:grpSpLocks/>
            </p:cNvGrpSpPr>
            <p:nvPr/>
          </p:nvGrpSpPr>
          <p:grpSpPr bwMode="auto">
            <a:xfrm>
              <a:off x="336" y="2400"/>
              <a:ext cx="5664" cy="240"/>
              <a:chOff x="-96" y="3600"/>
              <a:chExt cx="6384" cy="240"/>
            </a:xfrm>
          </p:grpSpPr>
          <p:sp>
            <p:nvSpPr>
              <p:cNvPr id="5289" name="Rectangle 26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" name="Rectangle 26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" name="Rectangle 26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2" name="Rectangle 26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3" name="Rectangle 26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4" name="Rectangle 26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5" name="Rectangle 27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6" name="Group 271"/>
            <p:cNvGrpSpPr>
              <a:grpSpLocks/>
            </p:cNvGrpSpPr>
            <p:nvPr/>
          </p:nvGrpSpPr>
          <p:grpSpPr bwMode="auto">
            <a:xfrm>
              <a:off x="96" y="2160"/>
              <a:ext cx="5664" cy="240"/>
              <a:chOff x="-336" y="4080"/>
              <a:chExt cx="6384" cy="240"/>
            </a:xfrm>
          </p:grpSpPr>
          <p:sp>
            <p:nvSpPr>
              <p:cNvPr id="5282" name="Rectangle 27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" name="Rectangle 27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" name="Rectangle 27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" name="Rectangle 27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" name="Rectangle 27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" name="Rectangle 27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" name="Rectangle 27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7" name="Group 279"/>
            <p:cNvGrpSpPr>
              <a:grpSpLocks/>
            </p:cNvGrpSpPr>
            <p:nvPr/>
          </p:nvGrpSpPr>
          <p:grpSpPr bwMode="auto">
            <a:xfrm>
              <a:off x="720" y="1920"/>
              <a:ext cx="5664" cy="240"/>
              <a:chOff x="-336" y="4080"/>
              <a:chExt cx="6384" cy="240"/>
            </a:xfrm>
          </p:grpSpPr>
          <p:sp>
            <p:nvSpPr>
              <p:cNvPr id="5275" name="Rectangle 28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" name="Rectangle 28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" name="Rectangle 28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" name="Rectangle 28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" name="Rectangle 28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" name="Rectangle 28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" name="Rectangle 28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8" name="Group 287"/>
            <p:cNvGrpSpPr>
              <a:grpSpLocks/>
            </p:cNvGrpSpPr>
            <p:nvPr/>
          </p:nvGrpSpPr>
          <p:grpSpPr bwMode="auto">
            <a:xfrm>
              <a:off x="0" y="1680"/>
              <a:ext cx="6000" cy="240"/>
              <a:chOff x="-96" y="3600"/>
              <a:chExt cx="6384" cy="240"/>
            </a:xfrm>
          </p:grpSpPr>
          <p:sp>
            <p:nvSpPr>
              <p:cNvPr id="5268" name="Rectangle 28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" name="Rectangle 28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" name="Rectangle 29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" name="Rectangle 29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" name="Rectangle 29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" name="Rectangle 29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" name="Rectangle 29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9" name="Group 295"/>
            <p:cNvGrpSpPr>
              <a:grpSpLocks/>
            </p:cNvGrpSpPr>
            <p:nvPr/>
          </p:nvGrpSpPr>
          <p:grpSpPr bwMode="auto">
            <a:xfrm>
              <a:off x="144" y="1440"/>
              <a:ext cx="5664" cy="240"/>
              <a:chOff x="-96" y="3600"/>
              <a:chExt cx="6384" cy="240"/>
            </a:xfrm>
          </p:grpSpPr>
          <p:sp>
            <p:nvSpPr>
              <p:cNvPr id="5261" name="Rectangle 29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" name="Rectangle 29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" name="Rectangle 29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" name="Rectangle 29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" name="Rectangle 30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" name="Rectangle 30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" name="Rectangle 30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0" name="Group 303"/>
            <p:cNvGrpSpPr>
              <a:grpSpLocks/>
            </p:cNvGrpSpPr>
            <p:nvPr/>
          </p:nvGrpSpPr>
          <p:grpSpPr bwMode="auto">
            <a:xfrm>
              <a:off x="576" y="1200"/>
              <a:ext cx="5664" cy="240"/>
              <a:chOff x="-336" y="4080"/>
              <a:chExt cx="6384" cy="240"/>
            </a:xfrm>
          </p:grpSpPr>
          <p:sp>
            <p:nvSpPr>
              <p:cNvPr id="5254" name="Rectangle 30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" name="Rectangle 30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" name="Rectangle 30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" name="Rectangle 30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" name="Rectangle 30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" name="Rectangle 30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" name="Rectangle 31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1" name="Group 311"/>
            <p:cNvGrpSpPr>
              <a:grpSpLocks/>
            </p:cNvGrpSpPr>
            <p:nvPr/>
          </p:nvGrpSpPr>
          <p:grpSpPr bwMode="auto">
            <a:xfrm>
              <a:off x="288" y="960"/>
              <a:ext cx="5664" cy="240"/>
              <a:chOff x="-336" y="4080"/>
              <a:chExt cx="6384" cy="240"/>
            </a:xfrm>
          </p:grpSpPr>
          <p:sp>
            <p:nvSpPr>
              <p:cNvPr id="5247" name="Rectangle 31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" name="Rectangle 31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" name="Rectangle 31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" name="Rectangle 31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" name="Rectangle 31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" name="Rectangle 31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" name="Rectangle 31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2" name="Group 319"/>
            <p:cNvGrpSpPr>
              <a:grpSpLocks/>
            </p:cNvGrpSpPr>
            <p:nvPr/>
          </p:nvGrpSpPr>
          <p:grpSpPr bwMode="auto">
            <a:xfrm>
              <a:off x="720" y="720"/>
              <a:ext cx="5664" cy="240"/>
              <a:chOff x="-96" y="3600"/>
              <a:chExt cx="6384" cy="240"/>
            </a:xfrm>
          </p:grpSpPr>
          <p:sp>
            <p:nvSpPr>
              <p:cNvPr id="5240" name="Rectangle 320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" name="Rectangle 321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" name="Rectangle 322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" name="Rectangle 323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" name="Rectangle 324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" name="Rectangle 325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" name="Rectangle 326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3" name="Group 327"/>
            <p:cNvGrpSpPr>
              <a:grpSpLocks/>
            </p:cNvGrpSpPr>
            <p:nvPr/>
          </p:nvGrpSpPr>
          <p:grpSpPr bwMode="auto">
            <a:xfrm>
              <a:off x="0" y="480"/>
              <a:ext cx="6096" cy="240"/>
              <a:chOff x="-96" y="3600"/>
              <a:chExt cx="6384" cy="240"/>
            </a:xfrm>
          </p:grpSpPr>
          <p:sp>
            <p:nvSpPr>
              <p:cNvPr id="5233" name="Rectangle 32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4" name="Rectangle 32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5" name="Rectangle 33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" name="Rectangle 33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" name="Rectangle 33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" name="Rectangle 33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" name="Rectangle 33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4" name="Group 335"/>
            <p:cNvGrpSpPr>
              <a:grpSpLocks/>
            </p:cNvGrpSpPr>
            <p:nvPr/>
          </p:nvGrpSpPr>
          <p:grpSpPr bwMode="auto">
            <a:xfrm>
              <a:off x="384" y="240"/>
              <a:ext cx="5664" cy="240"/>
              <a:chOff x="-336" y="4080"/>
              <a:chExt cx="6384" cy="240"/>
            </a:xfrm>
          </p:grpSpPr>
          <p:sp>
            <p:nvSpPr>
              <p:cNvPr id="5226" name="Rectangle 33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7" name="Rectangle 33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8" name="Rectangle 33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9" name="Rectangle 33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0" name="Rectangle 34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1" name="Rectangle 34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2" name="Rectangle 34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5" name="Group 343"/>
            <p:cNvGrpSpPr>
              <a:grpSpLocks/>
            </p:cNvGrpSpPr>
            <p:nvPr/>
          </p:nvGrpSpPr>
          <p:grpSpPr bwMode="auto">
            <a:xfrm>
              <a:off x="0" y="0"/>
              <a:ext cx="5760" cy="240"/>
              <a:chOff x="-336" y="4080"/>
              <a:chExt cx="6384" cy="240"/>
            </a:xfrm>
          </p:grpSpPr>
          <p:sp>
            <p:nvSpPr>
              <p:cNvPr id="5219" name="Rectangle 34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0" name="Rectangle 34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1" name="Rectangle 34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2" name="Rectangle 34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3" name="Rectangle 34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" name="Rectangle 34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5" name="Rectangle 35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206" name="Rectangle 351" descr="Oak"/>
            <p:cNvSpPr>
              <a:spLocks noChangeArrowheads="1"/>
            </p:cNvSpPr>
            <p:nvPr/>
          </p:nvSpPr>
          <p:spPr bwMode="auto">
            <a:xfrm>
              <a:off x="-425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7" name="Rectangle 352" descr="Oak"/>
            <p:cNvSpPr>
              <a:spLocks noChangeArrowheads="1"/>
            </p:cNvSpPr>
            <p:nvPr/>
          </p:nvSpPr>
          <p:spPr bwMode="auto">
            <a:xfrm>
              <a:off x="-192" y="36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8" name="Rectangle 353" descr="Oak"/>
            <p:cNvSpPr>
              <a:spLocks noChangeArrowheads="1"/>
            </p:cNvSpPr>
            <p:nvPr/>
          </p:nvSpPr>
          <p:spPr bwMode="auto">
            <a:xfrm>
              <a:off x="-288" y="31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9" name="Rectangle 354" descr="Oak"/>
            <p:cNvSpPr>
              <a:spLocks noChangeArrowheads="1"/>
            </p:cNvSpPr>
            <p:nvPr/>
          </p:nvSpPr>
          <p:spPr bwMode="auto">
            <a:xfrm>
              <a:off x="-576" y="28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0" name="Rectangle 355" descr="Oak"/>
            <p:cNvSpPr>
              <a:spLocks noChangeArrowheads="1"/>
            </p:cNvSpPr>
            <p:nvPr/>
          </p:nvSpPr>
          <p:spPr bwMode="auto">
            <a:xfrm>
              <a:off x="-48" y="26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1" name="Rectangle 356" descr="Oak"/>
            <p:cNvSpPr>
              <a:spLocks noChangeArrowheads="1"/>
            </p:cNvSpPr>
            <p:nvPr/>
          </p:nvSpPr>
          <p:spPr bwMode="auto">
            <a:xfrm>
              <a:off x="-89" y="19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2" name="Rectangle 357" descr="Oak"/>
            <p:cNvSpPr>
              <a:spLocks noChangeArrowheads="1"/>
            </p:cNvSpPr>
            <p:nvPr/>
          </p:nvSpPr>
          <p:spPr bwMode="auto">
            <a:xfrm>
              <a:off x="-240" y="12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3" name="Rectangle 358" descr="Oak"/>
            <p:cNvSpPr>
              <a:spLocks noChangeArrowheads="1"/>
            </p:cNvSpPr>
            <p:nvPr/>
          </p:nvSpPr>
          <p:spPr bwMode="auto">
            <a:xfrm>
              <a:off x="0" y="7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4" name="Rectangle 359" descr="Oak"/>
            <p:cNvSpPr>
              <a:spLocks noChangeArrowheads="1"/>
            </p:cNvSpPr>
            <p:nvPr/>
          </p:nvSpPr>
          <p:spPr bwMode="auto">
            <a:xfrm>
              <a:off x="-405" y="9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5" name="Rectangle 360" descr="Oak"/>
            <p:cNvSpPr>
              <a:spLocks noChangeArrowheads="1"/>
            </p:cNvSpPr>
            <p:nvPr/>
          </p:nvSpPr>
          <p:spPr bwMode="auto">
            <a:xfrm>
              <a:off x="-665" y="14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6" name="Rectangle 361" descr="Oak"/>
            <p:cNvSpPr>
              <a:spLocks noChangeArrowheads="1"/>
            </p:cNvSpPr>
            <p:nvPr/>
          </p:nvSpPr>
          <p:spPr bwMode="auto">
            <a:xfrm>
              <a:off x="-405" y="24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7" name="Rectangle 362" descr="Oak"/>
            <p:cNvSpPr>
              <a:spLocks noChangeArrowheads="1"/>
            </p:cNvSpPr>
            <p:nvPr/>
          </p:nvSpPr>
          <p:spPr bwMode="auto">
            <a:xfrm>
              <a:off x="-672" y="21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8" name="Rectangle 363" descr="Oak"/>
            <p:cNvSpPr>
              <a:spLocks noChangeArrowheads="1"/>
            </p:cNvSpPr>
            <p:nvPr/>
          </p:nvSpPr>
          <p:spPr bwMode="auto">
            <a:xfrm>
              <a:off x="-405" y="2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5126" name="Picture 37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83" y="1501614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82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94" y="2975163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8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85" y="4084799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85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07" y="4078606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86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1" y="1366733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7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766" y="2837148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8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54" y="70252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91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29" y="83344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9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32" y="50006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42" name="Rectangle 398"/>
          <p:cNvSpPr>
            <a:spLocks noChangeArrowheads="1"/>
          </p:cNvSpPr>
          <p:nvPr/>
        </p:nvSpPr>
        <p:spPr bwMode="auto">
          <a:xfrm>
            <a:off x="2607724" y="104775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Grant Hill</a:t>
            </a:r>
          </a:p>
        </p:txBody>
      </p:sp>
      <p:sp>
        <p:nvSpPr>
          <p:cNvPr id="6553" name="Rectangle 409"/>
          <p:cNvSpPr>
            <a:spLocks noChangeArrowheads="1"/>
          </p:cNvSpPr>
          <p:nvPr/>
        </p:nvSpPr>
        <p:spPr bwMode="auto">
          <a:xfrm>
            <a:off x="4099323" y="110729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Yao Ming</a:t>
            </a:r>
          </a:p>
        </p:txBody>
      </p:sp>
      <p:sp>
        <p:nvSpPr>
          <p:cNvPr id="6558" name="Rectangle 414"/>
          <p:cNvSpPr>
            <a:spLocks noChangeArrowheads="1"/>
          </p:cNvSpPr>
          <p:nvPr/>
        </p:nvSpPr>
        <p:spPr bwMode="auto">
          <a:xfrm>
            <a:off x="3234767" y="4857270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James</a:t>
            </a:r>
          </a:p>
        </p:txBody>
      </p:sp>
      <p:sp>
        <p:nvSpPr>
          <p:cNvPr id="6559" name="Rectangle 415"/>
          <p:cNvSpPr>
            <a:spLocks noChangeArrowheads="1"/>
          </p:cNvSpPr>
          <p:nvPr/>
        </p:nvSpPr>
        <p:spPr bwMode="auto">
          <a:xfrm>
            <a:off x="5467355" y="96441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Pippin</a:t>
            </a:r>
          </a:p>
        </p:txBody>
      </p:sp>
      <p:sp>
        <p:nvSpPr>
          <p:cNvPr id="6560" name="Rectangle 416"/>
          <p:cNvSpPr>
            <a:spLocks noChangeArrowheads="1"/>
          </p:cNvSpPr>
          <p:nvPr/>
        </p:nvSpPr>
        <p:spPr bwMode="auto">
          <a:xfrm>
            <a:off x="1181578" y="1545662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 Duncan </a:t>
            </a:r>
          </a:p>
        </p:txBody>
      </p:sp>
      <p:sp>
        <p:nvSpPr>
          <p:cNvPr id="6563" name="Rectangle 419"/>
          <p:cNvSpPr>
            <a:spLocks noChangeArrowheads="1"/>
          </p:cNvSpPr>
          <p:nvPr/>
        </p:nvSpPr>
        <p:spPr bwMode="auto">
          <a:xfrm>
            <a:off x="5182476" y="4128853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Nick</a:t>
            </a:r>
          </a:p>
        </p:txBody>
      </p:sp>
      <p:sp>
        <p:nvSpPr>
          <p:cNvPr id="6564" name="Rectangle 420"/>
          <p:cNvSpPr>
            <a:spLocks noChangeArrowheads="1"/>
          </p:cNvSpPr>
          <p:nvPr/>
        </p:nvSpPr>
        <p:spPr bwMode="auto">
          <a:xfrm>
            <a:off x="1258644" y="375264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Michael Jordan</a:t>
            </a:r>
          </a:p>
        </p:txBody>
      </p:sp>
      <p:sp>
        <p:nvSpPr>
          <p:cNvPr id="6566" name="Rectangle 422"/>
          <p:cNvSpPr>
            <a:spLocks noChangeArrowheads="1"/>
          </p:cNvSpPr>
          <p:nvPr/>
        </p:nvSpPr>
        <p:spPr bwMode="auto">
          <a:xfrm>
            <a:off x="6951197" y="365868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Grady</a:t>
            </a:r>
          </a:p>
        </p:txBody>
      </p:sp>
      <p:sp>
        <p:nvSpPr>
          <p:cNvPr id="6567" name="Rectangle 423"/>
          <p:cNvSpPr>
            <a:spLocks noChangeArrowheads="1"/>
          </p:cNvSpPr>
          <p:nvPr/>
        </p:nvSpPr>
        <p:spPr bwMode="auto">
          <a:xfrm>
            <a:off x="6939292" y="215611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Allen</a:t>
            </a:r>
          </a:p>
        </p:txBody>
      </p:sp>
      <p:sp>
        <p:nvSpPr>
          <p:cNvPr id="5147" name="Rectangle 426"/>
          <p:cNvSpPr>
            <a:spLocks noChangeArrowheads="1"/>
          </p:cNvSpPr>
          <p:nvPr/>
        </p:nvSpPr>
        <p:spPr bwMode="auto">
          <a:xfrm>
            <a:off x="2457450" y="1143000"/>
            <a:ext cx="4286250" cy="29146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151" name="Rectangle 440"/>
          <p:cNvSpPr>
            <a:spLocks noGrp="1" noChangeArrowheads="1"/>
          </p:cNvSpPr>
          <p:nvPr>
            <p:ph type="title" sz="quarter"/>
          </p:nvPr>
        </p:nvSpPr>
        <p:spPr>
          <a:xfrm>
            <a:off x="1543050" y="-108585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Scoreboard</a:t>
            </a:r>
          </a:p>
        </p:txBody>
      </p:sp>
      <p:pic>
        <p:nvPicPr>
          <p:cNvPr id="6607" name="Picture 463" descr="act_tim_dunc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1427384" y="1730214"/>
            <a:ext cx="5587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41" name="Picture 397" descr="gallery22_small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2879961" y="340883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9" name="Picture 425" descr="act_yao_m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4341448" y="317897"/>
            <a:ext cx="55483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82" name="Picture 438" descr="scottie_pippe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78" y="325875"/>
            <a:ext cx="57813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3" name="Picture 449" descr="act_lebron_jam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3445844" y="4160754"/>
            <a:ext cx="569969" cy="72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5" name="Picture 451" descr="act_allen_ivers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103794" y="1419697"/>
            <a:ext cx="627617" cy="74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1" name="Picture 457" descr="nick_van_exel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5378659" y="4349118"/>
            <a:ext cx="59228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7" name="Picture 453" descr="act_tracy_mcgrady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216378" y="2921683"/>
            <a:ext cx="55602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3" name="Picture 459" descr="michael_jorda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09" y="3063058"/>
            <a:ext cx="587488" cy="6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217">
            <a:hlinkClick r:id="rId23" action="ppaction://hlinksldjump"/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67" y="1216818"/>
            <a:ext cx="3429477" cy="2571750"/>
          </a:xfrm>
          <a:prstGeom prst="rect">
            <a:avLst/>
          </a:prstGeom>
        </p:spPr>
      </p:pic>
      <p:pic>
        <p:nvPicPr>
          <p:cNvPr id="219" name="Picture 436" descr="MMj03957040000[1]"/>
          <p:cNvPicPr>
            <a:picLocks noChangeAspect="1" noChangeArrowheads="1" noCrop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37" y="2862983"/>
            <a:ext cx="1327250" cy="13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435" descr="MMAG00422_0000[1]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11" y="2659859"/>
            <a:ext cx="1117997" cy="13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MSj00746720000[1].wav"/>
          </p:stSnd>
        </p:sndAc>
      </p:transition>
    </mc:Choice>
    <mc:Fallback xmlns="">
      <p:transition spd="med" advClick="0">
        <p:fade/>
        <p:sndAc>
          <p:stSnd>
            <p:snd r:embed="rId27" name="MSj00746720000[1]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536" y="261850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_____ June? 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9" name="Picture 397" descr="gallery22_smal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7870308" y="431314"/>
            <a:ext cx="1079724" cy="14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79532" y="39498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107825" y="2370890"/>
            <a:ext cx="4038100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651532" y="2338991"/>
            <a:ext cx="4332262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in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137595" y="3553393"/>
            <a:ext cx="4038100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C.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at</a:t>
            </a:r>
          </a:p>
        </p:txBody>
      </p:sp>
      <p:sp>
        <p:nvSpPr>
          <p:cNvPr id="31" name="Hexagon 30"/>
          <p:cNvSpPr/>
          <p:nvPr/>
        </p:nvSpPr>
        <p:spPr>
          <a:xfrm>
            <a:off x="4685294" y="3570113"/>
            <a:ext cx="4264738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D.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for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85B93-006C-489B-95ED-A92DF62E0489}"/>
              </a:ext>
            </a:extLst>
          </p:cNvPr>
          <p:cNvSpPr txBox="1"/>
          <p:nvPr/>
        </p:nvSpPr>
        <p:spPr>
          <a:xfrm>
            <a:off x="3420282" y="564640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3144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30609" y="223039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501574" y="231450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68042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  <a:latin typeface="Comic Sans MS" panose="030F0702030302020204" pitchFamily="66" charset="0"/>
              </a:rPr>
              <a:t>01</a:t>
            </a:r>
            <a:endParaRPr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30843" y="119906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2562625" y="7762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80907" y="24318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077" y="3816310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2D050"/>
                </a:solidFill>
                <a:latin typeface="Comic Sans MS" panose="030F0702030302020204" pitchFamily="66" charset="0"/>
              </a:rPr>
              <a:t>03</a:t>
            </a:r>
            <a:endParaRPr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105402" y="133672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5195820" y="136228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5105591" y="1377595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5226644" y="228453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5148988" y="231525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5175155" y="240206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509994" y="2209455"/>
            <a:ext cx="2678217" cy="1209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 and match.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554466" y="3591397"/>
            <a:ext cx="3209556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complete and read.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6273214" y="133672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sing.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604995" y="239415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2540" y="407064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3974360" y="2505525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3905" y="3257459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42" y="1722849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219200" y="220082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___ your sports day in May?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04800" y="2692628"/>
            <a:ext cx="3799115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845930" y="2692628"/>
            <a:ext cx="4075868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pic>
        <p:nvPicPr>
          <p:cNvPr id="13" name="Picture 425" descr="act_yao_mi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7896234" y="236351"/>
            <a:ext cx="1025564" cy="139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2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295" y="4344591"/>
            <a:ext cx="678710" cy="67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147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948467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48339" y="118093"/>
            <a:ext cx="7198242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in April?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867150"/>
            <a:ext cx="3799115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is.</a:t>
            </a:r>
          </a:p>
        </p:txBody>
      </p:sp>
      <p:sp>
        <p:nvSpPr>
          <p:cNvPr id="29" name="Hexagon 28"/>
          <p:cNvSpPr/>
          <p:nvPr/>
        </p:nvSpPr>
        <p:spPr>
          <a:xfrm>
            <a:off x="4648201" y="3867150"/>
            <a:ext cx="4394862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 </a:t>
            </a:r>
          </a:p>
        </p:txBody>
      </p:sp>
      <p:pic>
        <p:nvPicPr>
          <p:cNvPr id="10" name="Picture 438" descr="scottie_pippe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73" y="94554"/>
            <a:ext cx="1222890" cy="15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18EC9C7F-EC66-487E-A77E-0FEEB0A0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31376"/>
            <a:ext cx="2191112" cy="22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018" y="2562020"/>
            <a:ext cx="1924979" cy="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276896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in July?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305615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521347"/>
            <a:ext cx="429985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isn't.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2521347"/>
            <a:ext cx="4075868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</a:t>
            </a:r>
          </a:p>
        </p:txBody>
      </p:sp>
      <p:sp>
        <p:nvSpPr>
          <p:cNvPr id="30" name="Hexagon 29"/>
          <p:cNvSpPr/>
          <p:nvPr/>
        </p:nvSpPr>
        <p:spPr>
          <a:xfrm>
            <a:off x="387212" y="3906811"/>
            <a:ext cx="379911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C. Yes, it is.</a:t>
            </a:r>
          </a:p>
        </p:txBody>
      </p:sp>
      <p:sp>
        <p:nvSpPr>
          <p:cNvPr id="31" name="Hexagon 30"/>
          <p:cNvSpPr/>
          <p:nvPr/>
        </p:nvSpPr>
        <p:spPr>
          <a:xfrm>
            <a:off x="4948325" y="3923531"/>
            <a:ext cx="4012340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D. No, it is.</a:t>
            </a:r>
          </a:p>
        </p:txBody>
      </p:sp>
      <p:pic>
        <p:nvPicPr>
          <p:cNvPr id="10" name="Picture 451" descr="act_allen_ivers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944596" y="221979"/>
            <a:ext cx="1165470" cy="137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July 15 Calendar Date Design Stock Illustration - Download Image Now - July,  Number 15, Calendar - iStock">
            <a:extLst>
              <a:ext uri="{FF2B5EF4-FFF2-40B4-BE49-F238E27FC236}">
                <a16:creationId xmlns:a16="http://schemas.microsoft.com/office/drawing/2014/main" id="{2A07450E-7939-482A-8B1F-111AF150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32" y1="41830" x2="58497" y2="67320"/>
                        <a14:foregroundMark x1="70098" y1="41993" x2="27124" y2="70752"/>
                        <a14:foregroundMark x1="27288" y1="68137" x2="30882" y2="74020"/>
                        <a14:foregroundMark x1="25327" y1="80556" x2="75327" y2="79085"/>
                        <a14:foregroundMark x1="75327" y1="79085" x2="68137" y2="44118"/>
                        <a14:foregroundMark x1="68954" y1="19771" x2="68954" y2="19771"/>
                        <a14:foregroundMark x1="67647" y1="13562" x2="67647" y2="13562"/>
                        <a14:foregroundMark x1="31699" y1="13889" x2="31699" y2="13889"/>
                        <a14:foregroundMark x1="30392" y1="21078" x2="30392" y2="21078"/>
                        <a14:foregroundMark x1="30392" y1="18137" x2="30392" y2="18137"/>
                        <a14:foregroundMark x1="56699" y1="58987" x2="56699" y2="58987"/>
                        <a14:foregroundMark x1="61111" y1="60131" x2="63562" y2="60131"/>
                        <a14:foregroundMark x1="63889" y1="62582" x2="63889" y2="62582"/>
                        <a14:foregroundMark x1="22549" y1="79248" x2="57353" y2="76797"/>
                        <a14:foregroundMark x1="79085" y1="78595" x2="79085" y2="78595"/>
                        <a14:foregroundMark x1="75327" y1="81209" x2="75327" y2="81209"/>
                        <a14:foregroundMark x1="78595" y1="79412" x2="78595" y2="79412"/>
                        <a14:foregroundMark x1="78595" y1="77614" x2="78595" y2="77614"/>
                        <a14:foregroundMark x1="78595" y1="76471" x2="78595" y2="76471"/>
                        <a14:foregroundMark x1="79085" y1="76471" x2="79085" y2="76471"/>
                        <a14:foregroundMark x1="20752" y1="77451" x2="67157" y2="80556"/>
                        <a14:foregroundMark x1="22222" y1="80229" x2="40359" y2="81046"/>
                        <a14:foregroundMark x1="40359" y1="81046" x2="76634" y2="80719"/>
                        <a14:foregroundMark x1="77778" y1="80719" x2="77778" y2="80719"/>
                        <a14:foregroundMark x1="72549" y1="82516" x2="72549" y2="82516"/>
                        <a14:foregroundMark x1="67157" y1="81536" x2="67157" y2="81536"/>
                        <a14:foregroundMark x1="58660" y1="83007" x2="58660" y2="83007"/>
                        <a14:foregroundMark x1="51797" y1="82190" x2="51797" y2="82190"/>
                        <a14:foregroundMark x1="48366" y1="81209" x2="48366" y2="81209"/>
                        <a14:foregroundMark x1="55882" y1="81046" x2="55882" y2="81046"/>
                        <a14:foregroundMark x1="61275" y1="81046" x2="61275" y2="81046"/>
                        <a14:foregroundMark x1="64869" y1="81046" x2="64869" y2="81046"/>
                        <a14:foregroundMark x1="64052" y1="81699" x2="64052" y2="81699"/>
                        <a14:foregroundMark x1="57516" y1="81699" x2="57516" y2="81699"/>
                        <a14:foregroundMark x1="51144" y1="81699" x2="51144" y2="81699"/>
                        <a14:foregroundMark x1="46078" y1="82516" x2="46078" y2="82516"/>
                        <a14:foregroundMark x1="39542" y1="82026" x2="39542" y2="82026"/>
                        <a14:foregroundMark x1="34967" y1="81699" x2="34967" y2="81699"/>
                        <a14:foregroundMark x1="27614" y1="83007" x2="27614" y2="83007"/>
                        <a14:foregroundMark x1="25490" y1="82353" x2="25490" y2="82353"/>
                        <a14:foregroundMark x1="25490" y1="81699" x2="25490" y2="81699"/>
                        <a14:foregroundMark x1="27451" y1="81373" x2="27451" y2="81373"/>
                        <a14:foregroundMark x1="26471" y1="80392" x2="26471" y2="8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657" y="512486"/>
            <a:ext cx="2320830" cy="232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2357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407" y="2458058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4989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246424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22203" y="88528"/>
            <a:ext cx="7321598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Yes, it is.</a:t>
            </a:r>
            <a:endParaRPr lang="en-US" sz="18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902280"/>
            <a:ext cx="3799115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 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902280"/>
            <a:ext cx="4075868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3" descr="act_tracy_mcgrad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928609" y="120174"/>
            <a:ext cx="993189" cy="13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604BD242-BD2A-4158-81FD-AF4AB065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143F5D79-E2BD-411E-8E8A-9D9E2042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4311453" y="2495586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390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19528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791450"/>
            <a:ext cx="3799115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791450"/>
            <a:ext cx="4075868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7" descr="nick_van_exe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7910849" y="275998"/>
            <a:ext cx="1010949" cy="12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C3BF8740-0EA8-4C87-BD3F-EDD3808FD4CA}"/>
              </a:ext>
            </a:extLst>
          </p:cNvPr>
          <p:cNvSpPr/>
          <p:nvPr/>
        </p:nvSpPr>
        <p:spPr>
          <a:xfrm>
            <a:off x="30480" y="99475"/>
            <a:ext cx="7688646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it isn't. </a:t>
            </a:r>
          </a:p>
        </p:txBody>
      </p:sp>
      <p:pic>
        <p:nvPicPr>
          <p:cNvPr id="12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id="{55C047A7-0393-4BC6-ADBD-382DE127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id="{C9AA9090-FDB4-4250-B287-23303BAD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295348" y="2270432"/>
            <a:ext cx="3697470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738" name="Google Shape;738;p40"/>
          <p:cNvSpPr txBox="1">
            <a:spLocks noGrp="1"/>
          </p:cNvSpPr>
          <p:nvPr>
            <p:ph type="title" idx="2"/>
          </p:nvPr>
        </p:nvSpPr>
        <p:spPr>
          <a:xfrm>
            <a:off x="6553200" y="652095"/>
            <a:ext cx="2084400" cy="15039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/>
              <a:t/>
            </a:r>
            <a:br>
              <a:rPr lang="en" sz="7500" dirty="0"/>
            </a:br>
            <a:r>
              <a:rPr lang="en" sz="7500" dirty="0"/>
              <a:t>01</a:t>
            </a:r>
            <a:endParaRPr sz="75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887" y="4320054"/>
            <a:ext cx="665559" cy="6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6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55295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14623" y="3244391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33401" y="88528"/>
            <a:ext cx="7163586" cy="2483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February?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B: Yes, _____.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4095750"/>
            <a:ext cx="3799115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4095750"/>
            <a:ext cx="4075868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49" descr="act_lebron_jame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7981949" y="149027"/>
            <a:ext cx="1070022" cy="1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2236" y="396131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289" y="2463370"/>
            <a:ext cx="187468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90547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03325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872836" y="88528"/>
            <a:ext cx="6824151" cy="24070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in September?</a:t>
            </a:r>
            <a:b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_____.</a:t>
            </a:r>
            <a:endParaRPr lang="en-US" sz="4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621095"/>
            <a:ext cx="3799115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621095"/>
            <a:ext cx="4075868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59" descr="michael_jord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39" y="91511"/>
            <a:ext cx="1261797" cy="1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" y="2885399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053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12" y="2469084"/>
            <a:ext cx="1810670" cy="6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3176478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304018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152400" y="88529"/>
            <a:ext cx="7849387" cy="1993378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January?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 B: _____. It's in March.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505152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698394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2698394"/>
            <a:ext cx="4075868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376579" y="3962233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C.No,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937692" y="3978953"/>
            <a:ext cx="4012340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No,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63" descr="act_tim_dunc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7832391" y="124439"/>
            <a:ext cx="1152939" cy="14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1688" y="3991127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54" y="2507753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-1905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</a:p>
        </p:txBody>
      </p:sp>
    </p:spTree>
    <p:extLst>
      <p:ext uri="{BB962C8B-B14F-4D97-AF65-F5344CB8AC3E}">
        <p14:creationId xmlns:p14="http://schemas.microsoft.com/office/powerpoint/2010/main" val="102770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A879B57-4B4E-4475-B686-897F02A80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606172"/>
            <a:ext cx="1854615" cy="25271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8106123-1E22-48FA-A1D6-C15D66AE7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70145" y="1029905"/>
            <a:ext cx="2581406" cy="41135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C9BD73C-80A7-4B59-B665-C6DE3962D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4040">
            <a:off x="7307216" y="848553"/>
            <a:ext cx="1487634" cy="18595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1A694AA-0E50-4BFA-B737-F1A4379B3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36099" y="3111896"/>
            <a:ext cx="2207901" cy="194814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6CC3054-38BD-48A7-B50A-A1E562BC0A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161934" y="2141506"/>
            <a:ext cx="1531839" cy="15039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6458E9D-6ED6-4A1C-B375-85DD7C78FC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27307" y="1268699"/>
            <a:ext cx="1736846" cy="1394047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EF25DCDB-8710-4DB7-A68D-5546F9DC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43" y="292488"/>
            <a:ext cx="8652600" cy="602725"/>
          </a:xfrm>
        </p:spPr>
        <p:txBody>
          <a:bodyPr/>
          <a:lstStyle/>
          <a:p>
            <a:pPr algn="ctr"/>
            <a:r>
              <a:rPr lang="en-US" sz="3600"/>
              <a:t>In which month can you see these?</a:t>
            </a:r>
          </a:p>
        </p:txBody>
      </p:sp>
    </p:spTree>
    <p:extLst>
      <p:ext uri="{BB962C8B-B14F-4D97-AF65-F5344CB8AC3E}">
        <p14:creationId xmlns:p14="http://schemas.microsoft.com/office/powerpoint/2010/main" val="25689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cember holiday clip art jpg - Clipartix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00150"/>
            <a:ext cx="4953000" cy="330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12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4720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12 July 4th Family Illustrations &amp; Clip Art - iStock">
            <a:extLst>
              <a:ext uri="{FF2B5EF4-FFF2-40B4-BE49-F238E27FC236}">
                <a16:creationId xmlns:a16="http://schemas.microsoft.com/office/drawing/2014/main" id="{2C7BCA68-3628-48BC-A202-7AEF1994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0" y="209550"/>
            <a:ext cx="4682150" cy="3970867"/>
          </a:xfrm>
          <a:prstGeom prst="roundRect">
            <a:avLst/>
          </a:prstGeom>
          <a:solidFill>
            <a:srgbClr val="F0F0F0"/>
          </a:solidFill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0F8EC1-8493-47A6-859A-CEAD629D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137"/>
            <a:ext cx="3810000" cy="913590"/>
          </a:xfrm>
        </p:spPr>
        <p:txBody>
          <a:bodyPr/>
          <a:lstStyle/>
          <a:p>
            <a:pPr algn="ctr"/>
            <a:r>
              <a:rPr lang="en-US" sz="320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American Independence Day</a:t>
            </a:r>
          </a:p>
        </p:txBody>
      </p:sp>
      <p:pic>
        <p:nvPicPr>
          <p:cNvPr id="6148" name="Picture 4" descr="26,185 Beach Vacation Illustrations &amp; Clip Art - iStock">
            <a:extLst>
              <a:ext uri="{FF2B5EF4-FFF2-40B4-BE49-F238E27FC236}">
                <a16:creationId xmlns:a16="http://schemas.microsoft.com/office/drawing/2014/main" id="{F5AA0F6A-F93D-452F-B79D-A4F8DC6B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5" y="1289897"/>
            <a:ext cx="3769360" cy="3769360"/>
          </a:xfrm>
          <a:prstGeom prst="ellipse">
            <a:avLst/>
          </a:prstGeom>
          <a:solidFill>
            <a:srgbClr val="F0F0F0"/>
          </a:solidFill>
          <a:ln w="76200">
            <a:solidFill>
              <a:srgbClr val="00B05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8B62A7-C83D-421B-BE45-F1FA425CAE33}"/>
              </a:ext>
            </a:extLst>
          </p:cNvPr>
          <p:cNvSpPr txBox="1">
            <a:spLocks/>
          </p:cNvSpPr>
          <p:nvPr/>
        </p:nvSpPr>
        <p:spPr>
          <a:xfrm>
            <a:off x="4953000" y="2876550"/>
            <a:ext cx="2326640" cy="9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Summer Holiday</a:t>
            </a:r>
          </a:p>
        </p:txBody>
      </p:sp>
    </p:spTree>
    <p:extLst>
      <p:ext uri="{BB962C8B-B14F-4D97-AF65-F5344CB8AC3E}">
        <p14:creationId xmlns:p14="http://schemas.microsoft.com/office/powerpoint/2010/main" val="14500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843" b="25797"/>
          <a:stretch/>
        </p:blipFill>
        <p:spPr bwMode="auto">
          <a:xfrm>
            <a:off x="1859989" y="1657350"/>
            <a:ext cx="542402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7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21125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6,185 Beach Vacation Illustrations &amp; Clip Art - iStock">
            <a:extLst>
              <a:ext uri="{FF2B5EF4-FFF2-40B4-BE49-F238E27FC236}">
                <a16:creationId xmlns:a16="http://schemas.microsoft.com/office/drawing/2014/main" id="{F5AA0F6A-F93D-452F-B79D-A4F8DC6B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5" y="1289897"/>
            <a:ext cx="3769360" cy="3769360"/>
          </a:xfrm>
          <a:prstGeom prst="ellipse">
            <a:avLst/>
          </a:prstGeom>
          <a:solidFill>
            <a:srgbClr val="F0F0F0"/>
          </a:solidFill>
          <a:ln w="76200">
            <a:solidFill>
              <a:srgbClr val="00B05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8B62A7-C83D-421B-BE45-F1FA425CAE33}"/>
              </a:ext>
            </a:extLst>
          </p:cNvPr>
          <p:cNvSpPr txBox="1">
            <a:spLocks/>
          </p:cNvSpPr>
          <p:nvPr/>
        </p:nvSpPr>
        <p:spPr>
          <a:xfrm>
            <a:off x="4926563" y="2647950"/>
            <a:ext cx="2326640" cy="9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Summer holiday</a:t>
            </a:r>
          </a:p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starts</a:t>
            </a:r>
          </a:p>
        </p:txBody>
      </p:sp>
      <p:pic>
        <p:nvPicPr>
          <p:cNvPr id="8194" name="Picture 2" descr="Happy childrens day kid scene | Happy children's day, Childrens, Happy">
            <a:extLst>
              <a:ext uri="{FF2B5EF4-FFF2-40B4-BE49-F238E27FC236}">
                <a16:creationId xmlns:a16="http://schemas.microsoft.com/office/drawing/2014/main" id="{26FEBFDF-0EA0-4ED6-BBDC-D80CDF20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5306" l="1667" r="96667">
                        <a14:foregroundMark x1="7424" y1="14694" x2="61667" y2="82245"/>
                        <a14:foregroundMark x1="74545" y1="31429" x2="18485" y2="83673"/>
                        <a14:foregroundMark x1="13333" y1="43469" x2="14848" y2="89796"/>
                        <a14:foregroundMark x1="14848" y1="89796" x2="15758" y2="92653"/>
                        <a14:foregroundMark x1="20758" y1="90408" x2="29697" y2="91020"/>
                        <a14:foregroundMark x1="29697" y1="91020" x2="63636" y2="88571"/>
                        <a14:foregroundMark x1="63636" y1="88571" x2="68788" y2="88980"/>
                        <a14:foregroundMark x1="74242" y1="90816" x2="81818" y2="82653"/>
                        <a14:foregroundMark x1="81818" y1="82653" x2="90152" y2="55918"/>
                        <a14:foregroundMark x1="90152" y1="55918" x2="90606" y2="34898"/>
                        <a14:foregroundMark x1="90606" y1="34898" x2="84394" y2="25714"/>
                        <a14:foregroundMark x1="84394" y1="25714" x2="76515" y2="20612"/>
                        <a14:foregroundMark x1="64848" y1="5918" x2="64848" y2="5918"/>
                        <a14:foregroundMark x1="53182" y1="3878" x2="53182" y2="3878"/>
                        <a14:foregroundMark x1="39697" y1="3469" x2="39697" y2="3469"/>
                        <a14:foregroundMark x1="32424" y1="14286" x2="32424" y2="14286"/>
                        <a14:foregroundMark x1="26212" y1="14898" x2="26212" y2="14898"/>
                        <a14:foregroundMark x1="24091" y1="15306" x2="34091" y2="15306"/>
                        <a14:foregroundMark x1="83636" y1="19184" x2="91212" y2="28163"/>
                        <a14:foregroundMark x1="91212" y1="28163" x2="91818" y2="40204"/>
                        <a14:foregroundMark x1="91818" y1="40204" x2="89091" y2="75714"/>
                        <a14:foregroundMark x1="89091" y1="75714" x2="84394" y2="85918"/>
                        <a14:foregroundMark x1="11061" y1="31224" x2="15000" y2="93061"/>
                        <a14:foregroundMark x1="14242" y1="16939" x2="60606" y2="31020"/>
                        <a14:foregroundMark x1="60606" y1="31020" x2="69697" y2="36939"/>
                        <a14:foregroundMark x1="61818" y1="25714" x2="35455" y2="69796"/>
                        <a14:foregroundMark x1="40909" y1="38367" x2="38788" y2="58367"/>
                        <a14:foregroundMark x1="78485" y1="40408" x2="48030" y2="84082"/>
                        <a14:foregroundMark x1="77576" y1="49592" x2="77576" y2="67551"/>
                        <a14:foregroundMark x1="77576" y1="67551" x2="73788" y2="83061"/>
                        <a14:foregroundMark x1="81364" y1="54490" x2="61515" y2="92245"/>
                        <a14:foregroundMark x1="39697" y1="67347" x2="30455" y2="88776"/>
                        <a14:foregroundMark x1="11061" y1="61633" x2="11061" y2="61633"/>
                        <a14:foregroundMark x1="13182" y1="85102" x2="13182" y2="85102"/>
                        <a14:foregroundMark x1="10909" y1="88980" x2="10909" y2="88980"/>
                        <a14:foregroundMark x1="10455" y1="83265" x2="10455" y2="83265"/>
                        <a14:foregroundMark x1="12879" y1="80000" x2="12879" y2="80000"/>
                        <a14:foregroundMark x1="10758" y1="81224" x2="10758" y2="81224"/>
                        <a14:foregroundMark x1="9394" y1="84082" x2="9394" y2="84082"/>
                        <a14:foregroundMark x1="8333" y1="87347" x2="8182" y2="88163"/>
                        <a14:foregroundMark x1="10152" y1="67959" x2="10152" y2="67959"/>
                        <a14:foregroundMark x1="9697" y1="66939" x2="9697" y2="66939"/>
                        <a14:foregroundMark x1="9091" y1="62449" x2="9091" y2="62449"/>
                        <a14:foregroundMark x1="9091" y1="59184" x2="9091" y2="59184"/>
                        <a14:foregroundMark x1="8636" y1="56735" x2="8636" y2="56735"/>
                        <a14:foregroundMark x1="8636" y1="55510" x2="8636" y2="55510"/>
                        <a14:foregroundMark x1="6061" y1="58163" x2="6061" y2="58163"/>
                        <a14:foregroundMark x1="6212" y1="62653" x2="6212" y2="62653"/>
                        <a14:foregroundMark x1="9242" y1="39592" x2="9242" y2="39592"/>
                        <a14:foregroundMark x1="7424" y1="38571" x2="7424" y2="38571"/>
                        <a14:foregroundMark x1="6364" y1="35510" x2="6212" y2="34898"/>
                        <a14:foregroundMark x1="5909" y1="31633" x2="5909" y2="31633"/>
                        <a14:foregroundMark x1="4697" y1="28571" x2="4697" y2="28571"/>
                        <a14:foregroundMark x1="5455" y1="23878" x2="5455" y2="23878"/>
                        <a14:foregroundMark x1="6364" y1="20204" x2="6364" y2="20204"/>
                        <a14:foregroundMark x1="2273" y1="27347" x2="2273" y2="27347"/>
                        <a14:foregroundMark x1="1818" y1="31224" x2="1818" y2="31224"/>
                        <a14:foregroundMark x1="13485" y1="14490" x2="13485" y2="14490"/>
                        <a14:foregroundMark x1="16364" y1="14694" x2="17576" y2="14898"/>
                        <a14:foregroundMark x1="19242" y1="16531" x2="19242" y2="16531"/>
                        <a14:foregroundMark x1="21970" y1="18367" x2="21970" y2="18367"/>
                        <a14:foregroundMark x1="19394" y1="16735" x2="18939" y2="16735"/>
                        <a14:foregroundMark x1="18636" y1="16531" x2="18636" y2="16531"/>
                        <a14:foregroundMark x1="17879" y1="14490" x2="17879" y2="14490"/>
                        <a14:foregroundMark x1="15909" y1="13265" x2="15152" y2="13265"/>
                        <a14:foregroundMark x1="13788" y1="13265" x2="13788" y2="13265"/>
                        <a14:foregroundMark x1="13030" y1="13265" x2="12576" y2="13265"/>
                        <a14:foregroundMark x1="10909" y1="13673" x2="10909" y2="13673"/>
                        <a14:foregroundMark x1="13939" y1="13061" x2="13939" y2="13061"/>
                        <a14:foregroundMark x1="17424" y1="13061" x2="17424" y2="13061"/>
                        <a14:foregroundMark x1="18030" y1="14082" x2="18030" y2="14082"/>
                        <a14:foregroundMark x1="16515" y1="12449" x2="16061" y2="12449"/>
                        <a14:foregroundMark x1="13788" y1="12449" x2="13788" y2="12449"/>
                        <a14:foregroundMark x1="12576" y1="12449" x2="12576" y2="12449"/>
                        <a14:foregroundMark x1="80152" y1="15918" x2="80152" y2="15918"/>
                        <a14:foregroundMark x1="74394" y1="16939" x2="71970" y2="17755"/>
                        <a14:foregroundMark x1="69242" y1="17959" x2="68788" y2="17959"/>
                        <a14:foregroundMark x1="67879" y1="17959" x2="67879" y2="17959"/>
                        <a14:foregroundMark x1="66212" y1="18571" x2="63485" y2="19184"/>
                        <a14:foregroundMark x1="41667" y1="27347" x2="46515" y2="41429"/>
                        <a14:foregroundMark x1="32121" y1="36327" x2="50909" y2="36122"/>
                        <a14:foregroundMark x1="50909" y1="36122" x2="81515" y2="37551"/>
                        <a14:foregroundMark x1="40758" y1="77551" x2="48333" y2="83061"/>
                        <a14:foregroundMark x1="92727" y1="34898" x2="92727" y2="34898"/>
                        <a14:foregroundMark x1="91667" y1="26939" x2="91667" y2="26939"/>
                        <a14:foregroundMark x1="94697" y1="26939" x2="94697" y2="26939"/>
                        <a14:foregroundMark x1="96818" y1="33469" x2="96818" y2="33469"/>
                        <a14:foregroundMark x1="94394" y1="38776" x2="93788" y2="40000"/>
                        <a14:foregroundMark x1="92879" y1="42449" x2="92879" y2="42449"/>
                        <a14:foregroundMark x1="77121" y1="91429" x2="77121" y2="91429"/>
                        <a14:foregroundMark x1="76364" y1="92653" x2="76364" y2="92653"/>
                        <a14:foregroundMark x1="77121" y1="94694" x2="77121" y2="94694"/>
                        <a14:foregroundMark x1="81970" y1="94694" x2="81970" y2="94694"/>
                        <a14:foregroundMark x1="76970" y1="93878" x2="76970" y2="93878"/>
                        <a14:foregroundMark x1="63485" y1="91429" x2="63485" y2="91429"/>
                        <a14:foregroundMark x1="60455" y1="94082" x2="60455" y2="94082"/>
                        <a14:foregroundMark x1="56818" y1="93265" x2="56818" y2="93265"/>
                        <a14:foregroundMark x1="56364" y1="93265" x2="56364" y2="93265"/>
                        <a14:foregroundMark x1="51364" y1="93265" x2="51364" y2="93265"/>
                        <a14:foregroundMark x1="50303" y1="92653" x2="50303" y2="92653"/>
                        <a14:foregroundMark x1="26061" y1="93673" x2="25303" y2="93673"/>
                        <a14:foregroundMark x1="25000" y1="93878" x2="22727" y2="94694"/>
                        <a14:foregroundMark x1="20606" y1="95102" x2="20606" y2="95102"/>
                        <a14:foregroundMark x1="19545" y1="95102" x2="19545" y2="95102"/>
                        <a14:foregroundMark x1="16970" y1="95306" x2="16970" y2="95306"/>
                        <a14:foregroundMark x1="87727" y1="88571" x2="87727" y2="88571"/>
                        <a14:foregroundMark x1="89545" y1="83265" x2="89697" y2="81837"/>
                        <a14:foregroundMark x1="91364" y1="73265" x2="91667" y2="72449"/>
                        <a14:foregroundMark x1="92121" y1="70408" x2="92576" y2="69796"/>
                        <a14:foregroundMark x1="93485" y1="63061" x2="93485" y2="63061"/>
                        <a14:foregroundMark x1="93939" y1="61224" x2="93939" y2="61224"/>
                        <a14:foregroundMark x1="93333" y1="64286" x2="93333" y2="64286"/>
                        <a14:foregroundMark x1="93788" y1="65918" x2="93788" y2="65918"/>
                        <a14:foregroundMark x1="94545" y1="66531" x2="94545" y2="66531"/>
                        <a14:foregroundMark x1="93636" y1="24286" x2="93636" y2="24286"/>
                        <a14:backgroundMark x1="455" y1="24490" x2="455" y2="24490"/>
                        <a14:backgroundMark x1="152" y1="30204" x2="152" y2="30204"/>
                        <a14:backgroundMark x1="152" y1="30408" x2="152" y2="30408"/>
                        <a14:backgroundMark x1="606" y1="26327" x2="606" y2="26327"/>
                        <a14:backgroundMark x1="99545" y1="31224" x2="99545" y2="31224"/>
                        <a14:backgroundMark x1="99545" y1="34490" x2="99545" y2="34490"/>
                        <a14:backgroundMark x1="98788" y1="36939" x2="98788" y2="36939"/>
                        <a14:backgroundMark x1="98788" y1="38776" x2="98788" y2="3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65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10676</TotalTime>
  <Words>532</Words>
  <Application>Microsoft Office PowerPoint</Application>
  <PresentationFormat>On-screen Show (16:9)</PresentationFormat>
  <Paragraphs>147</Paragraphs>
  <Slides>47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Arial Black</vt:lpstr>
      <vt:lpstr>Encode Sans</vt:lpstr>
      <vt:lpstr>Barriecito</vt:lpstr>
      <vt:lpstr>Sport Day</vt:lpstr>
      <vt:lpstr>Arvo</vt:lpstr>
      <vt:lpstr>Bernard MT Condensed</vt:lpstr>
      <vt:lpstr>Comic Sans MS</vt:lpstr>
      <vt:lpstr>Community, Family &amp; Personal Services Major for College: Physical Education by Slidesgo</vt:lpstr>
      <vt:lpstr>PowerPoint Presentation</vt:lpstr>
      <vt:lpstr> Our sports day</vt:lpstr>
      <vt:lpstr>01</vt:lpstr>
      <vt:lpstr>Warm-up</vt:lpstr>
      <vt:lpstr>In which month can you see these?</vt:lpstr>
      <vt:lpstr>The 12th month of the year</vt:lpstr>
      <vt:lpstr>American Independence Day</vt:lpstr>
      <vt:lpstr>The 7th month of the year</vt:lpstr>
      <vt:lpstr>PowerPoint Presentation</vt:lpstr>
      <vt:lpstr>The 6th month of the year</vt:lpstr>
      <vt:lpstr>PowerPoint Presentation</vt:lpstr>
      <vt:lpstr>The 11th month of the year</vt:lpstr>
      <vt:lpstr>PowerPoint Presentation</vt:lpstr>
      <vt:lpstr>The 10th month of the year</vt:lpstr>
      <vt:lpstr>PowerPoint Presentation</vt:lpstr>
      <vt:lpstr>The 9th month of the year</vt:lpstr>
      <vt:lpstr>Listen and match.</vt:lpstr>
      <vt:lpstr>Who is she? Who is he?</vt:lpstr>
      <vt:lpstr>Which month do you see?</vt:lpstr>
      <vt:lpstr>PowerPoint Presentation</vt:lpstr>
      <vt:lpstr>PowerPoint Presentation</vt:lpstr>
      <vt:lpstr>PowerPoint Presentation</vt:lpstr>
      <vt:lpstr>PowerPoint Presentation</vt:lpstr>
      <vt:lpstr>Let's sing.</vt:lpstr>
      <vt:lpstr>PowerPoint Presentation</vt:lpstr>
      <vt:lpstr>Game</vt:lpstr>
      <vt:lpstr>PowerPoint Presentation</vt:lpstr>
      <vt:lpstr>Scoreboard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Giang Do</cp:lastModifiedBy>
  <cp:revision>64</cp:revision>
  <dcterms:modified xsi:type="dcterms:W3CDTF">2023-07-26T10:09:37Z</dcterms:modified>
  <cp:category>9Slide.vn</cp:category>
</cp:coreProperties>
</file>