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Encode Sans"/>
      <p:regular r:id="rId32"/>
      <p:bold r:id="rId33"/>
    </p:embeddedFont>
    <p:embeddedFont>
      <p:font typeface="Arv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ZVfB4ivYYdWVQfcX17WynGX5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ncodeSans-bold.fntdata"/><Relationship Id="rId10" Type="http://schemas.openxmlformats.org/officeDocument/2006/relationships/slide" Target="slides/slide5.xml"/><Relationship Id="rId32" Type="http://schemas.openxmlformats.org/officeDocument/2006/relationships/font" Target="fonts/EncodeSans-regular.fntdata"/><Relationship Id="rId13" Type="http://schemas.openxmlformats.org/officeDocument/2006/relationships/slide" Target="slides/slide8.xml"/><Relationship Id="rId35" Type="http://schemas.openxmlformats.org/officeDocument/2006/relationships/font" Target="fonts/Arvo-bold.fntdata"/><Relationship Id="rId12" Type="http://schemas.openxmlformats.org/officeDocument/2006/relationships/slide" Target="slides/slide7.xml"/><Relationship Id="rId34" Type="http://schemas.openxmlformats.org/officeDocument/2006/relationships/font" Target="fonts/Arvo-regular.fntdata"/><Relationship Id="rId15" Type="http://schemas.openxmlformats.org/officeDocument/2006/relationships/slide" Target="slides/slide10.xml"/><Relationship Id="rId37" Type="http://schemas.openxmlformats.org/officeDocument/2006/relationships/font" Target="fonts/Arvo-boldItalic.fntdata"/><Relationship Id="rId14" Type="http://schemas.openxmlformats.org/officeDocument/2006/relationships/slide" Target="slides/slide9.xml"/><Relationship Id="rId36" Type="http://schemas.openxmlformats.org/officeDocument/2006/relationships/font" Target="fonts/Arv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4" name="Google Shape;9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7" name="Google Shape;111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6" name="Google Shape;117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Divide the class into 3 teams.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from each team choose a number (or throw sticky ball on the grid to choose the number), then have 2 pupils from each team ask and answer with the picture in that number.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or teacher clicks on the month to reveal the icons indicating the points for that team.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After 9 numbers, the team with the most points is the winner.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Link: https://youtu.be/SSl-SbVz2oA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Divide pupils into teams.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Show the scrambled letters. Have pupils think and whisper the answer to their friend.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Teacher calls out the representatives to race to the board and write the answer. 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/>
              <a:t>- Teacher gives stars/ points to the team with correct answer. Give extra stars/ points to the fast team(s).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Click on the red button to reveal the answer.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/>
          <p:nvPr/>
        </p:nvSpPr>
        <p:spPr>
          <a:xfrm flipH="1">
            <a:off x="-255993" y="10637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9"/>
          <p:cNvSpPr/>
          <p:nvPr/>
        </p:nvSpPr>
        <p:spPr>
          <a:xfrm flipH="1">
            <a:off x="331577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/>
          <p:nvPr/>
        </p:nvSpPr>
        <p:spPr>
          <a:xfrm>
            <a:off x="7872614" y="4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9"/>
          <p:cNvSpPr/>
          <p:nvPr/>
        </p:nvSpPr>
        <p:spPr>
          <a:xfrm>
            <a:off x="6724057" y="6574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Title and text 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flipH="1" rot="1116195">
            <a:off x="8207404" y="3235502"/>
            <a:ext cx="97919" cy="203387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flipH="1" rot="1116195">
            <a:off x="8057057" y="3497682"/>
            <a:ext cx="69420" cy="144685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flipH="1" rot="1116195">
            <a:off x="7901758" y="3727009"/>
            <a:ext cx="72830" cy="186336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flipH="1" rot="1116195">
            <a:off x="7796272" y="3952289"/>
            <a:ext cx="56023" cy="211668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flipH="1" rot="6967252">
            <a:off x="3991874" y="3555624"/>
            <a:ext cx="49203" cy="210937"/>
          </a:xfrm>
          <a:custGeom>
            <a:rect b="b" l="l" r="r" t="t"/>
            <a:pathLst>
              <a:path extrusionOk="0" h="866" w="202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flipH="1" rot="6967252">
            <a:off x="4227800" y="3675769"/>
            <a:ext cx="57485" cy="189259"/>
          </a:xfrm>
          <a:custGeom>
            <a:rect b="b" l="l" r="r" t="t"/>
            <a:pathLst>
              <a:path extrusionOk="0" h="777" w="236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flipH="1" rot="6967252">
            <a:off x="4503170" y="3775457"/>
            <a:ext cx="74292" cy="144197"/>
          </a:xfrm>
          <a:custGeom>
            <a:rect b="b" l="l" r="r" t="t"/>
            <a:pathLst>
              <a:path extrusionOk="0" h="592" w="305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flipH="1" rot="6967252">
              <a:off x="122733" y="1738189"/>
              <a:ext cx="116431" cy="121788"/>
            </a:xfrm>
            <a:custGeom>
              <a:rect b="b" l="l" r="r" t="t"/>
              <a:pathLst>
                <a:path extrusionOk="0" h="500" w="478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flipH="1" rot="6967252">
              <a:off x="3743959" y="3439974"/>
              <a:ext cx="59190" cy="147851"/>
            </a:xfrm>
            <a:custGeom>
              <a:rect b="b" l="l" r="r" t="t"/>
              <a:pathLst>
                <a:path extrusionOk="0" h="607" w="243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flipH="1" rot="6967252">
              <a:off x="3499986" y="3242457"/>
              <a:ext cx="77702" cy="186823"/>
            </a:xfrm>
            <a:custGeom>
              <a:rect b="b" l="l" r="r" t="t"/>
              <a:pathLst>
                <a:path extrusionOk="0" h="767" w="319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flipH="1" rot="6967252">
              <a:off x="388506" y="1653029"/>
              <a:ext cx="141764" cy="180490"/>
            </a:xfrm>
            <a:custGeom>
              <a:rect b="b" l="l" r="r" t="t"/>
              <a:pathLst>
                <a:path extrusionOk="0" h="741" w="582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flipH="1" rot="6967252">
              <a:off x="3291968" y="3060966"/>
              <a:ext cx="94753" cy="203874"/>
            </a:xfrm>
            <a:custGeom>
              <a:rect b="b" l="l" r="r" t="t"/>
              <a:pathLst>
                <a:path extrusionOk="0" h="837" w="389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flipH="1" rot="6967252">
              <a:off x="3094840" y="2892457"/>
              <a:ext cx="81112" cy="141762"/>
            </a:xfrm>
            <a:custGeom>
              <a:rect b="b" l="l" r="r" t="t"/>
              <a:pathLst>
                <a:path extrusionOk="0" h="582" w="333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flipH="1" rot="6967252">
              <a:off x="662625" y="1630834"/>
              <a:ext cx="116431" cy="171478"/>
            </a:xfrm>
            <a:custGeom>
              <a:rect b="b" l="l" r="r" t="t"/>
              <a:pathLst>
                <a:path extrusionOk="0" h="704" w="478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flipH="1" rot="6967252">
              <a:off x="2879423" y="2663313"/>
              <a:ext cx="94753" cy="181708"/>
            </a:xfrm>
            <a:custGeom>
              <a:rect b="b" l="l" r="r" t="t"/>
              <a:pathLst>
                <a:path extrusionOk="0" h="746" w="389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flipH="1" rot="6967252">
              <a:off x="2690313" y="2470319"/>
              <a:ext cx="97919" cy="203386"/>
            </a:xfrm>
            <a:custGeom>
              <a:rect b="b" l="l" r="r" t="t"/>
              <a:pathLst>
                <a:path extrusionOk="0" h="835" w="402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flipH="1" rot="6967252">
              <a:off x="971971" y="1647886"/>
              <a:ext cx="86227" cy="140544"/>
            </a:xfrm>
            <a:custGeom>
              <a:rect b="b" l="l" r="r" t="t"/>
              <a:pathLst>
                <a:path extrusionOk="0" h="577" w="354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flipH="1" rot="6967252">
              <a:off x="2495268" y="2306029"/>
              <a:ext cx="69420" cy="144685"/>
            </a:xfrm>
            <a:custGeom>
              <a:rect b="b" l="l" r="r" t="t"/>
              <a:pathLst>
                <a:path extrusionOk="0" h="594" w="285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flipH="1" rot="6967252">
              <a:off x="1252568" y="1651044"/>
              <a:ext cx="89637" cy="204361"/>
            </a:xfrm>
            <a:custGeom>
              <a:rect b="b" l="l" r="r" t="t"/>
              <a:pathLst>
                <a:path extrusionOk="0" h="839" w="368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flipH="1" rot="6967252">
              <a:off x="2265654" y="2100202"/>
              <a:ext cx="72830" cy="186336"/>
            </a:xfrm>
            <a:custGeom>
              <a:rect b="b" l="l" r="r" t="t"/>
              <a:pathLst>
                <a:path extrusionOk="0" h="765" w="299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flipH="1" rot="6967252">
              <a:off x="1517784" y="1721257"/>
              <a:ext cx="67472" cy="187554"/>
            </a:xfrm>
            <a:custGeom>
              <a:rect b="b" l="l" r="r" t="t"/>
              <a:pathLst>
                <a:path extrusionOk="0" h="770" w="277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flipH="1" rot="6967252">
              <a:off x="2053057" y="1943496"/>
              <a:ext cx="56023" cy="211668"/>
            </a:xfrm>
            <a:custGeom>
              <a:rect b="b" l="l" r="r" t="t"/>
              <a:pathLst>
                <a:path extrusionOk="0" h="869" w="23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flipH="1" rot="6967252">
              <a:off x="1807864" y="1844223"/>
              <a:ext cx="45549" cy="145902"/>
            </a:xfrm>
            <a:custGeom>
              <a:rect b="b" l="l" r="r" t="t"/>
              <a:pathLst>
                <a:path extrusionOk="0" h="599" w="187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/>
          <p:nvPr>
            <p:ph idx="1" type="subTitle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0"/>
          <p:cNvSpPr txBox="1"/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7" name="Google Shape;167;p40"/>
          <p:cNvSpPr/>
          <p:nvPr/>
        </p:nvSpPr>
        <p:spPr>
          <a:xfrm flipH="1" rot="1116195">
            <a:off x="9025248" y="2114653"/>
            <a:ext cx="59190" cy="147851"/>
          </a:xfrm>
          <a:custGeom>
            <a:rect b="b" l="l" r="r" t="t"/>
            <a:pathLst>
              <a:path extrusionOk="0" h="607" w="243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flipH="1" rot="1116195">
            <a:off x="8870199" y="2351159"/>
            <a:ext cx="77702" cy="186824"/>
          </a:xfrm>
          <a:custGeom>
            <a:rect b="b" l="l" r="r" t="t"/>
            <a:pathLst>
              <a:path extrusionOk="0" h="767" w="319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flipH="1" rot="1116195">
            <a:off x="8716294" y="2563040"/>
            <a:ext cx="94752" cy="203874"/>
          </a:xfrm>
          <a:custGeom>
            <a:rect b="b" l="l" r="r" t="t"/>
            <a:pathLst>
              <a:path extrusionOk="0" h="837" w="389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flipH="1" rot="1116195">
            <a:off x="8551945" y="2822400"/>
            <a:ext cx="81112" cy="141762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flipH="1" rot="1116195">
            <a:off x="8365043" y="3036596"/>
            <a:ext cx="94752" cy="181708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flipH="1" rot="1116195">
            <a:off x="7592303" y="5088000"/>
            <a:ext cx="86227" cy="140544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flipH="1" rot="1116195">
            <a:off x="7588430" y="4771627"/>
            <a:ext cx="89637" cy="204361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flipH="1" rot="1116195">
            <a:off x="7627545" y="4519996"/>
            <a:ext cx="67472" cy="187554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flipH="1" rot="1116195">
            <a:off x="7703252" y="4250739"/>
            <a:ext cx="45549" cy="145903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flipH="1" rot="-2880928">
              <a:off x="2792501" y="3207205"/>
              <a:ext cx="40061" cy="163340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flipH="1" rot="-2880928">
              <a:off x="2973675" y="3393675"/>
              <a:ext cx="41713" cy="127409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flipH="1" rot="-2880928">
              <a:off x="2610062" y="3062426"/>
              <a:ext cx="51624" cy="177175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flipH="1" rot="-2880928">
              <a:off x="3128520" y="3545836"/>
              <a:ext cx="57406" cy="179240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flipH="1" rot="-2880928">
              <a:off x="2403679" y="2958417"/>
              <a:ext cx="55961" cy="123486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flipH="1" rot="-2880928">
              <a:off x="3260641" y="3731586"/>
              <a:ext cx="64427" cy="15797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flipH="1" rot="-2880928">
              <a:off x="2172789" y="2828973"/>
              <a:ext cx="74546" cy="15466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flipH="1" rot="-2880928">
              <a:off x="3395799" y="3961672"/>
              <a:ext cx="64427" cy="121627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flipH="1" rot="-2880928">
              <a:off x="1958456" y="2736448"/>
              <a:ext cx="91685" cy="169122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flipH="1" rot="-2880928">
              <a:off x="3493911" y="4151908"/>
              <a:ext cx="93130" cy="166644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flipH="1" rot="-2880928">
              <a:off x="1738296" y="2683791"/>
              <a:ext cx="75785" cy="115845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flipH="1" rot="-2880928">
              <a:off x="3579422" y="4367488"/>
              <a:ext cx="97260" cy="148678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flipH="1" rot="-2880928">
              <a:off x="1486172" y="2601319"/>
              <a:ext cx="95815" cy="148678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flipH="1" rot="-2880928">
              <a:off x="3660149" y="4624815"/>
              <a:ext cx="87555" cy="11088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flipH="1" rot="-2880928">
              <a:off x="1262333" y="2542130"/>
              <a:ext cx="108824" cy="162307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flipH="1" rot="-2880928">
              <a:off x="1042055" y="2509627"/>
              <a:ext cx="81773" cy="116258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flipH="1" rot="-2880928">
              <a:off x="791396" y="2437386"/>
              <a:ext cx="98706" cy="147646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flipH="1" rot="-2880928">
              <a:off x="571381" y="2373446"/>
              <a:ext cx="101597" cy="162720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flipH="1" rot="-2880928">
              <a:off x="355731" y="2325952"/>
              <a:ext cx="73100" cy="117291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flipH="1" rot="-2880928">
              <a:off x="115635" y="2223772"/>
              <a:ext cx="81567" cy="154667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flipH="1" rot="-2880928">
              <a:off x="-83672" y="2120473"/>
              <a:ext cx="75991" cy="174491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/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1" name="Google Shape;231;p41"/>
          <p:cNvSpPr txBox="1"/>
          <p:nvPr>
            <p:ph idx="1" type="subTitle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6" name="Google Shape;246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8" name="Google Shape;258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64" name="Google Shape;264;p4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65" name="Google Shape;265;p4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1" name="Google Shape;271;p4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72" name="Google Shape;272;p4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3" name="Google Shape;273;p4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74" name="Google Shape;274;p4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/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9"/>
          <p:cNvSpPr txBox="1"/>
          <p:nvPr>
            <p:ph idx="1" type="subTitle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9"/>
          <p:cNvSpPr txBox="1"/>
          <p:nvPr>
            <p:ph idx="2" type="ctrTitle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9"/>
          <p:cNvSpPr/>
          <p:nvPr/>
        </p:nvSpPr>
        <p:spPr>
          <a:xfrm>
            <a:off x="51982" y="39047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7093546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2315564" y="3665755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7747052" y="2752571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54305" y="40986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4418800" y="3330296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6113339" y="2949296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9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2" name="Google Shape;22;p29"/>
            <p:cNvSpPr/>
            <p:nvPr/>
          </p:nvSpPr>
          <p:spPr>
            <a:xfrm>
              <a:off x="1691672" y="4955436"/>
              <a:ext cx="2621533" cy="552958"/>
            </a:xfrm>
            <a:custGeom>
              <a:rect b="b" l="l" r="r" t="t"/>
              <a:pathLst>
                <a:path extrusionOk="0" h="12394" w="58759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3591174" y="4965029"/>
              <a:ext cx="722049" cy="543366"/>
            </a:xfrm>
            <a:custGeom>
              <a:rect b="b" l="l" r="r" t="t"/>
              <a:pathLst>
                <a:path extrusionOk="0" h="12179" w="16184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2349571" y="4985552"/>
              <a:ext cx="1963640" cy="513296"/>
            </a:xfrm>
            <a:custGeom>
              <a:rect b="b" l="l" r="r" t="t"/>
              <a:pathLst>
                <a:path extrusionOk="0" h="11505" w="44013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988364" y="4995769"/>
              <a:ext cx="1316276" cy="503079"/>
            </a:xfrm>
            <a:custGeom>
              <a:rect b="b" l="l" r="r" t="t"/>
              <a:pathLst>
                <a:path extrusionOk="0" h="11276" w="29503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2765788" y="5062469"/>
              <a:ext cx="1547427" cy="445927"/>
            </a:xfrm>
            <a:custGeom>
              <a:rect b="b" l="l" r="r" t="t"/>
              <a:pathLst>
                <a:path extrusionOk="0" h="9995" w="34684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3253703" y="5107798"/>
              <a:ext cx="1059517" cy="400598"/>
            </a:xfrm>
            <a:custGeom>
              <a:rect b="b" l="l" r="r" t="t"/>
              <a:pathLst>
                <a:path extrusionOk="0" h="8979" w="23748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3649710" y="5186500"/>
              <a:ext cx="663514" cy="321897"/>
            </a:xfrm>
            <a:custGeom>
              <a:rect b="b" l="l" r="r" t="t"/>
              <a:pathLst>
                <a:path extrusionOk="0" h="7215" w="14872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85" name="Google Shape;285;p4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86" name="Google Shape;286;p4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93" name="Google Shape;293;p4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5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5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5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2" type="title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" name="Google Shape;32;p30"/>
          <p:cNvSpPr txBox="1"/>
          <p:nvPr>
            <p:ph idx="1" type="subTitle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3" name="Google Shape;33;p30"/>
          <p:cNvSpPr txBox="1"/>
          <p:nvPr>
            <p:ph idx="3" type="subTitle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4" type="title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" name="Google Shape;35;p30"/>
          <p:cNvSpPr txBox="1"/>
          <p:nvPr>
            <p:ph idx="5" type="subTitle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6" type="subTitle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7" type="title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30"/>
          <p:cNvSpPr txBox="1"/>
          <p:nvPr>
            <p:ph idx="8" type="subTitle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9" type="subTitle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3" type="title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" name="Google Shape;41;p30"/>
          <p:cNvSpPr txBox="1"/>
          <p:nvPr>
            <p:ph idx="14" type="subTitle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2" name="Google Shape;42;p30"/>
          <p:cNvSpPr txBox="1"/>
          <p:nvPr>
            <p:ph idx="15" type="subTitle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30"/>
          <p:cNvSpPr/>
          <p:nvPr/>
        </p:nvSpPr>
        <p:spPr>
          <a:xfrm flipH="1">
            <a:off x="-689468" y="230172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6189853" y="1387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>
            <a:off x="7238046" y="585987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31"/>
          <p:cNvSpPr txBox="1"/>
          <p:nvPr>
            <p:ph idx="1" type="subTitle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2" type="title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rect b="b" l="l" r="r" t="t"/>
              <a:pathLst>
                <a:path extrusionOk="0" h="12394" w="58759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rect b="b" l="l" r="r" t="t"/>
              <a:pathLst>
                <a:path extrusionOk="0" h="12179" w="16184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rect b="b" l="l" r="r" t="t"/>
              <a:pathLst>
                <a:path extrusionOk="0" h="11505" w="44013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rect b="b" l="l" r="r" t="t"/>
              <a:pathLst>
                <a:path extrusionOk="0" h="11276" w="29503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rect b="b" l="l" r="r" t="t"/>
              <a:pathLst>
                <a:path extrusionOk="0" h="9995" w="34684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rect b="b" l="l" r="r" t="t"/>
              <a:pathLst>
                <a:path extrusionOk="0" h="8979" w="23748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rect b="b" l="l" r="r" t="t"/>
              <a:pathLst>
                <a:path extrusionOk="0" h="7215" w="14872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7789939" y="3420118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2244445" y="33170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26525" y="3417881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98657" y="126522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7621628" y="1721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2653796" y="172187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2954930" y="3748360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 flipH="1">
            <a:off x="5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7621630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/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/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36"/>
          <p:cNvSpPr txBox="1"/>
          <p:nvPr>
            <p:ph idx="1" type="subTitle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2" type="title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rect b="b" l="l" r="r" t="t"/>
              <a:pathLst>
                <a:path extrusionOk="0" h="12394" w="58759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rect b="b" l="l" r="r" t="t"/>
              <a:pathLst>
                <a:path extrusionOk="0" h="12179" w="16184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rect b="b" l="l" r="r" t="t"/>
              <a:pathLst>
                <a:path extrusionOk="0" h="11505" w="44013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rect b="b" l="l" r="r" t="t"/>
              <a:pathLst>
                <a:path extrusionOk="0" h="11276" w="29503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rect b="b" l="l" r="r" t="t"/>
              <a:pathLst>
                <a:path extrusionOk="0" h="9995" w="34684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rect b="b" l="l" r="r" t="t"/>
              <a:pathLst>
                <a:path extrusionOk="0" h="8979" w="23748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rect b="b" l="l" r="r" t="t"/>
              <a:pathLst>
                <a:path extrusionOk="0" h="7215" w="14872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/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37"/>
          <p:cNvSpPr txBox="1"/>
          <p:nvPr>
            <p:ph idx="1" type="subTitle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/>
          <p:nvPr>
            <p:ph idx="1" type="subTitle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7" name="Google Shape;127;p38"/>
          <p:cNvSpPr txBox="1"/>
          <p:nvPr>
            <p:ph idx="2" type="subTitle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3" type="subTitle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9" name="Google Shape;129;p38"/>
          <p:cNvSpPr txBox="1"/>
          <p:nvPr>
            <p:ph idx="4" type="subTitle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DF7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34" name="Google Shape;234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7.jpg"/><Relationship Id="rId7" Type="http://schemas.openxmlformats.org/officeDocument/2006/relationships/image" Target="../media/image3.gif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7.jpg"/><Relationship Id="rId7" Type="http://schemas.openxmlformats.org/officeDocument/2006/relationships/image" Target="../media/image3.gif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7.jpg"/><Relationship Id="rId7" Type="http://schemas.openxmlformats.org/officeDocument/2006/relationships/image" Target="../media/image3.gif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jpg"/><Relationship Id="rId4" Type="http://schemas.openxmlformats.org/officeDocument/2006/relationships/image" Target="../media/image5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jpg"/><Relationship Id="rId10" Type="http://schemas.openxmlformats.org/officeDocument/2006/relationships/image" Target="../media/image50.jpg"/><Relationship Id="rId13" Type="http://schemas.openxmlformats.org/officeDocument/2006/relationships/image" Target="../media/image56.jpg"/><Relationship Id="rId12" Type="http://schemas.openxmlformats.org/officeDocument/2006/relationships/image" Target="../media/image57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g"/><Relationship Id="rId4" Type="http://schemas.openxmlformats.org/officeDocument/2006/relationships/image" Target="../media/image33.png"/><Relationship Id="rId9" Type="http://schemas.openxmlformats.org/officeDocument/2006/relationships/image" Target="../media/image51.jpg"/><Relationship Id="rId14" Type="http://schemas.openxmlformats.org/officeDocument/2006/relationships/image" Target="../media/image41.jpg"/><Relationship Id="rId5" Type="http://schemas.openxmlformats.org/officeDocument/2006/relationships/image" Target="../media/image49.jpg"/><Relationship Id="rId6" Type="http://schemas.openxmlformats.org/officeDocument/2006/relationships/image" Target="../media/image52.jpg"/><Relationship Id="rId7" Type="http://schemas.openxmlformats.org/officeDocument/2006/relationships/image" Target="../media/image48.jpg"/><Relationship Id="rId8" Type="http://schemas.openxmlformats.org/officeDocument/2006/relationships/image" Target="../media/image4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7.jpg"/><Relationship Id="rId7" Type="http://schemas.openxmlformats.org/officeDocument/2006/relationships/image" Target="../media/image3.gif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7.jpg"/><Relationship Id="rId7" Type="http://schemas.openxmlformats.org/officeDocument/2006/relationships/image" Target="../media/image3.gif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7.jpg"/><Relationship Id="rId7" Type="http://schemas.openxmlformats.org/officeDocument/2006/relationships/image" Target="../media/image3.gif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64" name="Google Shape;6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65" name="Google Shape;6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0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7" name="Google Shape;6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68" name="Google Shape;668;p10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69" name="Google Shape;669;p10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70" name="Google Shape;670;p10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71" name="Google Shape;671;p10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 S A T U G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72" name="Google Shape;67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10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74" name="Google Shape;674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75" name="Google Shape;675;p10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7" name="Google Shape;677;p10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78" name="Google Shape;678;p10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80" name="Google Shape;680;p10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81" name="Google Shape;681;p10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82" name="Google Shape;682;p10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87" name="Google Shape;6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88" name="Google Shape;6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0" name="Google Shape;69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91" name="Google Shape;691;p11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92" name="Google Shape;692;p11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93" name="Google Shape;693;p11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94" name="Google Shape;694;p11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 R A H M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95" name="Google Shape;69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1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97" name="Google Shape;697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98" name="Google Shape;698;p11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0" name="Google Shape;700;p11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701" name="Google Shape;701;p11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03" name="Google Shape;703;p11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04" name="Google Shape;704;p11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705" name="Google Shape;705;p11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710" name="Google Shape;7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711" name="Google Shape;7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2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3" name="Google Shape;7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714" name="Google Shape;714;p12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715" name="Google Shape;715;p12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716" name="Google Shape;716;p12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717" name="Google Shape;717;p12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YLUJ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718" name="Google Shape;71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12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720" name="Google Shape;72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721" name="Google Shape;721;p12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724" name="Google Shape;724;p12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26" name="Google Shape;726;p12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27" name="Google Shape;727;p12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728" name="Google Shape;728;p12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/>
          <p:nvPr>
            <p:ph type="title"/>
          </p:nvPr>
        </p:nvSpPr>
        <p:spPr>
          <a:xfrm flipH="1">
            <a:off x="684419" y="2799455"/>
            <a:ext cx="429878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Look, listen and repeat.</a:t>
            </a:r>
            <a:endParaRPr/>
          </a:p>
        </p:txBody>
      </p:sp>
      <p:sp>
        <p:nvSpPr>
          <p:cNvPr id="734" name="Google Shape;734;p13"/>
          <p:cNvSpPr txBox="1"/>
          <p:nvPr>
            <p:ph idx="2" type="title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rect b="b" l="l" r="r" t="t"/>
              <a:pathLst>
                <a:path extrusionOk="0" h="5004" w="5372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rect b="b" l="l" r="r" t="t"/>
              <a:pathLst>
                <a:path extrusionOk="0" h="2320" w="3937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rect b="b" l="l" r="r" t="t"/>
              <a:pathLst>
                <a:path extrusionOk="0" h="2503" w="1381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rect b="b" l="l" r="r" t="t"/>
              <a:pathLst>
                <a:path extrusionOk="0" h="1010" w="624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rect b="b" l="l" r="r" t="t"/>
              <a:pathLst>
                <a:path extrusionOk="0" h="759" w="962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rect b="b" l="l" r="r" t="t"/>
              <a:pathLst>
                <a:path extrusionOk="0" h="1119" w="331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rect b="b" l="l" r="r" t="t"/>
              <a:pathLst>
                <a:path extrusionOk="0" h="463" w="2213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rect b="b" l="l" r="r" t="t"/>
              <a:pathLst>
                <a:path extrusionOk="0" h="419" w="1962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rect b="b" l="l" r="r" t="t"/>
              <a:pathLst>
                <a:path extrusionOk="0" h="487" w="1063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rect b="b" l="l" r="r" t="t"/>
              <a:pathLst>
                <a:path extrusionOk="0" h="5184" w="190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rect b="b" l="l" r="r" t="t"/>
              <a:pathLst>
                <a:path extrusionOk="0" h="1188" w="1483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rect b="b" l="l" r="r" t="t"/>
              <a:pathLst>
                <a:path extrusionOk="0" h="981" w="1562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rect b="b" l="l" r="r" t="t"/>
              <a:pathLst>
                <a:path extrusionOk="0" h="136" w="372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rect b="b" l="l" r="r" t="t"/>
              <a:pathLst>
                <a:path extrusionOk="0" h="125" w="328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rect b="b" l="l" r="r" t="t"/>
              <a:pathLst>
                <a:path extrusionOk="0" h="645" w="1211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rect b="b" l="l" r="r" t="t"/>
              <a:pathLst>
                <a:path extrusionOk="0" h="2735" w="4171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rect b="b" l="l" r="r" t="t"/>
              <a:pathLst>
                <a:path extrusionOk="0" h="1099" w="1551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rect b="b" l="l" r="r" t="t"/>
              <a:pathLst>
                <a:path extrusionOk="0" h="1123" w="1516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rect b="b" l="l" r="r" t="t"/>
              <a:pathLst>
                <a:path extrusionOk="0" h="330" w="193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rect b="b" l="l" r="r" t="t"/>
              <a:pathLst>
                <a:path extrusionOk="0" h="297" w="206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rect b="b" l="l" r="r" t="t"/>
              <a:pathLst>
                <a:path extrusionOk="0" h="1155" w="1629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rect b="b" l="l" r="r" t="t"/>
              <a:pathLst>
                <a:path extrusionOk="0" h="2578" w="3936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rect b="b" l="l" r="r" t="t"/>
              <a:pathLst>
                <a:path extrusionOk="0" h="1119" w="782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rect b="b" l="l" r="r" t="t"/>
              <a:pathLst>
                <a:path extrusionOk="0" h="2127" w="1415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rect b="b" l="l" r="r" t="t"/>
              <a:pathLst>
                <a:path extrusionOk="0" h="1868" w="1437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rect b="b" l="l" r="r" t="t"/>
              <a:pathLst>
                <a:path extrusionOk="0" h="2977" w="4025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rect b="b" l="l" r="r" t="t"/>
              <a:pathLst>
                <a:path extrusionOk="0" h="917" w="1324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rect b="b" l="l" r="r" t="t"/>
              <a:pathLst>
                <a:path extrusionOk="0" h="1278" w="1403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rect b="b" l="l" r="r" t="t"/>
              <a:pathLst>
                <a:path extrusionOk="0" h="985" w="634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rect b="b" l="l" r="r" t="t"/>
              <a:pathLst>
                <a:path extrusionOk="0" h="3798" w="3265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rect b="b" l="l" r="r" t="t"/>
              <a:pathLst>
                <a:path extrusionOk="0" h="973" w="1369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rect b="b" l="l" r="r" t="t"/>
              <a:pathLst>
                <a:path extrusionOk="0" h="1293" w="1313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rect b="b" l="l" r="r" t="t"/>
              <a:pathLst>
                <a:path extrusionOk="0" h="1144" w="408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rect b="b" l="l" r="r" t="t"/>
              <a:pathLst>
                <a:path extrusionOk="0" h="3048" w="2828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rect b="b" l="l" r="r" t="t"/>
              <a:pathLst>
                <a:path extrusionOk="0" h="2997" w="164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rect b="b" l="l" r="r" t="t"/>
              <a:pathLst>
                <a:path extrusionOk="0" h="604" w="2828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rect b="b" l="l" r="r" t="t"/>
              <a:pathLst>
                <a:path extrusionOk="0" h="922" w="714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rect b="b" l="l" r="r" t="t"/>
              <a:pathLst>
                <a:path extrusionOk="0" h="391" w="646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rect b="b" l="l" r="r" t="t"/>
              <a:pathLst>
                <a:path extrusionOk="0" h="3935" w="4027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rect b="b" l="l" r="r" t="t"/>
              <a:pathLst>
                <a:path extrusionOk="0" h="434" w="419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rect b="b" l="l" r="r" t="t"/>
              <a:pathLst>
                <a:path extrusionOk="0" h="339" w="373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rect b="b" l="l" r="r" t="t"/>
              <a:pathLst>
                <a:path extrusionOk="0" h="797" w="838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rect b="b" l="l" r="r" t="t"/>
              <a:pathLst>
                <a:path extrusionOk="0" h="609" w="622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rect b="b" l="l" r="r" t="t"/>
              <a:pathLst>
                <a:path extrusionOk="0" h="153" w="25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rect b="b" l="l" r="r" t="t"/>
              <a:pathLst>
                <a:path extrusionOk="0" h="118" w="216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rect b="b" l="l" r="r" t="t"/>
              <a:pathLst>
                <a:path extrusionOk="0" h="817" w="160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rect b="b" l="l" r="r" t="t"/>
              <a:pathLst>
                <a:path extrusionOk="0" h="390" w="353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rect b="b" l="l" r="r" t="t"/>
              <a:pathLst>
                <a:path extrusionOk="0" h="1247" w="1188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rect b="b" l="l" r="r" t="t"/>
              <a:pathLst>
                <a:path extrusionOk="0" h="784" w="669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Who is the girl? Who is the boy?</a:t>
            </a:r>
            <a:endParaRPr/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b="0" l="0" r="0"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Look, listen and repeat.</a:t>
            </a:r>
            <a:endParaRPr/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3">
            <a:alphaModFix/>
          </a:blip>
          <a:srcRect b="0" l="0" r="0"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5374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Work in pairs. Practise.</a:t>
            </a:r>
            <a:endParaRPr/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b="0" l="0" r="0"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1015293" y="809572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rect b="b" l="l" r="r" t="t"/>
              <a:pathLst>
                <a:path extrusionOk="0" h="5855" w="5675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rect b="b" l="l" r="r" t="t"/>
              <a:pathLst>
                <a:path extrusionOk="0" h="3167" w="1686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rect b="b" l="l" r="r" t="t"/>
              <a:pathLst>
                <a:path extrusionOk="0" h="1800" w="138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rect b="b" l="l" r="r" t="t"/>
              <a:pathLst>
                <a:path extrusionOk="0" h="4377" w="3156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rect b="b" l="l" r="r" t="t"/>
              <a:pathLst>
                <a:path extrusionOk="0" h="5820" w="1437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rect b="b" l="l" r="r" t="t"/>
              <a:pathLst>
                <a:path extrusionOk="0" h="3030" w="1347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rect b="b" l="l" r="r" t="t"/>
              <a:pathLst>
                <a:path extrusionOk="0" h="2602" w="1437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rect b="b" l="l" r="r" t="t"/>
              <a:pathLst>
                <a:path extrusionOk="0" h="2150" w="43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rect b="b" l="l" r="r" t="t"/>
              <a:pathLst>
                <a:path extrusionOk="0" h="2318" w="431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rect b="b" l="l" r="r" t="t"/>
              <a:pathLst>
                <a:path extrusionOk="0" h="2296" w="295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rect b="b" l="l" r="r" t="t"/>
              <a:pathLst>
                <a:path extrusionOk="0" h="2195" w="217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rect b="b" l="l" r="r" t="t"/>
              <a:pathLst>
                <a:path extrusionOk="0" h="35" w="69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rect b="b" l="l" r="r" t="t"/>
              <a:pathLst>
                <a:path extrusionOk="0" h="2285" w="205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rect b="b" l="l" r="r" t="t"/>
              <a:pathLst>
                <a:path extrusionOk="0" h="2308" w="126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rect b="b" l="l" r="r" t="t"/>
              <a:pathLst>
                <a:path extrusionOk="0" h="2365" w="17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rect b="b" l="l" r="r" t="t"/>
              <a:pathLst>
                <a:path extrusionOk="0" h="182" w="35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rect b="b" l="l" r="r" t="t"/>
              <a:pathLst>
                <a:path extrusionOk="0" h="2523" w="318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rect b="b" l="l" r="r" t="t"/>
              <a:pathLst>
                <a:path extrusionOk="0" h="1562" w="1878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rect b="b" l="l" r="r" t="t"/>
              <a:pathLst>
                <a:path extrusionOk="0" h="1709" w="129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rect b="b" l="l" r="r" t="t"/>
              <a:pathLst>
                <a:path extrusionOk="0" h="1956" w="1957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rect b="b" l="l" r="r" t="t"/>
              <a:pathLst>
                <a:path extrusionOk="0" h="1923" w="1935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rect b="b" l="l" r="r" t="t"/>
              <a:pathLst>
                <a:path extrusionOk="0" h="134" w="172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rect b="b" l="l" r="r" t="t"/>
              <a:pathLst>
                <a:path extrusionOk="0" h="158" w="15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rect b="b" l="l" r="r" t="t"/>
              <a:pathLst>
                <a:path extrusionOk="0" h="131" w="128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rect b="b" l="l" r="r" t="t"/>
              <a:pathLst>
                <a:path extrusionOk="0" h="153" w="148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rect b="b" l="l" r="r" t="t"/>
              <a:pathLst>
                <a:path extrusionOk="0" h="98" w="103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rect b="b" l="l" r="r" t="t"/>
              <a:pathLst>
                <a:path extrusionOk="0" h="145" w="145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rect b="b" l="l" r="r" t="t"/>
              <a:pathLst>
                <a:path extrusionOk="0" h="130" w="127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rect b="b" l="l" r="r" t="t"/>
              <a:pathLst>
                <a:path extrusionOk="0" h="129" w="76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rect b="b" l="l" r="r" t="t"/>
              <a:pathLst>
                <a:path extrusionOk="0" h="154" w="46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rect b="b" l="l" r="r" t="t"/>
              <a:pathLst>
                <a:path extrusionOk="0" h="95" w="83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rect b="b" l="l" r="r" t="t"/>
              <a:pathLst>
                <a:path extrusionOk="0" h="129" w="76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rect b="b" l="l" r="r" t="t"/>
              <a:pathLst>
                <a:path extrusionOk="0" h="2534" w="3755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rect b="b" l="l" r="r" t="t"/>
              <a:pathLst>
                <a:path extrusionOk="0" h="1098" w="1426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rect b="b" l="l" r="r" t="t"/>
              <a:pathLst>
                <a:path extrusionOk="0" h="1110" w="2432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rect b="b" l="l" r="r" t="t"/>
              <a:pathLst>
                <a:path extrusionOk="0" h="2240" w="17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rect b="b" l="l" r="r" t="t"/>
              <a:pathLst>
                <a:path extrusionOk="0" h="2207" w="194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rect b="b" l="l" r="r" t="t"/>
              <a:pathLst>
                <a:path extrusionOk="0" h="740" w="1528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rect b="b" l="l" r="r" t="t"/>
              <a:pathLst>
                <a:path extrusionOk="0" h="178" w="144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rect b="b" l="l" r="r" t="t"/>
              <a:pathLst>
                <a:path extrusionOk="0" h="180" w="14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rect b="b" l="l" r="r" t="t"/>
              <a:pathLst>
                <a:path extrusionOk="0" h="178" w="139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rect b="b" l="l" r="r" t="t"/>
              <a:pathLst>
                <a:path extrusionOk="0" h="175" w="151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rect b="b" l="l" r="r" t="t"/>
              <a:pathLst>
                <a:path extrusionOk="0" h="178" w="151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rect b="b" l="l" r="r" t="t"/>
              <a:pathLst>
                <a:path extrusionOk="0" h="178" w="144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rect b="b" l="l" r="r" t="t"/>
              <a:pathLst>
                <a:path extrusionOk="0" h="278" w="178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rect b="b" l="l" r="r" t="t"/>
              <a:pathLst>
                <a:path extrusionOk="0" h="325" w="222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rect b="b" l="l" r="r" t="t"/>
              <a:pathLst>
                <a:path extrusionOk="0" h="207" w="243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rect b="b" l="l" r="r" t="t"/>
              <a:pathLst>
                <a:path extrusionOk="0" h="213" w="89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rect b="b" l="l" r="r" t="t"/>
              <a:pathLst>
                <a:path extrusionOk="0" h="750" w="1516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rect b="b" l="l" r="r" t="t"/>
              <a:pathLst>
                <a:path extrusionOk="0" h="177" w="139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rect b="b" l="l" r="r" t="t"/>
              <a:pathLst>
                <a:path extrusionOk="0" h="172" w="151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rect b="b" l="l" r="r" t="t"/>
              <a:pathLst>
                <a:path extrusionOk="0" h="178" w="15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rect b="b" l="l" r="r" t="t"/>
              <a:pathLst>
                <a:path extrusionOk="0" h="172" w="15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rect b="b" l="l" r="r" t="t"/>
              <a:pathLst>
                <a:path extrusionOk="0" h="178" w="144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rect b="b" l="l" r="r" t="t"/>
              <a:pathLst>
                <a:path extrusionOk="0" h="178" w="14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rect b="b" l="l" r="r" t="t"/>
              <a:pathLst>
                <a:path extrusionOk="0" h="278" w="178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rect b="b" l="l" r="r" t="t"/>
              <a:pathLst>
                <a:path extrusionOk="0" h="325" w="222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rect b="b" l="l" r="r" t="t"/>
              <a:pathLst>
                <a:path extrusionOk="0" h="206" w="231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rect b="b" l="l" r="r" t="t"/>
              <a:pathLst>
                <a:path extrusionOk="0" h="213" w="85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rect b="b" l="l" r="r" t="t"/>
              <a:pathLst>
                <a:path extrusionOk="0" h="3600" w="2647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rect b="b" l="l" r="r" t="t"/>
              <a:pathLst>
                <a:path extrusionOk="0" h="3529" w="1426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rect b="b" l="l" r="r" t="t"/>
              <a:pathLst>
                <a:path extrusionOk="0" h="1190" w="124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rect b="b" l="l" r="r" t="t"/>
              <a:pathLst>
                <a:path extrusionOk="0" h="6076" w="6685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rect b="b" l="l" r="r" t="t"/>
              <a:pathLst>
                <a:path extrusionOk="0" h="8072" w="7125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rect b="b" l="l" r="r" t="t"/>
              <a:pathLst>
                <a:path extrusionOk="0" h="7257" w="310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rect b="b" l="l" r="r" t="t"/>
              <a:pathLst>
                <a:path extrusionOk="0" h="4795" w="532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rect b="b" l="l" r="r" t="t"/>
              <a:pathLst>
                <a:path extrusionOk="0" h="1704" w="2586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rect b="b" l="l" r="r" t="t"/>
              <a:pathLst>
                <a:path extrusionOk="0" h="1" w="12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rect b="b" l="l" r="r" t="t"/>
              <a:pathLst>
                <a:path extrusionOk="0" h="1042" w="2078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rect b="b" l="l" r="r" t="t"/>
              <a:pathLst>
                <a:path extrusionOk="0" h="1180" w="1728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rect b="b" l="l" r="r" t="t"/>
              <a:pathLst>
                <a:path extrusionOk="0" h="1820" w="2542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rect b="b" l="l" r="r" t="t"/>
              <a:pathLst>
                <a:path extrusionOk="0" h="1540" w="2034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rect b="b" l="l" r="r" t="t"/>
              <a:pathLst>
                <a:path extrusionOk="0" h="1368" w="1514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rect b="b" l="l" r="r" t="t"/>
              <a:pathLst>
                <a:path extrusionOk="0" h="744" w="883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rect b="b" l="l" r="r" t="t"/>
              <a:pathLst>
                <a:path extrusionOk="0" h="3078" w="2606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rect b="b" l="l" r="r" t="t"/>
              <a:pathLst>
                <a:path extrusionOk="0" h="883" w="1189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rect b="b" l="l" r="r" t="t"/>
              <a:pathLst>
                <a:path extrusionOk="0" h="161" w="653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rect b="b" l="l" r="r" t="t"/>
              <a:pathLst>
                <a:path extrusionOk="0" h="1786" w="2036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rect b="b" l="l" r="r" t="t"/>
              <a:pathLst>
                <a:path extrusionOk="0" h="535" w="532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rect b="b" l="l" r="r" t="t"/>
              <a:pathLst>
                <a:path extrusionOk="0" h="417" w="464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rect b="b" l="l" r="r" t="t"/>
              <a:pathLst>
                <a:path extrusionOk="0" h="983" w="1041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rect b="b" l="l" r="r" t="t"/>
              <a:pathLst>
                <a:path extrusionOk="0" h="751" w="758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rect b="b" l="l" r="r" t="t"/>
              <a:pathLst>
                <a:path extrusionOk="0" h="193" w="306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rect b="b" l="l" r="r" t="t"/>
              <a:pathLst>
                <a:path extrusionOk="0" h="156" w="262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rect b="b" l="l" r="r" t="t"/>
              <a:pathLst>
                <a:path extrusionOk="0" h="1004" w="1977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rect b="b" l="l" r="r" t="t"/>
              <a:pathLst>
                <a:path extrusionOk="0" h="474" w="429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3414415" y="2571750"/>
            <a:ext cx="4849945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/>
          </a:p>
        </p:txBody>
      </p:sp>
      <p:sp>
        <p:nvSpPr>
          <p:cNvPr id="900" name="Google Shape;900;p17"/>
          <p:cNvSpPr txBox="1"/>
          <p:nvPr/>
        </p:nvSpPr>
        <p:spPr>
          <a:xfrm flipH="1">
            <a:off x="3414415" y="612772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/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>
                <a:solidFill>
                  <a:srgbClr val="702C21"/>
                </a:solidFill>
              </a:rPr>
              <a:t>Listen, point and say.</a:t>
            </a:r>
            <a:endParaRPr/>
          </a:p>
        </p:txBody>
      </p:sp>
      <p:sp>
        <p:nvSpPr>
          <p:cNvPr id="906" name="Google Shape;906;p18"/>
          <p:cNvSpPr txBox="1"/>
          <p:nvPr/>
        </p:nvSpPr>
        <p:spPr>
          <a:xfrm>
            <a:off x="1167553" y="143475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b="1" i="0" lang="en-US" sz="4800" u="none" cap="none" strike="noStrike">
                <a:solidFill>
                  <a:srgbClr val="702C2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Practise.</a:t>
            </a:r>
            <a:endParaRPr/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670" y="1143000"/>
            <a:ext cx="3179388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2058" y="1143000"/>
            <a:ext cx="3205742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8"/>
          <p:cNvSpPr txBox="1"/>
          <p:nvPr/>
        </p:nvSpPr>
        <p:spPr>
          <a:xfrm>
            <a:off x="0" y="15811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910" name="Google Shape;910;p18"/>
          <p:cNvSpPr txBox="1"/>
          <p:nvPr/>
        </p:nvSpPr>
        <p:spPr>
          <a:xfrm>
            <a:off x="76200" y="34468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pic>
        <p:nvPicPr>
          <p:cNvPr id="911" name="Google Shape;9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4853" y="1010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 txBox="1"/>
          <p:nvPr>
            <p:ph type="title"/>
          </p:nvPr>
        </p:nvSpPr>
        <p:spPr>
          <a:xfrm flipH="1">
            <a:off x="736191" y="2550351"/>
            <a:ext cx="3917292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Let's talk.</a:t>
            </a:r>
            <a:endParaRPr/>
          </a:p>
        </p:txBody>
      </p:sp>
      <p:sp>
        <p:nvSpPr>
          <p:cNvPr id="917" name="Google Shape;917;p19"/>
          <p:cNvSpPr txBox="1"/>
          <p:nvPr>
            <p:ph idx="2" type="title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920" name="Google Shape;920;p19"/>
            <p:cNvSpPr/>
            <p:nvPr/>
          </p:nvSpPr>
          <p:spPr>
            <a:xfrm>
              <a:off x="1430359" y="1849087"/>
              <a:ext cx="239672" cy="223253"/>
            </a:xfrm>
            <a:custGeom>
              <a:rect b="b" l="l" r="r" t="t"/>
              <a:pathLst>
                <a:path extrusionOk="0" h="5004" w="5372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462616" y="1857341"/>
              <a:ext cx="175649" cy="103507"/>
            </a:xfrm>
            <a:custGeom>
              <a:rect b="b" l="l" r="r" t="t"/>
              <a:pathLst>
                <a:path extrusionOk="0" h="2320" w="3937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583702" y="1908024"/>
              <a:ext cx="61613" cy="111671"/>
            </a:xfrm>
            <a:custGeom>
              <a:rect b="b" l="l" r="r" t="t"/>
              <a:pathLst>
                <a:path extrusionOk="0" h="2503" w="1381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636661" y="1966158"/>
              <a:ext cx="27840" cy="45061"/>
            </a:xfrm>
            <a:custGeom>
              <a:rect b="b" l="l" r="r" t="t"/>
              <a:pathLst>
                <a:path extrusionOk="0" h="1010" w="624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563536" y="1904588"/>
              <a:ext cx="42920" cy="33863"/>
            </a:xfrm>
            <a:custGeom>
              <a:rect b="b" l="l" r="r" t="t"/>
              <a:pathLst>
                <a:path extrusionOk="0" h="759" w="962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601905" y="1950141"/>
              <a:ext cx="14768" cy="49924"/>
            </a:xfrm>
            <a:custGeom>
              <a:rect b="b" l="l" r="r" t="t"/>
              <a:pathLst>
                <a:path extrusionOk="0" h="1119" w="331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56771" y="1873893"/>
              <a:ext cx="98733" cy="20657"/>
            </a:xfrm>
            <a:custGeom>
              <a:rect b="b" l="l" r="r" t="t"/>
              <a:pathLst>
                <a:path extrusionOk="0" h="463" w="2213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59225" y="1889687"/>
              <a:ext cx="87535" cy="18694"/>
            </a:xfrm>
            <a:custGeom>
              <a:rect b="b" l="l" r="r" t="t"/>
              <a:pathLst>
                <a:path extrusionOk="0" h="419" w="1962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558004" y="2042807"/>
              <a:ext cx="47426" cy="21728"/>
            </a:xfrm>
            <a:custGeom>
              <a:rect b="b" l="l" r="r" t="t"/>
              <a:pathLst>
                <a:path extrusionOk="0" h="487" w="1063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78767" y="2295107"/>
              <a:ext cx="84768" cy="231284"/>
            </a:xfrm>
            <a:custGeom>
              <a:rect b="b" l="l" r="r" t="t"/>
              <a:pathLst>
                <a:path extrusionOk="0" h="5184" w="190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497416" y="2474774"/>
              <a:ext cx="66164" cy="53003"/>
            </a:xfrm>
            <a:custGeom>
              <a:rect b="b" l="l" r="r" t="t"/>
              <a:pathLst>
                <a:path extrusionOk="0" h="1188" w="1483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95408" y="2486730"/>
              <a:ext cx="69689" cy="43767"/>
            </a:xfrm>
            <a:custGeom>
              <a:rect b="b" l="l" r="r" t="t"/>
              <a:pathLst>
                <a:path extrusionOk="0" h="981" w="1562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508347" y="2500383"/>
              <a:ext cx="16597" cy="6068"/>
            </a:xfrm>
            <a:custGeom>
              <a:rect b="b" l="l" r="r" t="t"/>
              <a:pathLst>
                <a:path extrusionOk="0" h="136" w="372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514370" y="2492218"/>
              <a:ext cx="14634" cy="5577"/>
            </a:xfrm>
            <a:custGeom>
              <a:rect b="b" l="l" r="r" t="t"/>
              <a:pathLst>
                <a:path extrusionOk="0" h="125" w="328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78767" y="2295107"/>
              <a:ext cx="54029" cy="28777"/>
            </a:xfrm>
            <a:custGeom>
              <a:rect b="b" l="l" r="r" t="t"/>
              <a:pathLst>
                <a:path extrusionOk="0" h="645" w="1211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562554" y="2263296"/>
              <a:ext cx="186089" cy="122022"/>
            </a:xfrm>
            <a:custGeom>
              <a:rect b="b" l="l" r="r" t="t"/>
              <a:pathLst>
                <a:path extrusionOk="0" h="2735" w="4171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693188" y="2295598"/>
              <a:ext cx="69198" cy="49032"/>
            </a:xfrm>
            <a:custGeom>
              <a:rect b="b" l="l" r="r" t="t"/>
              <a:pathLst>
                <a:path extrusionOk="0" h="1099" w="1551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697739" y="2294081"/>
              <a:ext cx="67636" cy="50103"/>
            </a:xfrm>
            <a:custGeom>
              <a:rect b="b" l="l" r="r" t="t"/>
              <a:pathLst>
                <a:path extrusionOk="0" h="1123" w="1516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727498" y="2326338"/>
              <a:ext cx="8611" cy="14723"/>
            </a:xfrm>
            <a:custGeom>
              <a:rect b="b" l="l" r="r" t="t"/>
              <a:pathLst>
                <a:path extrusionOk="0" h="330" w="193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716924" y="2325535"/>
              <a:ext cx="9191" cy="13251"/>
            </a:xfrm>
            <a:custGeom>
              <a:rect b="b" l="l" r="r" t="t"/>
              <a:pathLst>
                <a:path extrusionOk="0" h="297" w="206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562554" y="2263296"/>
              <a:ext cx="72678" cy="51530"/>
            </a:xfrm>
            <a:custGeom>
              <a:rect b="b" l="l" r="r" t="t"/>
              <a:pathLst>
                <a:path extrusionOk="0" h="1155" w="1629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469174" y="2194678"/>
              <a:ext cx="175605" cy="115017"/>
            </a:xfrm>
            <a:custGeom>
              <a:rect b="b" l="l" r="r" t="t"/>
              <a:pathLst>
                <a:path extrusionOk="0" h="2578" w="3936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510533" y="2259772"/>
              <a:ext cx="34889" cy="49924"/>
            </a:xfrm>
            <a:custGeom>
              <a:rect b="b" l="l" r="r" t="t"/>
              <a:pathLst>
                <a:path extrusionOk="0" h="1119" w="782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552918" y="2198247"/>
              <a:ext cx="63130" cy="94896"/>
            </a:xfrm>
            <a:custGeom>
              <a:rect b="b" l="l" r="r" t="t"/>
              <a:pathLst>
                <a:path extrusionOk="0" h="2127" w="1415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570094" y="2196686"/>
              <a:ext cx="64112" cy="83341"/>
            </a:xfrm>
            <a:custGeom>
              <a:rect b="b" l="l" r="r" t="t"/>
              <a:pathLst>
                <a:path extrusionOk="0" h="1868" w="1437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562019" y="2107410"/>
              <a:ext cx="179575" cy="132819"/>
            </a:xfrm>
            <a:custGeom>
              <a:rect b="b" l="l" r="r" t="t"/>
              <a:pathLst>
                <a:path extrusionOk="0" h="2977" w="4025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562019" y="2107410"/>
              <a:ext cx="59070" cy="40912"/>
            </a:xfrm>
            <a:custGeom>
              <a:rect b="b" l="l" r="r" t="t"/>
              <a:pathLst>
                <a:path extrusionOk="0" h="917" w="1324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552918" y="2092821"/>
              <a:ext cx="62595" cy="57018"/>
            </a:xfrm>
            <a:custGeom>
              <a:rect b="b" l="l" r="r" t="t"/>
              <a:pathLst>
                <a:path extrusionOk="0" h="1278" w="1403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587227" y="2105893"/>
              <a:ext cx="28286" cy="43946"/>
            </a:xfrm>
            <a:custGeom>
              <a:rect b="b" l="l" r="r" t="t"/>
              <a:pathLst>
                <a:path extrusionOk="0" h="985" w="634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338183" y="1956164"/>
              <a:ext cx="145668" cy="169448"/>
            </a:xfrm>
            <a:custGeom>
              <a:rect b="b" l="l" r="r" t="t"/>
              <a:pathLst>
                <a:path extrusionOk="0" h="3798" w="3265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22774" y="2082202"/>
              <a:ext cx="61078" cy="43410"/>
            </a:xfrm>
            <a:custGeom>
              <a:rect b="b" l="l" r="r" t="t"/>
              <a:pathLst>
                <a:path extrusionOk="0" h="973" w="1369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456057" y="2078633"/>
              <a:ext cx="58579" cy="57687"/>
            </a:xfrm>
            <a:custGeom>
              <a:rect b="b" l="l" r="r" t="t"/>
              <a:pathLst>
                <a:path extrusionOk="0" h="1293" w="1313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456057" y="2078633"/>
              <a:ext cx="18203" cy="51040"/>
            </a:xfrm>
            <a:custGeom>
              <a:rect b="b" l="l" r="r" t="t"/>
              <a:pathLst>
                <a:path extrusionOk="0" h="1144" w="408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476224" y="2091215"/>
              <a:ext cx="126171" cy="135987"/>
            </a:xfrm>
            <a:custGeom>
              <a:rect b="b" l="l" r="r" t="t"/>
              <a:pathLst>
                <a:path extrusionOk="0" h="3048" w="2828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529227" y="2093312"/>
              <a:ext cx="73169" cy="133711"/>
            </a:xfrm>
            <a:custGeom>
              <a:rect b="b" l="l" r="r" t="t"/>
              <a:pathLst>
                <a:path extrusionOk="0" h="2997" w="164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76224" y="2200255"/>
              <a:ext cx="126171" cy="26947"/>
            </a:xfrm>
            <a:custGeom>
              <a:rect b="b" l="l" r="r" t="t"/>
              <a:pathLst>
                <a:path extrusionOk="0" h="604" w="2828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508525" y="2067568"/>
              <a:ext cx="31855" cy="41135"/>
            </a:xfrm>
            <a:custGeom>
              <a:rect b="b" l="l" r="r" t="t"/>
              <a:pathLst>
                <a:path extrusionOk="0" h="922" w="714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508525" y="2067568"/>
              <a:ext cx="28821" cy="17444"/>
            </a:xfrm>
            <a:custGeom>
              <a:rect b="b" l="l" r="r" t="t"/>
              <a:pathLst>
                <a:path extrusionOk="0" h="391" w="646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6299" y="1900484"/>
              <a:ext cx="179665" cy="175560"/>
            </a:xfrm>
            <a:custGeom>
              <a:rect b="b" l="l" r="r" t="t"/>
              <a:pathLst>
                <a:path extrusionOk="0" h="3935" w="4027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532261" y="1959956"/>
              <a:ext cx="18694" cy="19363"/>
            </a:xfrm>
            <a:custGeom>
              <a:rect b="b" l="l" r="r" t="t"/>
              <a:pathLst>
                <a:path extrusionOk="0" h="434" w="419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59627" y="1955271"/>
              <a:ext cx="16641" cy="15124"/>
            </a:xfrm>
            <a:custGeom>
              <a:rect b="b" l="l" r="r" t="t"/>
              <a:pathLst>
                <a:path extrusionOk="0" h="339" w="373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542834" y="1978070"/>
              <a:ext cx="37387" cy="35558"/>
            </a:xfrm>
            <a:custGeom>
              <a:rect b="b" l="l" r="r" t="t"/>
              <a:pathLst>
                <a:path extrusionOk="0" h="797" w="838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432367" y="1976553"/>
              <a:ext cx="27751" cy="27171"/>
            </a:xfrm>
            <a:custGeom>
              <a:rect b="b" l="l" r="r" t="t"/>
              <a:pathLst>
                <a:path extrusionOk="0" h="609" w="622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544351" y="1936176"/>
              <a:ext cx="11154" cy="6826"/>
            </a:xfrm>
            <a:custGeom>
              <a:rect b="b" l="l" r="r" t="t"/>
              <a:pathLst>
                <a:path extrusionOk="0" h="153" w="25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67167" y="1932161"/>
              <a:ext cx="9637" cy="5265"/>
            </a:xfrm>
            <a:custGeom>
              <a:rect b="b" l="l" r="r" t="t"/>
              <a:pathLst>
                <a:path extrusionOk="0" h="118" w="216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66007" y="1999218"/>
              <a:ext cx="71384" cy="36450"/>
            </a:xfrm>
            <a:custGeom>
              <a:rect b="b" l="l" r="r" t="t"/>
              <a:pathLst>
                <a:path extrusionOk="0" h="817" w="160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74974" y="1974188"/>
              <a:ext cx="15749" cy="17400"/>
            </a:xfrm>
            <a:custGeom>
              <a:rect b="b" l="l" r="r" t="t"/>
              <a:pathLst>
                <a:path extrusionOk="0" h="390" w="353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1592804" y="1988555"/>
              <a:ext cx="53003" cy="55635"/>
            </a:xfrm>
            <a:custGeom>
              <a:rect b="b" l="l" r="r" t="t"/>
              <a:pathLst>
                <a:path extrusionOk="0" h="1247" w="1188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1597310" y="1999664"/>
              <a:ext cx="29847" cy="34978"/>
            </a:xfrm>
            <a:custGeom>
              <a:rect b="b" l="l" r="r" t="t"/>
              <a:pathLst>
                <a:path extrusionOk="0" h="784" w="669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19"/>
          <p:cNvSpPr/>
          <p:nvPr/>
        </p:nvSpPr>
        <p:spPr>
          <a:xfrm>
            <a:off x="6721726" y="1749350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9"/>
          <p:cNvSpPr/>
          <p:nvPr/>
        </p:nvSpPr>
        <p:spPr>
          <a:xfrm flipH="1">
            <a:off x="3252851" y="844325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"/>
          <p:cNvSpPr txBox="1"/>
          <p:nvPr>
            <p:ph idx="1" type="subTitle"/>
          </p:nvPr>
        </p:nvSpPr>
        <p:spPr>
          <a:xfrm>
            <a:off x="942810" y="2569091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Lesson 2 - Period 3</a:t>
            </a:r>
            <a:endParaRPr sz="3200"/>
          </a:p>
        </p:txBody>
      </p:sp>
      <p:sp>
        <p:nvSpPr>
          <p:cNvPr id="318" name="Google Shape;318;p2"/>
          <p:cNvSpPr/>
          <p:nvPr/>
        </p:nvSpPr>
        <p:spPr>
          <a:xfrm>
            <a:off x="5546178" y="14912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2"/>
          <p:cNvGrpSpPr/>
          <p:nvPr/>
        </p:nvGrpSpPr>
        <p:grpSpPr>
          <a:xfrm>
            <a:off x="5629078" y="2592091"/>
            <a:ext cx="1321353" cy="1999579"/>
            <a:chOff x="859237" y="4431205"/>
            <a:chExt cx="378427" cy="572683"/>
          </a:xfrm>
        </p:grpSpPr>
        <p:sp>
          <p:nvSpPr>
            <p:cNvPr id="322" name="Google Shape;322;p2"/>
            <p:cNvSpPr/>
            <p:nvPr/>
          </p:nvSpPr>
          <p:spPr>
            <a:xfrm>
              <a:off x="859237" y="4661287"/>
              <a:ext cx="148836" cy="113501"/>
            </a:xfrm>
            <a:custGeom>
              <a:rect b="b" l="l" r="r" t="t"/>
              <a:pathLst>
                <a:path extrusionOk="0" h="2544" w="3336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60603" y="4661287"/>
              <a:ext cx="47470" cy="109039"/>
            </a:xfrm>
            <a:custGeom>
              <a:rect b="b" l="l" r="r" t="t"/>
              <a:pathLst>
                <a:path extrusionOk="0" h="2444" w="1064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76860" y="4676411"/>
              <a:ext cx="28821" cy="26323"/>
            </a:xfrm>
            <a:custGeom>
              <a:rect b="b" l="l" r="r" t="t"/>
              <a:pathLst>
                <a:path extrusionOk="0" h="590" w="646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35395" y="4820742"/>
              <a:ext cx="82805" cy="178192"/>
            </a:xfrm>
            <a:custGeom>
              <a:rect b="b" l="l" r="r" t="t"/>
              <a:pathLst>
                <a:path extrusionOk="0" h="3994" w="1856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78" y="4970962"/>
              <a:ext cx="61123" cy="30294"/>
            </a:xfrm>
            <a:custGeom>
              <a:rect b="b" l="l" r="r" t="t"/>
              <a:pathLst>
                <a:path extrusionOk="0" h="679" w="137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921966" y="4988407"/>
              <a:ext cx="63576" cy="15481"/>
            </a:xfrm>
            <a:custGeom>
              <a:rect b="b" l="l" r="r" t="t"/>
              <a:pathLst>
                <a:path extrusionOk="0" h="347" w="1425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38964" y="4975959"/>
              <a:ext cx="20701" cy="11065"/>
            </a:xfrm>
            <a:custGeom>
              <a:rect b="b" l="l" r="r" t="t"/>
              <a:pathLst>
                <a:path extrusionOk="0" h="248" w="464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937537" y="4986132"/>
              <a:ext cx="7005" cy="6603"/>
            </a:xfrm>
            <a:custGeom>
              <a:rect b="b" l="l" r="r" t="t"/>
              <a:pathLst>
                <a:path extrusionOk="0" h="148" w="157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941731" y="4984392"/>
              <a:ext cx="7138" cy="6826"/>
            </a:xfrm>
            <a:custGeom>
              <a:rect b="b" l="l" r="r" t="t"/>
              <a:pathLst>
                <a:path extrusionOk="0" h="153" w="16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956097" y="4820742"/>
              <a:ext cx="62104" cy="92888"/>
            </a:xfrm>
            <a:custGeom>
              <a:rect b="b" l="l" r="r" t="t"/>
              <a:pathLst>
                <a:path extrusionOk="0" h="2082" w="1392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5908" y="4830290"/>
              <a:ext cx="179575" cy="82805"/>
            </a:xfrm>
            <a:custGeom>
              <a:rect b="b" l="l" r="r" t="t"/>
              <a:pathLst>
                <a:path extrusionOk="0" h="1856" w="4025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93585" y="4867098"/>
              <a:ext cx="34487" cy="58178"/>
            </a:xfrm>
            <a:custGeom>
              <a:rect b="b" l="l" r="r" t="t"/>
              <a:pathLst>
                <a:path extrusionOk="0" h="1304" w="773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13082" y="4864822"/>
              <a:ext cx="18024" cy="61390"/>
            </a:xfrm>
            <a:custGeom>
              <a:rect b="b" l="l" r="r" t="t"/>
              <a:pathLst>
                <a:path extrusionOk="0" h="1376" w="404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99742" y="4891547"/>
              <a:ext cx="12581" cy="16151"/>
            </a:xfrm>
            <a:custGeom>
              <a:rect b="b" l="l" r="r" t="t"/>
              <a:pathLst>
                <a:path extrusionOk="0" h="362" w="282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210628" y="4904485"/>
              <a:ext cx="7852" cy="6425"/>
            </a:xfrm>
            <a:custGeom>
              <a:rect b="b" l="l" r="r" t="t"/>
              <a:pathLst>
                <a:path extrusionOk="0" h="144" w="176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208977" y="4900381"/>
              <a:ext cx="7495" cy="6603"/>
            </a:xfrm>
            <a:custGeom>
              <a:rect b="b" l="l" r="r" t="t"/>
              <a:pathLst>
                <a:path extrusionOk="0" h="148" w="168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45908" y="4830290"/>
              <a:ext cx="92888" cy="61613"/>
            </a:xfrm>
            <a:custGeom>
              <a:rect b="b" l="l" r="r" t="t"/>
              <a:pathLst>
                <a:path extrusionOk="0" h="1381" w="2082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49538" y="4772781"/>
              <a:ext cx="171099" cy="117114"/>
            </a:xfrm>
            <a:custGeom>
              <a:rect b="b" l="l" r="r" t="t"/>
              <a:pathLst>
                <a:path extrusionOk="0" h="2625" w="3835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70240" y="4772781"/>
              <a:ext cx="114036" cy="39930"/>
            </a:xfrm>
            <a:custGeom>
              <a:rect b="b" l="l" r="r" t="t"/>
              <a:pathLst>
                <a:path extrusionOk="0" h="895" w="2556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77780" y="4844968"/>
              <a:ext cx="60096" cy="39886"/>
            </a:xfrm>
            <a:custGeom>
              <a:rect b="b" l="l" r="r" t="t"/>
              <a:pathLst>
                <a:path extrusionOk="0" h="894" w="1347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70731" y="4650222"/>
              <a:ext cx="112564" cy="154413"/>
            </a:xfrm>
            <a:custGeom>
              <a:rect b="b" l="l" r="r" t="t"/>
              <a:pathLst>
                <a:path extrusionOk="0" h="3461" w="2523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75281" y="4650222"/>
              <a:ext cx="108013" cy="154413"/>
            </a:xfrm>
            <a:custGeom>
              <a:rect b="b" l="l" r="r" t="t"/>
              <a:pathLst>
                <a:path extrusionOk="0" h="3461" w="2421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9305" y="4650713"/>
              <a:ext cx="22263" cy="135763"/>
            </a:xfrm>
            <a:custGeom>
              <a:rect b="b" l="l" r="r" t="t"/>
              <a:pathLst>
                <a:path extrusionOk="0" h="3043" w="499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6398" y="4650713"/>
              <a:ext cx="23244" cy="129696"/>
            </a:xfrm>
            <a:custGeom>
              <a:rect b="b" l="l" r="r" t="t"/>
              <a:pathLst>
                <a:path extrusionOk="0" h="2907" w="521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6934" y="4650222"/>
              <a:ext cx="29267" cy="124119"/>
            </a:xfrm>
            <a:custGeom>
              <a:rect b="b" l="l" r="r" t="t"/>
              <a:pathLst>
                <a:path extrusionOk="0" h="2782" w="656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02497" y="4636570"/>
              <a:ext cx="41447" cy="40243"/>
            </a:xfrm>
            <a:custGeom>
              <a:rect b="b" l="l" r="r" t="t"/>
              <a:pathLst>
                <a:path extrusionOk="0" h="902" w="929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06942" y="4461811"/>
              <a:ext cx="130722" cy="156732"/>
            </a:xfrm>
            <a:custGeom>
              <a:rect b="b" l="l" r="r" t="t"/>
              <a:pathLst>
                <a:path extrusionOk="0" h="3513" w="293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16746" y="4431205"/>
              <a:ext cx="247256" cy="209244"/>
            </a:xfrm>
            <a:custGeom>
              <a:rect b="b" l="l" r="r" t="t"/>
              <a:pathLst>
                <a:path extrusionOk="0" h="4690" w="5542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906" y="4439816"/>
              <a:ext cx="107388" cy="27661"/>
            </a:xfrm>
            <a:custGeom>
              <a:rect b="b" l="l" r="r" t="t"/>
              <a:pathLst>
                <a:path extrusionOk="0" h="620" w="2407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7697" y="4459357"/>
              <a:ext cx="137771" cy="16820"/>
            </a:xfrm>
            <a:custGeom>
              <a:rect b="b" l="l" r="r" t="t"/>
              <a:pathLst>
                <a:path extrusionOk="0" h="377" w="3088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66208" y="4488759"/>
              <a:ext cx="48363" cy="46533"/>
            </a:xfrm>
            <a:custGeom>
              <a:rect b="b" l="l" r="r" t="t"/>
              <a:pathLst>
                <a:path extrusionOk="0" h="1043" w="1084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072766" y="4496433"/>
              <a:ext cx="44303" cy="63086"/>
            </a:xfrm>
            <a:custGeom>
              <a:rect b="b" l="l" r="r" t="t"/>
              <a:pathLst>
                <a:path extrusionOk="0" h="1414" w="993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49611" y="4509951"/>
              <a:ext cx="69466" cy="111805"/>
            </a:xfrm>
            <a:custGeom>
              <a:rect b="b" l="l" r="r" t="t"/>
              <a:pathLst>
                <a:path extrusionOk="0" h="2506" w="1557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68349" y="4542877"/>
              <a:ext cx="53270" cy="88427"/>
            </a:xfrm>
            <a:custGeom>
              <a:rect b="b" l="l" r="r" t="t"/>
              <a:pathLst>
                <a:path extrusionOk="0" h="1982" w="1194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60185" y="4485725"/>
              <a:ext cx="45284" cy="20835"/>
            </a:xfrm>
            <a:custGeom>
              <a:rect b="b" l="l" r="r" t="t"/>
              <a:pathLst>
                <a:path extrusionOk="0" h="467" w="1015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75861" y="4475463"/>
              <a:ext cx="122557" cy="22486"/>
            </a:xfrm>
            <a:custGeom>
              <a:rect b="b" l="l" r="r" t="t"/>
              <a:pathLst>
                <a:path extrusionOk="0" h="504" w="2747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21787" y="4491034"/>
              <a:ext cx="28107" cy="66655"/>
            </a:xfrm>
            <a:custGeom>
              <a:rect b="b" l="l" r="r" t="t"/>
              <a:pathLst>
                <a:path extrusionOk="0" h="1494" w="63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35931" y="4508747"/>
              <a:ext cx="12849" cy="46757"/>
            </a:xfrm>
            <a:custGeom>
              <a:rect b="b" l="l" r="r" t="t"/>
              <a:pathLst>
                <a:path extrusionOk="0" h="1048" w="288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125100" y="4468994"/>
              <a:ext cx="89141" cy="101722"/>
            </a:xfrm>
            <a:custGeom>
              <a:rect b="b" l="l" r="r" t="t"/>
              <a:pathLst>
                <a:path extrusionOk="0" h="2280" w="1998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135272" y="4487108"/>
              <a:ext cx="64513" cy="128357"/>
            </a:xfrm>
            <a:custGeom>
              <a:rect b="b" l="l" r="r" t="t"/>
              <a:pathLst>
                <a:path extrusionOk="0" h="2877" w="1446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35183" y="4481710"/>
              <a:ext cx="70536" cy="120327"/>
            </a:xfrm>
            <a:custGeom>
              <a:rect b="b" l="l" r="r" t="t"/>
              <a:pathLst>
                <a:path extrusionOk="0" h="2697" w="1581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13712" y="4504508"/>
              <a:ext cx="167529" cy="149817"/>
            </a:xfrm>
            <a:custGeom>
              <a:rect b="b" l="l" r="r" t="t"/>
              <a:pathLst>
                <a:path extrusionOk="0" h="3358" w="3755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46504" y="4504508"/>
              <a:ext cx="132194" cy="77630"/>
            </a:xfrm>
            <a:custGeom>
              <a:rect b="b" l="l" r="r" t="t"/>
              <a:pathLst>
                <a:path extrusionOk="0" h="1740" w="2963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65644" y="4607837"/>
              <a:ext cx="28687" cy="9949"/>
            </a:xfrm>
            <a:custGeom>
              <a:rect b="b" l="l" r="r" t="t"/>
              <a:pathLst>
                <a:path extrusionOk="0" h="223" w="643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33817" y="4590750"/>
              <a:ext cx="22709" cy="18828"/>
            </a:xfrm>
            <a:custGeom>
              <a:rect b="b" l="l" r="r" t="t"/>
              <a:pathLst>
                <a:path extrusionOk="0" h="422" w="509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32361" y="4599494"/>
              <a:ext cx="19229" cy="16775"/>
            </a:xfrm>
            <a:custGeom>
              <a:rect b="b" l="l" r="r" t="t"/>
              <a:pathLst>
                <a:path extrusionOk="0" h="376" w="431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26723" y="4535516"/>
              <a:ext cx="18694" cy="10931"/>
            </a:xfrm>
            <a:custGeom>
              <a:rect b="b" l="l" r="r" t="t"/>
              <a:pathLst>
                <a:path extrusionOk="0" h="245" w="419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38429" y="4541673"/>
              <a:ext cx="13161" cy="9369"/>
            </a:xfrm>
            <a:custGeom>
              <a:rect b="b" l="l" r="r" t="t"/>
              <a:pathLst>
                <a:path extrusionOk="0" h="210" w="295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4421" y="4610961"/>
              <a:ext cx="29312" cy="32703"/>
            </a:xfrm>
            <a:custGeom>
              <a:rect b="b" l="l" r="r" t="t"/>
              <a:pathLst>
                <a:path extrusionOk="0" h="733" w="657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02988" y="4570539"/>
              <a:ext cx="35246" cy="25564"/>
            </a:xfrm>
            <a:custGeom>
              <a:rect b="b" l="l" r="r" t="t"/>
              <a:pathLst>
                <a:path extrusionOk="0" h="573" w="79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39946" y="4579507"/>
              <a:ext cx="27081" cy="18961"/>
            </a:xfrm>
            <a:custGeom>
              <a:rect b="b" l="l" r="r" t="t"/>
              <a:pathLst>
                <a:path extrusionOk="0" h="425" w="607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62058" y="4568397"/>
              <a:ext cx="57955" cy="51753"/>
            </a:xfrm>
            <a:custGeom>
              <a:rect b="b" l="l" r="r" t="t"/>
              <a:pathLst>
                <a:path extrusionOk="0" h="1160" w="1299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072632" y="4582317"/>
              <a:ext cx="28286" cy="28286"/>
            </a:xfrm>
            <a:custGeom>
              <a:rect b="b" l="l" r="r" t="t"/>
              <a:pathLst>
                <a:path extrusionOk="0" h="634" w="634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32657" y="4646965"/>
              <a:ext cx="112162" cy="171946"/>
            </a:xfrm>
            <a:custGeom>
              <a:rect b="b" l="l" r="r" t="t"/>
              <a:pathLst>
                <a:path extrusionOk="0" h="3854" w="2514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74640" y="4806064"/>
              <a:ext cx="9637" cy="11689"/>
            </a:xfrm>
            <a:custGeom>
              <a:rect b="b" l="l" r="r" t="t"/>
              <a:pathLst>
                <a:path extrusionOk="0" h="262" w="216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89765" y="4807090"/>
              <a:ext cx="7629" cy="11689"/>
            </a:xfrm>
            <a:custGeom>
              <a:rect b="b" l="l" r="r" t="t"/>
              <a:pathLst>
                <a:path extrusionOk="0" h="262" w="171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"/>
          <p:cNvGrpSpPr/>
          <p:nvPr/>
        </p:nvGrpSpPr>
        <p:grpSpPr>
          <a:xfrm>
            <a:off x="7031615" y="1995040"/>
            <a:ext cx="1328994" cy="1822463"/>
            <a:chOff x="436238" y="4128757"/>
            <a:chExt cx="380659" cy="522001"/>
          </a:xfrm>
        </p:grpSpPr>
        <p:sp>
          <p:nvSpPr>
            <p:cNvPr id="379" name="Google Shape;379;p2"/>
            <p:cNvSpPr/>
            <p:nvPr/>
          </p:nvSpPr>
          <p:spPr>
            <a:xfrm>
              <a:off x="461133" y="4332828"/>
              <a:ext cx="135808" cy="103462"/>
            </a:xfrm>
            <a:custGeom>
              <a:rect b="b" l="l" r="r" t="t"/>
              <a:pathLst>
                <a:path extrusionOk="0" h="2319" w="3044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9472" y="4332828"/>
              <a:ext cx="47470" cy="101990"/>
            </a:xfrm>
            <a:custGeom>
              <a:rect b="b" l="l" r="r" t="t"/>
              <a:pathLst>
                <a:path extrusionOk="0" h="2286" w="1064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7284" y="4346436"/>
              <a:ext cx="26278" cy="24315"/>
            </a:xfrm>
            <a:custGeom>
              <a:rect b="b" l="l" r="r" t="t"/>
              <a:pathLst>
                <a:path extrusionOk="0" h="545" w="589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47035" y="4466094"/>
              <a:ext cx="179665" cy="179040"/>
            </a:xfrm>
            <a:custGeom>
              <a:rect b="b" l="l" r="r" t="t"/>
              <a:pathLst>
                <a:path extrusionOk="0" h="4013" w="4027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49472" y="4466094"/>
              <a:ext cx="76247" cy="95342"/>
            </a:xfrm>
            <a:custGeom>
              <a:rect b="b" l="l" r="r" t="t"/>
              <a:pathLst>
                <a:path extrusionOk="0" h="2137" w="1709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8468" y="4618367"/>
              <a:ext cx="52512" cy="30160"/>
            </a:xfrm>
            <a:custGeom>
              <a:rect b="b" l="l" r="r" t="t"/>
              <a:pathLst>
                <a:path extrusionOk="0" h="676" w="1177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6238" y="4624881"/>
              <a:ext cx="53583" cy="25877"/>
            </a:xfrm>
            <a:custGeom>
              <a:rect b="b" l="l" r="r" t="t"/>
              <a:pathLst>
                <a:path extrusionOk="0" h="580" w="1201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8635" y="4617876"/>
              <a:ext cx="16329" cy="11600"/>
            </a:xfrm>
            <a:custGeom>
              <a:rect b="b" l="l" r="r" t="t"/>
              <a:pathLst>
                <a:path extrusionOk="0" h="260" w="366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4262" y="4623185"/>
              <a:ext cx="4417" cy="7406"/>
            </a:xfrm>
            <a:custGeom>
              <a:rect b="b" l="l" r="r" t="t"/>
              <a:pathLst>
                <a:path extrusionOk="0" h="166" w="99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8278" y="4623542"/>
              <a:ext cx="4461" cy="7763"/>
            </a:xfrm>
            <a:custGeom>
              <a:rect b="b" l="l" r="r" t="t"/>
              <a:pathLst>
                <a:path extrusionOk="0" h="174" w="10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3298" y="4480148"/>
              <a:ext cx="168466" cy="72722"/>
            </a:xfrm>
            <a:custGeom>
              <a:rect b="b" l="l" r="r" t="t"/>
              <a:pathLst>
                <a:path extrusionOk="0" h="1630" w="3776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8527" y="4495897"/>
              <a:ext cx="37834" cy="51084"/>
            </a:xfrm>
            <a:custGeom>
              <a:rect b="b" l="l" r="r" t="t"/>
              <a:pathLst>
                <a:path extrusionOk="0" h="1145" w="848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97177" y="4493131"/>
              <a:ext cx="19720" cy="54921"/>
            </a:xfrm>
            <a:custGeom>
              <a:rect b="b" l="l" r="r" t="t"/>
              <a:pathLst>
                <a:path extrusionOk="0" h="1231" w="442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86603" y="4519588"/>
              <a:ext cx="12403" cy="14500"/>
            </a:xfrm>
            <a:custGeom>
              <a:rect b="b" l="l" r="r" t="t"/>
              <a:pathLst>
                <a:path extrusionOk="0" h="325" w="278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98872" y="4529537"/>
              <a:ext cx="6246" cy="6425"/>
            </a:xfrm>
            <a:custGeom>
              <a:rect b="b" l="l" r="r" t="t"/>
              <a:pathLst>
                <a:path extrusionOk="0" h="144" w="14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6864" y="4526013"/>
              <a:ext cx="6201" cy="6558"/>
            </a:xfrm>
            <a:custGeom>
              <a:rect b="b" l="l" r="r" t="t"/>
              <a:pathLst>
                <a:path extrusionOk="0" h="147" w="139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3298" y="4480148"/>
              <a:ext cx="83787" cy="59606"/>
            </a:xfrm>
            <a:custGeom>
              <a:rect b="b" l="l" r="r" t="t"/>
              <a:pathLst>
                <a:path extrusionOk="0" h="1336" w="1878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0453" y="4430223"/>
              <a:ext cx="158472" cy="113545"/>
            </a:xfrm>
            <a:custGeom>
              <a:rect b="b" l="l" r="r" t="t"/>
              <a:pathLst>
                <a:path extrusionOk="0" h="2545" w="3552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67095" y="4430223"/>
              <a:ext cx="98465" cy="51530"/>
            </a:xfrm>
            <a:custGeom>
              <a:rect b="b" l="l" r="r" t="t"/>
              <a:pathLst>
                <a:path extrusionOk="0" h="1155" w="2207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81729" y="4501340"/>
              <a:ext cx="53538" cy="42429"/>
            </a:xfrm>
            <a:custGeom>
              <a:rect b="b" l="l" r="r" t="t"/>
              <a:pathLst>
                <a:path extrusionOk="0" h="951" w="120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3079" y="4322254"/>
              <a:ext cx="103462" cy="141608"/>
            </a:xfrm>
            <a:custGeom>
              <a:rect b="b" l="l" r="r" t="t"/>
              <a:pathLst>
                <a:path extrusionOk="0" h="3174" w="2319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67630" y="4322254"/>
              <a:ext cx="98911" cy="141608"/>
            </a:xfrm>
            <a:custGeom>
              <a:rect b="b" l="l" r="r" t="t"/>
              <a:pathLst>
                <a:path extrusionOk="0" h="3174" w="2217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26166" y="4323280"/>
              <a:ext cx="20701" cy="123628"/>
            </a:xfrm>
            <a:custGeom>
              <a:rect b="b" l="l" r="r" t="t"/>
              <a:pathLst>
                <a:path extrusionOk="0" h="2771" w="464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32679" y="4322745"/>
              <a:ext cx="21237" cy="118631"/>
            </a:xfrm>
            <a:custGeom>
              <a:rect b="b" l="l" r="r" t="t"/>
              <a:pathLst>
                <a:path extrusionOk="0" h="2659" w="476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33215" y="4322254"/>
              <a:ext cx="26769" cy="114081"/>
            </a:xfrm>
            <a:custGeom>
              <a:rect b="b" l="l" r="r" t="t"/>
              <a:pathLst>
                <a:path extrusionOk="0" h="2557" w="60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5162" y="4128757"/>
              <a:ext cx="235969" cy="182877"/>
            </a:xfrm>
            <a:custGeom>
              <a:rect b="b" l="l" r="r" t="t"/>
              <a:pathLst>
                <a:path extrusionOk="0" h="4099" w="5289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4762" y="4162308"/>
              <a:ext cx="141340" cy="24271"/>
            </a:xfrm>
            <a:custGeom>
              <a:rect b="b" l="l" r="r" t="t"/>
              <a:pathLst>
                <a:path extrusionOk="0" h="544" w="3168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97478" y="4135762"/>
              <a:ext cx="119524" cy="39440"/>
            </a:xfrm>
            <a:custGeom>
              <a:rect b="b" l="l" r="r" t="t"/>
              <a:pathLst>
                <a:path extrusionOk="0" h="884" w="2679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090" y="4138617"/>
              <a:ext cx="63487" cy="30472"/>
            </a:xfrm>
            <a:custGeom>
              <a:rect b="b" l="l" r="r" t="t"/>
              <a:pathLst>
                <a:path extrusionOk="0" h="683" w="1423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48339" y="4140134"/>
              <a:ext cx="63487" cy="31007"/>
            </a:xfrm>
            <a:custGeom>
              <a:rect b="b" l="l" r="r" t="t"/>
              <a:pathLst>
                <a:path extrusionOk="0" h="695" w="1423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43404" y="4171409"/>
              <a:ext cx="29803" cy="45597"/>
            </a:xfrm>
            <a:custGeom>
              <a:rect b="b" l="l" r="r" t="t"/>
              <a:pathLst>
                <a:path extrusionOk="0" h="1022" w="668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33321" y="4164851"/>
              <a:ext cx="32346" cy="56572"/>
            </a:xfrm>
            <a:custGeom>
              <a:rect b="b" l="l" r="r" t="t"/>
              <a:pathLst>
                <a:path extrusionOk="0" h="1268" w="725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42361" y="4200588"/>
              <a:ext cx="40332" cy="89007"/>
            </a:xfrm>
            <a:custGeom>
              <a:rect b="b" l="l" r="r" t="t"/>
              <a:pathLst>
                <a:path extrusionOk="0" h="1995" w="904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8664" y="4202328"/>
              <a:ext cx="65629" cy="99358"/>
            </a:xfrm>
            <a:custGeom>
              <a:rect b="b" l="l" r="r" t="t"/>
              <a:pathLst>
                <a:path extrusionOk="0" h="2227" w="1471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51552" y="4197152"/>
              <a:ext cx="64915" cy="110154"/>
            </a:xfrm>
            <a:custGeom>
              <a:rect b="b" l="l" r="r" t="t"/>
              <a:pathLst>
                <a:path extrusionOk="0" h="2469" w="1455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92838" y="4309628"/>
              <a:ext cx="37387" cy="37254"/>
            </a:xfrm>
            <a:custGeom>
              <a:rect b="b" l="l" r="r" t="t"/>
              <a:pathLst>
                <a:path extrusionOk="0" h="835" w="838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09095" y="4183277"/>
              <a:ext cx="155929" cy="138663"/>
            </a:xfrm>
            <a:custGeom>
              <a:rect b="b" l="l" r="r" t="t"/>
              <a:pathLst>
                <a:path extrusionOk="0" h="3108" w="3495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7012" y="4183277"/>
              <a:ext cx="106496" cy="87044"/>
            </a:xfrm>
            <a:custGeom>
              <a:rect b="b" l="l" r="r" t="t"/>
              <a:pathLst>
                <a:path extrusionOk="0" h="1951" w="2387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92927" y="4256402"/>
              <a:ext cx="38637" cy="13875"/>
            </a:xfrm>
            <a:custGeom>
              <a:rect b="b" l="l" r="r" t="t"/>
              <a:pathLst>
                <a:path extrusionOk="0" h="311" w="866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35328" y="4251985"/>
              <a:ext cx="20211" cy="13518"/>
            </a:xfrm>
            <a:custGeom>
              <a:rect b="b" l="l" r="r" t="t"/>
              <a:pathLst>
                <a:path extrusionOk="0" h="303" w="453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7012" y="4272820"/>
              <a:ext cx="25787" cy="11645"/>
            </a:xfrm>
            <a:custGeom>
              <a:rect b="b" l="l" r="r" t="t"/>
              <a:pathLst>
                <a:path extrusionOk="0" h="261" w="578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2952" y="4287231"/>
              <a:ext cx="56929" cy="19452"/>
            </a:xfrm>
            <a:custGeom>
              <a:rect b="b" l="l" r="r" t="t"/>
              <a:pathLst>
                <a:path extrusionOk="0" h="436" w="1276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98" y="4271437"/>
              <a:ext cx="20701" cy="17043"/>
            </a:xfrm>
            <a:custGeom>
              <a:rect b="b" l="l" r="r" t="t"/>
              <a:pathLst>
                <a:path extrusionOk="0" h="382" w="464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27744" y="4260328"/>
              <a:ext cx="17712" cy="15392"/>
            </a:xfrm>
            <a:custGeom>
              <a:rect b="b" l="l" r="r" t="t"/>
              <a:pathLst>
                <a:path extrusionOk="0" h="345" w="397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25139" y="4219326"/>
              <a:ext cx="15660" cy="12358"/>
            </a:xfrm>
            <a:custGeom>
              <a:rect b="b" l="l" r="r" t="t"/>
              <a:pathLst>
                <a:path extrusionOk="0" h="277" w="351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43538" y="4209823"/>
              <a:ext cx="13518" cy="6737"/>
            </a:xfrm>
            <a:custGeom>
              <a:rect b="b" l="l" r="r" t="t"/>
              <a:pathLst>
                <a:path extrusionOk="0" h="151" w="303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2272" y="4259837"/>
              <a:ext cx="57241" cy="44570"/>
            </a:xfrm>
            <a:custGeom>
              <a:rect b="b" l="l" r="r" t="t"/>
              <a:pathLst>
                <a:path extrusionOk="0" h="999" w="1283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3872" y="4273266"/>
              <a:ext cx="29847" cy="22263"/>
            </a:xfrm>
            <a:custGeom>
              <a:rect b="b" l="l" r="r" t="t"/>
              <a:pathLst>
                <a:path extrusionOk="0" h="499" w="669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25630" y="4321317"/>
              <a:ext cx="150888" cy="124744"/>
            </a:xfrm>
            <a:custGeom>
              <a:rect b="b" l="l" r="r" t="t"/>
              <a:pathLst>
                <a:path extrusionOk="0" h="2796" w="3382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60324" y="4431874"/>
              <a:ext cx="7138" cy="12537"/>
            </a:xfrm>
            <a:custGeom>
              <a:rect b="b" l="l" r="r" t="t"/>
              <a:pathLst>
                <a:path extrusionOk="0" h="281" w="16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66392" y="4423174"/>
              <a:ext cx="7094" cy="9592"/>
            </a:xfrm>
            <a:custGeom>
              <a:rect b="b" l="l" r="r" t="t"/>
              <a:pathLst>
                <a:path extrusionOk="0" h="215" w="159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"/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b="0" l="24342" r="0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8747" y="156349"/>
              <a:ext cx="707396" cy="35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"/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sp>
        <p:nvSpPr>
          <p:cNvPr id="434" name="Google Shape;434;p2"/>
          <p:cNvSpPr txBox="1"/>
          <p:nvPr>
            <p:ph idx="2" type="ctrTitle"/>
          </p:nvPr>
        </p:nvSpPr>
        <p:spPr>
          <a:xfrm>
            <a:off x="843007" y="925289"/>
            <a:ext cx="5584086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Our Sports Day</a:t>
            </a:r>
            <a:endParaRPr sz="5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56" y="2240126"/>
            <a:ext cx="2688336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6" name="Google Shape;976;p20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977" name="Google Shape;977;p20"/>
            <p:cNvSpPr/>
            <p:nvPr/>
          </p:nvSpPr>
          <p:spPr>
            <a:xfrm>
              <a:off x="7386154" y="1276093"/>
              <a:ext cx="588332" cy="543177"/>
            </a:xfrm>
            <a:custGeom>
              <a:rect b="b" l="l" r="r" t="t"/>
              <a:pathLst>
                <a:path extrusionOk="0" h="4908" w="5316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7371102" y="1205485"/>
              <a:ext cx="519604" cy="475668"/>
            </a:xfrm>
            <a:custGeom>
              <a:rect b="b" l="l" r="r" t="t"/>
              <a:pathLst>
                <a:path extrusionOk="0" h="4298" w="4695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7404193" y="1143619"/>
              <a:ext cx="619099" cy="369091"/>
            </a:xfrm>
            <a:custGeom>
              <a:rect b="b" l="l" r="r" t="t"/>
              <a:pathLst>
                <a:path extrusionOk="0" h="3335" w="5594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7766649" y="1412444"/>
              <a:ext cx="122735" cy="206624"/>
            </a:xfrm>
            <a:custGeom>
              <a:rect b="b" l="l" r="r" t="t"/>
              <a:pathLst>
                <a:path extrusionOk="0" h="1867" w="1109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7423671" y="1209469"/>
              <a:ext cx="490941" cy="236949"/>
            </a:xfrm>
            <a:custGeom>
              <a:rect b="b" l="l" r="r" t="t"/>
              <a:pathLst>
                <a:path extrusionOk="0" h="2141" w="4436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7814128" y="1448634"/>
              <a:ext cx="148189" cy="151843"/>
            </a:xfrm>
            <a:custGeom>
              <a:rect b="b" l="l" r="r" t="t"/>
              <a:pathLst>
                <a:path extrusionOk="0" h="1372" w="1339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7667817" y="1494230"/>
              <a:ext cx="93851" cy="87540"/>
            </a:xfrm>
            <a:custGeom>
              <a:rect b="b" l="l" r="r" t="t"/>
              <a:pathLst>
                <a:path extrusionOk="0" h="791" w="848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7396114" y="1475749"/>
              <a:ext cx="67730" cy="66403"/>
            </a:xfrm>
            <a:custGeom>
              <a:rect b="b" l="l" r="r" t="t"/>
              <a:pathLst>
                <a:path extrusionOk="0" h="600" w="612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7680324" y="1389424"/>
              <a:ext cx="26339" cy="17377"/>
            </a:xfrm>
            <a:custGeom>
              <a:rect b="b" l="l" r="r" t="t"/>
              <a:pathLst>
                <a:path extrusionOk="0" h="157" w="238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7488747" y="1368838"/>
              <a:ext cx="24015" cy="13614"/>
            </a:xfrm>
            <a:custGeom>
              <a:rect b="b" l="l" r="r" t="t"/>
              <a:pathLst>
                <a:path extrusionOk="0" h="123" w="217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7618567" y="1436570"/>
              <a:ext cx="74371" cy="48585"/>
            </a:xfrm>
            <a:custGeom>
              <a:rect b="b" l="l" r="r" t="t"/>
              <a:pathLst>
                <a:path extrusionOk="0" h="439" w="672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7461964" y="1410008"/>
              <a:ext cx="56997" cy="39841"/>
            </a:xfrm>
            <a:custGeom>
              <a:rect b="b" l="l" r="r" t="t"/>
              <a:pathLst>
                <a:path extrusionOk="0" h="360" w="515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7554600" y="1555433"/>
              <a:ext cx="98276" cy="66403"/>
            </a:xfrm>
            <a:custGeom>
              <a:rect b="b" l="l" r="r" t="t"/>
              <a:pathLst>
                <a:path extrusionOk="0" h="600" w="888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7502581" y="1487259"/>
              <a:ext cx="60648" cy="45266"/>
            </a:xfrm>
            <a:custGeom>
              <a:rect b="b" l="l" r="r" t="t"/>
              <a:pathLst>
                <a:path extrusionOk="0" h="409" w="548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0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992" name="Google Shape;992;p20"/>
            <p:cNvSpPr/>
            <p:nvPr/>
          </p:nvSpPr>
          <p:spPr>
            <a:xfrm>
              <a:off x="3497860" y="2967046"/>
              <a:ext cx="867676" cy="735151"/>
            </a:xfrm>
            <a:custGeom>
              <a:rect b="b" l="l" r="r" t="t"/>
              <a:pathLst>
                <a:path extrusionOk="0" h="5826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576224" y="3086796"/>
              <a:ext cx="649493" cy="596980"/>
            </a:xfrm>
            <a:custGeom>
              <a:rect b="b" l="l" r="r" t="t"/>
              <a:pathLst>
                <a:path extrusionOk="0" h="4731" w="5147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497860" y="2967046"/>
              <a:ext cx="867676" cy="542719"/>
            </a:xfrm>
            <a:custGeom>
              <a:rect b="b" l="l" r="r" t="t"/>
              <a:pathLst>
                <a:path extrusionOk="0" h="4301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00854" y="3123643"/>
              <a:ext cx="223356" cy="181076"/>
            </a:xfrm>
            <a:custGeom>
              <a:rect b="b" l="l" r="r" t="t"/>
              <a:pathLst>
                <a:path extrusionOk="0" h="1435" w="177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178404" y="3339674"/>
              <a:ext cx="63978" cy="143598"/>
            </a:xfrm>
            <a:custGeom>
              <a:rect b="b" l="l" r="r" t="t"/>
              <a:pathLst>
                <a:path extrusionOk="0" h="1138" w="507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248692" y="3294625"/>
              <a:ext cx="63978" cy="176028"/>
            </a:xfrm>
            <a:custGeom>
              <a:rect b="b" l="l" r="r" t="t"/>
              <a:pathLst>
                <a:path extrusionOk="0" h="1395" w="507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57077" y="3119480"/>
              <a:ext cx="81393" cy="122146"/>
            </a:xfrm>
            <a:custGeom>
              <a:rect b="b" l="l" r="r" t="t"/>
              <a:pathLst>
                <a:path extrusionOk="0" h="968" w="645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3760335" y="3009572"/>
              <a:ext cx="231304" cy="107509"/>
            </a:xfrm>
            <a:custGeom>
              <a:rect b="b" l="l" r="r" t="t"/>
              <a:pathLst>
                <a:path extrusionOk="0" h="852" w="1833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3590484" y="3105726"/>
              <a:ext cx="193827" cy="147004"/>
            </a:xfrm>
            <a:custGeom>
              <a:rect b="b" l="l" r="r" t="t"/>
              <a:pathLst>
                <a:path extrusionOk="0" h="1165" w="1536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872015" y="3126672"/>
              <a:ext cx="140322" cy="60189"/>
            </a:xfrm>
            <a:custGeom>
              <a:rect b="b" l="l" r="r" t="t"/>
              <a:pathLst>
                <a:path extrusionOk="0" h="477" w="1112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771819" y="3060046"/>
              <a:ext cx="115209" cy="86942"/>
            </a:xfrm>
            <a:custGeom>
              <a:rect b="b" l="l" r="r" t="t"/>
              <a:pathLst>
                <a:path extrusionOk="0" h="689" w="913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124268" y="3455513"/>
              <a:ext cx="154456" cy="128456"/>
            </a:xfrm>
            <a:custGeom>
              <a:rect b="b" l="l" r="r" t="t"/>
              <a:pathLst>
                <a:path extrusionOk="0" h="1018" w="1224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139918" y="3503588"/>
              <a:ext cx="92876" cy="67888"/>
            </a:xfrm>
            <a:custGeom>
              <a:rect b="b" l="l" r="r" t="t"/>
              <a:pathLst>
                <a:path extrusionOk="0" h="538" w="736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970064" y="3413996"/>
              <a:ext cx="127199" cy="118992"/>
            </a:xfrm>
            <a:custGeom>
              <a:rect b="b" l="l" r="r" t="t"/>
              <a:pathLst>
                <a:path extrusionOk="0" h="943" w="1008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601968" y="3388632"/>
              <a:ext cx="91360" cy="90978"/>
            </a:xfrm>
            <a:custGeom>
              <a:rect b="b" l="l" r="r" t="t"/>
              <a:pathLst>
                <a:path extrusionOk="0" h="721" w="724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3985838" y="3271659"/>
              <a:ext cx="37225" cy="23469"/>
            </a:xfrm>
            <a:custGeom>
              <a:rect b="b" l="l" r="r" t="t"/>
              <a:pathLst>
                <a:path extrusionOk="0" h="186" w="295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727526" y="3244151"/>
              <a:ext cx="32937" cy="17666"/>
            </a:xfrm>
            <a:custGeom>
              <a:rect b="b" l="l" r="r" t="t"/>
              <a:pathLst>
                <a:path extrusionOk="0" h="140" w="261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3904066" y="3336518"/>
              <a:ext cx="99059" cy="65365"/>
            </a:xfrm>
            <a:custGeom>
              <a:rect b="b" l="l" r="r" t="t"/>
              <a:pathLst>
                <a:path extrusionOk="0" h="518" w="785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691815" y="3299925"/>
              <a:ext cx="75841" cy="54006"/>
            </a:xfrm>
            <a:custGeom>
              <a:rect b="b" l="l" r="r" t="t"/>
              <a:pathLst>
                <a:path extrusionOk="0" h="428" w="601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3816997" y="3496523"/>
              <a:ext cx="131868" cy="90095"/>
            </a:xfrm>
            <a:custGeom>
              <a:rect b="b" l="l" r="r" t="t"/>
              <a:pathLst>
                <a:path extrusionOk="0" h="714" w="1045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3747466" y="3403650"/>
              <a:ext cx="80635" cy="61829"/>
            </a:xfrm>
            <a:custGeom>
              <a:rect b="b" l="l" r="r" t="t"/>
              <a:pathLst>
                <a:path extrusionOk="0" h="490" w="639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20"/>
          <p:cNvSpPr/>
          <p:nvPr/>
        </p:nvSpPr>
        <p:spPr>
          <a:xfrm>
            <a:off x="3308344" y="3405048"/>
            <a:ext cx="3804479" cy="1013254"/>
          </a:xfrm>
          <a:prstGeom prst="wedgeRoundRectCallout">
            <a:avLst>
              <a:gd fmla="val 54251" name="adj1"/>
              <a:gd fmla="val 40339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December.</a:t>
            </a:r>
            <a:endParaRPr/>
          </a:p>
        </p:txBody>
      </p:sp>
      <p:pic>
        <p:nvPicPr>
          <p:cNvPr descr="Poster Design With Sports Day Theme Stock Illustration - Download Image Now  - Art, Boys, Child - iStock" id="1014" name="Google Shape;10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455" y="2886701"/>
            <a:ext cx="1551077" cy="13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0"/>
          <p:cNvSpPr/>
          <p:nvPr/>
        </p:nvSpPr>
        <p:spPr>
          <a:xfrm>
            <a:off x="2570519" y="425581"/>
            <a:ext cx="6268994" cy="1013254"/>
          </a:xfrm>
          <a:prstGeom prst="wedgeRoundRectCallout">
            <a:avLst>
              <a:gd fmla="val -58678" name="adj1"/>
              <a:gd fmla="val 25144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21" name="Google Shape;1021;p21"/>
            <p:cNvSpPr/>
            <p:nvPr/>
          </p:nvSpPr>
          <p:spPr>
            <a:xfrm>
              <a:off x="7386154" y="1276093"/>
              <a:ext cx="588332" cy="543177"/>
            </a:xfrm>
            <a:custGeom>
              <a:rect b="b" l="l" r="r" t="t"/>
              <a:pathLst>
                <a:path extrusionOk="0" h="4908" w="5316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371102" y="1205485"/>
              <a:ext cx="519604" cy="475668"/>
            </a:xfrm>
            <a:custGeom>
              <a:rect b="b" l="l" r="r" t="t"/>
              <a:pathLst>
                <a:path extrusionOk="0" h="4298" w="4695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404193" y="1143619"/>
              <a:ext cx="619099" cy="369091"/>
            </a:xfrm>
            <a:custGeom>
              <a:rect b="b" l="l" r="r" t="t"/>
              <a:pathLst>
                <a:path extrusionOk="0" h="3335" w="5594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66649" y="1412444"/>
              <a:ext cx="122735" cy="206624"/>
            </a:xfrm>
            <a:custGeom>
              <a:rect b="b" l="l" r="r" t="t"/>
              <a:pathLst>
                <a:path extrusionOk="0" h="1867" w="1109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423671" y="1209469"/>
              <a:ext cx="490941" cy="236949"/>
            </a:xfrm>
            <a:custGeom>
              <a:rect b="b" l="l" r="r" t="t"/>
              <a:pathLst>
                <a:path extrusionOk="0" h="2141" w="4436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814128" y="1448634"/>
              <a:ext cx="148189" cy="151843"/>
            </a:xfrm>
            <a:custGeom>
              <a:rect b="b" l="l" r="r" t="t"/>
              <a:pathLst>
                <a:path extrusionOk="0" h="1372" w="1339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67817" y="1494230"/>
              <a:ext cx="93851" cy="87540"/>
            </a:xfrm>
            <a:custGeom>
              <a:rect b="b" l="l" r="r" t="t"/>
              <a:pathLst>
                <a:path extrusionOk="0" h="791" w="848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396114" y="1475749"/>
              <a:ext cx="67730" cy="66403"/>
            </a:xfrm>
            <a:custGeom>
              <a:rect b="b" l="l" r="r" t="t"/>
              <a:pathLst>
                <a:path extrusionOk="0" h="600" w="612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680324" y="1389424"/>
              <a:ext cx="26339" cy="17377"/>
            </a:xfrm>
            <a:custGeom>
              <a:rect b="b" l="l" r="r" t="t"/>
              <a:pathLst>
                <a:path extrusionOk="0" h="157" w="238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488747" y="1368838"/>
              <a:ext cx="24015" cy="13614"/>
            </a:xfrm>
            <a:custGeom>
              <a:rect b="b" l="l" r="r" t="t"/>
              <a:pathLst>
                <a:path extrusionOk="0" h="123" w="217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618567" y="1436570"/>
              <a:ext cx="74371" cy="48585"/>
            </a:xfrm>
            <a:custGeom>
              <a:rect b="b" l="l" r="r" t="t"/>
              <a:pathLst>
                <a:path extrusionOk="0" h="439" w="672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461964" y="1410008"/>
              <a:ext cx="56997" cy="39841"/>
            </a:xfrm>
            <a:custGeom>
              <a:rect b="b" l="l" r="r" t="t"/>
              <a:pathLst>
                <a:path extrusionOk="0" h="360" w="515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554600" y="1555433"/>
              <a:ext cx="98276" cy="66403"/>
            </a:xfrm>
            <a:custGeom>
              <a:rect b="b" l="l" r="r" t="t"/>
              <a:pathLst>
                <a:path extrusionOk="0" h="600" w="888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502581" y="1487259"/>
              <a:ext cx="60648" cy="45266"/>
            </a:xfrm>
            <a:custGeom>
              <a:rect b="b" l="l" r="r" t="t"/>
              <a:pathLst>
                <a:path extrusionOk="0" h="409" w="548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36" name="Google Shape;1036;p21"/>
            <p:cNvSpPr/>
            <p:nvPr/>
          </p:nvSpPr>
          <p:spPr>
            <a:xfrm>
              <a:off x="3497860" y="2967046"/>
              <a:ext cx="867676" cy="735151"/>
            </a:xfrm>
            <a:custGeom>
              <a:rect b="b" l="l" r="r" t="t"/>
              <a:pathLst>
                <a:path extrusionOk="0" h="5826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576224" y="3086796"/>
              <a:ext cx="649493" cy="596980"/>
            </a:xfrm>
            <a:custGeom>
              <a:rect b="b" l="l" r="r" t="t"/>
              <a:pathLst>
                <a:path extrusionOk="0" h="4731" w="5147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97860" y="2967046"/>
              <a:ext cx="867676" cy="542719"/>
            </a:xfrm>
            <a:custGeom>
              <a:rect b="b" l="l" r="r" t="t"/>
              <a:pathLst>
                <a:path extrusionOk="0" h="4301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000854" y="3123643"/>
              <a:ext cx="223356" cy="181076"/>
            </a:xfrm>
            <a:custGeom>
              <a:rect b="b" l="l" r="r" t="t"/>
              <a:pathLst>
                <a:path extrusionOk="0" h="1435" w="177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178404" y="3339674"/>
              <a:ext cx="63978" cy="143598"/>
            </a:xfrm>
            <a:custGeom>
              <a:rect b="b" l="l" r="r" t="t"/>
              <a:pathLst>
                <a:path extrusionOk="0" h="1138" w="507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248692" y="3294625"/>
              <a:ext cx="63978" cy="176028"/>
            </a:xfrm>
            <a:custGeom>
              <a:rect b="b" l="l" r="r" t="t"/>
              <a:pathLst>
                <a:path extrusionOk="0" h="1395" w="507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157077" y="3119480"/>
              <a:ext cx="81393" cy="122146"/>
            </a:xfrm>
            <a:custGeom>
              <a:rect b="b" l="l" r="r" t="t"/>
              <a:pathLst>
                <a:path extrusionOk="0" h="968" w="645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760335" y="3009572"/>
              <a:ext cx="231304" cy="107509"/>
            </a:xfrm>
            <a:custGeom>
              <a:rect b="b" l="l" r="r" t="t"/>
              <a:pathLst>
                <a:path extrusionOk="0" h="852" w="1833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3590484" y="3105726"/>
              <a:ext cx="193827" cy="147004"/>
            </a:xfrm>
            <a:custGeom>
              <a:rect b="b" l="l" r="r" t="t"/>
              <a:pathLst>
                <a:path extrusionOk="0" h="1165" w="1536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3872015" y="3126672"/>
              <a:ext cx="140322" cy="60189"/>
            </a:xfrm>
            <a:custGeom>
              <a:rect b="b" l="l" r="r" t="t"/>
              <a:pathLst>
                <a:path extrusionOk="0" h="477" w="1112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3771819" y="3060046"/>
              <a:ext cx="115209" cy="86942"/>
            </a:xfrm>
            <a:custGeom>
              <a:rect b="b" l="l" r="r" t="t"/>
              <a:pathLst>
                <a:path extrusionOk="0" h="689" w="913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124268" y="3455513"/>
              <a:ext cx="154456" cy="128456"/>
            </a:xfrm>
            <a:custGeom>
              <a:rect b="b" l="l" r="r" t="t"/>
              <a:pathLst>
                <a:path extrusionOk="0" h="1018" w="1224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4139918" y="3503588"/>
              <a:ext cx="92876" cy="67888"/>
            </a:xfrm>
            <a:custGeom>
              <a:rect b="b" l="l" r="r" t="t"/>
              <a:pathLst>
                <a:path extrusionOk="0" h="538" w="736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3970064" y="3413996"/>
              <a:ext cx="127199" cy="118992"/>
            </a:xfrm>
            <a:custGeom>
              <a:rect b="b" l="l" r="r" t="t"/>
              <a:pathLst>
                <a:path extrusionOk="0" h="943" w="1008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3601968" y="3388632"/>
              <a:ext cx="91360" cy="90978"/>
            </a:xfrm>
            <a:custGeom>
              <a:rect b="b" l="l" r="r" t="t"/>
              <a:pathLst>
                <a:path extrusionOk="0" h="721" w="724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985838" y="3271659"/>
              <a:ext cx="37225" cy="23469"/>
            </a:xfrm>
            <a:custGeom>
              <a:rect b="b" l="l" r="r" t="t"/>
              <a:pathLst>
                <a:path extrusionOk="0" h="186" w="295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727526" y="3244151"/>
              <a:ext cx="32937" cy="17666"/>
            </a:xfrm>
            <a:custGeom>
              <a:rect b="b" l="l" r="r" t="t"/>
              <a:pathLst>
                <a:path extrusionOk="0" h="140" w="261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3904066" y="3336518"/>
              <a:ext cx="99059" cy="65365"/>
            </a:xfrm>
            <a:custGeom>
              <a:rect b="b" l="l" r="r" t="t"/>
              <a:pathLst>
                <a:path extrusionOk="0" h="518" w="785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3691815" y="3299925"/>
              <a:ext cx="75841" cy="54006"/>
            </a:xfrm>
            <a:custGeom>
              <a:rect b="b" l="l" r="r" t="t"/>
              <a:pathLst>
                <a:path extrusionOk="0" h="428" w="601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3816997" y="3496523"/>
              <a:ext cx="131868" cy="90095"/>
            </a:xfrm>
            <a:custGeom>
              <a:rect b="b" l="l" r="r" t="t"/>
              <a:pathLst>
                <a:path extrusionOk="0" h="714" w="1045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747466" y="3403650"/>
              <a:ext cx="80635" cy="61829"/>
            </a:xfrm>
            <a:custGeom>
              <a:rect b="b" l="l" r="r" t="t"/>
              <a:pathLst>
                <a:path extrusionOk="0" h="490" w="639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1"/>
          <p:cNvSpPr/>
          <p:nvPr/>
        </p:nvSpPr>
        <p:spPr>
          <a:xfrm>
            <a:off x="4121834" y="3405048"/>
            <a:ext cx="2990989" cy="1013254"/>
          </a:xfrm>
          <a:prstGeom prst="wedgeRoundRectCallout">
            <a:avLst>
              <a:gd fmla="val 54251" name="adj1"/>
              <a:gd fmla="val 40339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November.</a:t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>
            <a:off x="2575536" y="434052"/>
            <a:ext cx="6268994" cy="1013254"/>
          </a:xfrm>
          <a:prstGeom prst="wedgeRoundRectCallout">
            <a:avLst>
              <a:gd fmla="val -58678" name="adj1"/>
              <a:gd fmla="val 25144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0" y="1776363"/>
            <a:ext cx="3736858" cy="3025725"/>
            <a:chOff x="2857500" y="1166813"/>
            <a:chExt cx="3429000" cy="2809875"/>
          </a:xfrm>
        </p:grpSpPr>
        <p:pic>
          <p:nvPicPr>
            <p:cNvPr descr="Calendar Images | Free Vectors, Stock Photos &amp; PSD" id="1060" name="Google Shape;106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500" y="1166813"/>
              <a:ext cx="3429000" cy="280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Google Shape;1061;p21"/>
            <p:cNvSpPr txBox="1"/>
            <p:nvPr/>
          </p:nvSpPr>
          <p:spPr>
            <a:xfrm>
              <a:off x="2941320" y="1539237"/>
              <a:ext cx="3261360" cy="371567"/>
            </a:xfrm>
            <a:prstGeom prst="rect">
              <a:avLst/>
            </a:prstGeom>
            <a:solidFill>
              <a:srgbClr val="EF4F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NOVEMBER</a:t>
              </a:r>
              <a:endParaRPr/>
            </a:p>
          </p:txBody>
        </p:sp>
        <p:pic>
          <p:nvPicPr>
            <p:cNvPr descr="Page 2 | National sports day Images | Free Vectors, Stock Photos &amp; PSD" id="1062" name="Google Shape;106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9490" y="2041368"/>
              <a:ext cx="1740965" cy="1740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2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68" name="Google Shape;1068;p22"/>
            <p:cNvSpPr/>
            <p:nvPr/>
          </p:nvSpPr>
          <p:spPr>
            <a:xfrm>
              <a:off x="7386154" y="1276093"/>
              <a:ext cx="588332" cy="543177"/>
            </a:xfrm>
            <a:custGeom>
              <a:rect b="b" l="l" r="r" t="t"/>
              <a:pathLst>
                <a:path extrusionOk="0" h="4908" w="5316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7371102" y="1205485"/>
              <a:ext cx="519604" cy="475668"/>
            </a:xfrm>
            <a:custGeom>
              <a:rect b="b" l="l" r="r" t="t"/>
              <a:pathLst>
                <a:path extrusionOk="0" h="4298" w="4695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7404193" y="1143619"/>
              <a:ext cx="619099" cy="369091"/>
            </a:xfrm>
            <a:custGeom>
              <a:rect b="b" l="l" r="r" t="t"/>
              <a:pathLst>
                <a:path extrusionOk="0" h="3335" w="5594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7766649" y="1412444"/>
              <a:ext cx="122735" cy="206624"/>
            </a:xfrm>
            <a:custGeom>
              <a:rect b="b" l="l" r="r" t="t"/>
              <a:pathLst>
                <a:path extrusionOk="0" h="1867" w="1109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7423671" y="1209469"/>
              <a:ext cx="490941" cy="236949"/>
            </a:xfrm>
            <a:custGeom>
              <a:rect b="b" l="l" r="r" t="t"/>
              <a:pathLst>
                <a:path extrusionOk="0" h="2141" w="4436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814128" y="1448634"/>
              <a:ext cx="148189" cy="151843"/>
            </a:xfrm>
            <a:custGeom>
              <a:rect b="b" l="l" r="r" t="t"/>
              <a:pathLst>
                <a:path extrusionOk="0" h="1372" w="1339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7667817" y="1494230"/>
              <a:ext cx="93851" cy="87540"/>
            </a:xfrm>
            <a:custGeom>
              <a:rect b="b" l="l" r="r" t="t"/>
              <a:pathLst>
                <a:path extrusionOk="0" h="791" w="848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7396114" y="1475749"/>
              <a:ext cx="67730" cy="66403"/>
            </a:xfrm>
            <a:custGeom>
              <a:rect b="b" l="l" r="r" t="t"/>
              <a:pathLst>
                <a:path extrusionOk="0" h="600" w="612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680324" y="1389424"/>
              <a:ext cx="26339" cy="17377"/>
            </a:xfrm>
            <a:custGeom>
              <a:rect b="b" l="l" r="r" t="t"/>
              <a:pathLst>
                <a:path extrusionOk="0" h="157" w="238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488747" y="1368838"/>
              <a:ext cx="24015" cy="13614"/>
            </a:xfrm>
            <a:custGeom>
              <a:rect b="b" l="l" r="r" t="t"/>
              <a:pathLst>
                <a:path extrusionOk="0" h="123" w="217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618567" y="1436570"/>
              <a:ext cx="74371" cy="48585"/>
            </a:xfrm>
            <a:custGeom>
              <a:rect b="b" l="l" r="r" t="t"/>
              <a:pathLst>
                <a:path extrusionOk="0" h="439" w="672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461964" y="1410008"/>
              <a:ext cx="56997" cy="39841"/>
            </a:xfrm>
            <a:custGeom>
              <a:rect b="b" l="l" r="r" t="t"/>
              <a:pathLst>
                <a:path extrusionOk="0" h="360" w="515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554600" y="1555433"/>
              <a:ext cx="98276" cy="66403"/>
            </a:xfrm>
            <a:custGeom>
              <a:rect b="b" l="l" r="r" t="t"/>
              <a:pathLst>
                <a:path extrusionOk="0" h="600" w="888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502581" y="1487259"/>
              <a:ext cx="60648" cy="45266"/>
            </a:xfrm>
            <a:custGeom>
              <a:rect b="b" l="l" r="r" t="t"/>
              <a:pathLst>
                <a:path extrusionOk="0" h="409" w="548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83" name="Google Shape;1083;p22"/>
            <p:cNvSpPr/>
            <p:nvPr/>
          </p:nvSpPr>
          <p:spPr>
            <a:xfrm>
              <a:off x="3497860" y="2967046"/>
              <a:ext cx="867676" cy="735151"/>
            </a:xfrm>
            <a:custGeom>
              <a:rect b="b" l="l" r="r" t="t"/>
              <a:pathLst>
                <a:path extrusionOk="0" h="5826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3576224" y="3086796"/>
              <a:ext cx="649493" cy="596980"/>
            </a:xfrm>
            <a:custGeom>
              <a:rect b="b" l="l" r="r" t="t"/>
              <a:pathLst>
                <a:path extrusionOk="0" h="4731" w="5147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97860" y="2967046"/>
              <a:ext cx="867676" cy="542719"/>
            </a:xfrm>
            <a:custGeom>
              <a:rect b="b" l="l" r="r" t="t"/>
              <a:pathLst>
                <a:path extrusionOk="0" h="4301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000854" y="3123643"/>
              <a:ext cx="223356" cy="181076"/>
            </a:xfrm>
            <a:custGeom>
              <a:rect b="b" l="l" r="r" t="t"/>
              <a:pathLst>
                <a:path extrusionOk="0" h="1435" w="177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78404" y="3339674"/>
              <a:ext cx="63978" cy="143598"/>
            </a:xfrm>
            <a:custGeom>
              <a:rect b="b" l="l" r="r" t="t"/>
              <a:pathLst>
                <a:path extrusionOk="0" h="1138" w="507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48692" y="3294625"/>
              <a:ext cx="63978" cy="176028"/>
            </a:xfrm>
            <a:custGeom>
              <a:rect b="b" l="l" r="r" t="t"/>
              <a:pathLst>
                <a:path extrusionOk="0" h="1395" w="507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57077" y="3119480"/>
              <a:ext cx="81393" cy="122146"/>
            </a:xfrm>
            <a:custGeom>
              <a:rect b="b" l="l" r="r" t="t"/>
              <a:pathLst>
                <a:path extrusionOk="0" h="968" w="645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760335" y="3009572"/>
              <a:ext cx="231304" cy="107509"/>
            </a:xfrm>
            <a:custGeom>
              <a:rect b="b" l="l" r="r" t="t"/>
              <a:pathLst>
                <a:path extrusionOk="0" h="852" w="1833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90484" y="3105726"/>
              <a:ext cx="193827" cy="147004"/>
            </a:xfrm>
            <a:custGeom>
              <a:rect b="b" l="l" r="r" t="t"/>
              <a:pathLst>
                <a:path extrusionOk="0" h="1165" w="1536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72015" y="3126672"/>
              <a:ext cx="140322" cy="60189"/>
            </a:xfrm>
            <a:custGeom>
              <a:rect b="b" l="l" r="r" t="t"/>
              <a:pathLst>
                <a:path extrusionOk="0" h="477" w="1112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71819" y="3060046"/>
              <a:ext cx="115209" cy="86942"/>
            </a:xfrm>
            <a:custGeom>
              <a:rect b="b" l="l" r="r" t="t"/>
              <a:pathLst>
                <a:path extrusionOk="0" h="689" w="913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124268" y="3455513"/>
              <a:ext cx="154456" cy="128456"/>
            </a:xfrm>
            <a:custGeom>
              <a:rect b="b" l="l" r="r" t="t"/>
              <a:pathLst>
                <a:path extrusionOk="0" h="1018" w="1224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39918" y="3503588"/>
              <a:ext cx="92876" cy="67888"/>
            </a:xfrm>
            <a:custGeom>
              <a:rect b="b" l="l" r="r" t="t"/>
              <a:pathLst>
                <a:path extrusionOk="0" h="538" w="736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970064" y="3413996"/>
              <a:ext cx="127199" cy="118992"/>
            </a:xfrm>
            <a:custGeom>
              <a:rect b="b" l="l" r="r" t="t"/>
              <a:pathLst>
                <a:path extrusionOk="0" h="943" w="1008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601968" y="3388632"/>
              <a:ext cx="91360" cy="90978"/>
            </a:xfrm>
            <a:custGeom>
              <a:rect b="b" l="l" r="r" t="t"/>
              <a:pathLst>
                <a:path extrusionOk="0" h="721" w="724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985838" y="3271659"/>
              <a:ext cx="37225" cy="23469"/>
            </a:xfrm>
            <a:custGeom>
              <a:rect b="b" l="l" r="r" t="t"/>
              <a:pathLst>
                <a:path extrusionOk="0" h="186" w="295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27526" y="3244151"/>
              <a:ext cx="32937" cy="17666"/>
            </a:xfrm>
            <a:custGeom>
              <a:rect b="b" l="l" r="r" t="t"/>
              <a:pathLst>
                <a:path extrusionOk="0" h="140" w="261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3904066" y="3336518"/>
              <a:ext cx="99059" cy="65365"/>
            </a:xfrm>
            <a:custGeom>
              <a:rect b="b" l="l" r="r" t="t"/>
              <a:pathLst>
                <a:path extrusionOk="0" h="518" w="785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691815" y="3299925"/>
              <a:ext cx="75841" cy="54006"/>
            </a:xfrm>
            <a:custGeom>
              <a:rect b="b" l="l" r="r" t="t"/>
              <a:pathLst>
                <a:path extrusionOk="0" h="428" w="601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816997" y="3496523"/>
              <a:ext cx="131868" cy="90095"/>
            </a:xfrm>
            <a:custGeom>
              <a:rect b="b" l="l" r="r" t="t"/>
              <a:pathLst>
                <a:path extrusionOk="0" h="714" w="1045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747466" y="3403650"/>
              <a:ext cx="80635" cy="61829"/>
            </a:xfrm>
            <a:custGeom>
              <a:rect b="b" l="l" r="r" t="t"/>
              <a:pathLst>
                <a:path extrusionOk="0" h="490" w="639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p22"/>
          <p:cNvSpPr/>
          <p:nvPr/>
        </p:nvSpPr>
        <p:spPr>
          <a:xfrm>
            <a:off x="2667000" y="3405048"/>
            <a:ext cx="4445823" cy="1013254"/>
          </a:xfrm>
          <a:prstGeom prst="wedgeRoundRectCallout">
            <a:avLst>
              <a:gd fmla="val 54251" name="adj1"/>
              <a:gd fmla="val 40339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 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</a:t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2523462" y="446425"/>
            <a:ext cx="6268994" cy="1013254"/>
          </a:xfrm>
          <a:prstGeom prst="wedgeRoundRectCallout">
            <a:avLst>
              <a:gd fmla="val -58678" name="adj1"/>
              <a:gd fmla="val 25144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1520" y="945748"/>
            <a:ext cx="6301062" cy="35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3"/>
          <p:cNvSpPr/>
          <p:nvPr/>
        </p:nvSpPr>
        <p:spPr>
          <a:xfrm>
            <a:off x="84520" y="1428750"/>
            <a:ext cx="2654300" cy="1295400"/>
          </a:xfrm>
          <a:prstGeom prst="wedgeRoundRectCallout">
            <a:avLst>
              <a:gd fmla="val -43321" name="adj1"/>
              <a:gd fmla="val 6850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1112" name="Google Shape;1112;p23"/>
          <p:cNvSpPr/>
          <p:nvPr/>
        </p:nvSpPr>
        <p:spPr>
          <a:xfrm>
            <a:off x="156560" y="3257550"/>
            <a:ext cx="2510221" cy="607687"/>
          </a:xfrm>
          <a:prstGeom prst="wedgeRoundRectCallout">
            <a:avLst>
              <a:gd fmla="val 37062" name="adj1"/>
              <a:gd fmla="val 6752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sp>
        <p:nvSpPr>
          <p:cNvPr id="1113" name="Google Shape;1113;p23"/>
          <p:cNvSpPr txBox="1"/>
          <p:nvPr/>
        </p:nvSpPr>
        <p:spPr>
          <a:xfrm>
            <a:off x="1417320" y="361950"/>
            <a:ext cx="562687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/>
          </a:p>
        </p:txBody>
      </p:sp>
      <p:sp>
        <p:nvSpPr>
          <p:cNvPr id="1114" name="Google Shape;1114;p23"/>
          <p:cNvSpPr/>
          <p:nvPr/>
        </p:nvSpPr>
        <p:spPr>
          <a:xfrm>
            <a:off x="639831" y="30768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4"/>
          <p:cNvSpPr txBox="1"/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/>
              <a:t>Game</a:t>
            </a:r>
            <a:endParaRPr sz="5400"/>
          </a:p>
        </p:txBody>
      </p:sp>
      <p:sp>
        <p:nvSpPr>
          <p:cNvPr id="1120" name="Google Shape;1120;p24"/>
          <p:cNvSpPr txBox="1"/>
          <p:nvPr>
            <p:ph idx="2" type="title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1121" name="Google Shape;1121;p2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2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1123" name="Google Shape;1123;p24"/>
            <p:cNvSpPr/>
            <p:nvPr/>
          </p:nvSpPr>
          <p:spPr>
            <a:xfrm>
              <a:off x="1398548" y="4403990"/>
              <a:ext cx="127197" cy="97350"/>
            </a:xfrm>
            <a:custGeom>
              <a:rect b="b" l="l" r="r" t="t"/>
              <a:pathLst>
                <a:path extrusionOk="0" h="2182" w="2851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1481265" y="4403990"/>
              <a:ext cx="44481" cy="95922"/>
            </a:xfrm>
            <a:custGeom>
              <a:rect b="b" l="l" r="r" t="t"/>
              <a:pathLst>
                <a:path extrusionOk="0" h="2150" w="997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1413673" y="4417062"/>
              <a:ext cx="24806" cy="22798"/>
            </a:xfrm>
            <a:custGeom>
              <a:rect b="b" l="l" r="r" t="t"/>
              <a:pathLst>
                <a:path extrusionOk="0" h="511" w="556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1473234" y="4548767"/>
              <a:ext cx="72678" cy="156331"/>
            </a:xfrm>
            <a:custGeom>
              <a:rect b="b" l="l" r="r" t="t"/>
              <a:pathLst>
                <a:path extrusionOk="0" h="3504" w="1629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1482291" y="4679758"/>
              <a:ext cx="51040" cy="28687"/>
            </a:xfrm>
            <a:custGeom>
              <a:rect b="b" l="l" r="r" t="t"/>
              <a:pathLst>
                <a:path extrusionOk="0" h="643" w="1144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1482827" y="4693231"/>
              <a:ext cx="52646" cy="16820"/>
            </a:xfrm>
            <a:custGeom>
              <a:rect b="b" l="l" r="r" t="t"/>
              <a:pathLst>
                <a:path extrusionOk="0" h="377" w="118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94382" y="4684085"/>
              <a:ext cx="17757" cy="9994"/>
            </a:xfrm>
            <a:custGeom>
              <a:rect b="b" l="l" r="r" t="t"/>
              <a:pathLst>
                <a:path extrusionOk="0" h="224" w="398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494070" y="4695016"/>
              <a:ext cx="6425" cy="5086"/>
            </a:xfrm>
            <a:custGeom>
              <a:rect b="b" l="l" r="r" t="t"/>
              <a:pathLst>
                <a:path extrusionOk="0" h="114" w="144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497148" y="4692964"/>
              <a:ext cx="7183" cy="5131"/>
            </a:xfrm>
            <a:custGeom>
              <a:rect b="b" l="l" r="r" t="t"/>
              <a:pathLst>
                <a:path extrusionOk="0" h="115" w="161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90367" y="4548767"/>
              <a:ext cx="55546" cy="78255"/>
            </a:xfrm>
            <a:custGeom>
              <a:rect b="b" l="l" r="r" t="t"/>
              <a:pathLst>
                <a:path extrusionOk="0" h="1754" w="1245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568578" y="4542253"/>
              <a:ext cx="157848" cy="68082"/>
            </a:xfrm>
            <a:custGeom>
              <a:rect b="b" l="l" r="r" t="t"/>
              <a:pathLst>
                <a:path extrusionOk="0" h="1526" w="3538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695196" y="4556664"/>
              <a:ext cx="35870" cy="48318"/>
            </a:xfrm>
            <a:custGeom>
              <a:rect b="b" l="l" r="r" t="t"/>
              <a:pathLst>
                <a:path extrusionOk="0" h="1083" w="804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712819" y="4554522"/>
              <a:ext cx="18248" cy="51173"/>
            </a:xfrm>
            <a:custGeom>
              <a:rect b="b" l="l" r="r" t="t"/>
              <a:pathLst>
                <a:path extrusionOk="0" h="1147" w="409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703272" y="4579061"/>
              <a:ext cx="11466" cy="13831"/>
            </a:xfrm>
            <a:custGeom>
              <a:rect b="b" l="l" r="r" t="t"/>
              <a:pathLst>
                <a:path extrusionOk="0" h="310" w="257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714559" y="4588564"/>
              <a:ext cx="5800" cy="5934"/>
            </a:xfrm>
            <a:custGeom>
              <a:rect b="b" l="l" r="r" t="t"/>
              <a:pathLst>
                <a:path extrusionOk="0" h="133" w="13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712552" y="4585039"/>
              <a:ext cx="5800" cy="6201"/>
            </a:xfrm>
            <a:custGeom>
              <a:rect b="b" l="l" r="r" t="t"/>
              <a:pathLst>
                <a:path extrusionOk="0" h="139" w="13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568578" y="4542253"/>
              <a:ext cx="78745" cy="55546"/>
            </a:xfrm>
            <a:custGeom>
              <a:rect b="b" l="l" r="r" t="t"/>
              <a:pathLst>
                <a:path extrusionOk="0" h="1245" w="1765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481801" y="4495808"/>
              <a:ext cx="148880" cy="106005"/>
            </a:xfrm>
            <a:custGeom>
              <a:rect b="b" l="l" r="r" t="t"/>
              <a:pathLst>
                <a:path extrusionOk="0" h="2376" w="3337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497951" y="4495808"/>
              <a:ext cx="91862" cy="47961"/>
            </a:xfrm>
            <a:custGeom>
              <a:rect b="b" l="l" r="r" t="t"/>
              <a:pathLst>
                <a:path extrusionOk="0" h="1075" w="2059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11559" y="4561884"/>
              <a:ext cx="49478" cy="39930"/>
            </a:xfrm>
            <a:custGeom>
              <a:rect b="b" l="l" r="r" t="t"/>
              <a:pathLst>
                <a:path extrusionOk="0" h="895" w="1109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493936" y="4394397"/>
              <a:ext cx="96368" cy="132730"/>
            </a:xfrm>
            <a:custGeom>
              <a:rect b="b" l="l" r="r" t="t"/>
              <a:pathLst>
                <a:path extrusionOk="0" h="2975" w="216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497951" y="4394397"/>
              <a:ext cx="92353" cy="132730"/>
            </a:xfrm>
            <a:custGeom>
              <a:rect b="b" l="l" r="r" t="t"/>
              <a:pathLst>
                <a:path extrusionOk="0" h="2975" w="207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552918" y="4395423"/>
              <a:ext cx="19229" cy="116044"/>
            </a:xfrm>
            <a:custGeom>
              <a:rect b="b" l="l" r="r" t="t"/>
              <a:pathLst>
                <a:path extrusionOk="0" h="2601" w="431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558985" y="4394933"/>
              <a:ext cx="20211" cy="111047"/>
            </a:xfrm>
            <a:custGeom>
              <a:rect b="b" l="l" r="r" t="t"/>
              <a:pathLst>
                <a:path extrusionOk="0" h="2489" w="453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559521" y="4394397"/>
              <a:ext cx="25252" cy="106496"/>
            </a:xfrm>
            <a:custGeom>
              <a:rect b="b" l="l" r="r" t="t"/>
              <a:pathLst>
                <a:path extrusionOk="0" h="2387" w="566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1437899" y="4204380"/>
              <a:ext cx="225573" cy="168600"/>
            </a:xfrm>
            <a:custGeom>
              <a:rect b="b" l="l" r="r" t="t"/>
              <a:pathLst>
                <a:path extrusionOk="0" h="3779" w="5056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1520616" y="4216828"/>
              <a:ext cx="95788" cy="23824"/>
            </a:xfrm>
            <a:custGeom>
              <a:rect b="b" l="l" r="r" t="t"/>
              <a:pathLst>
                <a:path extrusionOk="0" h="534" w="2147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1529717" y="4243106"/>
              <a:ext cx="112564" cy="29446"/>
            </a:xfrm>
            <a:custGeom>
              <a:rect b="b" l="l" r="r" t="t"/>
              <a:pathLst>
                <a:path extrusionOk="0" h="660" w="2523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1556978" y="4265057"/>
              <a:ext cx="70581" cy="44749"/>
            </a:xfrm>
            <a:custGeom>
              <a:rect b="b" l="l" r="r" t="t"/>
              <a:pathLst>
                <a:path extrusionOk="0" h="1003" w="1582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1596819" y="4297046"/>
              <a:ext cx="18694" cy="25743"/>
            </a:xfrm>
            <a:custGeom>
              <a:rect b="b" l="l" r="r" t="t"/>
              <a:pathLst>
                <a:path extrusionOk="0" h="577" w="419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1475242" y="4217319"/>
              <a:ext cx="47470" cy="55367"/>
            </a:xfrm>
            <a:custGeom>
              <a:rect b="b" l="l" r="r" t="t"/>
              <a:pathLst>
                <a:path extrusionOk="0" h="1241" w="1064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1462125" y="4239359"/>
              <a:ext cx="31855" cy="40555"/>
            </a:xfrm>
            <a:custGeom>
              <a:rect b="b" l="l" r="r" t="t"/>
              <a:pathLst>
                <a:path extrusionOk="0" h="909" w="714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1463196" y="4283528"/>
              <a:ext cx="33283" cy="17801"/>
            </a:xfrm>
            <a:custGeom>
              <a:rect b="b" l="l" r="r" t="t"/>
              <a:pathLst>
                <a:path extrusionOk="0" h="399" w="746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1499959" y="4251092"/>
              <a:ext cx="20701" cy="26412"/>
            </a:xfrm>
            <a:custGeom>
              <a:rect b="b" l="l" r="r" t="t"/>
              <a:pathLst>
                <a:path extrusionOk="0" h="592" w="464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1521642" y="4382797"/>
              <a:ext cx="35380" cy="34621"/>
            </a:xfrm>
            <a:custGeom>
              <a:rect b="b" l="l" r="r" t="t"/>
              <a:pathLst>
                <a:path extrusionOk="0" h="776" w="793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1443476" y="4264254"/>
              <a:ext cx="145802" cy="130053"/>
            </a:xfrm>
            <a:custGeom>
              <a:rect b="b" l="l" r="r" t="t"/>
              <a:pathLst>
                <a:path extrusionOk="0" h="2915" w="3268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1488359" y="4264254"/>
              <a:ext cx="99447" cy="81735"/>
            </a:xfrm>
            <a:custGeom>
              <a:rect b="b" l="l" r="r" t="t"/>
              <a:pathLst>
                <a:path extrusionOk="0" h="1832" w="2229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1521776" y="4332783"/>
              <a:ext cx="36227" cy="12983"/>
            </a:xfrm>
            <a:custGeom>
              <a:rect b="b" l="l" r="r" t="t"/>
              <a:pathLst>
                <a:path extrusionOk="0" h="291" w="812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1467702" y="4328634"/>
              <a:ext cx="19184" cy="12537"/>
            </a:xfrm>
            <a:custGeom>
              <a:rect b="b" l="l" r="r" t="t"/>
              <a:pathLst>
                <a:path extrusionOk="0" h="281" w="43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488359" y="4347997"/>
              <a:ext cx="23780" cy="11154"/>
            </a:xfrm>
            <a:custGeom>
              <a:rect b="b" l="l" r="r" t="t"/>
              <a:pathLst>
                <a:path extrusionOk="0" h="250" w="533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484299" y="4361605"/>
              <a:ext cx="53538" cy="18158"/>
            </a:xfrm>
            <a:custGeom>
              <a:rect b="b" l="l" r="r" t="t"/>
              <a:pathLst>
                <a:path extrusionOk="0" h="407" w="120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547385" y="4347105"/>
              <a:ext cx="19229" cy="15883"/>
            </a:xfrm>
            <a:custGeom>
              <a:rect b="b" l="l" r="r" t="t"/>
              <a:pathLst>
                <a:path extrusionOk="0" h="356" w="431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460608" y="4336263"/>
              <a:ext cx="16686" cy="14634"/>
            </a:xfrm>
            <a:custGeom>
              <a:rect b="b" l="l" r="r" t="t"/>
              <a:pathLst>
                <a:path extrusionOk="0" h="328" w="374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551936" y="4298072"/>
              <a:ext cx="14678" cy="11823"/>
            </a:xfrm>
            <a:custGeom>
              <a:rect b="b" l="l" r="r" t="t"/>
              <a:pathLst>
                <a:path extrusionOk="0" h="265" w="329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475733" y="4289194"/>
              <a:ext cx="12671" cy="6291"/>
            </a:xfrm>
            <a:custGeom>
              <a:rect b="b" l="l" r="r" t="t"/>
              <a:pathLst>
                <a:path extrusionOk="0" h="141" w="284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567596" y="4335951"/>
              <a:ext cx="53761" cy="41849"/>
            </a:xfrm>
            <a:custGeom>
              <a:rect b="b" l="l" r="r" t="t"/>
              <a:pathLst>
                <a:path extrusionOk="0" h="938" w="1205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579151" y="4348577"/>
              <a:ext cx="27304" cy="20835"/>
            </a:xfrm>
            <a:custGeom>
              <a:rect b="b" l="l" r="r" t="t"/>
              <a:pathLst>
                <a:path extrusionOk="0" h="467" w="612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552427" y="4393550"/>
              <a:ext cx="141340" cy="116713"/>
            </a:xfrm>
            <a:custGeom>
              <a:rect b="b" l="l" r="r" t="t"/>
              <a:pathLst>
                <a:path extrusionOk="0" h="2616" w="3168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678555" y="4496968"/>
              <a:ext cx="6603" cy="12001"/>
            </a:xfrm>
            <a:custGeom>
              <a:rect b="b" l="l" r="r" t="t"/>
              <a:pathLst>
                <a:path extrusionOk="0" h="269" w="148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684087" y="4488759"/>
              <a:ext cx="6648" cy="9146"/>
            </a:xfrm>
            <a:custGeom>
              <a:rect b="b" l="l" r="r" t="t"/>
              <a:pathLst>
                <a:path extrusionOk="0" h="205" w="149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24"/>
          <p:cNvSpPr/>
          <p:nvPr/>
        </p:nvSpPr>
        <p:spPr>
          <a:xfrm>
            <a:off x="3991153" y="15643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06 Rock Paper Scissors Illustrations &amp; Clip Art - iStock" id="1178" name="Google Shape;1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89" y="1930400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25"/>
          <p:cNvSpPr/>
          <p:nvPr/>
        </p:nvSpPr>
        <p:spPr>
          <a:xfrm>
            <a:off x="110585" y="499475"/>
            <a:ext cx="3430108" cy="4227300"/>
          </a:xfrm>
          <a:prstGeom prst="roundRect">
            <a:avLst>
              <a:gd fmla="val 5566" name="adj"/>
            </a:avLst>
          </a:prstGeom>
          <a:solidFill>
            <a:srgbClr val="E0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p25"/>
          <p:cNvCxnSpPr/>
          <p:nvPr/>
        </p:nvCxnSpPr>
        <p:spPr>
          <a:xfrm>
            <a:off x="3760319" y="1930400"/>
            <a:ext cx="5135880" cy="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1" name="Google Shape;1181;p25"/>
          <p:cNvCxnSpPr/>
          <p:nvPr/>
        </p:nvCxnSpPr>
        <p:spPr>
          <a:xfrm>
            <a:off x="3760319" y="3329317"/>
            <a:ext cx="5135880" cy="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2" name="Google Shape;1182;p25"/>
          <p:cNvCxnSpPr/>
          <p:nvPr/>
        </p:nvCxnSpPr>
        <p:spPr>
          <a:xfrm>
            <a:off x="5413859" y="497840"/>
            <a:ext cx="0" cy="419862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3" name="Google Shape;1183;p25"/>
          <p:cNvCxnSpPr/>
          <p:nvPr/>
        </p:nvCxnSpPr>
        <p:spPr>
          <a:xfrm>
            <a:off x="7184239" y="497840"/>
            <a:ext cx="0" cy="419862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84" name="Google Shape;11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819" y="3400390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1485" y="6769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105" y="99695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0496" y="353374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9116" y="385378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748" y="794868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3379" y="34582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056" y="359156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676" y="391160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Bomb Illustration Stock Illustration - Download Image Now - Bomb,  Cartoon, Dynamite - iStock" id="1193" name="Google Shape;119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2462" y="1922564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Bomb Illustration Stock Illustration - Download Image Now - Bomb,  Cartoon, Dynamite - iStock" id="1194" name="Google Shape;119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1216" y="421643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6 Rock Paper Scissors Illustrations &amp; Clip Art - iStock" id="1195" name="Google Shape;1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87" y="1975453"/>
            <a:ext cx="1424937" cy="14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820" y="349249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2440" y="381253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2443" y="672944"/>
            <a:ext cx="1482704" cy="114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4559" y="2109983"/>
            <a:ext cx="1448561" cy="110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72811" y="692901"/>
            <a:ext cx="1468869" cy="108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67803" y="3453025"/>
            <a:ext cx="1485442" cy="112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7629" y="711911"/>
            <a:ext cx="1465293" cy="11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32213" y="2061174"/>
            <a:ext cx="1496239" cy="114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62325" y="3483955"/>
            <a:ext cx="1455401" cy="109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49881" y="3473872"/>
            <a:ext cx="1458249" cy="10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52670" y="2121726"/>
            <a:ext cx="1453840" cy="109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5"/>
          <p:cNvSpPr/>
          <p:nvPr/>
        </p:nvSpPr>
        <p:spPr>
          <a:xfrm>
            <a:off x="3826225" y="572695"/>
            <a:ext cx="1582509" cy="1347350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1208" name="Google Shape;1208;p25"/>
          <p:cNvSpPr/>
          <p:nvPr/>
        </p:nvSpPr>
        <p:spPr>
          <a:xfrm>
            <a:off x="3786296" y="1981671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1209" name="Google Shape;1209;p25"/>
          <p:cNvSpPr/>
          <p:nvPr/>
        </p:nvSpPr>
        <p:spPr>
          <a:xfrm>
            <a:off x="3787887" y="3352605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sp>
        <p:nvSpPr>
          <p:cNvPr id="1210" name="Google Shape;1210;p25"/>
          <p:cNvSpPr/>
          <p:nvPr/>
        </p:nvSpPr>
        <p:spPr>
          <a:xfrm>
            <a:off x="5472404" y="583050"/>
            <a:ext cx="1644481" cy="1347350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1211" name="Google Shape;1211;p25"/>
          <p:cNvSpPr/>
          <p:nvPr/>
        </p:nvSpPr>
        <p:spPr>
          <a:xfrm>
            <a:off x="5491566" y="1981671"/>
            <a:ext cx="1644481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1212" name="Google Shape;1212;p25"/>
          <p:cNvSpPr/>
          <p:nvPr/>
        </p:nvSpPr>
        <p:spPr>
          <a:xfrm>
            <a:off x="5487906" y="3371089"/>
            <a:ext cx="1644481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/>
          </a:p>
        </p:txBody>
      </p:sp>
      <p:sp>
        <p:nvSpPr>
          <p:cNvPr id="1213" name="Google Shape;1213;p25"/>
          <p:cNvSpPr/>
          <p:nvPr/>
        </p:nvSpPr>
        <p:spPr>
          <a:xfrm>
            <a:off x="7237458" y="580944"/>
            <a:ext cx="1582509" cy="1347350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1214" name="Google Shape;1214;p25"/>
          <p:cNvSpPr/>
          <p:nvPr/>
        </p:nvSpPr>
        <p:spPr>
          <a:xfrm>
            <a:off x="7243884" y="1984982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1215" name="Google Shape;1215;p25"/>
          <p:cNvSpPr/>
          <p:nvPr/>
        </p:nvSpPr>
        <p:spPr>
          <a:xfrm>
            <a:off x="7253778" y="3360854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/>
          </a:p>
        </p:txBody>
      </p:sp>
      <p:pic>
        <p:nvPicPr>
          <p:cNvPr id="1216" name="Google Shape;12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13" y="942690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Bomb Illustration Stock Illustration - Download Image Now - Bomb,  Cartoon, Dynamite - iStock" id="1217" name="Google Shape;121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65" y="1566548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6 Rock Paper Scissors Illustrations &amp; Clip Art - iStock" id="1218" name="Google Shape;1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54" y="2801717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5"/>
          <p:cNvSpPr txBox="1"/>
          <p:nvPr/>
        </p:nvSpPr>
        <p:spPr>
          <a:xfrm>
            <a:off x="1185235" y="1044319"/>
            <a:ext cx="1757979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+1 point</a:t>
            </a:r>
            <a:endParaRPr/>
          </a:p>
        </p:txBody>
      </p:sp>
      <p:sp>
        <p:nvSpPr>
          <p:cNvPr id="1220" name="Google Shape;1220;p25"/>
          <p:cNvSpPr txBox="1"/>
          <p:nvPr/>
        </p:nvSpPr>
        <p:spPr>
          <a:xfrm>
            <a:off x="1071099" y="2204555"/>
            <a:ext cx="2455143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lose 2 points</a:t>
            </a:r>
            <a:endParaRPr/>
          </a:p>
        </p:txBody>
      </p:sp>
      <p:sp>
        <p:nvSpPr>
          <p:cNvPr id="1221" name="Google Shape;1221;p25"/>
          <p:cNvSpPr txBox="1"/>
          <p:nvPr/>
        </p:nvSpPr>
        <p:spPr>
          <a:xfrm>
            <a:off x="945672" y="3194744"/>
            <a:ext cx="2646654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rock, paper, scissors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(winner takes 2)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6"/>
          <p:cNvSpPr/>
          <p:nvPr/>
        </p:nvSpPr>
        <p:spPr>
          <a:xfrm>
            <a:off x="2282952" y="448787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b="0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sachmem.vn; hoclieu.vn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Fanpage</a:t>
            </a:r>
            <a:r>
              <a:rPr b="0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www.facebook.com/sachmem.vn</a:t>
            </a:r>
            <a:endParaRPr b="0" i="1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" y="-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26"/>
          <p:cNvSpPr/>
          <p:nvPr/>
        </p:nvSpPr>
        <p:spPr>
          <a:xfrm>
            <a:off x="1470321" y="4306999"/>
            <a:ext cx="6361619" cy="70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hoclieu.vn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Fanpage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facebook.com/www.tienganhglobalsuccess.vn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/>
          <p:nvPr>
            <p:ph type="title"/>
          </p:nvPr>
        </p:nvSpPr>
        <p:spPr>
          <a:xfrm>
            <a:off x="1247700" y="15826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TABLE OF </a:t>
            </a:r>
            <a:r>
              <a:rPr lang="en-US">
                <a:solidFill>
                  <a:schemeClr val="accent6"/>
                </a:solidFill>
              </a:rPr>
              <a:t>CONTENTS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40" name="Google Shape;440;p3"/>
          <p:cNvSpPr txBox="1"/>
          <p:nvPr>
            <p:ph idx="1" type="subTitle"/>
          </p:nvPr>
        </p:nvSpPr>
        <p:spPr>
          <a:xfrm>
            <a:off x="792024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Warm-up</a:t>
            </a:r>
            <a:endParaRPr sz="3200"/>
          </a:p>
        </p:txBody>
      </p:sp>
      <p:sp>
        <p:nvSpPr>
          <p:cNvPr id="441" name="Google Shape;441;p3"/>
          <p:cNvSpPr txBox="1"/>
          <p:nvPr>
            <p:ph idx="2" type="title"/>
          </p:nvPr>
        </p:nvSpPr>
        <p:spPr>
          <a:xfrm>
            <a:off x="792024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42" name="Google Shape;442;p3"/>
          <p:cNvSpPr txBox="1"/>
          <p:nvPr>
            <p:ph idx="4" type="title"/>
          </p:nvPr>
        </p:nvSpPr>
        <p:spPr>
          <a:xfrm>
            <a:off x="3754149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443" name="Google Shape;443;p3"/>
          <p:cNvSpPr txBox="1"/>
          <p:nvPr>
            <p:ph idx="5" type="subTitle"/>
          </p:nvPr>
        </p:nvSpPr>
        <p:spPr>
          <a:xfrm>
            <a:off x="3754149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Look, listen and repeat.</a:t>
            </a:r>
            <a:endParaRPr sz="3200"/>
          </a:p>
        </p:txBody>
      </p:sp>
      <p:sp>
        <p:nvSpPr>
          <p:cNvPr id="444" name="Google Shape;444;p3"/>
          <p:cNvSpPr txBox="1"/>
          <p:nvPr>
            <p:ph idx="7" type="title"/>
          </p:nvPr>
        </p:nvSpPr>
        <p:spPr>
          <a:xfrm>
            <a:off x="824002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45" name="Google Shape;445;p3"/>
          <p:cNvSpPr txBox="1"/>
          <p:nvPr>
            <p:ph idx="8" type="subTitle"/>
          </p:nvPr>
        </p:nvSpPr>
        <p:spPr>
          <a:xfrm>
            <a:off x="807956" y="3005453"/>
            <a:ext cx="2962059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Listen, point and say.</a:t>
            </a:r>
            <a:endParaRPr sz="3200"/>
          </a:p>
        </p:txBody>
      </p:sp>
      <p:sp>
        <p:nvSpPr>
          <p:cNvPr id="446" name="Google Shape;446;p3"/>
          <p:cNvSpPr txBox="1"/>
          <p:nvPr>
            <p:ph idx="13" type="title"/>
          </p:nvPr>
        </p:nvSpPr>
        <p:spPr>
          <a:xfrm>
            <a:off x="3786127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447" name="Google Shape;447;p3"/>
          <p:cNvSpPr txBox="1"/>
          <p:nvPr>
            <p:ph idx="14" type="subTitle"/>
          </p:nvPr>
        </p:nvSpPr>
        <p:spPr>
          <a:xfrm>
            <a:off x="3769232" y="3014567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Let’s talk.</a:t>
            </a:r>
            <a:endParaRPr sz="3200"/>
          </a:p>
        </p:txBody>
      </p:sp>
      <p:grpSp>
        <p:nvGrpSpPr>
          <p:cNvPr id="448" name="Google Shape;448;p3"/>
          <p:cNvGrpSpPr/>
          <p:nvPr/>
        </p:nvGrpSpPr>
        <p:grpSpPr>
          <a:xfrm>
            <a:off x="6263055" y="1382975"/>
            <a:ext cx="2465013" cy="3665271"/>
            <a:chOff x="6263055" y="1382975"/>
            <a:chExt cx="2465013" cy="3665271"/>
          </a:xfrm>
        </p:grpSpPr>
        <p:grpSp>
          <p:nvGrpSpPr>
            <p:cNvPr id="449" name="Google Shape;449;p3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450" name="Google Shape;450;p3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rect b="b" l="l" r="r" t="t"/>
                <a:pathLst>
                  <a:path extrusionOk="0" h="3257" w="3257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rect b="b" l="l" r="r" t="t"/>
                <a:pathLst>
                  <a:path extrusionOk="0" h="3212" w="3054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rect b="b" l="l" r="r" t="t"/>
                <a:pathLst>
                  <a:path extrusionOk="0" h="1076" w="5395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392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rect b="b" l="l" r="r" t="t"/>
                <a:pathLst>
                  <a:path extrusionOk="0" h="2538" w="4223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rect b="b" l="l" r="r" t="t"/>
                <a:pathLst>
                  <a:path extrusionOk="0" h="940" w="1132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rect b="b" l="l" r="r" t="t"/>
                <a:pathLst>
                  <a:path extrusionOk="0" h="1135" w="1471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rect b="b" l="l" r="r" t="t"/>
                <a:pathLst>
                  <a:path extrusionOk="0" h="1099" w="42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rect b="b" l="l" r="r" t="t"/>
                <a:pathLst>
                  <a:path extrusionOk="0" h="4757" w="2059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rect b="b" l="l" r="r" t="t"/>
                <a:pathLst>
                  <a:path extrusionOk="0" h="1144" w="129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rect b="b" l="l" r="r" t="t"/>
                <a:pathLst>
                  <a:path extrusionOk="0" h="4685" w="2871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rect b="b" l="l" r="r" t="t"/>
                <a:pathLst>
                  <a:path extrusionOk="0" h="1132" w="1369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rect b="b" l="l" r="r" t="t"/>
                <a:pathLst>
                  <a:path extrusionOk="0" h="900" w="1797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rect b="b" l="l" r="r" t="t"/>
                <a:pathLst>
                  <a:path extrusionOk="0" h="422" w="180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rect b="b" l="l" r="r" t="t"/>
                <a:pathLst>
                  <a:path extrusionOk="0" h="255" w="298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rect b="b" l="l" r="r" t="t"/>
                <a:pathLst>
                  <a:path extrusionOk="0" h="225" w="257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rect b="b" l="l" r="r" t="t"/>
                <a:pathLst>
                  <a:path extrusionOk="0" h="1153" w="1539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rect b="b" l="l" r="r" t="t"/>
                <a:pathLst>
                  <a:path extrusionOk="0" h="871" w="1618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rect b="b" l="l" r="r" t="t"/>
                <a:pathLst>
                  <a:path extrusionOk="0" h="154" w="364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rect b="b" l="l" r="r" t="t"/>
                <a:pathLst>
                  <a:path extrusionOk="0" h="139" w="324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rect b="b" l="l" r="r" t="t"/>
                <a:pathLst>
                  <a:path extrusionOk="0" h="2538" w="3654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rect b="b" l="l" r="r" t="t"/>
                <a:pathLst>
                  <a:path extrusionOk="0" h="1180" w="634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rect b="b" l="l" r="r" t="t"/>
                <a:pathLst>
                  <a:path extrusionOk="0" h="2310" w="664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rect b="b" l="l" r="r" t="t"/>
                <a:pathLst>
                  <a:path extrusionOk="0" h="2319" w="804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rect b="b" l="l" r="r" t="t"/>
                <a:pathLst>
                  <a:path extrusionOk="0" h="3080" w="284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rect b="b" l="l" r="r" t="t"/>
                <a:pathLst>
                  <a:path extrusionOk="0" h="3022" w="1629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rect b="b" l="l" r="r" t="t"/>
                <a:pathLst>
                  <a:path extrusionOk="0" h="422" w="284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rect b="b" l="l" r="r" t="t"/>
                <a:pathLst>
                  <a:path extrusionOk="0" h="3561" w="349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rect b="b" l="l" r="r" t="t"/>
                <a:pathLst>
                  <a:path extrusionOk="0" h="951" w="1335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rect b="b" l="l" r="r" t="t"/>
                <a:pathLst>
                  <a:path extrusionOk="0" h="1257" w="155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rect b="b" l="l" r="r" t="t"/>
                <a:pathLst>
                  <a:path extrusionOk="0" h="1154" w="329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rect b="b" l="l" r="r" t="t"/>
                <a:pathLst>
                  <a:path extrusionOk="0" h="914" w="646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rect b="b" l="l" r="r" t="t"/>
                <a:pathLst>
                  <a:path extrusionOk="0" h="376" w="601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rect b="b" l="l" r="r" t="t"/>
                <a:pathLst>
                  <a:path extrusionOk="0" h="4749" w="525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rect b="b" l="l" r="r" t="t"/>
                <a:pathLst>
                  <a:path extrusionOk="0" h="2034" w="1844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rect b="b" l="l" r="r" t="t"/>
                <a:pathLst>
                  <a:path extrusionOk="0" h="3583" w="2179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rect b="b" l="l" r="r" t="t"/>
                <a:pathLst>
                  <a:path extrusionOk="0" h="2842" w="1616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rect b="b" l="l" r="r" t="t"/>
                <a:pathLst>
                  <a:path extrusionOk="0" h="1764" w="1355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rect b="b" l="l" r="r" t="t"/>
                <a:pathLst>
                  <a:path extrusionOk="0" h="1044" w="1887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rect b="b" l="l" r="r" t="t"/>
                <a:pathLst>
                  <a:path extrusionOk="0" h="592" w="1478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rect b="b" l="l" r="r" t="t"/>
                <a:pathLst>
                  <a:path extrusionOk="0" h="1161" w="2325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rect b="b" l="l" r="r" t="t"/>
                <a:pathLst>
                  <a:path extrusionOk="0" h="2856" w="2511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rect b="b" l="l" r="r" t="t"/>
                <a:pathLst>
                  <a:path extrusionOk="0" h="971" w="679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rect b="b" l="l" r="r" t="t"/>
                <a:pathLst>
                  <a:path extrusionOk="0" h="1050" w="735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rect b="b" l="l" r="r" t="t"/>
                <a:pathLst>
                  <a:path extrusionOk="0" h="1016" w="744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rect b="b" l="l" r="r" t="t"/>
                <a:pathLst>
                  <a:path extrusionOk="0" h="913" w="759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rect b="b" l="l" r="r" t="t"/>
                <a:pathLst>
                  <a:path extrusionOk="0" h="884" w="811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rect b="b" l="l" r="r" t="t"/>
                <a:pathLst>
                  <a:path extrusionOk="0" h="626" w="631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rect b="b" l="l" r="r" t="t"/>
                <a:pathLst>
                  <a:path extrusionOk="0" h="3924" w="4094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rect b="b" l="l" r="r" t="t"/>
                <a:pathLst>
                  <a:path extrusionOk="0" h="791" w="872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rect b="b" l="l" r="r" t="t"/>
                <a:pathLst>
                  <a:path extrusionOk="0" h="608" w="612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rect b="b" l="l" r="r" t="t"/>
                <a:pathLst>
                  <a:path extrusionOk="0" h="160" w="25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rect b="b" l="l" r="r" t="t"/>
                <a:pathLst>
                  <a:path extrusionOk="0" h="126" w="217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rect b="b" l="l" r="r" t="t"/>
                <a:pathLst>
                  <a:path extrusionOk="0" h="583" w="889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rect b="b" l="l" r="r" t="t"/>
                <a:pathLst>
                  <a:path extrusionOk="0" h="409" w="535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rect b="b" l="l" r="r" t="t"/>
                <a:pathLst>
                  <a:path extrusionOk="0" h="385" w="374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rect b="b" l="l" r="r" t="t"/>
                <a:pathLst>
                  <a:path extrusionOk="0" h="346" w="328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rect b="b" l="l" r="r" t="t"/>
                <a:pathLst>
                  <a:path extrusionOk="0" h="1230" w="1245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rect b="b" l="l" r="r" t="t"/>
                <a:pathLst>
                  <a:path extrusionOk="0" h="748" w="724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9" name="Google Shape;509;p3"/>
          <p:cNvSpPr txBox="1"/>
          <p:nvPr/>
        </p:nvSpPr>
        <p:spPr>
          <a:xfrm>
            <a:off x="2273053" y="4077349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b="1" i="0" lang="en-US" sz="4100" u="none" cap="none" strike="noStrik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/>
          </a:p>
        </p:txBody>
      </p:sp>
      <p:sp>
        <p:nvSpPr>
          <p:cNvPr id="510" name="Google Shape;510;p3"/>
          <p:cNvSpPr txBox="1"/>
          <p:nvPr/>
        </p:nvSpPr>
        <p:spPr>
          <a:xfrm>
            <a:off x="3058491" y="4154159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v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time</a:t>
            </a:r>
            <a:endParaRPr b="1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"/>
          <p:cNvSpPr txBox="1"/>
          <p:nvPr>
            <p:ph type="title"/>
          </p:nvPr>
        </p:nvSpPr>
        <p:spPr>
          <a:xfrm>
            <a:off x="4401472" y="2585832"/>
            <a:ext cx="4022528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/>
              <a:t>Warm-up</a:t>
            </a:r>
            <a:endParaRPr sz="6000"/>
          </a:p>
        </p:txBody>
      </p:sp>
      <p:sp>
        <p:nvSpPr>
          <p:cNvPr id="516" name="Google Shape;516;p4"/>
          <p:cNvSpPr txBox="1"/>
          <p:nvPr>
            <p:ph idx="2" type="title"/>
          </p:nvPr>
        </p:nvSpPr>
        <p:spPr>
          <a:xfrm>
            <a:off x="6339725" y="1081932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517" name="Google Shape;517;p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519" name="Google Shape;519;p4"/>
            <p:cNvSpPr/>
            <p:nvPr/>
          </p:nvSpPr>
          <p:spPr>
            <a:xfrm>
              <a:off x="1398548" y="4403990"/>
              <a:ext cx="127197" cy="97350"/>
            </a:xfrm>
            <a:custGeom>
              <a:rect b="b" l="l" r="r" t="t"/>
              <a:pathLst>
                <a:path extrusionOk="0" h="2182" w="2851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481265" y="4403990"/>
              <a:ext cx="44481" cy="95922"/>
            </a:xfrm>
            <a:custGeom>
              <a:rect b="b" l="l" r="r" t="t"/>
              <a:pathLst>
                <a:path extrusionOk="0" h="2150" w="997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13673" y="4417062"/>
              <a:ext cx="24806" cy="22798"/>
            </a:xfrm>
            <a:custGeom>
              <a:rect b="b" l="l" r="r" t="t"/>
              <a:pathLst>
                <a:path extrusionOk="0" h="511" w="556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473234" y="4548767"/>
              <a:ext cx="72678" cy="156331"/>
            </a:xfrm>
            <a:custGeom>
              <a:rect b="b" l="l" r="r" t="t"/>
              <a:pathLst>
                <a:path extrusionOk="0" h="3504" w="1629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482291" y="4679758"/>
              <a:ext cx="51040" cy="28687"/>
            </a:xfrm>
            <a:custGeom>
              <a:rect b="b" l="l" r="r" t="t"/>
              <a:pathLst>
                <a:path extrusionOk="0" h="643" w="1144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482827" y="4693231"/>
              <a:ext cx="52646" cy="16820"/>
            </a:xfrm>
            <a:custGeom>
              <a:rect b="b" l="l" r="r" t="t"/>
              <a:pathLst>
                <a:path extrusionOk="0" h="377" w="118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494382" y="4684085"/>
              <a:ext cx="17757" cy="9994"/>
            </a:xfrm>
            <a:custGeom>
              <a:rect b="b" l="l" r="r" t="t"/>
              <a:pathLst>
                <a:path extrusionOk="0" h="224" w="398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494070" y="4695016"/>
              <a:ext cx="6425" cy="5086"/>
            </a:xfrm>
            <a:custGeom>
              <a:rect b="b" l="l" r="r" t="t"/>
              <a:pathLst>
                <a:path extrusionOk="0" h="114" w="144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97148" y="4692964"/>
              <a:ext cx="7183" cy="5131"/>
            </a:xfrm>
            <a:custGeom>
              <a:rect b="b" l="l" r="r" t="t"/>
              <a:pathLst>
                <a:path extrusionOk="0" h="115" w="161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490367" y="4548767"/>
              <a:ext cx="55546" cy="78255"/>
            </a:xfrm>
            <a:custGeom>
              <a:rect b="b" l="l" r="r" t="t"/>
              <a:pathLst>
                <a:path extrusionOk="0" h="1754" w="1245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68578" y="4542253"/>
              <a:ext cx="157848" cy="68082"/>
            </a:xfrm>
            <a:custGeom>
              <a:rect b="b" l="l" r="r" t="t"/>
              <a:pathLst>
                <a:path extrusionOk="0" h="1526" w="3538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5196" y="4556664"/>
              <a:ext cx="35870" cy="48318"/>
            </a:xfrm>
            <a:custGeom>
              <a:rect b="b" l="l" r="r" t="t"/>
              <a:pathLst>
                <a:path extrusionOk="0" h="1083" w="804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12819" y="4554522"/>
              <a:ext cx="18248" cy="51173"/>
            </a:xfrm>
            <a:custGeom>
              <a:rect b="b" l="l" r="r" t="t"/>
              <a:pathLst>
                <a:path extrusionOk="0" h="1147" w="409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03272" y="4579061"/>
              <a:ext cx="11466" cy="13831"/>
            </a:xfrm>
            <a:custGeom>
              <a:rect b="b" l="l" r="r" t="t"/>
              <a:pathLst>
                <a:path extrusionOk="0" h="310" w="257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4559" y="4588564"/>
              <a:ext cx="5800" cy="5934"/>
            </a:xfrm>
            <a:custGeom>
              <a:rect b="b" l="l" r="r" t="t"/>
              <a:pathLst>
                <a:path extrusionOk="0" h="133" w="13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12552" y="4585039"/>
              <a:ext cx="5800" cy="6201"/>
            </a:xfrm>
            <a:custGeom>
              <a:rect b="b" l="l" r="r" t="t"/>
              <a:pathLst>
                <a:path extrusionOk="0" h="139" w="13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568578" y="4542253"/>
              <a:ext cx="78745" cy="55546"/>
            </a:xfrm>
            <a:custGeom>
              <a:rect b="b" l="l" r="r" t="t"/>
              <a:pathLst>
                <a:path extrusionOk="0" h="1245" w="1765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481801" y="4495808"/>
              <a:ext cx="148880" cy="106005"/>
            </a:xfrm>
            <a:custGeom>
              <a:rect b="b" l="l" r="r" t="t"/>
              <a:pathLst>
                <a:path extrusionOk="0" h="2376" w="3337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497951" y="4495808"/>
              <a:ext cx="91862" cy="47961"/>
            </a:xfrm>
            <a:custGeom>
              <a:rect b="b" l="l" r="r" t="t"/>
              <a:pathLst>
                <a:path extrusionOk="0" h="1075" w="2059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511559" y="4561884"/>
              <a:ext cx="49478" cy="39930"/>
            </a:xfrm>
            <a:custGeom>
              <a:rect b="b" l="l" r="r" t="t"/>
              <a:pathLst>
                <a:path extrusionOk="0" h="895" w="1109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93936" y="4394397"/>
              <a:ext cx="96368" cy="132730"/>
            </a:xfrm>
            <a:custGeom>
              <a:rect b="b" l="l" r="r" t="t"/>
              <a:pathLst>
                <a:path extrusionOk="0" h="2975" w="216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497951" y="4394397"/>
              <a:ext cx="92353" cy="132730"/>
            </a:xfrm>
            <a:custGeom>
              <a:rect b="b" l="l" r="r" t="t"/>
              <a:pathLst>
                <a:path extrusionOk="0" h="2975" w="207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52918" y="4395423"/>
              <a:ext cx="19229" cy="116044"/>
            </a:xfrm>
            <a:custGeom>
              <a:rect b="b" l="l" r="r" t="t"/>
              <a:pathLst>
                <a:path extrusionOk="0" h="2601" w="431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58985" y="4394933"/>
              <a:ext cx="20211" cy="111047"/>
            </a:xfrm>
            <a:custGeom>
              <a:rect b="b" l="l" r="r" t="t"/>
              <a:pathLst>
                <a:path extrusionOk="0" h="2489" w="453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559521" y="4394397"/>
              <a:ext cx="25252" cy="106496"/>
            </a:xfrm>
            <a:custGeom>
              <a:rect b="b" l="l" r="r" t="t"/>
              <a:pathLst>
                <a:path extrusionOk="0" h="2387" w="566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437899" y="4204380"/>
              <a:ext cx="225573" cy="168600"/>
            </a:xfrm>
            <a:custGeom>
              <a:rect b="b" l="l" r="r" t="t"/>
              <a:pathLst>
                <a:path extrusionOk="0" h="3779" w="5056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520616" y="4216828"/>
              <a:ext cx="95788" cy="23824"/>
            </a:xfrm>
            <a:custGeom>
              <a:rect b="b" l="l" r="r" t="t"/>
              <a:pathLst>
                <a:path extrusionOk="0" h="534" w="2147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29717" y="4243106"/>
              <a:ext cx="112564" cy="29446"/>
            </a:xfrm>
            <a:custGeom>
              <a:rect b="b" l="l" r="r" t="t"/>
              <a:pathLst>
                <a:path extrusionOk="0" h="660" w="2523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56978" y="4265057"/>
              <a:ext cx="70581" cy="44749"/>
            </a:xfrm>
            <a:custGeom>
              <a:rect b="b" l="l" r="r" t="t"/>
              <a:pathLst>
                <a:path extrusionOk="0" h="1003" w="1582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96819" y="4297046"/>
              <a:ext cx="18694" cy="25743"/>
            </a:xfrm>
            <a:custGeom>
              <a:rect b="b" l="l" r="r" t="t"/>
              <a:pathLst>
                <a:path extrusionOk="0" h="577" w="419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475242" y="4217319"/>
              <a:ext cx="47470" cy="55367"/>
            </a:xfrm>
            <a:custGeom>
              <a:rect b="b" l="l" r="r" t="t"/>
              <a:pathLst>
                <a:path extrusionOk="0" h="1241" w="1064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462125" y="4239359"/>
              <a:ext cx="31855" cy="40555"/>
            </a:xfrm>
            <a:custGeom>
              <a:rect b="b" l="l" r="r" t="t"/>
              <a:pathLst>
                <a:path extrusionOk="0" h="909" w="714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463196" y="4283528"/>
              <a:ext cx="33283" cy="17801"/>
            </a:xfrm>
            <a:custGeom>
              <a:rect b="b" l="l" r="r" t="t"/>
              <a:pathLst>
                <a:path extrusionOk="0" h="399" w="746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499959" y="4251092"/>
              <a:ext cx="20701" cy="26412"/>
            </a:xfrm>
            <a:custGeom>
              <a:rect b="b" l="l" r="r" t="t"/>
              <a:pathLst>
                <a:path extrusionOk="0" h="592" w="464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521642" y="4382797"/>
              <a:ext cx="35380" cy="34621"/>
            </a:xfrm>
            <a:custGeom>
              <a:rect b="b" l="l" r="r" t="t"/>
              <a:pathLst>
                <a:path extrusionOk="0" h="776" w="793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443476" y="4264254"/>
              <a:ext cx="145802" cy="130053"/>
            </a:xfrm>
            <a:custGeom>
              <a:rect b="b" l="l" r="r" t="t"/>
              <a:pathLst>
                <a:path extrusionOk="0" h="2915" w="3268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88359" y="4264254"/>
              <a:ext cx="99447" cy="81735"/>
            </a:xfrm>
            <a:custGeom>
              <a:rect b="b" l="l" r="r" t="t"/>
              <a:pathLst>
                <a:path extrusionOk="0" h="1832" w="2229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21776" y="4332783"/>
              <a:ext cx="36227" cy="12983"/>
            </a:xfrm>
            <a:custGeom>
              <a:rect b="b" l="l" r="r" t="t"/>
              <a:pathLst>
                <a:path extrusionOk="0" h="291" w="812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467702" y="4328634"/>
              <a:ext cx="19184" cy="12537"/>
            </a:xfrm>
            <a:custGeom>
              <a:rect b="b" l="l" r="r" t="t"/>
              <a:pathLst>
                <a:path extrusionOk="0" h="281" w="43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488359" y="4347997"/>
              <a:ext cx="23780" cy="11154"/>
            </a:xfrm>
            <a:custGeom>
              <a:rect b="b" l="l" r="r" t="t"/>
              <a:pathLst>
                <a:path extrusionOk="0" h="250" w="533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484299" y="4361605"/>
              <a:ext cx="53538" cy="18158"/>
            </a:xfrm>
            <a:custGeom>
              <a:rect b="b" l="l" r="r" t="t"/>
              <a:pathLst>
                <a:path extrusionOk="0" h="407" w="120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547385" y="4347105"/>
              <a:ext cx="19229" cy="15883"/>
            </a:xfrm>
            <a:custGeom>
              <a:rect b="b" l="l" r="r" t="t"/>
              <a:pathLst>
                <a:path extrusionOk="0" h="356" w="431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460608" y="4336263"/>
              <a:ext cx="16686" cy="14634"/>
            </a:xfrm>
            <a:custGeom>
              <a:rect b="b" l="l" r="r" t="t"/>
              <a:pathLst>
                <a:path extrusionOk="0" h="328" w="374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551936" y="4298072"/>
              <a:ext cx="14678" cy="11823"/>
            </a:xfrm>
            <a:custGeom>
              <a:rect b="b" l="l" r="r" t="t"/>
              <a:pathLst>
                <a:path extrusionOk="0" h="265" w="329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75733" y="4289194"/>
              <a:ext cx="12671" cy="6291"/>
            </a:xfrm>
            <a:custGeom>
              <a:rect b="b" l="l" r="r" t="t"/>
              <a:pathLst>
                <a:path extrusionOk="0" h="141" w="284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67596" y="4335951"/>
              <a:ext cx="53761" cy="41849"/>
            </a:xfrm>
            <a:custGeom>
              <a:rect b="b" l="l" r="r" t="t"/>
              <a:pathLst>
                <a:path extrusionOk="0" h="938" w="1205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579151" y="4348577"/>
              <a:ext cx="27304" cy="20835"/>
            </a:xfrm>
            <a:custGeom>
              <a:rect b="b" l="l" r="r" t="t"/>
              <a:pathLst>
                <a:path extrusionOk="0" h="467" w="612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552427" y="4393550"/>
              <a:ext cx="141340" cy="116713"/>
            </a:xfrm>
            <a:custGeom>
              <a:rect b="b" l="l" r="r" t="t"/>
              <a:pathLst>
                <a:path extrusionOk="0" h="2616" w="3168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78555" y="4496968"/>
              <a:ext cx="6603" cy="12001"/>
            </a:xfrm>
            <a:custGeom>
              <a:rect b="b" l="l" r="r" t="t"/>
              <a:pathLst>
                <a:path extrusionOk="0" h="269" w="148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684087" y="4488759"/>
              <a:ext cx="6648" cy="9146"/>
            </a:xfrm>
            <a:custGeom>
              <a:rect b="b" l="l" r="r" t="t"/>
              <a:pathLst>
                <a:path extrusionOk="0" h="205" w="149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4"/>
          <p:cNvSpPr/>
          <p:nvPr/>
        </p:nvSpPr>
        <p:spPr>
          <a:xfrm>
            <a:off x="3991153" y="15643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537271"/>
            <a:ext cx="7239000" cy="406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"/>
          <p:cNvSpPr txBox="1"/>
          <p:nvPr>
            <p:ph type="title"/>
          </p:nvPr>
        </p:nvSpPr>
        <p:spPr>
          <a:xfrm>
            <a:off x="2027550" y="1478932"/>
            <a:ext cx="5088900" cy="1186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600"/>
              <a:t>Unscramble the letters</a:t>
            </a:r>
            <a:endParaRPr sz="6600"/>
          </a:p>
        </p:txBody>
      </p:sp>
      <p:grpSp>
        <p:nvGrpSpPr>
          <p:cNvPr id="580" name="Google Shape;580;p6"/>
          <p:cNvGrpSpPr/>
          <p:nvPr/>
        </p:nvGrpSpPr>
        <p:grpSpPr>
          <a:xfrm>
            <a:off x="653323" y="2560535"/>
            <a:ext cx="1136955" cy="2042965"/>
            <a:chOff x="653323" y="2560535"/>
            <a:chExt cx="1136955" cy="2042965"/>
          </a:xfrm>
        </p:grpSpPr>
        <p:grpSp>
          <p:nvGrpSpPr>
            <p:cNvPr id="581" name="Google Shape;581;p6"/>
            <p:cNvGrpSpPr/>
            <p:nvPr/>
          </p:nvGrpSpPr>
          <p:grpSpPr>
            <a:xfrm rot="3062395">
              <a:off x="817571" y="2724807"/>
              <a:ext cx="808459" cy="808418"/>
              <a:chOff x="3938571" y="2278938"/>
              <a:chExt cx="145311" cy="145311"/>
            </a:xfrm>
          </p:grpSpPr>
          <p:sp>
            <p:nvSpPr>
              <p:cNvPr id="582" name="Google Shape;582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rect b="b" l="l" r="r" t="t"/>
                <a:pathLst>
                  <a:path extrusionOk="0" h="3257" w="3257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rect b="b" l="l" r="r" t="t"/>
                <a:pathLst>
                  <a:path extrusionOk="0" h="3212" w="3054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767000" y="4400700"/>
              <a:ext cx="909600" cy="2028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6"/>
          <p:cNvGrpSpPr/>
          <p:nvPr/>
        </p:nvGrpSpPr>
        <p:grpSpPr>
          <a:xfrm>
            <a:off x="7569028" y="1003675"/>
            <a:ext cx="808453" cy="3560425"/>
            <a:chOff x="7569028" y="1003675"/>
            <a:chExt cx="808453" cy="3560425"/>
          </a:xfrm>
        </p:grpSpPr>
        <p:grpSp>
          <p:nvGrpSpPr>
            <p:cNvPr id="586" name="Google Shape;586;p6"/>
            <p:cNvGrpSpPr/>
            <p:nvPr/>
          </p:nvGrpSpPr>
          <p:grpSpPr>
            <a:xfrm>
              <a:off x="7569028" y="1003675"/>
              <a:ext cx="808453" cy="808424"/>
              <a:chOff x="3938571" y="2278938"/>
              <a:chExt cx="145311" cy="145311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rect b="b" l="l" r="r" t="t"/>
                <a:pathLst>
                  <a:path extrusionOk="0" h="3257" w="3257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rect b="b" l="l" r="r" t="t"/>
                <a:pathLst>
                  <a:path extrusionOk="0" h="3212" w="3054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6"/>
            <p:cNvSpPr/>
            <p:nvPr/>
          </p:nvSpPr>
          <p:spPr>
            <a:xfrm>
              <a:off x="7712850" y="4440200"/>
              <a:ext cx="520800" cy="1239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6"/>
          <p:cNvSpPr txBox="1"/>
          <p:nvPr/>
        </p:nvSpPr>
        <p:spPr>
          <a:xfrm flipH="1">
            <a:off x="1714588" y="2770580"/>
            <a:ext cx="5714825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595" name="Google Shape;5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596" name="Google Shape;5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8" name="Google Shape;59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599" name="Google Shape;599;p7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00" name="Google Shape;600;p7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01" name="Google Shape;601;p7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02" name="Google Shape;602;p7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 U R Y A F B R 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03" name="Google Shape;6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7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05" name="Google Shape;60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06" name="Google Shape;606;p7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08" name="Google Shape;608;p7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FEBRUARY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09" name="Google Shape;609;p7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11" name="Google Shape;611;p7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12" name="Google Shape;612;p7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13" name="Google Shape;613;p7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18" name="Google Shape;6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19" name="Google Shape;6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22" name="Google Shape;622;p8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23" name="Google Shape;623;p8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24" name="Google Shape;624;p8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25" name="Google Shape;625;p8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A I P L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26" name="Google Shape;62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8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28" name="Google Shape;628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29" name="Google Shape;629;p8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1" name="Google Shape;631;p8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APRIL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32" name="Google Shape;632;p8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34" name="Google Shape;634;p8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35" name="Google Shape;635;p8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36" name="Google Shape;636;p8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41" name="Google Shape;6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42" name="Google Shape;6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4" name="Google Shape;6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45" name="Google Shape;645;p9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46" name="Google Shape;646;p9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47" name="Google Shape;647;p9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48" name="Google Shape;648;p9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 J U A R A N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49" name="Google Shape;64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" name="Google Shape;650;p9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51" name="Google Shape;651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52" name="Google Shape;652;p9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54" name="Google Shape;654;p9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JANUARY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55" name="Google Shape;655;p9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57" name="Google Shape;657;p9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58" name="Google Shape;658;p9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59" name="Google Shape;659;p9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</cp:coreProperties>
</file>