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02" r:id="rId2"/>
    <p:sldId id="370" r:id="rId3"/>
    <p:sldId id="257" r:id="rId4"/>
    <p:sldId id="375" r:id="rId5"/>
    <p:sldId id="371" r:id="rId6"/>
    <p:sldId id="386" r:id="rId7"/>
    <p:sldId id="372" r:id="rId8"/>
    <p:sldId id="385" r:id="rId9"/>
    <p:sldId id="374" r:id="rId10"/>
    <p:sldId id="389" r:id="rId11"/>
    <p:sldId id="256" r:id="rId12"/>
    <p:sldId id="387" r:id="rId13"/>
    <p:sldId id="390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391" r:id="rId22"/>
    <p:sldId id="392" r:id="rId23"/>
    <p:sldId id="401" r:id="rId24"/>
    <p:sldId id="400" r:id="rId25"/>
    <p:sldId id="4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A3E"/>
    <a:srgbClr val="00BFDF"/>
    <a:srgbClr val="FFFFCC"/>
    <a:srgbClr val="660033"/>
    <a:srgbClr val="9900CC"/>
    <a:srgbClr val="339933"/>
    <a:srgbClr val="006600"/>
    <a:srgbClr val="00CC66"/>
    <a:srgbClr val="BC4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907" autoAdjust="0"/>
  </p:normalViewPr>
  <p:slideViewPr>
    <p:cSldViewPr snapToGrid="0">
      <p:cViewPr varScale="1">
        <p:scale>
          <a:sx n="98" d="100"/>
          <a:sy n="98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30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31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53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33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87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96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7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65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79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7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74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02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tells pupils to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school things on the desk. 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them: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 pen/book/ruler…?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have that item, say: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I do.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not,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say: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No, I don’t.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43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8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3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 the song </a:t>
            </a:r>
            <a:r>
              <a:rPr lang="en-US" sz="1800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 things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Unit 8, page 57.</a:t>
            </a:r>
            <a:endParaRPr lang="en-US" sz="18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Ask pupils to sing the song.</a:t>
            </a:r>
            <a:endParaRPr lang="en-US" sz="18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Invite some of them to the board to role play and do action, the rest of the pupils will sing.</a:t>
            </a:r>
            <a:endParaRPr lang="en-US" sz="18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pupils to sing this song with some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en-US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When they finish singing, check the lyrics.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5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8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62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9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LUCKY WHEEL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groups. 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group takes turns to pick a number.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  at the picture cue and answer the question on the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7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57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1.gif"/><Relationship Id="rId18" Type="http://schemas.openxmlformats.org/officeDocument/2006/relationships/slide" Target="slide21.xml"/><Relationship Id="rId3" Type="http://schemas.openxmlformats.org/officeDocument/2006/relationships/image" Target="../media/image20.png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slide" Target="slide10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13.xml"/><Relationship Id="rId15" Type="http://schemas.openxmlformats.org/officeDocument/2006/relationships/image" Target="../media/image23.gif"/><Relationship Id="rId10" Type="http://schemas.openxmlformats.org/officeDocument/2006/relationships/slide" Target="slide18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3"/>
            <a:ext cx="12192000" cy="60633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00532A-B87D-496C-83CE-3349419DF4A4}"/>
              </a:ext>
            </a:extLst>
          </p:cNvPr>
          <p:cNvSpPr/>
          <p:nvPr/>
        </p:nvSpPr>
        <p:spPr>
          <a:xfrm>
            <a:off x="818223" y="1258033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3E449-9DCA-44F3-8D94-35C737AED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331631" y="2567143"/>
            <a:ext cx="994081" cy="172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FBC83-76AB-4E9E-9311-0A5163274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5322">
            <a:off x="11095846" y="396177"/>
            <a:ext cx="994081" cy="1723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F8CA1-7B94-415E-9184-736E9A986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484031" y="4990268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4B191-3A3E-4A9A-99A0-5837354FC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248">
            <a:off x="8808613" y="4978128"/>
            <a:ext cx="994081" cy="1723712"/>
          </a:xfrm>
          <a:prstGeom prst="rect">
            <a:avLst/>
          </a:prstGeom>
        </p:spPr>
      </p:pic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D14F6292-2AD0-4BC0-8A4F-B267EA7D3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9" name="Google Shape;159;p1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40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60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70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80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>
            <a:hlinkClick r:id="rId4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5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6" action="ppaction://hlinksldjump"/>
          </p:cNvPr>
          <p:cNvSpPr/>
          <p:nvPr/>
        </p:nvSpPr>
        <p:spPr>
          <a:xfrm>
            <a:off x="3923935" y="2186964"/>
            <a:ext cx="1337700" cy="13377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7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1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1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endParaRPr sz="44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1">
            <a:hlinkClick r:id="rId10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7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1">
            <a:hlinkClick r:id="rId11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8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1">
            <a:hlinkClick r:id="rId12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402426" y="95110"/>
            <a:ext cx="512191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LUCKY WHEEL</a:t>
            </a:r>
            <a:endParaRPr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11830" y="478508"/>
            <a:ext cx="7143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46194" y="2397345"/>
            <a:ext cx="1354214" cy="115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7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id="{7713CFFF-E4FE-4D10-9201-C3030AA0566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264230" y="630908"/>
            <a:ext cx="7143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9FB46B56-CA1F-4F14-98B5-43619AA8544C}"/>
              </a:ext>
            </a:extLst>
          </p:cNvPr>
          <p:cNvSpPr/>
          <p:nvPr/>
        </p:nvSpPr>
        <p:spPr>
          <a:xfrm>
            <a:off x="10418315" y="5862678"/>
            <a:ext cx="1691829" cy="84908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activity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11149486" y="2602572"/>
            <a:ext cx="1042514" cy="7718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SPIN</a:t>
            </a:r>
            <a:endParaRPr sz="2600" b="1" i="0" u="none" strike="noStrike" cap="none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08668" y="2412891"/>
            <a:ext cx="1218290" cy="11273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58232" y="2687823"/>
            <a:ext cx="1017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  <p:bldLst>
      <p:bldP spid="1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5AD54-BE7D-4091-AFE0-22947F816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8B526F-BA06-4773-A199-36222BDD7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0547">
            <a:off x="198327" y="-382025"/>
            <a:ext cx="3761343" cy="317304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95E6E1-FB3F-4D68-BE3C-5185401749C7}"/>
              </a:ext>
            </a:extLst>
          </p:cNvPr>
          <p:cNvSpPr/>
          <p:nvPr/>
        </p:nvSpPr>
        <p:spPr>
          <a:xfrm>
            <a:off x="3479120" y="2111546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3" name="Action Button: Go Hom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3BAD61-9828-4041-8781-E65AA4305303}"/>
              </a:ext>
            </a:extLst>
          </p:cNvPr>
          <p:cNvSpPr/>
          <p:nvPr/>
        </p:nvSpPr>
        <p:spPr>
          <a:xfrm>
            <a:off x="765042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32B37-FD25-4899-8D57-EE9CE0B8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74832F-3B4A-4708-8CC1-0AE5CA462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31394-8EB7-40B8-845B-BA9CC12F7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" y="318593"/>
            <a:ext cx="2880128" cy="1920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31F232-E38A-4E43-B946-A8B2266A71D0}"/>
              </a:ext>
            </a:extLst>
          </p:cNvPr>
          <p:cNvSpPr/>
          <p:nvPr/>
        </p:nvSpPr>
        <p:spPr>
          <a:xfrm>
            <a:off x="3223740" y="2127828"/>
            <a:ext cx="308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1" name="Action Button: Go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1158827-9393-4618-814C-4CBB06C2294F}"/>
              </a:ext>
            </a:extLst>
          </p:cNvPr>
          <p:cNvSpPr/>
          <p:nvPr/>
        </p:nvSpPr>
        <p:spPr>
          <a:xfrm>
            <a:off x="7755929" y="5940911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69BC96-DD94-4D35-85E7-41F30D8E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8755">
            <a:off x="-99648" y="-84027"/>
            <a:ext cx="3320008" cy="2854533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-937"/>
              <a:gd name="adj2" fmla="val 823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2087951" y="1113148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DFD91-F66D-4F8C-A3C3-0B0DDF604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52CC7-4086-40E4-ADD8-618C934CD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46FAA3-321E-4C21-88B9-F3DC501383BC}"/>
              </a:ext>
            </a:extLst>
          </p:cNvPr>
          <p:cNvSpPr/>
          <p:nvPr/>
        </p:nvSpPr>
        <p:spPr>
          <a:xfrm>
            <a:off x="3195687" y="2157325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5DC7C63-C591-46C3-925A-2777F114EFE5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5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68096" y="-179662"/>
            <a:ext cx="3005528" cy="2811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31FDEA-E2C3-4475-8050-4385CD92E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B43B29-D010-4356-BAA3-8755CC67D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AE0DFE-0F26-4430-93C5-5F7B87AB6ED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6" name="Action Button: Go Home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F173558-DDF5-4DCC-900C-A59E301294F4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8AA600-1056-40A6-9A89-DD9E1BCA9B44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837E8CE-10B1-48F2-8FAF-622960B58785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218491-D170-4054-8D28-F2F7F1C67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8239">
            <a:off x="-74920" y="-153909"/>
            <a:ext cx="3247477" cy="281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2F7DA-9D62-4551-B4A6-8980E4F59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F4B7E-D0AB-4528-A34D-90273D896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F0E476-996E-41EF-91E0-1BBDDD35A28E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3" name="Action Button: Go Hom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6127B58-548F-48A5-842D-1734691A50CA}"/>
              </a:ext>
            </a:extLst>
          </p:cNvPr>
          <p:cNvSpPr/>
          <p:nvPr/>
        </p:nvSpPr>
        <p:spPr>
          <a:xfrm>
            <a:off x="7439406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F22893-3145-45A1-B53C-ECEAC847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3" y="116834"/>
            <a:ext cx="2719413" cy="181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F5515-7E43-4ED7-B6D7-C5ACCFB85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A08A2-ABAC-4F74-A736-AA4A2B30B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985831-E1DC-44D1-873C-4138072D85AF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5918629-30F2-49F1-9184-A522322C78BC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9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-8398" y="51707"/>
            <a:ext cx="3005528" cy="28119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47AF61-7532-4AF8-B73F-0331C5933C76}"/>
              </a:ext>
            </a:extLst>
          </p:cNvPr>
          <p:cNvSpPr/>
          <p:nvPr/>
        </p:nvSpPr>
        <p:spPr>
          <a:xfrm>
            <a:off x="1689511" y="1474840"/>
            <a:ext cx="758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C08132-2079-4369-B6A6-6B06429A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A607D-A9FD-4DBB-9E22-26BB4FCFA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2213EF-949C-4C5D-9A6C-4DAFA47050FD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6" name="Action Button: Go Home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BC6F767-4E0B-452B-87B4-0EAD3AA579AD}"/>
              </a:ext>
            </a:extLst>
          </p:cNvPr>
          <p:cNvSpPr/>
          <p:nvPr/>
        </p:nvSpPr>
        <p:spPr>
          <a:xfrm>
            <a:off x="7333898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3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8A860-F3A0-4FED-A164-16AEEF153F98}"/>
              </a:ext>
            </a:extLst>
          </p:cNvPr>
          <p:cNvGrpSpPr/>
          <p:nvPr/>
        </p:nvGrpSpPr>
        <p:grpSpPr>
          <a:xfrm>
            <a:off x="3219695" y="239647"/>
            <a:ext cx="7230484" cy="2181529"/>
            <a:chOff x="3219695" y="239647"/>
            <a:chExt cx="7230484" cy="21815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96FE74-2AC2-4D32-B90B-A3B1361E90E7}"/>
                </a:ext>
              </a:extLst>
            </p:cNvPr>
            <p:cNvGrpSpPr/>
            <p:nvPr/>
          </p:nvGrpSpPr>
          <p:grpSpPr>
            <a:xfrm>
              <a:off x="3219695" y="239647"/>
              <a:ext cx="7230484" cy="2181529"/>
              <a:chOff x="3219695" y="239647"/>
              <a:chExt cx="7230484" cy="218152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764D6AC-6C43-420E-842F-297F4F3B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9695" y="239647"/>
                <a:ext cx="7230484" cy="21815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0E7B4B-41B5-4654-8257-72B3907B99FB}"/>
                  </a:ext>
                </a:extLst>
              </p:cNvPr>
              <p:cNvSpPr/>
              <p:nvPr/>
            </p:nvSpPr>
            <p:spPr>
              <a:xfrm>
                <a:off x="6610350" y="1609725"/>
                <a:ext cx="381000" cy="476250"/>
              </a:xfrm>
              <a:prstGeom prst="rect">
                <a:avLst/>
              </a:prstGeom>
              <a:solidFill>
                <a:srgbClr val="00B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F7815685-49BD-4488-9006-30066E1E7FC3}"/>
                </a:ext>
              </a:extLst>
            </p:cNvPr>
            <p:cNvSpPr txBox="1"/>
            <p:nvPr/>
          </p:nvSpPr>
          <p:spPr>
            <a:xfrm>
              <a:off x="6610350" y="1542160"/>
              <a:ext cx="609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cs typeface="Aharoni" panose="02010803020104030203" pitchFamily="2" charset="-79"/>
                </a:rPr>
                <a:t>2</a:t>
              </a:r>
              <a:endPara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6684733" y="237343"/>
            <a:ext cx="4885943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C62093-5FBD-4C14-9DCA-3D797648628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79E18D8-F71B-4758-B64E-85B5B9E53E22}"/>
              </a:ext>
            </a:extLst>
          </p:cNvPr>
          <p:cNvSpPr/>
          <p:nvPr/>
        </p:nvSpPr>
        <p:spPr>
          <a:xfrm>
            <a:off x="7245975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F342C-B599-4CB2-963B-026EC1967324}"/>
              </a:ext>
            </a:extLst>
          </p:cNvPr>
          <p:cNvSpPr/>
          <p:nvPr/>
        </p:nvSpPr>
        <p:spPr>
          <a:xfrm>
            <a:off x="3117950" y="837644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4665168" y="1055166"/>
            <a:ext cx="7061414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Let’s </a:t>
            </a:r>
            <a:r>
              <a:rPr lang="en-US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talk.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7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82"/>
            <a:ext cx="12192000" cy="60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743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2477154" y="690291"/>
            <a:ext cx="1023324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Fun corner and </a:t>
            </a:r>
            <a:r>
              <a:rPr lang="en-US" sz="6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wrap-up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EE9CD-00DF-42E8-82B1-2CEBF25469B6}"/>
              </a:ext>
            </a:extLst>
          </p:cNvPr>
          <p:cNvSpPr/>
          <p:nvPr/>
        </p:nvSpPr>
        <p:spPr>
          <a:xfrm>
            <a:off x="1131494" y="487516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35025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6A6E30-1047-413C-9F05-608787ACC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933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0C08C2-2F22-4DE0-9FB1-B0B3E0E79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84" y="4380380"/>
            <a:ext cx="866487" cy="5776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5260587" y="3969100"/>
            <a:ext cx="1377246" cy="11948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E8274C-500F-4A1F-AB25-DFA0164A219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2093653" y="4222381"/>
            <a:ext cx="887507" cy="7630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003D54-030F-436A-8E11-1A0463D748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0" y="4315089"/>
            <a:ext cx="866487" cy="577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782438" y="4061850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736360" y="3929043"/>
            <a:ext cx="1158760" cy="10841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704300-8FE6-48F6-BF7D-C27301FDC4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9363176" y="4180319"/>
            <a:ext cx="887507" cy="76307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D3745850-02F2-458D-9AEE-8820A2D90F27}"/>
              </a:ext>
            </a:extLst>
          </p:cNvPr>
          <p:cNvSpPr/>
          <p:nvPr/>
        </p:nvSpPr>
        <p:spPr>
          <a:xfrm>
            <a:off x="7792790" y="648176"/>
            <a:ext cx="2553977" cy="1075518"/>
          </a:xfrm>
          <a:prstGeom prst="wedgeRectCallout">
            <a:avLst>
              <a:gd name="adj1" fmla="val 70136"/>
              <a:gd name="adj2" fmla="val 197438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you have a ruler?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CF8FFD05-B3BF-4D27-A6FD-1B9BD2D1624B}"/>
              </a:ext>
            </a:extLst>
          </p:cNvPr>
          <p:cNvSpPr/>
          <p:nvPr/>
        </p:nvSpPr>
        <p:spPr>
          <a:xfrm>
            <a:off x="702546" y="1494942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id="{57B734B3-8298-4476-B201-6DED659DF486}"/>
              </a:ext>
            </a:extLst>
          </p:cNvPr>
          <p:cNvSpPr/>
          <p:nvPr/>
        </p:nvSpPr>
        <p:spPr>
          <a:xfrm>
            <a:off x="7027146" y="1964771"/>
            <a:ext cx="2519359" cy="693713"/>
          </a:xfrm>
          <a:prstGeom prst="wedgeRectCallout">
            <a:avLst>
              <a:gd name="adj1" fmla="val -17288"/>
              <a:gd name="adj2" fmla="val 153747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id="{25BD43BC-591E-477A-A10A-0130DA2B1F19}"/>
              </a:ext>
            </a:extLst>
          </p:cNvPr>
          <p:cNvSpPr/>
          <p:nvPr/>
        </p:nvSpPr>
        <p:spPr>
          <a:xfrm>
            <a:off x="4247668" y="973077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26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3DF0D751-5EC7-4B93-B2D8-9E92D2F14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44" y="-278382"/>
            <a:ext cx="3190575" cy="270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54">
            <a:extLst>
              <a:ext uri="{FF2B5EF4-FFF2-40B4-BE49-F238E27FC236}">
                <a16:creationId xmlns:a16="http://schemas.microsoft.com/office/drawing/2014/main" id="{1BB68989-D362-49CE-B767-85A3A3E3E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37" y="204979"/>
            <a:ext cx="2075118" cy="2229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24" y="587382"/>
            <a:ext cx="926817" cy="78976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E0F342-0EC5-4D10-90B5-C5252F5E99B6}"/>
              </a:ext>
            </a:extLst>
          </p:cNvPr>
          <p:cNvSpPr txBox="1">
            <a:spLocks/>
          </p:cNvSpPr>
          <p:nvPr/>
        </p:nvSpPr>
        <p:spPr>
          <a:xfrm>
            <a:off x="-287385" y="587383"/>
            <a:ext cx="3325091" cy="1298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>
                <a:ln w="10160">
                  <a:solidFill>
                    <a:srgbClr val="BC46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  <a:endParaRPr lang="en-US" sz="4500" b="1" dirty="0">
              <a:ln w="10160">
                <a:solidFill>
                  <a:srgbClr val="BC460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251390-2385-40BD-93BD-04137184F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9" y="1670599"/>
            <a:ext cx="926817" cy="7897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DA5322-C816-4C32-B8D7-0F3F44C51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27" y="2762511"/>
            <a:ext cx="926817" cy="7897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2475B-7FE6-4FF5-BFB1-2F87D55BD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8" y="4039356"/>
            <a:ext cx="926817" cy="789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3D9159-811A-4564-AC88-50D2EF7B6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58" y="4986264"/>
            <a:ext cx="926817" cy="78976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354407" y="365257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3452676" y="234443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8ADC04-FCA1-44A3-BBEA-26FC54B5A6D7}"/>
              </a:ext>
            </a:extLst>
          </p:cNvPr>
          <p:cNvSpPr/>
          <p:nvPr/>
        </p:nvSpPr>
        <p:spPr>
          <a:xfrm>
            <a:off x="3414372" y="133786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3FBAC4-3D75-4FA0-9C12-9BA492182756}"/>
              </a:ext>
            </a:extLst>
          </p:cNvPr>
          <p:cNvSpPr/>
          <p:nvPr/>
        </p:nvSpPr>
        <p:spPr>
          <a:xfrm>
            <a:off x="3390323" y="2507587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A6C37D-618F-4DA3-ADA4-29F869DFC789}"/>
              </a:ext>
            </a:extLst>
          </p:cNvPr>
          <p:cNvSpPr/>
          <p:nvPr/>
        </p:nvSpPr>
        <p:spPr>
          <a:xfrm>
            <a:off x="3380604" y="3629967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A94001-15F5-4AE4-854E-BE89F3DF32AD}"/>
              </a:ext>
            </a:extLst>
          </p:cNvPr>
          <p:cNvSpPr/>
          <p:nvPr/>
        </p:nvSpPr>
        <p:spPr>
          <a:xfrm>
            <a:off x="3380604" y="470223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9C7071E4-5178-42CC-9854-B97B1E44409D}"/>
              </a:ext>
            </a:extLst>
          </p:cNvPr>
          <p:cNvSpPr txBox="1">
            <a:spLocks/>
          </p:cNvSpPr>
          <p:nvPr/>
        </p:nvSpPr>
        <p:spPr>
          <a:xfrm>
            <a:off x="4354406" y="1474610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C70EF8C-3384-41C8-9C49-FECBBF0F8121}"/>
              </a:ext>
            </a:extLst>
          </p:cNvPr>
          <p:cNvSpPr txBox="1">
            <a:spLocks/>
          </p:cNvSpPr>
          <p:nvPr/>
        </p:nvSpPr>
        <p:spPr>
          <a:xfrm>
            <a:off x="4354405" y="2607050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0F36A46-0B78-4E0E-AABB-6D8B98BC3B63}"/>
              </a:ext>
            </a:extLst>
          </p:cNvPr>
          <p:cNvSpPr txBox="1">
            <a:spLocks/>
          </p:cNvSpPr>
          <p:nvPr/>
        </p:nvSpPr>
        <p:spPr>
          <a:xfrm>
            <a:off x="4354404" y="3764042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talk.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48FD554-D29C-4E50-B852-09A719B33486}"/>
              </a:ext>
            </a:extLst>
          </p:cNvPr>
          <p:cNvSpPr txBox="1">
            <a:spLocks/>
          </p:cNvSpPr>
          <p:nvPr/>
        </p:nvSpPr>
        <p:spPr>
          <a:xfrm>
            <a:off x="4426567" y="4829121"/>
            <a:ext cx="6331996" cy="5101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>
            <a:off x="-425634" y="3301696"/>
            <a:ext cx="3793538" cy="36939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23705C-0ECB-4E95-B568-310261EF2C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3" t="481" r="391" b="-481"/>
          <a:stretch/>
        </p:blipFill>
        <p:spPr>
          <a:xfrm>
            <a:off x="9529317" y="3277028"/>
            <a:ext cx="3793538" cy="3693928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29A87B27-A9A8-42C8-93FF-EB63ECBF2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CBE67F-A50A-4338-946F-1F22212C5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13" y="1534092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3975794" y="1063610"/>
            <a:ext cx="7841190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2652852" y="824639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9751"/>
            <a:ext cx="12001500" cy="6372225"/>
          </a:xfrm>
          <a:prstGeom prst="rect">
            <a:avLst/>
          </a:prstGeom>
        </p:spPr>
      </p:pic>
      <p:pic>
        <p:nvPicPr>
          <p:cNvPr id="3" name="Track 80">
            <a:hlinkClick r:id="" action="ppaction://media"/>
            <a:extLst>
              <a:ext uri="{FF2B5EF4-FFF2-40B4-BE49-F238E27FC236}">
                <a16:creationId xmlns:a16="http://schemas.microsoft.com/office/drawing/2014/main" id="{637D5A39-2614-48CB-89A3-0DC93A908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733" y="239102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413887-6733-4792-9172-D7E92AF97821}"/>
              </a:ext>
            </a:extLst>
          </p:cNvPr>
          <p:cNvSpPr/>
          <p:nvPr/>
        </p:nvSpPr>
        <p:spPr>
          <a:xfrm>
            <a:off x="7583214" y="2250831"/>
            <a:ext cx="839817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00701F-C5F4-4AE0-8378-7E211A9C958C}"/>
              </a:ext>
            </a:extLst>
          </p:cNvPr>
          <p:cNvSpPr/>
          <p:nvPr/>
        </p:nvSpPr>
        <p:spPr>
          <a:xfrm>
            <a:off x="6166340" y="2772507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D99FD7-6898-4805-8956-9D16A4FA7998}"/>
              </a:ext>
            </a:extLst>
          </p:cNvPr>
          <p:cNvSpPr/>
          <p:nvPr/>
        </p:nvSpPr>
        <p:spPr>
          <a:xfrm>
            <a:off x="6131170" y="3311772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540151-438F-48C1-8E47-5DEE21E28770}"/>
              </a:ext>
            </a:extLst>
          </p:cNvPr>
          <p:cNvSpPr/>
          <p:nvPr/>
        </p:nvSpPr>
        <p:spPr>
          <a:xfrm>
            <a:off x="4853545" y="3833451"/>
            <a:ext cx="2098058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0FD618-0BD9-4A8B-B201-EF8A5F7C2F9E}"/>
              </a:ext>
            </a:extLst>
          </p:cNvPr>
          <p:cNvSpPr/>
          <p:nvPr/>
        </p:nvSpPr>
        <p:spPr>
          <a:xfrm>
            <a:off x="7209693" y="4520589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2176D5-08E3-4747-84E9-0227F5E0D77B}"/>
              </a:ext>
            </a:extLst>
          </p:cNvPr>
          <p:cNvSpPr/>
          <p:nvPr/>
        </p:nvSpPr>
        <p:spPr>
          <a:xfrm>
            <a:off x="6166340" y="5059850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57E480-5BA0-4830-B3EF-9660B5A95B76}"/>
              </a:ext>
            </a:extLst>
          </p:cNvPr>
          <p:cNvSpPr/>
          <p:nvPr/>
        </p:nvSpPr>
        <p:spPr>
          <a:xfrm>
            <a:off x="6131170" y="5599115"/>
            <a:ext cx="808892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6BAE70-E706-4D03-953A-6C6A3EECE106}"/>
              </a:ext>
            </a:extLst>
          </p:cNvPr>
          <p:cNvSpPr/>
          <p:nvPr/>
        </p:nvSpPr>
        <p:spPr>
          <a:xfrm>
            <a:off x="4853545" y="6120794"/>
            <a:ext cx="2098058" cy="4220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05251B-06CC-4E9B-97D9-786172CED0E8}"/>
              </a:ext>
            </a:extLst>
          </p:cNvPr>
          <p:cNvSpPr/>
          <p:nvPr/>
        </p:nvSpPr>
        <p:spPr>
          <a:xfrm>
            <a:off x="474785" y="239102"/>
            <a:ext cx="861646" cy="903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5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1" y="152058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2ADAA8-1A05-4B87-BF47-D130714B1EEC}"/>
              </a:ext>
            </a:extLst>
          </p:cNvPr>
          <p:cNvSpPr/>
          <p:nvPr/>
        </p:nvSpPr>
        <p:spPr>
          <a:xfrm>
            <a:off x="2556143" y="780325"/>
            <a:ext cx="10041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677311" y="1026194"/>
            <a:ext cx="7884068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Look, listen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repeat.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39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6638"/>
            <a:ext cx="12191999" cy="48291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0CFA4D-15CD-4BEB-BC3C-6042311442C0}"/>
              </a:ext>
            </a:extLst>
          </p:cNvPr>
          <p:cNvSpPr/>
          <p:nvPr/>
        </p:nvSpPr>
        <p:spPr>
          <a:xfrm>
            <a:off x="1081670" y="2120020"/>
            <a:ext cx="2820593" cy="41796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913B8-ED2D-4355-B919-FAFDFE21CD49}"/>
              </a:ext>
            </a:extLst>
          </p:cNvPr>
          <p:cNvSpPr/>
          <p:nvPr/>
        </p:nvSpPr>
        <p:spPr>
          <a:xfrm>
            <a:off x="4343698" y="2521782"/>
            <a:ext cx="1268826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341DF-057B-4FF3-BBE4-257C81E3091C}"/>
              </a:ext>
            </a:extLst>
          </p:cNvPr>
          <p:cNvSpPr/>
          <p:nvPr/>
        </p:nvSpPr>
        <p:spPr>
          <a:xfrm>
            <a:off x="8828690" y="2103821"/>
            <a:ext cx="2921874" cy="43416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A794E0-3B8D-4D30-9133-316A3386C8F8}"/>
              </a:ext>
            </a:extLst>
          </p:cNvPr>
          <p:cNvSpPr/>
          <p:nvPr/>
        </p:nvSpPr>
        <p:spPr>
          <a:xfrm>
            <a:off x="9582225" y="2931121"/>
            <a:ext cx="1687674" cy="417998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0E810AD1-DC84-4B82-AA3A-A43F24C0E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0154" y="1327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4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7" y="147150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3575504" y="994277"/>
            <a:ext cx="731846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Listen, point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say.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CAB7D-B6D3-4431-ACB0-83B0DA1671B7}"/>
              </a:ext>
            </a:extLst>
          </p:cNvPr>
          <p:cNvSpPr/>
          <p:nvPr/>
        </p:nvSpPr>
        <p:spPr>
          <a:xfrm>
            <a:off x="2164540" y="749466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4"/>
            <a:ext cx="12192000" cy="60633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45B0E1-0375-4C37-9024-232BA50CCFD2}"/>
              </a:ext>
            </a:extLst>
          </p:cNvPr>
          <p:cNvSpPr/>
          <p:nvPr/>
        </p:nvSpPr>
        <p:spPr>
          <a:xfrm>
            <a:off x="770914" y="1384158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D14F6292-2AD0-4BC0-8A4F-B267EA7D3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829</TotalTime>
  <Words>389</Words>
  <Application>Microsoft Office PowerPoint</Application>
  <PresentationFormat>Widescreen</PresentationFormat>
  <Paragraphs>128</Paragraphs>
  <Slides>25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.VnTime</vt:lpstr>
      <vt:lpstr>Aharoni</vt:lpstr>
      <vt:lpstr>Amasis MT Pro Black</vt:lpstr>
      <vt:lpstr>Arial</vt:lpstr>
      <vt:lpstr>Arial Black</vt:lpstr>
      <vt:lpstr>Berlin Sans FB Demi</vt:lpstr>
      <vt:lpstr>Calibri</vt:lpstr>
      <vt:lpstr>Calibri Light</vt:lpstr>
      <vt:lpstr>等线</vt:lpstr>
      <vt:lpstr>Leelawadee</vt:lpstr>
      <vt:lpstr>Sport Day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81</cp:revision>
  <dcterms:created xsi:type="dcterms:W3CDTF">2022-02-27T05:20:23Z</dcterms:created>
  <dcterms:modified xsi:type="dcterms:W3CDTF">2022-07-19T09:06:00Z</dcterms:modified>
</cp:coreProperties>
</file>