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39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9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651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818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84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29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68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6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64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3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3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091D-B533-4730-8DD0-A48FBC09DA20}" type="datetimeFigureOut">
              <a:rPr lang="vi-VN" smtClean="0"/>
              <a:t>03/08/2020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C8AF-49B0-4FCB-823B-B415214673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5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5.xml"/><Relationship Id="rId18" Type="http://schemas.openxmlformats.org/officeDocument/2006/relationships/image" Target="../media/image21.png"/><Relationship Id="rId3" Type="http://schemas.openxmlformats.org/officeDocument/2006/relationships/slide" Target="slide12.xml"/><Relationship Id="rId21" Type="http://schemas.openxmlformats.org/officeDocument/2006/relationships/slide" Target="slide19.xml"/><Relationship Id="rId7" Type="http://schemas.openxmlformats.org/officeDocument/2006/relationships/slide" Target="slide13.xml"/><Relationship Id="rId12" Type="http://schemas.openxmlformats.org/officeDocument/2006/relationships/image" Target="../media/image18.png"/><Relationship Id="rId17" Type="http://schemas.openxmlformats.org/officeDocument/2006/relationships/slide" Target="slide21.xml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16.xml"/><Relationship Id="rId5" Type="http://schemas.openxmlformats.org/officeDocument/2006/relationships/slide" Target="slide20.xml"/><Relationship Id="rId15" Type="http://schemas.openxmlformats.org/officeDocument/2006/relationships/slide" Target="slide17.xml"/><Relationship Id="rId10" Type="http://schemas.openxmlformats.org/officeDocument/2006/relationships/image" Target="../media/image17.png"/><Relationship Id="rId19" Type="http://schemas.openxmlformats.org/officeDocument/2006/relationships/slide" Target="slide18.xml"/><Relationship Id="rId4" Type="http://schemas.openxmlformats.org/officeDocument/2006/relationships/image" Target="../media/image14.png"/><Relationship Id="rId9" Type="http://schemas.openxmlformats.org/officeDocument/2006/relationships/slide" Target="slide14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-99030"/>
            <a:ext cx="380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Fruit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9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2914" y="4650259"/>
            <a:ext cx="65690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Watermelon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33400"/>
            <a:ext cx="586327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1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4327" y="542835"/>
            <a:ext cx="42082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Lucky fruit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r="15385" b="5385"/>
          <a:stretch/>
        </p:blipFill>
        <p:spPr bwMode="auto">
          <a:xfrm>
            <a:off x="838200" y="2118946"/>
            <a:ext cx="1600199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95146"/>
            <a:ext cx="1590675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24" y="1743164"/>
            <a:ext cx="1898976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66" y="1590764"/>
            <a:ext cx="1876425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7034212" y="3225310"/>
            <a:ext cx="2109788" cy="2025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2"/>
          <a:stretch/>
        </p:blipFill>
        <p:spPr bwMode="auto">
          <a:xfrm>
            <a:off x="2760509" y="3824654"/>
            <a:ext cx="1420966" cy="150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17428"/>
            <a:ext cx="1771650" cy="1630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60" y="3648164"/>
            <a:ext cx="2104102" cy="16858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>
            <a:off x="3755862" y="5250472"/>
            <a:ext cx="2476500" cy="1455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-6977" r="-1746" b="6977"/>
          <a:stretch/>
        </p:blipFill>
        <p:spPr bwMode="auto">
          <a:xfrm>
            <a:off x="7034212" y="5158886"/>
            <a:ext cx="1804988" cy="1638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6231" y="1825730"/>
            <a:ext cx="5581208" cy="1609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Count from 1 to 12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305800" y="6324600"/>
            <a:ext cx="762000" cy="5333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5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6231" y="1825730"/>
            <a:ext cx="5581208" cy="1609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Count from 5 to 15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382000" y="6324600"/>
            <a:ext cx="685800" cy="5333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4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828800"/>
            <a:ext cx="7043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fruits do you like?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82000" y="6324600"/>
            <a:ext cx="685800" cy="5333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54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828800"/>
            <a:ext cx="7043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What fruits do you like?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534400" y="6400800"/>
            <a:ext cx="609600" cy="4571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92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6231" y="1825730"/>
            <a:ext cx="5581208" cy="1609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Count from 3 to 13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305800" y="6400800"/>
            <a:ext cx="685800" cy="4571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1396" y="1371600"/>
            <a:ext cx="5581208" cy="1609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Count from 10 to 15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458200" y="6477000"/>
            <a:ext cx="609600" cy="3809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27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828800"/>
            <a:ext cx="7043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fruits do you like?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82000" y="6400800"/>
            <a:ext cx="609600" cy="4571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0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828800"/>
            <a:ext cx="7043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What fruits do you like?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82000" y="6400800"/>
            <a:ext cx="609600" cy="4571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7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1526"/>
            <a:ext cx="5524500" cy="421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5992" y="4648200"/>
            <a:ext cx="3761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Mango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5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2110705"/>
            <a:ext cx="495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Lucky fruit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229600" y="6400800"/>
            <a:ext cx="762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86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2"/>
            <a:ext cx="9144000" cy="68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2110705"/>
            <a:ext cx="495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Lucky fruit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8534400" y="6400800"/>
            <a:ext cx="609600" cy="4571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85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4648200"/>
            <a:ext cx="28055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Plum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5295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6193" y="4648200"/>
            <a:ext cx="45223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Jackfruit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609601"/>
            <a:ext cx="5029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9485" y="4648200"/>
            <a:ext cx="52758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Pineapple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5562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648200"/>
            <a:ext cx="6368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Dragon fruit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5791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7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5925" y="4648200"/>
            <a:ext cx="3858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Longan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2939"/>
            <a:ext cx="5029200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0475" y="4648200"/>
            <a:ext cx="40190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Banana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5181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2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4650259"/>
            <a:ext cx="58632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Strawberry</a:t>
            </a:r>
            <a:endParaRPr lang="vi-VN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762001"/>
            <a:ext cx="5972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61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2020-08-03T03:27:46Z</dcterms:created>
  <dcterms:modified xsi:type="dcterms:W3CDTF">2020-08-03T09:11:56Z</dcterms:modified>
</cp:coreProperties>
</file>