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2" r:id="rId1"/>
    <p:sldMasterId id="2147483676" r:id="rId2"/>
    <p:sldMasterId id="2147483688" r:id="rId3"/>
    <p:sldMasterId id="2147483700" r:id="rId4"/>
    <p:sldMasterId id="2147483712" r:id="rId5"/>
    <p:sldMasterId id="2147483724" r:id="rId6"/>
    <p:sldMasterId id="2147483736" r:id="rId7"/>
    <p:sldMasterId id="2147483748" r:id="rId8"/>
    <p:sldMasterId id="2147483760" r:id="rId9"/>
    <p:sldMasterId id="2147483772" r:id="rId10"/>
    <p:sldMasterId id="2147483784" r:id="rId11"/>
  </p:sldMasterIdLst>
  <p:notesMasterIdLst>
    <p:notesMasterId r:id="rId25"/>
  </p:notesMasterIdLst>
  <p:sldIdLst>
    <p:sldId id="344" r:id="rId12"/>
    <p:sldId id="337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99"/>
    <a:srgbClr val="00CC00"/>
    <a:srgbClr val="FF33CC"/>
    <a:srgbClr val="008000"/>
    <a:srgbClr val="72AF2F"/>
    <a:srgbClr val="FFFFCC"/>
    <a:srgbClr val="FF5050"/>
    <a:srgbClr val="BB278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45" autoAdjust="0"/>
    <p:restoredTop sz="94624" autoAdjust="0"/>
  </p:normalViewPr>
  <p:slideViewPr>
    <p:cSldViewPr>
      <p:cViewPr>
        <p:scale>
          <a:sx n="70" d="100"/>
          <a:sy n="70" d="100"/>
        </p:scale>
        <p:origin x="-12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78C0BE0-7D16-4F90-A007-D188C92CA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êu đề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  <p:sp>
        <p:nvSpPr>
          <p:cNvPr id="17" name="Tiêu đề phụ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vi-VN" smtClean="0"/>
              <a:t>Bấm &amp; sửa kiểu phụ đề</a:t>
            </a:r>
            <a:endParaRPr kumimoji="0" lang="en-US"/>
          </a:p>
        </p:txBody>
      </p:sp>
      <p:sp>
        <p:nvSpPr>
          <p:cNvPr id="30" name="Nơi giữ chỗ cho Ngày tháng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Nơi giữ chỗ cho Chân trang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Nơi giữ chỗ cho Số hiệu Bản chiế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F2D9F-5959-4B58-A9B2-222914491E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vi-VN" smtClean="0"/>
              <a:t>Bấm &amp; sửa kiểu tiêu đề</a:t>
            </a:r>
          </a:p>
          <a:p>
            <a:pPr lvl="1" eaLnBrk="1" latinLnBrk="0" hangingPunct="1"/>
            <a:r>
              <a:rPr lang="vi-VN" smtClean="0"/>
              <a:t>Mức hai</a:t>
            </a:r>
          </a:p>
          <a:p>
            <a:pPr lvl="2" eaLnBrk="1" latinLnBrk="0" hangingPunct="1"/>
            <a:r>
              <a:rPr lang="vi-VN" smtClean="0"/>
              <a:t>Mức ba</a:t>
            </a:r>
          </a:p>
          <a:p>
            <a:pPr lvl="3" eaLnBrk="1" latinLnBrk="0" hangingPunct="1"/>
            <a:r>
              <a:rPr lang="vi-VN" smtClean="0"/>
              <a:t>Mức bốn</a:t>
            </a:r>
          </a:p>
          <a:p>
            <a:pPr lvl="4" eaLnBrk="1" latinLnBrk="0" hangingPunct="1"/>
            <a:r>
              <a:rPr lang="vi-VN" smtClean="0"/>
              <a:t>Mức năm</a:t>
            </a:r>
            <a:endParaRPr kumimoji="0"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F2D9F-5959-4B58-A9B2-222914491E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2422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013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955042" cy="22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40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28706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76966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2356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55550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35641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7098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93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vi-VN" smtClean="0"/>
              <a:t>Bấm &amp; sửa kiểu tiêu đề</a:t>
            </a:r>
          </a:p>
          <a:p>
            <a:pPr lvl="1" eaLnBrk="1" latinLnBrk="0" hangingPunct="1"/>
            <a:r>
              <a:rPr lang="vi-VN" smtClean="0"/>
              <a:t>Mức hai</a:t>
            </a:r>
          </a:p>
          <a:p>
            <a:pPr lvl="2" eaLnBrk="1" latinLnBrk="0" hangingPunct="1"/>
            <a:r>
              <a:rPr lang="vi-VN" smtClean="0"/>
              <a:t>Mức ba</a:t>
            </a:r>
          </a:p>
          <a:p>
            <a:pPr lvl="3" eaLnBrk="1" latinLnBrk="0" hangingPunct="1"/>
            <a:r>
              <a:rPr lang="vi-VN" smtClean="0"/>
              <a:t>Mức bốn</a:t>
            </a:r>
          </a:p>
          <a:p>
            <a:pPr lvl="4" eaLnBrk="1" latinLnBrk="0" hangingPunct="1"/>
            <a:r>
              <a:rPr lang="vi-VN" smtClean="0"/>
              <a:t>Mức năm</a:t>
            </a:r>
            <a:endParaRPr kumimoji="0"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F2D9F-5959-4B58-A9B2-222914491E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858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1846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3051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55042" cy="22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391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7773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3150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72807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4683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92014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71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682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682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8716C-B9D4-4C8B-81A1-ED9F7A724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66124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482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167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758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955042" cy="22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0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3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5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96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150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548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96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8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vi-VN" smtClean="0"/>
              <a:t>Bấm &amp; sửa kiểu tiêu đề</a:t>
            </a:r>
          </a:p>
          <a:p>
            <a:pPr lvl="1" eaLnBrk="1" latinLnBrk="0" hangingPunct="1"/>
            <a:r>
              <a:rPr lang="vi-VN" smtClean="0"/>
              <a:t>Mức hai</a:t>
            </a:r>
          </a:p>
          <a:p>
            <a:pPr lvl="2" eaLnBrk="1" latinLnBrk="0" hangingPunct="1"/>
            <a:r>
              <a:rPr lang="vi-VN" smtClean="0"/>
              <a:t>Mức ba</a:t>
            </a:r>
          </a:p>
          <a:p>
            <a:pPr lvl="3" eaLnBrk="1" latinLnBrk="0" hangingPunct="1"/>
            <a:r>
              <a:rPr lang="vi-VN" smtClean="0"/>
              <a:t>Mức bốn</a:t>
            </a:r>
          </a:p>
          <a:p>
            <a:pPr lvl="4" eaLnBrk="1" latinLnBrk="0" hangingPunct="1"/>
            <a:r>
              <a:rPr lang="vi-VN" smtClean="0"/>
              <a:t>Mức năm</a:t>
            </a:r>
            <a:endParaRPr kumimoji="0"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F2D9F-5959-4B58-A9B2-222914491E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2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200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52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420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238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375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1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955042" cy="22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41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3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4088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1300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538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324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F2D9F-5959-4B58-A9B2-222914491E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530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1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948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51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496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895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826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581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955042" cy="22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974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2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5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6367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8202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94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vi-VN" smtClean="0"/>
              <a:t>Bấm &amp; sửa kiểu tiêu đề</a:t>
            </a:r>
          </a:p>
          <a:p>
            <a:pPr lvl="1" eaLnBrk="1" latinLnBrk="0" hangingPunct="1"/>
            <a:r>
              <a:rPr lang="vi-VN" smtClean="0"/>
              <a:t>Mức hai</a:t>
            </a:r>
          </a:p>
          <a:p>
            <a:pPr lvl="2" eaLnBrk="1" latinLnBrk="0" hangingPunct="1"/>
            <a:r>
              <a:rPr lang="vi-VN" smtClean="0"/>
              <a:t>Mức ba</a:t>
            </a:r>
          </a:p>
          <a:p>
            <a:pPr lvl="3" eaLnBrk="1" latinLnBrk="0" hangingPunct="1"/>
            <a:r>
              <a:rPr lang="vi-VN" smtClean="0"/>
              <a:t>Mức bốn</a:t>
            </a:r>
          </a:p>
          <a:p>
            <a:pPr lvl="4" eaLnBrk="1" latinLnBrk="0" hangingPunct="1"/>
            <a:r>
              <a:rPr lang="vi-VN" smtClean="0"/>
              <a:t>Mức năm</a:t>
            </a:r>
            <a:endParaRPr kumimoji="0"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vi-VN" smtClean="0"/>
              <a:t>Bấm &amp; sửa kiểu tiêu đề</a:t>
            </a:r>
          </a:p>
          <a:p>
            <a:pPr lvl="1" eaLnBrk="1" latinLnBrk="0" hangingPunct="1"/>
            <a:r>
              <a:rPr lang="vi-VN" smtClean="0"/>
              <a:t>Mức hai</a:t>
            </a:r>
          </a:p>
          <a:p>
            <a:pPr lvl="2" eaLnBrk="1" latinLnBrk="0" hangingPunct="1"/>
            <a:r>
              <a:rPr lang="vi-VN" smtClean="0"/>
              <a:t>Mức ba</a:t>
            </a:r>
          </a:p>
          <a:p>
            <a:pPr lvl="3" eaLnBrk="1" latinLnBrk="0" hangingPunct="1"/>
            <a:r>
              <a:rPr lang="vi-VN" smtClean="0"/>
              <a:t>Mức bốn</a:t>
            </a:r>
          </a:p>
          <a:p>
            <a:pPr lvl="4" eaLnBrk="1" latinLnBrk="0" hangingPunct="1"/>
            <a:r>
              <a:rPr lang="vi-VN" smtClean="0"/>
              <a:t>Mức năm</a:t>
            </a:r>
            <a:endParaRPr kumimoji="0"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F2D9F-5959-4B58-A9B2-222914491E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484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085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1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519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51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7169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314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6516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5054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955042" cy="22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277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1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4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6371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14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vi-VN" smtClean="0"/>
              <a:t>Bấm &amp; sửa kiểu tiêu đề</a:t>
            </a: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3"/>
          </p:nvPr>
        </p:nvSpPr>
        <p:spPr>
          <a:xfrm>
            <a:off x="4645072" y="1859851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vi-VN" smtClean="0"/>
              <a:t>Bấm &amp; sửa kiểu tiêu đề</a:t>
            </a:r>
          </a:p>
        </p:txBody>
      </p:sp>
      <p:sp>
        <p:nvSpPr>
          <p:cNvPr id="5" name="Nơi giữ chỗ cho Nội dung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vi-VN" smtClean="0"/>
              <a:t>Bấm &amp; sửa kiểu tiêu đề</a:t>
            </a:r>
          </a:p>
          <a:p>
            <a:pPr lvl="1" eaLnBrk="1" latinLnBrk="0" hangingPunct="1"/>
            <a:r>
              <a:rPr lang="vi-VN" smtClean="0"/>
              <a:t>Mức hai</a:t>
            </a:r>
          </a:p>
          <a:p>
            <a:pPr lvl="2" eaLnBrk="1" latinLnBrk="0" hangingPunct="1"/>
            <a:r>
              <a:rPr lang="vi-VN" smtClean="0"/>
              <a:t>Mức ba</a:t>
            </a:r>
          </a:p>
          <a:p>
            <a:pPr lvl="3" eaLnBrk="1" latinLnBrk="0" hangingPunct="1"/>
            <a:r>
              <a:rPr lang="vi-VN" smtClean="0"/>
              <a:t>Mức bốn</a:t>
            </a:r>
          </a:p>
          <a:p>
            <a:pPr lvl="4" eaLnBrk="1" latinLnBrk="0" hangingPunct="1"/>
            <a:r>
              <a:rPr lang="vi-VN" smtClean="0"/>
              <a:t>Mức năm</a:t>
            </a:r>
            <a:endParaRPr kumimoji="0" lang="en-US"/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72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vi-VN" smtClean="0"/>
              <a:t>Bấm &amp; sửa kiểu tiêu đề</a:t>
            </a:r>
          </a:p>
          <a:p>
            <a:pPr lvl="1" eaLnBrk="1" latinLnBrk="0" hangingPunct="1"/>
            <a:r>
              <a:rPr lang="vi-VN" smtClean="0"/>
              <a:t>Mức hai</a:t>
            </a:r>
          </a:p>
          <a:p>
            <a:pPr lvl="2" eaLnBrk="1" latinLnBrk="0" hangingPunct="1"/>
            <a:r>
              <a:rPr lang="vi-VN" smtClean="0"/>
              <a:t>Mức ba</a:t>
            </a:r>
          </a:p>
          <a:p>
            <a:pPr lvl="3" eaLnBrk="1" latinLnBrk="0" hangingPunct="1"/>
            <a:r>
              <a:rPr lang="vi-VN" smtClean="0"/>
              <a:t>Mức bốn</a:t>
            </a:r>
          </a:p>
          <a:p>
            <a:pPr lvl="4" eaLnBrk="1" latinLnBrk="0" hangingPunct="1"/>
            <a:r>
              <a:rPr lang="vi-VN" smtClean="0"/>
              <a:t>Mức năm</a:t>
            </a:r>
            <a:endParaRPr kumimoji="0"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F2D9F-5959-4B58-A9B2-222914491E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726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5181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0163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0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976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50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3035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3582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0708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709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955042" cy="22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077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0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3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92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F2D9F-5959-4B58-A9B2-222914491E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558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77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267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393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9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640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9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191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774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3314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886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955042" cy="22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53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F2D9F-5959-4B58-A9B2-222914491E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9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2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0992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087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0915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3206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797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8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119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8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240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786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1657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5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vi-VN" smtClean="0"/>
              <a:t>Bấm &amp; sửa kiểu tiêu đề</a:t>
            </a:r>
          </a:p>
          <a:p>
            <a:pPr lvl="1" eaLnBrk="1" latinLnBrk="0" hangingPunct="1"/>
            <a:r>
              <a:rPr lang="vi-VN" smtClean="0"/>
              <a:t>Mức hai</a:t>
            </a:r>
          </a:p>
          <a:p>
            <a:pPr lvl="2" eaLnBrk="1" latinLnBrk="0" hangingPunct="1"/>
            <a:r>
              <a:rPr lang="vi-VN" smtClean="0"/>
              <a:t>Mức ba</a:t>
            </a:r>
          </a:p>
          <a:p>
            <a:pPr lvl="3" eaLnBrk="1" latinLnBrk="0" hangingPunct="1"/>
            <a:r>
              <a:rPr lang="vi-VN" smtClean="0"/>
              <a:t>Mức bốn</a:t>
            </a:r>
          </a:p>
          <a:p>
            <a:pPr lvl="4" eaLnBrk="1" latinLnBrk="0" hangingPunct="1"/>
            <a:r>
              <a:rPr lang="vi-VN" smtClean="0"/>
              <a:t>Mức năm</a:t>
            </a:r>
            <a:endParaRPr kumimoji="0"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F2D9F-5959-4B58-A9B2-222914491E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955042" cy="22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441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8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1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419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2867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2966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984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4108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7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4513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7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324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759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33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 Cắt và làm Tròn một Góc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am giác vuôn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1176999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>
          <a:xfrm>
            <a:off x="8077200" y="6356444"/>
            <a:ext cx="609600" cy="365125"/>
          </a:xfrm>
        </p:spPr>
        <p:txBody>
          <a:bodyPr/>
          <a:lstStyle/>
          <a:p>
            <a:pPr>
              <a:defRPr/>
            </a:pPr>
            <a:fld id="{5C8F2D9F-5959-4B58-A9B2-222914491E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vi-VN" smtClean="0"/>
              <a:t>Bấm biểu tượng để thêm hình ảnh</a:t>
            </a:r>
            <a:endParaRPr kumimoji="0" lang="en-US" dirty="0"/>
          </a:p>
        </p:txBody>
      </p:sp>
      <p:sp>
        <p:nvSpPr>
          <p:cNvPr id="10" name="Hình tự d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Hình tự do 10"/>
          <p:cNvSpPr>
            <a:spLocks/>
          </p:cNvSpPr>
          <p:nvPr/>
        </p:nvSpPr>
        <p:spPr bwMode="auto">
          <a:xfrm flipV="1">
            <a:off x="4381500" y="6219919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487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955042" cy="22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455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9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3839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6787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7555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9081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9882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0140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6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179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48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tự d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Hình tự d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Nơi giữ chỗ cho Tiêu đề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  <p:sp>
        <p:nvSpPr>
          <p:cNvPr id="30" name="Nơi giữ chỗ cho Văn bản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vi-VN" smtClean="0"/>
              <a:t>Bấm &amp; sửa kiểu tiêu đề</a:t>
            </a:r>
          </a:p>
          <a:p>
            <a:pPr lvl="1" eaLnBrk="1" latinLnBrk="0" hangingPunct="1"/>
            <a:r>
              <a:rPr kumimoji="0" lang="vi-VN" smtClean="0"/>
              <a:t>Mức hai</a:t>
            </a:r>
          </a:p>
          <a:p>
            <a:pPr lvl="2" eaLnBrk="1" latinLnBrk="0" hangingPunct="1"/>
            <a:r>
              <a:rPr kumimoji="0" lang="vi-VN" smtClean="0"/>
              <a:t>Mức ba</a:t>
            </a:r>
          </a:p>
          <a:p>
            <a:pPr lvl="3" eaLnBrk="1" latinLnBrk="0" hangingPunct="1"/>
            <a:r>
              <a:rPr kumimoji="0" lang="vi-VN" smtClean="0"/>
              <a:t>Mức bốn</a:t>
            </a:r>
          </a:p>
          <a:p>
            <a:pPr lvl="4" eaLnBrk="1" latinLnBrk="0" hangingPunct="1"/>
            <a:r>
              <a:rPr kumimoji="0" lang="vi-VN" smtClean="0"/>
              <a:t>Mức năm</a:t>
            </a:r>
            <a:endParaRPr kumimoji="0" lang="en-US"/>
          </a:p>
        </p:txBody>
      </p:sp>
      <p:sp>
        <p:nvSpPr>
          <p:cNvPr id="10" name="Nơi giữ chỗ cho Ngày tháng 9"/>
          <p:cNvSpPr>
            <a:spLocks noGrp="1"/>
          </p:cNvSpPr>
          <p:nvPr>
            <p:ph type="dt" sz="half" idx="2"/>
          </p:nvPr>
        </p:nvSpPr>
        <p:spPr>
          <a:xfrm>
            <a:off x="457200" y="6356444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Nơi giữ chỗ cho Chân trang 21"/>
          <p:cNvSpPr>
            <a:spLocks noGrp="1"/>
          </p:cNvSpPr>
          <p:nvPr>
            <p:ph type="ftr" sz="quarter" idx="3"/>
          </p:nvPr>
        </p:nvSpPr>
        <p:spPr>
          <a:xfrm>
            <a:off x="2667000" y="6356444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Nơi giữ chỗ cho Số hiệu Bản chiếu 17"/>
          <p:cNvSpPr>
            <a:spLocks noGrp="1"/>
          </p:cNvSpPr>
          <p:nvPr>
            <p:ph type="sldNum" sz="quarter" idx="4"/>
          </p:nvPr>
        </p:nvSpPr>
        <p:spPr>
          <a:xfrm>
            <a:off x="7924800" y="635644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C8F2D9F-5959-4B58-A9B2-222914491E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Nhóm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Hình tự d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Hình tự d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3/30/2020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104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3/30/2020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7769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4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3/30/2020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4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4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25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4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3/30/2020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4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4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336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3/30/2020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3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295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3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3/30/2020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3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944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3/30/2020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2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866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1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3/30/2020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1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1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536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3/30/2020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9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81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2E5FF48-41D2-47B6-BBBF-01B3561063B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3/30/2020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8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76F2D50-270A-404B-9BD6-D5812D4682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524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3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-Point Star 3"/>
          <p:cNvSpPr/>
          <p:nvPr/>
        </p:nvSpPr>
        <p:spPr>
          <a:xfrm>
            <a:off x="0" y="4364736"/>
            <a:ext cx="1892808" cy="2389632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vi-VN" sz="3600" dirty="0">
              <a:ln>
                <a:solidFill>
                  <a:srgbClr val="FF0000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59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35032" y="2958208"/>
            <a:ext cx="38128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Informatics</a:t>
            </a:r>
          </a:p>
          <a:p>
            <a:pPr algn="ctr" fontAlgn="auto">
              <a:spcAft>
                <a:spcPts val="0"/>
              </a:spcAft>
            </a:pP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IT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05" y="283238"/>
            <a:ext cx="4347796" cy="4364962"/>
          </a:xfrm>
        </p:spPr>
      </p:pic>
    </p:spTree>
    <p:extLst>
      <p:ext uri="{BB962C8B-B14F-4D97-AF65-F5344CB8AC3E}">
        <p14:creationId xmlns:p14="http://schemas.microsoft.com/office/powerpoint/2010/main" val="30536777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0" y="369822"/>
            <a:ext cx="5609230" cy="2851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</a:p>
          <a:p>
            <a:pPr algn="ctr" fontAlgn="auto">
              <a:spcAft>
                <a:spcPts val="0"/>
              </a:spcAft>
            </a:pP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Physical Education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95" b="94248" l="0" r="100000">
                        <a14:foregroundMark x1="6195" y1="12389" x2="9735" y2="81858"/>
                        <a14:foregroundMark x1="29204" y1="44248" x2="5310" y2="76991"/>
                        <a14:foregroundMark x1="11947" y1="39381" x2="25221" y2="33186"/>
                        <a14:foregroundMark x1="20796" y1="34956" x2="26106" y2="30531"/>
                        <a14:foregroundMark x1="17699" y1="63717" x2="25221" y2="81416"/>
                        <a14:foregroundMark x1="90708" y1="39381" x2="93363" y2="44690"/>
                        <a14:foregroundMark x1="64602" y1="32301" x2="66814" y2="327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4786215" cy="5543268"/>
          </a:xfrm>
        </p:spPr>
      </p:pic>
    </p:spTree>
    <p:extLst>
      <p:ext uri="{BB962C8B-B14F-4D97-AF65-F5344CB8AC3E}">
        <p14:creationId xmlns:p14="http://schemas.microsoft.com/office/powerpoint/2010/main" val="66041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533400"/>
            <a:ext cx="58047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Model sentences:</a:t>
            </a:r>
            <a:endParaRPr lang="vi-VN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304" y="2209800"/>
            <a:ext cx="76706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What subjects do you have today?</a:t>
            </a:r>
          </a:p>
          <a:p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 have _______________ .</a:t>
            </a:r>
            <a:endParaRPr lang="vi-VN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962400"/>
            <a:ext cx="76747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What subjects do you have today?</a:t>
            </a:r>
          </a:p>
          <a:p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 have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Maths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Vietnamese and IT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87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685800"/>
            <a:ext cx="69397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Do you have _________ today?</a:t>
            </a:r>
          </a:p>
          <a:p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Yes, I do.</a:t>
            </a:r>
          </a:p>
          <a:p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No, I don’t.</a:t>
            </a:r>
            <a:endParaRPr lang="vi-VN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895600"/>
            <a:ext cx="56290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Do you have </a:t>
            </a:r>
            <a:r>
              <a:rPr lang="en-US" sz="40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Art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today?</a:t>
            </a:r>
          </a:p>
          <a:p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Yes, I do.</a:t>
            </a:r>
            <a:endParaRPr lang="vi-VN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95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or27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63500"/>
            <a:ext cx="9296400" cy="692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AutoShape 3"/>
          <p:cNvSpPr>
            <a:spLocks noChangeAspect="1" noChangeArrowheads="1" noTextEdit="1"/>
          </p:cNvSpPr>
          <p:nvPr/>
        </p:nvSpPr>
        <p:spPr bwMode="auto">
          <a:xfrm>
            <a:off x="3886201" y="125507"/>
            <a:ext cx="1347788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2133600" cy="2057400"/>
            <a:chOff x="384" y="384"/>
            <a:chExt cx="1824" cy="1505"/>
          </a:xfrm>
        </p:grpSpPr>
        <p:sp>
          <p:nvSpPr>
            <p:cNvPr id="19858" name="AutoShape 5"/>
            <p:cNvSpPr>
              <a:spLocks noChangeAspect="1" noChangeArrowheads="1" noTextEdit="1"/>
            </p:cNvSpPr>
            <p:nvPr/>
          </p:nvSpPr>
          <p:spPr bwMode="auto">
            <a:xfrm>
              <a:off x="384" y="384"/>
              <a:ext cx="1824" cy="1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9859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8" y="388"/>
              <a:ext cx="1816" cy="1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860" name="Oval 7"/>
            <p:cNvSpPr>
              <a:spLocks noChangeArrowheads="1"/>
            </p:cNvSpPr>
            <p:nvPr/>
          </p:nvSpPr>
          <p:spPr bwMode="auto">
            <a:xfrm>
              <a:off x="808" y="856"/>
              <a:ext cx="941" cy="835"/>
            </a:xfrm>
            <a:prstGeom prst="ellipse">
              <a:avLst/>
            </a:pr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1" name="Rectangle 8"/>
            <p:cNvSpPr>
              <a:spLocks noChangeArrowheads="1"/>
            </p:cNvSpPr>
            <p:nvPr/>
          </p:nvSpPr>
          <p:spPr bwMode="auto">
            <a:xfrm>
              <a:off x="840" y="1097"/>
              <a:ext cx="93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Pen</a:t>
              </a:r>
              <a:endPara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600575" y="4953000"/>
            <a:ext cx="2209800" cy="1905000"/>
            <a:chOff x="384" y="384"/>
            <a:chExt cx="1824" cy="1505"/>
          </a:xfrm>
        </p:grpSpPr>
        <p:sp>
          <p:nvSpPr>
            <p:cNvPr id="19854" name="AutoShape 10"/>
            <p:cNvSpPr>
              <a:spLocks noChangeAspect="1" noChangeArrowheads="1" noTextEdit="1"/>
            </p:cNvSpPr>
            <p:nvPr/>
          </p:nvSpPr>
          <p:spPr bwMode="auto">
            <a:xfrm>
              <a:off x="384" y="384"/>
              <a:ext cx="1824" cy="1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9855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8" y="388"/>
              <a:ext cx="1816" cy="1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856" name="Oval 12"/>
            <p:cNvSpPr>
              <a:spLocks noChangeArrowheads="1"/>
            </p:cNvSpPr>
            <p:nvPr/>
          </p:nvSpPr>
          <p:spPr bwMode="auto">
            <a:xfrm>
              <a:off x="820" y="766"/>
              <a:ext cx="941" cy="835"/>
            </a:xfrm>
            <a:prstGeom prst="ellipse">
              <a:avLst/>
            </a:pr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7" name="Rectangle 13"/>
            <p:cNvSpPr>
              <a:spLocks noChangeArrowheads="1"/>
            </p:cNvSpPr>
            <p:nvPr/>
          </p:nvSpPr>
          <p:spPr bwMode="auto">
            <a:xfrm>
              <a:off x="826" y="963"/>
              <a:ext cx="934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Pencil</a:t>
              </a:r>
              <a:endPara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0" y="4849907"/>
            <a:ext cx="2438400" cy="2008187"/>
            <a:chOff x="96" y="2448"/>
            <a:chExt cx="1536" cy="1265"/>
          </a:xfrm>
        </p:grpSpPr>
        <p:sp>
          <p:nvSpPr>
            <p:cNvPr id="19850" name="AutoShape 15"/>
            <p:cNvSpPr>
              <a:spLocks noChangeAspect="1" noChangeArrowheads="1" noTextEdit="1"/>
            </p:cNvSpPr>
            <p:nvPr/>
          </p:nvSpPr>
          <p:spPr bwMode="auto">
            <a:xfrm>
              <a:off x="96" y="2448"/>
              <a:ext cx="1536" cy="1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9851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9" y="2451"/>
              <a:ext cx="1530" cy="1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852" name="Oval 17"/>
            <p:cNvSpPr>
              <a:spLocks noChangeArrowheads="1"/>
            </p:cNvSpPr>
            <p:nvPr/>
          </p:nvSpPr>
          <p:spPr bwMode="auto">
            <a:xfrm>
              <a:off x="432" y="2753"/>
              <a:ext cx="793" cy="702"/>
            </a:xfrm>
            <a:prstGeom prst="ellipse">
              <a:avLst/>
            </a:pr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3" name="Rectangle 18"/>
            <p:cNvSpPr>
              <a:spLocks noChangeArrowheads="1"/>
            </p:cNvSpPr>
            <p:nvPr/>
          </p:nvSpPr>
          <p:spPr bwMode="auto">
            <a:xfrm>
              <a:off x="467" y="2945"/>
              <a:ext cx="788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Map</a:t>
              </a:r>
              <a:endPara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2667000"/>
            <a:ext cx="2209800" cy="1828800"/>
            <a:chOff x="2352" y="1104"/>
            <a:chExt cx="1632" cy="1392"/>
          </a:xfrm>
        </p:grpSpPr>
        <p:sp>
          <p:nvSpPr>
            <p:cNvPr id="19846" name="AutoShape 20"/>
            <p:cNvSpPr>
              <a:spLocks noChangeAspect="1" noChangeArrowheads="1" noTextEdit="1"/>
            </p:cNvSpPr>
            <p:nvPr/>
          </p:nvSpPr>
          <p:spPr bwMode="auto">
            <a:xfrm>
              <a:off x="2352" y="1104"/>
              <a:ext cx="1632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9847" name="Picture 2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56" y="1108"/>
              <a:ext cx="1624" cy="1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848" name="Oval 22"/>
            <p:cNvSpPr>
              <a:spLocks noChangeArrowheads="1"/>
            </p:cNvSpPr>
            <p:nvPr/>
          </p:nvSpPr>
          <p:spPr bwMode="auto">
            <a:xfrm>
              <a:off x="2742" y="1457"/>
              <a:ext cx="842" cy="773"/>
            </a:xfrm>
            <a:prstGeom prst="ellipse">
              <a:avLst/>
            </a:pr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9" name="Rectangle 23"/>
            <p:cNvSpPr>
              <a:spLocks noChangeArrowheads="1"/>
            </p:cNvSpPr>
            <p:nvPr/>
          </p:nvSpPr>
          <p:spPr bwMode="auto">
            <a:xfrm>
              <a:off x="2739" y="1672"/>
              <a:ext cx="837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Book</a:t>
              </a:r>
              <a:endPara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4648200" y="1981200"/>
            <a:ext cx="2057400" cy="1855788"/>
            <a:chOff x="2976" y="2823"/>
            <a:chExt cx="1824" cy="1505"/>
          </a:xfrm>
        </p:grpSpPr>
        <p:sp>
          <p:nvSpPr>
            <p:cNvPr id="19842" name="AutoShape 25"/>
            <p:cNvSpPr>
              <a:spLocks noChangeAspect="1" noChangeArrowheads="1" noTextEdit="1"/>
            </p:cNvSpPr>
            <p:nvPr/>
          </p:nvSpPr>
          <p:spPr bwMode="auto">
            <a:xfrm>
              <a:off x="2976" y="2823"/>
              <a:ext cx="1824" cy="1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9843" name="Picture 2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80" y="2827"/>
              <a:ext cx="1816" cy="1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844" name="Oval 27"/>
            <p:cNvSpPr>
              <a:spLocks noChangeArrowheads="1"/>
            </p:cNvSpPr>
            <p:nvPr/>
          </p:nvSpPr>
          <p:spPr bwMode="auto">
            <a:xfrm>
              <a:off x="3412" y="3205"/>
              <a:ext cx="941" cy="835"/>
            </a:xfrm>
            <a:prstGeom prst="ellipse">
              <a:avLst/>
            </a:pr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5" name="Rectangle 28"/>
            <p:cNvSpPr>
              <a:spLocks noChangeArrowheads="1"/>
            </p:cNvSpPr>
            <p:nvPr/>
          </p:nvSpPr>
          <p:spPr bwMode="auto">
            <a:xfrm>
              <a:off x="3417" y="3379"/>
              <a:ext cx="935" cy="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Ruler</a:t>
              </a:r>
              <a:endPara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6781800" y="3505200"/>
            <a:ext cx="2362200" cy="2318360"/>
            <a:chOff x="2128" y="1488"/>
            <a:chExt cx="1760" cy="1832"/>
          </a:xfrm>
        </p:grpSpPr>
        <p:sp>
          <p:nvSpPr>
            <p:cNvPr id="19769" name="Freeform 30"/>
            <p:cNvSpPr>
              <a:spLocks noEditPoints="1"/>
            </p:cNvSpPr>
            <p:nvPr/>
          </p:nvSpPr>
          <p:spPr bwMode="auto">
            <a:xfrm>
              <a:off x="2485" y="1488"/>
              <a:ext cx="1403" cy="1445"/>
            </a:xfrm>
            <a:custGeom>
              <a:avLst/>
              <a:gdLst>
                <a:gd name="T0" fmla="*/ 2147483647 w 295"/>
                <a:gd name="T1" fmla="*/ 2147483647 h 321"/>
                <a:gd name="T2" fmla="*/ 2147483647 w 295"/>
                <a:gd name="T3" fmla="*/ 2147483647 h 321"/>
                <a:gd name="T4" fmla="*/ 2147483647 w 295"/>
                <a:gd name="T5" fmla="*/ 2147483647 h 321"/>
                <a:gd name="T6" fmla="*/ 2147483647 w 295"/>
                <a:gd name="T7" fmla="*/ 2147483647 h 321"/>
                <a:gd name="T8" fmla="*/ 2147483647 w 295"/>
                <a:gd name="T9" fmla="*/ 2147483647 h 321"/>
                <a:gd name="T10" fmla="*/ 2147483647 w 295"/>
                <a:gd name="T11" fmla="*/ 2147483647 h 321"/>
                <a:gd name="T12" fmla="*/ 2147483647 w 295"/>
                <a:gd name="T13" fmla="*/ 2147483647 h 321"/>
                <a:gd name="T14" fmla="*/ 2147483647 w 295"/>
                <a:gd name="T15" fmla="*/ 2147483647 h 321"/>
                <a:gd name="T16" fmla="*/ 2147483647 w 295"/>
                <a:gd name="T17" fmla="*/ 2147483647 h 321"/>
                <a:gd name="T18" fmla="*/ 2147483647 w 295"/>
                <a:gd name="T19" fmla="*/ 2147483647 h 321"/>
                <a:gd name="T20" fmla="*/ 2147483647 w 295"/>
                <a:gd name="T21" fmla="*/ 2147483647 h 321"/>
                <a:gd name="T22" fmla="*/ 2147483647 w 295"/>
                <a:gd name="T23" fmla="*/ 2147483647 h 321"/>
                <a:gd name="T24" fmla="*/ 2147483647 w 295"/>
                <a:gd name="T25" fmla="*/ 2147483647 h 321"/>
                <a:gd name="T26" fmla="*/ 2147483647 w 295"/>
                <a:gd name="T27" fmla="*/ 2147483647 h 321"/>
                <a:gd name="T28" fmla="*/ 2147483647 w 295"/>
                <a:gd name="T29" fmla="*/ 2147483647 h 321"/>
                <a:gd name="T30" fmla="*/ 2147483647 w 295"/>
                <a:gd name="T31" fmla="*/ 2147483647 h 321"/>
                <a:gd name="T32" fmla="*/ 2147483647 w 295"/>
                <a:gd name="T33" fmla="*/ 2147483647 h 321"/>
                <a:gd name="T34" fmla="*/ 2147483647 w 295"/>
                <a:gd name="T35" fmla="*/ 2147483647 h 321"/>
                <a:gd name="T36" fmla="*/ 2147483647 w 295"/>
                <a:gd name="T37" fmla="*/ 2147483647 h 321"/>
                <a:gd name="T38" fmla="*/ 2147483647 w 295"/>
                <a:gd name="T39" fmla="*/ 2147483647 h 321"/>
                <a:gd name="T40" fmla="*/ 2147483647 w 295"/>
                <a:gd name="T41" fmla="*/ 2147483647 h 321"/>
                <a:gd name="T42" fmla="*/ 2147483647 w 295"/>
                <a:gd name="T43" fmla="*/ 2147483647 h 321"/>
                <a:gd name="T44" fmla="*/ 2147483647 w 295"/>
                <a:gd name="T45" fmla="*/ 2147483647 h 321"/>
                <a:gd name="T46" fmla="*/ 2147483647 w 295"/>
                <a:gd name="T47" fmla="*/ 2147483647 h 321"/>
                <a:gd name="T48" fmla="*/ 2147483647 w 295"/>
                <a:gd name="T49" fmla="*/ 2147483647 h 321"/>
                <a:gd name="T50" fmla="*/ 2147483647 w 295"/>
                <a:gd name="T51" fmla="*/ 2147483647 h 321"/>
                <a:gd name="T52" fmla="*/ 2147483647 w 295"/>
                <a:gd name="T53" fmla="*/ 2147483647 h 321"/>
                <a:gd name="T54" fmla="*/ 2147483647 w 295"/>
                <a:gd name="T55" fmla="*/ 2147483647 h 321"/>
                <a:gd name="T56" fmla="*/ 2147483647 w 295"/>
                <a:gd name="T57" fmla="*/ 2147483647 h 321"/>
                <a:gd name="T58" fmla="*/ 2147483647 w 295"/>
                <a:gd name="T59" fmla="*/ 2147483647 h 321"/>
                <a:gd name="T60" fmla="*/ 2147483647 w 295"/>
                <a:gd name="T61" fmla="*/ 2147483647 h 321"/>
                <a:gd name="T62" fmla="*/ 2147483647 w 295"/>
                <a:gd name="T63" fmla="*/ 2147483647 h 321"/>
                <a:gd name="T64" fmla="*/ 2147483647 w 295"/>
                <a:gd name="T65" fmla="*/ 2147483647 h 321"/>
                <a:gd name="T66" fmla="*/ 2147483647 w 295"/>
                <a:gd name="T67" fmla="*/ 2147483647 h 321"/>
                <a:gd name="T68" fmla="*/ 2147483647 w 295"/>
                <a:gd name="T69" fmla="*/ 2147483647 h 321"/>
                <a:gd name="T70" fmla="*/ 2147483647 w 295"/>
                <a:gd name="T71" fmla="*/ 2147483647 h 321"/>
                <a:gd name="T72" fmla="*/ 2147483647 w 295"/>
                <a:gd name="T73" fmla="*/ 2147483647 h 321"/>
                <a:gd name="T74" fmla="*/ 2147483647 w 295"/>
                <a:gd name="T75" fmla="*/ 2147483647 h 321"/>
                <a:gd name="T76" fmla="*/ 2147483647 w 295"/>
                <a:gd name="T77" fmla="*/ 2147483647 h 321"/>
                <a:gd name="T78" fmla="*/ 2147483647 w 295"/>
                <a:gd name="T79" fmla="*/ 2147483647 h 321"/>
                <a:gd name="T80" fmla="*/ 2147483647 w 295"/>
                <a:gd name="T81" fmla="*/ 2147483647 h 321"/>
                <a:gd name="T82" fmla="*/ 2147483647 w 295"/>
                <a:gd name="T83" fmla="*/ 2147483647 h 321"/>
                <a:gd name="T84" fmla="*/ 2147483647 w 295"/>
                <a:gd name="T85" fmla="*/ 2147483647 h 321"/>
                <a:gd name="T86" fmla="*/ 2147483647 w 295"/>
                <a:gd name="T87" fmla="*/ 2147483647 h 321"/>
                <a:gd name="T88" fmla="*/ 2147483647 w 295"/>
                <a:gd name="T89" fmla="*/ 2147483647 h 321"/>
                <a:gd name="T90" fmla="*/ 2147483647 w 295"/>
                <a:gd name="T91" fmla="*/ 2147483647 h 321"/>
                <a:gd name="T92" fmla="*/ 2147483647 w 295"/>
                <a:gd name="T93" fmla="*/ 2147483647 h 321"/>
                <a:gd name="T94" fmla="*/ 2147483647 w 295"/>
                <a:gd name="T95" fmla="*/ 2147483647 h 321"/>
                <a:gd name="T96" fmla="*/ 2147483647 w 295"/>
                <a:gd name="T97" fmla="*/ 2147483647 h 321"/>
                <a:gd name="T98" fmla="*/ 2147483647 w 295"/>
                <a:gd name="T99" fmla="*/ 2147483647 h 321"/>
                <a:gd name="T100" fmla="*/ 2147483647 w 295"/>
                <a:gd name="T101" fmla="*/ 2147483647 h 321"/>
                <a:gd name="T102" fmla="*/ 2147483647 w 295"/>
                <a:gd name="T103" fmla="*/ 2147483647 h 321"/>
                <a:gd name="T104" fmla="*/ 2147483647 w 295"/>
                <a:gd name="T105" fmla="*/ 2147483647 h 321"/>
                <a:gd name="T106" fmla="*/ 2147483647 w 295"/>
                <a:gd name="T107" fmla="*/ 2147483647 h 321"/>
                <a:gd name="T108" fmla="*/ 2147483647 w 295"/>
                <a:gd name="T109" fmla="*/ 2147483647 h 321"/>
                <a:gd name="T110" fmla="*/ 2147483647 w 295"/>
                <a:gd name="T111" fmla="*/ 2147483647 h 321"/>
                <a:gd name="T112" fmla="*/ 2147483647 w 295"/>
                <a:gd name="T113" fmla="*/ 2147483647 h 321"/>
                <a:gd name="T114" fmla="*/ 2147483647 w 295"/>
                <a:gd name="T115" fmla="*/ 2147483647 h 321"/>
                <a:gd name="T116" fmla="*/ 2147483647 w 295"/>
                <a:gd name="T117" fmla="*/ 2147483647 h 321"/>
                <a:gd name="T118" fmla="*/ 2147483647 w 295"/>
                <a:gd name="T119" fmla="*/ 2147483647 h 321"/>
                <a:gd name="T120" fmla="*/ 2147483647 w 295"/>
                <a:gd name="T121" fmla="*/ 2147483647 h 3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5"/>
                <a:gd name="T184" fmla="*/ 0 h 321"/>
                <a:gd name="T185" fmla="*/ 295 w 295"/>
                <a:gd name="T186" fmla="*/ 321 h 3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5" h="321">
                  <a:moveTo>
                    <a:pt x="157" y="34"/>
                  </a:moveTo>
                  <a:lnTo>
                    <a:pt x="158" y="34"/>
                  </a:lnTo>
                  <a:lnTo>
                    <a:pt x="159" y="34"/>
                  </a:lnTo>
                  <a:lnTo>
                    <a:pt x="159" y="33"/>
                  </a:lnTo>
                  <a:lnTo>
                    <a:pt x="160" y="33"/>
                  </a:lnTo>
                  <a:lnTo>
                    <a:pt x="161" y="32"/>
                  </a:lnTo>
                  <a:lnTo>
                    <a:pt x="163" y="32"/>
                  </a:lnTo>
                  <a:lnTo>
                    <a:pt x="164" y="31"/>
                  </a:lnTo>
                  <a:lnTo>
                    <a:pt x="165" y="31"/>
                  </a:lnTo>
                  <a:lnTo>
                    <a:pt x="166" y="30"/>
                  </a:lnTo>
                  <a:lnTo>
                    <a:pt x="167" y="30"/>
                  </a:lnTo>
                  <a:lnTo>
                    <a:pt x="167" y="29"/>
                  </a:lnTo>
                  <a:lnTo>
                    <a:pt x="167" y="28"/>
                  </a:lnTo>
                  <a:lnTo>
                    <a:pt x="167" y="27"/>
                  </a:lnTo>
                  <a:lnTo>
                    <a:pt x="168" y="26"/>
                  </a:lnTo>
                  <a:lnTo>
                    <a:pt x="168" y="25"/>
                  </a:lnTo>
                  <a:lnTo>
                    <a:pt x="167" y="25"/>
                  </a:lnTo>
                  <a:lnTo>
                    <a:pt x="167" y="24"/>
                  </a:lnTo>
                  <a:lnTo>
                    <a:pt x="167" y="23"/>
                  </a:lnTo>
                  <a:lnTo>
                    <a:pt x="166" y="22"/>
                  </a:lnTo>
                  <a:lnTo>
                    <a:pt x="166" y="21"/>
                  </a:lnTo>
                  <a:lnTo>
                    <a:pt x="165" y="21"/>
                  </a:lnTo>
                  <a:lnTo>
                    <a:pt x="164" y="20"/>
                  </a:lnTo>
                  <a:lnTo>
                    <a:pt x="163" y="20"/>
                  </a:lnTo>
                  <a:lnTo>
                    <a:pt x="162" y="20"/>
                  </a:lnTo>
                  <a:lnTo>
                    <a:pt x="161" y="20"/>
                  </a:lnTo>
                  <a:lnTo>
                    <a:pt x="160" y="20"/>
                  </a:lnTo>
                  <a:lnTo>
                    <a:pt x="159" y="20"/>
                  </a:lnTo>
                  <a:lnTo>
                    <a:pt x="157" y="20"/>
                  </a:lnTo>
                  <a:lnTo>
                    <a:pt x="156" y="21"/>
                  </a:lnTo>
                  <a:lnTo>
                    <a:pt x="154" y="22"/>
                  </a:lnTo>
                  <a:lnTo>
                    <a:pt x="153" y="23"/>
                  </a:lnTo>
                  <a:lnTo>
                    <a:pt x="152" y="24"/>
                  </a:lnTo>
                  <a:lnTo>
                    <a:pt x="152" y="25"/>
                  </a:lnTo>
                  <a:lnTo>
                    <a:pt x="152" y="26"/>
                  </a:lnTo>
                  <a:lnTo>
                    <a:pt x="153" y="26"/>
                  </a:lnTo>
                  <a:lnTo>
                    <a:pt x="153" y="27"/>
                  </a:lnTo>
                  <a:lnTo>
                    <a:pt x="154" y="29"/>
                  </a:lnTo>
                  <a:lnTo>
                    <a:pt x="155" y="30"/>
                  </a:lnTo>
                  <a:lnTo>
                    <a:pt x="156" y="32"/>
                  </a:lnTo>
                  <a:lnTo>
                    <a:pt x="157" y="33"/>
                  </a:lnTo>
                  <a:lnTo>
                    <a:pt x="157" y="34"/>
                  </a:lnTo>
                  <a:close/>
                  <a:moveTo>
                    <a:pt x="241" y="321"/>
                  </a:moveTo>
                  <a:lnTo>
                    <a:pt x="238" y="321"/>
                  </a:lnTo>
                  <a:lnTo>
                    <a:pt x="236" y="320"/>
                  </a:lnTo>
                  <a:lnTo>
                    <a:pt x="234" y="320"/>
                  </a:lnTo>
                  <a:lnTo>
                    <a:pt x="232" y="319"/>
                  </a:lnTo>
                  <a:lnTo>
                    <a:pt x="230" y="318"/>
                  </a:lnTo>
                  <a:lnTo>
                    <a:pt x="228" y="317"/>
                  </a:lnTo>
                  <a:lnTo>
                    <a:pt x="226" y="316"/>
                  </a:lnTo>
                  <a:lnTo>
                    <a:pt x="225" y="315"/>
                  </a:lnTo>
                  <a:lnTo>
                    <a:pt x="223" y="314"/>
                  </a:lnTo>
                  <a:lnTo>
                    <a:pt x="221" y="312"/>
                  </a:lnTo>
                  <a:lnTo>
                    <a:pt x="220" y="310"/>
                  </a:lnTo>
                  <a:lnTo>
                    <a:pt x="219" y="309"/>
                  </a:lnTo>
                  <a:lnTo>
                    <a:pt x="217" y="307"/>
                  </a:lnTo>
                  <a:lnTo>
                    <a:pt x="216" y="305"/>
                  </a:lnTo>
                  <a:lnTo>
                    <a:pt x="215" y="304"/>
                  </a:lnTo>
                  <a:lnTo>
                    <a:pt x="214" y="302"/>
                  </a:lnTo>
                  <a:lnTo>
                    <a:pt x="214" y="301"/>
                  </a:lnTo>
                  <a:lnTo>
                    <a:pt x="214" y="300"/>
                  </a:lnTo>
                  <a:lnTo>
                    <a:pt x="215" y="299"/>
                  </a:lnTo>
                  <a:lnTo>
                    <a:pt x="216" y="299"/>
                  </a:lnTo>
                  <a:lnTo>
                    <a:pt x="217" y="298"/>
                  </a:lnTo>
                  <a:lnTo>
                    <a:pt x="217" y="297"/>
                  </a:lnTo>
                  <a:lnTo>
                    <a:pt x="217" y="295"/>
                  </a:lnTo>
                  <a:lnTo>
                    <a:pt x="216" y="294"/>
                  </a:lnTo>
                  <a:lnTo>
                    <a:pt x="216" y="292"/>
                  </a:lnTo>
                  <a:lnTo>
                    <a:pt x="216" y="291"/>
                  </a:lnTo>
                  <a:lnTo>
                    <a:pt x="215" y="289"/>
                  </a:lnTo>
                  <a:lnTo>
                    <a:pt x="215" y="287"/>
                  </a:lnTo>
                  <a:lnTo>
                    <a:pt x="215" y="286"/>
                  </a:lnTo>
                  <a:lnTo>
                    <a:pt x="214" y="284"/>
                  </a:lnTo>
                  <a:lnTo>
                    <a:pt x="213" y="283"/>
                  </a:lnTo>
                  <a:lnTo>
                    <a:pt x="213" y="282"/>
                  </a:lnTo>
                  <a:lnTo>
                    <a:pt x="212" y="281"/>
                  </a:lnTo>
                  <a:lnTo>
                    <a:pt x="212" y="280"/>
                  </a:lnTo>
                  <a:lnTo>
                    <a:pt x="212" y="279"/>
                  </a:lnTo>
                  <a:lnTo>
                    <a:pt x="211" y="278"/>
                  </a:lnTo>
                  <a:lnTo>
                    <a:pt x="210" y="278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7"/>
                  </a:lnTo>
                  <a:lnTo>
                    <a:pt x="206" y="277"/>
                  </a:lnTo>
                  <a:lnTo>
                    <a:pt x="205" y="278"/>
                  </a:lnTo>
                  <a:lnTo>
                    <a:pt x="204" y="278"/>
                  </a:lnTo>
                  <a:lnTo>
                    <a:pt x="203" y="278"/>
                  </a:lnTo>
                  <a:lnTo>
                    <a:pt x="202" y="278"/>
                  </a:lnTo>
                  <a:lnTo>
                    <a:pt x="200" y="279"/>
                  </a:lnTo>
                  <a:lnTo>
                    <a:pt x="199" y="279"/>
                  </a:lnTo>
                  <a:lnTo>
                    <a:pt x="198" y="279"/>
                  </a:lnTo>
                  <a:lnTo>
                    <a:pt x="197" y="279"/>
                  </a:lnTo>
                  <a:lnTo>
                    <a:pt x="196" y="278"/>
                  </a:lnTo>
                  <a:lnTo>
                    <a:pt x="195" y="278"/>
                  </a:lnTo>
                  <a:lnTo>
                    <a:pt x="194" y="278"/>
                  </a:lnTo>
                  <a:lnTo>
                    <a:pt x="193" y="277"/>
                  </a:lnTo>
                  <a:lnTo>
                    <a:pt x="192" y="277"/>
                  </a:lnTo>
                  <a:lnTo>
                    <a:pt x="191" y="276"/>
                  </a:lnTo>
                  <a:lnTo>
                    <a:pt x="190" y="276"/>
                  </a:lnTo>
                  <a:lnTo>
                    <a:pt x="190" y="275"/>
                  </a:lnTo>
                  <a:lnTo>
                    <a:pt x="188" y="274"/>
                  </a:lnTo>
                  <a:lnTo>
                    <a:pt x="187" y="272"/>
                  </a:lnTo>
                  <a:lnTo>
                    <a:pt x="186" y="271"/>
                  </a:lnTo>
                  <a:lnTo>
                    <a:pt x="185" y="269"/>
                  </a:lnTo>
                  <a:lnTo>
                    <a:pt x="184" y="267"/>
                  </a:lnTo>
                  <a:lnTo>
                    <a:pt x="183" y="265"/>
                  </a:lnTo>
                  <a:lnTo>
                    <a:pt x="182" y="263"/>
                  </a:lnTo>
                  <a:lnTo>
                    <a:pt x="181" y="261"/>
                  </a:lnTo>
                  <a:lnTo>
                    <a:pt x="181" y="259"/>
                  </a:lnTo>
                  <a:lnTo>
                    <a:pt x="180" y="257"/>
                  </a:lnTo>
                  <a:lnTo>
                    <a:pt x="178" y="256"/>
                  </a:lnTo>
                  <a:lnTo>
                    <a:pt x="176" y="256"/>
                  </a:lnTo>
                  <a:lnTo>
                    <a:pt x="172" y="254"/>
                  </a:lnTo>
                  <a:lnTo>
                    <a:pt x="168" y="253"/>
                  </a:lnTo>
                  <a:lnTo>
                    <a:pt x="165" y="252"/>
                  </a:lnTo>
                  <a:lnTo>
                    <a:pt x="161" y="250"/>
                  </a:lnTo>
                  <a:lnTo>
                    <a:pt x="157" y="248"/>
                  </a:lnTo>
                  <a:lnTo>
                    <a:pt x="154" y="246"/>
                  </a:lnTo>
                  <a:lnTo>
                    <a:pt x="151" y="244"/>
                  </a:lnTo>
                  <a:lnTo>
                    <a:pt x="150" y="244"/>
                  </a:lnTo>
                  <a:lnTo>
                    <a:pt x="150" y="243"/>
                  </a:lnTo>
                  <a:lnTo>
                    <a:pt x="149" y="242"/>
                  </a:lnTo>
                  <a:lnTo>
                    <a:pt x="148" y="241"/>
                  </a:lnTo>
                  <a:lnTo>
                    <a:pt x="147" y="240"/>
                  </a:lnTo>
                  <a:lnTo>
                    <a:pt x="146" y="239"/>
                  </a:lnTo>
                  <a:lnTo>
                    <a:pt x="145" y="238"/>
                  </a:lnTo>
                  <a:lnTo>
                    <a:pt x="145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3" y="238"/>
                  </a:lnTo>
                  <a:lnTo>
                    <a:pt x="143" y="239"/>
                  </a:lnTo>
                  <a:lnTo>
                    <a:pt x="142" y="241"/>
                  </a:lnTo>
                  <a:lnTo>
                    <a:pt x="142" y="243"/>
                  </a:lnTo>
                  <a:lnTo>
                    <a:pt x="142" y="245"/>
                  </a:lnTo>
                  <a:lnTo>
                    <a:pt x="142" y="247"/>
                  </a:lnTo>
                  <a:lnTo>
                    <a:pt x="142" y="250"/>
                  </a:lnTo>
                  <a:lnTo>
                    <a:pt x="141" y="252"/>
                  </a:lnTo>
                  <a:lnTo>
                    <a:pt x="141" y="254"/>
                  </a:lnTo>
                  <a:lnTo>
                    <a:pt x="140" y="254"/>
                  </a:lnTo>
                  <a:lnTo>
                    <a:pt x="139" y="254"/>
                  </a:lnTo>
                  <a:lnTo>
                    <a:pt x="138" y="254"/>
                  </a:lnTo>
                  <a:lnTo>
                    <a:pt x="137" y="253"/>
                  </a:lnTo>
                  <a:lnTo>
                    <a:pt x="136" y="253"/>
                  </a:lnTo>
                  <a:lnTo>
                    <a:pt x="135" y="252"/>
                  </a:lnTo>
                  <a:lnTo>
                    <a:pt x="134" y="251"/>
                  </a:lnTo>
                  <a:lnTo>
                    <a:pt x="133" y="251"/>
                  </a:lnTo>
                  <a:lnTo>
                    <a:pt x="132" y="250"/>
                  </a:lnTo>
                  <a:lnTo>
                    <a:pt x="131" y="249"/>
                  </a:lnTo>
                  <a:lnTo>
                    <a:pt x="128" y="247"/>
                  </a:lnTo>
                  <a:lnTo>
                    <a:pt x="126" y="244"/>
                  </a:lnTo>
                  <a:lnTo>
                    <a:pt x="124" y="242"/>
                  </a:lnTo>
                  <a:lnTo>
                    <a:pt x="121" y="240"/>
                  </a:lnTo>
                  <a:lnTo>
                    <a:pt x="119" y="237"/>
                  </a:lnTo>
                  <a:lnTo>
                    <a:pt x="118" y="236"/>
                  </a:lnTo>
                  <a:lnTo>
                    <a:pt x="117" y="235"/>
                  </a:lnTo>
                  <a:lnTo>
                    <a:pt x="116" y="234"/>
                  </a:lnTo>
                  <a:lnTo>
                    <a:pt x="115" y="234"/>
                  </a:lnTo>
                  <a:lnTo>
                    <a:pt x="115" y="233"/>
                  </a:lnTo>
                  <a:lnTo>
                    <a:pt x="114" y="232"/>
                  </a:lnTo>
                  <a:lnTo>
                    <a:pt x="113" y="231"/>
                  </a:lnTo>
                  <a:lnTo>
                    <a:pt x="113" y="230"/>
                  </a:lnTo>
                  <a:lnTo>
                    <a:pt x="112" y="230"/>
                  </a:lnTo>
                  <a:lnTo>
                    <a:pt x="111" y="231"/>
                  </a:lnTo>
                  <a:lnTo>
                    <a:pt x="110" y="232"/>
                  </a:lnTo>
                  <a:lnTo>
                    <a:pt x="109" y="233"/>
                  </a:lnTo>
                  <a:lnTo>
                    <a:pt x="109" y="234"/>
                  </a:lnTo>
                  <a:lnTo>
                    <a:pt x="108" y="234"/>
                  </a:lnTo>
                  <a:lnTo>
                    <a:pt x="107" y="235"/>
                  </a:lnTo>
                  <a:lnTo>
                    <a:pt x="106" y="236"/>
                  </a:lnTo>
                  <a:lnTo>
                    <a:pt x="105" y="237"/>
                  </a:lnTo>
                  <a:lnTo>
                    <a:pt x="104" y="237"/>
                  </a:lnTo>
                  <a:lnTo>
                    <a:pt x="103" y="238"/>
                  </a:lnTo>
                  <a:lnTo>
                    <a:pt x="102" y="238"/>
                  </a:lnTo>
                  <a:lnTo>
                    <a:pt x="101" y="238"/>
                  </a:lnTo>
                  <a:lnTo>
                    <a:pt x="100" y="238"/>
                  </a:lnTo>
                  <a:lnTo>
                    <a:pt x="99" y="238"/>
                  </a:lnTo>
                  <a:lnTo>
                    <a:pt x="98" y="238"/>
                  </a:lnTo>
                  <a:lnTo>
                    <a:pt x="97" y="238"/>
                  </a:lnTo>
                  <a:lnTo>
                    <a:pt x="97" y="237"/>
                  </a:lnTo>
                  <a:lnTo>
                    <a:pt x="97" y="236"/>
                  </a:lnTo>
                  <a:lnTo>
                    <a:pt x="97" y="235"/>
                  </a:lnTo>
                  <a:lnTo>
                    <a:pt x="97" y="234"/>
                  </a:lnTo>
                  <a:lnTo>
                    <a:pt x="98" y="233"/>
                  </a:lnTo>
                  <a:lnTo>
                    <a:pt x="99" y="232"/>
                  </a:lnTo>
                  <a:lnTo>
                    <a:pt x="99" y="231"/>
                  </a:lnTo>
                  <a:lnTo>
                    <a:pt x="99" y="230"/>
                  </a:lnTo>
                  <a:lnTo>
                    <a:pt x="100" y="230"/>
                  </a:lnTo>
                  <a:lnTo>
                    <a:pt x="98" y="230"/>
                  </a:lnTo>
                  <a:lnTo>
                    <a:pt x="97" y="229"/>
                  </a:lnTo>
                  <a:lnTo>
                    <a:pt x="96" y="228"/>
                  </a:lnTo>
                  <a:lnTo>
                    <a:pt x="95" y="228"/>
                  </a:lnTo>
                  <a:lnTo>
                    <a:pt x="95" y="227"/>
                  </a:lnTo>
                  <a:lnTo>
                    <a:pt x="94" y="226"/>
                  </a:lnTo>
                  <a:lnTo>
                    <a:pt x="94" y="225"/>
                  </a:lnTo>
                  <a:lnTo>
                    <a:pt x="94" y="224"/>
                  </a:lnTo>
                  <a:lnTo>
                    <a:pt x="95" y="223"/>
                  </a:lnTo>
                  <a:lnTo>
                    <a:pt x="96" y="222"/>
                  </a:lnTo>
                  <a:lnTo>
                    <a:pt x="97" y="221"/>
                  </a:lnTo>
                  <a:lnTo>
                    <a:pt x="99" y="220"/>
                  </a:lnTo>
                  <a:lnTo>
                    <a:pt x="99" y="219"/>
                  </a:lnTo>
                  <a:lnTo>
                    <a:pt x="99" y="218"/>
                  </a:lnTo>
                  <a:lnTo>
                    <a:pt x="100" y="217"/>
                  </a:lnTo>
                  <a:lnTo>
                    <a:pt x="101" y="217"/>
                  </a:lnTo>
                  <a:lnTo>
                    <a:pt x="102" y="216"/>
                  </a:lnTo>
                  <a:lnTo>
                    <a:pt x="103" y="216"/>
                  </a:lnTo>
                  <a:lnTo>
                    <a:pt x="104" y="215"/>
                  </a:lnTo>
                  <a:lnTo>
                    <a:pt x="105" y="215"/>
                  </a:lnTo>
                  <a:lnTo>
                    <a:pt x="105" y="214"/>
                  </a:lnTo>
                  <a:lnTo>
                    <a:pt x="105" y="213"/>
                  </a:lnTo>
                  <a:lnTo>
                    <a:pt x="105" y="212"/>
                  </a:lnTo>
                  <a:lnTo>
                    <a:pt x="104" y="212"/>
                  </a:lnTo>
                  <a:lnTo>
                    <a:pt x="104" y="211"/>
                  </a:lnTo>
                  <a:lnTo>
                    <a:pt x="103" y="209"/>
                  </a:lnTo>
                  <a:lnTo>
                    <a:pt x="103" y="208"/>
                  </a:lnTo>
                  <a:lnTo>
                    <a:pt x="103" y="207"/>
                  </a:lnTo>
                  <a:lnTo>
                    <a:pt x="103" y="206"/>
                  </a:lnTo>
                  <a:lnTo>
                    <a:pt x="101" y="206"/>
                  </a:lnTo>
                  <a:lnTo>
                    <a:pt x="99" y="206"/>
                  </a:lnTo>
                  <a:lnTo>
                    <a:pt x="96" y="207"/>
                  </a:lnTo>
                  <a:lnTo>
                    <a:pt x="94" y="207"/>
                  </a:lnTo>
                  <a:lnTo>
                    <a:pt x="90" y="209"/>
                  </a:lnTo>
                  <a:lnTo>
                    <a:pt x="86" y="210"/>
                  </a:lnTo>
                  <a:lnTo>
                    <a:pt x="81" y="211"/>
                  </a:lnTo>
                  <a:lnTo>
                    <a:pt x="79" y="212"/>
                  </a:lnTo>
                  <a:lnTo>
                    <a:pt x="77" y="212"/>
                  </a:lnTo>
                  <a:lnTo>
                    <a:pt x="75" y="213"/>
                  </a:lnTo>
                  <a:lnTo>
                    <a:pt x="73" y="213"/>
                  </a:lnTo>
                  <a:lnTo>
                    <a:pt x="71" y="213"/>
                  </a:lnTo>
                  <a:lnTo>
                    <a:pt x="69" y="213"/>
                  </a:lnTo>
                  <a:lnTo>
                    <a:pt x="67" y="212"/>
                  </a:lnTo>
                  <a:lnTo>
                    <a:pt x="66" y="212"/>
                  </a:lnTo>
                  <a:lnTo>
                    <a:pt x="65" y="211"/>
                  </a:lnTo>
                  <a:lnTo>
                    <a:pt x="64" y="210"/>
                  </a:lnTo>
                  <a:lnTo>
                    <a:pt x="62" y="208"/>
                  </a:lnTo>
                  <a:lnTo>
                    <a:pt x="60" y="206"/>
                  </a:lnTo>
                  <a:lnTo>
                    <a:pt x="59" y="204"/>
                  </a:lnTo>
                  <a:lnTo>
                    <a:pt x="57" y="202"/>
                  </a:lnTo>
                  <a:lnTo>
                    <a:pt x="54" y="198"/>
                  </a:lnTo>
                  <a:lnTo>
                    <a:pt x="52" y="196"/>
                  </a:lnTo>
                  <a:lnTo>
                    <a:pt x="51" y="194"/>
                  </a:lnTo>
                  <a:lnTo>
                    <a:pt x="49" y="193"/>
                  </a:lnTo>
                  <a:lnTo>
                    <a:pt x="48" y="192"/>
                  </a:lnTo>
                  <a:lnTo>
                    <a:pt x="47" y="191"/>
                  </a:lnTo>
                  <a:lnTo>
                    <a:pt x="46" y="190"/>
                  </a:lnTo>
                  <a:lnTo>
                    <a:pt x="45" y="190"/>
                  </a:lnTo>
                  <a:lnTo>
                    <a:pt x="44" y="189"/>
                  </a:lnTo>
                  <a:lnTo>
                    <a:pt x="42" y="189"/>
                  </a:lnTo>
                  <a:lnTo>
                    <a:pt x="41" y="188"/>
                  </a:lnTo>
                  <a:lnTo>
                    <a:pt x="40" y="188"/>
                  </a:lnTo>
                  <a:lnTo>
                    <a:pt x="39" y="188"/>
                  </a:lnTo>
                  <a:lnTo>
                    <a:pt x="37" y="188"/>
                  </a:lnTo>
                  <a:lnTo>
                    <a:pt x="37" y="187"/>
                  </a:lnTo>
                  <a:lnTo>
                    <a:pt x="36" y="187"/>
                  </a:lnTo>
                  <a:lnTo>
                    <a:pt x="36" y="186"/>
                  </a:lnTo>
                  <a:lnTo>
                    <a:pt x="33" y="186"/>
                  </a:lnTo>
                  <a:lnTo>
                    <a:pt x="31" y="186"/>
                  </a:lnTo>
                  <a:lnTo>
                    <a:pt x="29" y="186"/>
                  </a:lnTo>
                  <a:lnTo>
                    <a:pt x="27" y="185"/>
                  </a:lnTo>
                  <a:lnTo>
                    <a:pt x="25" y="185"/>
                  </a:lnTo>
                  <a:lnTo>
                    <a:pt x="23" y="186"/>
                  </a:lnTo>
                  <a:lnTo>
                    <a:pt x="20" y="186"/>
                  </a:lnTo>
                  <a:lnTo>
                    <a:pt x="16" y="186"/>
                  </a:lnTo>
                  <a:lnTo>
                    <a:pt x="13" y="186"/>
                  </a:lnTo>
                  <a:lnTo>
                    <a:pt x="11" y="186"/>
                  </a:lnTo>
                  <a:lnTo>
                    <a:pt x="9" y="186"/>
                  </a:lnTo>
                  <a:lnTo>
                    <a:pt x="7" y="186"/>
                  </a:lnTo>
                  <a:lnTo>
                    <a:pt x="4" y="186"/>
                  </a:lnTo>
                  <a:lnTo>
                    <a:pt x="3" y="186"/>
                  </a:lnTo>
                  <a:lnTo>
                    <a:pt x="3" y="185"/>
                  </a:lnTo>
                  <a:lnTo>
                    <a:pt x="2" y="185"/>
                  </a:lnTo>
                  <a:lnTo>
                    <a:pt x="1" y="184"/>
                  </a:lnTo>
                  <a:lnTo>
                    <a:pt x="0" y="183"/>
                  </a:lnTo>
                  <a:lnTo>
                    <a:pt x="0" y="182"/>
                  </a:lnTo>
                  <a:lnTo>
                    <a:pt x="0" y="181"/>
                  </a:lnTo>
                  <a:lnTo>
                    <a:pt x="0" y="180"/>
                  </a:lnTo>
                  <a:lnTo>
                    <a:pt x="1" y="180"/>
                  </a:lnTo>
                  <a:lnTo>
                    <a:pt x="2" y="179"/>
                  </a:lnTo>
                  <a:lnTo>
                    <a:pt x="3" y="178"/>
                  </a:lnTo>
                  <a:lnTo>
                    <a:pt x="4" y="178"/>
                  </a:lnTo>
                  <a:lnTo>
                    <a:pt x="6" y="177"/>
                  </a:lnTo>
                  <a:lnTo>
                    <a:pt x="7" y="177"/>
                  </a:lnTo>
                  <a:lnTo>
                    <a:pt x="9" y="176"/>
                  </a:lnTo>
                  <a:lnTo>
                    <a:pt x="12" y="176"/>
                  </a:lnTo>
                  <a:lnTo>
                    <a:pt x="13" y="176"/>
                  </a:lnTo>
                  <a:lnTo>
                    <a:pt x="13" y="175"/>
                  </a:lnTo>
                  <a:lnTo>
                    <a:pt x="14" y="175"/>
                  </a:lnTo>
                  <a:lnTo>
                    <a:pt x="14" y="174"/>
                  </a:lnTo>
                  <a:lnTo>
                    <a:pt x="15" y="173"/>
                  </a:lnTo>
                  <a:lnTo>
                    <a:pt x="16" y="173"/>
                  </a:lnTo>
                  <a:lnTo>
                    <a:pt x="17" y="172"/>
                  </a:lnTo>
                  <a:lnTo>
                    <a:pt x="18" y="171"/>
                  </a:lnTo>
                  <a:lnTo>
                    <a:pt x="20" y="170"/>
                  </a:lnTo>
                  <a:lnTo>
                    <a:pt x="21" y="170"/>
                  </a:lnTo>
                  <a:lnTo>
                    <a:pt x="22" y="169"/>
                  </a:lnTo>
                  <a:lnTo>
                    <a:pt x="23" y="168"/>
                  </a:lnTo>
                  <a:lnTo>
                    <a:pt x="24" y="167"/>
                  </a:lnTo>
                  <a:lnTo>
                    <a:pt x="25" y="167"/>
                  </a:lnTo>
                  <a:lnTo>
                    <a:pt x="26" y="166"/>
                  </a:lnTo>
                  <a:lnTo>
                    <a:pt x="27" y="165"/>
                  </a:lnTo>
                  <a:lnTo>
                    <a:pt x="29" y="164"/>
                  </a:lnTo>
                  <a:lnTo>
                    <a:pt x="30" y="164"/>
                  </a:lnTo>
                  <a:lnTo>
                    <a:pt x="31" y="163"/>
                  </a:lnTo>
                  <a:lnTo>
                    <a:pt x="32" y="162"/>
                  </a:lnTo>
                  <a:lnTo>
                    <a:pt x="33" y="162"/>
                  </a:lnTo>
                  <a:lnTo>
                    <a:pt x="34" y="161"/>
                  </a:lnTo>
                  <a:lnTo>
                    <a:pt x="35" y="161"/>
                  </a:lnTo>
                  <a:lnTo>
                    <a:pt x="36" y="160"/>
                  </a:lnTo>
                  <a:lnTo>
                    <a:pt x="35" y="159"/>
                  </a:lnTo>
                  <a:lnTo>
                    <a:pt x="35" y="158"/>
                  </a:lnTo>
                  <a:lnTo>
                    <a:pt x="34" y="157"/>
                  </a:lnTo>
                  <a:lnTo>
                    <a:pt x="34" y="156"/>
                  </a:lnTo>
                  <a:lnTo>
                    <a:pt x="34" y="155"/>
                  </a:lnTo>
                  <a:lnTo>
                    <a:pt x="34" y="154"/>
                  </a:lnTo>
                  <a:lnTo>
                    <a:pt x="35" y="153"/>
                  </a:lnTo>
                  <a:lnTo>
                    <a:pt x="36" y="152"/>
                  </a:lnTo>
                  <a:lnTo>
                    <a:pt x="37" y="151"/>
                  </a:lnTo>
                  <a:lnTo>
                    <a:pt x="38" y="151"/>
                  </a:lnTo>
                  <a:lnTo>
                    <a:pt x="39" y="150"/>
                  </a:lnTo>
                  <a:lnTo>
                    <a:pt x="40" y="149"/>
                  </a:lnTo>
                  <a:lnTo>
                    <a:pt x="42" y="149"/>
                  </a:lnTo>
                  <a:lnTo>
                    <a:pt x="43" y="148"/>
                  </a:lnTo>
                  <a:lnTo>
                    <a:pt x="44" y="148"/>
                  </a:lnTo>
                  <a:lnTo>
                    <a:pt x="45" y="147"/>
                  </a:lnTo>
                  <a:lnTo>
                    <a:pt x="46" y="147"/>
                  </a:lnTo>
                  <a:lnTo>
                    <a:pt x="47" y="147"/>
                  </a:lnTo>
                  <a:lnTo>
                    <a:pt x="48" y="147"/>
                  </a:lnTo>
                  <a:lnTo>
                    <a:pt x="49" y="148"/>
                  </a:lnTo>
                  <a:lnTo>
                    <a:pt x="49" y="149"/>
                  </a:lnTo>
                  <a:lnTo>
                    <a:pt x="50" y="149"/>
                  </a:lnTo>
                  <a:lnTo>
                    <a:pt x="50" y="150"/>
                  </a:lnTo>
                  <a:lnTo>
                    <a:pt x="50" y="151"/>
                  </a:lnTo>
                  <a:lnTo>
                    <a:pt x="49" y="152"/>
                  </a:lnTo>
                  <a:lnTo>
                    <a:pt x="49" y="154"/>
                  </a:lnTo>
                  <a:lnTo>
                    <a:pt x="49" y="155"/>
                  </a:lnTo>
                  <a:lnTo>
                    <a:pt x="48" y="158"/>
                  </a:lnTo>
                  <a:lnTo>
                    <a:pt x="47" y="160"/>
                  </a:lnTo>
                  <a:lnTo>
                    <a:pt x="47" y="162"/>
                  </a:lnTo>
                  <a:lnTo>
                    <a:pt x="47" y="163"/>
                  </a:lnTo>
                  <a:lnTo>
                    <a:pt x="47" y="164"/>
                  </a:lnTo>
                  <a:lnTo>
                    <a:pt x="48" y="165"/>
                  </a:lnTo>
                  <a:lnTo>
                    <a:pt x="49" y="166"/>
                  </a:lnTo>
                  <a:lnTo>
                    <a:pt x="50" y="166"/>
                  </a:lnTo>
                  <a:lnTo>
                    <a:pt x="51" y="167"/>
                  </a:lnTo>
                  <a:lnTo>
                    <a:pt x="51" y="168"/>
                  </a:lnTo>
                  <a:lnTo>
                    <a:pt x="52" y="168"/>
                  </a:lnTo>
                  <a:lnTo>
                    <a:pt x="53" y="169"/>
                  </a:lnTo>
                  <a:lnTo>
                    <a:pt x="53" y="170"/>
                  </a:lnTo>
                  <a:lnTo>
                    <a:pt x="53" y="171"/>
                  </a:lnTo>
                  <a:lnTo>
                    <a:pt x="53" y="172"/>
                  </a:lnTo>
                  <a:lnTo>
                    <a:pt x="53" y="173"/>
                  </a:lnTo>
                  <a:lnTo>
                    <a:pt x="54" y="174"/>
                  </a:lnTo>
                  <a:lnTo>
                    <a:pt x="54" y="176"/>
                  </a:lnTo>
                  <a:lnTo>
                    <a:pt x="54" y="178"/>
                  </a:lnTo>
                  <a:lnTo>
                    <a:pt x="54" y="180"/>
                  </a:lnTo>
                  <a:lnTo>
                    <a:pt x="55" y="182"/>
                  </a:lnTo>
                  <a:lnTo>
                    <a:pt x="57" y="184"/>
                  </a:lnTo>
                  <a:lnTo>
                    <a:pt x="59" y="185"/>
                  </a:lnTo>
                  <a:lnTo>
                    <a:pt x="60" y="187"/>
                  </a:lnTo>
                  <a:lnTo>
                    <a:pt x="61" y="188"/>
                  </a:lnTo>
                  <a:lnTo>
                    <a:pt x="63" y="189"/>
                  </a:lnTo>
                  <a:lnTo>
                    <a:pt x="64" y="190"/>
                  </a:lnTo>
                  <a:lnTo>
                    <a:pt x="65" y="191"/>
                  </a:lnTo>
                  <a:lnTo>
                    <a:pt x="67" y="192"/>
                  </a:lnTo>
                  <a:lnTo>
                    <a:pt x="68" y="193"/>
                  </a:lnTo>
                  <a:lnTo>
                    <a:pt x="69" y="193"/>
                  </a:lnTo>
                  <a:lnTo>
                    <a:pt x="70" y="194"/>
                  </a:lnTo>
                  <a:lnTo>
                    <a:pt x="71" y="195"/>
                  </a:lnTo>
                  <a:lnTo>
                    <a:pt x="72" y="195"/>
                  </a:lnTo>
                  <a:lnTo>
                    <a:pt x="73" y="195"/>
                  </a:lnTo>
                  <a:lnTo>
                    <a:pt x="74" y="195"/>
                  </a:lnTo>
                  <a:lnTo>
                    <a:pt x="76" y="195"/>
                  </a:lnTo>
                  <a:lnTo>
                    <a:pt x="77" y="195"/>
                  </a:lnTo>
                  <a:lnTo>
                    <a:pt x="78" y="195"/>
                  </a:lnTo>
                  <a:lnTo>
                    <a:pt x="79" y="195"/>
                  </a:lnTo>
                  <a:lnTo>
                    <a:pt x="80" y="194"/>
                  </a:lnTo>
                  <a:lnTo>
                    <a:pt x="81" y="194"/>
                  </a:lnTo>
                  <a:lnTo>
                    <a:pt x="83" y="193"/>
                  </a:lnTo>
                  <a:lnTo>
                    <a:pt x="84" y="192"/>
                  </a:lnTo>
                  <a:lnTo>
                    <a:pt x="85" y="192"/>
                  </a:lnTo>
                  <a:lnTo>
                    <a:pt x="87" y="191"/>
                  </a:lnTo>
                  <a:lnTo>
                    <a:pt x="88" y="190"/>
                  </a:lnTo>
                  <a:lnTo>
                    <a:pt x="90" y="189"/>
                  </a:lnTo>
                  <a:lnTo>
                    <a:pt x="91" y="187"/>
                  </a:lnTo>
                  <a:lnTo>
                    <a:pt x="93" y="186"/>
                  </a:lnTo>
                  <a:lnTo>
                    <a:pt x="95" y="185"/>
                  </a:lnTo>
                  <a:lnTo>
                    <a:pt x="97" y="183"/>
                  </a:lnTo>
                  <a:lnTo>
                    <a:pt x="98" y="182"/>
                  </a:lnTo>
                  <a:lnTo>
                    <a:pt x="98" y="181"/>
                  </a:lnTo>
                  <a:lnTo>
                    <a:pt x="99" y="181"/>
                  </a:lnTo>
                  <a:lnTo>
                    <a:pt x="97" y="181"/>
                  </a:lnTo>
                  <a:lnTo>
                    <a:pt x="95" y="180"/>
                  </a:lnTo>
                  <a:lnTo>
                    <a:pt x="93" y="180"/>
                  </a:lnTo>
                  <a:lnTo>
                    <a:pt x="92" y="179"/>
                  </a:lnTo>
                  <a:lnTo>
                    <a:pt x="90" y="179"/>
                  </a:lnTo>
                  <a:lnTo>
                    <a:pt x="88" y="178"/>
                  </a:lnTo>
                  <a:lnTo>
                    <a:pt x="86" y="177"/>
                  </a:lnTo>
                  <a:lnTo>
                    <a:pt x="85" y="176"/>
                  </a:lnTo>
                  <a:lnTo>
                    <a:pt x="83" y="176"/>
                  </a:lnTo>
                  <a:lnTo>
                    <a:pt x="81" y="175"/>
                  </a:lnTo>
                  <a:lnTo>
                    <a:pt x="80" y="174"/>
                  </a:lnTo>
                  <a:lnTo>
                    <a:pt x="78" y="173"/>
                  </a:lnTo>
                  <a:lnTo>
                    <a:pt x="75" y="170"/>
                  </a:lnTo>
                  <a:lnTo>
                    <a:pt x="72" y="168"/>
                  </a:lnTo>
                  <a:lnTo>
                    <a:pt x="69" y="165"/>
                  </a:lnTo>
                  <a:lnTo>
                    <a:pt x="67" y="164"/>
                  </a:lnTo>
                  <a:lnTo>
                    <a:pt x="66" y="163"/>
                  </a:lnTo>
                  <a:lnTo>
                    <a:pt x="65" y="161"/>
                  </a:lnTo>
                  <a:lnTo>
                    <a:pt x="64" y="160"/>
                  </a:lnTo>
                  <a:lnTo>
                    <a:pt x="62" y="158"/>
                  </a:lnTo>
                  <a:lnTo>
                    <a:pt x="61" y="157"/>
                  </a:lnTo>
                  <a:lnTo>
                    <a:pt x="60" y="155"/>
                  </a:lnTo>
                  <a:lnTo>
                    <a:pt x="59" y="154"/>
                  </a:lnTo>
                  <a:lnTo>
                    <a:pt x="58" y="152"/>
                  </a:lnTo>
                  <a:lnTo>
                    <a:pt x="58" y="150"/>
                  </a:lnTo>
                  <a:lnTo>
                    <a:pt x="57" y="149"/>
                  </a:lnTo>
                  <a:lnTo>
                    <a:pt x="56" y="147"/>
                  </a:lnTo>
                  <a:lnTo>
                    <a:pt x="56" y="145"/>
                  </a:lnTo>
                  <a:lnTo>
                    <a:pt x="55" y="144"/>
                  </a:lnTo>
                  <a:lnTo>
                    <a:pt x="55" y="142"/>
                  </a:lnTo>
                  <a:lnTo>
                    <a:pt x="55" y="141"/>
                  </a:lnTo>
                  <a:lnTo>
                    <a:pt x="55" y="139"/>
                  </a:lnTo>
                  <a:lnTo>
                    <a:pt x="55" y="138"/>
                  </a:lnTo>
                  <a:lnTo>
                    <a:pt x="56" y="137"/>
                  </a:lnTo>
                  <a:lnTo>
                    <a:pt x="56" y="135"/>
                  </a:lnTo>
                  <a:lnTo>
                    <a:pt x="56" y="134"/>
                  </a:lnTo>
                  <a:lnTo>
                    <a:pt x="57" y="133"/>
                  </a:lnTo>
                  <a:lnTo>
                    <a:pt x="58" y="131"/>
                  </a:lnTo>
                  <a:lnTo>
                    <a:pt x="59" y="128"/>
                  </a:lnTo>
                  <a:lnTo>
                    <a:pt x="60" y="126"/>
                  </a:lnTo>
                  <a:lnTo>
                    <a:pt x="61" y="124"/>
                  </a:lnTo>
                  <a:lnTo>
                    <a:pt x="63" y="122"/>
                  </a:lnTo>
                  <a:lnTo>
                    <a:pt x="64" y="121"/>
                  </a:lnTo>
                  <a:lnTo>
                    <a:pt x="68" y="117"/>
                  </a:lnTo>
                  <a:lnTo>
                    <a:pt x="69" y="115"/>
                  </a:lnTo>
                  <a:lnTo>
                    <a:pt x="71" y="113"/>
                  </a:lnTo>
                  <a:lnTo>
                    <a:pt x="72" y="110"/>
                  </a:lnTo>
                  <a:lnTo>
                    <a:pt x="74" y="108"/>
                  </a:lnTo>
                  <a:lnTo>
                    <a:pt x="74" y="106"/>
                  </a:lnTo>
                  <a:lnTo>
                    <a:pt x="75" y="104"/>
                  </a:lnTo>
                  <a:lnTo>
                    <a:pt x="75" y="102"/>
                  </a:lnTo>
                  <a:lnTo>
                    <a:pt x="75" y="100"/>
                  </a:lnTo>
                  <a:lnTo>
                    <a:pt x="76" y="99"/>
                  </a:lnTo>
                  <a:lnTo>
                    <a:pt x="77" y="97"/>
                  </a:lnTo>
                  <a:lnTo>
                    <a:pt x="78" y="94"/>
                  </a:lnTo>
                  <a:lnTo>
                    <a:pt x="80" y="91"/>
                  </a:lnTo>
                  <a:lnTo>
                    <a:pt x="81" y="88"/>
                  </a:lnTo>
                  <a:lnTo>
                    <a:pt x="83" y="85"/>
                  </a:lnTo>
                  <a:lnTo>
                    <a:pt x="84" y="82"/>
                  </a:lnTo>
                  <a:lnTo>
                    <a:pt x="84" y="81"/>
                  </a:lnTo>
                  <a:lnTo>
                    <a:pt x="84" y="80"/>
                  </a:lnTo>
                  <a:lnTo>
                    <a:pt x="84" y="79"/>
                  </a:lnTo>
                  <a:lnTo>
                    <a:pt x="83" y="78"/>
                  </a:lnTo>
                  <a:lnTo>
                    <a:pt x="83" y="77"/>
                  </a:lnTo>
                  <a:lnTo>
                    <a:pt x="83" y="76"/>
                  </a:lnTo>
                  <a:lnTo>
                    <a:pt x="82" y="75"/>
                  </a:lnTo>
                  <a:lnTo>
                    <a:pt x="82" y="74"/>
                  </a:lnTo>
                  <a:lnTo>
                    <a:pt x="81" y="72"/>
                  </a:lnTo>
                  <a:lnTo>
                    <a:pt x="79" y="69"/>
                  </a:lnTo>
                  <a:lnTo>
                    <a:pt x="78" y="67"/>
                  </a:lnTo>
                  <a:lnTo>
                    <a:pt x="76" y="64"/>
                  </a:lnTo>
                  <a:lnTo>
                    <a:pt x="75" y="62"/>
                  </a:lnTo>
                  <a:lnTo>
                    <a:pt x="73" y="60"/>
                  </a:lnTo>
                  <a:lnTo>
                    <a:pt x="72" y="57"/>
                  </a:lnTo>
                  <a:lnTo>
                    <a:pt x="70" y="55"/>
                  </a:lnTo>
                  <a:lnTo>
                    <a:pt x="69" y="53"/>
                  </a:lnTo>
                  <a:lnTo>
                    <a:pt x="68" y="52"/>
                  </a:lnTo>
                  <a:lnTo>
                    <a:pt x="67" y="51"/>
                  </a:lnTo>
                  <a:lnTo>
                    <a:pt x="66" y="50"/>
                  </a:lnTo>
                  <a:lnTo>
                    <a:pt x="65" y="49"/>
                  </a:lnTo>
                  <a:lnTo>
                    <a:pt x="64" y="48"/>
                  </a:lnTo>
                  <a:lnTo>
                    <a:pt x="63" y="47"/>
                  </a:lnTo>
                  <a:lnTo>
                    <a:pt x="62" y="46"/>
                  </a:lnTo>
                  <a:lnTo>
                    <a:pt x="61" y="45"/>
                  </a:lnTo>
                  <a:lnTo>
                    <a:pt x="59" y="44"/>
                  </a:lnTo>
                  <a:lnTo>
                    <a:pt x="56" y="42"/>
                  </a:lnTo>
                  <a:lnTo>
                    <a:pt x="53" y="41"/>
                  </a:lnTo>
                  <a:lnTo>
                    <a:pt x="51" y="39"/>
                  </a:lnTo>
                  <a:lnTo>
                    <a:pt x="49" y="39"/>
                  </a:lnTo>
                  <a:lnTo>
                    <a:pt x="48" y="38"/>
                  </a:lnTo>
                  <a:lnTo>
                    <a:pt x="47" y="38"/>
                  </a:lnTo>
                  <a:lnTo>
                    <a:pt x="46" y="37"/>
                  </a:lnTo>
                  <a:lnTo>
                    <a:pt x="44" y="37"/>
                  </a:lnTo>
                  <a:lnTo>
                    <a:pt x="43" y="37"/>
                  </a:lnTo>
                  <a:lnTo>
                    <a:pt x="42" y="37"/>
                  </a:lnTo>
                  <a:lnTo>
                    <a:pt x="41" y="37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38" y="38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5" y="42"/>
                  </a:lnTo>
                  <a:lnTo>
                    <a:pt x="35" y="44"/>
                  </a:lnTo>
                  <a:lnTo>
                    <a:pt x="35" y="45"/>
                  </a:lnTo>
                  <a:lnTo>
                    <a:pt x="35" y="46"/>
                  </a:lnTo>
                  <a:lnTo>
                    <a:pt x="35" y="47"/>
                  </a:lnTo>
                  <a:lnTo>
                    <a:pt x="36" y="48"/>
                  </a:lnTo>
                  <a:lnTo>
                    <a:pt x="36" y="49"/>
                  </a:lnTo>
                  <a:lnTo>
                    <a:pt x="38" y="54"/>
                  </a:lnTo>
                  <a:lnTo>
                    <a:pt x="40" y="60"/>
                  </a:lnTo>
                  <a:lnTo>
                    <a:pt x="41" y="60"/>
                  </a:lnTo>
                  <a:lnTo>
                    <a:pt x="42" y="59"/>
                  </a:lnTo>
                  <a:lnTo>
                    <a:pt x="44" y="59"/>
                  </a:lnTo>
                  <a:lnTo>
                    <a:pt x="45" y="59"/>
                  </a:lnTo>
                  <a:lnTo>
                    <a:pt x="46" y="59"/>
                  </a:lnTo>
                  <a:lnTo>
                    <a:pt x="47" y="59"/>
                  </a:lnTo>
                  <a:lnTo>
                    <a:pt x="48" y="59"/>
                  </a:lnTo>
                  <a:lnTo>
                    <a:pt x="49" y="60"/>
                  </a:lnTo>
                  <a:lnTo>
                    <a:pt x="50" y="61"/>
                  </a:lnTo>
                  <a:lnTo>
                    <a:pt x="50" y="62"/>
                  </a:lnTo>
                  <a:lnTo>
                    <a:pt x="51" y="63"/>
                  </a:lnTo>
                  <a:lnTo>
                    <a:pt x="51" y="64"/>
                  </a:lnTo>
                  <a:lnTo>
                    <a:pt x="52" y="64"/>
                  </a:lnTo>
                  <a:lnTo>
                    <a:pt x="52" y="66"/>
                  </a:lnTo>
                  <a:lnTo>
                    <a:pt x="51" y="67"/>
                  </a:lnTo>
                  <a:lnTo>
                    <a:pt x="51" y="68"/>
                  </a:lnTo>
                  <a:lnTo>
                    <a:pt x="51" y="69"/>
                  </a:lnTo>
                  <a:lnTo>
                    <a:pt x="50" y="70"/>
                  </a:lnTo>
                  <a:lnTo>
                    <a:pt x="50" y="71"/>
                  </a:lnTo>
                  <a:lnTo>
                    <a:pt x="49" y="71"/>
                  </a:lnTo>
                  <a:lnTo>
                    <a:pt x="48" y="72"/>
                  </a:lnTo>
                  <a:lnTo>
                    <a:pt x="47" y="72"/>
                  </a:lnTo>
                  <a:lnTo>
                    <a:pt x="46" y="73"/>
                  </a:lnTo>
                  <a:lnTo>
                    <a:pt x="45" y="73"/>
                  </a:lnTo>
                  <a:lnTo>
                    <a:pt x="44" y="73"/>
                  </a:lnTo>
                  <a:lnTo>
                    <a:pt x="43" y="73"/>
                  </a:lnTo>
                  <a:lnTo>
                    <a:pt x="42" y="73"/>
                  </a:lnTo>
                  <a:lnTo>
                    <a:pt x="41" y="72"/>
                  </a:lnTo>
                  <a:lnTo>
                    <a:pt x="40" y="72"/>
                  </a:lnTo>
                  <a:lnTo>
                    <a:pt x="39" y="71"/>
                  </a:lnTo>
                  <a:lnTo>
                    <a:pt x="38" y="71"/>
                  </a:lnTo>
                  <a:lnTo>
                    <a:pt x="38" y="70"/>
                  </a:lnTo>
                  <a:lnTo>
                    <a:pt x="37" y="70"/>
                  </a:lnTo>
                  <a:lnTo>
                    <a:pt x="37" y="69"/>
                  </a:lnTo>
                  <a:lnTo>
                    <a:pt x="36" y="68"/>
                  </a:lnTo>
                  <a:lnTo>
                    <a:pt x="36" y="67"/>
                  </a:lnTo>
                  <a:lnTo>
                    <a:pt x="36" y="66"/>
                  </a:lnTo>
                  <a:lnTo>
                    <a:pt x="36" y="65"/>
                  </a:lnTo>
                  <a:lnTo>
                    <a:pt x="36" y="64"/>
                  </a:lnTo>
                  <a:lnTo>
                    <a:pt x="37" y="63"/>
                  </a:lnTo>
                  <a:lnTo>
                    <a:pt x="37" y="62"/>
                  </a:lnTo>
                  <a:lnTo>
                    <a:pt x="38" y="61"/>
                  </a:lnTo>
                  <a:lnTo>
                    <a:pt x="39" y="60"/>
                  </a:lnTo>
                  <a:lnTo>
                    <a:pt x="39" y="59"/>
                  </a:lnTo>
                  <a:lnTo>
                    <a:pt x="38" y="58"/>
                  </a:lnTo>
                  <a:lnTo>
                    <a:pt x="38" y="57"/>
                  </a:lnTo>
                  <a:lnTo>
                    <a:pt x="38" y="56"/>
                  </a:lnTo>
                  <a:lnTo>
                    <a:pt x="37" y="54"/>
                  </a:lnTo>
                  <a:lnTo>
                    <a:pt x="36" y="52"/>
                  </a:lnTo>
                  <a:lnTo>
                    <a:pt x="35" y="51"/>
                  </a:lnTo>
                  <a:lnTo>
                    <a:pt x="35" y="50"/>
                  </a:lnTo>
                  <a:lnTo>
                    <a:pt x="34" y="49"/>
                  </a:lnTo>
                  <a:lnTo>
                    <a:pt x="34" y="48"/>
                  </a:lnTo>
                  <a:lnTo>
                    <a:pt x="34" y="47"/>
                  </a:lnTo>
                  <a:lnTo>
                    <a:pt x="33" y="46"/>
                  </a:lnTo>
                  <a:lnTo>
                    <a:pt x="33" y="45"/>
                  </a:lnTo>
                  <a:lnTo>
                    <a:pt x="33" y="44"/>
                  </a:lnTo>
                  <a:lnTo>
                    <a:pt x="33" y="43"/>
                  </a:lnTo>
                  <a:lnTo>
                    <a:pt x="33" y="42"/>
                  </a:lnTo>
                  <a:lnTo>
                    <a:pt x="33" y="41"/>
                  </a:lnTo>
                  <a:lnTo>
                    <a:pt x="33" y="40"/>
                  </a:lnTo>
                  <a:lnTo>
                    <a:pt x="34" y="40"/>
                  </a:lnTo>
                  <a:lnTo>
                    <a:pt x="34" y="39"/>
                  </a:lnTo>
                  <a:lnTo>
                    <a:pt x="35" y="39"/>
                  </a:lnTo>
                  <a:lnTo>
                    <a:pt x="35" y="38"/>
                  </a:lnTo>
                  <a:lnTo>
                    <a:pt x="36" y="37"/>
                  </a:lnTo>
                  <a:lnTo>
                    <a:pt x="37" y="36"/>
                  </a:lnTo>
                  <a:lnTo>
                    <a:pt x="39" y="36"/>
                  </a:lnTo>
                  <a:lnTo>
                    <a:pt x="41" y="35"/>
                  </a:lnTo>
                  <a:lnTo>
                    <a:pt x="43" y="35"/>
                  </a:lnTo>
                  <a:lnTo>
                    <a:pt x="45" y="35"/>
                  </a:lnTo>
                  <a:lnTo>
                    <a:pt x="47" y="36"/>
                  </a:lnTo>
                  <a:lnTo>
                    <a:pt x="49" y="36"/>
                  </a:lnTo>
                  <a:lnTo>
                    <a:pt x="51" y="37"/>
                  </a:lnTo>
                  <a:lnTo>
                    <a:pt x="53" y="38"/>
                  </a:lnTo>
                  <a:lnTo>
                    <a:pt x="55" y="39"/>
                  </a:lnTo>
                  <a:lnTo>
                    <a:pt x="57" y="40"/>
                  </a:lnTo>
                  <a:lnTo>
                    <a:pt x="59" y="41"/>
                  </a:lnTo>
                  <a:lnTo>
                    <a:pt x="61" y="42"/>
                  </a:lnTo>
                  <a:lnTo>
                    <a:pt x="62" y="44"/>
                  </a:lnTo>
                  <a:lnTo>
                    <a:pt x="64" y="46"/>
                  </a:lnTo>
                  <a:lnTo>
                    <a:pt x="66" y="47"/>
                  </a:lnTo>
                  <a:lnTo>
                    <a:pt x="67" y="49"/>
                  </a:lnTo>
                  <a:lnTo>
                    <a:pt x="69" y="51"/>
                  </a:lnTo>
                  <a:lnTo>
                    <a:pt x="70" y="53"/>
                  </a:lnTo>
                  <a:lnTo>
                    <a:pt x="72" y="55"/>
                  </a:lnTo>
                  <a:lnTo>
                    <a:pt x="73" y="57"/>
                  </a:lnTo>
                  <a:lnTo>
                    <a:pt x="75" y="59"/>
                  </a:lnTo>
                  <a:lnTo>
                    <a:pt x="76" y="61"/>
                  </a:lnTo>
                  <a:lnTo>
                    <a:pt x="78" y="65"/>
                  </a:lnTo>
                  <a:lnTo>
                    <a:pt x="80" y="67"/>
                  </a:lnTo>
                  <a:lnTo>
                    <a:pt x="81" y="69"/>
                  </a:lnTo>
                  <a:lnTo>
                    <a:pt x="82" y="71"/>
                  </a:lnTo>
                  <a:lnTo>
                    <a:pt x="83" y="73"/>
                  </a:lnTo>
                  <a:lnTo>
                    <a:pt x="83" y="75"/>
                  </a:lnTo>
                  <a:lnTo>
                    <a:pt x="84" y="76"/>
                  </a:lnTo>
                  <a:lnTo>
                    <a:pt x="85" y="78"/>
                  </a:lnTo>
                  <a:lnTo>
                    <a:pt x="86" y="80"/>
                  </a:lnTo>
                  <a:lnTo>
                    <a:pt x="87" y="80"/>
                  </a:lnTo>
                  <a:lnTo>
                    <a:pt x="87" y="79"/>
                  </a:lnTo>
                  <a:lnTo>
                    <a:pt x="88" y="79"/>
                  </a:lnTo>
                  <a:lnTo>
                    <a:pt x="89" y="79"/>
                  </a:lnTo>
                  <a:lnTo>
                    <a:pt x="90" y="78"/>
                  </a:lnTo>
                  <a:lnTo>
                    <a:pt x="92" y="78"/>
                  </a:lnTo>
                  <a:lnTo>
                    <a:pt x="94" y="77"/>
                  </a:lnTo>
                  <a:lnTo>
                    <a:pt x="97" y="75"/>
                  </a:lnTo>
                  <a:lnTo>
                    <a:pt x="99" y="75"/>
                  </a:lnTo>
                  <a:lnTo>
                    <a:pt x="101" y="74"/>
                  </a:lnTo>
                  <a:lnTo>
                    <a:pt x="103" y="73"/>
                  </a:lnTo>
                  <a:lnTo>
                    <a:pt x="104" y="72"/>
                  </a:lnTo>
                  <a:lnTo>
                    <a:pt x="105" y="72"/>
                  </a:lnTo>
                  <a:lnTo>
                    <a:pt x="106" y="72"/>
                  </a:lnTo>
                  <a:lnTo>
                    <a:pt x="106" y="71"/>
                  </a:lnTo>
                  <a:lnTo>
                    <a:pt x="107" y="71"/>
                  </a:lnTo>
                  <a:lnTo>
                    <a:pt x="105" y="66"/>
                  </a:lnTo>
                  <a:lnTo>
                    <a:pt x="104" y="62"/>
                  </a:lnTo>
                  <a:lnTo>
                    <a:pt x="102" y="57"/>
                  </a:lnTo>
                  <a:lnTo>
                    <a:pt x="102" y="55"/>
                  </a:lnTo>
                  <a:lnTo>
                    <a:pt x="101" y="52"/>
                  </a:lnTo>
                  <a:lnTo>
                    <a:pt x="101" y="50"/>
                  </a:lnTo>
                  <a:lnTo>
                    <a:pt x="101" y="47"/>
                  </a:lnTo>
                  <a:lnTo>
                    <a:pt x="100" y="45"/>
                  </a:lnTo>
                  <a:lnTo>
                    <a:pt x="100" y="43"/>
                  </a:lnTo>
                  <a:lnTo>
                    <a:pt x="100" y="40"/>
                  </a:lnTo>
                  <a:lnTo>
                    <a:pt x="100" y="38"/>
                  </a:lnTo>
                  <a:lnTo>
                    <a:pt x="100" y="36"/>
                  </a:lnTo>
                  <a:lnTo>
                    <a:pt x="100" y="34"/>
                  </a:lnTo>
                  <a:lnTo>
                    <a:pt x="101" y="32"/>
                  </a:lnTo>
                  <a:lnTo>
                    <a:pt x="101" y="29"/>
                  </a:lnTo>
                  <a:lnTo>
                    <a:pt x="102" y="28"/>
                  </a:lnTo>
                  <a:lnTo>
                    <a:pt x="103" y="26"/>
                  </a:lnTo>
                  <a:lnTo>
                    <a:pt x="104" y="24"/>
                  </a:lnTo>
                  <a:lnTo>
                    <a:pt x="105" y="22"/>
                  </a:lnTo>
                  <a:lnTo>
                    <a:pt x="106" y="20"/>
                  </a:lnTo>
                  <a:lnTo>
                    <a:pt x="107" y="19"/>
                  </a:lnTo>
                  <a:lnTo>
                    <a:pt x="109" y="17"/>
                  </a:lnTo>
                  <a:lnTo>
                    <a:pt x="110" y="16"/>
                  </a:lnTo>
                  <a:lnTo>
                    <a:pt x="112" y="15"/>
                  </a:lnTo>
                  <a:lnTo>
                    <a:pt x="114" y="14"/>
                  </a:lnTo>
                  <a:lnTo>
                    <a:pt x="115" y="13"/>
                  </a:lnTo>
                  <a:lnTo>
                    <a:pt x="116" y="13"/>
                  </a:lnTo>
                  <a:lnTo>
                    <a:pt x="118" y="12"/>
                  </a:lnTo>
                  <a:lnTo>
                    <a:pt x="119" y="12"/>
                  </a:lnTo>
                  <a:lnTo>
                    <a:pt x="122" y="11"/>
                  </a:lnTo>
                  <a:lnTo>
                    <a:pt x="124" y="11"/>
                  </a:lnTo>
                  <a:lnTo>
                    <a:pt x="126" y="11"/>
                  </a:lnTo>
                  <a:lnTo>
                    <a:pt x="127" y="11"/>
                  </a:lnTo>
                  <a:lnTo>
                    <a:pt x="129" y="11"/>
                  </a:lnTo>
                  <a:lnTo>
                    <a:pt x="130" y="11"/>
                  </a:lnTo>
                  <a:lnTo>
                    <a:pt x="131" y="11"/>
                  </a:lnTo>
                  <a:lnTo>
                    <a:pt x="132" y="11"/>
                  </a:lnTo>
                  <a:lnTo>
                    <a:pt x="134" y="12"/>
                  </a:lnTo>
                  <a:lnTo>
                    <a:pt x="136" y="13"/>
                  </a:lnTo>
                  <a:lnTo>
                    <a:pt x="138" y="13"/>
                  </a:lnTo>
                  <a:lnTo>
                    <a:pt x="139" y="14"/>
                  </a:lnTo>
                  <a:lnTo>
                    <a:pt x="140" y="14"/>
                  </a:lnTo>
                  <a:lnTo>
                    <a:pt x="141" y="15"/>
                  </a:lnTo>
                  <a:lnTo>
                    <a:pt x="143" y="15"/>
                  </a:lnTo>
                  <a:lnTo>
                    <a:pt x="143" y="16"/>
                  </a:lnTo>
                  <a:lnTo>
                    <a:pt x="144" y="17"/>
                  </a:lnTo>
                  <a:lnTo>
                    <a:pt x="146" y="18"/>
                  </a:lnTo>
                  <a:lnTo>
                    <a:pt x="147" y="20"/>
                  </a:lnTo>
                  <a:lnTo>
                    <a:pt x="148" y="20"/>
                  </a:lnTo>
                  <a:lnTo>
                    <a:pt x="148" y="21"/>
                  </a:lnTo>
                  <a:lnTo>
                    <a:pt x="149" y="21"/>
                  </a:lnTo>
                  <a:lnTo>
                    <a:pt x="149" y="22"/>
                  </a:lnTo>
                  <a:lnTo>
                    <a:pt x="150" y="22"/>
                  </a:lnTo>
                  <a:lnTo>
                    <a:pt x="151" y="21"/>
                  </a:lnTo>
                  <a:lnTo>
                    <a:pt x="152" y="20"/>
                  </a:lnTo>
                  <a:lnTo>
                    <a:pt x="153" y="20"/>
                  </a:lnTo>
                  <a:lnTo>
                    <a:pt x="154" y="19"/>
                  </a:lnTo>
                  <a:lnTo>
                    <a:pt x="155" y="18"/>
                  </a:lnTo>
                  <a:lnTo>
                    <a:pt x="156" y="18"/>
                  </a:lnTo>
                  <a:lnTo>
                    <a:pt x="157" y="18"/>
                  </a:lnTo>
                  <a:lnTo>
                    <a:pt x="158" y="17"/>
                  </a:lnTo>
                  <a:lnTo>
                    <a:pt x="159" y="17"/>
                  </a:lnTo>
                  <a:lnTo>
                    <a:pt x="160" y="17"/>
                  </a:lnTo>
                  <a:lnTo>
                    <a:pt x="161" y="17"/>
                  </a:lnTo>
                  <a:lnTo>
                    <a:pt x="162" y="17"/>
                  </a:lnTo>
                  <a:lnTo>
                    <a:pt x="163" y="17"/>
                  </a:lnTo>
                  <a:lnTo>
                    <a:pt x="164" y="17"/>
                  </a:lnTo>
                  <a:lnTo>
                    <a:pt x="165" y="17"/>
                  </a:lnTo>
                  <a:lnTo>
                    <a:pt x="165" y="18"/>
                  </a:lnTo>
                  <a:lnTo>
                    <a:pt x="166" y="18"/>
                  </a:lnTo>
                  <a:lnTo>
                    <a:pt x="166" y="19"/>
                  </a:lnTo>
                  <a:lnTo>
                    <a:pt x="167" y="19"/>
                  </a:lnTo>
                  <a:lnTo>
                    <a:pt x="167" y="20"/>
                  </a:lnTo>
                  <a:lnTo>
                    <a:pt x="168" y="21"/>
                  </a:lnTo>
                  <a:lnTo>
                    <a:pt x="168" y="22"/>
                  </a:lnTo>
                  <a:lnTo>
                    <a:pt x="168" y="23"/>
                  </a:lnTo>
                  <a:lnTo>
                    <a:pt x="168" y="24"/>
                  </a:lnTo>
                  <a:lnTo>
                    <a:pt x="169" y="25"/>
                  </a:lnTo>
                  <a:lnTo>
                    <a:pt x="169" y="26"/>
                  </a:lnTo>
                  <a:lnTo>
                    <a:pt x="169" y="27"/>
                  </a:lnTo>
                  <a:lnTo>
                    <a:pt x="169" y="28"/>
                  </a:lnTo>
                  <a:lnTo>
                    <a:pt x="169" y="29"/>
                  </a:lnTo>
                  <a:lnTo>
                    <a:pt x="169" y="31"/>
                  </a:lnTo>
                  <a:lnTo>
                    <a:pt x="170" y="32"/>
                  </a:lnTo>
                  <a:lnTo>
                    <a:pt x="171" y="32"/>
                  </a:lnTo>
                  <a:lnTo>
                    <a:pt x="171" y="33"/>
                  </a:lnTo>
                  <a:lnTo>
                    <a:pt x="172" y="33"/>
                  </a:lnTo>
                  <a:lnTo>
                    <a:pt x="172" y="34"/>
                  </a:lnTo>
                  <a:lnTo>
                    <a:pt x="173" y="35"/>
                  </a:lnTo>
                  <a:lnTo>
                    <a:pt x="173" y="36"/>
                  </a:lnTo>
                  <a:lnTo>
                    <a:pt x="173" y="37"/>
                  </a:lnTo>
                  <a:lnTo>
                    <a:pt x="173" y="38"/>
                  </a:lnTo>
                  <a:lnTo>
                    <a:pt x="173" y="39"/>
                  </a:lnTo>
                  <a:lnTo>
                    <a:pt x="172" y="40"/>
                  </a:lnTo>
                  <a:lnTo>
                    <a:pt x="172" y="41"/>
                  </a:lnTo>
                  <a:lnTo>
                    <a:pt x="171" y="42"/>
                  </a:lnTo>
                  <a:lnTo>
                    <a:pt x="170" y="43"/>
                  </a:lnTo>
                  <a:lnTo>
                    <a:pt x="169" y="44"/>
                  </a:lnTo>
                  <a:lnTo>
                    <a:pt x="167" y="45"/>
                  </a:lnTo>
                  <a:lnTo>
                    <a:pt x="166" y="45"/>
                  </a:lnTo>
                  <a:lnTo>
                    <a:pt x="165" y="46"/>
                  </a:lnTo>
                  <a:lnTo>
                    <a:pt x="163" y="46"/>
                  </a:lnTo>
                  <a:lnTo>
                    <a:pt x="163" y="47"/>
                  </a:lnTo>
                  <a:lnTo>
                    <a:pt x="164" y="51"/>
                  </a:lnTo>
                  <a:lnTo>
                    <a:pt x="165" y="54"/>
                  </a:lnTo>
                  <a:lnTo>
                    <a:pt x="166" y="58"/>
                  </a:lnTo>
                  <a:lnTo>
                    <a:pt x="167" y="62"/>
                  </a:lnTo>
                  <a:lnTo>
                    <a:pt x="167" y="65"/>
                  </a:lnTo>
                  <a:lnTo>
                    <a:pt x="168" y="69"/>
                  </a:lnTo>
                  <a:lnTo>
                    <a:pt x="168" y="73"/>
                  </a:lnTo>
                  <a:lnTo>
                    <a:pt x="169" y="76"/>
                  </a:lnTo>
                  <a:lnTo>
                    <a:pt x="169" y="80"/>
                  </a:lnTo>
                  <a:lnTo>
                    <a:pt x="169" y="84"/>
                  </a:lnTo>
                  <a:lnTo>
                    <a:pt x="169" y="88"/>
                  </a:lnTo>
                  <a:lnTo>
                    <a:pt x="169" y="91"/>
                  </a:lnTo>
                  <a:lnTo>
                    <a:pt x="169" y="95"/>
                  </a:lnTo>
                  <a:lnTo>
                    <a:pt x="169" y="99"/>
                  </a:lnTo>
                  <a:lnTo>
                    <a:pt x="169" y="103"/>
                  </a:lnTo>
                  <a:lnTo>
                    <a:pt x="169" y="106"/>
                  </a:lnTo>
                  <a:lnTo>
                    <a:pt x="169" y="108"/>
                  </a:lnTo>
                  <a:lnTo>
                    <a:pt x="169" y="110"/>
                  </a:lnTo>
                  <a:lnTo>
                    <a:pt x="170" y="118"/>
                  </a:lnTo>
                  <a:lnTo>
                    <a:pt x="170" y="120"/>
                  </a:lnTo>
                  <a:lnTo>
                    <a:pt x="170" y="122"/>
                  </a:lnTo>
                  <a:lnTo>
                    <a:pt x="171" y="122"/>
                  </a:lnTo>
                  <a:lnTo>
                    <a:pt x="172" y="122"/>
                  </a:lnTo>
                  <a:lnTo>
                    <a:pt x="172" y="121"/>
                  </a:lnTo>
                  <a:lnTo>
                    <a:pt x="173" y="121"/>
                  </a:lnTo>
                  <a:lnTo>
                    <a:pt x="174" y="121"/>
                  </a:lnTo>
                  <a:lnTo>
                    <a:pt x="175" y="121"/>
                  </a:lnTo>
                  <a:lnTo>
                    <a:pt x="176" y="121"/>
                  </a:lnTo>
                  <a:lnTo>
                    <a:pt x="177" y="122"/>
                  </a:lnTo>
                  <a:lnTo>
                    <a:pt x="178" y="123"/>
                  </a:lnTo>
                  <a:lnTo>
                    <a:pt x="179" y="123"/>
                  </a:lnTo>
                  <a:lnTo>
                    <a:pt x="179" y="124"/>
                  </a:lnTo>
                  <a:lnTo>
                    <a:pt x="180" y="121"/>
                  </a:lnTo>
                  <a:lnTo>
                    <a:pt x="180" y="118"/>
                  </a:lnTo>
                  <a:lnTo>
                    <a:pt x="180" y="114"/>
                  </a:lnTo>
                  <a:lnTo>
                    <a:pt x="181" y="111"/>
                  </a:lnTo>
                  <a:lnTo>
                    <a:pt x="181" y="108"/>
                  </a:lnTo>
                  <a:lnTo>
                    <a:pt x="181" y="104"/>
                  </a:lnTo>
                  <a:lnTo>
                    <a:pt x="182" y="97"/>
                  </a:lnTo>
                  <a:lnTo>
                    <a:pt x="183" y="90"/>
                  </a:lnTo>
                  <a:lnTo>
                    <a:pt x="183" y="83"/>
                  </a:lnTo>
                  <a:lnTo>
                    <a:pt x="185" y="76"/>
                  </a:lnTo>
                  <a:lnTo>
                    <a:pt x="186" y="68"/>
                  </a:lnTo>
                  <a:lnTo>
                    <a:pt x="186" y="65"/>
                  </a:lnTo>
                  <a:lnTo>
                    <a:pt x="187" y="61"/>
                  </a:lnTo>
                  <a:lnTo>
                    <a:pt x="188" y="57"/>
                  </a:lnTo>
                  <a:lnTo>
                    <a:pt x="189" y="54"/>
                  </a:lnTo>
                  <a:lnTo>
                    <a:pt x="190" y="50"/>
                  </a:lnTo>
                  <a:lnTo>
                    <a:pt x="191" y="47"/>
                  </a:lnTo>
                  <a:lnTo>
                    <a:pt x="192" y="43"/>
                  </a:lnTo>
                  <a:lnTo>
                    <a:pt x="193" y="40"/>
                  </a:lnTo>
                  <a:lnTo>
                    <a:pt x="194" y="37"/>
                  </a:lnTo>
                  <a:lnTo>
                    <a:pt x="196" y="34"/>
                  </a:lnTo>
                  <a:lnTo>
                    <a:pt x="197" y="31"/>
                  </a:lnTo>
                  <a:lnTo>
                    <a:pt x="199" y="28"/>
                  </a:lnTo>
                  <a:lnTo>
                    <a:pt x="200" y="25"/>
                  </a:lnTo>
                  <a:lnTo>
                    <a:pt x="202" y="22"/>
                  </a:lnTo>
                  <a:lnTo>
                    <a:pt x="204" y="20"/>
                  </a:lnTo>
                  <a:lnTo>
                    <a:pt x="206" y="17"/>
                  </a:lnTo>
                  <a:lnTo>
                    <a:pt x="207" y="16"/>
                  </a:lnTo>
                  <a:lnTo>
                    <a:pt x="208" y="14"/>
                  </a:lnTo>
                  <a:lnTo>
                    <a:pt x="210" y="13"/>
                  </a:lnTo>
                  <a:lnTo>
                    <a:pt x="211" y="12"/>
                  </a:lnTo>
                  <a:lnTo>
                    <a:pt x="212" y="11"/>
                  </a:lnTo>
                  <a:lnTo>
                    <a:pt x="213" y="10"/>
                  </a:lnTo>
                  <a:lnTo>
                    <a:pt x="215" y="9"/>
                  </a:lnTo>
                  <a:lnTo>
                    <a:pt x="216" y="8"/>
                  </a:lnTo>
                  <a:lnTo>
                    <a:pt x="218" y="6"/>
                  </a:lnTo>
                  <a:lnTo>
                    <a:pt x="220" y="5"/>
                  </a:lnTo>
                  <a:lnTo>
                    <a:pt x="223" y="4"/>
                  </a:lnTo>
                  <a:lnTo>
                    <a:pt x="225" y="3"/>
                  </a:lnTo>
                  <a:lnTo>
                    <a:pt x="228" y="2"/>
                  </a:lnTo>
                  <a:lnTo>
                    <a:pt x="230" y="1"/>
                  </a:lnTo>
                  <a:lnTo>
                    <a:pt x="233" y="1"/>
                  </a:lnTo>
                  <a:lnTo>
                    <a:pt x="236" y="0"/>
                  </a:lnTo>
                  <a:lnTo>
                    <a:pt x="238" y="0"/>
                  </a:lnTo>
                  <a:lnTo>
                    <a:pt x="239" y="0"/>
                  </a:lnTo>
                  <a:lnTo>
                    <a:pt x="243" y="0"/>
                  </a:lnTo>
                  <a:lnTo>
                    <a:pt x="244" y="0"/>
                  </a:lnTo>
                  <a:lnTo>
                    <a:pt x="246" y="0"/>
                  </a:lnTo>
                  <a:lnTo>
                    <a:pt x="248" y="0"/>
                  </a:lnTo>
                  <a:lnTo>
                    <a:pt x="250" y="1"/>
                  </a:lnTo>
                  <a:lnTo>
                    <a:pt x="252" y="1"/>
                  </a:lnTo>
                  <a:lnTo>
                    <a:pt x="255" y="2"/>
                  </a:lnTo>
                  <a:lnTo>
                    <a:pt x="257" y="3"/>
                  </a:lnTo>
                  <a:lnTo>
                    <a:pt x="259" y="4"/>
                  </a:lnTo>
                  <a:lnTo>
                    <a:pt x="261" y="5"/>
                  </a:lnTo>
                  <a:lnTo>
                    <a:pt x="262" y="6"/>
                  </a:lnTo>
                  <a:lnTo>
                    <a:pt x="264" y="8"/>
                  </a:lnTo>
                  <a:lnTo>
                    <a:pt x="266" y="9"/>
                  </a:lnTo>
                  <a:lnTo>
                    <a:pt x="267" y="11"/>
                  </a:lnTo>
                  <a:lnTo>
                    <a:pt x="268" y="12"/>
                  </a:lnTo>
                  <a:lnTo>
                    <a:pt x="270" y="14"/>
                  </a:lnTo>
                  <a:lnTo>
                    <a:pt x="271" y="16"/>
                  </a:lnTo>
                  <a:lnTo>
                    <a:pt x="272" y="18"/>
                  </a:lnTo>
                  <a:lnTo>
                    <a:pt x="273" y="20"/>
                  </a:lnTo>
                  <a:lnTo>
                    <a:pt x="273" y="22"/>
                  </a:lnTo>
                  <a:lnTo>
                    <a:pt x="274" y="24"/>
                  </a:lnTo>
                  <a:lnTo>
                    <a:pt x="275" y="26"/>
                  </a:lnTo>
                  <a:lnTo>
                    <a:pt x="275" y="28"/>
                  </a:lnTo>
                  <a:lnTo>
                    <a:pt x="276" y="30"/>
                  </a:lnTo>
                  <a:lnTo>
                    <a:pt x="276" y="32"/>
                  </a:lnTo>
                  <a:lnTo>
                    <a:pt x="277" y="35"/>
                  </a:lnTo>
                  <a:lnTo>
                    <a:pt x="277" y="37"/>
                  </a:lnTo>
                  <a:lnTo>
                    <a:pt x="277" y="39"/>
                  </a:lnTo>
                  <a:lnTo>
                    <a:pt x="277" y="42"/>
                  </a:lnTo>
                  <a:lnTo>
                    <a:pt x="277" y="44"/>
                  </a:lnTo>
                  <a:lnTo>
                    <a:pt x="277" y="46"/>
                  </a:lnTo>
                  <a:lnTo>
                    <a:pt x="277" y="49"/>
                  </a:lnTo>
                  <a:lnTo>
                    <a:pt x="277" y="51"/>
                  </a:lnTo>
                  <a:lnTo>
                    <a:pt x="277" y="53"/>
                  </a:lnTo>
                  <a:lnTo>
                    <a:pt x="277" y="55"/>
                  </a:lnTo>
                  <a:lnTo>
                    <a:pt x="276" y="58"/>
                  </a:lnTo>
                  <a:lnTo>
                    <a:pt x="276" y="60"/>
                  </a:lnTo>
                  <a:lnTo>
                    <a:pt x="274" y="64"/>
                  </a:lnTo>
                  <a:lnTo>
                    <a:pt x="273" y="68"/>
                  </a:lnTo>
                  <a:lnTo>
                    <a:pt x="271" y="72"/>
                  </a:lnTo>
                  <a:lnTo>
                    <a:pt x="269" y="76"/>
                  </a:lnTo>
                  <a:lnTo>
                    <a:pt x="267" y="79"/>
                  </a:lnTo>
                  <a:lnTo>
                    <a:pt x="265" y="83"/>
                  </a:lnTo>
                  <a:lnTo>
                    <a:pt x="263" y="86"/>
                  </a:lnTo>
                  <a:lnTo>
                    <a:pt x="261" y="90"/>
                  </a:lnTo>
                  <a:lnTo>
                    <a:pt x="258" y="93"/>
                  </a:lnTo>
                  <a:lnTo>
                    <a:pt x="256" y="96"/>
                  </a:lnTo>
                  <a:lnTo>
                    <a:pt x="253" y="99"/>
                  </a:lnTo>
                  <a:lnTo>
                    <a:pt x="250" y="102"/>
                  </a:lnTo>
                  <a:lnTo>
                    <a:pt x="247" y="105"/>
                  </a:lnTo>
                  <a:lnTo>
                    <a:pt x="244" y="108"/>
                  </a:lnTo>
                  <a:lnTo>
                    <a:pt x="240" y="110"/>
                  </a:lnTo>
                  <a:lnTo>
                    <a:pt x="237" y="113"/>
                  </a:lnTo>
                  <a:lnTo>
                    <a:pt x="236" y="113"/>
                  </a:lnTo>
                  <a:lnTo>
                    <a:pt x="235" y="114"/>
                  </a:lnTo>
                  <a:lnTo>
                    <a:pt x="234" y="114"/>
                  </a:lnTo>
                  <a:lnTo>
                    <a:pt x="233" y="115"/>
                  </a:lnTo>
                  <a:lnTo>
                    <a:pt x="231" y="116"/>
                  </a:lnTo>
                  <a:lnTo>
                    <a:pt x="229" y="117"/>
                  </a:lnTo>
                  <a:lnTo>
                    <a:pt x="227" y="118"/>
                  </a:lnTo>
                  <a:lnTo>
                    <a:pt x="226" y="118"/>
                  </a:lnTo>
                  <a:lnTo>
                    <a:pt x="225" y="119"/>
                  </a:lnTo>
                  <a:lnTo>
                    <a:pt x="224" y="119"/>
                  </a:lnTo>
                  <a:lnTo>
                    <a:pt x="224" y="120"/>
                  </a:lnTo>
                  <a:lnTo>
                    <a:pt x="223" y="120"/>
                  </a:lnTo>
                  <a:lnTo>
                    <a:pt x="223" y="121"/>
                  </a:lnTo>
                  <a:lnTo>
                    <a:pt x="224" y="121"/>
                  </a:lnTo>
                  <a:lnTo>
                    <a:pt x="225" y="121"/>
                  </a:lnTo>
                  <a:lnTo>
                    <a:pt x="226" y="121"/>
                  </a:lnTo>
                  <a:lnTo>
                    <a:pt x="226" y="120"/>
                  </a:lnTo>
                  <a:lnTo>
                    <a:pt x="228" y="120"/>
                  </a:lnTo>
                  <a:lnTo>
                    <a:pt x="230" y="120"/>
                  </a:lnTo>
                  <a:lnTo>
                    <a:pt x="232" y="120"/>
                  </a:lnTo>
                  <a:lnTo>
                    <a:pt x="233" y="120"/>
                  </a:lnTo>
                  <a:lnTo>
                    <a:pt x="235" y="120"/>
                  </a:lnTo>
                  <a:lnTo>
                    <a:pt x="236" y="120"/>
                  </a:lnTo>
                  <a:lnTo>
                    <a:pt x="237" y="121"/>
                  </a:lnTo>
                  <a:lnTo>
                    <a:pt x="238" y="121"/>
                  </a:lnTo>
                  <a:lnTo>
                    <a:pt x="239" y="121"/>
                  </a:lnTo>
                  <a:lnTo>
                    <a:pt x="240" y="122"/>
                  </a:lnTo>
                  <a:lnTo>
                    <a:pt x="241" y="123"/>
                  </a:lnTo>
                  <a:lnTo>
                    <a:pt x="242" y="124"/>
                  </a:lnTo>
                  <a:lnTo>
                    <a:pt x="243" y="125"/>
                  </a:lnTo>
                  <a:lnTo>
                    <a:pt x="243" y="126"/>
                  </a:lnTo>
                  <a:lnTo>
                    <a:pt x="244" y="128"/>
                  </a:lnTo>
                  <a:lnTo>
                    <a:pt x="244" y="129"/>
                  </a:lnTo>
                  <a:lnTo>
                    <a:pt x="244" y="131"/>
                  </a:lnTo>
                  <a:lnTo>
                    <a:pt x="245" y="132"/>
                  </a:lnTo>
                  <a:lnTo>
                    <a:pt x="244" y="134"/>
                  </a:lnTo>
                  <a:lnTo>
                    <a:pt x="243" y="136"/>
                  </a:lnTo>
                  <a:lnTo>
                    <a:pt x="243" y="137"/>
                  </a:lnTo>
                  <a:lnTo>
                    <a:pt x="242" y="138"/>
                  </a:lnTo>
                  <a:lnTo>
                    <a:pt x="241" y="139"/>
                  </a:lnTo>
                  <a:lnTo>
                    <a:pt x="240" y="140"/>
                  </a:lnTo>
                  <a:lnTo>
                    <a:pt x="239" y="141"/>
                  </a:lnTo>
                  <a:lnTo>
                    <a:pt x="238" y="142"/>
                  </a:lnTo>
                  <a:lnTo>
                    <a:pt x="237" y="143"/>
                  </a:lnTo>
                  <a:lnTo>
                    <a:pt x="236" y="143"/>
                  </a:lnTo>
                  <a:lnTo>
                    <a:pt x="235" y="144"/>
                  </a:lnTo>
                  <a:lnTo>
                    <a:pt x="234" y="144"/>
                  </a:lnTo>
                  <a:lnTo>
                    <a:pt x="232" y="145"/>
                  </a:lnTo>
                  <a:lnTo>
                    <a:pt x="231" y="145"/>
                  </a:lnTo>
                  <a:lnTo>
                    <a:pt x="229" y="145"/>
                  </a:lnTo>
                  <a:lnTo>
                    <a:pt x="226" y="146"/>
                  </a:lnTo>
                  <a:lnTo>
                    <a:pt x="224" y="146"/>
                  </a:lnTo>
                  <a:lnTo>
                    <a:pt x="222" y="146"/>
                  </a:lnTo>
                  <a:lnTo>
                    <a:pt x="221" y="146"/>
                  </a:lnTo>
                  <a:lnTo>
                    <a:pt x="220" y="146"/>
                  </a:lnTo>
                  <a:lnTo>
                    <a:pt x="219" y="146"/>
                  </a:lnTo>
                  <a:lnTo>
                    <a:pt x="218" y="146"/>
                  </a:lnTo>
                  <a:lnTo>
                    <a:pt x="217" y="147"/>
                  </a:lnTo>
                  <a:lnTo>
                    <a:pt x="216" y="147"/>
                  </a:lnTo>
                  <a:lnTo>
                    <a:pt x="215" y="148"/>
                  </a:lnTo>
                  <a:lnTo>
                    <a:pt x="219" y="149"/>
                  </a:lnTo>
                  <a:lnTo>
                    <a:pt x="223" y="150"/>
                  </a:lnTo>
                  <a:lnTo>
                    <a:pt x="226" y="151"/>
                  </a:lnTo>
                  <a:lnTo>
                    <a:pt x="230" y="152"/>
                  </a:lnTo>
                  <a:lnTo>
                    <a:pt x="233" y="153"/>
                  </a:lnTo>
                  <a:lnTo>
                    <a:pt x="236" y="154"/>
                  </a:lnTo>
                  <a:lnTo>
                    <a:pt x="239" y="155"/>
                  </a:lnTo>
                  <a:lnTo>
                    <a:pt x="242" y="157"/>
                  </a:lnTo>
                  <a:lnTo>
                    <a:pt x="243" y="158"/>
                  </a:lnTo>
                  <a:lnTo>
                    <a:pt x="245" y="159"/>
                  </a:lnTo>
                  <a:lnTo>
                    <a:pt x="246" y="160"/>
                  </a:lnTo>
                  <a:lnTo>
                    <a:pt x="248" y="161"/>
                  </a:lnTo>
                  <a:lnTo>
                    <a:pt x="249" y="162"/>
                  </a:lnTo>
                  <a:lnTo>
                    <a:pt x="250" y="163"/>
                  </a:lnTo>
                  <a:lnTo>
                    <a:pt x="251" y="164"/>
                  </a:lnTo>
                  <a:lnTo>
                    <a:pt x="252" y="165"/>
                  </a:lnTo>
                  <a:lnTo>
                    <a:pt x="254" y="167"/>
                  </a:lnTo>
                  <a:lnTo>
                    <a:pt x="255" y="168"/>
                  </a:lnTo>
                  <a:lnTo>
                    <a:pt x="256" y="170"/>
                  </a:lnTo>
                  <a:lnTo>
                    <a:pt x="257" y="171"/>
                  </a:lnTo>
                  <a:lnTo>
                    <a:pt x="258" y="173"/>
                  </a:lnTo>
                  <a:lnTo>
                    <a:pt x="259" y="175"/>
                  </a:lnTo>
                  <a:lnTo>
                    <a:pt x="259" y="176"/>
                  </a:lnTo>
                  <a:lnTo>
                    <a:pt x="260" y="178"/>
                  </a:lnTo>
                  <a:lnTo>
                    <a:pt x="261" y="179"/>
                  </a:lnTo>
                  <a:lnTo>
                    <a:pt x="262" y="180"/>
                  </a:lnTo>
                  <a:lnTo>
                    <a:pt x="263" y="180"/>
                  </a:lnTo>
                  <a:lnTo>
                    <a:pt x="264" y="180"/>
                  </a:lnTo>
                  <a:lnTo>
                    <a:pt x="265" y="179"/>
                  </a:lnTo>
                  <a:lnTo>
                    <a:pt x="266" y="178"/>
                  </a:lnTo>
                  <a:lnTo>
                    <a:pt x="267" y="177"/>
                  </a:lnTo>
                  <a:lnTo>
                    <a:pt x="268" y="176"/>
                  </a:lnTo>
                  <a:lnTo>
                    <a:pt x="269" y="175"/>
                  </a:lnTo>
                  <a:lnTo>
                    <a:pt x="270" y="173"/>
                  </a:lnTo>
                  <a:lnTo>
                    <a:pt x="270" y="171"/>
                  </a:lnTo>
                  <a:lnTo>
                    <a:pt x="271" y="170"/>
                  </a:lnTo>
                  <a:lnTo>
                    <a:pt x="272" y="168"/>
                  </a:lnTo>
                  <a:lnTo>
                    <a:pt x="273" y="167"/>
                  </a:lnTo>
                  <a:lnTo>
                    <a:pt x="273" y="166"/>
                  </a:lnTo>
                  <a:lnTo>
                    <a:pt x="273" y="165"/>
                  </a:lnTo>
                  <a:lnTo>
                    <a:pt x="274" y="165"/>
                  </a:lnTo>
                  <a:lnTo>
                    <a:pt x="274" y="164"/>
                  </a:lnTo>
                  <a:lnTo>
                    <a:pt x="275" y="164"/>
                  </a:lnTo>
                  <a:lnTo>
                    <a:pt x="276" y="164"/>
                  </a:lnTo>
                  <a:lnTo>
                    <a:pt x="275" y="166"/>
                  </a:lnTo>
                  <a:lnTo>
                    <a:pt x="275" y="168"/>
                  </a:lnTo>
                  <a:lnTo>
                    <a:pt x="275" y="169"/>
                  </a:lnTo>
                  <a:lnTo>
                    <a:pt x="275" y="171"/>
                  </a:lnTo>
                  <a:lnTo>
                    <a:pt x="274" y="173"/>
                  </a:lnTo>
                  <a:lnTo>
                    <a:pt x="274" y="175"/>
                  </a:lnTo>
                  <a:lnTo>
                    <a:pt x="273" y="178"/>
                  </a:lnTo>
                  <a:lnTo>
                    <a:pt x="272" y="180"/>
                  </a:lnTo>
                  <a:lnTo>
                    <a:pt x="271" y="182"/>
                  </a:lnTo>
                  <a:lnTo>
                    <a:pt x="270" y="184"/>
                  </a:lnTo>
                  <a:lnTo>
                    <a:pt x="270" y="185"/>
                  </a:lnTo>
                  <a:lnTo>
                    <a:pt x="268" y="187"/>
                  </a:lnTo>
                  <a:lnTo>
                    <a:pt x="267" y="189"/>
                  </a:lnTo>
                  <a:lnTo>
                    <a:pt x="266" y="190"/>
                  </a:lnTo>
                  <a:lnTo>
                    <a:pt x="265" y="191"/>
                  </a:lnTo>
                  <a:lnTo>
                    <a:pt x="263" y="193"/>
                  </a:lnTo>
                  <a:lnTo>
                    <a:pt x="263" y="194"/>
                  </a:lnTo>
                  <a:lnTo>
                    <a:pt x="263" y="196"/>
                  </a:lnTo>
                  <a:lnTo>
                    <a:pt x="263" y="199"/>
                  </a:lnTo>
                  <a:lnTo>
                    <a:pt x="263" y="201"/>
                  </a:lnTo>
                  <a:lnTo>
                    <a:pt x="263" y="203"/>
                  </a:lnTo>
                  <a:lnTo>
                    <a:pt x="263" y="205"/>
                  </a:lnTo>
                  <a:lnTo>
                    <a:pt x="262" y="208"/>
                  </a:lnTo>
                  <a:lnTo>
                    <a:pt x="262" y="210"/>
                  </a:lnTo>
                  <a:lnTo>
                    <a:pt x="262" y="213"/>
                  </a:lnTo>
                  <a:lnTo>
                    <a:pt x="261" y="215"/>
                  </a:lnTo>
                  <a:lnTo>
                    <a:pt x="260" y="217"/>
                  </a:lnTo>
                  <a:lnTo>
                    <a:pt x="260" y="220"/>
                  </a:lnTo>
                  <a:lnTo>
                    <a:pt x="259" y="222"/>
                  </a:lnTo>
                  <a:lnTo>
                    <a:pt x="258" y="224"/>
                  </a:lnTo>
                  <a:lnTo>
                    <a:pt x="257" y="224"/>
                  </a:lnTo>
                  <a:lnTo>
                    <a:pt x="256" y="225"/>
                  </a:lnTo>
                  <a:lnTo>
                    <a:pt x="256" y="226"/>
                  </a:lnTo>
                  <a:lnTo>
                    <a:pt x="255" y="227"/>
                  </a:lnTo>
                  <a:lnTo>
                    <a:pt x="255" y="228"/>
                  </a:lnTo>
                  <a:lnTo>
                    <a:pt x="254" y="228"/>
                  </a:lnTo>
                  <a:lnTo>
                    <a:pt x="254" y="229"/>
                  </a:lnTo>
                  <a:lnTo>
                    <a:pt x="255" y="229"/>
                  </a:lnTo>
                  <a:lnTo>
                    <a:pt x="256" y="228"/>
                  </a:lnTo>
                  <a:lnTo>
                    <a:pt x="257" y="228"/>
                  </a:lnTo>
                  <a:lnTo>
                    <a:pt x="258" y="228"/>
                  </a:lnTo>
                  <a:lnTo>
                    <a:pt x="259" y="229"/>
                  </a:lnTo>
                  <a:lnTo>
                    <a:pt x="260" y="230"/>
                  </a:lnTo>
                  <a:lnTo>
                    <a:pt x="261" y="231"/>
                  </a:lnTo>
                  <a:lnTo>
                    <a:pt x="262" y="232"/>
                  </a:lnTo>
                  <a:lnTo>
                    <a:pt x="262" y="234"/>
                  </a:lnTo>
                  <a:lnTo>
                    <a:pt x="263" y="236"/>
                  </a:lnTo>
                  <a:lnTo>
                    <a:pt x="264" y="237"/>
                  </a:lnTo>
                  <a:lnTo>
                    <a:pt x="265" y="239"/>
                  </a:lnTo>
                  <a:lnTo>
                    <a:pt x="265" y="241"/>
                  </a:lnTo>
                  <a:lnTo>
                    <a:pt x="265" y="242"/>
                  </a:lnTo>
                  <a:lnTo>
                    <a:pt x="266" y="243"/>
                  </a:lnTo>
                  <a:lnTo>
                    <a:pt x="266" y="244"/>
                  </a:lnTo>
                  <a:lnTo>
                    <a:pt x="266" y="245"/>
                  </a:lnTo>
                  <a:lnTo>
                    <a:pt x="268" y="247"/>
                  </a:lnTo>
                  <a:lnTo>
                    <a:pt x="270" y="249"/>
                  </a:lnTo>
                  <a:lnTo>
                    <a:pt x="272" y="250"/>
                  </a:lnTo>
                  <a:lnTo>
                    <a:pt x="274" y="252"/>
                  </a:lnTo>
                  <a:lnTo>
                    <a:pt x="275" y="254"/>
                  </a:lnTo>
                  <a:lnTo>
                    <a:pt x="277" y="255"/>
                  </a:lnTo>
                  <a:lnTo>
                    <a:pt x="280" y="259"/>
                  </a:lnTo>
                  <a:lnTo>
                    <a:pt x="282" y="260"/>
                  </a:lnTo>
                  <a:lnTo>
                    <a:pt x="283" y="262"/>
                  </a:lnTo>
                  <a:lnTo>
                    <a:pt x="285" y="264"/>
                  </a:lnTo>
                  <a:lnTo>
                    <a:pt x="286" y="266"/>
                  </a:lnTo>
                  <a:lnTo>
                    <a:pt x="288" y="268"/>
                  </a:lnTo>
                  <a:lnTo>
                    <a:pt x="289" y="270"/>
                  </a:lnTo>
                  <a:lnTo>
                    <a:pt x="290" y="272"/>
                  </a:lnTo>
                  <a:lnTo>
                    <a:pt x="290" y="273"/>
                  </a:lnTo>
                  <a:lnTo>
                    <a:pt x="291" y="274"/>
                  </a:lnTo>
                  <a:lnTo>
                    <a:pt x="292" y="276"/>
                  </a:lnTo>
                  <a:lnTo>
                    <a:pt x="292" y="277"/>
                  </a:lnTo>
                  <a:lnTo>
                    <a:pt x="293" y="279"/>
                  </a:lnTo>
                  <a:lnTo>
                    <a:pt x="293" y="281"/>
                  </a:lnTo>
                  <a:lnTo>
                    <a:pt x="294" y="283"/>
                  </a:lnTo>
                  <a:lnTo>
                    <a:pt x="294" y="284"/>
                  </a:lnTo>
                  <a:lnTo>
                    <a:pt x="294" y="287"/>
                  </a:lnTo>
                  <a:lnTo>
                    <a:pt x="295" y="289"/>
                  </a:lnTo>
                  <a:lnTo>
                    <a:pt x="295" y="291"/>
                  </a:lnTo>
                  <a:lnTo>
                    <a:pt x="295" y="293"/>
                  </a:lnTo>
                  <a:lnTo>
                    <a:pt x="295" y="295"/>
                  </a:lnTo>
                  <a:lnTo>
                    <a:pt x="295" y="297"/>
                  </a:lnTo>
                  <a:lnTo>
                    <a:pt x="295" y="299"/>
                  </a:lnTo>
                  <a:lnTo>
                    <a:pt x="294" y="301"/>
                  </a:lnTo>
                  <a:lnTo>
                    <a:pt x="294" y="302"/>
                  </a:lnTo>
                  <a:lnTo>
                    <a:pt x="293" y="304"/>
                  </a:lnTo>
                  <a:lnTo>
                    <a:pt x="292" y="305"/>
                  </a:lnTo>
                  <a:lnTo>
                    <a:pt x="291" y="307"/>
                  </a:lnTo>
                  <a:lnTo>
                    <a:pt x="290" y="308"/>
                  </a:lnTo>
                  <a:lnTo>
                    <a:pt x="288" y="309"/>
                  </a:lnTo>
                  <a:lnTo>
                    <a:pt x="287" y="309"/>
                  </a:lnTo>
                  <a:lnTo>
                    <a:pt x="286" y="310"/>
                  </a:lnTo>
                  <a:lnTo>
                    <a:pt x="284" y="310"/>
                  </a:lnTo>
                  <a:lnTo>
                    <a:pt x="283" y="311"/>
                  </a:lnTo>
                  <a:lnTo>
                    <a:pt x="281" y="311"/>
                  </a:lnTo>
                  <a:lnTo>
                    <a:pt x="280" y="311"/>
                  </a:lnTo>
                  <a:lnTo>
                    <a:pt x="278" y="311"/>
                  </a:lnTo>
                  <a:lnTo>
                    <a:pt x="277" y="311"/>
                  </a:lnTo>
                  <a:lnTo>
                    <a:pt x="275" y="310"/>
                  </a:lnTo>
                  <a:lnTo>
                    <a:pt x="274" y="310"/>
                  </a:lnTo>
                  <a:lnTo>
                    <a:pt x="272" y="309"/>
                  </a:lnTo>
                  <a:lnTo>
                    <a:pt x="271" y="309"/>
                  </a:lnTo>
                  <a:lnTo>
                    <a:pt x="269" y="308"/>
                  </a:lnTo>
                  <a:lnTo>
                    <a:pt x="268" y="307"/>
                  </a:lnTo>
                  <a:lnTo>
                    <a:pt x="266" y="306"/>
                  </a:lnTo>
                  <a:lnTo>
                    <a:pt x="265" y="306"/>
                  </a:lnTo>
                  <a:lnTo>
                    <a:pt x="264" y="305"/>
                  </a:lnTo>
                  <a:lnTo>
                    <a:pt x="262" y="304"/>
                  </a:lnTo>
                  <a:lnTo>
                    <a:pt x="261" y="303"/>
                  </a:lnTo>
                  <a:lnTo>
                    <a:pt x="260" y="301"/>
                  </a:lnTo>
                  <a:lnTo>
                    <a:pt x="259" y="300"/>
                  </a:lnTo>
                  <a:lnTo>
                    <a:pt x="258" y="299"/>
                  </a:lnTo>
                  <a:lnTo>
                    <a:pt x="256" y="298"/>
                  </a:lnTo>
                  <a:lnTo>
                    <a:pt x="255" y="297"/>
                  </a:lnTo>
                  <a:lnTo>
                    <a:pt x="254" y="296"/>
                  </a:lnTo>
                  <a:lnTo>
                    <a:pt x="254" y="294"/>
                  </a:lnTo>
                  <a:lnTo>
                    <a:pt x="253" y="293"/>
                  </a:lnTo>
                  <a:lnTo>
                    <a:pt x="252" y="292"/>
                  </a:lnTo>
                  <a:lnTo>
                    <a:pt x="251" y="291"/>
                  </a:lnTo>
                  <a:lnTo>
                    <a:pt x="251" y="293"/>
                  </a:lnTo>
                  <a:lnTo>
                    <a:pt x="251" y="295"/>
                  </a:lnTo>
                  <a:lnTo>
                    <a:pt x="251" y="297"/>
                  </a:lnTo>
                  <a:lnTo>
                    <a:pt x="252" y="299"/>
                  </a:lnTo>
                  <a:lnTo>
                    <a:pt x="252" y="302"/>
                  </a:lnTo>
                  <a:lnTo>
                    <a:pt x="252" y="304"/>
                  </a:lnTo>
                  <a:lnTo>
                    <a:pt x="252" y="306"/>
                  </a:lnTo>
                  <a:lnTo>
                    <a:pt x="251" y="309"/>
                  </a:lnTo>
                  <a:lnTo>
                    <a:pt x="251" y="311"/>
                  </a:lnTo>
                  <a:lnTo>
                    <a:pt x="251" y="312"/>
                  </a:lnTo>
                  <a:lnTo>
                    <a:pt x="250" y="313"/>
                  </a:lnTo>
                  <a:lnTo>
                    <a:pt x="250" y="314"/>
                  </a:lnTo>
                  <a:lnTo>
                    <a:pt x="249" y="315"/>
                  </a:lnTo>
                  <a:lnTo>
                    <a:pt x="249" y="316"/>
                  </a:lnTo>
                  <a:lnTo>
                    <a:pt x="248" y="317"/>
                  </a:lnTo>
                  <a:lnTo>
                    <a:pt x="247" y="318"/>
                  </a:lnTo>
                  <a:lnTo>
                    <a:pt x="246" y="319"/>
                  </a:lnTo>
                  <a:lnTo>
                    <a:pt x="245" y="319"/>
                  </a:lnTo>
                  <a:lnTo>
                    <a:pt x="244" y="320"/>
                  </a:lnTo>
                  <a:lnTo>
                    <a:pt x="243" y="320"/>
                  </a:lnTo>
                  <a:lnTo>
                    <a:pt x="242" y="321"/>
                  </a:lnTo>
                  <a:lnTo>
                    <a:pt x="241" y="321"/>
                  </a:lnTo>
                  <a:close/>
                  <a:moveTo>
                    <a:pt x="249" y="284"/>
                  </a:moveTo>
                  <a:lnTo>
                    <a:pt x="250" y="284"/>
                  </a:lnTo>
                  <a:lnTo>
                    <a:pt x="250" y="283"/>
                  </a:lnTo>
                  <a:lnTo>
                    <a:pt x="251" y="282"/>
                  </a:lnTo>
                  <a:lnTo>
                    <a:pt x="251" y="281"/>
                  </a:lnTo>
                  <a:lnTo>
                    <a:pt x="251" y="280"/>
                  </a:lnTo>
                  <a:lnTo>
                    <a:pt x="251" y="279"/>
                  </a:lnTo>
                  <a:lnTo>
                    <a:pt x="250" y="279"/>
                  </a:lnTo>
                  <a:lnTo>
                    <a:pt x="250" y="278"/>
                  </a:lnTo>
                  <a:lnTo>
                    <a:pt x="249" y="276"/>
                  </a:lnTo>
                  <a:lnTo>
                    <a:pt x="248" y="275"/>
                  </a:lnTo>
                  <a:lnTo>
                    <a:pt x="247" y="274"/>
                  </a:lnTo>
                  <a:lnTo>
                    <a:pt x="246" y="273"/>
                  </a:lnTo>
                  <a:lnTo>
                    <a:pt x="246" y="274"/>
                  </a:lnTo>
                  <a:lnTo>
                    <a:pt x="246" y="275"/>
                  </a:lnTo>
                  <a:lnTo>
                    <a:pt x="246" y="276"/>
                  </a:lnTo>
                  <a:lnTo>
                    <a:pt x="246" y="277"/>
                  </a:lnTo>
                  <a:lnTo>
                    <a:pt x="246" y="278"/>
                  </a:lnTo>
                  <a:lnTo>
                    <a:pt x="247" y="280"/>
                  </a:lnTo>
                  <a:lnTo>
                    <a:pt x="248" y="281"/>
                  </a:lnTo>
                  <a:lnTo>
                    <a:pt x="248" y="282"/>
                  </a:lnTo>
                  <a:lnTo>
                    <a:pt x="249" y="283"/>
                  </a:lnTo>
                  <a:lnTo>
                    <a:pt x="249" y="284"/>
                  </a:lnTo>
                  <a:close/>
                  <a:moveTo>
                    <a:pt x="200" y="266"/>
                  </a:moveTo>
                  <a:lnTo>
                    <a:pt x="202" y="266"/>
                  </a:lnTo>
                  <a:lnTo>
                    <a:pt x="202" y="265"/>
                  </a:lnTo>
                  <a:lnTo>
                    <a:pt x="202" y="264"/>
                  </a:lnTo>
                  <a:lnTo>
                    <a:pt x="202" y="263"/>
                  </a:lnTo>
                  <a:lnTo>
                    <a:pt x="202" y="262"/>
                  </a:lnTo>
                  <a:lnTo>
                    <a:pt x="202" y="261"/>
                  </a:lnTo>
                  <a:lnTo>
                    <a:pt x="202" y="260"/>
                  </a:lnTo>
                  <a:lnTo>
                    <a:pt x="203" y="259"/>
                  </a:lnTo>
                  <a:lnTo>
                    <a:pt x="202" y="259"/>
                  </a:lnTo>
                  <a:lnTo>
                    <a:pt x="201" y="260"/>
                  </a:lnTo>
                  <a:lnTo>
                    <a:pt x="200" y="260"/>
                  </a:lnTo>
                  <a:lnTo>
                    <a:pt x="199" y="260"/>
                  </a:lnTo>
                  <a:lnTo>
                    <a:pt x="198" y="260"/>
                  </a:lnTo>
                  <a:lnTo>
                    <a:pt x="195" y="260"/>
                  </a:lnTo>
                  <a:lnTo>
                    <a:pt x="195" y="261"/>
                  </a:lnTo>
                  <a:lnTo>
                    <a:pt x="195" y="262"/>
                  </a:lnTo>
                  <a:lnTo>
                    <a:pt x="196" y="263"/>
                  </a:lnTo>
                  <a:lnTo>
                    <a:pt x="196" y="264"/>
                  </a:lnTo>
                  <a:lnTo>
                    <a:pt x="197" y="265"/>
                  </a:lnTo>
                  <a:lnTo>
                    <a:pt x="198" y="265"/>
                  </a:lnTo>
                  <a:lnTo>
                    <a:pt x="198" y="266"/>
                  </a:lnTo>
                  <a:lnTo>
                    <a:pt x="199" y="266"/>
                  </a:lnTo>
                  <a:lnTo>
                    <a:pt x="200" y="266"/>
                  </a:lnTo>
                  <a:close/>
                  <a:moveTo>
                    <a:pt x="229" y="255"/>
                  </a:moveTo>
                  <a:lnTo>
                    <a:pt x="229" y="256"/>
                  </a:lnTo>
                  <a:lnTo>
                    <a:pt x="229" y="255"/>
                  </a:lnTo>
                  <a:lnTo>
                    <a:pt x="230" y="253"/>
                  </a:lnTo>
                  <a:lnTo>
                    <a:pt x="230" y="252"/>
                  </a:lnTo>
                  <a:lnTo>
                    <a:pt x="230" y="251"/>
                  </a:lnTo>
                  <a:lnTo>
                    <a:pt x="229" y="252"/>
                  </a:lnTo>
                  <a:lnTo>
                    <a:pt x="227" y="253"/>
                  </a:lnTo>
                  <a:lnTo>
                    <a:pt x="228" y="253"/>
                  </a:lnTo>
                  <a:lnTo>
                    <a:pt x="228" y="254"/>
                  </a:lnTo>
                  <a:lnTo>
                    <a:pt x="228" y="255"/>
                  </a:lnTo>
                  <a:lnTo>
                    <a:pt x="229" y="255"/>
                  </a:lnTo>
                  <a:close/>
                </a:path>
              </a:pathLst>
            </a:custGeom>
            <a:solidFill>
              <a:srgbClr val="23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0" name="Freeform 31"/>
            <p:cNvSpPr>
              <a:spLocks/>
            </p:cNvSpPr>
            <p:nvPr/>
          </p:nvSpPr>
          <p:spPr bwMode="auto">
            <a:xfrm>
              <a:off x="3203" y="1573"/>
              <a:ext cx="80" cy="69"/>
            </a:xfrm>
            <a:custGeom>
              <a:avLst/>
              <a:gdLst>
                <a:gd name="T0" fmla="*/ 2147483647 w 17"/>
                <a:gd name="T1" fmla="*/ 2147483647 h 15"/>
                <a:gd name="T2" fmla="*/ 2147483647 w 17"/>
                <a:gd name="T3" fmla="*/ 2147483647 h 15"/>
                <a:gd name="T4" fmla="*/ 2147483647 w 17"/>
                <a:gd name="T5" fmla="*/ 2147483647 h 15"/>
                <a:gd name="T6" fmla="*/ 2147483647 w 17"/>
                <a:gd name="T7" fmla="*/ 2147483647 h 15"/>
                <a:gd name="T8" fmla="*/ 2147483647 w 17"/>
                <a:gd name="T9" fmla="*/ 2147483647 h 15"/>
                <a:gd name="T10" fmla="*/ 2147483647 w 17"/>
                <a:gd name="T11" fmla="*/ 2147483647 h 15"/>
                <a:gd name="T12" fmla="*/ 2147483647 w 17"/>
                <a:gd name="T13" fmla="*/ 2147483647 h 15"/>
                <a:gd name="T14" fmla="*/ 2147483647 w 17"/>
                <a:gd name="T15" fmla="*/ 2147483647 h 15"/>
                <a:gd name="T16" fmla="*/ 2147483647 w 17"/>
                <a:gd name="T17" fmla="*/ 2147483647 h 15"/>
                <a:gd name="T18" fmla="*/ 2147483647 w 17"/>
                <a:gd name="T19" fmla="*/ 2147483647 h 15"/>
                <a:gd name="T20" fmla="*/ 2147483647 w 17"/>
                <a:gd name="T21" fmla="*/ 2147483647 h 15"/>
                <a:gd name="T22" fmla="*/ 2147483647 w 17"/>
                <a:gd name="T23" fmla="*/ 2147483647 h 15"/>
                <a:gd name="T24" fmla="*/ 2147483647 w 17"/>
                <a:gd name="T25" fmla="*/ 2147483647 h 15"/>
                <a:gd name="T26" fmla="*/ 2147483647 w 17"/>
                <a:gd name="T27" fmla="*/ 2147483647 h 15"/>
                <a:gd name="T28" fmla="*/ 2147483647 w 17"/>
                <a:gd name="T29" fmla="*/ 0 h 15"/>
                <a:gd name="T30" fmla="*/ 2147483647 w 17"/>
                <a:gd name="T31" fmla="*/ 0 h 15"/>
                <a:gd name="T32" fmla="*/ 2147483647 w 17"/>
                <a:gd name="T33" fmla="*/ 0 h 15"/>
                <a:gd name="T34" fmla="*/ 2147483647 w 17"/>
                <a:gd name="T35" fmla="*/ 2147483647 h 15"/>
                <a:gd name="T36" fmla="*/ 2147483647 w 17"/>
                <a:gd name="T37" fmla="*/ 2147483647 h 15"/>
                <a:gd name="T38" fmla="*/ 0 w 17"/>
                <a:gd name="T39" fmla="*/ 2147483647 h 15"/>
                <a:gd name="T40" fmla="*/ 2147483647 w 17"/>
                <a:gd name="T41" fmla="*/ 2147483647 h 15"/>
                <a:gd name="T42" fmla="*/ 2147483647 w 17"/>
                <a:gd name="T43" fmla="*/ 2147483647 h 15"/>
                <a:gd name="T44" fmla="*/ 2147483647 w 17"/>
                <a:gd name="T45" fmla="*/ 2147483647 h 15"/>
                <a:gd name="T46" fmla="*/ 2147483647 w 17"/>
                <a:gd name="T47" fmla="*/ 2147483647 h 15"/>
                <a:gd name="T48" fmla="*/ 2147483647 w 17"/>
                <a:gd name="T49" fmla="*/ 2147483647 h 15"/>
                <a:gd name="T50" fmla="*/ 2147483647 w 17"/>
                <a:gd name="T51" fmla="*/ 2147483647 h 15"/>
                <a:gd name="T52" fmla="*/ 2147483647 w 17"/>
                <a:gd name="T53" fmla="*/ 2147483647 h 15"/>
                <a:gd name="T54" fmla="*/ 2147483647 w 17"/>
                <a:gd name="T55" fmla="*/ 2147483647 h 15"/>
                <a:gd name="T56" fmla="*/ 2147483647 w 17"/>
                <a:gd name="T57" fmla="*/ 2147483647 h 15"/>
                <a:gd name="T58" fmla="*/ 2147483647 w 17"/>
                <a:gd name="T59" fmla="*/ 2147483647 h 15"/>
                <a:gd name="T60" fmla="*/ 2147483647 w 17"/>
                <a:gd name="T61" fmla="*/ 2147483647 h 15"/>
                <a:gd name="T62" fmla="*/ 2147483647 w 17"/>
                <a:gd name="T63" fmla="*/ 2147483647 h 15"/>
                <a:gd name="T64" fmla="*/ 2147483647 w 17"/>
                <a:gd name="T65" fmla="*/ 2147483647 h 15"/>
                <a:gd name="T66" fmla="*/ 2147483647 w 17"/>
                <a:gd name="T67" fmla="*/ 2147483647 h 15"/>
                <a:gd name="T68" fmla="*/ 2147483647 w 17"/>
                <a:gd name="T69" fmla="*/ 2147483647 h 15"/>
                <a:gd name="T70" fmla="*/ 2147483647 w 17"/>
                <a:gd name="T71" fmla="*/ 2147483647 h 15"/>
                <a:gd name="T72" fmla="*/ 2147483647 w 17"/>
                <a:gd name="T73" fmla="*/ 2147483647 h 15"/>
                <a:gd name="T74" fmla="*/ 2147483647 w 17"/>
                <a:gd name="T75" fmla="*/ 2147483647 h 15"/>
                <a:gd name="T76" fmla="*/ 2147483647 w 17"/>
                <a:gd name="T77" fmla="*/ 2147483647 h 15"/>
                <a:gd name="T78" fmla="*/ 2147483647 w 17"/>
                <a:gd name="T79" fmla="*/ 2147483647 h 15"/>
                <a:gd name="T80" fmla="*/ 2147483647 w 17"/>
                <a:gd name="T81" fmla="*/ 2147483647 h 15"/>
                <a:gd name="T82" fmla="*/ 2147483647 w 17"/>
                <a:gd name="T83" fmla="*/ 2147483647 h 15"/>
                <a:gd name="T84" fmla="*/ 2147483647 w 17"/>
                <a:gd name="T85" fmla="*/ 2147483647 h 15"/>
                <a:gd name="T86" fmla="*/ 2147483647 w 17"/>
                <a:gd name="T87" fmla="*/ 2147483647 h 15"/>
                <a:gd name="T88" fmla="*/ 2147483647 w 17"/>
                <a:gd name="T89" fmla="*/ 2147483647 h 15"/>
                <a:gd name="T90" fmla="*/ 2147483647 w 17"/>
                <a:gd name="T91" fmla="*/ 2147483647 h 15"/>
                <a:gd name="T92" fmla="*/ 2147483647 w 17"/>
                <a:gd name="T93" fmla="*/ 2147483647 h 15"/>
                <a:gd name="T94" fmla="*/ 2147483647 w 17"/>
                <a:gd name="T95" fmla="*/ 2147483647 h 15"/>
                <a:gd name="T96" fmla="*/ 2147483647 w 17"/>
                <a:gd name="T97" fmla="*/ 2147483647 h 15"/>
                <a:gd name="T98" fmla="*/ 2147483647 w 17"/>
                <a:gd name="T99" fmla="*/ 2147483647 h 15"/>
                <a:gd name="T100" fmla="*/ 2147483647 w 17"/>
                <a:gd name="T101" fmla="*/ 2147483647 h 15"/>
                <a:gd name="T102" fmla="*/ 2147483647 w 17"/>
                <a:gd name="T103" fmla="*/ 2147483647 h 1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"/>
                <a:gd name="T157" fmla="*/ 0 h 15"/>
                <a:gd name="T158" fmla="*/ 17 w 17"/>
                <a:gd name="T159" fmla="*/ 15 h 1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" h="15">
                  <a:moveTo>
                    <a:pt x="6" y="15"/>
                  </a:moveTo>
                  <a:lnTo>
                    <a:pt x="7" y="15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1" name="Freeform 32"/>
            <p:cNvSpPr>
              <a:spLocks/>
            </p:cNvSpPr>
            <p:nvPr/>
          </p:nvSpPr>
          <p:spPr bwMode="auto">
            <a:xfrm>
              <a:off x="2938" y="2509"/>
              <a:ext cx="693" cy="424"/>
            </a:xfrm>
            <a:custGeom>
              <a:avLst/>
              <a:gdLst>
                <a:gd name="T0" fmla="*/ 2147483647 w 146"/>
                <a:gd name="T1" fmla="*/ 2147483647 h 94"/>
                <a:gd name="T2" fmla="*/ 2147483647 w 146"/>
                <a:gd name="T3" fmla="*/ 2147483647 h 94"/>
                <a:gd name="T4" fmla="*/ 2147483647 w 146"/>
                <a:gd name="T5" fmla="*/ 2147483647 h 94"/>
                <a:gd name="T6" fmla="*/ 2147483647 w 146"/>
                <a:gd name="T7" fmla="*/ 2147483647 h 94"/>
                <a:gd name="T8" fmla="*/ 2147483647 w 146"/>
                <a:gd name="T9" fmla="*/ 2147483647 h 94"/>
                <a:gd name="T10" fmla="*/ 2147483647 w 146"/>
                <a:gd name="T11" fmla="*/ 2147483647 h 94"/>
                <a:gd name="T12" fmla="*/ 2147483647 w 146"/>
                <a:gd name="T13" fmla="*/ 2147483647 h 94"/>
                <a:gd name="T14" fmla="*/ 2147483647 w 146"/>
                <a:gd name="T15" fmla="*/ 2147483647 h 94"/>
                <a:gd name="T16" fmla="*/ 2147483647 w 146"/>
                <a:gd name="T17" fmla="*/ 2147483647 h 94"/>
                <a:gd name="T18" fmla="*/ 2147483647 w 146"/>
                <a:gd name="T19" fmla="*/ 2147483647 h 94"/>
                <a:gd name="T20" fmla="*/ 2147483647 w 146"/>
                <a:gd name="T21" fmla="*/ 2147483647 h 94"/>
                <a:gd name="T22" fmla="*/ 2147483647 w 146"/>
                <a:gd name="T23" fmla="*/ 2147483647 h 94"/>
                <a:gd name="T24" fmla="*/ 2147483647 w 146"/>
                <a:gd name="T25" fmla="*/ 2147483647 h 94"/>
                <a:gd name="T26" fmla="*/ 2147483647 w 146"/>
                <a:gd name="T27" fmla="*/ 2147483647 h 94"/>
                <a:gd name="T28" fmla="*/ 2147483647 w 146"/>
                <a:gd name="T29" fmla="*/ 2147483647 h 94"/>
                <a:gd name="T30" fmla="*/ 2147483647 w 146"/>
                <a:gd name="T31" fmla="*/ 2147483647 h 94"/>
                <a:gd name="T32" fmla="*/ 2147483647 w 146"/>
                <a:gd name="T33" fmla="*/ 2147483647 h 94"/>
                <a:gd name="T34" fmla="*/ 2147483647 w 146"/>
                <a:gd name="T35" fmla="*/ 2147483647 h 94"/>
                <a:gd name="T36" fmla="*/ 2147483647 w 146"/>
                <a:gd name="T37" fmla="*/ 2147483647 h 94"/>
                <a:gd name="T38" fmla="*/ 2147483647 w 146"/>
                <a:gd name="T39" fmla="*/ 2147483647 h 94"/>
                <a:gd name="T40" fmla="*/ 2147483647 w 146"/>
                <a:gd name="T41" fmla="*/ 2147483647 h 94"/>
                <a:gd name="T42" fmla="*/ 2147483647 w 146"/>
                <a:gd name="T43" fmla="*/ 2147483647 h 94"/>
                <a:gd name="T44" fmla="*/ 2147483647 w 146"/>
                <a:gd name="T45" fmla="*/ 2147483647 h 94"/>
                <a:gd name="T46" fmla="*/ 2147483647 w 146"/>
                <a:gd name="T47" fmla="*/ 2147483647 h 94"/>
                <a:gd name="T48" fmla="*/ 2147483647 w 146"/>
                <a:gd name="T49" fmla="*/ 2147483647 h 94"/>
                <a:gd name="T50" fmla="*/ 2147483647 w 146"/>
                <a:gd name="T51" fmla="*/ 2147483647 h 94"/>
                <a:gd name="T52" fmla="*/ 2147483647 w 146"/>
                <a:gd name="T53" fmla="*/ 2147483647 h 94"/>
                <a:gd name="T54" fmla="*/ 2147483647 w 146"/>
                <a:gd name="T55" fmla="*/ 2147483647 h 94"/>
                <a:gd name="T56" fmla="*/ 2147483647 w 146"/>
                <a:gd name="T57" fmla="*/ 2147483647 h 94"/>
                <a:gd name="T58" fmla="*/ 2147483647 w 146"/>
                <a:gd name="T59" fmla="*/ 2147483647 h 94"/>
                <a:gd name="T60" fmla="*/ 2147483647 w 146"/>
                <a:gd name="T61" fmla="*/ 2147483647 h 94"/>
                <a:gd name="T62" fmla="*/ 2147483647 w 146"/>
                <a:gd name="T63" fmla="*/ 2147483647 h 94"/>
                <a:gd name="T64" fmla="*/ 2147483647 w 146"/>
                <a:gd name="T65" fmla="*/ 2147483647 h 94"/>
                <a:gd name="T66" fmla="*/ 2147483647 w 146"/>
                <a:gd name="T67" fmla="*/ 2147483647 h 94"/>
                <a:gd name="T68" fmla="*/ 2147483647 w 146"/>
                <a:gd name="T69" fmla="*/ 2147483647 h 94"/>
                <a:gd name="T70" fmla="*/ 2147483647 w 146"/>
                <a:gd name="T71" fmla="*/ 2147483647 h 94"/>
                <a:gd name="T72" fmla="*/ 2147483647 w 146"/>
                <a:gd name="T73" fmla="*/ 2147483647 h 94"/>
                <a:gd name="T74" fmla="*/ 2147483647 w 146"/>
                <a:gd name="T75" fmla="*/ 2147483647 h 94"/>
                <a:gd name="T76" fmla="*/ 2147483647 w 146"/>
                <a:gd name="T77" fmla="*/ 2147483647 h 94"/>
                <a:gd name="T78" fmla="*/ 2147483647 w 146"/>
                <a:gd name="T79" fmla="*/ 2147483647 h 94"/>
                <a:gd name="T80" fmla="*/ 2147483647 w 146"/>
                <a:gd name="T81" fmla="*/ 2147483647 h 94"/>
                <a:gd name="T82" fmla="*/ 2147483647 w 146"/>
                <a:gd name="T83" fmla="*/ 2147483647 h 94"/>
                <a:gd name="T84" fmla="*/ 2147483647 w 146"/>
                <a:gd name="T85" fmla="*/ 2147483647 h 94"/>
                <a:gd name="T86" fmla="*/ 2147483647 w 146"/>
                <a:gd name="T87" fmla="*/ 2147483647 h 94"/>
                <a:gd name="T88" fmla="*/ 2147483647 w 146"/>
                <a:gd name="T89" fmla="*/ 2147483647 h 94"/>
                <a:gd name="T90" fmla="*/ 2147483647 w 146"/>
                <a:gd name="T91" fmla="*/ 2147483647 h 94"/>
                <a:gd name="T92" fmla="*/ 2147483647 w 146"/>
                <a:gd name="T93" fmla="*/ 2147483647 h 94"/>
                <a:gd name="T94" fmla="*/ 2147483647 w 146"/>
                <a:gd name="T95" fmla="*/ 2147483647 h 94"/>
                <a:gd name="T96" fmla="*/ 2147483647 w 146"/>
                <a:gd name="T97" fmla="*/ 2147483647 h 94"/>
                <a:gd name="T98" fmla="*/ 2147483647 w 146"/>
                <a:gd name="T99" fmla="*/ 2147483647 h 94"/>
                <a:gd name="T100" fmla="*/ 2147483647 w 146"/>
                <a:gd name="T101" fmla="*/ 2147483647 h 94"/>
                <a:gd name="T102" fmla="*/ 2147483647 w 146"/>
                <a:gd name="T103" fmla="*/ 2147483647 h 94"/>
                <a:gd name="T104" fmla="*/ 2147483647 w 146"/>
                <a:gd name="T105" fmla="*/ 2147483647 h 94"/>
                <a:gd name="T106" fmla="*/ 2147483647 w 146"/>
                <a:gd name="T107" fmla="*/ 2147483647 h 94"/>
                <a:gd name="T108" fmla="*/ 2147483647 w 146"/>
                <a:gd name="T109" fmla="*/ 2147483647 h 94"/>
                <a:gd name="T110" fmla="*/ 2147483647 w 146"/>
                <a:gd name="T111" fmla="*/ 2147483647 h 9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6"/>
                <a:gd name="T169" fmla="*/ 0 h 94"/>
                <a:gd name="T170" fmla="*/ 146 w 146"/>
                <a:gd name="T171" fmla="*/ 94 h 9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6" h="94">
                  <a:moveTo>
                    <a:pt x="146" y="94"/>
                  </a:moveTo>
                  <a:lnTo>
                    <a:pt x="146" y="94"/>
                  </a:lnTo>
                  <a:lnTo>
                    <a:pt x="144" y="93"/>
                  </a:lnTo>
                  <a:lnTo>
                    <a:pt x="141" y="93"/>
                  </a:lnTo>
                  <a:lnTo>
                    <a:pt x="139" y="92"/>
                  </a:lnTo>
                  <a:lnTo>
                    <a:pt x="137" y="92"/>
                  </a:lnTo>
                  <a:lnTo>
                    <a:pt x="135" y="91"/>
                  </a:lnTo>
                  <a:lnTo>
                    <a:pt x="133" y="90"/>
                  </a:lnTo>
                  <a:lnTo>
                    <a:pt x="132" y="89"/>
                  </a:lnTo>
                  <a:lnTo>
                    <a:pt x="130" y="88"/>
                  </a:lnTo>
                  <a:lnTo>
                    <a:pt x="128" y="86"/>
                  </a:lnTo>
                  <a:lnTo>
                    <a:pt x="127" y="85"/>
                  </a:lnTo>
                  <a:lnTo>
                    <a:pt x="125" y="83"/>
                  </a:lnTo>
                  <a:lnTo>
                    <a:pt x="124" y="82"/>
                  </a:lnTo>
                  <a:lnTo>
                    <a:pt x="123" y="80"/>
                  </a:lnTo>
                  <a:lnTo>
                    <a:pt x="122" y="78"/>
                  </a:lnTo>
                  <a:lnTo>
                    <a:pt x="120" y="76"/>
                  </a:lnTo>
                  <a:lnTo>
                    <a:pt x="120" y="74"/>
                  </a:lnTo>
                  <a:lnTo>
                    <a:pt x="120" y="75"/>
                  </a:lnTo>
                  <a:lnTo>
                    <a:pt x="120" y="74"/>
                  </a:lnTo>
                  <a:lnTo>
                    <a:pt x="120" y="73"/>
                  </a:lnTo>
                  <a:lnTo>
                    <a:pt x="120" y="72"/>
                  </a:lnTo>
                  <a:lnTo>
                    <a:pt x="121" y="72"/>
                  </a:lnTo>
                  <a:lnTo>
                    <a:pt x="122" y="72"/>
                  </a:lnTo>
                  <a:lnTo>
                    <a:pt x="122" y="70"/>
                  </a:lnTo>
                  <a:lnTo>
                    <a:pt x="122" y="68"/>
                  </a:lnTo>
                  <a:lnTo>
                    <a:pt x="122" y="67"/>
                  </a:lnTo>
                  <a:lnTo>
                    <a:pt x="121" y="65"/>
                  </a:lnTo>
                  <a:lnTo>
                    <a:pt x="121" y="64"/>
                  </a:lnTo>
                  <a:lnTo>
                    <a:pt x="121" y="62"/>
                  </a:lnTo>
                  <a:lnTo>
                    <a:pt x="121" y="60"/>
                  </a:lnTo>
                  <a:lnTo>
                    <a:pt x="121" y="58"/>
                  </a:lnTo>
                  <a:lnTo>
                    <a:pt x="120" y="57"/>
                  </a:lnTo>
                  <a:lnTo>
                    <a:pt x="119" y="56"/>
                  </a:lnTo>
                  <a:lnTo>
                    <a:pt x="118" y="55"/>
                  </a:lnTo>
                  <a:lnTo>
                    <a:pt x="118" y="54"/>
                  </a:lnTo>
                  <a:lnTo>
                    <a:pt x="117" y="54"/>
                  </a:lnTo>
                  <a:lnTo>
                    <a:pt x="117" y="53"/>
                  </a:lnTo>
                  <a:lnTo>
                    <a:pt x="117" y="52"/>
                  </a:lnTo>
                  <a:lnTo>
                    <a:pt x="116" y="51"/>
                  </a:lnTo>
                  <a:lnTo>
                    <a:pt x="115" y="50"/>
                  </a:lnTo>
                  <a:lnTo>
                    <a:pt x="114" y="50"/>
                  </a:lnTo>
                  <a:lnTo>
                    <a:pt x="113" y="50"/>
                  </a:lnTo>
                  <a:lnTo>
                    <a:pt x="112" y="50"/>
                  </a:lnTo>
                  <a:lnTo>
                    <a:pt x="111" y="50"/>
                  </a:lnTo>
                  <a:lnTo>
                    <a:pt x="110" y="50"/>
                  </a:lnTo>
                  <a:lnTo>
                    <a:pt x="109" y="51"/>
                  </a:lnTo>
                  <a:lnTo>
                    <a:pt x="108" y="51"/>
                  </a:lnTo>
                  <a:lnTo>
                    <a:pt x="107" y="51"/>
                  </a:lnTo>
                  <a:lnTo>
                    <a:pt x="105" y="51"/>
                  </a:lnTo>
                  <a:lnTo>
                    <a:pt x="104" y="51"/>
                  </a:lnTo>
                  <a:lnTo>
                    <a:pt x="103" y="51"/>
                  </a:lnTo>
                  <a:lnTo>
                    <a:pt x="102" y="51"/>
                  </a:lnTo>
                  <a:lnTo>
                    <a:pt x="101" y="51"/>
                  </a:lnTo>
                  <a:lnTo>
                    <a:pt x="100" y="51"/>
                  </a:lnTo>
                  <a:lnTo>
                    <a:pt x="99" y="51"/>
                  </a:lnTo>
                  <a:lnTo>
                    <a:pt x="98" y="50"/>
                  </a:lnTo>
                  <a:lnTo>
                    <a:pt x="97" y="50"/>
                  </a:lnTo>
                  <a:lnTo>
                    <a:pt x="96" y="49"/>
                  </a:lnTo>
                  <a:lnTo>
                    <a:pt x="95" y="49"/>
                  </a:lnTo>
                  <a:lnTo>
                    <a:pt x="95" y="48"/>
                  </a:lnTo>
                  <a:lnTo>
                    <a:pt x="93" y="47"/>
                  </a:lnTo>
                  <a:lnTo>
                    <a:pt x="92" y="45"/>
                  </a:lnTo>
                  <a:lnTo>
                    <a:pt x="91" y="44"/>
                  </a:lnTo>
                  <a:lnTo>
                    <a:pt x="90" y="42"/>
                  </a:lnTo>
                  <a:lnTo>
                    <a:pt x="89" y="40"/>
                  </a:lnTo>
                  <a:lnTo>
                    <a:pt x="88" y="38"/>
                  </a:lnTo>
                  <a:lnTo>
                    <a:pt x="87" y="36"/>
                  </a:lnTo>
                  <a:lnTo>
                    <a:pt x="87" y="34"/>
                  </a:lnTo>
                  <a:lnTo>
                    <a:pt x="86" y="32"/>
                  </a:lnTo>
                  <a:lnTo>
                    <a:pt x="85" y="30"/>
                  </a:lnTo>
                  <a:lnTo>
                    <a:pt x="85" y="29"/>
                  </a:lnTo>
                  <a:lnTo>
                    <a:pt x="83" y="29"/>
                  </a:lnTo>
                  <a:lnTo>
                    <a:pt x="81" y="28"/>
                  </a:lnTo>
                  <a:lnTo>
                    <a:pt x="77" y="27"/>
                  </a:lnTo>
                  <a:lnTo>
                    <a:pt x="73" y="26"/>
                  </a:lnTo>
                  <a:lnTo>
                    <a:pt x="70" y="24"/>
                  </a:lnTo>
                  <a:lnTo>
                    <a:pt x="66" y="23"/>
                  </a:lnTo>
                  <a:lnTo>
                    <a:pt x="63" y="21"/>
                  </a:lnTo>
                  <a:lnTo>
                    <a:pt x="59" y="19"/>
                  </a:lnTo>
                  <a:lnTo>
                    <a:pt x="56" y="17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5" y="16"/>
                  </a:lnTo>
                  <a:lnTo>
                    <a:pt x="55" y="15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3" y="13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0" y="10"/>
                  </a:lnTo>
                  <a:lnTo>
                    <a:pt x="49" y="10"/>
                  </a:lnTo>
                  <a:lnTo>
                    <a:pt x="49" y="9"/>
                  </a:lnTo>
                  <a:lnTo>
                    <a:pt x="48" y="9"/>
                  </a:lnTo>
                  <a:lnTo>
                    <a:pt x="48" y="11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7" y="18"/>
                  </a:lnTo>
                  <a:lnTo>
                    <a:pt x="46" y="20"/>
                  </a:lnTo>
                  <a:lnTo>
                    <a:pt x="46" y="23"/>
                  </a:lnTo>
                  <a:lnTo>
                    <a:pt x="46" y="25"/>
                  </a:lnTo>
                  <a:lnTo>
                    <a:pt x="46" y="27"/>
                  </a:lnTo>
                  <a:lnTo>
                    <a:pt x="45" y="27"/>
                  </a:lnTo>
                  <a:lnTo>
                    <a:pt x="46" y="27"/>
                  </a:lnTo>
                  <a:lnTo>
                    <a:pt x="45" y="27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42" y="26"/>
                  </a:lnTo>
                  <a:lnTo>
                    <a:pt x="41" y="26"/>
                  </a:lnTo>
                  <a:lnTo>
                    <a:pt x="40" y="25"/>
                  </a:lnTo>
                  <a:lnTo>
                    <a:pt x="39" y="24"/>
                  </a:lnTo>
                  <a:lnTo>
                    <a:pt x="38" y="23"/>
                  </a:lnTo>
                  <a:lnTo>
                    <a:pt x="37" y="23"/>
                  </a:lnTo>
                  <a:lnTo>
                    <a:pt x="36" y="22"/>
                  </a:lnTo>
                  <a:lnTo>
                    <a:pt x="34" y="19"/>
                  </a:lnTo>
                  <a:lnTo>
                    <a:pt x="31" y="17"/>
                  </a:lnTo>
                  <a:lnTo>
                    <a:pt x="29" y="15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20" y="7"/>
                  </a:lnTo>
                  <a:lnTo>
                    <a:pt x="21" y="8"/>
                  </a:lnTo>
                  <a:lnTo>
                    <a:pt x="22" y="9"/>
                  </a:lnTo>
                  <a:lnTo>
                    <a:pt x="24" y="11"/>
                  </a:lnTo>
                  <a:lnTo>
                    <a:pt x="26" y="13"/>
                  </a:lnTo>
                  <a:lnTo>
                    <a:pt x="28" y="15"/>
                  </a:lnTo>
                  <a:lnTo>
                    <a:pt x="31" y="18"/>
                  </a:lnTo>
                  <a:lnTo>
                    <a:pt x="33" y="20"/>
                  </a:lnTo>
                  <a:lnTo>
                    <a:pt x="36" y="22"/>
                  </a:lnTo>
                  <a:lnTo>
                    <a:pt x="37" y="23"/>
                  </a:lnTo>
                  <a:lnTo>
                    <a:pt x="38" y="24"/>
                  </a:lnTo>
                  <a:lnTo>
                    <a:pt x="39" y="25"/>
                  </a:lnTo>
                  <a:lnTo>
                    <a:pt x="40" y="26"/>
                  </a:lnTo>
                  <a:lnTo>
                    <a:pt x="41" y="26"/>
                  </a:lnTo>
                  <a:lnTo>
                    <a:pt x="42" y="27"/>
                  </a:lnTo>
                  <a:lnTo>
                    <a:pt x="43" y="27"/>
                  </a:lnTo>
                  <a:lnTo>
                    <a:pt x="44" y="27"/>
                  </a:lnTo>
                  <a:lnTo>
                    <a:pt x="44" y="28"/>
                  </a:lnTo>
                  <a:lnTo>
                    <a:pt x="45" y="28"/>
                  </a:lnTo>
                  <a:lnTo>
                    <a:pt x="46" y="28"/>
                  </a:lnTo>
                  <a:lnTo>
                    <a:pt x="46" y="27"/>
                  </a:lnTo>
                  <a:lnTo>
                    <a:pt x="47" y="25"/>
                  </a:lnTo>
                  <a:lnTo>
                    <a:pt x="47" y="23"/>
                  </a:lnTo>
                  <a:lnTo>
                    <a:pt x="47" y="20"/>
                  </a:lnTo>
                  <a:lnTo>
                    <a:pt x="47" y="18"/>
                  </a:lnTo>
                  <a:lnTo>
                    <a:pt x="47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48" y="11"/>
                  </a:lnTo>
                  <a:lnTo>
                    <a:pt x="49" y="10"/>
                  </a:lnTo>
                  <a:lnTo>
                    <a:pt x="48" y="10"/>
                  </a:lnTo>
                  <a:lnTo>
                    <a:pt x="49" y="10"/>
                  </a:lnTo>
                  <a:lnTo>
                    <a:pt x="50" y="11"/>
                  </a:lnTo>
                  <a:lnTo>
                    <a:pt x="51" y="12"/>
                  </a:lnTo>
                  <a:lnTo>
                    <a:pt x="52" y="13"/>
                  </a:lnTo>
                  <a:lnTo>
                    <a:pt x="53" y="14"/>
                  </a:lnTo>
                  <a:lnTo>
                    <a:pt x="54" y="15"/>
                  </a:lnTo>
                  <a:lnTo>
                    <a:pt x="54" y="16"/>
                  </a:lnTo>
                  <a:lnTo>
                    <a:pt x="55" y="16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9" y="19"/>
                  </a:lnTo>
                  <a:lnTo>
                    <a:pt x="62" y="21"/>
                  </a:lnTo>
                  <a:lnTo>
                    <a:pt x="66" y="23"/>
                  </a:lnTo>
                  <a:lnTo>
                    <a:pt x="69" y="25"/>
                  </a:lnTo>
                  <a:lnTo>
                    <a:pt x="73" y="26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3" y="29"/>
                  </a:lnTo>
                  <a:lnTo>
                    <a:pt x="85" y="30"/>
                  </a:lnTo>
                  <a:lnTo>
                    <a:pt x="85" y="32"/>
                  </a:lnTo>
                  <a:lnTo>
                    <a:pt x="86" y="34"/>
                  </a:lnTo>
                  <a:lnTo>
                    <a:pt x="87" y="36"/>
                  </a:lnTo>
                  <a:lnTo>
                    <a:pt x="87" y="38"/>
                  </a:lnTo>
                  <a:lnTo>
                    <a:pt x="88" y="40"/>
                  </a:lnTo>
                  <a:lnTo>
                    <a:pt x="89" y="42"/>
                  </a:lnTo>
                  <a:lnTo>
                    <a:pt x="90" y="44"/>
                  </a:lnTo>
                  <a:lnTo>
                    <a:pt x="92" y="46"/>
                  </a:lnTo>
                  <a:lnTo>
                    <a:pt x="93" y="47"/>
                  </a:lnTo>
                  <a:lnTo>
                    <a:pt x="94" y="49"/>
                  </a:lnTo>
                  <a:lnTo>
                    <a:pt x="95" y="49"/>
                  </a:lnTo>
                  <a:lnTo>
                    <a:pt x="96" y="50"/>
                  </a:lnTo>
                  <a:lnTo>
                    <a:pt x="97" y="50"/>
                  </a:lnTo>
                  <a:lnTo>
                    <a:pt x="98" y="51"/>
                  </a:lnTo>
                  <a:lnTo>
                    <a:pt x="99" y="51"/>
                  </a:lnTo>
                  <a:lnTo>
                    <a:pt x="100" y="51"/>
                  </a:lnTo>
                  <a:lnTo>
                    <a:pt x="101" y="52"/>
                  </a:lnTo>
                  <a:lnTo>
                    <a:pt x="102" y="52"/>
                  </a:lnTo>
                  <a:lnTo>
                    <a:pt x="103" y="52"/>
                  </a:lnTo>
                  <a:lnTo>
                    <a:pt x="104" y="52"/>
                  </a:lnTo>
                  <a:lnTo>
                    <a:pt x="105" y="52"/>
                  </a:lnTo>
                  <a:lnTo>
                    <a:pt x="107" y="52"/>
                  </a:lnTo>
                  <a:lnTo>
                    <a:pt x="108" y="51"/>
                  </a:lnTo>
                  <a:lnTo>
                    <a:pt x="109" y="51"/>
                  </a:lnTo>
                  <a:lnTo>
                    <a:pt x="110" y="51"/>
                  </a:lnTo>
                  <a:lnTo>
                    <a:pt x="111" y="51"/>
                  </a:lnTo>
                  <a:lnTo>
                    <a:pt x="112" y="50"/>
                  </a:lnTo>
                  <a:lnTo>
                    <a:pt x="113" y="50"/>
                  </a:lnTo>
                  <a:lnTo>
                    <a:pt x="114" y="50"/>
                  </a:lnTo>
                  <a:lnTo>
                    <a:pt x="114" y="51"/>
                  </a:lnTo>
                  <a:lnTo>
                    <a:pt x="115" y="51"/>
                  </a:lnTo>
                  <a:lnTo>
                    <a:pt x="116" y="52"/>
                  </a:lnTo>
                  <a:lnTo>
                    <a:pt x="117" y="53"/>
                  </a:lnTo>
                  <a:lnTo>
                    <a:pt x="117" y="54"/>
                  </a:lnTo>
                  <a:lnTo>
                    <a:pt x="117" y="55"/>
                  </a:lnTo>
                  <a:lnTo>
                    <a:pt x="118" y="56"/>
                  </a:lnTo>
                  <a:lnTo>
                    <a:pt x="118" y="57"/>
                  </a:lnTo>
                  <a:lnTo>
                    <a:pt x="119" y="58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20" y="62"/>
                  </a:lnTo>
                  <a:lnTo>
                    <a:pt x="120" y="64"/>
                  </a:lnTo>
                  <a:lnTo>
                    <a:pt x="121" y="65"/>
                  </a:lnTo>
                  <a:lnTo>
                    <a:pt x="121" y="67"/>
                  </a:lnTo>
                  <a:lnTo>
                    <a:pt x="121" y="68"/>
                  </a:lnTo>
                  <a:lnTo>
                    <a:pt x="121" y="70"/>
                  </a:lnTo>
                  <a:lnTo>
                    <a:pt x="122" y="71"/>
                  </a:lnTo>
                  <a:lnTo>
                    <a:pt x="121" y="72"/>
                  </a:lnTo>
                  <a:lnTo>
                    <a:pt x="121" y="71"/>
                  </a:lnTo>
                  <a:lnTo>
                    <a:pt x="120" y="72"/>
                  </a:lnTo>
                  <a:lnTo>
                    <a:pt x="119" y="72"/>
                  </a:lnTo>
                  <a:lnTo>
                    <a:pt x="119" y="73"/>
                  </a:lnTo>
                  <a:lnTo>
                    <a:pt x="119" y="74"/>
                  </a:lnTo>
                  <a:lnTo>
                    <a:pt x="119" y="75"/>
                  </a:lnTo>
                  <a:lnTo>
                    <a:pt x="120" y="77"/>
                  </a:lnTo>
                  <a:lnTo>
                    <a:pt x="121" y="78"/>
                  </a:lnTo>
                  <a:lnTo>
                    <a:pt x="121" y="79"/>
                  </a:lnTo>
                  <a:lnTo>
                    <a:pt x="122" y="80"/>
                  </a:lnTo>
                  <a:lnTo>
                    <a:pt x="123" y="82"/>
                  </a:lnTo>
                  <a:lnTo>
                    <a:pt x="125" y="84"/>
                  </a:lnTo>
                  <a:lnTo>
                    <a:pt x="126" y="85"/>
                  </a:lnTo>
                  <a:lnTo>
                    <a:pt x="128" y="87"/>
                  </a:lnTo>
                  <a:lnTo>
                    <a:pt x="130" y="88"/>
                  </a:lnTo>
                  <a:lnTo>
                    <a:pt x="131" y="89"/>
                  </a:lnTo>
                  <a:lnTo>
                    <a:pt x="133" y="90"/>
                  </a:lnTo>
                  <a:lnTo>
                    <a:pt x="135" y="91"/>
                  </a:lnTo>
                  <a:lnTo>
                    <a:pt x="137" y="92"/>
                  </a:lnTo>
                  <a:lnTo>
                    <a:pt x="139" y="93"/>
                  </a:lnTo>
                  <a:lnTo>
                    <a:pt x="141" y="94"/>
                  </a:lnTo>
                  <a:lnTo>
                    <a:pt x="143" y="94"/>
                  </a:lnTo>
                  <a:lnTo>
                    <a:pt x="146" y="94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2" name="Freeform 33"/>
            <p:cNvSpPr>
              <a:spLocks/>
            </p:cNvSpPr>
            <p:nvPr/>
          </p:nvSpPr>
          <p:spPr bwMode="auto">
            <a:xfrm>
              <a:off x="2482" y="2148"/>
              <a:ext cx="507" cy="366"/>
            </a:xfrm>
            <a:custGeom>
              <a:avLst/>
              <a:gdLst>
                <a:gd name="T0" fmla="*/ 2147483647 w 107"/>
                <a:gd name="T1" fmla="*/ 2147483647 h 81"/>
                <a:gd name="T2" fmla="*/ 2147483647 w 107"/>
                <a:gd name="T3" fmla="*/ 2147483647 h 81"/>
                <a:gd name="T4" fmla="*/ 2147483647 w 107"/>
                <a:gd name="T5" fmla="*/ 2147483647 h 81"/>
                <a:gd name="T6" fmla="*/ 2147483647 w 107"/>
                <a:gd name="T7" fmla="*/ 2147483647 h 81"/>
                <a:gd name="T8" fmla="*/ 2147483647 w 107"/>
                <a:gd name="T9" fmla="*/ 2147483647 h 81"/>
                <a:gd name="T10" fmla="*/ 2147483647 w 107"/>
                <a:gd name="T11" fmla="*/ 2147483647 h 81"/>
                <a:gd name="T12" fmla="*/ 2147483647 w 107"/>
                <a:gd name="T13" fmla="*/ 2147483647 h 81"/>
                <a:gd name="T14" fmla="*/ 2147483647 w 107"/>
                <a:gd name="T15" fmla="*/ 2147483647 h 81"/>
                <a:gd name="T16" fmla="*/ 2147483647 w 107"/>
                <a:gd name="T17" fmla="*/ 2147483647 h 81"/>
                <a:gd name="T18" fmla="*/ 2147483647 w 107"/>
                <a:gd name="T19" fmla="*/ 2147483647 h 81"/>
                <a:gd name="T20" fmla="*/ 2147483647 w 107"/>
                <a:gd name="T21" fmla="*/ 2147483647 h 81"/>
                <a:gd name="T22" fmla="*/ 2147483647 w 107"/>
                <a:gd name="T23" fmla="*/ 2147483647 h 81"/>
                <a:gd name="T24" fmla="*/ 2147483647 w 107"/>
                <a:gd name="T25" fmla="*/ 2147483647 h 81"/>
                <a:gd name="T26" fmla="*/ 2147483647 w 107"/>
                <a:gd name="T27" fmla="*/ 2147483647 h 81"/>
                <a:gd name="T28" fmla="*/ 2147483647 w 107"/>
                <a:gd name="T29" fmla="*/ 2147483647 h 81"/>
                <a:gd name="T30" fmla="*/ 2147483647 w 107"/>
                <a:gd name="T31" fmla="*/ 2147483647 h 81"/>
                <a:gd name="T32" fmla="*/ 2147483647 w 107"/>
                <a:gd name="T33" fmla="*/ 2147483647 h 81"/>
                <a:gd name="T34" fmla="*/ 2147483647 w 107"/>
                <a:gd name="T35" fmla="*/ 2147483647 h 81"/>
                <a:gd name="T36" fmla="*/ 2147483647 w 107"/>
                <a:gd name="T37" fmla="*/ 2147483647 h 81"/>
                <a:gd name="T38" fmla="*/ 2147483647 w 107"/>
                <a:gd name="T39" fmla="*/ 2147483647 h 81"/>
                <a:gd name="T40" fmla="*/ 2147483647 w 107"/>
                <a:gd name="T41" fmla="*/ 2147483647 h 81"/>
                <a:gd name="T42" fmla="*/ 2147483647 w 107"/>
                <a:gd name="T43" fmla="*/ 2147483647 h 81"/>
                <a:gd name="T44" fmla="*/ 2147483647 w 107"/>
                <a:gd name="T45" fmla="*/ 2147483647 h 81"/>
                <a:gd name="T46" fmla="*/ 2147483647 w 107"/>
                <a:gd name="T47" fmla="*/ 2147483647 h 81"/>
                <a:gd name="T48" fmla="*/ 2147483647 w 107"/>
                <a:gd name="T49" fmla="*/ 2147483647 h 81"/>
                <a:gd name="T50" fmla="*/ 2147483647 w 107"/>
                <a:gd name="T51" fmla="*/ 0 h 81"/>
                <a:gd name="T52" fmla="*/ 2147483647 w 107"/>
                <a:gd name="T53" fmla="*/ 2147483647 h 81"/>
                <a:gd name="T54" fmla="*/ 2147483647 w 107"/>
                <a:gd name="T55" fmla="*/ 2147483647 h 81"/>
                <a:gd name="T56" fmla="*/ 2147483647 w 107"/>
                <a:gd name="T57" fmla="*/ 2147483647 h 81"/>
                <a:gd name="T58" fmla="*/ 2147483647 w 107"/>
                <a:gd name="T59" fmla="*/ 2147483647 h 81"/>
                <a:gd name="T60" fmla="*/ 2147483647 w 107"/>
                <a:gd name="T61" fmla="*/ 2147483647 h 81"/>
                <a:gd name="T62" fmla="*/ 2147483647 w 107"/>
                <a:gd name="T63" fmla="*/ 0 h 81"/>
                <a:gd name="T64" fmla="*/ 2147483647 w 107"/>
                <a:gd name="T65" fmla="*/ 2147483647 h 81"/>
                <a:gd name="T66" fmla="*/ 2147483647 w 107"/>
                <a:gd name="T67" fmla="*/ 2147483647 h 81"/>
                <a:gd name="T68" fmla="*/ 2147483647 w 107"/>
                <a:gd name="T69" fmla="*/ 2147483647 h 81"/>
                <a:gd name="T70" fmla="*/ 2147483647 w 107"/>
                <a:gd name="T71" fmla="*/ 2147483647 h 81"/>
                <a:gd name="T72" fmla="*/ 2147483647 w 107"/>
                <a:gd name="T73" fmla="*/ 2147483647 h 81"/>
                <a:gd name="T74" fmla="*/ 2147483647 w 107"/>
                <a:gd name="T75" fmla="*/ 2147483647 h 81"/>
                <a:gd name="T76" fmla="*/ 2147483647 w 107"/>
                <a:gd name="T77" fmla="*/ 2147483647 h 81"/>
                <a:gd name="T78" fmla="*/ 2147483647 w 107"/>
                <a:gd name="T79" fmla="*/ 2147483647 h 81"/>
                <a:gd name="T80" fmla="*/ 2147483647 w 107"/>
                <a:gd name="T81" fmla="*/ 2147483647 h 81"/>
                <a:gd name="T82" fmla="*/ 2147483647 w 107"/>
                <a:gd name="T83" fmla="*/ 2147483647 h 81"/>
                <a:gd name="T84" fmla="*/ 2147483647 w 107"/>
                <a:gd name="T85" fmla="*/ 2147483647 h 81"/>
                <a:gd name="T86" fmla="*/ 2147483647 w 107"/>
                <a:gd name="T87" fmla="*/ 2147483647 h 81"/>
                <a:gd name="T88" fmla="*/ 2147483647 w 107"/>
                <a:gd name="T89" fmla="*/ 2147483647 h 81"/>
                <a:gd name="T90" fmla="*/ 2147483647 w 107"/>
                <a:gd name="T91" fmla="*/ 2147483647 h 81"/>
                <a:gd name="T92" fmla="*/ 2147483647 w 107"/>
                <a:gd name="T93" fmla="*/ 2147483647 h 81"/>
                <a:gd name="T94" fmla="*/ 2147483647 w 107"/>
                <a:gd name="T95" fmla="*/ 2147483647 h 81"/>
                <a:gd name="T96" fmla="*/ 2147483647 w 107"/>
                <a:gd name="T97" fmla="*/ 2147483647 h 81"/>
                <a:gd name="T98" fmla="*/ 2147483647 w 107"/>
                <a:gd name="T99" fmla="*/ 2147483647 h 81"/>
                <a:gd name="T100" fmla="*/ 2147483647 w 107"/>
                <a:gd name="T101" fmla="*/ 2147483647 h 81"/>
                <a:gd name="T102" fmla="*/ 2147483647 w 107"/>
                <a:gd name="T103" fmla="*/ 2147483647 h 81"/>
                <a:gd name="T104" fmla="*/ 2147483647 w 107"/>
                <a:gd name="T105" fmla="*/ 2147483647 h 81"/>
                <a:gd name="T106" fmla="*/ 2147483647 w 107"/>
                <a:gd name="T107" fmla="*/ 2147483647 h 81"/>
                <a:gd name="T108" fmla="*/ 2147483647 w 107"/>
                <a:gd name="T109" fmla="*/ 2147483647 h 81"/>
                <a:gd name="T110" fmla="*/ 2147483647 w 107"/>
                <a:gd name="T111" fmla="*/ 2147483647 h 81"/>
                <a:gd name="T112" fmla="*/ 2147483647 w 107"/>
                <a:gd name="T113" fmla="*/ 2147483647 h 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7"/>
                <a:gd name="T172" fmla="*/ 0 h 81"/>
                <a:gd name="T173" fmla="*/ 107 w 107"/>
                <a:gd name="T174" fmla="*/ 81 h 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7" h="81">
                  <a:moveTo>
                    <a:pt x="96" y="80"/>
                  </a:moveTo>
                  <a:lnTo>
                    <a:pt x="96" y="80"/>
                  </a:lnTo>
                  <a:lnTo>
                    <a:pt x="96" y="79"/>
                  </a:lnTo>
                  <a:lnTo>
                    <a:pt x="96" y="78"/>
                  </a:lnTo>
                  <a:lnTo>
                    <a:pt x="96" y="77"/>
                  </a:lnTo>
                  <a:lnTo>
                    <a:pt x="97" y="76"/>
                  </a:lnTo>
                  <a:lnTo>
                    <a:pt x="96" y="76"/>
                  </a:lnTo>
                  <a:lnTo>
                    <a:pt x="97" y="75"/>
                  </a:lnTo>
                  <a:lnTo>
                    <a:pt x="98" y="75"/>
                  </a:lnTo>
                  <a:lnTo>
                    <a:pt x="99" y="74"/>
                  </a:lnTo>
                  <a:lnTo>
                    <a:pt x="100" y="74"/>
                  </a:lnTo>
                  <a:lnTo>
                    <a:pt x="100" y="73"/>
                  </a:lnTo>
                  <a:lnTo>
                    <a:pt x="100" y="72"/>
                  </a:lnTo>
                  <a:lnTo>
                    <a:pt x="101" y="71"/>
                  </a:lnTo>
                  <a:lnTo>
                    <a:pt x="102" y="70"/>
                  </a:lnTo>
                  <a:lnTo>
                    <a:pt x="103" y="69"/>
                  </a:lnTo>
                  <a:lnTo>
                    <a:pt x="104" y="69"/>
                  </a:lnTo>
                  <a:lnTo>
                    <a:pt x="105" y="69"/>
                  </a:lnTo>
                  <a:lnTo>
                    <a:pt x="106" y="68"/>
                  </a:lnTo>
                  <a:lnTo>
                    <a:pt x="106" y="67"/>
                  </a:lnTo>
                  <a:lnTo>
                    <a:pt x="107" y="66"/>
                  </a:lnTo>
                  <a:lnTo>
                    <a:pt x="106" y="65"/>
                  </a:lnTo>
                  <a:lnTo>
                    <a:pt x="106" y="64"/>
                  </a:lnTo>
                  <a:lnTo>
                    <a:pt x="105" y="63"/>
                  </a:lnTo>
                  <a:lnTo>
                    <a:pt x="105" y="62"/>
                  </a:lnTo>
                  <a:lnTo>
                    <a:pt x="105" y="61"/>
                  </a:lnTo>
                  <a:lnTo>
                    <a:pt x="104" y="60"/>
                  </a:lnTo>
                  <a:lnTo>
                    <a:pt x="104" y="59"/>
                  </a:lnTo>
                  <a:lnTo>
                    <a:pt x="102" y="59"/>
                  </a:lnTo>
                  <a:lnTo>
                    <a:pt x="100" y="59"/>
                  </a:lnTo>
                  <a:lnTo>
                    <a:pt x="97" y="60"/>
                  </a:lnTo>
                  <a:lnTo>
                    <a:pt x="95" y="60"/>
                  </a:lnTo>
                  <a:lnTo>
                    <a:pt x="91" y="61"/>
                  </a:lnTo>
                  <a:lnTo>
                    <a:pt x="87" y="63"/>
                  </a:lnTo>
                  <a:lnTo>
                    <a:pt x="82" y="64"/>
                  </a:lnTo>
                  <a:lnTo>
                    <a:pt x="80" y="65"/>
                  </a:lnTo>
                  <a:lnTo>
                    <a:pt x="78" y="65"/>
                  </a:lnTo>
                  <a:lnTo>
                    <a:pt x="76" y="65"/>
                  </a:lnTo>
                  <a:lnTo>
                    <a:pt x="74" y="66"/>
                  </a:lnTo>
                  <a:lnTo>
                    <a:pt x="72" y="66"/>
                  </a:lnTo>
                  <a:lnTo>
                    <a:pt x="70" y="66"/>
                  </a:lnTo>
                  <a:lnTo>
                    <a:pt x="68" y="65"/>
                  </a:lnTo>
                  <a:lnTo>
                    <a:pt x="69" y="65"/>
                  </a:lnTo>
                  <a:lnTo>
                    <a:pt x="67" y="64"/>
                  </a:lnTo>
                  <a:lnTo>
                    <a:pt x="66" y="63"/>
                  </a:lnTo>
                  <a:lnTo>
                    <a:pt x="65" y="63"/>
                  </a:lnTo>
                  <a:lnTo>
                    <a:pt x="63" y="61"/>
                  </a:lnTo>
                  <a:lnTo>
                    <a:pt x="62" y="59"/>
                  </a:lnTo>
                  <a:lnTo>
                    <a:pt x="60" y="57"/>
                  </a:lnTo>
                  <a:lnTo>
                    <a:pt x="55" y="51"/>
                  </a:lnTo>
                  <a:lnTo>
                    <a:pt x="54" y="49"/>
                  </a:lnTo>
                  <a:lnTo>
                    <a:pt x="52" y="47"/>
                  </a:lnTo>
                  <a:lnTo>
                    <a:pt x="50" y="45"/>
                  </a:lnTo>
                  <a:lnTo>
                    <a:pt x="49" y="45"/>
                  </a:lnTo>
                  <a:lnTo>
                    <a:pt x="48" y="44"/>
                  </a:lnTo>
                  <a:lnTo>
                    <a:pt x="47" y="43"/>
                  </a:lnTo>
                  <a:lnTo>
                    <a:pt x="46" y="42"/>
                  </a:lnTo>
                  <a:lnTo>
                    <a:pt x="45" y="42"/>
                  </a:lnTo>
                  <a:lnTo>
                    <a:pt x="44" y="41"/>
                  </a:lnTo>
                  <a:lnTo>
                    <a:pt x="42" y="41"/>
                  </a:lnTo>
                  <a:lnTo>
                    <a:pt x="41" y="41"/>
                  </a:lnTo>
                  <a:lnTo>
                    <a:pt x="40" y="40"/>
                  </a:lnTo>
                  <a:lnTo>
                    <a:pt x="38" y="40"/>
                  </a:lnTo>
                  <a:lnTo>
                    <a:pt x="37" y="40"/>
                  </a:lnTo>
                  <a:lnTo>
                    <a:pt x="37" y="39"/>
                  </a:lnTo>
                  <a:lnTo>
                    <a:pt x="34" y="39"/>
                  </a:lnTo>
                  <a:lnTo>
                    <a:pt x="32" y="38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17" y="39"/>
                  </a:lnTo>
                  <a:lnTo>
                    <a:pt x="14" y="39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4" y="38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2" y="36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3" y="29"/>
                  </a:lnTo>
                  <a:lnTo>
                    <a:pt x="14" y="29"/>
                  </a:lnTo>
                  <a:lnTo>
                    <a:pt x="15" y="28"/>
                  </a:lnTo>
                  <a:lnTo>
                    <a:pt x="15" y="29"/>
                  </a:lnTo>
                  <a:lnTo>
                    <a:pt x="15" y="28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18" y="25"/>
                  </a:lnTo>
                  <a:lnTo>
                    <a:pt x="19" y="24"/>
                  </a:lnTo>
                  <a:lnTo>
                    <a:pt x="21" y="24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4" y="21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9" y="18"/>
                  </a:lnTo>
                  <a:lnTo>
                    <a:pt x="30" y="17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5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0" y="2"/>
                  </a:lnTo>
                  <a:lnTo>
                    <a:pt x="50" y="3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50" y="6"/>
                  </a:lnTo>
                  <a:lnTo>
                    <a:pt x="49" y="8"/>
                  </a:lnTo>
                  <a:lnTo>
                    <a:pt x="48" y="11"/>
                  </a:lnTo>
                  <a:lnTo>
                    <a:pt x="48" y="13"/>
                  </a:lnTo>
                  <a:lnTo>
                    <a:pt x="48" y="15"/>
                  </a:lnTo>
                  <a:lnTo>
                    <a:pt x="47" y="16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8" y="13"/>
                  </a:lnTo>
                  <a:lnTo>
                    <a:pt x="49" y="12"/>
                  </a:lnTo>
                  <a:lnTo>
                    <a:pt x="50" y="8"/>
                  </a:lnTo>
                  <a:lnTo>
                    <a:pt x="50" y="7"/>
                  </a:lnTo>
                  <a:lnTo>
                    <a:pt x="51" y="5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6" y="12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6" y="13"/>
                  </a:lnTo>
                  <a:lnTo>
                    <a:pt x="35" y="14"/>
                  </a:lnTo>
                  <a:lnTo>
                    <a:pt x="34" y="15"/>
                  </a:lnTo>
                  <a:lnTo>
                    <a:pt x="33" y="15"/>
                  </a:lnTo>
                  <a:lnTo>
                    <a:pt x="32" y="16"/>
                  </a:lnTo>
                  <a:lnTo>
                    <a:pt x="31" y="16"/>
                  </a:lnTo>
                  <a:lnTo>
                    <a:pt x="30" y="17"/>
                  </a:lnTo>
                  <a:lnTo>
                    <a:pt x="28" y="18"/>
                  </a:lnTo>
                  <a:lnTo>
                    <a:pt x="27" y="18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2" y="23"/>
                  </a:lnTo>
                  <a:lnTo>
                    <a:pt x="21" y="23"/>
                  </a:lnTo>
                  <a:lnTo>
                    <a:pt x="19" y="24"/>
                  </a:lnTo>
                  <a:lnTo>
                    <a:pt x="18" y="24"/>
                  </a:lnTo>
                  <a:lnTo>
                    <a:pt x="16" y="25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0" y="29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7"/>
                  </a:lnTo>
                  <a:lnTo>
                    <a:pt x="3" y="38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5" y="40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7" y="39"/>
                  </a:lnTo>
                  <a:lnTo>
                    <a:pt x="21" y="39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8" y="39"/>
                  </a:lnTo>
                  <a:lnTo>
                    <a:pt x="30" y="39"/>
                  </a:lnTo>
                  <a:lnTo>
                    <a:pt x="32" y="39"/>
                  </a:lnTo>
                  <a:lnTo>
                    <a:pt x="34" y="39"/>
                  </a:lnTo>
                  <a:lnTo>
                    <a:pt x="36" y="39"/>
                  </a:lnTo>
                  <a:lnTo>
                    <a:pt x="37" y="40"/>
                  </a:lnTo>
                  <a:lnTo>
                    <a:pt x="38" y="41"/>
                  </a:lnTo>
                  <a:lnTo>
                    <a:pt x="40" y="41"/>
                  </a:lnTo>
                  <a:lnTo>
                    <a:pt x="41" y="41"/>
                  </a:lnTo>
                  <a:lnTo>
                    <a:pt x="42" y="42"/>
                  </a:lnTo>
                  <a:lnTo>
                    <a:pt x="43" y="42"/>
                  </a:lnTo>
                  <a:lnTo>
                    <a:pt x="45" y="42"/>
                  </a:lnTo>
                  <a:lnTo>
                    <a:pt x="46" y="43"/>
                  </a:lnTo>
                  <a:lnTo>
                    <a:pt x="47" y="44"/>
                  </a:lnTo>
                  <a:lnTo>
                    <a:pt x="48" y="44"/>
                  </a:lnTo>
                  <a:lnTo>
                    <a:pt x="49" y="45"/>
                  </a:lnTo>
                  <a:lnTo>
                    <a:pt x="50" y="46"/>
                  </a:lnTo>
                  <a:lnTo>
                    <a:pt x="51" y="48"/>
                  </a:lnTo>
                  <a:lnTo>
                    <a:pt x="53" y="49"/>
                  </a:lnTo>
                  <a:lnTo>
                    <a:pt x="55" y="51"/>
                  </a:lnTo>
                  <a:lnTo>
                    <a:pt x="59" y="58"/>
                  </a:lnTo>
                  <a:lnTo>
                    <a:pt x="61" y="60"/>
                  </a:lnTo>
                  <a:lnTo>
                    <a:pt x="63" y="61"/>
                  </a:lnTo>
                  <a:lnTo>
                    <a:pt x="65" y="63"/>
                  </a:lnTo>
                  <a:lnTo>
                    <a:pt x="66" y="64"/>
                  </a:lnTo>
                  <a:lnTo>
                    <a:pt x="67" y="65"/>
                  </a:lnTo>
                  <a:lnTo>
                    <a:pt x="68" y="65"/>
                  </a:lnTo>
                  <a:lnTo>
                    <a:pt x="69" y="66"/>
                  </a:lnTo>
                  <a:lnTo>
                    <a:pt x="72" y="66"/>
                  </a:lnTo>
                  <a:lnTo>
                    <a:pt x="74" y="66"/>
                  </a:lnTo>
                  <a:lnTo>
                    <a:pt x="76" y="66"/>
                  </a:lnTo>
                  <a:lnTo>
                    <a:pt x="78" y="66"/>
                  </a:lnTo>
                  <a:lnTo>
                    <a:pt x="80" y="65"/>
                  </a:lnTo>
                  <a:lnTo>
                    <a:pt x="82" y="65"/>
                  </a:lnTo>
                  <a:lnTo>
                    <a:pt x="87" y="63"/>
                  </a:lnTo>
                  <a:lnTo>
                    <a:pt x="91" y="62"/>
                  </a:lnTo>
                  <a:lnTo>
                    <a:pt x="95" y="61"/>
                  </a:lnTo>
                  <a:lnTo>
                    <a:pt x="98" y="60"/>
                  </a:lnTo>
                  <a:lnTo>
                    <a:pt x="100" y="60"/>
                  </a:lnTo>
                  <a:lnTo>
                    <a:pt x="102" y="59"/>
                  </a:lnTo>
                  <a:lnTo>
                    <a:pt x="104" y="59"/>
                  </a:lnTo>
                  <a:lnTo>
                    <a:pt x="104" y="60"/>
                  </a:lnTo>
                  <a:lnTo>
                    <a:pt x="104" y="61"/>
                  </a:lnTo>
                  <a:lnTo>
                    <a:pt x="104" y="62"/>
                  </a:lnTo>
                  <a:lnTo>
                    <a:pt x="105" y="64"/>
                  </a:lnTo>
                  <a:lnTo>
                    <a:pt x="105" y="65"/>
                  </a:lnTo>
                  <a:lnTo>
                    <a:pt x="106" y="66"/>
                  </a:lnTo>
                  <a:lnTo>
                    <a:pt x="106" y="67"/>
                  </a:lnTo>
                  <a:lnTo>
                    <a:pt x="106" y="68"/>
                  </a:lnTo>
                  <a:lnTo>
                    <a:pt x="105" y="68"/>
                  </a:lnTo>
                  <a:lnTo>
                    <a:pt x="104" y="69"/>
                  </a:lnTo>
                  <a:lnTo>
                    <a:pt x="103" y="69"/>
                  </a:lnTo>
                  <a:lnTo>
                    <a:pt x="102" y="69"/>
                  </a:lnTo>
                  <a:lnTo>
                    <a:pt x="101" y="70"/>
                  </a:lnTo>
                  <a:lnTo>
                    <a:pt x="100" y="71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8" y="74"/>
                  </a:lnTo>
                  <a:lnTo>
                    <a:pt x="97" y="74"/>
                  </a:lnTo>
                  <a:lnTo>
                    <a:pt x="97" y="75"/>
                  </a:lnTo>
                  <a:lnTo>
                    <a:pt x="96" y="75"/>
                  </a:lnTo>
                  <a:lnTo>
                    <a:pt x="96" y="76"/>
                  </a:lnTo>
                  <a:lnTo>
                    <a:pt x="95" y="77"/>
                  </a:lnTo>
                  <a:lnTo>
                    <a:pt x="95" y="78"/>
                  </a:lnTo>
                  <a:lnTo>
                    <a:pt x="95" y="79"/>
                  </a:lnTo>
                  <a:lnTo>
                    <a:pt x="95" y="80"/>
                  </a:lnTo>
                  <a:lnTo>
                    <a:pt x="96" y="81"/>
                  </a:lnTo>
                  <a:lnTo>
                    <a:pt x="97" y="81"/>
                  </a:lnTo>
                  <a:lnTo>
                    <a:pt x="96" y="80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3" name="Freeform 34"/>
            <p:cNvSpPr>
              <a:spLocks/>
            </p:cNvSpPr>
            <p:nvPr/>
          </p:nvSpPr>
          <p:spPr bwMode="auto">
            <a:xfrm>
              <a:off x="2652" y="1649"/>
              <a:ext cx="304" cy="716"/>
            </a:xfrm>
            <a:custGeom>
              <a:avLst/>
              <a:gdLst>
                <a:gd name="T0" fmla="*/ 2147483647 w 64"/>
                <a:gd name="T1" fmla="*/ 2147483647 h 159"/>
                <a:gd name="T2" fmla="*/ 2147483647 w 64"/>
                <a:gd name="T3" fmla="*/ 2147483647 h 159"/>
                <a:gd name="T4" fmla="*/ 2147483647 w 64"/>
                <a:gd name="T5" fmla="*/ 2147483647 h 159"/>
                <a:gd name="T6" fmla="*/ 2147483647 w 64"/>
                <a:gd name="T7" fmla="*/ 2147483647 h 159"/>
                <a:gd name="T8" fmla="*/ 2147483647 w 64"/>
                <a:gd name="T9" fmla="*/ 2147483647 h 159"/>
                <a:gd name="T10" fmla="*/ 2147483647 w 64"/>
                <a:gd name="T11" fmla="*/ 2147483647 h 159"/>
                <a:gd name="T12" fmla="*/ 2147483647 w 64"/>
                <a:gd name="T13" fmla="*/ 2147483647 h 159"/>
                <a:gd name="T14" fmla="*/ 2147483647 w 64"/>
                <a:gd name="T15" fmla="*/ 2147483647 h 159"/>
                <a:gd name="T16" fmla="*/ 2147483647 w 64"/>
                <a:gd name="T17" fmla="*/ 2147483647 h 159"/>
                <a:gd name="T18" fmla="*/ 2147483647 w 64"/>
                <a:gd name="T19" fmla="*/ 2147483647 h 159"/>
                <a:gd name="T20" fmla="*/ 2147483647 w 64"/>
                <a:gd name="T21" fmla="*/ 2147483647 h 159"/>
                <a:gd name="T22" fmla="*/ 2147483647 w 64"/>
                <a:gd name="T23" fmla="*/ 2147483647 h 159"/>
                <a:gd name="T24" fmla="*/ 2147483647 w 64"/>
                <a:gd name="T25" fmla="*/ 2147483647 h 159"/>
                <a:gd name="T26" fmla="*/ 2147483647 w 64"/>
                <a:gd name="T27" fmla="*/ 2147483647 h 159"/>
                <a:gd name="T28" fmla="*/ 2147483647 w 64"/>
                <a:gd name="T29" fmla="*/ 2147483647 h 159"/>
                <a:gd name="T30" fmla="*/ 2147483647 w 64"/>
                <a:gd name="T31" fmla="*/ 2147483647 h 159"/>
                <a:gd name="T32" fmla="*/ 2147483647 w 64"/>
                <a:gd name="T33" fmla="*/ 2147483647 h 159"/>
                <a:gd name="T34" fmla="*/ 2147483647 w 64"/>
                <a:gd name="T35" fmla="*/ 2147483647 h 159"/>
                <a:gd name="T36" fmla="*/ 2147483647 w 64"/>
                <a:gd name="T37" fmla="*/ 2147483647 h 159"/>
                <a:gd name="T38" fmla="*/ 2147483647 w 64"/>
                <a:gd name="T39" fmla="*/ 2147483647 h 159"/>
                <a:gd name="T40" fmla="*/ 2147483647 w 64"/>
                <a:gd name="T41" fmla="*/ 2147483647 h 159"/>
                <a:gd name="T42" fmla="*/ 2147483647 w 64"/>
                <a:gd name="T43" fmla="*/ 2147483647 h 159"/>
                <a:gd name="T44" fmla="*/ 2147483647 w 64"/>
                <a:gd name="T45" fmla="*/ 2147483647 h 159"/>
                <a:gd name="T46" fmla="*/ 0 w 64"/>
                <a:gd name="T47" fmla="*/ 2147483647 h 159"/>
                <a:gd name="T48" fmla="*/ 0 w 64"/>
                <a:gd name="T49" fmla="*/ 2147483647 h 159"/>
                <a:gd name="T50" fmla="*/ 2147483647 w 64"/>
                <a:gd name="T51" fmla="*/ 2147483647 h 159"/>
                <a:gd name="T52" fmla="*/ 2147483647 w 64"/>
                <a:gd name="T53" fmla="*/ 2147483647 h 159"/>
                <a:gd name="T54" fmla="*/ 2147483647 w 64"/>
                <a:gd name="T55" fmla="*/ 2147483647 h 159"/>
                <a:gd name="T56" fmla="*/ 2147483647 w 64"/>
                <a:gd name="T57" fmla="*/ 2147483647 h 159"/>
                <a:gd name="T58" fmla="*/ 2147483647 w 64"/>
                <a:gd name="T59" fmla="*/ 2147483647 h 159"/>
                <a:gd name="T60" fmla="*/ 2147483647 w 64"/>
                <a:gd name="T61" fmla="*/ 2147483647 h 159"/>
                <a:gd name="T62" fmla="*/ 2147483647 w 64"/>
                <a:gd name="T63" fmla="*/ 2147483647 h 159"/>
                <a:gd name="T64" fmla="*/ 2147483647 w 64"/>
                <a:gd name="T65" fmla="*/ 2147483647 h 159"/>
                <a:gd name="T66" fmla="*/ 2147483647 w 64"/>
                <a:gd name="T67" fmla="*/ 2147483647 h 159"/>
                <a:gd name="T68" fmla="*/ 2147483647 w 64"/>
                <a:gd name="T69" fmla="*/ 2147483647 h 159"/>
                <a:gd name="T70" fmla="*/ 2147483647 w 64"/>
                <a:gd name="T71" fmla="*/ 2147483647 h 159"/>
                <a:gd name="T72" fmla="*/ 2147483647 w 64"/>
                <a:gd name="T73" fmla="*/ 2147483647 h 159"/>
                <a:gd name="T74" fmla="*/ 2147483647 w 64"/>
                <a:gd name="T75" fmla="*/ 2147483647 h 159"/>
                <a:gd name="T76" fmla="*/ 2147483647 w 64"/>
                <a:gd name="T77" fmla="*/ 2147483647 h 159"/>
                <a:gd name="T78" fmla="*/ 2147483647 w 64"/>
                <a:gd name="T79" fmla="*/ 2147483647 h 159"/>
                <a:gd name="T80" fmla="*/ 2147483647 w 64"/>
                <a:gd name="T81" fmla="*/ 2147483647 h 159"/>
                <a:gd name="T82" fmla="*/ 2147483647 w 64"/>
                <a:gd name="T83" fmla="*/ 2147483647 h 159"/>
                <a:gd name="T84" fmla="*/ 2147483647 w 64"/>
                <a:gd name="T85" fmla="*/ 2147483647 h 159"/>
                <a:gd name="T86" fmla="*/ 2147483647 w 64"/>
                <a:gd name="T87" fmla="*/ 2147483647 h 159"/>
                <a:gd name="T88" fmla="*/ 2147483647 w 64"/>
                <a:gd name="T89" fmla="*/ 2147483647 h 159"/>
                <a:gd name="T90" fmla="*/ 2147483647 w 64"/>
                <a:gd name="T91" fmla="*/ 2147483647 h 159"/>
                <a:gd name="T92" fmla="*/ 2147483647 w 64"/>
                <a:gd name="T93" fmla="*/ 2147483647 h 159"/>
                <a:gd name="T94" fmla="*/ 2147483647 w 64"/>
                <a:gd name="T95" fmla="*/ 2147483647 h 159"/>
                <a:gd name="T96" fmla="*/ 2147483647 w 64"/>
                <a:gd name="T97" fmla="*/ 2147483647 h 159"/>
                <a:gd name="T98" fmla="*/ 2147483647 w 64"/>
                <a:gd name="T99" fmla="*/ 2147483647 h 159"/>
                <a:gd name="T100" fmla="*/ 2147483647 w 64"/>
                <a:gd name="T101" fmla="*/ 2147483647 h 159"/>
                <a:gd name="T102" fmla="*/ 2147483647 w 64"/>
                <a:gd name="T103" fmla="*/ 2147483647 h 159"/>
                <a:gd name="T104" fmla="*/ 2147483647 w 64"/>
                <a:gd name="T105" fmla="*/ 2147483647 h 159"/>
                <a:gd name="T106" fmla="*/ 2147483647 w 64"/>
                <a:gd name="T107" fmla="*/ 2147483647 h 159"/>
                <a:gd name="T108" fmla="*/ 2147483647 w 64"/>
                <a:gd name="T109" fmla="*/ 2147483647 h 159"/>
                <a:gd name="T110" fmla="*/ 2147483647 w 64"/>
                <a:gd name="T111" fmla="*/ 2147483647 h 159"/>
                <a:gd name="T112" fmla="*/ 2147483647 w 64"/>
                <a:gd name="T113" fmla="*/ 2147483647 h 15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4"/>
                <a:gd name="T172" fmla="*/ 0 h 159"/>
                <a:gd name="T173" fmla="*/ 64 w 64"/>
                <a:gd name="T174" fmla="*/ 159 h 15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4" h="159">
                  <a:moveTo>
                    <a:pt x="11" y="128"/>
                  </a:moveTo>
                  <a:lnTo>
                    <a:pt x="11" y="128"/>
                  </a:lnTo>
                  <a:lnTo>
                    <a:pt x="12" y="129"/>
                  </a:lnTo>
                  <a:lnTo>
                    <a:pt x="13" y="130"/>
                  </a:lnTo>
                  <a:lnTo>
                    <a:pt x="14" y="130"/>
                  </a:lnTo>
                  <a:lnTo>
                    <a:pt x="15" y="131"/>
                  </a:lnTo>
                  <a:lnTo>
                    <a:pt x="16" y="131"/>
                  </a:lnTo>
                  <a:lnTo>
                    <a:pt x="15" y="131"/>
                  </a:lnTo>
                  <a:lnTo>
                    <a:pt x="16" y="132"/>
                  </a:lnTo>
                  <a:lnTo>
                    <a:pt x="17" y="132"/>
                  </a:lnTo>
                  <a:lnTo>
                    <a:pt x="17" y="133"/>
                  </a:lnTo>
                  <a:lnTo>
                    <a:pt x="18" y="134"/>
                  </a:lnTo>
                  <a:lnTo>
                    <a:pt x="18" y="135"/>
                  </a:lnTo>
                  <a:lnTo>
                    <a:pt x="18" y="136"/>
                  </a:lnTo>
                  <a:lnTo>
                    <a:pt x="18" y="137"/>
                  </a:lnTo>
                  <a:lnTo>
                    <a:pt x="18" y="138"/>
                  </a:lnTo>
                  <a:lnTo>
                    <a:pt x="18" y="140"/>
                  </a:lnTo>
                  <a:lnTo>
                    <a:pt x="18" y="142"/>
                  </a:lnTo>
                  <a:lnTo>
                    <a:pt x="18" y="144"/>
                  </a:lnTo>
                  <a:lnTo>
                    <a:pt x="20" y="146"/>
                  </a:lnTo>
                  <a:lnTo>
                    <a:pt x="22" y="148"/>
                  </a:lnTo>
                  <a:lnTo>
                    <a:pt x="23" y="149"/>
                  </a:lnTo>
                  <a:lnTo>
                    <a:pt x="25" y="151"/>
                  </a:lnTo>
                  <a:lnTo>
                    <a:pt x="26" y="152"/>
                  </a:lnTo>
                  <a:lnTo>
                    <a:pt x="28" y="153"/>
                  </a:lnTo>
                  <a:lnTo>
                    <a:pt x="29" y="154"/>
                  </a:lnTo>
                  <a:lnTo>
                    <a:pt x="30" y="155"/>
                  </a:lnTo>
                  <a:lnTo>
                    <a:pt x="31" y="156"/>
                  </a:lnTo>
                  <a:lnTo>
                    <a:pt x="33" y="157"/>
                  </a:lnTo>
                  <a:lnTo>
                    <a:pt x="34" y="158"/>
                  </a:lnTo>
                  <a:lnTo>
                    <a:pt x="35" y="158"/>
                  </a:lnTo>
                  <a:lnTo>
                    <a:pt x="36" y="159"/>
                  </a:lnTo>
                  <a:lnTo>
                    <a:pt x="37" y="159"/>
                  </a:lnTo>
                  <a:lnTo>
                    <a:pt x="38" y="159"/>
                  </a:lnTo>
                  <a:lnTo>
                    <a:pt x="39" y="159"/>
                  </a:lnTo>
                  <a:lnTo>
                    <a:pt x="41" y="159"/>
                  </a:lnTo>
                  <a:lnTo>
                    <a:pt x="42" y="159"/>
                  </a:lnTo>
                  <a:lnTo>
                    <a:pt x="43" y="159"/>
                  </a:lnTo>
                  <a:lnTo>
                    <a:pt x="44" y="159"/>
                  </a:lnTo>
                  <a:lnTo>
                    <a:pt x="45" y="159"/>
                  </a:lnTo>
                  <a:lnTo>
                    <a:pt x="46" y="158"/>
                  </a:lnTo>
                  <a:lnTo>
                    <a:pt x="48" y="157"/>
                  </a:lnTo>
                  <a:lnTo>
                    <a:pt x="49" y="157"/>
                  </a:lnTo>
                  <a:lnTo>
                    <a:pt x="50" y="156"/>
                  </a:lnTo>
                  <a:lnTo>
                    <a:pt x="52" y="155"/>
                  </a:lnTo>
                  <a:lnTo>
                    <a:pt x="53" y="154"/>
                  </a:lnTo>
                  <a:lnTo>
                    <a:pt x="55" y="153"/>
                  </a:lnTo>
                  <a:lnTo>
                    <a:pt x="57" y="152"/>
                  </a:lnTo>
                  <a:lnTo>
                    <a:pt x="58" y="150"/>
                  </a:lnTo>
                  <a:lnTo>
                    <a:pt x="60" y="149"/>
                  </a:lnTo>
                  <a:lnTo>
                    <a:pt x="62" y="148"/>
                  </a:lnTo>
                  <a:lnTo>
                    <a:pt x="63" y="147"/>
                  </a:lnTo>
                  <a:lnTo>
                    <a:pt x="63" y="146"/>
                  </a:lnTo>
                  <a:lnTo>
                    <a:pt x="64" y="146"/>
                  </a:lnTo>
                  <a:lnTo>
                    <a:pt x="64" y="145"/>
                  </a:lnTo>
                  <a:lnTo>
                    <a:pt x="62" y="144"/>
                  </a:lnTo>
                  <a:lnTo>
                    <a:pt x="60" y="144"/>
                  </a:lnTo>
                  <a:lnTo>
                    <a:pt x="58" y="143"/>
                  </a:lnTo>
                  <a:lnTo>
                    <a:pt x="57" y="143"/>
                  </a:lnTo>
                  <a:lnTo>
                    <a:pt x="55" y="142"/>
                  </a:lnTo>
                  <a:lnTo>
                    <a:pt x="53" y="142"/>
                  </a:lnTo>
                  <a:lnTo>
                    <a:pt x="51" y="141"/>
                  </a:lnTo>
                  <a:lnTo>
                    <a:pt x="50" y="140"/>
                  </a:lnTo>
                  <a:lnTo>
                    <a:pt x="48" y="139"/>
                  </a:lnTo>
                  <a:lnTo>
                    <a:pt x="46" y="138"/>
                  </a:lnTo>
                  <a:lnTo>
                    <a:pt x="45" y="137"/>
                  </a:lnTo>
                  <a:lnTo>
                    <a:pt x="43" y="136"/>
                  </a:lnTo>
                  <a:lnTo>
                    <a:pt x="40" y="134"/>
                  </a:lnTo>
                  <a:lnTo>
                    <a:pt x="37" y="132"/>
                  </a:lnTo>
                  <a:lnTo>
                    <a:pt x="34" y="129"/>
                  </a:lnTo>
                  <a:lnTo>
                    <a:pt x="33" y="128"/>
                  </a:lnTo>
                  <a:lnTo>
                    <a:pt x="31" y="126"/>
                  </a:lnTo>
                  <a:lnTo>
                    <a:pt x="30" y="125"/>
                  </a:lnTo>
                  <a:lnTo>
                    <a:pt x="29" y="124"/>
                  </a:lnTo>
                  <a:lnTo>
                    <a:pt x="28" y="122"/>
                  </a:lnTo>
                  <a:lnTo>
                    <a:pt x="26" y="121"/>
                  </a:lnTo>
                  <a:lnTo>
                    <a:pt x="25" y="119"/>
                  </a:lnTo>
                  <a:lnTo>
                    <a:pt x="24" y="117"/>
                  </a:lnTo>
                  <a:lnTo>
                    <a:pt x="24" y="116"/>
                  </a:lnTo>
                  <a:lnTo>
                    <a:pt x="23" y="114"/>
                  </a:lnTo>
                  <a:lnTo>
                    <a:pt x="22" y="113"/>
                  </a:lnTo>
                  <a:lnTo>
                    <a:pt x="21" y="111"/>
                  </a:lnTo>
                  <a:lnTo>
                    <a:pt x="21" y="109"/>
                  </a:lnTo>
                  <a:lnTo>
                    <a:pt x="20" y="108"/>
                  </a:lnTo>
                  <a:lnTo>
                    <a:pt x="20" y="106"/>
                  </a:lnTo>
                  <a:lnTo>
                    <a:pt x="20" y="105"/>
                  </a:lnTo>
                  <a:lnTo>
                    <a:pt x="20" y="103"/>
                  </a:lnTo>
                  <a:lnTo>
                    <a:pt x="21" y="102"/>
                  </a:lnTo>
                  <a:lnTo>
                    <a:pt x="21" y="101"/>
                  </a:lnTo>
                  <a:lnTo>
                    <a:pt x="21" y="99"/>
                  </a:lnTo>
                  <a:lnTo>
                    <a:pt x="22" y="98"/>
                  </a:lnTo>
                  <a:lnTo>
                    <a:pt x="22" y="97"/>
                  </a:lnTo>
                  <a:lnTo>
                    <a:pt x="23" y="95"/>
                  </a:lnTo>
                  <a:lnTo>
                    <a:pt x="24" y="93"/>
                  </a:lnTo>
                  <a:lnTo>
                    <a:pt x="25" y="90"/>
                  </a:lnTo>
                  <a:lnTo>
                    <a:pt x="27" y="89"/>
                  </a:lnTo>
                  <a:lnTo>
                    <a:pt x="28" y="87"/>
                  </a:lnTo>
                  <a:lnTo>
                    <a:pt x="30" y="85"/>
                  </a:lnTo>
                  <a:lnTo>
                    <a:pt x="33" y="81"/>
                  </a:lnTo>
                  <a:lnTo>
                    <a:pt x="34" y="79"/>
                  </a:lnTo>
                  <a:lnTo>
                    <a:pt x="35" y="79"/>
                  </a:lnTo>
                  <a:lnTo>
                    <a:pt x="36" y="77"/>
                  </a:lnTo>
                  <a:lnTo>
                    <a:pt x="38" y="74"/>
                  </a:lnTo>
                  <a:lnTo>
                    <a:pt x="39" y="72"/>
                  </a:lnTo>
                  <a:lnTo>
                    <a:pt x="40" y="70"/>
                  </a:lnTo>
                  <a:lnTo>
                    <a:pt x="40" y="68"/>
                  </a:lnTo>
                  <a:lnTo>
                    <a:pt x="40" y="66"/>
                  </a:lnTo>
                  <a:lnTo>
                    <a:pt x="41" y="65"/>
                  </a:lnTo>
                  <a:lnTo>
                    <a:pt x="41" y="63"/>
                  </a:lnTo>
                  <a:lnTo>
                    <a:pt x="42" y="61"/>
                  </a:lnTo>
                  <a:lnTo>
                    <a:pt x="43" y="58"/>
                  </a:lnTo>
                  <a:lnTo>
                    <a:pt x="45" y="55"/>
                  </a:lnTo>
                  <a:lnTo>
                    <a:pt x="46" y="52"/>
                  </a:lnTo>
                  <a:lnTo>
                    <a:pt x="48" y="49"/>
                  </a:lnTo>
                  <a:lnTo>
                    <a:pt x="49" y="46"/>
                  </a:lnTo>
                  <a:lnTo>
                    <a:pt x="49" y="45"/>
                  </a:lnTo>
                  <a:lnTo>
                    <a:pt x="49" y="44"/>
                  </a:lnTo>
                  <a:lnTo>
                    <a:pt x="49" y="43"/>
                  </a:lnTo>
                  <a:lnTo>
                    <a:pt x="49" y="42"/>
                  </a:lnTo>
                  <a:lnTo>
                    <a:pt x="48" y="41"/>
                  </a:lnTo>
                  <a:lnTo>
                    <a:pt x="48" y="40"/>
                  </a:lnTo>
                  <a:lnTo>
                    <a:pt x="48" y="39"/>
                  </a:lnTo>
                  <a:lnTo>
                    <a:pt x="47" y="38"/>
                  </a:lnTo>
                  <a:lnTo>
                    <a:pt x="46" y="35"/>
                  </a:lnTo>
                  <a:lnTo>
                    <a:pt x="45" y="33"/>
                  </a:lnTo>
                  <a:lnTo>
                    <a:pt x="43" y="31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9" y="23"/>
                  </a:lnTo>
                  <a:lnTo>
                    <a:pt x="37" y="21"/>
                  </a:lnTo>
                  <a:lnTo>
                    <a:pt x="35" y="19"/>
                  </a:lnTo>
                  <a:lnTo>
                    <a:pt x="34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1" y="14"/>
                  </a:lnTo>
                  <a:lnTo>
                    <a:pt x="31" y="13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8" y="11"/>
                  </a:lnTo>
                  <a:lnTo>
                    <a:pt x="27" y="10"/>
                  </a:lnTo>
                  <a:lnTo>
                    <a:pt x="26" y="9"/>
                  </a:lnTo>
                  <a:lnTo>
                    <a:pt x="24" y="7"/>
                  </a:lnTo>
                  <a:lnTo>
                    <a:pt x="21" y="6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3" y="18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16" y="28"/>
                  </a:lnTo>
                  <a:lnTo>
                    <a:pt x="16" y="29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6" y="26"/>
                  </a:lnTo>
                  <a:lnTo>
                    <a:pt x="15" y="25"/>
                  </a:lnTo>
                  <a:lnTo>
                    <a:pt x="15" y="24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1" y="22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3" y="18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3" y="8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7" y="10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30" y="13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5" y="19"/>
                  </a:lnTo>
                  <a:lnTo>
                    <a:pt x="36" y="21"/>
                  </a:lnTo>
                  <a:lnTo>
                    <a:pt x="38" y="24"/>
                  </a:lnTo>
                  <a:lnTo>
                    <a:pt x="40" y="26"/>
                  </a:lnTo>
                  <a:lnTo>
                    <a:pt x="41" y="28"/>
                  </a:lnTo>
                  <a:lnTo>
                    <a:pt x="43" y="31"/>
                  </a:lnTo>
                  <a:lnTo>
                    <a:pt x="44" y="33"/>
                  </a:lnTo>
                  <a:lnTo>
                    <a:pt x="45" y="36"/>
                  </a:lnTo>
                  <a:lnTo>
                    <a:pt x="46" y="38"/>
                  </a:lnTo>
                  <a:lnTo>
                    <a:pt x="47" y="39"/>
                  </a:lnTo>
                  <a:lnTo>
                    <a:pt x="47" y="40"/>
                  </a:lnTo>
                  <a:lnTo>
                    <a:pt x="48" y="41"/>
                  </a:lnTo>
                  <a:lnTo>
                    <a:pt x="48" y="42"/>
                  </a:lnTo>
                  <a:lnTo>
                    <a:pt x="48" y="43"/>
                  </a:lnTo>
                  <a:lnTo>
                    <a:pt x="48" y="44"/>
                  </a:lnTo>
                  <a:lnTo>
                    <a:pt x="49" y="45"/>
                  </a:lnTo>
                  <a:lnTo>
                    <a:pt x="49" y="46"/>
                  </a:lnTo>
                  <a:lnTo>
                    <a:pt x="47" y="49"/>
                  </a:lnTo>
                  <a:lnTo>
                    <a:pt x="46" y="52"/>
                  </a:lnTo>
                  <a:lnTo>
                    <a:pt x="44" y="55"/>
                  </a:lnTo>
                  <a:lnTo>
                    <a:pt x="43" y="58"/>
                  </a:lnTo>
                  <a:lnTo>
                    <a:pt x="41" y="61"/>
                  </a:lnTo>
                  <a:lnTo>
                    <a:pt x="41" y="63"/>
                  </a:lnTo>
                  <a:lnTo>
                    <a:pt x="40" y="64"/>
                  </a:lnTo>
                  <a:lnTo>
                    <a:pt x="40" y="66"/>
                  </a:lnTo>
                  <a:lnTo>
                    <a:pt x="39" y="68"/>
                  </a:lnTo>
                  <a:lnTo>
                    <a:pt x="39" y="70"/>
                  </a:lnTo>
                  <a:lnTo>
                    <a:pt x="39" y="72"/>
                  </a:lnTo>
                  <a:lnTo>
                    <a:pt x="37" y="74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29" y="84"/>
                  </a:lnTo>
                  <a:lnTo>
                    <a:pt x="28" y="86"/>
                  </a:lnTo>
                  <a:lnTo>
                    <a:pt x="26" y="88"/>
                  </a:lnTo>
                  <a:lnTo>
                    <a:pt x="25" y="90"/>
                  </a:lnTo>
                  <a:lnTo>
                    <a:pt x="23" y="92"/>
                  </a:lnTo>
                  <a:lnTo>
                    <a:pt x="22" y="94"/>
                  </a:lnTo>
                  <a:lnTo>
                    <a:pt x="21" y="97"/>
                  </a:lnTo>
                  <a:lnTo>
                    <a:pt x="21" y="98"/>
                  </a:lnTo>
                  <a:lnTo>
                    <a:pt x="21" y="99"/>
                  </a:lnTo>
                  <a:lnTo>
                    <a:pt x="20" y="101"/>
                  </a:lnTo>
                  <a:lnTo>
                    <a:pt x="20" y="102"/>
                  </a:lnTo>
                  <a:lnTo>
                    <a:pt x="20" y="103"/>
                  </a:lnTo>
                  <a:lnTo>
                    <a:pt x="20" y="105"/>
                  </a:lnTo>
                  <a:lnTo>
                    <a:pt x="20" y="106"/>
                  </a:lnTo>
                  <a:lnTo>
                    <a:pt x="20" y="108"/>
                  </a:lnTo>
                  <a:lnTo>
                    <a:pt x="20" y="110"/>
                  </a:lnTo>
                  <a:lnTo>
                    <a:pt x="21" y="111"/>
                  </a:lnTo>
                  <a:lnTo>
                    <a:pt x="22" y="113"/>
                  </a:lnTo>
                  <a:lnTo>
                    <a:pt x="22" y="115"/>
                  </a:lnTo>
                  <a:lnTo>
                    <a:pt x="23" y="116"/>
                  </a:lnTo>
                  <a:lnTo>
                    <a:pt x="24" y="118"/>
                  </a:lnTo>
                  <a:lnTo>
                    <a:pt x="25" y="119"/>
                  </a:lnTo>
                  <a:lnTo>
                    <a:pt x="26" y="121"/>
                  </a:lnTo>
                  <a:lnTo>
                    <a:pt x="27" y="122"/>
                  </a:lnTo>
                  <a:lnTo>
                    <a:pt x="28" y="124"/>
                  </a:lnTo>
                  <a:lnTo>
                    <a:pt x="29" y="125"/>
                  </a:lnTo>
                  <a:lnTo>
                    <a:pt x="31" y="127"/>
                  </a:lnTo>
                  <a:lnTo>
                    <a:pt x="32" y="128"/>
                  </a:lnTo>
                  <a:lnTo>
                    <a:pt x="34" y="130"/>
                  </a:lnTo>
                  <a:lnTo>
                    <a:pt x="36" y="132"/>
                  </a:lnTo>
                  <a:lnTo>
                    <a:pt x="40" y="135"/>
                  </a:lnTo>
                  <a:lnTo>
                    <a:pt x="43" y="137"/>
                  </a:lnTo>
                  <a:lnTo>
                    <a:pt x="44" y="138"/>
                  </a:lnTo>
                  <a:lnTo>
                    <a:pt x="46" y="139"/>
                  </a:lnTo>
                  <a:lnTo>
                    <a:pt x="48" y="140"/>
                  </a:lnTo>
                  <a:lnTo>
                    <a:pt x="49" y="141"/>
                  </a:lnTo>
                  <a:lnTo>
                    <a:pt x="51" y="141"/>
                  </a:lnTo>
                  <a:lnTo>
                    <a:pt x="53" y="142"/>
                  </a:lnTo>
                  <a:lnTo>
                    <a:pt x="55" y="143"/>
                  </a:lnTo>
                  <a:lnTo>
                    <a:pt x="56" y="144"/>
                  </a:lnTo>
                  <a:lnTo>
                    <a:pt x="58" y="144"/>
                  </a:lnTo>
                  <a:lnTo>
                    <a:pt x="60" y="145"/>
                  </a:lnTo>
                  <a:lnTo>
                    <a:pt x="62" y="145"/>
                  </a:lnTo>
                  <a:lnTo>
                    <a:pt x="63" y="145"/>
                  </a:lnTo>
                  <a:lnTo>
                    <a:pt x="63" y="146"/>
                  </a:lnTo>
                  <a:lnTo>
                    <a:pt x="62" y="146"/>
                  </a:lnTo>
                  <a:lnTo>
                    <a:pt x="62" y="147"/>
                  </a:lnTo>
                  <a:lnTo>
                    <a:pt x="60" y="148"/>
                  </a:lnTo>
                  <a:lnTo>
                    <a:pt x="58" y="150"/>
                  </a:lnTo>
                  <a:lnTo>
                    <a:pt x="56" y="151"/>
                  </a:lnTo>
                  <a:lnTo>
                    <a:pt x="55" y="152"/>
                  </a:lnTo>
                  <a:lnTo>
                    <a:pt x="53" y="153"/>
                  </a:lnTo>
                  <a:lnTo>
                    <a:pt x="52" y="154"/>
                  </a:lnTo>
                  <a:lnTo>
                    <a:pt x="50" y="155"/>
                  </a:lnTo>
                  <a:lnTo>
                    <a:pt x="49" y="156"/>
                  </a:lnTo>
                  <a:lnTo>
                    <a:pt x="48" y="157"/>
                  </a:lnTo>
                  <a:lnTo>
                    <a:pt x="46" y="157"/>
                  </a:lnTo>
                  <a:lnTo>
                    <a:pt x="45" y="158"/>
                  </a:lnTo>
                  <a:lnTo>
                    <a:pt x="44" y="158"/>
                  </a:lnTo>
                  <a:lnTo>
                    <a:pt x="43" y="159"/>
                  </a:lnTo>
                  <a:lnTo>
                    <a:pt x="42" y="159"/>
                  </a:lnTo>
                  <a:lnTo>
                    <a:pt x="40" y="159"/>
                  </a:lnTo>
                  <a:lnTo>
                    <a:pt x="41" y="159"/>
                  </a:lnTo>
                  <a:lnTo>
                    <a:pt x="39" y="159"/>
                  </a:lnTo>
                  <a:lnTo>
                    <a:pt x="40" y="159"/>
                  </a:lnTo>
                  <a:lnTo>
                    <a:pt x="38" y="159"/>
                  </a:lnTo>
                  <a:lnTo>
                    <a:pt x="37" y="159"/>
                  </a:lnTo>
                  <a:lnTo>
                    <a:pt x="36" y="158"/>
                  </a:lnTo>
                  <a:lnTo>
                    <a:pt x="35" y="158"/>
                  </a:lnTo>
                  <a:lnTo>
                    <a:pt x="34" y="157"/>
                  </a:lnTo>
                  <a:lnTo>
                    <a:pt x="33" y="157"/>
                  </a:lnTo>
                  <a:lnTo>
                    <a:pt x="32" y="156"/>
                  </a:lnTo>
                  <a:lnTo>
                    <a:pt x="31" y="155"/>
                  </a:lnTo>
                  <a:lnTo>
                    <a:pt x="29" y="154"/>
                  </a:lnTo>
                  <a:lnTo>
                    <a:pt x="28" y="153"/>
                  </a:lnTo>
                  <a:lnTo>
                    <a:pt x="27" y="152"/>
                  </a:lnTo>
                  <a:lnTo>
                    <a:pt x="25" y="150"/>
                  </a:lnTo>
                  <a:lnTo>
                    <a:pt x="24" y="149"/>
                  </a:lnTo>
                  <a:lnTo>
                    <a:pt x="22" y="147"/>
                  </a:lnTo>
                  <a:lnTo>
                    <a:pt x="21" y="146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19" y="140"/>
                  </a:lnTo>
                  <a:lnTo>
                    <a:pt x="19" y="138"/>
                  </a:lnTo>
                  <a:lnTo>
                    <a:pt x="19" y="137"/>
                  </a:lnTo>
                  <a:lnTo>
                    <a:pt x="19" y="136"/>
                  </a:lnTo>
                  <a:lnTo>
                    <a:pt x="18" y="135"/>
                  </a:lnTo>
                  <a:lnTo>
                    <a:pt x="18" y="134"/>
                  </a:lnTo>
                  <a:lnTo>
                    <a:pt x="18" y="133"/>
                  </a:lnTo>
                  <a:lnTo>
                    <a:pt x="17" y="132"/>
                  </a:lnTo>
                  <a:lnTo>
                    <a:pt x="17" y="131"/>
                  </a:lnTo>
                  <a:lnTo>
                    <a:pt x="16" y="131"/>
                  </a:lnTo>
                  <a:lnTo>
                    <a:pt x="15" y="130"/>
                  </a:lnTo>
                  <a:lnTo>
                    <a:pt x="14" y="130"/>
                  </a:lnTo>
                  <a:lnTo>
                    <a:pt x="13" y="129"/>
                  </a:lnTo>
                  <a:lnTo>
                    <a:pt x="12" y="128"/>
                  </a:lnTo>
                  <a:lnTo>
                    <a:pt x="11" y="128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4" name="Freeform 35"/>
            <p:cNvSpPr>
              <a:spLocks/>
            </p:cNvSpPr>
            <p:nvPr/>
          </p:nvSpPr>
          <p:spPr bwMode="auto">
            <a:xfrm>
              <a:off x="2642" y="1532"/>
              <a:ext cx="595" cy="317"/>
            </a:xfrm>
            <a:custGeom>
              <a:avLst/>
              <a:gdLst>
                <a:gd name="T0" fmla="*/ 2147483647 w 125"/>
                <a:gd name="T1" fmla="*/ 2147483647 h 70"/>
                <a:gd name="T2" fmla="*/ 2147483647 w 125"/>
                <a:gd name="T3" fmla="*/ 2147483647 h 70"/>
                <a:gd name="T4" fmla="*/ 2147483647 w 125"/>
                <a:gd name="T5" fmla="*/ 2147483647 h 70"/>
                <a:gd name="T6" fmla="*/ 2147483647 w 125"/>
                <a:gd name="T7" fmla="*/ 2147483647 h 70"/>
                <a:gd name="T8" fmla="*/ 2147483647 w 125"/>
                <a:gd name="T9" fmla="*/ 2147483647 h 70"/>
                <a:gd name="T10" fmla="*/ 2147483647 w 125"/>
                <a:gd name="T11" fmla="*/ 2147483647 h 70"/>
                <a:gd name="T12" fmla="*/ 2147483647 w 125"/>
                <a:gd name="T13" fmla="*/ 2147483647 h 70"/>
                <a:gd name="T14" fmla="*/ 2147483647 w 125"/>
                <a:gd name="T15" fmla="*/ 2147483647 h 70"/>
                <a:gd name="T16" fmla="*/ 2147483647 w 125"/>
                <a:gd name="T17" fmla="*/ 2147483647 h 70"/>
                <a:gd name="T18" fmla="*/ 2147483647 w 125"/>
                <a:gd name="T19" fmla="*/ 2147483647 h 70"/>
                <a:gd name="T20" fmla="*/ 2147483647 w 125"/>
                <a:gd name="T21" fmla="*/ 2147483647 h 70"/>
                <a:gd name="T22" fmla="*/ 2147483647 w 125"/>
                <a:gd name="T23" fmla="*/ 2147483647 h 70"/>
                <a:gd name="T24" fmla="*/ 2147483647 w 125"/>
                <a:gd name="T25" fmla="*/ 2147483647 h 70"/>
                <a:gd name="T26" fmla="*/ 2147483647 w 125"/>
                <a:gd name="T27" fmla="*/ 2147483647 h 70"/>
                <a:gd name="T28" fmla="*/ 2147483647 w 125"/>
                <a:gd name="T29" fmla="*/ 2147483647 h 70"/>
                <a:gd name="T30" fmla="*/ 2147483647 w 125"/>
                <a:gd name="T31" fmla="*/ 2147483647 h 70"/>
                <a:gd name="T32" fmla="*/ 2147483647 w 125"/>
                <a:gd name="T33" fmla="*/ 2147483647 h 70"/>
                <a:gd name="T34" fmla="*/ 2147483647 w 125"/>
                <a:gd name="T35" fmla="*/ 2147483647 h 70"/>
                <a:gd name="T36" fmla="*/ 2147483647 w 125"/>
                <a:gd name="T37" fmla="*/ 2147483647 h 70"/>
                <a:gd name="T38" fmla="*/ 2147483647 w 125"/>
                <a:gd name="T39" fmla="*/ 2147483647 h 70"/>
                <a:gd name="T40" fmla="*/ 2147483647 w 125"/>
                <a:gd name="T41" fmla="*/ 2147483647 h 70"/>
                <a:gd name="T42" fmla="*/ 2147483647 w 125"/>
                <a:gd name="T43" fmla="*/ 2147483647 h 70"/>
                <a:gd name="T44" fmla="*/ 2147483647 w 125"/>
                <a:gd name="T45" fmla="*/ 2147483647 h 70"/>
                <a:gd name="T46" fmla="*/ 2147483647 w 125"/>
                <a:gd name="T47" fmla="*/ 2147483647 h 70"/>
                <a:gd name="T48" fmla="*/ 2147483647 w 125"/>
                <a:gd name="T49" fmla="*/ 2147483647 h 70"/>
                <a:gd name="T50" fmla="*/ 2147483647 w 125"/>
                <a:gd name="T51" fmla="*/ 2147483647 h 70"/>
                <a:gd name="T52" fmla="*/ 2147483647 w 125"/>
                <a:gd name="T53" fmla="*/ 2147483647 h 70"/>
                <a:gd name="T54" fmla="*/ 2147483647 w 125"/>
                <a:gd name="T55" fmla="*/ 2147483647 h 70"/>
                <a:gd name="T56" fmla="*/ 2147483647 w 125"/>
                <a:gd name="T57" fmla="*/ 2147483647 h 70"/>
                <a:gd name="T58" fmla="*/ 2147483647 w 125"/>
                <a:gd name="T59" fmla="*/ 2147483647 h 70"/>
                <a:gd name="T60" fmla="*/ 2147483647 w 125"/>
                <a:gd name="T61" fmla="*/ 2147483647 h 70"/>
                <a:gd name="T62" fmla="*/ 2147483647 w 125"/>
                <a:gd name="T63" fmla="*/ 2147483647 h 70"/>
                <a:gd name="T64" fmla="*/ 2147483647 w 125"/>
                <a:gd name="T65" fmla="*/ 2147483647 h 70"/>
                <a:gd name="T66" fmla="*/ 2147483647 w 125"/>
                <a:gd name="T67" fmla="*/ 2147483647 h 70"/>
                <a:gd name="T68" fmla="*/ 2147483647 w 125"/>
                <a:gd name="T69" fmla="*/ 2147483647 h 70"/>
                <a:gd name="T70" fmla="*/ 2147483647 w 125"/>
                <a:gd name="T71" fmla="*/ 2147483647 h 70"/>
                <a:gd name="T72" fmla="*/ 2147483647 w 125"/>
                <a:gd name="T73" fmla="*/ 2147483647 h 70"/>
                <a:gd name="T74" fmla="*/ 2147483647 w 125"/>
                <a:gd name="T75" fmla="*/ 2147483647 h 70"/>
                <a:gd name="T76" fmla="*/ 2147483647 w 125"/>
                <a:gd name="T77" fmla="*/ 2147483647 h 70"/>
                <a:gd name="T78" fmla="*/ 2147483647 w 125"/>
                <a:gd name="T79" fmla="*/ 2147483647 h 70"/>
                <a:gd name="T80" fmla="*/ 2147483647 w 125"/>
                <a:gd name="T81" fmla="*/ 2147483647 h 70"/>
                <a:gd name="T82" fmla="*/ 2147483647 w 125"/>
                <a:gd name="T83" fmla="*/ 2147483647 h 70"/>
                <a:gd name="T84" fmla="*/ 2147483647 w 125"/>
                <a:gd name="T85" fmla="*/ 2147483647 h 70"/>
                <a:gd name="T86" fmla="*/ 2147483647 w 125"/>
                <a:gd name="T87" fmla="*/ 2147483647 h 70"/>
                <a:gd name="T88" fmla="*/ 2147483647 w 125"/>
                <a:gd name="T89" fmla="*/ 2147483647 h 70"/>
                <a:gd name="T90" fmla="*/ 2147483647 w 125"/>
                <a:gd name="T91" fmla="*/ 2147483647 h 70"/>
                <a:gd name="T92" fmla="*/ 0 w 125"/>
                <a:gd name="T93" fmla="*/ 2147483647 h 70"/>
                <a:gd name="T94" fmla="*/ 0 w 125"/>
                <a:gd name="T95" fmla="*/ 2147483647 h 70"/>
                <a:gd name="T96" fmla="*/ 2147483647 w 125"/>
                <a:gd name="T97" fmla="*/ 2147483647 h 70"/>
                <a:gd name="T98" fmla="*/ 2147483647 w 125"/>
                <a:gd name="T99" fmla="*/ 2147483647 h 70"/>
                <a:gd name="T100" fmla="*/ 2147483647 w 125"/>
                <a:gd name="T101" fmla="*/ 2147483647 h 70"/>
                <a:gd name="T102" fmla="*/ 2147483647 w 125"/>
                <a:gd name="T103" fmla="*/ 2147483647 h 70"/>
                <a:gd name="T104" fmla="*/ 2147483647 w 125"/>
                <a:gd name="T105" fmla="*/ 2147483647 h 70"/>
                <a:gd name="T106" fmla="*/ 2147483647 w 125"/>
                <a:gd name="T107" fmla="*/ 2147483647 h 70"/>
                <a:gd name="T108" fmla="*/ 2147483647 w 125"/>
                <a:gd name="T109" fmla="*/ 2147483647 h 70"/>
                <a:gd name="T110" fmla="*/ 2147483647 w 125"/>
                <a:gd name="T111" fmla="*/ 2147483647 h 70"/>
                <a:gd name="T112" fmla="*/ 2147483647 w 125"/>
                <a:gd name="T113" fmla="*/ 2147483647 h 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5"/>
                <a:gd name="T172" fmla="*/ 0 h 70"/>
                <a:gd name="T173" fmla="*/ 125 w 125"/>
                <a:gd name="T174" fmla="*/ 70 h 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5" h="70">
                  <a:moveTo>
                    <a:pt x="18" y="54"/>
                  </a:moveTo>
                  <a:lnTo>
                    <a:pt x="18" y="56"/>
                  </a:lnTo>
                  <a:lnTo>
                    <a:pt x="18" y="57"/>
                  </a:lnTo>
                  <a:lnTo>
                    <a:pt x="18" y="58"/>
                  </a:lnTo>
                  <a:lnTo>
                    <a:pt x="17" y="59"/>
                  </a:lnTo>
                  <a:lnTo>
                    <a:pt x="17" y="60"/>
                  </a:lnTo>
                  <a:lnTo>
                    <a:pt x="16" y="61"/>
                  </a:lnTo>
                  <a:lnTo>
                    <a:pt x="15" y="62"/>
                  </a:lnTo>
                  <a:lnTo>
                    <a:pt x="14" y="62"/>
                  </a:lnTo>
                  <a:lnTo>
                    <a:pt x="13" y="62"/>
                  </a:lnTo>
                  <a:lnTo>
                    <a:pt x="12" y="62"/>
                  </a:lnTo>
                  <a:lnTo>
                    <a:pt x="11" y="63"/>
                  </a:lnTo>
                  <a:lnTo>
                    <a:pt x="10" y="62"/>
                  </a:lnTo>
                  <a:lnTo>
                    <a:pt x="9" y="62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6" y="61"/>
                  </a:lnTo>
                  <a:lnTo>
                    <a:pt x="5" y="60"/>
                  </a:lnTo>
                  <a:lnTo>
                    <a:pt x="4" y="60"/>
                  </a:lnTo>
                  <a:lnTo>
                    <a:pt x="4" y="59"/>
                  </a:lnTo>
                  <a:lnTo>
                    <a:pt x="3" y="58"/>
                  </a:lnTo>
                  <a:lnTo>
                    <a:pt x="3" y="57"/>
                  </a:lnTo>
                  <a:lnTo>
                    <a:pt x="3" y="56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4" y="53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5" y="52"/>
                  </a:lnTo>
                  <a:lnTo>
                    <a:pt x="6" y="51"/>
                  </a:lnTo>
                  <a:lnTo>
                    <a:pt x="6" y="50"/>
                  </a:lnTo>
                  <a:lnTo>
                    <a:pt x="6" y="49"/>
                  </a:lnTo>
                  <a:lnTo>
                    <a:pt x="6" y="48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2" y="41"/>
                  </a:lnTo>
                  <a:lnTo>
                    <a:pt x="2" y="40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1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4" y="27"/>
                  </a:lnTo>
                  <a:lnTo>
                    <a:pt x="6" y="26"/>
                  </a:lnTo>
                  <a:lnTo>
                    <a:pt x="9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6" y="27"/>
                  </a:lnTo>
                  <a:lnTo>
                    <a:pt x="18" y="27"/>
                  </a:lnTo>
                  <a:lnTo>
                    <a:pt x="20" y="28"/>
                  </a:lnTo>
                  <a:lnTo>
                    <a:pt x="22" y="29"/>
                  </a:lnTo>
                  <a:lnTo>
                    <a:pt x="24" y="30"/>
                  </a:lnTo>
                  <a:lnTo>
                    <a:pt x="26" y="31"/>
                  </a:lnTo>
                  <a:lnTo>
                    <a:pt x="28" y="33"/>
                  </a:lnTo>
                  <a:lnTo>
                    <a:pt x="29" y="34"/>
                  </a:lnTo>
                  <a:lnTo>
                    <a:pt x="31" y="36"/>
                  </a:lnTo>
                  <a:lnTo>
                    <a:pt x="33" y="37"/>
                  </a:lnTo>
                  <a:lnTo>
                    <a:pt x="34" y="39"/>
                  </a:lnTo>
                  <a:lnTo>
                    <a:pt x="36" y="41"/>
                  </a:lnTo>
                  <a:lnTo>
                    <a:pt x="37" y="43"/>
                  </a:lnTo>
                  <a:lnTo>
                    <a:pt x="39" y="45"/>
                  </a:lnTo>
                  <a:lnTo>
                    <a:pt x="40" y="47"/>
                  </a:lnTo>
                  <a:lnTo>
                    <a:pt x="41" y="49"/>
                  </a:lnTo>
                  <a:lnTo>
                    <a:pt x="43" y="51"/>
                  </a:lnTo>
                  <a:lnTo>
                    <a:pt x="45" y="55"/>
                  </a:lnTo>
                  <a:lnTo>
                    <a:pt x="46" y="57"/>
                  </a:lnTo>
                  <a:lnTo>
                    <a:pt x="47" y="59"/>
                  </a:lnTo>
                  <a:lnTo>
                    <a:pt x="48" y="61"/>
                  </a:lnTo>
                  <a:lnTo>
                    <a:pt x="49" y="63"/>
                  </a:lnTo>
                  <a:lnTo>
                    <a:pt x="50" y="65"/>
                  </a:lnTo>
                  <a:lnTo>
                    <a:pt x="51" y="66"/>
                  </a:lnTo>
                  <a:lnTo>
                    <a:pt x="52" y="68"/>
                  </a:lnTo>
                  <a:lnTo>
                    <a:pt x="53" y="70"/>
                  </a:lnTo>
                  <a:lnTo>
                    <a:pt x="54" y="70"/>
                  </a:lnTo>
                  <a:lnTo>
                    <a:pt x="55" y="69"/>
                  </a:lnTo>
                  <a:lnTo>
                    <a:pt x="56" y="69"/>
                  </a:lnTo>
                  <a:lnTo>
                    <a:pt x="57" y="69"/>
                  </a:lnTo>
                  <a:lnTo>
                    <a:pt x="59" y="68"/>
                  </a:lnTo>
                  <a:lnTo>
                    <a:pt x="61" y="67"/>
                  </a:lnTo>
                  <a:lnTo>
                    <a:pt x="64" y="66"/>
                  </a:lnTo>
                  <a:lnTo>
                    <a:pt x="66" y="65"/>
                  </a:lnTo>
                  <a:lnTo>
                    <a:pt x="68" y="64"/>
                  </a:lnTo>
                  <a:lnTo>
                    <a:pt x="70" y="63"/>
                  </a:lnTo>
                  <a:lnTo>
                    <a:pt x="71" y="63"/>
                  </a:lnTo>
                  <a:lnTo>
                    <a:pt x="72" y="62"/>
                  </a:lnTo>
                  <a:lnTo>
                    <a:pt x="73" y="62"/>
                  </a:lnTo>
                  <a:lnTo>
                    <a:pt x="74" y="61"/>
                  </a:lnTo>
                  <a:lnTo>
                    <a:pt x="73" y="56"/>
                  </a:lnTo>
                  <a:lnTo>
                    <a:pt x="71" y="52"/>
                  </a:lnTo>
                  <a:lnTo>
                    <a:pt x="70" y="47"/>
                  </a:lnTo>
                  <a:lnTo>
                    <a:pt x="69" y="45"/>
                  </a:lnTo>
                  <a:lnTo>
                    <a:pt x="69" y="42"/>
                  </a:lnTo>
                  <a:lnTo>
                    <a:pt x="68" y="40"/>
                  </a:lnTo>
                  <a:lnTo>
                    <a:pt x="68" y="37"/>
                  </a:lnTo>
                  <a:lnTo>
                    <a:pt x="68" y="35"/>
                  </a:lnTo>
                  <a:lnTo>
                    <a:pt x="67" y="33"/>
                  </a:lnTo>
                  <a:lnTo>
                    <a:pt x="67" y="30"/>
                  </a:lnTo>
                  <a:lnTo>
                    <a:pt x="67" y="28"/>
                  </a:lnTo>
                  <a:lnTo>
                    <a:pt x="67" y="26"/>
                  </a:lnTo>
                  <a:lnTo>
                    <a:pt x="68" y="24"/>
                  </a:lnTo>
                  <a:lnTo>
                    <a:pt x="68" y="22"/>
                  </a:lnTo>
                  <a:lnTo>
                    <a:pt x="69" y="20"/>
                  </a:lnTo>
                  <a:lnTo>
                    <a:pt x="69" y="18"/>
                  </a:lnTo>
                  <a:lnTo>
                    <a:pt x="70" y="16"/>
                  </a:lnTo>
                  <a:lnTo>
                    <a:pt x="71" y="14"/>
                  </a:lnTo>
                  <a:lnTo>
                    <a:pt x="72" y="12"/>
                  </a:lnTo>
                  <a:lnTo>
                    <a:pt x="73" y="11"/>
                  </a:lnTo>
                  <a:lnTo>
                    <a:pt x="74" y="9"/>
                  </a:lnTo>
                  <a:lnTo>
                    <a:pt x="76" y="7"/>
                  </a:lnTo>
                  <a:lnTo>
                    <a:pt x="77" y="6"/>
                  </a:lnTo>
                  <a:lnTo>
                    <a:pt x="79" y="5"/>
                  </a:lnTo>
                  <a:lnTo>
                    <a:pt x="81" y="4"/>
                  </a:lnTo>
                  <a:lnTo>
                    <a:pt x="83" y="3"/>
                  </a:lnTo>
                  <a:lnTo>
                    <a:pt x="84" y="3"/>
                  </a:lnTo>
                  <a:lnTo>
                    <a:pt x="85" y="3"/>
                  </a:lnTo>
                  <a:lnTo>
                    <a:pt x="86" y="2"/>
                  </a:lnTo>
                  <a:lnTo>
                    <a:pt x="89" y="1"/>
                  </a:lnTo>
                  <a:lnTo>
                    <a:pt x="91" y="1"/>
                  </a:lnTo>
                  <a:lnTo>
                    <a:pt x="93" y="1"/>
                  </a:lnTo>
                  <a:lnTo>
                    <a:pt x="94" y="1"/>
                  </a:lnTo>
                  <a:lnTo>
                    <a:pt x="96" y="1"/>
                  </a:lnTo>
                  <a:lnTo>
                    <a:pt x="97" y="1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101" y="2"/>
                  </a:lnTo>
                  <a:lnTo>
                    <a:pt x="102" y="3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07" y="5"/>
                  </a:lnTo>
                  <a:lnTo>
                    <a:pt x="108" y="5"/>
                  </a:lnTo>
                  <a:lnTo>
                    <a:pt x="109" y="5"/>
                  </a:lnTo>
                  <a:lnTo>
                    <a:pt x="110" y="5"/>
                  </a:lnTo>
                  <a:lnTo>
                    <a:pt x="110" y="6"/>
                  </a:lnTo>
                  <a:lnTo>
                    <a:pt x="111" y="7"/>
                  </a:lnTo>
                  <a:lnTo>
                    <a:pt x="113" y="9"/>
                  </a:lnTo>
                  <a:lnTo>
                    <a:pt x="114" y="10"/>
                  </a:lnTo>
                  <a:lnTo>
                    <a:pt x="114" y="11"/>
                  </a:lnTo>
                  <a:lnTo>
                    <a:pt x="115" y="11"/>
                  </a:lnTo>
                  <a:lnTo>
                    <a:pt x="116" y="12"/>
                  </a:lnTo>
                  <a:lnTo>
                    <a:pt x="117" y="12"/>
                  </a:lnTo>
                  <a:lnTo>
                    <a:pt x="118" y="11"/>
                  </a:lnTo>
                  <a:lnTo>
                    <a:pt x="119" y="11"/>
                  </a:lnTo>
                  <a:lnTo>
                    <a:pt x="120" y="10"/>
                  </a:lnTo>
                  <a:lnTo>
                    <a:pt x="121" y="9"/>
                  </a:lnTo>
                  <a:lnTo>
                    <a:pt x="122" y="9"/>
                  </a:lnTo>
                  <a:lnTo>
                    <a:pt x="123" y="8"/>
                  </a:lnTo>
                  <a:lnTo>
                    <a:pt x="124" y="8"/>
                  </a:lnTo>
                  <a:lnTo>
                    <a:pt x="125" y="7"/>
                  </a:lnTo>
                  <a:lnTo>
                    <a:pt x="124" y="7"/>
                  </a:lnTo>
                  <a:lnTo>
                    <a:pt x="123" y="8"/>
                  </a:lnTo>
                  <a:lnTo>
                    <a:pt x="122" y="8"/>
                  </a:lnTo>
                  <a:lnTo>
                    <a:pt x="121" y="9"/>
                  </a:lnTo>
                  <a:lnTo>
                    <a:pt x="120" y="9"/>
                  </a:lnTo>
                  <a:lnTo>
                    <a:pt x="119" y="10"/>
                  </a:lnTo>
                  <a:lnTo>
                    <a:pt x="118" y="11"/>
                  </a:lnTo>
                  <a:lnTo>
                    <a:pt x="117" y="12"/>
                  </a:lnTo>
                  <a:lnTo>
                    <a:pt x="116" y="11"/>
                  </a:lnTo>
                  <a:lnTo>
                    <a:pt x="115" y="10"/>
                  </a:lnTo>
                  <a:lnTo>
                    <a:pt x="114" y="9"/>
                  </a:lnTo>
                  <a:lnTo>
                    <a:pt x="113" y="8"/>
                  </a:lnTo>
                  <a:lnTo>
                    <a:pt x="112" y="7"/>
                  </a:lnTo>
                  <a:lnTo>
                    <a:pt x="111" y="6"/>
                  </a:lnTo>
                  <a:lnTo>
                    <a:pt x="110" y="5"/>
                  </a:lnTo>
                  <a:lnTo>
                    <a:pt x="108" y="4"/>
                  </a:lnTo>
                  <a:lnTo>
                    <a:pt x="107" y="4"/>
                  </a:lnTo>
                  <a:lnTo>
                    <a:pt x="106" y="4"/>
                  </a:lnTo>
                  <a:lnTo>
                    <a:pt x="105" y="3"/>
                  </a:lnTo>
                  <a:lnTo>
                    <a:pt x="103" y="3"/>
                  </a:lnTo>
                  <a:lnTo>
                    <a:pt x="101" y="2"/>
                  </a:lnTo>
                  <a:lnTo>
                    <a:pt x="99" y="1"/>
                  </a:lnTo>
                  <a:lnTo>
                    <a:pt x="98" y="1"/>
                  </a:lnTo>
                  <a:lnTo>
                    <a:pt x="97" y="1"/>
                  </a:lnTo>
                  <a:lnTo>
                    <a:pt x="96" y="1"/>
                  </a:lnTo>
                  <a:lnTo>
                    <a:pt x="94" y="0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88" y="1"/>
                  </a:lnTo>
                  <a:lnTo>
                    <a:pt x="86" y="1"/>
                  </a:lnTo>
                  <a:lnTo>
                    <a:pt x="85" y="2"/>
                  </a:lnTo>
                  <a:lnTo>
                    <a:pt x="83" y="2"/>
                  </a:lnTo>
                  <a:lnTo>
                    <a:pt x="82" y="3"/>
                  </a:lnTo>
                  <a:lnTo>
                    <a:pt x="81" y="3"/>
                  </a:lnTo>
                  <a:lnTo>
                    <a:pt x="79" y="4"/>
                  </a:lnTo>
                  <a:lnTo>
                    <a:pt x="77" y="6"/>
                  </a:lnTo>
                  <a:lnTo>
                    <a:pt x="75" y="7"/>
                  </a:lnTo>
                  <a:lnTo>
                    <a:pt x="74" y="8"/>
                  </a:lnTo>
                  <a:lnTo>
                    <a:pt x="73" y="10"/>
                  </a:lnTo>
                  <a:lnTo>
                    <a:pt x="72" y="10"/>
                  </a:lnTo>
                  <a:lnTo>
                    <a:pt x="71" y="12"/>
                  </a:lnTo>
                  <a:lnTo>
                    <a:pt x="70" y="14"/>
                  </a:lnTo>
                  <a:lnTo>
                    <a:pt x="69" y="15"/>
                  </a:lnTo>
                  <a:lnTo>
                    <a:pt x="69" y="17"/>
                  </a:lnTo>
                  <a:lnTo>
                    <a:pt x="68" y="19"/>
                  </a:lnTo>
                  <a:lnTo>
                    <a:pt x="67" y="22"/>
                  </a:lnTo>
                  <a:lnTo>
                    <a:pt x="67" y="24"/>
                  </a:lnTo>
                  <a:lnTo>
                    <a:pt x="67" y="26"/>
                  </a:lnTo>
                  <a:lnTo>
                    <a:pt x="67" y="28"/>
                  </a:lnTo>
                  <a:lnTo>
                    <a:pt x="67" y="30"/>
                  </a:lnTo>
                  <a:lnTo>
                    <a:pt x="67" y="33"/>
                  </a:lnTo>
                  <a:lnTo>
                    <a:pt x="67" y="35"/>
                  </a:lnTo>
                  <a:lnTo>
                    <a:pt x="67" y="37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69" y="45"/>
                  </a:lnTo>
                  <a:lnTo>
                    <a:pt x="69" y="47"/>
                  </a:lnTo>
                  <a:lnTo>
                    <a:pt x="70" y="52"/>
                  </a:lnTo>
                  <a:lnTo>
                    <a:pt x="72" y="57"/>
                  </a:lnTo>
                  <a:lnTo>
                    <a:pt x="74" y="61"/>
                  </a:lnTo>
                  <a:lnTo>
                    <a:pt x="73" y="61"/>
                  </a:lnTo>
                  <a:lnTo>
                    <a:pt x="72" y="62"/>
                  </a:lnTo>
                  <a:lnTo>
                    <a:pt x="71" y="62"/>
                  </a:lnTo>
                  <a:lnTo>
                    <a:pt x="69" y="63"/>
                  </a:lnTo>
                  <a:lnTo>
                    <a:pt x="68" y="64"/>
                  </a:lnTo>
                  <a:lnTo>
                    <a:pt x="66" y="64"/>
                  </a:lnTo>
                  <a:lnTo>
                    <a:pt x="64" y="65"/>
                  </a:lnTo>
                  <a:lnTo>
                    <a:pt x="61" y="67"/>
                  </a:lnTo>
                  <a:lnTo>
                    <a:pt x="59" y="67"/>
                  </a:lnTo>
                  <a:lnTo>
                    <a:pt x="57" y="68"/>
                  </a:lnTo>
                  <a:lnTo>
                    <a:pt x="56" y="69"/>
                  </a:lnTo>
                  <a:lnTo>
                    <a:pt x="55" y="69"/>
                  </a:lnTo>
                  <a:lnTo>
                    <a:pt x="54" y="69"/>
                  </a:lnTo>
                  <a:lnTo>
                    <a:pt x="53" y="69"/>
                  </a:lnTo>
                  <a:lnTo>
                    <a:pt x="53" y="70"/>
                  </a:lnTo>
                  <a:lnTo>
                    <a:pt x="52" y="68"/>
                  </a:lnTo>
                  <a:lnTo>
                    <a:pt x="52" y="66"/>
                  </a:lnTo>
                  <a:lnTo>
                    <a:pt x="51" y="64"/>
                  </a:lnTo>
                  <a:lnTo>
                    <a:pt x="50" y="63"/>
                  </a:lnTo>
                  <a:lnTo>
                    <a:pt x="49" y="61"/>
                  </a:lnTo>
                  <a:lnTo>
                    <a:pt x="48" y="59"/>
                  </a:lnTo>
                  <a:lnTo>
                    <a:pt x="47" y="57"/>
                  </a:lnTo>
                  <a:lnTo>
                    <a:pt x="46" y="55"/>
                  </a:lnTo>
                  <a:lnTo>
                    <a:pt x="43" y="51"/>
                  </a:lnTo>
                  <a:lnTo>
                    <a:pt x="42" y="48"/>
                  </a:lnTo>
                  <a:lnTo>
                    <a:pt x="41" y="46"/>
                  </a:lnTo>
                  <a:lnTo>
                    <a:pt x="39" y="44"/>
                  </a:lnTo>
                  <a:lnTo>
                    <a:pt x="38" y="43"/>
                  </a:lnTo>
                  <a:lnTo>
                    <a:pt x="36" y="41"/>
                  </a:lnTo>
                  <a:lnTo>
                    <a:pt x="35" y="39"/>
                  </a:lnTo>
                  <a:lnTo>
                    <a:pt x="33" y="37"/>
                  </a:lnTo>
                  <a:lnTo>
                    <a:pt x="31" y="35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1"/>
                  </a:lnTo>
                  <a:lnTo>
                    <a:pt x="24" y="30"/>
                  </a:lnTo>
                  <a:lnTo>
                    <a:pt x="22" y="28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7" y="26"/>
                  </a:lnTo>
                  <a:lnTo>
                    <a:pt x="15" y="25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3" y="44"/>
                  </a:lnTo>
                  <a:lnTo>
                    <a:pt x="4" y="46"/>
                  </a:lnTo>
                  <a:lnTo>
                    <a:pt x="5" y="48"/>
                  </a:lnTo>
                  <a:lnTo>
                    <a:pt x="6" y="49"/>
                  </a:lnTo>
                  <a:lnTo>
                    <a:pt x="6" y="50"/>
                  </a:lnTo>
                  <a:lnTo>
                    <a:pt x="5" y="51"/>
                  </a:lnTo>
                  <a:lnTo>
                    <a:pt x="4" y="52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3" y="55"/>
                  </a:lnTo>
                  <a:lnTo>
                    <a:pt x="2" y="56"/>
                  </a:lnTo>
                  <a:lnTo>
                    <a:pt x="2" y="57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4" y="60"/>
                  </a:lnTo>
                  <a:lnTo>
                    <a:pt x="4" y="61"/>
                  </a:lnTo>
                  <a:lnTo>
                    <a:pt x="5" y="61"/>
                  </a:lnTo>
                  <a:lnTo>
                    <a:pt x="6" y="62"/>
                  </a:lnTo>
                  <a:lnTo>
                    <a:pt x="7" y="62"/>
                  </a:lnTo>
                  <a:lnTo>
                    <a:pt x="8" y="63"/>
                  </a:lnTo>
                  <a:lnTo>
                    <a:pt x="9" y="63"/>
                  </a:lnTo>
                  <a:lnTo>
                    <a:pt x="10" y="63"/>
                  </a:lnTo>
                  <a:lnTo>
                    <a:pt x="11" y="63"/>
                  </a:lnTo>
                  <a:lnTo>
                    <a:pt x="12" y="63"/>
                  </a:lnTo>
                  <a:lnTo>
                    <a:pt x="13" y="63"/>
                  </a:lnTo>
                  <a:lnTo>
                    <a:pt x="14" y="63"/>
                  </a:lnTo>
                  <a:lnTo>
                    <a:pt x="15" y="62"/>
                  </a:lnTo>
                  <a:lnTo>
                    <a:pt x="16" y="62"/>
                  </a:lnTo>
                  <a:lnTo>
                    <a:pt x="17" y="61"/>
                  </a:lnTo>
                  <a:lnTo>
                    <a:pt x="17" y="60"/>
                  </a:lnTo>
                  <a:lnTo>
                    <a:pt x="18" y="59"/>
                  </a:lnTo>
                  <a:lnTo>
                    <a:pt x="18" y="58"/>
                  </a:lnTo>
                  <a:lnTo>
                    <a:pt x="19" y="57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8" y="54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5" name="Freeform 36"/>
            <p:cNvSpPr>
              <a:spLocks/>
            </p:cNvSpPr>
            <p:nvPr/>
          </p:nvSpPr>
          <p:spPr bwMode="auto">
            <a:xfrm>
              <a:off x="3237" y="1488"/>
              <a:ext cx="569" cy="558"/>
            </a:xfrm>
            <a:custGeom>
              <a:avLst/>
              <a:gdLst>
                <a:gd name="T0" fmla="*/ 2147483647 w 120"/>
                <a:gd name="T1" fmla="*/ 2147483647 h 124"/>
                <a:gd name="T2" fmla="*/ 2147483647 w 120"/>
                <a:gd name="T3" fmla="*/ 2147483647 h 124"/>
                <a:gd name="T4" fmla="*/ 2147483647 w 120"/>
                <a:gd name="T5" fmla="*/ 2147483647 h 124"/>
                <a:gd name="T6" fmla="*/ 2147483647 w 120"/>
                <a:gd name="T7" fmla="*/ 2147483647 h 124"/>
                <a:gd name="T8" fmla="*/ 2147483647 w 120"/>
                <a:gd name="T9" fmla="*/ 2147483647 h 124"/>
                <a:gd name="T10" fmla="*/ 2147483647 w 120"/>
                <a:gd name="T11" fmla="*/ 2147483647 h 124"/>
                <a:gd name="T12" fmla="*/ 2147483647 w 120"/>
                <a:gd name="T13" fmla="*/ 2147483647 h 124"/>
                <a:gd name="T14" fmla="*/ 2147483647 w 120"/>
                <a:gd name="T15" fmla="*/ 2147483647 h 124"/>
                <a:gd name="T16" fmla="*/ 2147483647 w 120"/>
                <a:gd name="T17" fmla="*/ 2147483647 h 124"/>
                <a:gd name="T18" fmla="*/ 2147483647 w 120"/>
                <a:gd name="T19" fmla="*/ 2147483647 h 124"/>
                <a:gd name="T20" fmla="*/ 2147483647 w 120"/>
                <a:gd name="T21" fmla="*/ 2147483647 h 124"/>
                <a:gd name="T22" fmla="*/ 2147483647 w 120"/>
                <a:gd name="T23" fmla="*/ 2147483647 h 124"/>
                <a:gd name="T24" fmla="*/ 2147483647 w 120"/>
                <a:gd name="T25" fmla="*/ 2147483647 h 124"/>
                <a:gd name="T26" fmla="*/ 2147483647 w 120"/>
                <a:gd name="T27" fmla="*/ 2147483647 h 124"/>
                <a:gd name="T28" fmla="*/ 2147483647 w 120"/>
                <a:gd name="T29" fmla="*/ 2147483647 h 124"/>
                <a:gd name="T30" fmla="*/ 2147483647 w 120"/>
                <a:gd name="T31" fmla="*/ 2147483647 h 124"/>
                <a:gd name="T32" fmla="*/ 2147483647 w 120"/>
                <a:gd name="T33" fmla="*/ 2147483647 h 124"/>
                <a:gd name="T34" fmla="*/ 2147483647 w 120"/>
                <a:gd name="T35" fmla="*/ 2147483647 h 124"/>
                <a:gd name="T36" fmla="*/ 2147483647 w 120"/>
                <a:gd name="T37" fmla="*/ 2147483647 h 124"/>
                <a:gd name="T38" fmla="*/ 2147483647 w 120"/>
                <a:gd name="T39" fmla="*/ 2147483647 h 124"/>
                <a:gd name="T40" fmla="*/ 2147483647 w 120"/>
                <a:gd name="T41" fmla="*/ 2147483647 h 124"/>
                <a:gd name="T42" fmla="*/ 2147483647 w 120"/>
                <a:gd name="T43" fmla="*/ 2147483647 h 124"/>
                <a:gd name="T44" fmla="*/ 2147483647 w 120"/>
                <a:gd name="T45" fmla="*/ 2147483647 h 124"/>
                <a:gd name="T46" fmla="*/ 2147483647 w 120"/>
                <a:gd name="T47" fmla="*/ 2147483647 h 124"/>
                <a:gd name="T48" fmla="*/ 2147483647 w 120"/>
                <a:gd name="T49" fmla="*/ 2147483647 h 124"/>
                <a:gd name="T50" fmla="*/ 2147483647 w 120"/>
                <a:gd name="T51" fmla="*/ 2147483647 h 124"/>
                <a:gd name="T52" fmla="*/ 2147483647 w 120"/>
                <a:gd name="T53" fmla="*/ 2147483647 h 124"/>
                <a:gd name="T54" fmla="*/ 2147483647 w 120"/>
                <a:gd name="T55" fmla="*/ 2147483647 h 124"/>
                <a:gd name="T56" fmla="*/ 2147483647 w 120"/>
                <a:gd name="T57" fmla="*/ 2147483647 h 124"/>
                <a:gd name="T58" fmla="*/ 2147483647 w 120"/>
                <a:gd name="T59" fmla="*/ 2147483647 h 124"/>
                <a:gd name="T60" fmla="*/ 2147483647 w 120"/>
                <a:gd name="T61" fmla="*/ 2147483647 h 124"/>
                <a:gd name="T62" fmla="*/ 2147483647 w 120"/>
                <a:gd name="T63" fmla="*/ 2147483647 h 124"/>
                <a:gd name="T64" fmla="*/ 2147483647 w 120"/>
                <a:gd name="T65" fmla="*/ 2147483647 h 124"/>
                <a:gd name="T66" fmla="*/ 2147483647 w 120"/>
                <a:gd name="T67" fmla="*/ 2147483647 h 124"/>
                <a:gd name="T68" fmla="*/ 2147483647 w 120"/>
                <a:gd name="T69" fmla="*/ 2147483647 h 124"/>
                <a:gd name="T70" fmla="*/ 2147483647 w 120"/>
                <a:gd name="T71" fmla="*/ 2147483647 h 124"/>
                <a:gd name="T72" fmla="*/ 2147483647 w 120"/>
                <a:gd name="T73" fmla="*/ 0 h 124"/>
                <a:gd name="T74" fmla="*/ 2147483647 w 120"/>
                <a:gd name="T75" fmla="*/ 2147483647 h 124"/>
                <a:gd name="T76" fmla="*/ 2147483647 w 120"/>
                <a:gd name="T77" fmla="*/ 2147483647 h 124"/>
                <a:gd name="T78" fmla="*/ 2147483647 w 120"/>
                <a:gd name="T79" fmla="*/ 2147483647 h 124"/>
                <a:gd name="T80" fmla="*/ 2147483647 w 120"/>
                <a:gd name="T81" fmla="*/ 2147483647 h 124"/>
                <a:gd name="T82" fmla="*/ 2147483647 w 120"/>
                <a:gd name="T83" fmla="*/ 2147483647 h 124"/>
                <a:gd name="T84" fmla="*/ 2147483647 w 120"/>
                <a:gd name="T85" fmla="*/ 2147483647 h 124"/>
                <a:gd name="T86" fmla="*/ 2147483647 w 120"/>
                <a:gd name="T87" fmla="*/ 2147483647 h 124"/>
                <a:gd name="T88" fmla="*/ 2147483647 w 120"/>
                <a:gd name="T89" fmla="*/ 2147483647 h 124"/>
                <a:gd name="T90" fmla="*/ 2147483647 w 120"/>
                <a:gd name="T91" fmla="*/ 2147483647 h 124"/>
                <a:gd name="T92" fmla="*/ 2147483647 w 120"/>
                <a:gd name="T93" fmla="*/ 2147483647 h 124"/>
                <a:gd name="T94" fmla="*/ 2147483647 w 120"/>
                <a:gd name="T95" fmla="*/ 2147483647 h 124"/>
                <a:gd name="T96" fmla="*/ 2147483647 w 120"/>
                <a:gd name="T97" fmla="*/ 2147483647 h 124"/>
                <a:gd name="T98" fmla="*/ 2147483647 w 120"/>
                <a:gd name="T99" fmla="*/ 2147483647 h 124"/>
                <a:gd name="T100" fmla="*/ 2147483647 w 120"/>
                <a:gd name="T101" fmla="*/ 2147483647 h 124"/>
                <a:gd name="T102" fmla="*/ 2147483647 w 120"/>
                <a:gd name="T103" fmla="*/ 2147483647 h 124"/>
                <a:gd name="T104" fmla="*/ 2147483647 w 120"/>
                <a:gd name="T105" fmla="*/ 2147483647 h 124"/>
                <a:gd name="T106" fmla="*/ 2147483647 w 120"/>
                <a:gd name="T107" fmla="*/ 2147483647 h 124"/>
                <a:gd name="T108" fmla="*/ 2147483647 w 120"/>
                <a:gd name="T109" fmla="*/ 2147483647 h 124"/>
                <a:gd name="T110" fmla="*/ 2147483647 w 120"/>
                <a:gd name="T111" fmla="*/ 2147483647 h 1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0"/>
                <a:gd name="T169" fmla="*/ 0 h 124"/>
                <a:gd name="T170" fmla="*/ 120 w 120"/>
                <a:gd name="T171" fmla="*/ 124 h 1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0" h="124">
                  <a:moveTo>
                    <a:pt x="0" y="17"/>
                  </a:moveTo>
                  <a:lnTo>
                    <a:pt x="1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10" y="25"/>
                  </a:lnTo>
                  <a:lnTo>
                    <a:pt x="11" y="26"/>
                  </a:lnTo>
                  <a:lnTo>
                    <a:pt x="11" y="27"/>
                  </a:lnTo>
                  <a:lnTo>
                    <a:pt x="11" y="28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2" y="32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4" y="35"/>
                  </a:lnTo>
                  <a:lnTo>
                    <a:pt x="15" y="36"/>
                  </a:lnTo>
                  <a:lnTo>
                    <a:pt x="15" y="37"/>
                  </a:lnTo>
                  <a:lnTo>
                    <a:pt x="15" y="38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2" y="43"/>
                  </a:lnTo>
                  <a:lnTo>
                    <a:pt x="10" y="43"/>
                  </a:lnTo>
                  <a:lnTo>
                    <a:pt x="9" y="44"/>
                  </a:lnTo>
                  <a:lnTo>
                    <a:pt x="8" y="45"/>
                  </a:lnTo>
                  <a:lnTo>
                    <a:pt x="7" y="45"/>
                  </a:lnTo>
                  <a:lnTo>
                    <a:pt x="5" y="46"/>
                  </a:lnTo>
                  <a:lnTo>
                    <a:pt x="5" y="47"/>
                  </a:lnTo>
                  <a:lnTo>
                    <a:pt x="6" y="51"/>
                  </a:lnTo>
                  <a:lnTo>
                    <a:pt x="7" y="54"/>
                  </a:lnTo>
                  <a:lnTo>
                    <a:pt x="8" y="58"/>
                  </a:lnTo>
                  <a:lnTo>
                    <a:pt x="8" y="62"/>
                  </a:lnTo>
                  <a:lnTo>
                    <a:pt x="9" y="65"/>
                  </a:lnTo>
                  <a:lnTo>
                    <a:pt x="10" y="69"/>
                  </a:lnTo>
                  <a:lnTo>
                    <a:pt x="10" y="73"/>
                  </a:lnTo>
                  <a:lnTo>
                    <a:pt x="10" y="76"/>
                  </a:lnTo>
                  <a:lnTo>
                    <a:pt x="11" y="80"/>
                  </a:lnTo>
                  <a:lnTo>
                    <a:pt x="11" y="84"/>
                  </a:lnTo>
                  <a:lnTo>
                    <a:pt x="11" y="88"/>
                  </a:lnTo>
                  <a:lnTo>
                    <a:pt x="11" y="91"/>
                  </a:lnTo>
                  <a:lnTo>
                    <a:pt x="11" y="95"/>
                  </a:lnTo>
                  <a:lnTo>
                    <a:pt x="11" y="99"/>
                  </a:lnTo>
                  <a:lnTo>
                    <a:pt x="11" y="103"/>
                  </a:lnTo>
                  <a:lnTo>
                    <a:pt x="10" y="106"/>
                  </a:lnTo>
                  <a:lnTo>
                    <a:pt x="10" y="108"/>
                  </a:lnTo>
                  <a:lnTo>
                    <a:pt x="11" y="110"/>
                  </a:lnTo>
                  <a:lnTo>
                    <a:pt x="12" y="118"/>
                  </a:lnTo>
                  <a:lnTo>
                    <a:pt x="12" y="120"/>
                  </a:lnTo>
                  <a:lnTo>
                    <a:pt x="12" y="122"/>
                  </a:lnTo>
                  <a:lnTo>
                    <a:pt x="13" y="122"/>
                  </a:lnTo>
                  <a:lnTo>
                    <a:pt x="14" y="122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7" y="121"/>
                  </a:lnTo>
                  <a:lnTo>
                    <a:pt x="18" y="122"/>
                  </a:lnTo>
                  <a:lnTo>
                    <a:pt x="19" y="122"/>
                  </a:lnTo>
                  <a:lnTo>
                    <a:pt x="20" y="123"/>
                  </a:lnTo>
                  <a:lnTo>
                    <a:pt x="21" y="124"/>
                  </a:lnTo>
                  <a:lnTo>
                    <a:pt x="22" y="124"/>
                  </a:lnTo>
                  <a:lnTo>
                    <a:pt x="22" y="121"/>
                  </a:lnTo>
                  <a:lnTo>
                    <a:pt x="22" y="118"/>
                  </a:lnTo>
                  <a:lnTo>
                    <a:pt x="23" y="114"/>
                  </a:lnTo>
                  <a:lnTo>
                    <a:pt x="23" y="111"/>
                  </a:lnTo>
                  <a:lnTo>
                    <a:pt x="23" y="108"/>
                  </a:lnTo>
                  <a:lnTo>
                    <a:pt x="23" y="104"/>
                  </a:lnTo>
                  <a:lnTo>
                    <a:pt x="24" y="97"/>
                  </a:lnTo>
                  <a:lnTo>
                    <a:pt x="25" y="90"/>
                  </a:lnTo>
                  <a:lnTo>
                    <a:pt x="26" y="83"/>
                  </a:lnTo>
                  <a:lnTo>
                    <a:pt x="27" y="76"/>
                  </a:lnTo>
                  <a:lnTo>
                    <a:pt x="28" y="68"/>
                  </a:lnTo>
                  <a:lnTo>
                    <a:pt x="29" y="65"/>
                  </a:lnTo>
                  <a:lnTo>
                    <a:pt x="30" y="61"/>
                  </a:lnTo>
                  <a:lnTo>
                    <a:pt x="30" y="57"/>
                  </a:lnTo>
                  <a:lnTo>
                    <a:pt x="31" y="54"/>
                  </a:lnTo>
                  <a:lnTo>
                    <a:pt x="32" y="50"/>
                  </a:lnTo>
                  <a:lnTo>
                    <a:pt x="33" y="47"/>
                  </a:lnTo>
                  <a:lnTo>
                    <a:pt x="34" y="44"/>
                  </a:lnTo>
                  <a:lnTo>
                    <a:pt x="35" y="40"/>
                  </a:lnTo>
                  <a:lnTo>
                    <a:pt x="37" y="37"/>
                  </a:lnTo>
                  <a:lnTo>
                    <a:pt x="38" y="34"/>
                  </a:lnTo>
                  <a:lnTo>
                    <a:pt x="39" y="31"/>
                  </a:lnTo>
                  <a:lnTo>
                    <a:pt x="41" y="28"/>
                  </a:lnTo>
                  <a:lnTo>
                    <a:pt x="43" y="25"/>
                  </a:lnTo>
                  <a:lnTo>
                    <a:pt x="44" y="22"/>
                  </a:lnTo>
                  <a:lnTo>
                    <a:pt x="46" y="20"/>
                  </a:lnTo>
                  <a:lnTo>
                    <a:pt x="48" y="17"/>
                  </a:lnTo>
                  <a:lnTo>
                    <a:pt x="49" y="16"/>
                  </a:lnTo>
                  <a:lnTo>
                    <a:pt x="51" y="15"/>
                  </a:lnTo>
                  <a:lnTo>
                    <a:pt x="53" y="12"/>
                  </a:lnTo>
                  <a:lnTo>
                    <a:pt x="54" y="11"/>
                  </a:lnTo>
                  <a:lnTo>
                    <a:pt x="56" y="10"/>
                  </a:lnTo>
                  <a:lnTo>
                    <a:pt x="57" y="9"/>
                  </a:lnTo>
                  <a:lnTo>
                    <a:pt x="58" y="8"/>
                  </a:lnTo>
                  <a:lnTo>
                    <a:pt x="60" y="7"/>
                  </a:lnTo>
                  <a:lnTo>
                    <a:pt x="63" y="5"/>
                  </a:lnTo>
                  <a:lnTo>
                    <a:pt x="65" y="4"/>
                  </a:lnTo>
                  <a:lnTo>
                    <a:pt x="67" y="3"/>
                  </a:lnTo>
                  <a:lnTo>
                    <a:pt x="70" y="2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8" y="1"/>
                  </a:lnTo>
                  <a:lnTo>
                    <a:pt x="80" y="1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6" y="1"/>
                  </a:lnTo>
                  <a:lnTo>
                    <a:pt x="88" y="1"/>
                  </a:lnTo>
                  <a:lnTo>
                    <a:pt x="90" y="1"/>
                  </a:lnTo>
                  <a:lnTo>
                    <a:pt x="92" y="1"/>
                  </a:lnTo>
                  <a:lnTo>
                    <a:pt x="94" y="2"/>
                  </a:lnTo>
                  <a:lnTo>
                    <a:pt x="97" y="2"/>
                  </a:lnTo>
                  <a:lnTo>
                    <a:pt x="96" y="2"/>
                  </a:lnTo>
                  <a:lnTo>
                    <a:pt x="99" y="3"/>
                  </a:lnTo>
                  <a:lnTo>
                    <a:pt x="101" y="4"/>
                  </a:lnTo>
                  <a:lnTo>
                    <a:pt x="102" y="5"/>
                  </a:lnTo>
                  <a:lnTo>
                    <a:pt x="104" y="6"/>
                  </a:lnTo>
                  <a:lnTo>
                    <a:pt x="106" y="8"/>
                  </a:lnTo>
                  <a:lnTo>
                    <a:pt x="107" y="9"/>
                  </a:lnTo>
                  <a:lnTo>
                    <a:pt x="109" y="11"/>
                  </a:lnTo>
                  <a:lnTo>
                    <a:pt x="110" y="12"/>
                  </a:lnTo>
                  <a:lnTo>
                    <a:pt x="111" y="14"/>
                  </a:lnTo>
                  <a:lnTo>
                    <a:pt x="112" y="16"/>
                  </a:lnTo>
                  <a:lnTo>
                    <a:pt x="113" y="18"/>
                  </a:lnTo>
                  <a:lnTo>
                    <a:pt x="114" y="20"/>
                  </a:lnTo>
                  <a:lnTo>
                    <a:pt x="115" y="22"/>
                  </a:lnTo>
                  <a:lnTo>
                    <a:pt x="116" y="24"/>
                  </a:lnTo>
                  <a:lnTo>
                    <a:pt x="117" y="26"/>
                  </a:lnTo>
                  <a:lnTo>
                    <a:pt x="117" y="28"/>
                  </a:lnTo>
                  <a:lnTo>
                    <a:pt x="118" y="30"/>
                  </a:lnTo>
                  <a:lnTo>
                    <a:pt x="118" y="33"/>
                  </a:lnTo>
                  <a:lnTo>
                    <a:pt x="118" y="35"/>
                  </a:lnTo>
                  <a:lnTo>
                    <a:pt x="119" y="37"/>
                  </a:lnTo>
                  <a:lnTo>
                    <a:pt x="119" y="39"/>
                  </a:lnTo>
                  <a:lnTo>
                    <a:pt x="119" y="42"/>
                  </a:lnTo>
                  <a:lnTo>
                    <a:pt x="119" y="44"/>
                  </a:lnTo>
                  <a:lnTo>
                    <a:pt x="119" y="46"/>
                  </a:lnTo>
                  <a:lnTo>
                    <a:pt x="119" y="49"/>
                  </a:lnTo>
                  <a:lnTo>
                    <a:pt x="119" y="51"/>
                  </a:lnTo>
                  <a:lnTo>
                    <a:pt x="119" y="53"/>
                  </a:lnTo>
                  <a:lnTo>
                    <a:pt x="118" y="55"/>
                  </a:lnTo>
                  <a:lnTo>
                    <a:pt x="118" y="58"/>
                  </a:lnTo>
                  <a:lnTo>
                    <a:pt x="118" y="60"/>
                  </a:lnTo>
                  <a:lnTo>
                    <a:pt x="116" y="64"/>
                  </a:lnTo>
                  <a:lnTo>
                    <a:pt x="115" y="68"/>
                  </a:lnTo>
                  <a:lnTo>
                    <a:pt x="113" y="72"/>
                  </a:lnTo>
                  <a:lnTo>
                    <a:pt x="111" y="76"/>
                  </a:lnTo>
                  <a:lnTo>
                    <a:pt x="109" y="79"/>
                  </a:lnTo>
                  <a:lnTo>
                    <a:pt x="107" y="83"/>
                  </a:lnTo>
                  <a:lnTo>
                    <a:pt x="105" y="86"/>
                  </a:lnTo>
                  <a:lnTo>
                    <a:pt x="103" y="89"/>
                  </a:lnTo>
                  <a:lnTo>
                    <a:pt x="100" y="93"/>
                  </a:lnTo>
                  <a:lnTo>
                    <a:pt x="98" y="96"/>
                  </a:lnTo>
                  <a:lnTo>
                    <a:pt x="95" y="99"/>
                  </a:lnTo>
                  <a:lnTo>
                    <a:pt x="92" y="102"/>
                  </a:lnTo>
                  <a:lnTo>
                    <a:pt x="89" y="105"/>
                  </a:lnTo>
                  <a:lnTo>
                    <a:pt x="85" y="107"/>
                  </a:lnTo>
                  <a:lnTo>
                    <a:pt x="82" y="110"/>
                  </a:lnTo>
                  <a:lnTo>
                    <a:pt x="78" y="113"/>
                  </a:lnTo>
                  <a:lnTo>
                    <a:pt x="77" y="113"/>
                  </a:lnTo>
                  <a:lnTo>
                    <a:pt x="76" y="114"/>
                  </a:lnTo>
                  <a:lnTo>
                    <a:pt x="77" y="114"/>
                  </a:lnTo>
                  <a:lnTo>
                    <a:pt x="78" y="114"/>
                  </a:lnTo>
                  <a:lnTo>
                    <a:pt x="79" y="113"/>
                  </a:lnTo>
                  <a:lnTo>
                    <a:pt x="82" y="111"/>
                  </a:lnTo>
                  <a:lnTo>
                    <a:pt x="86" y="108"/>
                  </a:lnTo>
                  <a:lnTo>
                    <a:pt x="89" y="105"/>
                  </a:lnTo>
                  <a:lnTo>
                    <a:pt x="92" y="102"/>
                  </a:lnTo>
                  <a:lnTo>
                    <a:pt x="95" y="99"/>
                  </a:lnTo>
                  <a:lnTo>
                    <a:pt x="98" y="96"/>
                  </a:lnTo>
                  <a:lnTo>
                    <a:pt x="101" y="93"/>
                  </a:lnTo>
                  <a:lnTo>
                    <a:pt x="103" y="90"/>
                  </a:lnTo>
                  <a:lnTo>
                    <a:pt x="105" y="87"/>
                  </a:lnTo>
                  <a:lnTo>
                    <a:pt x="108" y="83"/>
                  </a:lnTo>
                  <a:lnTo>
                    <a:pt x="110" y="80"/>
                  </a:lnTo>
                  <a:lnTo>
                    <a:pt x="110" y="79"/>
                  </a:lnTo>
                  <a:lnTo>
                    <a:pt x="112" y="76"/>
                  </a:lnTo>
                  <a:lnTo>
                    <a:pt x="113" y="72"/>
                  </a:lnTo>
                  <a:lnTo>
                    <a:pt x="115" y="68"/>
                  </a:lnTo>
                  <a:lnTo>
                    <a:pt x="117" y="64"/>
                  </a:lnTo>
                  <a:lnTo>
                    <a:pt x="118" y="60"/>
                  </a:lnTo>
                  <a:lnTo>
                    <a:pt x="119" y="58"/>
                  </a:lnTo>
                  <a:lnTo>
                    <a:pt x="119" y="55"/>
                  </a:lnTo>
                  <a:lnTo>
                    <a:pt x="119" y="53"/>
                  </a:lnTo>
                  <a:lnTo>
                    <a:pt x="119" y="51"/>
                  </a:lnTo>
                  <a:lnTo>
                    <a:pt x="119" y="49"/>
                  </a:lnTo>
                  <a:lnTo>
                    <a:pt x="120" y="46"/>
                  </a:lnTo>
                  <a:lnTo>
                    <a:pt x="120" y="44"/>
                  </a:lnTo>
                  <a:lnTo>
                    <a:pt x="120" y="42"/>
                  </a:lnTo>
                  <a:lnTo>
                    <a:pt x="119" y="39"/>
                  </a:lnTo>
                  <a:lnTo>
                    <a:pt x="119" y="37"/>
                  </a:lnTo>
                  <a:lnTo>
                    <a:pt x="119" y="35"/>
                  </a:lnTo>
                  <a:lnTo>
                    <a:pt x="119" y="32"/>
                  </a:lnTo>
                  <a:lnTo>
                    <a:pt x="118" y="30"/>
                  </a:lnTo>
                  <a:lnTo>
                    <a:pt x="118" y="28"/>
                  </a:lnTo>
                  <a:lnTo>
                    <a:pt x="117" y="26"/>
                  </a:lnTo>
                  <a:lnTo>
                    <a:pt x="116" y="24"/>
                  </a:lnTo>
                  <a:lnTo>
                    <a:pt x="116" y="22"/>
                  </a:lnTo>
                  <a:lnTo>
                    <a:pt x="115" y="20"/>
                  </a:lnTo>
                  <a:lnTo>
                    <a:pt x="114" y="18"/>
                  </a:lnTo>
                  <a:lnTo>
                    <a:pt x="113" y="16"/>
                  </a:lnTo>
                  <a:lnTo>
                    <a:pt x="112" y="14"/>
                  </a:lnTo>
                  <a:lnTo>
                    <a:pt x="111" y="12"/>
                  </a:lnTo>
                  <a:lnTo>
                    <a:pt x="110" y="12"/>
                  </a:lnTo>
                  <a:lnTo>
                    <a:pt x="109" y="11"/>
                  </a:lnTo>
                  <a:lnTo>
                    <a:pt x="109" y="10"/>
                  </a:lnTo>
                  <a:lnTo>
                    <a:pt x="108" y="9"/>
                  </a:lnTo>
                  <a:lnTo>
                    <a:pt x="106" y="7"/>
                  </a:lnTo>
                  <a:lnTo>
                    <a:pt x="105" y="6"/>
                  </a:lnTo>
                  <a:lnTo>
                    <a:pt x="103" y="5"/>
                  </a:lnTo>
                  <a:lnTo>
                    <a:pt x="101" y="4"/>
                  </a:lnTo>
                  <a:lnTo>
                    <a:pt x="99" y="3"/>
                  </a:lnTo>
                  <a:lnTo>
                    <a:pt x="97" y="2"/>
                  </a:lnTo>
                  <a:lnTo>
                    <a:pt x="95" y="1"/>
                  </a:lnTo>
                  <a:lnTo>
                    <a:pt x="92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2" y="1"/>
                  </a:lnTo>
                  <a:lnTo>
                    <a:pt x="70" y="1"/>
                  </a:lnTo>
                  <a:lnTo>
                    <a:pt x="67" y="2"/>
                  </a:lnTo>
                  <a:lnTo>
                    <a:pt x="65" y="3"/>
                  </a:lnTo>
                  <a:lnTo>
                    <a:pt x="62" y="5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9"/>
                  </a:lnTo>
                  <a:lnTo>
                    <a:pt x="55" y="10"/>
                  </a:lnTo>
                  <a:lnTo>
                    <a:pt x="54" y="11"/>
                  </a:lnTo>
                  <a:lnTo>
                    <a:pt x="53" y="12"/>
                  </a:lnTo>
                  <a:lnTo>
                    <a:pt x="50" y="14"/>
                  </a:lnTo>
                  <a:lnTo>
                    <a:pt x="49" y="16"/>
                  </a:lnTo>
                  <a:lnTo>
                    <a:pt x="48" y="17"/>
                  </a:lnTo>
                  <a:lnTo>
                    <a:pt x="46" y="19"/>
                  </a:lnTo>
                  <a:lnTo>
                    <a:pt x="44" y="22"/>
                  </a:lnTo>
                  <a:lnTo>
                    <a:pt x="42" y="25"/>
                  </a:lnTo>
                  <a:lnTo>
                    <a:pt x="41" y="28"/>
                  </a:lnTo>
                  <a:lnTo>
                    <a:pt x="39" y="31"/>
                  </a:lnTo>
                  <a:lnTo>
                    <a:pt x="38" y="34"/>
                  </a:lnTo>
                  <a:lnTo>
                    <a:pt x="36" y="37"/>
                  </a:lnTo>
                  <a:lnTo>
                    <a:pt x="35" y="40"/>
                  </a:lnTo>
                  <a:lnTo>
                    <a:pt x="34" y="43"/>
                  </a:lnTo>
                  <a:lnTo>
                    <a:pt x="33" y="47"/>
                  </a:lnTo>
                  <a:lnTo>
                    <a:pt x="32" y="50"/>
                  </a:lnTo>
                  <a:lnTo>
                    <a:pt x="31" y="54"/>
                  </a:lnTo>
                  <a:lnTo>
                    <a:pt x="30" y="57"/>
                  </a:lnTo>
                  <a:lnTo>
                    <a:pt x="29" y="61"/>
                  </a:lnTo>
                  <a:lnTo>
                    <a:pt x="28" y="65"/>
                  </a:lnTo>
                  <a:lnTo>
                    <a:pt x="27" y="68"/>
                  </a:lnTo>
                  <a:lnTo>
                    <a:pt x="26" y="76"/>
                  </a:lnTo>
                  <a:lnTo>
                    <a:pt x="25" y="83"/>
                  </a:lnTo>
                  <a:lnTo>
                    <a:pt x="24" y="90"/>
                  </a:lnTo>
                  <a:lnTo>
                    <a:pt x="23" y="97"/>
                  </a:lnTo>
                  <a:lnTo>
                    <a:pt x="23" y="104"/>
                  </a:lnTo>
                  <a:lnTo>
                    <a:pt x="22" y="108"/>
                  </a:lnTo>
                  <a:lnTo>
                    <a:pt x="22" y="111"/>
                  </a:lnTo>
                  <a:lnTo>
                    <a:pt x="22" y="114"/>
                  </a:lnTo>
                  <a:lnTo>
                    <a:pt x="22" y="118"/>
                  </a:lnTo>
                  <a:lnTo>
                    <a:pt x="21" y="121"/>
                  </a:lnTo>
                  <a:lnTo>
                    <a:pt x="21" y="124"/>
                  </a:lnTo>
                  <a:lnTo>
                    <a:pt x="22" y="124"/>
                  </a:lnTo>
                  <a:lnTo>
                    <a:pt x="21" y="123"/>
                  </a:lnTo>
                  <a:lnTo>
                    <a:pt x="20" y="123"/>
                  </a:lnTo>
                  <a:lnTo>
                    <a:pt x="19" y="122"/>
                  </a:lnTo>
                  <a:lnTo>
                    <a:pt x="18" y="121"/>
                  </a:lnTo>
                  <a:lnTo>
                    <a:pt x="17" y="121"/>
                  </a:lnTo>
                  <a:lnTo>
                    <a:pt x="16" y="121"/>
                  </a:lnTo>
                  <a:lnTo>
                    <a:pt x="15" y="121"/>
                  </a:lnTo>
                  <a:lnTo>
                    <a:pt x="14" y="121"/>
                  </a:lnTo>
                  <a:lnTo>
                    <a:pt x="13" y="121"/>
                  </a:lnTo>
                  <a:lnTo>
                    <a:pt x="13" y="122"/>
                  </a:lnTo>
                  <a:lnTo>
                    <a:pt x="13" y="120"/>
                  </a:lnTo>
                  <a:lnTo>
                    <a:pt x="12" y="118"/>
                  </a:lnTo>
                  <a:lnTo>
                    <a:pt x="11" y="110"/>
                  </a:lnTo>
                  <a:lnTo>
                    <a:pt x="11" y="108"/>
                  </a:lnTo>
                  <a:lnTo>
                    <a:pt x="11" y="106"/>
                  </a:lnTo>
                  <a:lnTo>
                    <a:pt x="11" y="103"/>
                  </a:lnTo>
                  <a:lnTo>
                    <a:pt x="12" y="99"/>
                  </a:lnTo>
                  <a:lnTo>
                    <a:pt x="12" y="95"/>
                  </a:lnTo>
                  <a:lnTo>
                    <a:pt x="12" y="91"/>
                  </a:lnTo>
                  <a:lnTo>
                    <a:pt x="12" y="88"/>
                  </a:lnTo>
                  <a:lnTo>
                    <a:pt x="12" y="84"/>
                  </a:lnTo>
                  <a:lnTo>
                    <a:pt x="11" y="80"/>
                  </a:lnTo>
                  <a:lnTo>
                    <a:pt x="11" y="76"/>
                  </a:lnTo>
                  <a:lnTo>
                    <a:pt x="11" y="73"/>
                  </a:lnTo>
                  <a:lnTo>
                    <a:pt x="10" y="69"/>
                  </a:lnTo>
                  <a:lnTo>
                    <a:pt x="10" y="65"/>
                  </a:lnTo>
                  <a:lnTo>
                    <a:pt x="9" y="61"/>
                  </a:lnTo>
                  <a:lnTo>
                    <a:pt x="8" y="58"/>
                  </a:lnTo>
                  <a:lnTo>
                    <a:pt x="7" y="54"/>
                  </a:lnTo>
                  <a:lnTo>
                    <a:pt x="6" y="51"/>
                  </a:lnTo>
                  <a:lnTo>
                    <a:pt x="5" y="47"/>
                  </a:lnTo>
                  <a:lnTo>
                    <a:pt x="6" y="46"/>
                  </a:lnTo>
                  <a:lnTo>
                    <a:pt x="5" y="46"/>
                  </a:lnTo>
                  <a:lnTo>
                    <a:pt x="7" y="46"/>
                  </a:lnTo>
                  <a:lnTo>
                    <a:pt x="8" y="45"/>
                  </a:lnTo>
                  <a:lnTo>
                    <a:pt x="10" y="45"/>
                  </a:lnTo>
                  <a:lnTo>
                    <a:pt x="11" y="44"/>
                  </a:lnTo>
                  <a:lnTo>
                    <a:pt x="12" y="43"/>
                  </a:lnTo>
                  <a:lnTo>
                    <a:pt x="13" y="42"/>
                  </a:lnTo>
                  <a:lnTo>
                    <a:pt x="14" y="41"/>
                  </a:lnTo>
                  <a:lnTo>
                    <a:pt x="15" y="40"/>
                  </a:lnTo>
                  <a:lnTo>
                    <a:pt x="15" y="39"/>
                  </a:lnTo>
                  <a:lnTo>
                    <a:pt x="15" y="38"/>
                  </a:lnTo>
                  <a:lnTo>
                    <a:pt x="15" y="37"/>
                  </a:lnTo>
                  <a:lnTo>
                    <a:pt x="15" y="36"/>
                  </a:lnTo>
                  <a:lnTo>
                    <a:pt x="15" y="35"/>
                  </a:lnTo>
                  <a:lnTo>
                    <a:pt x="15" y="34"/>
                  </a:lnTo>
                  <a:lnTo>
                    <a:pt x="14" y="34"/>
                  </a:lnTo>
                  <a:lnTo>
                    <a:pt x="14" y="33"/>
                  </a:lnTo>
                  <a:lnTo>
                    <a:pt x="13" y="32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12" y="31"/>
                  </a:lnTo>
                  <a:lnTo>
                    <a:pt x="12" y="29"/>
                  </a:lnTo>
                  <a:lnTo>
                    <a:pt x="12" y="28"/>
                  </a:lnTo>
                  <a:lnTo>
                    <a:pt x="11" y="27"/>
                  </a:lnTo>
                  <a:lnTo>
                    <a:pt x="11" y="26"/>
                  </a:lnTo>
                  <a:lnTo>
                    <a:pt x="11" y="25"/>
                  </a:lnTo>
                  <a:lnTo>
                    <a:pt x="11" y="24"/>
                  </a:lnTo>
                  <a:lnTo>
                    <a:pt x="10" y="23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6" name="Freeform 37"/>
            <p:cNvSpPr>
              <a:spLocks/>
            </p:cNvSpPr>
            <p:nvPr/>
          </p:nvSpPr>
          <p:spPr bwMode="auto">
            <a:xfrm>
              <a:off x="3507" y="2000"/>
              <a:ext cx="291" cy="585"/>
            </a:xfrm>
            <a:custGeom>
              <a:avLst/>
              <a:gdLst>
                <a:gd name="T0" fmla="*/ 2147483647 w 61"/>
                <a:gd name="T1" fmla="*/ 2147483647 h 130"/>
                <a:gd name="T2" fmla="*/ 2147483647 w 61"/>
                <a:gd name="T3" fmla="*/ 2147483647 h 130"/>
                <a:gd name="T4" fmla="*/ 2147483647 w 61"/>
                <a:gd name="T5" fmla="*/ 2147483647 h 130"/>
                <a:gd name="T6" fmla="*/ 2147483647 w 61"/>
                <a:gd name="T7" fmla="*/ 2147483647 h 130"/>
                <a:gd name="T8" fmla="*/ 2147483647 w 61"/>
                <a:gd name="T9" fmla="*/ 2147483647 h 130"/>
                <a:gd name="T10" fmla="*/ 2147483647 w 61"/>
                <a:gd name="T11" fmla="*/ 2147483647 h 130"/>
                <a:gd name="T12" fmla="*/ 2147483647 w 61"/>
                <a:gd name="T13" fmla="*/ 2147483647 h 130"/>
                <a:gd name="T14" fmla="*/ 2147483647 w 61"/>
                <a:gd name="T15" fmla="*/ 2147483647 h 130"/>
                <a:gd name="T16" fmla="*/ 2147483647 w 61"/>
                <a:gd name="T17" fmla="*/ 2147483647 h 130"/>
                <a:gd name="T18" fmla="*/ 0 w 61"/>
                <a:gd name="T19" fmla="*/ 2147483647 h 130"/>
                <a:gd name="T20" fmla="*/ 2147483647 w 61"/>
                <a:gd name="T21" fmla="*/ 2147483647 h 130"/>
                <a:gd name="T22" fmla="*/ 2147483647 w 61"/>
                <a:gd name="T23" fmla="*/ 2147483647 h 130"/>
                <a:gd name="T24" fmla="*/ 2147483647 w 61"/>
                <a:gd name="T25" fmla="*/ 2147483647 h 130"/>
                <a:gd name="T26" fmla="*/ 2147483647 w 61"/>
                <a:gd name="T27" fmla="*/ 2147483647 h 130"/>
                <a:gd name="T28" fmla="*/ 2147483647 w 61"/>
                <a:gd name="T29" fmla="*/ 2147483647 h 130"/>
                <a:gd name="T30" fmla="*/ 2147483647 w 61"/>
                <a:gd name="T31" fmla="*/ 2147483647 h 130"/>
                <a:gd name="T32" fmla="*/ 2147483647 w 61"/>
                <a:gd name="T33" fmla="*/ 2147483647 h 130"/>
                <a:gd name="T34" fmla="*/ 2147483647 w 61"/>
                <a:gd name="T35" fmla="*/ 2147483647 h 130"/>
                <a:gd name="T36" fmla="*/ 2147483647 w 61"/>
                <a:gd name="T37" fmla="*/ 2147483647 h 130"/>
                <a:gd name="T38" fmla="*/ 2147483647 w 61"/>
                <a:gd name="T39" fmla="*/ 2147483647 h 130"/>
                <a:gd name="T40" fmla="*/ 2147483647 w 61"/>
                <a:gd name="T41" fmla="*/ 2147483647 h 130"/>
                <a:gd name="T42" fmla="*/ 2147483647 w 61"/>
                <a:gd name="T43" fmla="*/ 2147483647 h 130"/>
                <a:gd name="T44" fmla="*/ 2147483647 w 61"/>
                <a:gd name="T45" fmla="*/ 2147483647 h 130"/>
                <a:gd name="T46" fmla="*/ 2147483647 w 61"/>
                <a:gd name="T47" fmla="*/ 2147483647 h 130"/>
                <a:gd name="T48" fmla="*/ 2147483647 w 61"/>
                <a:gd name="T49" fmla="*/ 2147483647 h 130"/>
                <a:gd name="T50" fmla="*/ 2147483647 w 61"/>
                <a:gd name="T51" fmla="*/ 2147483647 h 130"/>
                <a:gd name="T52" fmla="*/ 2147483647 w 61"/>
                <a:gd name="T53" fmla="*/ 2147483647 h 130"/>
                <a:gd name="T54" fmla="*/ 2147483647 w 61"/>
                <a:gd name="T55" fmla="*/ 2147483647 h 130"/>
                <a:gd name="T56" fmla="*/ 2147483647 w 61"/>
                <a:gd name="T57" fmla="*/ 2147483647 h 130"/>
                <a:gd name="T58" fmla="*/ 2147483647 w 61"/>
                <a:gd name="T59" fmla="*/ 2147483647 h 130"/>
                <a:gd name="T60" fmla="*/ 2147483647 w 61"/>
                <a:gd name="T61" fmla="*/ 2147483647 h 130"/>
                <a:gd name="T62" fmla="*/ 2147483647 w 61"/>
                <a:gd name="T63" fmla="*/ 2147483647 h 130"/>
                <a:gd name="T64" fmla="*/ 2147483647 w 61"/>
                <a:gd name="T65" fmla="*/ 2147483647 h 130"/>
                <a:gd name="T66" fmla="*/ 2147483647 w 61"/>
                <a:gd name="T67" fmla="*/ 2147483647 h 130"/>
                <a:gd name="T68" fmla="*/ 2147483647 w 61"/>
                <a:gd name="T69" fmla="*/ 2147483647 h 130"/>
                <a:gd name="T70" fmla="*/ 2147483647 w 61"/>
                <a:gd name="T71" fmla="*/ 2147483647 h 130"/>
                <a:gd name="T72" fmla="*/ 2147483647 w 61"/>
                <a:gd name="T73" fmla="*/ 2147483647 h 130"/>
                <a:gd name="T74" fmla="*/ 2147483647 w 61"/>
                <a:gd name="T75" fmla="*/ 2147483647 h 130"/>
                <a:gd name="T76" fmla="*/ 2147483647 w 61"/>
                <a:gd name="T77" fmla="*/ 2147483647 h 130"/>
                <a:gd name="T78" fmla="*/ 2147483647 w 61"/>
                <a:gd name="T79" fmla="*/ 2147483647 h 130"/>
                <a:gd name="T80" fmla="*/ 2147483647 w 61"/>
                <a:gd name="T81" fmla="*/ 2147483647 h 130"/>
                <a:gd name="T82" fmla="*/ 2147483647 w 61"/>
                <a:gd name="T83" fmla="*/ 2147483647 h 130"/>
                <a:gd name="T84" fmla="*/ 2147483647 w 61"/>
                <a:gd name="T85" fmla="*/ 2147483647 h 130"/>
                <a:gd name="T86" fmla="*/ 2147483647 w 61"/>
                <a:gd name="T87" fmla="*/ 2147483647 h 130"/>
                <a:gd name="T88" fmla="*/ 2147483647 w 61"/>
                <a:gd name="T89" fmla="*/ 2147483647 h 130"/>
                <a:gd name="T90" fmla="*/ 0 w 61"/>
                <a:gd name="T91" fmla="*/ 2147483647 h 130"/>
                <a:gd name="T92" fmla="*/ 2147483647 w 61"/>
                <a:gd name="T93" fmla="*/ 2147483647 h 130"/>
                <a:gd name="T94" fmla="*/ 2147483647 w 61"/>
                <a:gd name="T95" fmla="*/ 2147483647 h 130"/>
                <a:gd name="T96" fmla="*/ 2147483647 w 61"/>
                <a:gd name="T97" fmla="*/ 2147483647 h 130"/>
                <a:gd name="T98" fmla="*/ 2147483647 w 61"/>
                <a:gd name="T99" fmla="*/ 2147483647 h 130"/>
                <a:gd name="T100" fmla="*/ 2147483647 w 61"/>
                <a:gd name="T101" fmla="*/ 2147483647 h 130"/>
                <a:gd name="T102" fmla="*/ 2147483647 w 61"/>
                <a:gd name="T103" fmla="*/ 2147483647 h 130"/>
                <a:gd name="T104" fmla="*/ 2147483647 w 61"/>
                <a:gd name="T105" fmla="*/ 2147483647 h 130"/>
                <a:gd name="T106" fmla="*/ 2147483647 w 61"/>
                <a:gd name="T107" fmla="*/ 2147483647 h 130"/>
                <a:gd name="T108" fmla="*/ 2147483647 w 61"/>
                <a:gd name="T109" fmla="*/ 2147483647 h 130"/>
                <a:gd name="T110" fmla="*/ 2147483647 w 61"/>
                <a:gd name="T111" fmla="*/ 2147483647 h 130"/>
                <a:gd name="T112" fmla="*/ 2147483647 w 61"/>
                <a:gd name="T113" fmla="*/ 0 h 1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130"/>
                <a:gd name="T173" fmla="*/ 61 w 61"/>
                <a:gd name="T174" fmla="*/ 130 h 13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130">
                  <a:moveTo>
                    <a:pt x="19" y="0"/>
                  </a:moveTo>
                  <a:lnTo>
                    <a:pt x="16" y="1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9" y="18"/>
                  </a:lnTo>
                  <a:lnTo>
                    <a:pt x="29" y="20"/>
                  </a:lnTo>
                  <a:lnTo>
                    <a:pt x="28" y="22"/>
                  </a:lnTo>
                  <a:lnTo>
                    <a:pt x="28" y="21"/>
                  </a:lnTo>
                  <a:lnTo>
                    <a:pt x="28" y="23"/>
                  </a:lnTo>
                  <a:lnTo>
                    <a:pt x="27" y="24"/>
                  </a:lnTo>
                  <a:lnTo>
                    <a:pt x="26" y="25"/>
                  </a:lnTo>
                  <a:lnTo>
                    <a:pt x="25" y="26"/>
                  </a:lnTo>
                  <a:lnTo>
                    <a:pt x="24" y="27"/>
                  </a:lnTo>
                  <a:lnTo>
                    <a:pt x="23" y="28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0" y="30"/>
                  </a:lnTo>
                  <a:lnTo>
                    <a:pt x="19" y="30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4" y="31"/>
                  </a:lnTo>
                  <a:lnTo>
                    <a:pt x="11" y="31"/>
                  </a:lnTo>
                  <a:lnTo>
                    <a:pt x="9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5" y="32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4" y="35"/>
                  </a:lnTo>
                  <a:lnTo>
                    <a:pt x="7" y="36"/>
                  </a:lnTo>
                  <a:lnTo>
                    <a:pt x="11" y="37"/>
                  </a:lnTo>
                  <a:lnTo>
                    <a:pt x="14" y="38"/>
                  </a:lnTo>
                  <a:lnTo>
                    <a:pt x="18" y="39"/>
                  </a:lnTo>
                  <a:lnTo>
                    <a:pt x="21" y="40"/>
                  </a:lnTo>
                  <a:lnTo>
                    <a:pt x="24" y="42"/>
                  </a:lnTo>
                  <a:lnTo>
                    <a:pt x="27" y="43"/>
                  </a:lnTo>
                  <a:lnTo>
                    <a:pt x="28" y="44"/>
                  </a:lnTo>
                  <a:lnTo>
                    <a:pt x="30" y="45"/>
                  </a:lnTo>
                  <a:lnTo>
                    <a:pt x="31" y="46"/>
                  </a:lnTo>
                  <a:lnTo>
                    <a:pt x="32" y="47"/>
                  </a:lnTo>
                  <a:lnTo>
                    <a:pt x="34" y="48"/>
                  </a:lnTo>
                  <a:lnTo>
                    <a:pt x="35" y="49"/>
                  </a:lnTo>
                  <a:lnTo>
                    <a:pt x="36" y="50"/>
                  </a:lnTo>
                  <a:lnTo>
                    <a:pt x="37" y="52"/>
                  </a:lnTo>
                  <a:lnTo>
                    <a:pt x="37" y="51"/>
                  </a:lnTo>
                  <a:lnTo>
                    <a:pt x="38" y="53"/>
                  </a:lnTo>
                  <a:lnTo>
                    <a:pt x="39" y="54"/>
                  </a:lnTo>
                  <a:lnTo>
                    <a:pt x="40" y="56"/>
                  </a:lnTo>
                  <a:lnTo>
                    <a:pt x="41" y="57"/>
                  </a:lnTo>
                  <a:lnTo>
                    <a:pt x="42" y="59"/>
                  </a:lnTo>
                  <a:lnTo>
                    <a:pt x="43" y="61"/>
                  </a:lnTo>
                  <a:lnTo>
                    <a:pt x="44" y="63"/>
                  </a:lnTo>
                  <a:lnTo>
                    <a:pt x="45" y="65"/>
                  </a:lnTo>
                  <a:lnTo>
                    <a:pt x="46" y="65"/>
                  </a:lnTo>
                  <a:lnTo>
                    <a:pt x="47" y="66"/>
                  </a:lnTo>
                  <a:lnTo>
                    <a:pt x="48" y="66"/>
                  </a:lnTo>
                  <a:lnTo>
                    <a:pt x="49" y="66"/>
                  </a:lnTo>
                  <a:lnTo>
                    <a:pt x="50" y="65"/>
                  </a:lnTo>
                  <a:lnTo>
                    <a:pt x="51" y="65"/>
                  </a:lnTo>
                  <a:lnTo>
                    <a:pt x="52" y="64"/>
                  </a:lnTo>
                  <a:lnTo>
                    <a:pt x="52" y="63"/>
                  </a:lnTo>
                  <a:lnTo>
                    <a:pt x="53" y="62"/>
                  </a:lnTo>
                  <a:lnTo>
                    <a:pt x="54" y="61"/>
                  </a:lnTo>
                  <a:lnTo>
                    <a:pt x="55" y="59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7" y="54"/>
                  </a:lnTo>
                  <a:lnTo>
                    <a:pt x="58" y="53"/>
                  </a:lnTo>
                  <a:lnTo>
                    <a:pt x="58" y="52"/>
                  </a:lnTo>
                  <a:lnTo>
                    <a:pt x="59" y="52"/>
                  </a:lnTo>
                  <a:lnTo>
                    <a:pt x="59" y="51"/>
                  </a:lnTo>
                  <a:lnTo>
                    <a:pt x="60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0" y="55"/>
                  </a:lnTo>
                  <a:lnTo>
                    <a:pt x="59" y="57"/>
                  </a:lnTo>
                  <a:lnTo>
                    <a:pt x="59" y="59"/>
                  </a:lnTo>
                  <a:lnTo>
                    <a:pt x="58" y="61"/>
                  </a:lnTo>
                  <a:lnTo>
                    <a:pt x="58" y="63"/>
                  </a:lnTo>
                  <a:lnTo>
                    <a:pt x="57" y="65"/>
                  </a:lnTo>
                  <a:lnTo>
                    <a:pt x="56" y="67"/>
                  </a:lnTo>
                  <a:lnTo>
                    <a:pt x="55" y="69"/>
                  </a:lnTo>
                  <a:lnTo>
                    <a:pt x="54" y="71"/>
                  </a:lnTo>
                  <a:lnTo>
                    <a:pt x="53" y="73"/>
                  </a:lnTo>
                  <a:lnTo>
                    <a:pt x="52" y="75"/>
                  </a:lnTo>
                  <a:lnTo>
                    <a:pt x="51" y="76"/>
                  </a:lnTo>
                  <a:lnTo>
                    <a:pt x="50" y="77"/>
                  </a:lnTo>
                  <a:lnTo>
                    <a:pt x="48" y="78"/>
                  </a:lnTo>
                  <a:lnTo>
                    <a:pt x="48" y="80"/>
                  </a:lnTo>
                  <a:lnTo>
                    <a:pt x="48" y="82"/>
                  </a:lnTo>
                  <a:lnTo>
                    <a:pt x="48" y="85"/>
                  </a:lnTo>
                  <a:lnTo>
                    <a:pt x="48" y="87"/>
                  </a:lnTo>
                  <a:lnTo>
                    <a:pt x="48" y="89"/>
                  </a:lnTo>
                  <a:lnTo>
                    <a:pt x="47" y="91"/>
                  </a:lnTo>
                  <a:lnTo>
                    <a:pt x="47" y="94"/>
                  </a:lnTo>
                  <a:lnTo>
                    <a:pt x="47" y="96"/>
                  </a:lnTo>
                  <a:lnTo>
                    <a:pt x="46" y="99"/>
                  </a:lnTo>
                  <a:lnTo>
                    <a:pt x="46" y="101"/>
                  </a:lnTo>
                  <a:lnTo>
                    <a:pt x="45" y="103"/>
                  </a:lnTo>
                  <a:lnTo>
                    <a:pt x="44" y="105"/>
                  </a:lnTo>
                  <a:lnTo>
                    <a:pt x="44" y="107"/>
                  </a:lnTo>
                  <a:lnTo>
                    <a:pt x="42" y="110"/>
                  </a:lnTo>
                  <a:lnTo>
                    <a:pt x="42" y="109"/>
                  </a:lnTo>
                  <a:lnTo>
                    <a:pt x="42" y="110"/>
                  </a:lnTo>
                  <a:lnTo>
                    <a:pt x="41" y="111"/>
                  </a:lnTo>
                  <a:lnTo>
                    <a:pt x="41" y="112"/>
                  </a:lnTo>
                  <a:lnTo>
                    <a:pt x="40" y="113"/>
                  </a:lnTo>
                  <a:lnTo>
                    <a:pt x="39" y="114"/>
                  </a:lnTo>
                  <a:lnTo>
                    <a:pt x="39" y="115"/>
                  </a:lnTo>
                  <a:lnTo>
                    <a:pt x="39" y="116"/>
                  </a:lnTo>
                  <a:lnTo>
                    <a:pt x="40" y="115"/>
                  </a:lnTo>
                  <a:lnTo>
                    <a:pt x="41" y="114"/>
                  </a:lnTo>
                  <a:lnTo>
                    <a:pt x="41" y="115"/>
                  </a:lnTo>
                  <a:lnTo>
                    <a:pt x="41" y="114"/>
                  </a:lnTo>
                  <a:lnTo>
                    <a:pt x="42" y="114"/>
                  </a:lnTo>
                  <a:lnTo>
                    <a:pt x="43" y="114"/>
                  </a:lnTo>
                  <a:lnTo>
                    <a:pt x="43" y="115"/>
                  </a:lnTo>
                  <a:lnTo>
                    <a:pt x="44" y="115"/>
                  </a:lnTo>
                  <a:lnTo>
                    <a:pt x="45" y="116"/>
                  </a:lnTo>
                  <a:lnTo>
                    <a:pt x="45" y="117"/>
                  </a:lnTo>
                  <a:lnTo>
                    <a:pt x="46" y="118"/>
                  </a:lnTo>
                  <a:lnTo>
                    <a:pt x="47" y="120"/>
                  </a:lnTo>
                  <a:lnTo>
                    <a:pt x="48" y="122"/>
                  </a:lnTo>
                  <a:lnTo>
                    <a:pt x="49" y="123"/>
                  </a:lnTo>
                  <a:lnTo>
                    <a:pt x="49" y="125"/>
                  </a:lnTo>
                  <a:lnTo>
                    <a:pt x="50" y="127"/>
                  </a:lnTo>
                  <a:lnTo>
                    <a:pt x="50" y="128"/>
                  </a:lnTo>
                  <a:lnTo>
                    <a:pt x="50" y="129"/>
                  </a:lnTo>
                  <a:lnTo>
                    <a:pt x="51" y="129"/>
                  </a:lnTo>
                  <a:lnTo>
                    <a:pt x="51" y="130"/>
                  </a:lnTo>
                  <a:lnTo>
                    <a:pt x="51" y="129"/>
                  </a:lnTo>
                  <a:lnTo>
                    <a:pt x="51" y="128"/>
                  </a:lnTo>
                  <a:lnTo>
                    <a:pt x="50" y="126"/>
                  </a:lnTo>
                  <a:lnTo>
                    <a:pt x="50" y="125"/>
                  </a:lnTo>
                  <a:lnTo>
                    <a:pt x="49" y="123"/>
                  </a:lnTo>
                  <a:lnTo>
                    <a:pt x="48" y="121"/>
                  </a:lnTo>
                  <a:lnTo>
                    <a:pt x="48" y="120"/>
                  </a:lnTo>
                  <a:lnTo>
                    <a:pt x="47" y="118"/>
                  </a:lnTo>
                  <a:lnTo>
                    <a:pt x="46" y="117"/>
                  </a:lnTo>
                  <a:lnTo>
                    <a:pt x="46" y="116"/>
                  </a:lnTo>
                  <a:lnTo>
                    <a:pt x="45" y="116"/>
                  </a:lnTo>
                  <a:lnTo>
                    <a:pt x="45" y="115"/>
                  </a:lnTo>
                  <a:lnTo>
                    <a:pt x="44" y="115"/>
                  </a:lnTo>
                  <a:lnTo>
                    <a:pt x="44" y="114"/>
                  </a:lnTo>
                  <a:lnTo>
                    <a:pt x="43" y="114"/>
                  </a:lnTo>
                  <a:lnTo>
                    <a:pt x="42" y="114"/>
                  </a:lnTo>
                  <a:lnTo>
                    <a:pt x="41" y="114"/>
                  </a:lnTo>
                  <a:lnTo>
                    <a:pt x="40" y="114"/>
                  </a:lnTo>
                  <a:lnTo>
                    <a:pt x="39" y="115"/>
                  </a:lnTo>
                  <a:lnTo>
                    <a:pt x="40" y="115"/>
                  </a:lnTo>
                  <a:lnTo>
                    <a:pt x="40" y="114"/>
                  </a:lnTo>
                  <a:lnTo>
                    <a:pt x="40" y="115"/>
                  </a:lnTo>
                  <a:lnTo>
                    <a:pt x="40" y="114"/>
                  </a:lnTo>
                  <a:lnTo>
                    <a:pt x="40" y="113"/>
                  </a:lnTo>
                  <a:lnTo>
                    <a:pt x="41" y="112"/>
                  </a:lnTo>
                  <a:lnTo>
                    <a:pt x="42" y="112"/>
                  </a:lnTo>
                  <a:lnTo>
                    <a:pt x="42" y="111"/>
                  </a:lnTo>
                  <a:lnTo>
                    <a:pt x="43" y="110"/>
                  </a:lnTo>
                  <a:lnTo>
                    <a:pt x="44" y="108"/>
                  </a:lnTo>
                  <a:lnTo>
                    <a:pt x="45" y="106"/>
                  </a:lnTo>
                  <a:lnTo>
                    <a:pt x="46" y="103"/>
                  </a:lnTo>
                  <a:lnTo>
                    <a:pt x="46" y="101"/>
                  </a:lnTo>
                  <a:lnTo>
                    <a:pt x="47" y="99"/>
                  </a:lnTo>
                  <a:lnTo>
                    <a:pt x="47" y="96"/>
                  </a:lnTo>
                  <a:lnTo>
                    <a:pt x="48" y="94"/>
                  </a:lnTo>
                  <a:lnTo>
                    <a:pt x="48" y="92"/>
                  </a:lnTo>
                  <a:lnTo>
                    <a:pt x="48" y="89"/>
                  </a:lnTo>
                  <a:lnTo>
                    <a:pt x="48" y="87"/>
                  </a:lnTo>
                  <a:lnTo>
                    <a:pt x="48" y="85"/>
                  </a:lnTo>
                  <a:lnTo>
                    <a:pt x="49" y="82"/>
                  </a:lnTo>
                  <a:lnTo>
                    <a:pt x="49" y="80"/>
                  </a:lnTo>
                  <a:lnTo>
                    <a:pt x="49" y="79"/>
                  </a:lnTo>
                  <a:lnTo>
                    <a:pt x="50" y="78"/>
                  </a:lnTo>
                  <a:lnTo>
                    <a:pt x="51" y="76"/>
                  </a:lnTo>
                  <a:lnTo>
                    <a:pt x="52" y="75"/>
                  </a:lnTo>
                  <a:lnTo>
                    <a:pt x="53" y="75"/>
                  </a:lnTo>
                  <a:lnTo>
                    <a:pt x="54" y="73"/>
                  </a:lnTo>
                  <a:lnTo>
                    <a:pt x="55" y="71"/>
                  </a:lnTo>
                  <a:lnTo>
                    <a:pt x="56" y="70"/>
                  </a:lnTo>
                  <a:lnTo>
                    <a:pt x="57" y="68"/>
                  </a:lnTo>
                  <a:lnTo>
                    <a:pt x="58" y="66"/>
                  </a:lnTo>
                  <a:lnTo>
                    <a:pt x="58" y="64"/>
                  </a:lnTo>
                  <a:lnTo>
                    <a:pt x="59" y="62"/>
                  </a:lnTo>
                  <a:lnTo>
                    <a:pt x="60" y="60"/>
                  </a:lnTo>
                  <a:lnTo>
                    <a:pt x="60" y="57"/>
                  </a:lnTo>
                  <a:lnTo>
                    <a:pt x="60" y="55"/>
                  </a:lnTo>
                  <a:lnTo>
                    <a:pt x="61" y="54"/>
                  </a:lnTo>
                  <a:lnTo>
                    <a:pt x="61" y="52"/>
                  </a:lnTo>
                  <a:lnTo>
                    <a:pt x="61" y="50"/>
                  </a:lnTo>
                  <a:lnTo>
                    <a:pt x="60" y="50"/>
                  </a:lnTo>
                  <a:lnTo>
                    <a:pt x="59" y="50"/>
                  </a:lnTo>
                  <a:lnTo>
                    <a:pt x="58" y="51"/>
                  </a:lnTo>
                  <a:lnTo>
                    <a:pt x="58" y="52"/>
                  </a:lnTo>
                  <a:lnTo>
                    <a:pt x="57" y="53"/>
                  </a:lnTo>
                  <a:lnTo>
                    <a:pt x="57" y="54"/>
                  </a:lnTo>
                  <a:lnTo>
                    <a:pt x="56" y="56"/>
                  </a:lnTo>
                  <a:lnTo>
                    <a:pt x="55" y="57"/>
                  </a:lnTo>
                  <a:lnTo>
                    <a:pt x="54" y="59"/>
                  </a:lnTo>
                  <a:lnTo>
                    <a:pt x="54" y="60"/>
                  </a:lnTo>
                  <a:lnTo>
                    <a:pt x="53" y="62"/>
                  </a:lnTo>
                  <a:lnTo>
                    <a:pt x="52" y="63"/>
                  </a:lnTo>
                  <a:lnTo>
                    <a:pt x="51" y="64"/>
                  </a:lnTo>
                  <a:lnTo>
                    <a:pt x="50" y="64"/>
                  </a:lnTo>
                  <a:lnTo>
                    <a:pt x="51" y="64"/>
                  </a:lnTo>
                  <a:lnTo>
                    <a:pt x="50" y="65"/>
                  </a:lnTo>
                  <a:lnTo>
                    <a:pt x="49" y="65"/>
                  </a:lnTo>
                  <a:lnTo>
                    <a:pt x="48" y="65"/>
                  </a:lnTo>
                  <a:lnTo>
                    <a:pt x="47" y="66"/>
                  </a:lnTo>
                  <a:lnTo>
                    <a:pt x="46" y="65"/>
                  </a:lnTo>
                  <a:lnTo>
                    <a:pt x="46" y="64"/>
                  </a:lnTo>
                  <a:lnTo>
                    <a:pt x="45" y="62"/>
                  </a:lnTo>
                  <a:lnTo>
                    <a:pt x="44" y="60"/>
                  </a:lnTo>
                  <a:lnTo>
                    <a:pt x="43" y="59"/>
                  </a:lnTo>
                  <a:lnTo>
                    <a:pt x="42" y="57"/>
                  </a:lnTo>
                  <a:lnTo>
                    <a:pt x="41" y="55"/>
                  </a:lnTo>
                  <a:lnTo>
                    <a:pt x="40" y="54"/>
                  </a:lnTo>
                  <a:lnTo>
                    <a:pt x="39" y="52"/>
                  </a:lnTo>
                  <a:lnTo>
                    <a:pt x="38" y="51"/>
                  </a:lnTo>
                  <a:lnTo>
                    <a:pt x="36" y="50"/>
                  </a:lnTo>
                  <a:lnTo>
                    <a:pt x="35" y="49"/>
                  </a:lnTo>
                  <a:lnTo>
                    <a:pt x="34" y="47"/>
                  </a:lnTo>
                  <a:lnTo>
                    <a:pt x="33" y="46"/>
                  </a:lnTo>
                  <a:lnTo>
                    <a:pt x="31" y="45"/>
                  </a:lnTo>
                  <a:lnTo>
                    <a:pt x="30" y="44"/>
                  </a:lnTo>
                  <a:lnTo>
                    <a:pt x="29" y="44"/>
                  </a:lnTo>
                  <a:lnTo>
                    <a:pt x="27" y="43"/>
                  </a:lnTo>
                  <a:lnTo>
                    <a:pt x="24" y="41"/>
                  </a:lnTo>
                  <a:lnTo>
                    <a:pt x="21" y="40"/>
                  </a:lnTo>
                  <a:lnTo>
                    <a:pt x="18" y="39"/>
                  </a:lnTo>
                  <a:lnTo>
                    <a:pt x="15" y="38"/>
                  </a:lnTo>
                  <a:lnTo>
                    <a:pt x="11" y="37"/>
                  </a:lnTo>
                  <a:lnTo>
                    <a:pt x="8" y="36"/>
                  </a:lnTo>
                  <a:lnTo>
                    <a:pt x="4" y="35"/>
                  </a:lnTo>
                  <a:lnTo>
                    <a:pt x="0" y="34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9" y="32"/>
                  </a:lnTo>
                  <a:lnTo>
                    <a:pt x="11" y="32"/>
                  </a:lnTo>
                  <a:lnTo>
                    <a:pt x="14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7" y="24"/>
                  </a:lnTo>
                  <a:lnTo>
                    <a:pt x="28" y="23"/>
                  </a:lnTo>
                  <a:lnTo>
                    <a:pt x="29" y="22"/>
                  </a:lnTo>
                  <a:lnTo>
                    <a:pt x="29" y="20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7" y="10"/>
                  </a:lnTo>
                  <a:lnTo>
                    <a:pt x="27" y="9"/>
                  </a:lnTo>
                  <a:lnTo>
                    <a:pt x="26" y="9"/>
                  </a:lnTo>
                  <a:lnTo>
                    <a:pt x="25" y="8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7" name="Freeform 38"/>
            <p:cNvSpPr>
              <a:spLocks/>
            </p:cNvSpPr>
            <p:nvPr/>
          </p:nvSpPr>
          <p:spPr bwMode="auto">
            <a:xfrm>
              <a:off x="3631" y="2585"/>
              <a:ext cx="257" cy="348"/>
            </a:xfrm>
            <a:custGeom>
              <a:avLst/>
              <a:gdLst>
                <a:gd name="T0" fmla="*/ 2147483647 w 54"/>
                <a:gd name="T1" fmla="*/ 2147483647 h 77"/>
                <a:gd name="T2" fmla="*/ 2147483647 w 54"/>
                <a:gd name="T3" fmla="*/ 2147483647 h 77"/>
                <a:gd name="T4" fmla="*/ 2147483647 w 54"/>
                <a:gd name="T5" fmla="*/ 2147483647 h 77"/>
                <a:gd name="T6" fmla="*/ 2147483647 w 54"/>
                <a:gd name="T7" fmla="*/ 2147483647 h 77"/>
                <a:gd name="T8" fmla="*/ 2147483647 w 54"/>
                <a:gd name="T9" fmla="*/ 2147483647 h 77"/>
                <a:gd name="T10" fmla="*/ 2147483647 w 54"/>
                <a:gd name="T11" fmla="*/ 2147483647 h 77"/>
                <a:gd name="T12" fmla="*/ 2147483647 w 54"/>
                <a:gd name="T13" fmla="*/ 2147483647 h 77"/>
                <a:gd name="T14" fmla="*/ 2147483647 w 54"/>
                <a:gd name="T15" fmla="*/ 2147483647 h 77"/>
                <a:gd name="T16" fmla="*/ 2147483647 w 54"/>
                <a:gd name="T17" fmla="*/ 2147483647 h 77"/>
                <a:gd name="T18" fmla="*/ 2147483647 w 54"/>
                <a:gd name="T19" fmla="*/ 2147483647 h 77"/>
                <a:gd name="T20" fmla="*/ 2147483647 w 54"/>
                <a:gd name="T21" fmla="*/ 2147483647 h 77"/>
                <a:gd name="T22" fmla="*/ 2147483647 w 54"/>
                <a:gd name="T23" fmla="*/ 2147483647 h 77"/>
                <a:gd name="T24" fmla="*/ 2147483647 w 54"/>
                <a:gd name="T25" fmla="*/ 2147483647 h 77"/>
                <a:gd name="T26" fmla="*/ 2147483647 w 54"/>
                <a:gd name="T27" fmla="*/ 2147483647 h 77"/>
                <a:gd name="T28" fmla="*/ 2147483647 w 54"/>
                <a:gd name="T29" fmla="*/ 2147483647 h 77"/>
                <a:gd name="T30" fmla="*/ 2147483647 w 54"/>
                <a:gd name="T31" fmla="*/ 2147483647 h 77"/>
                <a:gd name="T32" fmla="*/ 2147483647 w 54"/>
                <a:gd name="T33" fmla="*/ 2147483647 h 77"/>
                <a:gd name="T34" fmla="*/ 2147483647 w 54"/>
                <a:gd name="T35" fmla="*/ 2147483647 h 77"/>
                <a:gd name="T36" fmla="*/ 2147483647 w 54"/>
                <a:gd name="T37" fmla="*/ 2147483647 h 77"/>
                <a:gd name="T38" fmla="*/ 2147483647 w 54"/>
                <a:gd name="T39" fmla="*/ 2147483647 h 77"/>
                <a:gd name="T40" fmla="*/ 2147483647 w 54"/>
                <a:gd name="T41" fmla="*/ 2147483647 h 77"/>
                <a:gd name="T42" fmla="*/ 2147483647 w 54"/>
                <a:gd name="T43" fmla="*/ 2147483647 h 77"/>
                <a:gd name="T44" fmla="*/ 2147483647 w 54"/>
                <a:gd name="T45" fmla="*/ 2147483647 h 77"/>
                <a:gd name="T46" fmla="*/ 2147483647 w 54"/>
                <a:gd name="T47" fmla="*/ 2147483647 h 77"/>
                <a:gd name="T48" fmla="*/ 2147483647 w 54"/>
                <a:gd name="T49" fmla="*/ 2147483647 h 77"/>
                <a:gd name="T50" fmla="*/ 2147483647 w 54"/>
                <a:gd name="T51" fmla="*/ 2147483647 h 77"/>
                <a:gd name="T52" fmla="*/ 2147483647 w 54"/>
                <a:gd name="T53" fmla="*/ 2147483647 h 77"/>
                <a:gd name="T54" fmla="*/ 2147483647 w 54"/>
                <a:gd name="T55" fmla="*/ 2147483647 h 77"/>
                <a:gd name="T56" fmla="*/ 2147483647 w 54"/>
                <a:gd name="T57" fmla="*/ 2147483647 h 77"/>
                <a:gd name="T58" fmla="*/ 2147483647 w 54"/>
                <a:gd name="T59" fmla="*/ 2147483647 h 77"/>
                <a:gd name="T60" fmla="*/ 2147483647 w 54"/>
                <a:gd name="T61" fmla="*/ 2147483647 h 77"/>
                <a:gd name="T62" fmla="*/ 2147483647 w 54"/>
                <a:gd name="T63" fmla="*/ 2147483647 h 77"/>
                <a:gd name="T64" fmla="*/ 2147483647 w 54"/>
                <a:gd name="T65" fmla="*/ 2147483647 h 77"/>
                <a:gd name="T66" fmla="*/ 2147483647 w 54"/>
                <a:gd name="T67" fmla="*/ 2147483647 h 77"/>
                <a:gd name="T68" fmla="*/ 2147483647 w 54"/>
                <a:gd name="T69" fmla="*/ 2147483647 h 77"/>
                <a:gd name="T70" fmla="*/ 2147483647 w 54"/>
                <a:gd name="T71" fmla="*/ 2147483647 h 77"/>
                <a:gd name="T72" fmla="*/ 2147483647 w 54"/>
                <a:gd name="T73" fmla="*/ 2147483647 h 77"/>
                <a:gd name="T74" fmla="*/ 2147483647 w 54"/>
                <a:gd name="T75" fmla="*/ 2147483647 h 77"/>
                <a:gd name="T76" fmla="*/ 2147483647 w 54"/>
                <a:gd name="T77" fmla="*/ 2147483647 h 77"/>
                <a:gd name="T78" fmla="*/ 2147483647 w 54"/>
                <a:gd name="T79" fmla="*/ 2147483647 h 77"/>
                <a:gd name="T80" fmla="*/ 2147483647 w 54"/>
                <a:gd name="T81" fmla="*/ 2147483647 h 77"/>
                <a:gd name="T82" fmla="*/ 2147483647 w 54"/>
                <a:gd name="T83" fmla="*/ 2147483647 h 77"/>
                <a:gd name="T84" fmla="*/ 2147483647 w 54"/>
                <a:gd name="T85" fmla="*/ 2147483647 h 77"/>
                <a:gd name="T86" fmla="*/ 2147483647 w 54"/>
                <a:gd name="T87" fmla="*/ 2147483647 h 77"/>
                <a:gd name="T88" fmla="*/ 2147483647 w 54"/>
                <a:gd name="T89" fmla="*/ 2147483647 h 77"/>
                <a:gd name="T90" fmla="*/ 2147483647 w 54"/>
                <a:gd name="T91" fmla="*/ 2147483647 h 77"/>
                <a:gd name="T92" fmla="*/ 2147483647 w 54"/>
                <a:gd name="T93" fmla="*/ 2147483647 h 77"/>
                <a:gd name="T94" fmla="*/ 2147483647 w 54"/>
                <a:gd name="T95" fmla="*/ 2147483647 h 77"/>
                <a:gd name="T96" fmla="*/ 2147483647 w 54"/>
                <a:gd name="T97" fmla="*/ 2147483647 h 77"/>
                <a:gd name="T98" fmla="*/ 2147483647 w 54"/>
                <a:gd name="T99" fmla="*/ 2147483647 h 77"/>
                <a:gd name="T100" fmla="*/ 2147483647 w 54"/>
                <a:gd name="T101" fmla="*/ 2147483647 h 7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4"/>
                <a:gd name="T154" fmla="*/ 0 h 77"/>
                <a:gd name="T155" fmla="*/ 54 w 54"/>
                <a:gd name="T156" fmla="*/ 77 h 7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4" h="77">
                  <a:moveTo>
                    <a:pt x="25" y="0"/>
                  </a:moveTo>
                  <a:lnTo>
                    <a:pt x="25" y="1"/>
                  </a:lnTo>
                  <a:lnTo>
                    <a:pt x="27" y="3"/>
                  </a:lnTo>
                  <a:lnTo>
                    <a:pt x="29" y="5"/>
                  </a:lnTo>
                  <a:lnTo>
                    <a:pt x="31" y="7"/>
                  </a:lnTo>
                  <a:lnTo>
                    <a:pt x="34" y="10"/>
                  </a:lnTo>
                  <a:lnTo>
                    <a:pt x="36" y="12"/>
                  </a:lnTo>
                  <a:lnTo>
                    <a:pt x="39" y="15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5" y="22"/>
                  </a:lnTo>
                  <a:lnTo>
                    <a:pt x="46" y="24"/>
                  </a:lnTo>
                  <a:lnTo>
                    <a:pt x="48" y="27"/>
                  </a:lnTo>
                  <a:lnTo>
                    <a:pt x="48" y="28"/>
                  </a:lnTo>
                  <a:lnTo>
                    <a:pt x="49" y="29"/>
                  </a:lnTo>
                  <a:lnTo>
                    <a:pt x="50" y="30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51" y="33"/>
                  </a:lnTo>
                  <a:lnTo>
                    <a:pt x="51" y="35"/>
                  </a:lnTo>
                  <a:lnTo>
                    <a:pt x="52" y="37"/>
                  </a:lnTo>
                  <a:lnTo>
                    <a:pt x="52" y="39"/>
                  </a:lnTo>
                  <a:lnTo>
                    <a:pt x="53" y="41"/>
                  </a:lnTo>
                  <a:lnTo>
                    <a:pt x="53" y="43"/>
                  </a:lnTo>
                  <a:lnTo>
                    <a:pt x="53" y="45"/>
                  </a:lnTo>
                  <a:lnTo>
                    <a:pt x="53" y="47"/>
                  </a:lnTo>
                  <a:lnTo>
                    <a:pt x="54" y="49"/>
                  </a:lnTo>
                  <a:lnTo>
                    <a:pt x="54" y="51"/>
                  </a:lnTo>
                  <a:lnTo>
                    <a:pt x="53" y="53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2" y="58"/>
                  </a:lnTo>
                  <a:lnTo>
                    <a:pt x="52" y="60"/>
                  </a:lnTo>
                  <a:lnTo>
                    <a:pt x="51" y="61"/>
                  </a:lnTo>
                  <a:lnTo>
                    <a:pt x="50" y="62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6" y="65"/>
                  </a:lnTo>
                  <a:lnTo>
                    <a:pt x="45" y="66"/>
                  </a:lnTo>
                  <a:lnTo>
                    <a:pt x="43" y="66"/>
                  </a:lnTo>
                  <a:lnTo>
                    <a:pt x="42" y="66"/>
                  </a:lnTo>
                  <a:lnTo>
                    <a:pt x="40" y="66"/>
                  </a:lnTo>
                  <a:lnTo>
                    <a:pt x="39" y="67"/>
                  </a:lnTo>
                  <a:lnTo>
                    <a:pt x="37" y="66"/>
                  </a:lnTo>
                  <a:lnTo>
                    <a:pt x="36" y="66"/>
                  </a:lnTo>
                  <a:lnTo>
                    <a:pt x="34" y="66"/>
                  </a:lnTo>
                  <a:lnTo>
                    <a:pt x="33" y="66"/>
                  </a:lnTo>
                  <a:lnTo>
                    <a:pt x="31" y="65"/>
                  </a:lnTo>
                  <a:lnTo>
                    <a:pt x="30" y="64"/>
                  </a:lnTo>
                  <a:lnTo>
                    <a:pt x="29" y="64"/>
                  </a:lnTo>
                  <a:lnTo>
                    <a:pt x="27" y="63"/>
                  </a:lnTo>
                  <a:lnTo>
                    <a:pt x="26" y="62"/>
                  </a:lnTo>
                  <a:lnTo>
                    <a:pt x="24" y="61"/>
                  </a:lnTo>
                  <a:lnTo>
                    <a:pt x="23" y="60"/>
                  </a:lnTo>
                  <a:lnTo>
                    <a:pt x="22" y="59"/>
                  </a:lnTo>
                  <a:lnTo>
                    <a:pt x="20" y="58"/>
                  </a:lnTo>
                  <a:lnTo>
                    <a:pt x="19" y="57"/>
                  </a:lnTo>
                  <a:lnTo>
                    <a:pt x="18" y="56"/>
                  </a:lnTo>
                  <a:lnTo>
                    <a:pt x="17" y="55"/>
                  </a:lnTo>
                  <a:lnTo>
                    <a:pt x="16" y="54"/>
                  </a:lnTo>
                  <a:lnTo>
                    <a:pt x="15" y="53"/>
                  </a:lnTo>
                  <a:lnTo>
                    <a:pt x="14" y="51"/>
                  </a:lnTo>
                  <a:lnTo>
                    <a:pt x="13" y="50"/>
                  </a:lnTo>
                  <a:lnTo>
                    <a:pt x="12" y="49"/>
                  </a:lnTo>
                  <a:lnTo>
                    <a:pt x="11" y="48"/>
                  </a:lnTo>
                  <a:lnTo>
                    <a:pt x="11" y="46"/>
                  </a:lnTo>
                  <a:lnTo>
                    <a:pt x="10" y="46"/>
                  </a:lnTo>
                  <a:lnTo>
                    <a:pt x="10" y="49"/>
                  </a:lnTo>
                  <a:lnTo>
                    <a:pt x="10" y="51"/>
                  </a:lnTo>
                  <a:lnTo>
                    <a:pt x="10" y="53"/>
                  </a:lnTo>
                  <a:lnTo>
                    <a:pt x="10" y="55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10" y="62"/>
                  </a:lnTo>
                  <a:lnTo>
                    <a:pt x="10" y="65"/>
                  </a:lnTo>
                  <a:lnTo>
                    <a:pt x="10" y="67"/>
                  </a:lnTo>
                  <a:lnTo>
                    <a:pt x="9" y="68"/>
                  </a:lnTo>
                  <a:lnTo>
                    <a:pt x="9" y="69"/>
                  </a:lnTo>
                  <a:lnTo>
                    <a:pt x="9" y="70"/>
                  </a:lnTo>
                  <a:lnTo>
                    <a:pt x="8" y="71"/>
                  </a:lnTo>
                  <a:lnTo>
                    <a:pt x="8" y="72"/>
                  </a:lnTo>
                  <a:lnTo>
                    <a:pt x="7" y="72"/>
                  </a:lnTo>
                  <a:lnTo>
                    <a:pt x="7" y="73"/>
                  </a:lnTo>
                  <a:lnTo>
                    <a:pt x="6" y="74"/>
                  </a:lnTo>
                  <a:lnTo>
                    <a:pt x="5" y="74"/>
                  </a:lnTo>
                  <a:lnTo>
                    <a:pt x="4" y="75"/>
                  </a:lnTo>
                  <a:lnTo>
                    <a:pt x="3" y="76"/>
                  </a:lnTo>
                  <a:lnTo>
                    <a:pt x="2" y="76"/>
                  </a:lnTo>
                  <a:lnTo>
                    <a:pt x="1" y="76"/>
                  </a:lnTo>
                  <a:lnTo>
                    <a:pt x="0" y="77"/>
                  </a:lnTo>
                  <a:lnTo>
                    <a:pt x="1" y="77"/>
                  </a:lnTo>
                  <a:lnTo>
                    <a:pt x="2" y="77"/>
                  </a:lnTo>
                  <a:lnTo>
                    <a:pt x="3" y="76"/>
                  </a:lnTo>
                  <a:lnTo>
                    <a:pt x="4" y="76"/>
                  </a:lnTo>
                  <a:lnTo>
                    <a:pt x="5" y="75"/>
                  </a:lnTo>
                  <a:lnTo>
                    <a:pt x="6" y="74"/>
                  </a:lnTo>
                  <a:lnTo>
                    <a:pt x="7" y="74"/>
                  </a:lnTo>
                  <a:lnTo>
                    <a:pt x="8" y="73"/>
                  </a:lnTo>
                  <a:lnTo>
                    <a:pt x="8" y="72"/>
                  </a:lnTo>
                  <a:lnTo>
                    <a:pt x="9" y="71"/>
                  </a:lnTo>
                  <a:lnTo>
                    <a:pt x="9" y="70"/>
                  </a:lnTo>
                  <a:lnTo>
                    <a:pt x="10" y="69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11" y="62"/>
                  </a:lnTo>
                  <a:lnTo>
                    <a:pt x="11" y="60"/>
                  </a:lnTo>
                  <a:lnTo>
                    <a:pt x="11" y="58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0" y="51"/>
                  </a:lnTo>
                  <a:lnTo>
                    <a:pt x="10" y="49"/>
                  </a:lnTo>
                  <a:lnTo>
                    <a:pt x="10" y="47"/>
                  </a:lnTo>
                  <a:lnTo>
                    <a:pt x="11" y="48"/>
                  </a:lnTo>
                  <a:lnTo>
                    <a:pt x="12" y="49"/>
                  </a:lnTo>
                  <a:lnTo>
                    <a:pt x="12" y="51"/>
                  </a:lnTo>
                  <a:lnTo>
                    <a:pt x="13" y="52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5"/>
                  </a:lnTo>
                  <a:lnTo>
                    <a:pt x="18" y="57"/>
                  </a:lnTo>
                  <a:lnTo>
                    <a:pt x="19" y="58"/>
                  </a:lnTo>
                  <a:lnTo>
                    <a:pt x="20" y="59"/>
                  </a:lnTo>
                  <a:lnTo>
                    <a:pt x="21" y="60"/>
                  </a:lnTo>
                  <a:lnTo>
                    <a:pt x="23" y="61"/>
                  </a:lnTo>
                  <a:lnTo>
                    <a:pt x="24" y="62"/>
                  </a:lnTo>
                  <a:lnTo>
                    <a:pt x="25" y="63"/>
                  </a:lnTo>
                  <a:lnTo>
                    <a:pt x="27" y="64"/>
                  </a:lnTo>
                  <a:lnTo>
                    <a:pt x="28" y="64"/>
                  </a:lnTo>
                  <a:lnTo>
                    <a:pt x="30" y="65"/>
                  </a:lnTo>
                  <a:lnTo>
                    <a:pt x="31" y="66"/>
                  </a:lnTo>
                  <a:lnTo>
                    <a:pt x="33" y="66"/>
                  </a:lnTo>
                  <a:lnTo>
                    <a:pt x="34" y="67"/>
                  </a:lnTo>
                  <a:lnTo>
                    <a:pt x="36" y="67"/>
                  </a:lnTo>
                  <a:lnTo>
                    <a:pt x="37" y="67"/>
                  </a:lnTo>
                  <a:lnTo>
                    <a:pt x="39" y="67"/>
                  </a:lnTo>
                  <a:lnTo>
                    <a:pt x="40" y="67"/>
                  </a:lnTo>
                  <a:lnTo>
                    <a:pt x="42" y="67"/>
                  </a:lnTo>
                  <a:lnTo>
                    <a:pt x="43" y="67"/>
                  </a:lnTo>
                  <a:lnTo>
                    <a:pt x="45" y="66"/>
                  </a:lnTo>
                  <a:lnTo>
                    <a:pt x="46" y="66"/>
                  </a:lnTo>
                  <a:lnTo>
                    <a:pt x="48" y="65"/>
                  </a:lnTo>
                  <a:lnTo>
                    <a:pt x="49" y="64"/>
                  </a:lnTo>
                  <a:lnTo>
                    <a:pt x="50" y="63"/>
                  </a:lnTo>
                  <a:lnTo>
                    <a:pt x="52" y="62"/>
                  </a:lnTo>
                  <a:lnTo>
                    <a:pt x="52" y="60"/>
                  </a:lnTo>
                  <a:lnTo>
                    <a:pt x="53" y="59"/>
                  </a:lnTo>
                  <a:lnTo>
                    <a:pt x="54" y="57"/>
                  </a:lnTo>
                  <a:lnTo>
                    <a:pt x="54" y="55"/>
                  </a:lnTo>
                  <a:lnTo>
                    <a:pt x="54" y="53"/>
                  </a:lnTo>
                  <a:lnTo>
                    <a:pt x="54" y="51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4" y="45"/>
                  </a:lnTo>
                  <a:lnTo>
                    <a:pt x="54" y="43"/>
                  </a:lnTo>
                  <a:lnTo>
                    <a:pt x="53" y="40"/>
                  </a:lnTo>
                  <a:lnTo>
                    <a:pt x="53" y="38"/>
                  </a:lnTo>
                  <a:lnTo>
                    <a:pt x="52" y="37"/>
                  </a:lnTo>
                  <a:lnTo>
                    <a:pt x="52" y="35"/>
                  </a:lnTo>
                  <a:lnTo>
                    <a:pt x="51" y="33"/>
                  </a:lnTo>
                  <a:lnTo>
                    <a:pt x="51" y="32"/>
                  </a:lnTo>
                  <a:lnTo>
                    <a:pt x="50" y="30"/>
                  </a:lnTo>
                  <a:lnTo>
                    <a:pt x="50" y="29"/>
                  </a:lnTo>
                  <a:lnTo>
                    <a:pt x="49" y="27"/>
                  </a:lnTo>
                  <a:lnTo>
                    <a:pt x="48" y="26"/>
                  </a:lnTo>
                  <a:lnTo>
                    <a:pt x="47" y="24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3" y="18"/>
                  </a:lnTo>
                  <a:lnTo>
                    <a:pt x="41" y="16"/>
                  </a:lnTo>
                  <a:lnTo>
                    <a:pt x="40" y="14"/>
                  </a:lnTo>
                  <a:lnTo>
                    <a:pt x="36" y="11"/>
                  </a:lnTo>
                  <a:lnTo>
                    <a:pt x="35" y="10"/>
                  </a:lnTo>
                  <a:lnTo>
                    <a:pt x="31" y="6"/>
                  </a:lnTo>
                  <a:lnTo>
                    <a:pt x="29" y="4"/>
                  </a:lnTo>
                  <a:lnTo>
                    <a:pt x="27" y="3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8" name="Freeform 39"/>
            <p:cNvSpPr>
              <a:spLocks/>
            </p:cNvSpPr>
            <p:nvPr/>
          </p:nvSpPr>
          <p:spPr bwMode="auto">
            <a:xfrm>
              <a:off x="3649" y="2716"/>
              <a:ext cx="28" cy="49"/>
            </a:xfrm>
            <a:custGeom>
              <a:avLst/>
              <a:gdLst>
                <a:gd name="T0" fmla="*/ 2147483647 w 6"/>
                <a:gd name="T1" fmla="*/ 2147483647 h 11"/>
                <a:gd name="T2" fmla="*/ 2147483647 w 6"/>
                <a:gd name="T3" fmla="*/ 2147483647 h 11"/>
                <a:gd name="T4" fmla="*/ 2147483647 w 6"/>
                <a:gd name="T5" fmla="*/ 2147483647 h 11"/>
                <a:gd name="T6" fmla="*/ 2147483647 w 6"/>
                <a:gd name="T7" fmla="*/ 2147483647 h 11"/>
                <a:gd name="T8" fmla="*/ 2147483647 w 6"/>
                <a:gd name="T9" fmla="*/ 2147483647 h 11"/>
                <a:gd name="T10" fmla="*/ 2147483647 w 6"/>
                <a:gd name="T11" fmla="*/ 2147483647 h 11"/>
                <a:gd name="T12" fmla="*/ 2147483647 w 6"/>
                <a:gd name="T13" fmla="*/ 2147483647 h 11"/>
                <a:gd name="T14" fmla="*/ 2147483647 w 6"/>
                <a:gd name="T15" fmla="*/ 2147483647 h 11"/>
                <a:gd name="T16" fmla="*/ 2147483647 w 6"/>
                <a:gd name="T17" fmla="*/ 0 h 11"/>
                <a:gd name="T18" fmla="*/ 0 w 6"/>
                <a:gd name="T19" fmla="*/ 0 h 11"/>
                <a:gd name="T20" fmla="*/ 0 w 6"/>
                <a:gd name="T21" fmla="*/ 2147483647 h 11"/>
                <a:gd name="T22" fmla="*/ 0 w 6"/>
                <a:gd name="T23" fmla="*/ 2147483647 h 11"/>
                <a:gd name="T24" fmla="*/ 2147483647 w 6"/>
                <a:gd name="T25" fmla="*/ 2147483647 h 11"/>
                <a:gd name="T26" fmla="*/ 2147483647 w 6"/>
                <a:gd name="T27" fmla="*/ 2147483647 h 11"/>
                <a:gd name="T28" fmla="*/ 2147483647 w 6"/>
                <a:gd name="T29" fmla="*/ 2147483647 h 11"/>
                <a:gd name="T30" fmla="*/ 2147483647 w 6"/>
                <a:gd name="T31" fmla="*/ 2147483647 h 11"/>
                <a:gd name="T32" fmla="*/ 2147483647 w 6"/>
                <a:gd name="T33" fmla="*/ 2147483647 h 11"/>
                <a:gd name="T34" fmla="*/ 2147483647 w 6"/>
                <a:gd name="T35" fmla="*/ 2147483647 h 11"/>
                <a:gd name="T36" fmla="*/ 2147483647 w 6"/>
                <a:gd name="T37" fmla="*/ 2147483647 h 11"/>
                <a:gd name="T38" fmla="*/ 2147483647 w 6"/>
                <a:gd name="T39" fmla="*/ 2147483647 h 11"/>
                <a:gd name="T40" fmla="*/ 2147483647 w 6"/>
                <a:gd name="T41" fmla="*/ 2147483647 h 11"/>
                <a:gd name="T42" fmla="*/ 2147483647 w 6"/>
                <a:gd name="T43" fmla="*/ 2147483647 h 11"/>
                <a:gd name="T44" fmla="*/ 2147483647 w 6"/>
                <a:gd name="T45" fmla="*/ 2147483647 h 11"/>
                <a:gd name="T46" fmla="*/ 2147483647 w 6"/>
                <a:gd name="T47" fmla="*/ 2147483647 h 11"/>
                <a:gd name="T48" fmla="*/ 2147483647 w 6"/>
                <a:gd name="T49" fmla="*/ 2147483647 h 11"/>
                <a:gd name="T50" fmla="*/ 2147483647 w 6"/>
                <a:gd name="T51" fmla="*/ 2147483647 h 11"/>
                <a:gd name="T52" fmla="*/ 2147483647 w 6"/>
                <a:gd name="T53" fmla="*/ 2147483647 h 11"/>
                <a:gd name="T54" fmla="*/ 2147483647 w 6"/>
                <a:gd name="T55" fmla="*/ 2147483647 h 11"/>
                <a:gd name="T56" fmla="*/ 2147483647 w 6"/>
                <a:gd name="T57" fmla="*/ 0 h 11"/>
                <a:gd name="T58" fmla="*/ 2147483647 w 6"/>
                <a:gd name="T59" fmla="*/ 0 h 11"/>
                <a:gd name="T60" fmla="*/ 2147483647 w 6"/>
                <a:gd name="T61" fmla="*/ 2147483647 h 11"/>
                <a:gd name="T62" fmla="*/ 2147483647 w 6"/>
                <a:gd name="T63" fmla="*/ 2147483647 h 11"/>
                <a:gd name="T64" fmla="*/ 2147483647 w 6"/>
                <a:gd name="T65" fmla="*/ 2147483647 h 11"/>
                <a:gd name="T66" fmla="*/ 2147483647 w 6"/>
                <a:gd name="T67" fmla="*/ 2147483647 h 11"/>
                <a:gd name="T68" fmla="*/ 2147483647 w 6"/>
                <a:gd name="T69" fmla="*/ 2147483647 h 11"/>
                <a:gd name="T70" fmla="*/ 2147483647 w 6"/>
                <a:gd name="T71" fmla="*/ 2147483647 h 11"/>
                <a:gd name="T72" fmla="*/ 2147483647 w 6"/>
                <a:gd name="T73" fmla="*/ 2147483647 h 11"/>
                <a:gd name="T74" fmla="*/ 2147483647 w 6"/>
                <a:gd name="T75" fmla="*/ 2147483647 h 11"/>
                <a:gd name="T76" fmla="*/ 2147483647 w 6"/>
                <a:gd name="T77" fmla="*/ 2147483647 h 11"/>
                <a:gd name="T78" fmla="*/ 2147483647 w 6"/>
                <a:gd name="T79" fmla="*/ 2147483647 h 11"/>
                <a:gd name="T80" fmla="*/ 2147483647 w 6"/>
                <a:gd name="T81" fmla="*/ 2147483647 h 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"/>
                <a:gd name="T124" fmla="*/ 0 h 11"/>
                <a:gd name="T125" fmla="*/ 6 w 6"/>
                <a:gd name="T126" fmla="*/ 11 h 1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" h="11">
                  <a:moveTo>
                    <a:pt x="4" y="11"/>
                  </a:moveTo>
                  <a:lnTo>
                    <a:pt x="5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7"/>
                  </a:lnTo>
                  <a:lnTo>
                    <a:pt x="6" y="6"/>
                  </a:lnTo>
                  <a:lnTo>
                    <a:pt x="5" y="5"/>
                  </a:lnTo>
                  <a:lnTo>
                    <a:pt x="4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9" name="Freeform 40"/>
            <p:cNvSpPr>
              <a:spLocks/>
            </p:cNvSpPr>
            <p:nvPr/>
          </p:nvSpPr>
          <p:spPr bwMode="auto">
            <a:xfrm>
              <a:off x="3412" y="2653"/>
              <a:ext cx="38" cy="32"/>
            </a:xfrm>
            <a:custGeom>
              <a:avLst/>
              <a:gdLst>
                <a:gd name="T0" fmla="*/ 2147483647 w 8"/>
                <a:gd name="T1" fmla="*/ 2147483647 h 7"/>
                <a:gd name="T2" fmla="*/ 2147483647 w 8"/>
                <a:gd name="T3" fmla="*/ 2147483647 h 7"/>
                <a:gd name="T4" fmla="*/ 2147483647 w 8"/>
                <a:gd name="T5" fmla="*/ 2147483647 h 7"/>
                <a:gd name="T6" fmla="*/ 2147483647 w 8"/>
                <a:gd name="T7" fmla="*/ 2147483647 h 7"/>
                <a:gd name="T8" fmla="*/ 2147483647 w 8"/>
                <a:gd name="T9" fmla="*/ 2147483647 h 7"/>
                <a:gd name="T10" fmla="*/ 2147483647 w 8"/>
                <a:gd name="T11" fmla="*/ 0 h 7"/>
                <a:gd name="T12" fmla="*/ 2147483647 w 8"/>
                <a:gd name="T13" fmla="*/ 0 h 7"/>
                <a:gd name="T14" fmla="*/ 2147483647 w 8"/>
                <a:gd name="T15" fmla="*/ 0 h 7"/>
                <a:gd name="T16" fmla="*/ 2147483647 w 8"/>
                <a:gd name="T17" fmla="*/ 0 h 7"/>
                <a:gd name="T18" fmla="*/ 2147483647 w 8"/>
                <a:gd name="T19" fmla="*/ 0 h 7"/>
                <a:gd name="T20" fmla="*/ 0 w 8"/>
                <a:gd name="T21" fmla="*/ 2147483647 h 7"/>
                <a:gd name="T22" fmla="*/ 0 w 8"/>
                <a:gd name="T23" fmla="*/ 2147483647 h 7"/>
                <a:gd name="T24" fmla="*/ 2147483647 w 8"/>
                <a:gd name="T25" fmla="*/ 2147483647 h 7"/>
                <a:gd name="T26" fmla="*/ 2147483647 w 8"/>
                <a:gd name="T27" fmla="*/ 2147483647 h 7"/>
                <a:gd name="T28" fmla="*/ 2147483647 w 8"/>
                <a:gd name="T29" fmla="*/ 2147483647 h 7"/>
                <a:gd name="T30" fmla="*/ 2147483647 w 8"/>
                <a:gd name="T31" fmla="*/ 2147483647 h 7"/>
                <a:gd name="T32" fmla="*/ 2147483647 w 8"/>
                <a:gd name="T33" fmla="*/ 2147483647 h 7"/>
                <a:gd name="T34" fmla="*/ 2147483647 w 8"/>
                <a:gd name="T35" fmla="*/ 2147483647 h 7"/>
                <a:gd name="T36" fmla="*/ 2147483647 w 8"/>
                <a:gd name="T37" fmla="*/ 2147483647 h 7"/>
                <a:gd name="T38" fmla="*/ 2147483647 w 8"/>
                <a:gd name="T39" fmla="*/ 2147483647 h 7"/>
                <a:gd name="T40" fmla="*/ 2147483647 w 8"/>
                <a:gd name="T41" fmla="*/ 2147483647 h 7"/>
                <a:gd name="T42" fmla="*/ 2147483647 w 8"/>
                <a:gd name="T43" fmla="*/ 2147483647 h 7"/>
                <a:gd name="T44" fmla="*/ 2147483647 w 8"/>
                <a:gd name="T45" fmla="*/ 2147483647 h 7"/>
                <a:gd name="T46" fmla="*/ 2147483647 w 8"/>
                <a:gd name="T47" fmla="*/ 2147483647 h 7"/>
                <a:gd name="T48" fmla="*/ 2147483647 w 8"/>
                <a:gd name="T49" fmla="*/ 2147483647 h 7"/>
                <a:gd name="T50" fmla="*/ 2147483647 w 8"/>
                <a:gd name="T51" fmla="*/ 2147483647 h 7"/>
                <a:gd name="T52" fmla="*/ 0 w 8"/>
                <a:gd name="T53" fmla="*/ 2147483647 h 7"/>
                <a:gd name="T54" fmla="*/ 2147483647 w 8"/>
                <a:gd name="T55" fmla="*/ 2147483647 h 7"/>
                <a:gd name="T56" fmla="*/ 2147483647 w 8"/>
                <a:gd name="T57" fmla="*/ 2147483647 h 7"/>
                <a:gd name="T58" fmla="*/ 2147483647 w 8"/>
                <a:gd name="T59" fmla="*/ 2147483647 h 7"/>
                <a:gd name="T60" fmla="*/ 2147483647 w 8"/>
                <a:gd name="T61" fmla="*/ 2147483647 h 7"/>
                <a:gd name="T62" fmla="*/ 2147483647 w 8"/>
                <a:gd name="T63" fmla="*/ 2147483647 h 7"/>
                <a:gd name="T64" fmla="*/ 2147483647 w 8"/>
                <a:gd name="T65" fmla="*/ 2147483647 h 7"/>
                <a:gd name="T66" fmla="*/ 2147483647 w 8"/>
                <a:gd name="T67" fmla="*/ 2147483647 h 7"/>
                <a:gd name="T68" fmla="*/ 2147483647 w 8"/>
                <a:gd name="T69" fmla="*/ 2147483647 h 7"/>
                <a:gd name="T70" fmla="*/ 2147483647 w 8"/>
                <a:gd name="T71" fmla="*/ 2147483647 h 7"/>
                <a:gd name="T72" fmla="*/ 2147483647 w 8"/>
                <a:gd name="T73" fmla="*/ 2147483647 h 7"/>
                <a:gd name="T74" fmla="*/ 2147483647 w 8"/>
                <a:gd name="T75" fmla="*/ 2147483647 h 7"/>
                <a:gd name="T76" fmla="*/ 2147483647 w 8"/>
                <a:gd name="T77" fmla="*/ 2147483647 h 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"/>
                <a:gd name="T118" fmla="*/ 0 h 7"/>
                <a:gd name="T119" fmla="*/ 8 w 8"/>
                <a:gd name="T120" fmla="*/ 7 h 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" h="7">
                  <a:moveTo>
                    <a:pt x="5" y="7"/>
                  </a:moveTo>
                  <a:lnTo>
                    <a:pt x="7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7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0" name="Freeform 41"/>
            <p:cNvSpPr>
              <a:spLocks/>
            </p:cNvSpPr>
            <p:nvPr/>
          </p:nvSpPr>
          <p:spPr bwMode="auto">
            <a:xfrm>
              <a:off x="3564" y="2616"/>
              <a:ext cx="15" cy="25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2147483647 h 5"/>
                <a:gd name="T4" fmla="*/ 2147483647 w 3"/>
                <a:gd name="T5" fmla="*/ 2147483647 h 5"/>
                <a:gd name="T6" fmla="*/ 2147483647 w 3"/>
                <a:gd name="T7" fmla="*/ 2147483647 h 5"/>
                <a:gd name="T8" fmla="*/ 2147483647 w 3"/>
                <a:gd name="T9" fmla="*/ 2147483647 h 5"/>
                <a:gd name="T10" fmla="*/ 2147483647 w 3"/>
                <a:gd name="T11" fmla="*/ 2147483647 h 5"/>
                <a:gd name="T12" fmla="*/ 2147483647 w 3"/>
                <a:gd name="T13" fmla="*/ 2147483647 h 5"/>
                <a:gd name="T14" fmla="*/ 2147483647 w 3"/>
                <a:gd name="T15" fmla="*/ 0 h 5"/>
                <a:gd name="T16" fmla="*/ 2147483647 w 3"/>
                <a:gd name="T17" fmla="*/ 0 h 5"/>
                <a:gd name="T18" fmla="*/ 2147483647 w 3"/>
                <a:gd name="T19" fmla="*/ 2147483647 h 5"/>
                <a:gd name="T20" fmla="*/ 2147483647 w 3"/>
                <a:gd name="T21" fmla="*/ 2147483647 h 5"/>
                <a:gd name="T22" fmla="*/ 0 w 3"/>
                <a:gd name="T23" fmla="*/ 2147483647 h 5"/>
                <a:gd name="T24" fmla="*/ 0 w 3"/>
                <a:gd name="T25" fmla="*/ 2147483647 h 5"/>
                <a:gd name="T26" fmla="*/ 0 w 3"/>
                <a:gd name="T27" fmla="*/ 2147483647 h 5"/>
                <a:gd name="T28" fmla="*/ 0 w 3"/>
                <a:gd name="T29" fmla="*/ 2147483647 h 5"/>
                <a:gd name="T30" fmla="*/ 2147483647 w 3"/>
                <a:gd name="T31" fmla="*/ 2147483647 h 5"/>
                <a:gd name="T32" fmla="*/ 2147483647 w 3"/>
                <a:gd name="T33" fmla="*/ 2147483647 h 5"/>
                <a:gd name="T34" fmla="*/ 2147483647 w 3"/>
                <a:gd name="T35" fmla="*/ 2147483647 h 5"/>
                <a:gd name="T36" fmla="*/ 2147483647 w 3"/>
                <a:gd name="T37" fmla="*/ 2147483647 h 5"/>
                <a:gd name="T38" fmla="*/ 2147483647 w 3"/>
                <a:gd name="T39" fmla="*/ 2147483647 h 5"/>
                <a:gd name="T40" fmla="*/ 2147483647 w 3"/>
                <a:gd name="T41" fmla="*/ 2147483647 h 5"/>
                <a:gd name="T42" fmla="*/ 2147483647 w 3"/>
                <a:gd name="T43" fmla="*/ 2147483647 h 5"/>
                <a:gd name="T44" fmla="*/ 2147483647 w 3"/>
                <a:gd name="T45" fmla="*/ 2147483647 h 5"/>
                <a:gd name="T46" fmla="*/ 2147483647 w 3"/>
                <a:gd name="T47" fmla="*/ 2147483647 h 5"/>
                <a:gd name="T48" fmla="*/ 2147483647 w 3"/>
                <a:gd name="T49" fmla="*/ 2147483647 h 5"/>
                <a:gd name="T50" fmla="*/ 2147483647 w 3"/>
                <a:gd name="T51" fmla="*/ 2147483647 h 5"/>
                <a:gd name="T52" fmla="*/ 2147483647 w 3"/>
                <a:gd name="T53" fmla="*/ 2147483647 h 5"/>
                <a:gd name="T54" fmla="*/ 2147483647 w 3"/>
                <a:gd name="T55" fmla="*/ 2147483647 h 5"/>
                <a:gd name="T56" fmla="*/ 2147483647 w 3"/>
                <a:gd name="T57" fmla="*/ 2147483647 h 5"/>
                <a:gd name="T58" fmla="*/ 2147483647 w 3"/>
                <a:gd name="T59" fmla="*/ 2147483647 h 5"/>
                <a:gd name="T60" fmla="*/ 2147483647 w 3"/>
                <a:gd name="T61" fmla="*/ 2147483647 h 5"/>
                <a:gd name="T62" fmla="*/ 2147483647 w 3"/>
                <a:gd name="T63" fmla="*/ 2147483647 h 5"/>
                <a:gd name="T64" fmla="*/ 2147483647 w 3"/>
                <a:gd name="T65" fmla="*/ 2147483647 h 5"/>
                <a:gd name="T66" fmla="*/ 2147483647 w 3"/>
                <a:gd name="T67" fmla="*/ 2147483647 h 5"/>
                <a:gd name="T68" fmla="*/ 2147483647 w 3"/>
                <a:gd name="T69" fmla="*/ 0 h 5"/>
                <a:gd name="T70" fmla="*/ 2147483647 w 3"/>
                <a:gd name="T71" fmla="*/ 2147483647 h 5"/>
                <a:gd name="T72" fmla="*/ 2147483647 w 3"/>
                <a:gd name="T73" fmla="*/ 2147483647 h 5"/>
                <a:gd name="T74" fmla="*/ 2147483647 w 3"/>
                <a:gd name="T75" fmla="*/ 2147483647 h 5"/>
                <a:gd name="T76" fmla="*/ 2147483647 w 3"/>
                <a:gd name="T77" fmla="*/ 2147483647 h 5"/>
                <a:gd name="T78" fmla="*/ 2147483647 w 3"/>
                <a:gd name="T79" fmla="*/ 2147483647 h 5"/>
                <a:gd name="T80" fmla="*/ 2147483647 w 3"/>
                <a:gd name="T81" fmla="*/ 2147483647 h 5"/>
                <a:gd name="T82" fmla="*/ 2147483647 w 3"/>
                <a:gd name="T83" fmla="*/ 2147483647 h 5"/>
                <a:gd name="T84" fmla="*/ 2147483647 w 3"/>
                <a:gd name="T85" fmla="*/ 2147483647 h 5"/>
                <a:gd name="T86" fmla="*/ 2147483647 w 3"/>
                <a:gd name="T87" fmla="*/ 2147483647 h 5"/>
                <a:gd name="T88" fmla="*/ 2147483647 w 3"/>
                <a:gd name="T89" fmla="*/ 2147483647 h 5"/>
                <a:gd name="T90" fmla="*/ 2147483647 w 3"/>
                <a:gd name="T91" fmla="*/ 2147483647 h 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"/>
                <a:gd name="T139" fmla="*/ 0 h 5"/>
                <a:gd name="T140" fmla="*/ 3 w 3"/>
                <a:gd name="T141" fmla="*/ 5 h 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" h="5">
                  <a:moveTo>
                    <a:pt x="2" y="5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1" name="Freeform 42"/>
            <p:cNvSpPr>
              <a:spLocks/>
            </p:cNvSpPr>
            <p:nvPr/>
          </p:nvSpPr>
          <p:spPr bwMode="auto">
            <a:xfrm>
              <a:off x="3517" y="2807"/>
              <a:ext cx="157" cy="112"/>
            </a:xfrm>
            <a:custGeom>
              <a:avLst/>
              <a:gdLst>
                <a:gd name="T0" fmla="*/ 2147483647 w 33"/>
                <a:gd name="T1" fmla="*/ 2147483647 h 25"/>
                <a:gd name="T2" fmla="*/ 2147483647 w 33"/>
                <a:gd name="T3" fmla="*/ 2147483647 h 25"/>
                <a:gd name="T4" fmla="*/ 2147483647 w 33"/>
                <a:gd name="T5" fmla="*/ 2147483647 h 25"/>
                <a:gd name="T6" fmla="*/ 2147483647 w 33"/>
                <a:gd name="T7" fmla="*/ 2147483647 h 25"/>
                <a:gd name="T8" fmla="*/ 2147483647 w 33"/>
                <a:gd name="T9" fmla="*/ 2147483647 h 25"/>
                <a:gd name="T10" fmla="*/ 2147483647 w 33"/>
                <a:gd name="T11" fmla="*/ 2147483647 h 25"/>
                <a:gd name="T12" fmla="*/ 2147483647 w 33"/>
                <a:gd name="T13" fmla="*/ 2147483647 h 25"/>
                <a:gd name="T14" fmla="*/ 2147483647 w 33"/>
                <a:gd name="T15" fmla="*/ 2147483647 h 25"/>
                <a:gd name="T16" fmla="*/ 2147483647 w 33"/>
                <a:gd name="T17" fmla="*/ 2147483647 h 25"/>
                <a:gd name="T18" fmla="*/ 0 w 33"/>
                <a:gd name="T19" fmla="*/ 2147483647 h 25"/>
                <a:gd name="T20" fmla="*/ 0 w 33"/>
                <a:gd name="T21" fmla="*/ 2147483647 h 25"/>
                <a:gd name="T22" fmla="*/ 2147483647 w 33"/>
                <a:gd name="T23" fmla="*/ 2147483647 h 25"/>
                <a:gd name="T24" fmla="*/ 2147483647 w 33"/>
                <a:gd name="T25" fmla="*/ 2147483647 h 25"/>
                <a:gd name="T26" fmla="*/ 2147483647 w 33"/>
                <a:gd name="T27" fmla="*/ 2147483647 h 25"/>
                <a:gd name="T28" fmla="*/ 2147483647 w 33"/>
                <a:gd name="T29" fmla="*/ 2147483647 h 25"/>
                <a:gd name="T30" fmla="*/ 2147483647 w 33"/>
                <a:gd name="T31" fmla="*/ 2147483647 h 25"/>
                <a:gd name="T32" fmla="*/ 2147483647 w 33"/>
                <a:gd name="T33" fmla="*/ 2147483647 h 25"/>
                <a:gd name="T34" fmla="*/ 2147483647 w 33"/>
                <a:gd name="T35" fmla="*/ 2147483647 h 25"/>
                <a:gd name="T36" fmla="*/ 2147483647 w 33"/>
                <a:gd name="T37" fmla="*/ 0 h 25"/>
                <a:gd name="T38" fmla="*/ 2147483647 w 33"/>
                <a:gd name="T39" fmla="*/ 0 h 25"/>
                <a:gd name="T40" fmla="*/ 2147483647 w 33"/>
                <a:gd name="T41" fmla="*/ 2147483647 h 25"/>
                <a:gd name="T42" fmla="*/ 2147483647 w 33"/>
                <a:gd name="T43" fmla="*/ 2147483647 h 25"/>
                <a:gd name="T44" fmla="*/ 2147483647 w 33"/>
                <a:gd name="T45" fmla="*/ 2147483647 h 25"/>
                <a:gd name="T46" fmla="*/ 2147483647 w 33"/>
                <a:gd name="T47" fmla="*/ 2147483647 h 25"/>
                <a:gd name="T48" fmla="*/ 2147483647 w 33"/>
                <a:gd name="T49" fmla="*/ 2147483647 h 25"/>
                <a:gd name="T50" fmla="*/ 2147483647 w 33"/>
                <a:gd name="T51" fmla="*/ 2147483647 h 25"/>
                <a:gd name="T52" fmla="*/ 2147483647 w 33"/>
                <a:gd name="T53" fmla="*/ 2147483647 h 25"/>
                <a:gd name="T54" fmla="*/ 2147483647 w 33"/>
                <a:gd name="T55" fmla="*/ 2147483647 h 25"/>
                <a:gd name="T56" fmla="*/ 2147483647 w 33"/>
                <a:gd name="T57" fmla="*/ 2147483647 h 25"/>
                <a:gd name="T58" fmla="*/ 2147483647 w 33"/>
                <a:gd name="T59" fmla="*/ 2147483647 h 25"/>
                <a:gd name="T60" fmla="*/ 2147483647 w 33"/>
                <a:gd name="T61" fmla="*/ 2147483647 h 25"/>
                <a:gd name="T62" fmla="*/ 2147483647 w 33"/>
                <a:gd name="T63" fmla="*/ 2147483647 h 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"/>
                <a:gd name="T97" fmla="*/ 0 h 25"/>
                <a:gd name="T98" fmla="*/ 33 w 33"/>
                <a:gd name="T99" fmla="*/ 25 h 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" h="25">
                  <a:moveTo>
                    <a:pt x="22" y="25"/>
                  </a:moveTo>
                  <a:lnTo>
                    <a:pt x="21" y="25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19" y="24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14" y="22"/>
                  </a:lnTo>
                  <a:lnTo>
                    <a:pt x="12" y="21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6"/>
                  </a:lnTo>
                  <a:lnTo>
                    <a:pt x="5" y="5"/>
                  </a:lnTo>
                  <a:lnTo>
                    <a:pt x="6" y="5"/>
                  </a:lnTo>
                  <a:lnTo>
                    <a:pt x="8" y="4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3"/>
                  </a:lnTo>
                  <a:lnTo>
                    <a:pt x="32" y="5"/>
                  </a:lnTo>
                  <a:lnTo>
                    <a:pt x="32" y="7"/>
                  </a:lnTo>
                  <a:lnTo>
                    <a:pt x="33" y="8"/>
                  </a:lnTo>
                  <a:lnTo>
                    <a:pt x="33" y="10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0" y="20"/>
                  </a:lnTo>
                  <a:lnTo>
                    <a:pt x="30" y="21"/>
                  </a:lnTo>
                  <a:lnTo>
                    <a:pt x="29" y="22"/>
                  </a:lnTo>
                  <a:lnTo>
                    <a:pt x="28" y="22"/>
                  </a:lnTo>
                  <a:lnTo>
                    <a:pt x="28" y="23"/>
                  </a:lnTo>
                  <a:lnTo>
                    <a:pt x="27" y="23"/>
                  </a:lnTo>
                  <a:lnTo>
                    <a:pt x="26" y="24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3" y="25"/>
                  </a:lnTo>
                  <a:lnTo>
                    <a:pt x="22" y="25"/>
                  </a:lnTo>
                  <a:close/>
                </a:path>
              </a:pathLst>
            </a:custGeom>
            <a:solidFill>
              <a:srgbClr val="4F9A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2" name="Freeform 43"/>
            <p:cNvSpPr>
              <a:spLocks/>
            </p:cNvSpPr>
            <p:nvPr/>
          </p:nvSpPr>
          <p:spPr bwMode="auto">
            <a:xfrm>
              <a:off x="3682" y="2726"/>
              <a:ext cx="191" cy="149"/>
            </a:xfrm>
            <a:custGeom>
              <a:avLst/>
              <a:gdLst>
                <a:gd name="T0" fmla="*/ 2147483647 w 40"/>
                <a:gd name="T1" fmla="*/ 2147483647 h 33"/>
                <a:gd name="T2" fmla="*/ 2147483647 w 40"/>
                <a:gd name="T3" fmla="*/ 2147483647 h 33"/>
                <a:gd name="T4" fmla="*/ 2147483647 w 40"/>
                <a:gd name="T5" fmla="*/ 2147483647 h 33"/>
                <a:gd name="T6" fmla="*/ 2147483647 w 40"/>
                <a:gd name="T7" fmla="*/ 2147483647 h 33"/>
                <a:gd name="T8" fmla="*/ 2147483647 w 40"/>
                <a:gd name="T9" fmla="*/ 2147483647 h 33"/>
                <a:gd name="T10" fmla="*/ 2147483647 w 40"/>
                <a:gd name="T11" fmla="*/ 2147483647 h 33"/>
                <a:gd name="T12" fmla="*/ 2147483647 w 40"/>
                <a:gd name="T13" fmla="*/ 2147483647 h 33"/>
                <a:gd name="T14" fmla="*/ 2147483647 w 40"/>
                <a:gd name="T15" fmla="*/ 2147483647 h 33"/>
                <a:gd name="T16" fmla="*/ 2147483647 w 40"/>
                <a:gd name="T17" fmla="*/ 2147483647 h 33"/>
                <a:gd name="T18" fmla="*/ 2147483647 w 40"/>
                <a:gd name="T19" fmla="*/ 2147483647 h 33"/>
                <a:gd name="T20" fmla="*/ 0 w 40"/>
                <a:gd name="T21" fmla="*/ 2147483647 h 33"/>
                <a:gd name="T22" fmla="*/ 2147483647 w 40"/>
                <a:gd name="T23" fmla="*/ 2147483647 h 33"/>
                <a:gd name="T24" fmla="*/ 2147483647 w 40"/>
                <a:gd name="T25" fmla="*/ 2147483647 h 33"/>
                <a:gd name="T26" fmla="*/ 2147483647 w 40"/>
                <a:gd name="T27" fmla="*/ 2147483647 h 33"/>
                <a:gd name="T28" fmla="*/ 2147483647 w 40"/>
                <a:gd name="T29" fmla="*/ 2147483647 h 33"/>
                <a:gd name="T30" fmla="*/ 2147483647 w 40"/>
                <a:gd name="T31" fmla="*/ 2147483647 h 33"/>
                <a:gd name="T32" fmla="*/ 2147483647 w 40"/>
                <a:gd name="T33" fmla="*/ 0 h 33"/>
                <a:gd name="T34" fmla="*/ 2147483647 w 40"/>
                <a:gd name="T35" fmla="*/ 0 h 33"/>
                <a:gd name="T36" fmla="*/ 2147483647 w 40"/>
                <a:gd name="T37" fmla="*/ 0 h 33"/>
                <a:gd name="T38" fmla="*/ 2147483647 w 40"/>
                <a:gd name="T39" fmla="*/ 0 h 33"/>
                <a:gd name="T40" fmla="*/ 2147483647 w 40"/>
                <a:gd name="T41" fmla="*/ 2147483647 h 33"/>
                <a:gd name="T42" fmla="*/ 2147483647 w 40"/>
                <a:gd name="T43" fmla="*/ 2147483647 h 33"/>
                <a:gd name="T44" fmla="*/ 2147483647 w 40"/>
                <a:gd name="T45" fmla="*/ 2147483647 h 33"/>
                <a:gd name="T46" fmla="*/ 2147483647 w 40"/>
                <a:gd name="T47" fmla="*/ 2147483647 h 33"/>
                <a:gd name="T48" fmla="*/ 2147483647 w 40"/>
                <a:gd name="T49" fmla="*/ 2147483647 h 33"/>
                <a:gd name="T50" fmla="*/ 2147483647 w 40"/>
                <a:gd name="T51" fmla="*/ 2147483647 h 33"/>
                <a:gd name="T52" fmla="*/ 2147483647 w 40"/>
                <a:gd name="T53" fmla="*/ 2147483647 h 33"/>
                <a:gd name="T54" fmla="*/ 2147483647 w 40"/>
                <a:gd name="T55" fmla="*/ 2147483647 h 33"/>
                <a:gd name="T56" fmla="*/ 2147483647 w 40"/>
                <a:gd name="T57" fmla="*/ 2147483647 h 33"/>
                <a:gd name="T58" fmla="*/ 2147483647 w 40"/>
                <a:gd name="T59" fmla="*/ 2147483647 h 33"/>
                <a:gd name="T60" fmla="*/ 2147483647 w 40"/>
                <a:gd name="T61" fmla="*/ 2147483647 h 33"/>
                <a:gd name="T62" fmla="*/ 2147483647 w 40"/>
                <a:gd name="T63" fmla="*/ 2147483647 h 33"/>
                <a:gd name="T64" fmla="*/ 2147483647 w 40"/>
                <a:gd name="T65" fmla="*/ 2147483647 h 33"/>
                <a:gd name="T66" fmla="*/ 2147483647 w 40"/>
                <a:gd name="T67" fmla="*/ 2147483647 h 33"/>
                <a:gd name="T68" fmla="*/ 2147483647 w 40"/>
                <a:gd name="T69" fmla="*/ 2147483647 h 33"/>
                <a:gd name="T70" fmla="*/ 2147483647 w 40"/>
                <a:gd name="T71" fmla="*/ 2147483647 h 33"/>
                <a:gd name="T72" fmla="*/ 2147483647 w 40"/>
                <a:gd name="T73" fmla="*/ 2147483647 h 33"/>
                <a:gd name="T74" fmla="*/ 2147483647 w 40"/>
                <a:gd name="T75" fmla="*/ 2147483647 h 33"/>
                <a:gd name="T76" fmla="*/ 2147483647 w 40"/>
                <a:gd name="T77" fmla="*/ 2147483647 h 33"/>
                <a:gd name="T78" fmla="*/ 2147483647 w 40"/>
                <a:gd name="T79" fmla="*/ 2147483647 h 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0"/>
                <a:gd name="T121" fmla="*/ 0 h 33"/>
                <a:gd name="T122" fmla="*/ 40 w 40"/>
                <a:gd name="T123" fmla="*/ 33 h 3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0" h="33">
                  <a:moveTo>
                    <a:pt x="26" y="33"/>
                  </a:moveTo>
                  <a:lnTo>
                    <a:pt x="25" y="33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0" y="31"/>
                  </a:lnTo>
                  <a:lnTo>
                    <a:pt x="18" y="30"/>
                  </a:lnTo>
                  <a:lnTo>
                    <a:pt x="15" y="29"/>
                  </a:lnTo>
                  <a:lnTo>
                    <a:pt x="13" y="28"/>
                  </a:lnTo>
                  <a:lnTo>
                    <a:pt x="11" y="26"/>
                  </a:lnTo>
                  <a:lnTo>
                    <a:pt x="9" y="25"/>
                  </a:lnTo>
                  <a:lnTo>
                    <a:pt x="7" y="23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3" y="8"/>
                  </a:lnTo>
                  <a:lnTo>
                    <a:pt x="4" y="7"/>
                  </a:lnTo>
                  <a:lnTo>
                    <a:pt x="6" y="6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2" y="3"/>
                  </a:lnTo>
                  <a:lnTo>
                    <a:pt x="14" y="2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2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40" y="9"/>
                  </a:lnTo>
                  <a:lnTo>
                    <a:pt x="40" y="10"/>
                  </a:lnTo>
                  <a:lnTo>
                    <a:pt x="40" y="13"/>
                  </a:lnTo>
                  <a:lnTo>
                    <a:pt x="40" y="16"/>
                  </a:lnTo>
                  <a:lnTo>
                    <a:pt x="40" y="18"/>
                  </a:lnTo>
                  <a:lnTo>
                    <a:pt x="40" y="21"/>
                  </a:lnTo>
                  <a:lnTo>
                    <a:pt x="40" y="24"/>
                  </a:lnTo>
                  <a:lnTo>
                    <a:pt x="40" y="25"/>
                  </a:lnTo>
                  <a:lnTo>
                    <a:pt x="39" y="26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7" y="30"/>
                  </a:lnTo>
                  <a:lnTo>
                    <a:pt x="37" y="31"/>
                  </a:lnTo>
                  <a:lnTo>
                    <a:pt x="36" y="31"/>
                  </a:lnTo>
                  <a:lnTo>
                    <a:pt x="35" y="32"/>
                  </a:lnTo>
                  <a:lnTo>
                    <a:pt x="34" y="32"/>
                  </a:lnTo>
                  <a:lnTo>
                    <a:pt x="33" y="32"/>
                  </a:lnTo>
                  <a:lnTo>
                    <a:pt x="32" y="32"/>
                  </a:lnTo>
                  <a:lnTo>
                    <a:pt x="31" y="33"/>
                  </a:lnTo>
                  <a:lnTo>
                    <a:pt x="30" y="33"/>
                  </a:lnTo>
                  <a:lnTo>
                    <a:pt x="28" y="33"/>
                  </a:lnTo>
                  <a:lnTo>
                    <a:pt x="26" y="33"/>
                  </a:lnTo>
                  <a:close/>
                </a:path>
              </a:pathLst>
            </a:custGeom>
            <a:solidFill>
              <a:srgbClr val="4F9A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3" name="Freeform 44"/>
            <p:cNvSpPr>
              <a:spLocks/>
            </p:cNvSpPr>
            <p:nvPr/>
          </p:nvSpPr>
          <p:spPr bwMode="auto">
            <a:xfrm>
              <a:off x="3517" y="2716"/>
              <a:ext cx="114" cy="108"/>
            </a:xfrm>
            <a:custGeom>
              <a:avLst/>
              <a:gdLst>
                <a:gd name="T0" fmla="*/ 2147483647 w 24"/>
                <a:gd name="T1" fmla="*/ 2147483647 h 24"/>
                <a:gd name="T2" fmla="*/ 2147483647 w 24"/>
                <a:gd name="T3" fmla="*/ 2147483647 h 24"/>
                <a:gd name="T4" fmla="*/ 2147483647 w 24"/>
                <a:gd name="T5" fmla="*/ 2147483647 h 24"/>
                <a:gd name="T6" fmla="*/ 2147483647 w 24"/>
                <a:gd name="T7" fmla="*/ 2147483647 h 24"/>
                <a:gd name="T8" fmla="*/ 0 w 24"/>
                <a:gd name="T9" fmla="*/ 2147483647 h 24"/>
                <a:gd name="T10" fmla="*/ 2147483647 w 24"/>
                <a:gd name="T11" fmla="*/ 2147483647 h 24"/>
                <a:gd name="T12" fmla="*/ 2147483647 w 24"/>
                <a:gd name="T13" fmla="*/ 2147483647 h 24"/>
                <a:gd name="T14" fmla="*/ 2147483647 w 24"/>
                <a:gd name="T15" fmla="*/ 2147483647 h 24"/>
                <a:gd name="T16" fmla="*/ 2147483647 w 24"/>
                <a:gd name="T17" fmla="*/ 2147483647 h 24"/>
                <a:gd name="T18" fmla="*/ 2147483647 w 24"/>
                <a:gd name="T19" fmla="*/ 2147483647 h 24"/>
                <a:gd name="T20" fmla="*/ 2147483647 w 24"/>
                <a:gd name="T21" fmla="*/ 2147483647 h 24"/>
                <a:gd name="T22" fmla="*/ 2147483647 w 24"/>
                <a:gd name="T23" fmla="*/ 2147483647 h 24"/>
                <a:gd name="T24" fmla="*/ 2147483647 w 24"/>
                <a:gd name="T25" fmla="*/ 2147483647 h 24"/>
                <a:gd name="T26" fmla="*/ 2147483647 w 24"/>
                <a:gd name="T27" fmla="*/ 2147483647 h 24"/>
                <a:gd name="T28" fmla="*/ 2147483647 w 24"/>
                <a:gd name="T29" fmla="*/ 2147483647 h 24"/>
                <a:gd name="T30" fmla="*/ 2147483647 w 24"/>
                <a:gd name="T31" fmla="*/ 2147483647 h 24"/>
                <a:gd name="T32" fmla="*/ 2147483647 w 24"/>
                <a:gd name="T33" fmla="*/ 2147483647 h 24"/>
                <a:gd name="T34" fmla="*/ 2147483647 w 24"/>
                <a:gd name="T35" fmla="*/ 2147483647 h 24"/>
                <a:gd name="T36" fmla="*/ 2147483647 w 24"/>
                <a:gd name="T37" fmla="*/ 2147483647 h 24"/>
                <a:gd name="T38" fmla="*/ 2147483647 w 24"/>
                <a:gd name="T39" fmla="*/ 2147483647 h 24"/>
                <a:gd name="T40" fmla="*/ 0 w 24"/>
                <a:gd name="T41" fmla="*/ 2147483647 h 24"/>
                <a:gd name="T42" fmla="*/ 0 w 24"/>
                <a:gd name="T43" fmla="*/ 2147483647 h 24"/>
                <a:gd name="T44" fmla="*/ 0 w 24"/>
                <a:gd name="T45" fmla="*/ 2147483647 h 24"/>
                <a:gd name="T46" fmla="*/ 2147483647 w 24"/>
                <a:gd name="T47" fmla="*/ 2147483647 h 24"/>
                <a:gd name="T48" fmla="*/ 2147483647 w 24"/>
                <a:gd name="T49" fmla="*/ 2147483647 h 24"/>
                <a:gd name="T50" fmla="*/ 2147483647 w 24"/>
                <a:gd name="T51" fmla="*/ 2147483647 h 24"/>
                <a:gd name="T52" fmla="*/ 2147483647 w 24"/>
                <a:gd name="T53" fmla="*/ 2147483647 h 24"/>
                <a:gd name="T54" fmla="*/ 2147483647 w 24"/>
                <a:gd name="T55" fmla="*/ 2147483647 h 24"/>
                <a:gd name="T56" fmla="*/ 2147483647 w 24"/>
                <a:gd name="T57" fmla="*/ 2147483647 h 24"/>
                <a:gd name="T58" fmla="*/ 2147483647 w 24"/>
                <a:gd name="T59" fmla="*/ 2147483647 h 24"/>
                <a:gd name="T60" fmla="*/ 2147483647 w 24"/>
                <a:gd name="T61" fmla="*/ 2147483647 h 24"/>
                <a:gd name="T62" fmla="*/ 2147483647 w 24"/>
                <a:gd name="T63" fmla="*/ 2147483647 h 24"/>
                <a:gd name="T64" fmla="*/ 2147483647 w 24"/>
                <a:gd name="T65" fmla="*/ 2147483647 h 24"/>
                <a:gd name="T66" fmla="*/ 2147483647 w 24"/>
                <a:gd name="T67" fmla="*/ 2147483647 h 24"/>
                <a:gd name="T68" fmla="*/ 2147483647 w 24"/>
                <a:gd name="T69" fmla="*/ 0 h 24"/>
                <a:gd name="T70" fmla="*/ 2147483647 w 24"/>
                <a:gd name="T71" fmla="*/ 0 h 24"/>
                <a:gd name="T72" fmla="*/ 2147483647 w 24"/>
                <a:gd name="T73" fmla="*/ 0 h 24"/>
                <a:gd name="T74" fmla="*/ 2147483647 w 24"/>
                <a:gd name="T75" fmla="*/ 2147483647 h 24"/>
                <a:gd name="T76" fmla="*/ 2147483647 w 24"/>
                <a:gd name="T77" fmla="*/ 2147483647 h 24"/>
                <a:gd name="T78" fmla="*/ 2147483647 w 24"/>
                <a:gd name="T79" fmla="*/ 2147483647 h 24"/>
                <a:gd name="T80" fmla="*/ 2147483647 w 24"/>
                <a:gd name="T81" fmla="*/ 2147483647 h 24"/>
                <a:gd name="T82" fmla="*/ 2147483647 w 24"/>
                <a:gd name="T83" fmla="*/ 2147483647 h 24"/>
                <a:gd name="T84" fmla="*/ 2147483647 w 24"/>
                <a:gd name="T85" fmla="*/ 2147483647 h 24"/>
                <a:gd name="T86" fmla="*/ 2147483647 w 24"/>
                <a:gd name="T87" fmla="*/ 2147483647 h 24"/>
                <a:gd name="T88" fmla="*/ 2147483647 w 24"/>
                <a:gd name="T89" fmla="*/ 2147483647 h 24"/>
                <a:gd name="T90" fmla="*/ 2147483647 w 24"/>
                <a:gd name="T91" fmla="*/ 2147483647 h 24"/>
                <a:gd name="T92" fmla="*/ 2147483647 w 24"/>
                <a:gd name="T93" fmla="*/ 2147483647 h 24"/>
                <a:gd name="T94" fmla="*/ 2147483647 w 24"/>
                <a:gd name="T95" fmla="*/ 2147483647 h 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4"/>
                <a:gd name="T145" fmla="*/ 0 h 24"/>
                <a:gd name="T146" fmla="*/ 24 w 24"/>
                <a:gd name="T147" fmla="*/ 24 h 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4" h="24">
                  <a:moveTo>
                    <a:pt x="4" y="24"/>
                  </a:moveTo>
                  <a:lnTo>
                    <a:pt x="3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2"/>
                  </a:lnTo>
                  <a:lnTo>
                    <a:pt x="20" y="4"/>
                  </a:lnTo>
                  <a:lnTo>
                    <a:pt x="21" y="6"/>
                  </a:lnTo>
                  <a:lnTo>
                    <a:pt x="22" y="8"/>
                  </a:lnTo>
                  <a:lnTo>
                    <a:pt x="23" y="10"/>
                  </a:lnTo>
                  <a:lnTo>
                    <a:pt x="23" y="11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4" y="16"/>
                  </a:lnTo>
                  <a:lnTo>
                    <a:pt x="24" y="17"/>
                  </a:lnTo>
                  <a:lnTo>
                    <a:pt x="23" y="17"/>
                  </a:lnTo>
                  <a:lnTo>
                    <a:pt x="21" y="18"/>
                  </a:lnTo>
                  <a:lnTo>
                    <a:pt x="20" y="18"/>
                  </a:lnTo>
                  <a:lnTo>
                    <a:pt x="19" y="18"/>
                  </a:lnTo>
                  <a:lnTo>
                    <a:pt x="16" y="19"/>
                  </a:lnTo>
                  <a:lnTo>
                    <a:pt x="14" y="20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7" y="23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7DC1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4" name="Freeform 45"/>
            <p:cNvSpPr>
              <a:spLocks/>
            </p:cNvSpPr>
            <p:nvPr/>
          </p:nvSpPr>
          <p:spPr bwMode="auto">
            <a:xfrm>
              <a:off x="3620" y="2721"/>
              <a:ext cx="44" cy="76"/>
            </a:xfrm>
            <a:custGeom>
              <a:avLst/>
              <a:gdLst>
                <a:gd name="T0" fmla="*/ 2147483647 w 9"/>
                <a:gd name="T1" fmla="*/ 2147483647 h 17"/>
                <a:gd name="T2" fmla="*/ 2147483647 w 9"/>
                <a:gd name="T3" fmla="*/ 2147483647 h 17"/>
                <a:gd name="T4" fmla="*/ 2147483647 w 9"/>
                <a:gd name="T5" fmla="*/ 2147483647 h 17"/>
                <a:gd name="T6" fmla="*/ 2147483647 w 9"/>
                <a:gd name="T7" fmla="*/ 2147483647 h 17"/>
                <a:gd name="T8" fmla="*/ 2147483647 w 9"/>
                <a:gd name="T9" fmla="*/ 2147483647 h 17"/>
                <a:gd name="T10" fmla="*/ 2147483647 w 9"/>
                <a:gd name="T11" fmla="*/ 2147483647 h 17"/>
                <a:gd name="T12" fmla="*/ 2147483647 w 9"/>
                <a:gd name="T13" fmla="*/ 2147483647 h 17"/>
                <a:gd name="T14" fmla="*/ 2147483647 w 9"/>
                <a:gd name="T15" fmla="*/ 2147483647 h 17"/>
                <a:gd name="T16" fmla="*/ 2147483647 w 9"/>
                <a:gd name="T17" fmla="*/ 2147483647 h 17"/>
                <a:gd name="T18" fmla="*/ 2147483647 w 9"/>
                <a:gd name="T19" fmla="*/ 2147483647 h 17"/>
                <a:gd name="T20" fmla="*/ 2147483647 w 9"/>
                <a:gd name="T21" fmla="*/ 2147483647 h 17"/>
                <a:gd name="T22" fmla="*/ 0 w 9"/>
                <a:gd name="T23" fmla="*/ 0 h 17"/>
                <a:gd name="T24" fmla="*/ 2147483647 w 9"/>
                <a:gd name="T25" fmla="*/ 0 h 17"/>
                <a:gd name="T26" fmla="*/ 2147483647 w 9"/>
                <a:gd name="T27" fmla="*/ 0 h 17"/>
                <a:gd name="T28" fmla="*/ 2147483647 w 9"/>
                <a:gd name="T29" fmla="*/ 0 h 17"/>
                <a:gd name="T30" fmla="*/ 2147483647 w 9"/>
                <a:gd name="T31" fmla="*/ 0 h 17"/>
                <a:gd name="T32" fmla="*/ 2147483647 w 9"/>
                <a:gd name="T33" fmla="*/ 0 h 17"/>
                <a:gd name="T34" fmla="*/ 2147483647 w 9"/>
                <a:gd name="T35" fmla="*/ 0 h 17"/>
                <a:gd name="T36" fmla="*/ 2147483647 w 9"/>
                <a:gd name="T37" fmla="*/ 2147483647 h 17"/>
                <a:gd name="T38" fmla="*/ 2147483647 w 9"/>
                <a:gd name="T39" fmla="*/ 2147483647 h 17"/>
                <a:gd name="T40" fmla="*/ 2147483647 w 9"/>
                <a:gd name="T41" fmla="*/ 2147483647 h 17"/>
                <a:gd name="T42" fmla="*/ 2147483647 w 9"/>
                <a:gd name="T43" fmla="*/ 2147483647 h 17"/>
                <a:gd name="T44" fmla="*/ 2147483647 w 9"/>
                <a:gd name="T45" fmla="*/ 2147483647 h 17"/>
                <a:gd name="T46" fmla="*/ 2147483647 w 9"/>
                <a:gd name="T47" fmla="*/ 2147483647 h 17"/>
                <a:gd name="T48" fmla="*/ 2147483647 w 9"/>
                <a:gd name="T49" fmla="*/ 2147483647 h 17"/>
                <a:gd name="T50" fmla="*/ 2147483647 w 9"/>
                <a:gd name="T51" fmla="*/ 2147483647 h 17"/>
                <a:gd name="T52" fmla="*/ 2147483647 w 9"/>
                <a:gd name="T53" fmla="*/ 2147483647 h 17"/>
                <a:gd name="T54" fmla="*/ 2147483647 w 9"/>
                <a:gd name="T55" fmla="*/ 2147483647 h 17"/>
                <a:gd name="T56" fmla="*/ 2147483647 w 9"/>
                <a:gd name="T57" fmla="*/ 2147483647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"/>
                <a:gd name="T88" fmla="*/ 0 h 17"/>
                <a:gd name="T89" fmla="*/ 9 w 9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" h="17">
                  <a:moveTo>
                    <a:pt x="9" y="17"/>
                  </a:moveTo>
                  <a:lnTo>
                    <a:pt x="7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2"/>
                  </a:lnTo>
                  <a:lnTo>
                    <a:pt x="5" y="4"/>
                  </a:lnTo>
                  <a:lnTo>
                    <a:pt x="6" y="6"/>
                  </a:lnTo>
                  <a:lnTo>
                    <a:pt x="7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9" y="15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EFE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5" name="Freeform 46"/>
            <p:cNvSpPr>
              <a:spLocks/>
            </p:cNvSpPr>
            <p:nvPr/>
          </p:nvSpPr>
          <p:spPr bwMode="auto">
            <a:xfrm>
              <a:off x="3517" y="2775"/>
              <a:ext cx="39" cy="17"/>
            </a:xfrm>
            <a:custGeom>
              <a:avLst/>
              <a:gdLst>
                <a:gd name="T0" fmla="*/ 0 w 8"/>
                <a:gd name="T1" fmla="*/ 2147483647 h 4"/>
                <a:gd name="T2" fmla="*/ 0 w 8"/>
                <a:gd name="T3" fmla="*/ 2147483647 h 4"/>
                <a:gd name="T4" fmla="*/ 2147483647 w 8"/>
                <a:gd name="T5" fmla="*/ 2147483647 h 4"/>
                <a:gd name="T6" fmla="*/ 2147483647 w 8"/>
                <a:gd name="T7" fmla="*/ 2147483647 h 4"/>
                <a:gd name="T8" fmla="*/ 2147483647 w 8"/>
                <a:gd name="T9" fmla="*/ 0 h 4"/>
                <a:gd name="T10" fmla="*/ 2147483647 w 8"/>
                <a:gd name="T11" fmla="*/ 0 h 4"/>
                <a:gd name="T12" fmla="*/ 2147483647 w 8"/>
                <a:gd name="T13" fmla="*/ 0 h 4"/>
                <a:gd name="T14" fmla="*/ 2147483647 w 8"/>
                <a:gd name="T15" fmla="*/ 0 h 4"/>
                <a:gd name="T16" fmla="*/ 2147483647 w 8"/>
                <a:gd name="T17" fmla="*/ 0 h 4"/>
                <a:gd name="T18" fmla="*/ 2147483647 w 8"/>
                <a:gd name="T19" fmla="*/ 0 h 4"/>
                <a:gd name="T20" fmla="*/ 2147483647 w 8"/>
                <a:gd name="T21" fmla="*/ 2147483647 h 4"/>
                <a:gd name="T22" fmla="*/ 2147483647 w 8"/>
                <a:gd name="T23" fmla="*/ 2147483647 h 4"/>
                <a:gd name="T24" fmla="*/ 2147483647 w 8"/>
                <a:gd name="T25" fmla="*/ 2147483647 h 4"/>
                <a:gd name="T26" fmla="*/ 2147483647 w 8"/>
                <a:gd name="T27" fmla="*/ 2147483647 h 4"/>
                <a:gd name="T28" fmla="*/ 2147483647 w 8"/>
                <a:gd name="T29" fmla="*/ 2147483647 h 4"/>
                <a:gd name="T30" fmla="*/ 2147483647 w 8"/>
                <a:gd name="T31" fmla="*/ 2147483647 h 4"/>
                <a:gd name="T32" fmla="*/ 2147483647 w 8"/>
                <a:gd name="T33" fmla="*/ 2147483647 h 4"/>
                <a:gd name="T34" fmla="*/ 2147483647 w 8"/>
                <a:gd name="T35" fmla="*/ 2147483647 h 4"/>
                <a:gd name="T36" fmla="*/ 2147483647 w 8"/>
                <a:gd name="T37" fmla="*/ 2147483647 h 4"/>
                <a:gd name="T38" fmla="*/ 2147483647 w 8"/>
                <a:gd name="T39" fmla="*/ 2147483647 h 4"/>
                <a:gd name="T40" fmla="*/ 2147483647 w 8"/>
                <a:gd name="T41" fmla="*/ 2147483647 h 4"/>
                <a:gd name="T42" fmla="*/ 0 w 8"/>
                <a:gd name="T43" fmla="*/ 2147483647 h 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"/>
                <a:gd name="T67" fmla="*/ 0 h 4"/>
                <a:gd name="T68" fmla="*/ 8 w 8"/>
                <a:gd name="T69" fmla="*/ 4 h 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" h="4">
                  <a:moveTo>
                    <a:pt x="0" y="4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6" name="Freeform 47"/>
            <p:cNvSpPr>
              <a:spLocks/>
            </p:cNvSpPr>
            <p:nvPr/>
          </p:nvSpPr>
          <p:spPr bwMode="auto">
            <a:xfrm>
              <a:off x="3502" y="2733"/>
              <a:ext cx="44" cy="25"/>
            </a:xfrm>
            <a:custGeom>
              <a:avLst/>
              <a:gdLst>
                <a:gd name="T0" fmla="*/ 2147483647 w 9"/>
                <a:gd name="T1" fmla="*/ 2147483647 h 5"/>
                <a:gd name="T2" fmla="*/ 2147483647 w 9"/>
                <a:gd name="T3" fmla="*/ 2147483647 h 5"/>
                <a:gd name="T4" fmla="*/ 2147483647 w 9"/>
                <a:gd name="T5" fmla="*/ 2147483647 h 5"/>
                <a:gd name="T6" fmla="*/ 0 w 9"/>
                <a:gd name="T7" fmla="*/ 2147483647 h 5"/>
                <a:gd name="T8" fmla="*/ 0 w 9"/>
                <a:gd name="T9" fmla="*/ 2147483647 h 5"/>
                <a:gd name="T10" fmla="*/ 0 w 9"/>
                <a:gd name="T11" fmla="*/ 2147483647 h 5"/>
                <a:gd name="T12" fmla="*/ 2147483647 w 9"/>
                <a:gd name="T13" fmla="*/ 2147483647 h 5"/>
                <a:gd name="T14" fmla="*/ 2147483647 w 9"/>
                <a:gd name="T15" fmla="*/ 2147483647 h 5"/>
                <a:gd name="T16" fmla="*/ 2147483647 w 9"/>
                <a:gd name="T17" fmla="*/ 2147483647 h 5"/>
                <a:gd name="T18" fmla="*/ 2147483647 w 9"/>
                <a:gd name="T19" fmla="*/ 2147483647 h 5"/>
                <a:gd name="T20" fmla="*/ 2147483647 w 9"/>
                <a:gd name="T21" fmla="*/ 0 h 5"/>
                <a:gd name="T22" fmla="*/ 2147483647 w 9"/>
                <a:gd name="T23" fmla="*/ 0 h 5"/>
                <a:gd name="T24" fmla="*/ 2147483647 w 9"/>
                <a:gd name="T25" fmla="*/ 0 h 5"/>
                <a:gd name="T26" fmla="*/ 2147483647 w 9"/>
                <a:gd name="T27" fmla="*/ 0 h 5"/>
                <a:gd name="T28" fmla="*/ 2147483647 w 9"/>
                <a:gd name="T29" fmla="*/ 0 h 5"/>
                <a:gd name="T30" fmla="*/ 2147483647 w 9"/>
                <a:gd name="T31" fmla="*/ 0 h 5"/>
                <a:gd name="T32" fmla="*/ 2147483647 w 9"/>
                <a:gd name="T33" fmla="*/ 0 h 5"/>
                <a:gd name="T34" fmla="*/ 2147483647 w 9"/>
                <a:gd name="T35" fmla="*/ 2147483647 h 5"/>
                <a:gd name="T36" fmla="*/ 2147483647 w 9"/>
                <a:gd name="T37" fmla="*/ 2147483647 h 5"/>
                <a:gd name="T38" fmla="*/ 2147483647 w 9"/>
                <a:gd name="T39" fmla="*/ 2147483647 h 5"/>
                <a:gd name="T40" fmla="*/ 2147483647 w 9"/>
                <a:gd name="T41" fmla="*/ 2147483647 h 5"/>
                <a:gd name="T42" fmla="*/ 2147483647 w 9"/>
                <a:gd name="T43" fmla="*/ 2147483647 h 5"/>
                <a:gd name="T44" fmla="*/ 2147483647 w 9"/>
                <a:gd name="T45" fmla="*/ 2147483647 h 5"/>
                <a:gd name="T46" fmla="*/ 2147483647 w 9"/>
                <a:gd name="T47" fmla="*/ 2147483647 h 5"/>
                <a:gd name="T48" fmla="*/ 2147483647 w 9"/>
                <a:gd name="T49" fmla="*/ 2147483647 h 5"/>
                <a:gd name="T50" fmla="*/ 2147483647 w 9"/>
                <a:gd name="T51" fmla="*/ 2147483647 h 5"/>
                <a:gd name="T52" fmla="*/ 2147483647 w 9"/>
                <a:gd name="T53" fmla="*/ 2147483647 h 5"/>
                <a:gd name="T54" fmla="*/ 2147483647 w 9"/>
                <a:gd name="T55" fmla="*/ 2147483647 h 5"/>
                <a:gd name="T56" fmla="*/ 2147483647 w 9"/>
                <a:gd name="T57" fmla="*/ 2147483647 h 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"/>
                <a:gd name="T88" fmla="*/ 0 h 5"/>
                <a:gd name="T89" fmla="*/ 9 w 9"/>
                <a:gd name="T90" fmla="*/ 5 h 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" h="5">
                  <a:moveTo>
                    <a:pt x="1" y="5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7" name="Freeform 48"/>
            <p:cNvSpPr>
              <a:spLocks/>
            </p:cNvSpPr>
            <p:nvPr/>
          </p:nvSpPr>
          <p:spPr bwMode="auto">
            <a:xfrm>
              <a:off x="3587" y="2541"/>
              <a:ext cx="224" cy="212"/>
            </a:xfrm>
            <a:custGeom>
              <a:avLst/>
              <a:gdLst>
                <a:gd name="T0" fmla="*/ 2147483647 w 47"/>
                <a:gd name="T1" fmla="*/ 2147483647 h 47"/>
                <a:gd name="T2" fmla="*/ 2147483647 w 47"/>
                <a:gd name="T3" fmla="*/ 2147483647 h 47"/>
                <a:gd name="T4" fmla="*/ 2147483647 w 47"/>
                <a:gd name="T5" fmla="*/ 2147483647 h 47"/>
                <a:gd name="T6" fmla="*/ 2147483647 w 47"/>
                <a:gd name="T7" fmla="*/ 2147483647 h 47"/>
                <a:gd name="T8" fmla="*/ 2147483647 w 47"/>
                <a:gd name="T9" fmla="*/ 2147483647 h 47"/>
                <a:gd name="T10" fmla="*/ 2147483647 w 47"/>
                <a:gd name="T11" fmla="*/ 2147483647 h 47"/>
                <a:gd name="T12" fmla="*/ 2147483647 w 47"/>
                <a:gd name="T13" fmla="*/ 2147483647 h 47"/>
                <a:gd name="T14" fmla="*/ 2147483647 w 47"/>
                <a:gd name="T15" fmla="*/ 2147483647 h 47"/>
                <a:gd name="T16" fmla="*/ 2147483647 w 47"/>
                <a:gd name="T17" fmla="*/ 2147483647 h 47"/>
                <a:gd name="T18" fmla="*/ 2147483647 w 47"/>
                <a:gd name="T19" fmla="*/ 2147483647 h 47"/>
                <a:gd name="T20" fmla="*/ 2147483647 w 47"/>
                <a:gd name="T21" fmla="*/ 2147483647 h 47"/>
                <a:gd name="T22" fmla="*/ 2147483647 w 47"/>
                <a:gd name="T23" fmla="*/ 2147483647 h 47"/>
                <a:gd name="T24" fmla="*/ 2147483647 w 47"/>
                <a:gd name="T25" fmla="*/ 2147483647 h 47"/>
                <a:gd name="T26" fmla="*/ 2147483647 w 47"/>
                <a:gd name="T27" fmla="*/ 2147483647 h 47"/>
                <a:gd name="T28" fmla="*/ 2147483647 w 47"/>
                <a:gd name="T29" fmla="*/ 2147483647 h 47"/>
                <a:gd name="T30" fmla="*/ 2147483647 w 47"/>
                <a:gd name="T31" fmla="*/ 2147483647 h 47"/>
                <a:gd name="T32" fmla="*/ 2147483647 w 47"/>
                <a:gd name="T33" fmla="*/ 2147483647 h 47"/>
                <a:gd name="T34" fmla="*/ 2147483647 w 47"/>
                <a:gd name="T35" fmla="*/ 2147483647 h 47"/>
                <a:gd name="T36" fmla="*/ 2147483647 w 47"/>
                <a:gd name="T37" fmla="*/ 2147483647 h 47"/>
                <a:gd name="T38" fmla="*/ 2147483647 w 47"/>
                <a:gd name="T39" fmla="*/ 2147483647 h 47"/>
                <a:gd name="T40" fmla="*/ 2147483647 w 47"/>
                <a:gd name="T41" fmla="*/ 2147483647 h 47"/>
                <a:gd name="T42" fmla="*/ 2147483647 w 47"/>
                <a:gd name="T43" fmla="*/ 2147483647 h 47"/>
                <a:gd name="T44" fmla="*/ 2147483647 w 47"/>
                <a:gd name="T45" fmla="*/ 2147483647 h 47"/>
                <a:gd name="T46" fmla="*/ 2147483647 w 47"/>
                <a:gd name="T47" fmla="*/ 2147483647 h 47"/>
                <a:gd name="T48" fmla="*/ 2147483647 w 47"/>
                <a:gd name="T49" fmla="*/ 2147483647 h 47"/>
                <a:gd name="T50" fmla="*/ 2147483647 w 47"/>
                <a:gd name="T51" fmla="*/ 2147483647 h 47"/>
                <a:gd name="T52" fmla="*/ 2147483647 w 47"/>
                <a:gd name="T53" fmla="*/ 2147483647 h 47"/>
                <a:gd name="T54" fmla="*/ 2147483647 w 47"/>
                <a:gd name="T55" fmla="*/ 2147483647 h 47"/>
                <a:gd name="T56" fmla="*/ 2147483647 w 47"/>
                <a:gd name="T57" fmla="*/ 2147483647 h 47"/>
                <a:gd name="T58" fmla="*/ 2147483647 w 47"/>
                <a:gd name="T59" fmla="*/ 2147483647 h 47"/>
                <a:gd name="T60" fmla="*/ 2147483647 w 47"/>
                <a:gd name="T61" fmla="*/ 2147483647 h 47"/>
                <a:gd name="T62" fmla="*/ 2147483647 w 47"/>
                <a:gd name="T63" fmla="*/ 2147483647 h 47"/>
                <a:gd name="T64" fmla="*/ 2147483647 w 47"/>
                <a:gd name="T65" fmla="*/ 2147483647 h 47"/>
                <a:gd name="T66" fmla="*/ 2147483647 w 47"/>
                <a:gd name="T67" fmla="*/ 2147483647 h 47"/>
                <a:gd name="T68" fmla="*/ 2147483647 w 47"/>
                <a:gd name="T69" fmla="*/ 2147483647 h 47"/>
                <a:gd name="T70" fmla="*/ 2147483647 w 47"/>
                <a:gd name="T71" fmla="*/ 2147483647 h 47"/>
                <a:gd name="T72" fmla="*/ 2147483647 w 47"/>
                <a:gd name="T73" fmla="*/ 2147483647 h 47"/>
                <a:gd name="T74" fmla="*/ 2147483647 w 47"/>
                <a:gd name="T75" fmla="*/ 2147483647 h 47"/>
                <a:gd name="T76" fmla="*/ 2147483647 w 47"/>
                <a:gd name="T77" fmla="*/ 2147483647 h 47"/>
                <a:gd name="T78" fmla="*/ 2147483647 w 47"/>
                <a:gd name="T79" fmla="*/ 2147483647 h 47"/>
                <a:gd name="T80" fmla="*/ 2147483647 w 47"/>
                <a:gd name="T81" fmla="*/ 2147483647 h 47"/>
                <a:gd name="T82" fmla="*/ 2147483647 w 47"/>
                <a:gd name="T83" fmla="*/ 2147483647 h 47"/>
                <a:gd name="T84" fmla="*/ 2147483647 w 47"/>
                <a:gd name="T85" fmla="*/ 2147483647 h 47"/>
                <a:gd name="T86" fmla="*/ 2147483647 w 47"/>
                <a:gd name="T87" fmla="*/ 0 h 47"/>
                <a:gd name="T88" fmla="*/ 2147483647 w 47"/>
                <a:gd name="T89" fmla="*/ 2147483647 h 47"/>
                <a:gd name="T90" fmla="*/ 2147483647 w 47"/>
                <a:gd name="T91" fmla="*/ 2147483647 h 47"/>
                <a:gd name="T92" fmla="*/ 2147483647 w 47"/>
                <a:gd name="T93" fmla="*/ 2147483647 h 47"/>
                <a:gd name="T94" fmla="*/ 2147483647 w 47"/>
                <a:gd name="T95" fmla="*/ 2147483647 h 47"/>
                <a:gd name="T96" fmla="*/ 2147483647 w 47"/>
                <a:gd name="T97" fmla="*/ 2147483647 h 47"/>
                <a:gd name="T98" fmla="*/ 2147483647 w 47"/>
                <a:gd name="T99" fmla="*/ 2147483647 h 47"/>
                <a:gd name="T100" fmla="*/ 2147483647 w 47"/>
                <a:gd name="T101" fmla="*/ 2147483647 h 47"/>
                <a:gd name="T102" fmla="*/ 2147483647 w 47"/>
                <a:gd name="T103" fmla="*/ 2147483647 h 47"/>
                <a:gd name="T104" fmla="*/ 2147483647 w 47"/>
                <a:gd name="T105" fmla="*/ 2147483647 h 47"/>
                <a:gd name="T106" fmla="*/ 2147483647 w 47"/>
                <a:gd name="T107" fmla="*/ 2147483647 h 47"/>
                <a:gd name="T108" fmla="*/ 2147483647 w 47"/>
                <a:gd name="T109" fmla="*/ 2147483647 h 47"/>
                <a:gd name="T110" fmla="*/ 2147483647 w 47"/>
                <a:gd name="T111" fmla="*/ 2147483647 h 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7"/>
                <a:gd name="T169" fmla="*/ 0 h 47"/>
                <a:gd name="T170" fmla="*/ 47 w 47"/>
                <a:gd name="T171" fmla="*/ 47 h 4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7" h="47">
                  <a:moveTo>
                    <a:pt x="21" y="47"/>
                  </a:moveTo>
                  <a:lnTo>
                    <a:pt x="21" y="47"/>
                  </a:lnTo>
                  <a:lnTo>
                    <a:pt x="20" y="46"/>
                  </a:lnTo>
                  <a:lnTo>
                    <a:pt x="20" y="45"/>
                  </a:lnTo>
                  <a:lnTo>
                    <a:pt x="21" y="44"/>
                  </a:lnTo>
                  <a:lnTo>
                    <a:pt x="21" y="43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41"/>
                  </a:lnTo>
                  <a:lnTo>
                    <a:pt x="27" y="40"/>
                  </a:lnTo>
                  <a:lnTo>
                    <a:pt x="28" y="39"/>
                  </a:lnTo>
                  <a:lnTo>
                    <a:pt x="29" y="39"/>
                  </a:lnTo>
                  <a:lnTo>
                    <a:pt x="30" y="38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2" y="37"/>
                  </a:lnTo>
                  <a:lnTo>
                    <a:pt x="32" y="36"/>
                  </a:lnTo>
                  <a:lnTo>
                    <a:pt x="32" y="35"/>
                  </a:lnTo>
                  <a:lnTo>
                    <a:pt x="32" y="34"/>
                  </a:lnTo>
                  <a:lnTo>
                    <a:pt x="31" y="33"/>
                  </a:lnTo>
                  <a:lnTo>
                    <a:pt x="31" y="32"/>
                  </a:lnTo>
                  <a:lnTo>
                    <a:pt x="30" y="32"/>
                  </a:lnTo>
                  <a:lnTo>
                    <a:pt x="29" y="32"/>
                  </a:lnTo>
                  <a:lnTo>
                    <a:pt x="28" y="32"/>
                  </a:lnTo>
                  <a:lnTo>
                    <a:pt x="27" y="33"/>
                  </a:lnTo>
                  <a:lnTo>
                    <a:pt x="26" y="33"/>
                  </a:lnTo>
                  <a:lnTo>
                    <a:pt x="24" y="34"/>
                  </a:lnTo>
                  <a:lnTo>
                    <a:pt x="22" y="36"/>
                  </a:lnTo>
                  <a:lnTo>
                    <a:pt x="21" y="37"/>
                  </a:lnTo>
                  <a:lnTo>
                    <a:pt x="20" y="36"/>
                  </a:lnTo>
                  <a:lnTo>
                    <a:pt x="21" y="36"/>
                  </a:lnTo>
                  <a:lnTo>
                    <a:pt x="22" y="35"/>
                  </a:lnTo>
                  <a:lnTo>
                    <a:pt x="24" y="34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7" y="31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6" y="28"/>
                  </a:lnTo>
                  <a:lnTo>
                    <a:pt x="25" y="27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8" y="24"/>
                  </a:lnTo>
                  <a:lnTo>
                    <a:pt x="17" y="26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6" y="31"/>
                  </a:lnTo>
                  <a:lnTo>
                    <a:pt x="16" y="32"/>
                  </a:lnTo>
                  <a:lnTo>
                    <a:pt x="16" y="33"/>
                  </a:lnTo>
                  <a:lnTo>
                    <a:pt x="15" y="34"/>
                  </a:lnTo>
                  <a:lnTo>
                    <a:pt x="14" y="35"/>
                  </a:lnTo>
                  <a:lnTo>
                    <a:pt x="13" y="36"/>
                  </a:lnTo>
                  <a:lnTo>
                    <a:pt x="12" y="37"/>
                  </a:lnTo>
                  <a:lnTo>
                    <a:pt x="10" y="37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7" y="34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1" y="33"/>
                  </a:lnTo>
                  <a:lnTo>
                    <a:pt x="11" y="32"/>
                  </a:lnTo>
                  <a:lnTo>
                    <a:pt x="11" y="31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5" y="13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8" y="11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0" y="10"/>
                  </a:lnTo>
                  <a:lnTo>
                    <a:pt x="21" y="11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0" y="8"/>
                  </a:lnTo>
                  <a:lnTo>
                    <a:pt x="19" y="7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2" y="3"/>
                  </a:lnTo>
                  <a:lnTo>
                    <a:pt x="23" y="5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9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7" y="17"/>
                  </a:lnTo>
                  <a:lnTo>
                    <a:pt x="28" y="18"/>
                  </a:lnTo>
                  <a:lnTo>
                    <a:pt x="29" y="18"/>
                  </a:lnTo>
                  <a:lnTo>
                    <a:pt x="31" y="20"/>
                  </a:lnTo>
                  <a:lnTo>
                    <a:pt x="33" y="21"/>
                  </a:lnTo>
                  <a:lnTo>
                    <a:pt x="34" y="23"/>
                  </a:lnTo>
                  <a:lnTo>
                    <a:pt x="36" y="24"/>
                  </a:lnTo>
                  <a:lnTo>
                    <a:pt x="38" y="26"/>
                  </a:lnTo>
                  <a:lnTo>
                    <a:pt x="40" y="28"/>
                  </a:lnTo>
                  <a:lnTo>
                    <a:pt x="42" y="30"/>
                  </a:lnTo>
                  <a:lnTo>
                    <a:pt x="44" y="32"/>
                  </a:lnTo>
                  <a:lnTo>
                    <a:pt x="45" y="33"/>
                  </a:lnTo>
                  <a:lnTo>
                    <a:pt x="46" y="34"/>
                  </a:lnTo>
                  <a:lnTo>
                    <a:pt x="46" y="35"/>
                  </a:lnTo>
                  <a:lnTo>
                    <a:pt x="46" y="36"/>
                  </a:lnTo>
                  <a:lnTo>
                    <a:pt x="47" y="36"/>
                  </a:lnTo>
                  <a:lnTo>
                    <a:pt x="47" y="37"/>
                  </a:lnTo>
                  <a:lnTo>
                    <a:pt x="47" y="38"/>
                  </a:lnTo>
                  <a:lnTo>
                    <a:pt x="47" y="39"/>
                  </a:lnTo>
                  <a:lnTo>
                    <a:pt x="45" y="39"/>
                  </a:lnTo>
                  <a:lnTo>
                    <a:pt x="43" y="40"/>
                  </a:lnTo>
                  <a:lnTo>
                    <a:pt x="41" y="40"/>
                  </a:lnTo>
                  <a:lnTo>
                    <a:pt x="39" y="40"/>
                  </a:lnTo>
                  <a:lnTo>
                    <a:pt x="36" y="41"/>
                  </a:lnTo>
                  <a:lnTo>
                    <a:pt x="34" y="41"/>
                  </a:lnTo>
                  <a:lnTo>
                    <a:pt x="32" y="42"/>
                  </a:lnTo>
                  <a:lnTo>
                    <a:pt x="31" y="42"/>
                  </a:lnTo>
                  <a:lnTo>
                    <a:pt x="31" y="43"/>
                  </a:lnTo>
                  <a:lnTo>
                    <a:pt x="30" y="43"/>
                  </a:lnTo>
                  <a:lnTo>
                    <a:pt x="29" y="43"/>
                  </a:lnTo>
                  <a:lnTo>
                    <a:pt x="29" y="44"/>
                  </a:lnTo>
                  <a:lnTo>
                    <a:pt x="27" y="45"/>
                  </a:lnTo>
                  <a:lnTo>
                    <a:pt x="25" y="46"/>
                  </a:lnTo>
                  <a:lnTo>
                    <a:pt x="24" y="46"/>
                  </a:lnTo>
                  <a:lnTo>
                    <a:pt x="23" y="47"/>
                  </a:lnTo>
                  <a:lnTo>
                    <a:pt x="22" y="47"/>
                  </a:lnTo>
                  <a:lnTo>
                    <a:pt x="21" y="47"/>
                  </a:lnTo>
                  <a:close/>
                </a:path>
              </a:pathLst>
            </a:custGeom>
            <a:solidFill>
              <a:srgbClr val="7DC1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8" name="Freeform 49"/>
            <p:cNvSpPr>
              <a:spLocks/>
            </p:cNvSpPr>
            <p:nvPr/>
          </p:nvSpPr>
          <p:spPr bwMode="auto">
            <a:xfrm>
              <a:off x="3687" y="2531"/>
              <a:ext cx="173" cy="202"/>
            </a:xfrm>
            <a:custGeom>
              <a:avLst/>
              <a:gdLst>
                <a:gd name="T0" fmla="*/ 2147483647 w 36"/>
                <a:gd name="T1" fmla="*/ 2147483647 h 45"/>
                <a:gd name="T2" fmla="*/ 2147483647 w 36"/>
                <a:gd name="T3" fmla="*/ 2147483647 h 45"/>
                <a:gd name="T4" fmla="*/ 2147483647 w 36"/>
                <a:gd name="T5" fmla="*/ 2147483647 h 45"/>
                <a:gd name="T6" fmla="*/ 2147483647 w 36"/>
                <a:gd name="T7" fmla="*/ 2147483647 h 45"/>
                <a:gd name="T8" fmla="*/ 2147483647 w 36"/>
                <a:gd name="T9" fmla="*/ 2147483647 h 45"/>
                <a:gd name="T10" fmla="*/ 2147483647 w 36"/>
                <a:gd name="T11" fmla="*/ 2147483647 h 45"/>
                <a:gd name="T12" fmla="*/ 2147483647 w 36"/>
                <a:gd name="T13" fmla="*/ 2147483647 h 45"/>
                <a:gd name="T14" fmla="*/ 2147483647 w 36"/>
                <a:gd name="T15" fmla="*/ 2147483647 h 45"/>
                <a:gd name="T16" fmla="*/ 2147483647 w 36"/>
                <a:gd name="T17" fmla="*/ 2147483647 h 45"/>
                <a:gd name="T18" fmla="*/ 2147483647 w 36"/>
                <a:gd name="T19" fmla="*/ 2147483647 h 45"/>
                <a:gd name="T20" fmla="*/ 2147483647 w 36"/>
                <a:gd name="T21" fmla="*/ 2147483647 h 45"/>
                <a:gd name="T22" fmla="*/ 2147483647 w 36"/>
                <a:gd name="T23" fmla="*/ 2147483647 h 45"/>
                <a:gd name="T24" fmla="*/ 2147483647 w 36"/>
                <a:gd name="T25" fmla="*/ 2147483647 h 45"/>
                <a:gd name="T26" fmla="*/ 2147483647 w 36"/>
                <a:gd name="T27" fmla="*/ 2147483647 h 45"/>
                <a:gd name="T28" fmla="*/ 2147483647 w 36"/>
                <a:gd name="T29" fmla="*/ 2147483647 h 45"/>
                <a:gd name="T30" fmla="*/ 2147483647 w 36"/>
                <a:gd name="T31" fmla="*/ 2147483647 h 45"/>
                <a:gd name="T32" fmla="*/ 2147483647 w 36"/>
                <a:gd name="T33" fmla="*/ 2147483647 h 45"/>
                <a:gd name="T34" fmla="*/ 2147483647 w 36"/>
                <a:gd name="T35" fmla="*/ 2147483647 h 45"/>
                <a:gd name="T36" fmla="*/ 2147483647 w 36"/>
                <a:gd name="T37" fmla="*/ 2147483647 h 45"/>
                <a:gd name="T38" fmla="*/ 0 w 36"/>
                <a:gd name="T39" fmla="*/ 0 h 45"/>
                <a:gd name="T40" fmla="*/ 0 w 36"/>
                <a:gd name="T41" fmla="*/ 0 h 45"/>
                <a:gd name="T42" fmla="*/ 2147483647 w 36"/>
                <a:gd name="T43" fmla="*/ 0 h 45"/>
                <a:gd name="T44" fmla="*/ 2147483647 w 36"/>
                <a:gd name="T45" fmla="*/ 0 h 45"/>
                <a:gd name="T46" fmla="*/ 2147483647 w 36"/>
                <a:gd name="T47" fmla="*/ 0 h 45"/>
                <a:gd name="T48" fmla="*/ 2147483647 w 36"/>
                <a:gd name="T49" fmla="*/ 2147483647 h 45"/>
                <a:gd name="T50" fmla="*/ 2147483647 w 36"/>
                <a:gd name="T51" fmla="*/ 2147483647 h 45"/>
                <a:gd name="T52" fmla="*/ 2147483647 w 36"/>
                <a:gd name="T53" fmla="*/ 2147483647 h 45"/>
                <a:gd name="T54" fmla="*/ 2147483647 w 36"/>
                <a:gd name="T55" fmla="*/ 2147483647 h 45"/>
                <a:gd name="T56" fmla="*/ 2147483647 w 36"/>
                <a:gd name="T57" fmla="*/ 2147483647 h 45"/>
                <a:gd name="T58" fmla="*/ 2147483647 w 36"/>
                <a:gd name="T59" fmla="*/ 2147483647 h 45"/>
                <a:gd name="T60" fmla="*/ 2147483647 w 36"/>
                <a:gd name="T61" fmla="*/ 2147483647 h 45"/>
                <a:gd name="T62" fmla="*/ 2147483647 w 36"/>
                <a:gd name="T63" fmla="*/ 2147483647 h 45"/>
                <a:gd name="T64" fmla="*/ 2147483647 w 36"/>
                <a:gd name="T65" fmla="*/ 2147483647 h 45"/>
                <a:gd name="T66" fmla="*/ 2147483647 w 36"/>
                <a:gd name="T67" fmla="*/ 2147483647 h 45"/>
                <a:gd name="T68" fmla="*/ 2147483647 w 36"/>
                <a:gd name="T69" fmla="*/ 2147483647 h 45"/>
                <a:gd name="T70" fmla="*/ 2147483647 w 36"/>
                <a:gd name="T71" fmla="*/ 2147483647 h 45"/>
                <a:gd name="T72" fmla="*/ 2147483647 w 36"/>
                <a:gd name="T73" fmla="*/ 2147483647 h 45"/>
                <a:gd name="T74" fmla="*/ 2147483647 w 36"/>
                <a:gd name="T75" fmla="*/ 2147483647 h 45"/>
                <a:gd name="T76" fmla="*/ 2147483647 w 36"/>
                <a:gd name="T77" fmla="*/ 2147483647 h 45"/>
                <a:gd name="T78" fmla="*/ 2147483647 w 36"/>
                <a:gd name="T79" fmla="*/ 2147483647 h 45"/>
                <a:gd name="T80" fmla="*/ 2147483647 w 36"/>
                <a:gd name="T81" fmla="*/ 2147483647 h 4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"/>
                <a:gd name="T124" fmla="*/ 0 h 45"/>
                <a:gd name="T125" fmla="*/ 36 w 36"/>
                <a:gd name="T126" fmla="*/ 45 h 4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" h="45">
                  <a:moveTo>
                    <a:pt x="36" y="45"/>
                  </a:moveTo>
                  <a:lnTo>
                    <a:pt x="35" y="44"/>
                  </a:lnTo>
                  <a:lnTo>
                    <a:pt x="34" y="44"/>
                  </a:lnTo>
                  <a:lnTo>
                    <a:pt x="33" y="43"/>
                  </a:lnTo>
                  <a:lnTo>
                    <a:pt x="32" y="43"/>
                  </a:lnTo>
                  <a:lnTo>
                    <a:pt x="32" y="42"/>
                  </a:lnTo>
                  <a:lnTo>
                    <a:pt x="31" y="42"/>
                  </a:lnTo>
                  <a:lnTo>
                    <a:pt x="30" y="42"/>
                  </a:lnTo>
                  <a:lnTo>
                    <a:pt x="29" y="41"/>
                  </a:lnTo>
                  <a:lnTo>
                    <a:pt x="28" y="39"/>
                  </a:lnTo>
                  <a:lnTo>
                    <a:pt x="26" y="36"/>
                  </a:lnTo>
                  <a:lnTo>
                    <a:pt x="25" y="34"/>
                  </a:lnTo>
                  <a:lnTo>
                    <a:pt x="23" y="32"/>
                  </a:lnTo>
                  <a:lnTo>
                    <a:pt x="21" y="30"/>
                  </a:lnTo>
                  <a:lnTo>
                    <a:pt x="19" y="27"/>
                  </a:lnTo>
                  <a:lnTo>
                    <a:pt x="16" y="23"/>
                  </a:lnTo>
                  <a:lnTo>
                    <a:pt x="15" y="23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0"/>
                  </a:lnTo>
                  <a:lnTo>
                    <a:pt x="10" y="19"/>
                  </a:lnTo>
                  <a:lnTo>
                    <a:pt x="9" y="18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8"/>
                  </a:lnTo>
                  <a:lnTo>
                    <a:pt x="5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9"/>
                  </a:lnTo>
                  <a:lnTo>
                    <a:pt x="9" y="10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1" y="14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5" y="17"/>
                  </a:lnTo>
                  <a:lnTo>
                    <a:pt x="17" y="19"/>
                  </a:lnTo>
                  <a:lnTo>
                    <a:pt x="19" y="21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26" y="27"/>
                  </a:lnTo>
                  <a:lnTo>
                    <a:pt x="28" y="29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3" y="36"/>
                  </a:lnTo>
                  <a:lnTo>
                    <a:pt x="34" y="37"/>
                  </a:lnTo>
                  <a:lnTo>
                    <a:pt x="35" y="39"/>
                  </a:lnTo>
                  <a:lnTo>
                    <a:pt x="35" y="40"/>
                  </a:lnTo>
                  <a:lnTo>
                    <a:pt x="36" y="41"/>
                  </a:lnTo>
                  <a:lnTo>
                    <a:pt x="36" y="42"/>
                  </a:lnTo>
                  <a:lnTo>
                    <a:pt x="36" y="43"/>
                  </a:lnTo>
                  <a:lnTo>
                    <a:pt x="36" y="44"/>
                  </a:lnTo>
                  <a:lnTo>
                    <a:pt x="36" y="45"/>
                  </a:lnTo>
                  <a:close/>
                </a:path>
              </a:pathLst>
            </a:custGeom>
            <a:solidFill>
              <a:srgbClr val="EFE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9" name="Freeform 50"/>
            <p:cNvSpPr>
              <a:spLocks/>
            </p:cNvSpPr>
            <p:nvPr/>
          </p:nvSpPr>
          <p:spPr bwMode="auto">
            <a:xfrm>
              <a:off x="3350" y="2643"/>
              <a:ext cx="129" cy="88"/>
            </a:xfrm>
            <a:custGeom>
              <a:avLst/>
              <a:gdLst>
                <a:gd name="T0" fmla="*/ 2147483647 w 27"/>
                <a:gd name="T1" fmla="*/ 2147483647 h 19"/>
                <a:gd name="T2" fmla="*/ 2147483647 w 27"/>
                <a:gd name="T3" fmla="*/ 2147483647 h 19"/>
                <a:gd name="T4" fmla="*/ 2147483647 w 27"/>
                <a:gd name="T5" fmla="*/ 2147483647 h 19"/>
                <a:gd name="T6" fmla="*/ 2147483647 w 27"/>
                <a:gd name="T7" fmla="*/ 2147483647 h 19"/>
                <a:gd name="T8" fmla="*/ 2147483647 w 27"/>
                <a:gd name="T9" fmla="*/ 2147483647 h 19"/>
                <a:gd name="T10" fmla="*/ 2147483647 w 27"/>
                <a:gd name="T11" fmla="*/ 2147483647 h 19"/>
                <a:gd name="T12" fmla="*/ 2147483647 w 27"/>
                <a:gd name="T13" fmla="*/ 2147483647 h 19"/>
                <a:gd name="T14" fmla="*/ 2147483647 w 27"/>
                <a:gd name="T15" fmla="*/ 2147483647 h 19"/>
                <a:gd name="T16" fmla="*/ 2147483647 w 27"/>
                <a:gd name="T17" fmla="*/ 2147483647 h 19"/>
                <a:gd name="T18" fmla="*/ 2147483647 w 27"/>
                <a:gd name="T19" fmla="*/ 2147483647 h 19"/>
                <a:gd name="T20" fmla="*/ 2147483647 w 27"/>
                <a:gd name="T21" fmla="*/ 2147483647 h 19"/>
                <a:gd name="T22" fmla="*/ 2147483647 w 27"/>
                <a:gd name="T23" fmla="*/ 2147483647 h 19"/>
                <a:gd name="T24" fmla="*/ 2147483647 w 27"/>
                <a:gd name="T25" fmla="*/ 2147483647 h 19"/>
                <a:gd name="T26" fmla="*/ 2147483647 w 27"/>
                <a:gd name="T27" fmla="*/ 2147483647 h 19"/>
                <a:gd name="T28" fmla="*/ 2147483647 w 27"/>
                <a:gd name="T29" fmla="*/ 2147483647 h 19"/>
                <a:gd name="T30" fmla="*/ 2147483647 w 27"/>
                <a:gd name="T31" fmla="*/ 2147483647 h 19"/>
                <a:gd name="T32" fmla="*/ 2147483647 w 27"/>
                <a:gd name="T33" fmla="*/ 2147483647 h 19"/>
                <a:gd name="T34" fmla="*/ 2147483647 w 27"/>
                <a:gd name="T35" fmla="*/ 2147483647 h 19"/>
                <a:gd name="T36" fmla="*/ 2147483647 w 27"/>
                <a:gd name="T37" fmla="*/ 2147483647 h 19"/>
                <a:gd name="T38" fmla="*/ 2147483647 w 27"/>
                <a:gd name="T39" fmla="*/ 2147483647 h 19"/>
                <a:gd name="T40" fmla="*/ 2147483647 w 27"/>
                <a:gd name="T41" fmla="*/ 2147483647 h 19"/>
                <a:gd name="T42" fmla="*/ 2147483647 w 27"/>
                <a:gd name="T43" fmla="*/ 2147483647 h 19"/>
                <a:gd name="T44" fmla="*/ 2147483647 w 27"/>
                <a:gd name="T45" fmla="*/ 2147483647 h 19"/>
                <a:gd name="T46" fmla="*/ 2147483647 w 27"/>
                <a:gd name="T47" fmla="*/ 2147483647 h 19"/>
                <a:gd name="T48" fmla="*/ 2147483647 w 27"/>
                <a:gd name="T49" fmla="*/ 2147483647 h 19"/>
                <a:gd name="T50" fmla="*/ 2147483647 w 27"/>
                <a:gd name="T51" fmla="*/ 2147483647 h 19"/>
                <a:gd name="T52" fmla="*/ 2147483647 w 27"/>
                <a:gd name="T53" fmla="*/ 2147483647 h 19"/>
                <a:gd name="T54" fmla="*/ 2147483647 w 27"/>
                <a:gd name="T55" fmla="*/ 2147483647 h 19"/>
                <a:gd name="T56" fmla="*/ 2147483647 w 27"/>
                <a:gd name="T57" fmla="*/ 2147483647 h 19"/>
                <a:gd name="T58" fmla="*/ 2147483647 w 27"/>
                <a:gd name="T59" fmla="*/ 2147483647 h 19"/>
                <a:gd name="T60" fmla="*/ 2147483647 w 27"/>
                <a:gd name="T61" fmla="*/ 2147483647 h 19"/>
                <a:gd name="T62" fmla="*/ 2147483647 w 27"/>
                <a:gd name="T63" fmla="*/ 2147483647 h 19"/>
                <a:gd name="T64" fmla="*/ 2147483647 w 27"/>
                <a:gd name="T65" fmla="*/ 2147483647 h 19"/>
                <a:gd name="T66" fmla="*/ 2147483647 w 27"/>
                <a:gd name="T67" fmla="*/ 2147483647 h 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"/>
                <a:gd name="T103" fmla="*/ 0 h 19"/>
                <a:gd name="T104" fmla="*/ 27 w 27"/>
                <a:gd name="T105" fmla="*/ 19 h 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" h="19">
                  <a:moveTo>
                    <a:pt x="16" y="19"/>
                  </a:moveTo>
                  <a:lnTo>
                    <a:pt x="14" y="19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9" y="17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3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3" y="8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19" y="11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7" y="12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6" y="14"/>
                  </a:lnTo>
                  <a:lnTo>
                    <a:pt x="25" y="15"/>
                  </a:lnTo>
                  <a:lnTo>
                    <a:pt x="24" y="16"/>
                  </a:lnTo>
                  <a:lnTo>
                    <a:pt x="23" y="17"/>
                  </a:lnTo>
                  <a:lnTo>
                    <a:pt x="22" y="18"/>
                  </a:lnTo>
                  <a:lnTo>
                    <a:pt x="21" y="18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0" name="Freeform 51"/>
            <p:cNvSpPr>
              <a:spLocks/>
            </p:cNvSpPr>
            <p:nvPr/>
          </p:nvSpPr>
          <p:spPr bwMode="auto">
            <a:xfrm>
              <a:off x="3455" y="2643"/>
              <a:ext cx="85" cy="88"/>
            </a:xfrm>
            <a:custGeom>
              <a:avLst/>
              <a:gdLst>
                <a:gd name="T0" fmla="*/ 2147483647 w 18"/>
                <a:gd name="T1" fmla="*/ 2147483647 h 19"/>
                <a:gd name="T2" fmla="*/ 2147483647 w 18"/>
                <a:gd name="T3" fmla="*/ 2147483647 h 19"/>
                <a:gd name="T4" fmla="*/ 2147483647 w 18"/>
                <a:gd name="T5" fmla="*/ 2147483647 h 19"/>
                <a:gd name="T6" fmla="*/ 2147483647 w 18"/>
                <a:gd name="T7" fmla="*/ 2147483647 h 19"/>
                <a:gd name="T8" fmla="*/ 2147483647 w 18"/>
                <a:gd name="T9" fmla="*/ 2147483647 h 19"/>
                <a:gd name="T10" fmla="*/ 2147483647 w 18"/>
                <a:gd name="T11" fmla="*/ 2147483647 h 19"/>
                <a:gd name="T12" fmla="*/ 2147483647 w 18"/>
                <a:gd name="T13" fmla="*/ 2147483647 h 19"/>
                <a:gd name="T14" fmla="*/ 2147483647 w 18"/>
                <a:gd name="T15" fmla="*/ 2147483647 h 19"/>
                <a:gd name="T16" fmla="*/ 2147483647 w 18"/>
                <a:gd name="T17" fmla="*/ 2147483647 h 19"/>
                <a:gd name="T18" fmla="*/ 2147483647 w 18"/>
                <a:gd name="T19" fmla="*/ 2147483647 h 19"/>
                <a:gd name="T20" fmla="*/ 2147483647 w 18"/>
                <a:gd name="T21" fmla="*/ 2147483647 h 19"/>
                <a:gd name="T22" fmla="*/ 2147483647 w 18"/>
                <a:gd name="T23" fmla="*/ 2147483647 h 19"/>
                <a:gd name="T24" fmla="*/ 2147483647 w 18"/>
                <a:gd name="T25" fmla="*/ 2147483647 h 19"/>
                <a:gd name="T26" fmla="*/ 2147483647 w 18"/>
                <a:gd name="T27" fmla="*/ 2147483647 h 19"/>
                <a:gd name="T28" fmla="*/ 2147483647 w 18"/>
                <a:gd name="T29" fmla="*/ 2147483647 h 19"/>
                <a:gd name="T30" fmla="*/ 2147483647 w 18"/>
                <a:gd name="T31" fmla="*/ 2147483647 h 19"/>
                <a:gd name="T32" fmla="*/ 0 w 18"/>
                <a:gd name="T33" fmla="*/ 2147483647 h 19"/>
                <a:gd name="T34" fmla="*/ 0 w 18"/>
                <a:gd name="T35" fmla="*/ 2147483647 h 19"/>
                <a:gd name="T36" fmla="*/ 2147483647 w 18"/>
                <a:gd name="T37" fmla="*/ 2147483647 h 19"/>
                <a:gd name="T38" fmla="*/ 2147483647 w 18"/>
                <a:gd name="T39" fmla="*/ 2147483647 h 19"/>
                <a:gd name="T40" fmla="*/ 2147483647 w 18"/>
                <a:gd name="T41" fmla="*/ 2147483647 h 19"/>
                <a:gd name="T42" fmla="*/ 2147483647 w 18"/>
                <a:gd name="T43" fmla="*/ 2147483647 h 19"/>
                <a:gd name="T44" fmla="*/ 2147483647 w 18"/>
                <a:gd name="T45" fmla="*/ 2147483647 h 19"/>
                <a:gd name="T46" fmla="*/ 2147483647 w 18"/>
                <a:gd name="T47" fmla="*/ 0 h 19"/>
                <a:gd name="T48" fmla="*/ 2147483647 w 18"/>
                <a:gd name="T49" fmla="*/ 0 h 19"/>
                <a:gd name="T50" fmla="*/ 2147483647 w 18"/>
                <a:gd name="T51" fmla="*/ 2147483647 h 19"/>
                <a:gd name="T52" fmla="*/ 2147483647 w 18"/>
                <a:gd name="T53" fmla="*/ 2147483647 h 19"/>
                <a:gd name="T54" fmla="*/ 2147483647 w 18"/>
                <a:gd name="T55" fmla="*/ 2147483647 h 19"/>
                <a:gd name="T56" fmla="*/ 2147483647 w 18"/>
                <a:gd name="T57" fmla="*/ 2147483647 h 19"/>
                <a:gd name="T58" fmla="*/ 2147483647 w 18"/>
                <a:gd name="T59" fmla="*/ 2147483647 h 19"/>
                <a:gd name="T60" fmla="*/ 2147483647 w 18"/>
                <a:gd name="T61" fmla="*/ 2147483647 h 19"/>
                <a:gd name="T62" fmla="*/ 2147483647 w 18"/>
                <a:gd name="T63" fmla="*/ 2147483647 h 19"/>
                <a:gd name="T64" fmla="*/ 2147483647 w 18"/>
                <a:gd name="T65" fmla="*/ 2147483647 h 19"/>
                <a:gd name="T66" fmla="*/ 2147483647 w 18"/>
                <a:gd name="T67" fmla="*/ 2147483647 h 19"/>
                <a:gd name="T68" fmla="*/ 2147483647 w 18"/>
                <a:gd name="T69" fmla="*/ 2147483647 h 19"/>
                <a:gd name="T70" fmla="*/ 2147483647 w 18"/>
                <a:gd name="T71" fmla="*/ 2147483647 h 19"/>
                <a:gd name="T72" fmla="*/ 2147483647 w 18"/>
                <a:gd name="T73" fmla="*/ 2147483647 h 19"/>
                <a:gd name="T74" fmla="*/ 2147483647 w 18"/>
                <a:gd name="T75" fmla="*/ 2147483647 h 19"/>
                <a:gd name="T76" fmla="*/ 2147483647 w 18"/>
                <a:gd name="T77" fmla="*/ 2147483647 h 19"/>
                <a:gd name="T78" fmla="*/ 2147483647 w 18"/>
                <a:gd name="T79" fmla="*/ 2147483647 h 19"/>
                <a:gd name="T80" fmla="*/ 2147483647 w 18"/>
                <a:gd name="T81" fmla="*/ 2147483647 h 19"/>
                <a:gd name="T82" fmla="*/ 2147483647 w 18"/>
                <a:gd name="T83" fmla="*/ 2147483647 h 19"/>
                <a:gd name="T84" fmla="*/ 2147483647 w 18"/>
                <a:gd name="T85" fmla="*/ 2147483647 h 19"/>
                <a:gd name="T86" fmla="*/ 2147483647 w 18"/>
                <a:gd name="T87" fmla="*/ 2147483647 h 19"/>
                <a:gd name="T88" fmla="*/ 2147483647 w 18"/>
                <a:gd name="T89" fmla="*/ 2147483647 h 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"/>
                <a:gd name="T136" fmla="*/ 0 h 19"/>
                <a:gd name="T137" fmla="*/ 18 w 18"/>
                <a:gd name="T138" fmla="*/ 19 h 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" h="19">
                  <a:moveTo>
                    <a:pt x="6" y="19"/>
                  </a:moveTo>
                  <a:lnTo>
                    <a:pt x="5" y="19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9" y="4"/>
                  </a:lnTo>
                  <a:lnTo>
                    <a:pt x="10" y="7"/>
                  </a:lnTo>
                  <a:lnTo>
                    <a:pt x="11" y="9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3" y="13"/>
                  </a:lnTo>
                  <a:lnTo>
                    <a:pt x="15" y="15"/>
                  </a:lnTo>
                  <a:lnTo>
                    <a:pt x="16" y="16"/>
                  </a:lnTo>
                  <a:lnTo>
                    <a:pt x="17" y="17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1" y="15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rgbClr val="7DC1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1" name="Freeform 52"/>
            <p:cNvSpPr>
              <a:spLocks/>
            </p:cNvSpPr>
            <p:nvPr/>
          </p:nvSpPr>
          <p:spPr bwMode="auto">
            <a:xfrm>
              <a:off x="3674" y="2694"/>
              <a:ext cx="57" cy="37"/>
            </a:xfrm>
            <a:custGeom>
              <a:avLst/>
              <a:gdLst>
                <a:gd name="T0" fmla="*/ 2147483647 w 12"/>
                <a:gd name="T1" fmla="*/ 2147483647 h 8"/>
                <a:gd name="T2" fmla="*/ 2147483647 w 12"/>
                <a:gd name="T3" fmla="*/ 2147483647 h 8"/>
                <a:gd name="T4" fmla="*/ 2147483647 w 12"/>
                <a:gd name="T5" fmla="*/ 2147483647 h 8"/>
                <a:gd name="T6" fmla="*/ 2147483647 w 12"/>
                <a:gd name="T7" fmla="*/ 2147483647 h 8"/>
                <a:gd name="T8" fmla="*/ 2147483647 w 12"/>
                <a:gd name="T9" fmla="*/ 2147483647 h 8"/>
                <a:gd name="T10" fmla="*/ 0 w 12"/>
                <a:gd name="T11" fmla="*/ 2147483647 h 8"/>
                <a:gd name="T12" fmla="*/ 0 w 12"/>
                <a:gd name="T13" fmla="*/ 2147483647 h 8"/>
                <a:gd name="T14" fmla="*/ 0 w 12"/>
                <a:gd name="T15" fmla="*/ 2147483647 h 8"/>
                <a:gd name="T16" fmla="*/ 0 w 12"/>
                <a:gd name="T17" fmla="*/ 2147483647 h 8"/>
                <a:gd name="T18" fmla="*/ 2147483647 w 12"/>
                <a:gd name="T19" fmla="*/ 2147483647 h 8"/>
                <a:gd name="T20" fmla="*/ 2147483647 w 12"/>
                <a:gd name="T21" fmla="*/ 2147483647 h 8"/>
                <a:gd name="T22" fmla="*/ 2147483647 w 12"/>
                <a:gd name="T23" fmla="*/ 2147483647 h 8"/>
                <a:gd name="T24" fmla="*/ 2147483647 w 12"/>
                <a:gd name="T25" fmla="*/ 2147483647 h 8"/>
                <a:gd name="T26" fmla="*/ 2147483647 w 12"/>
                <a:gd name="T27" fmla="*/ 2147483647 h 8"/>
                <a:gd name="T28" fmla="*/ 2147483647 w 12"/>
                <a:gd name="T29" fmla="*/ 2147483647 h 8"/>
                <a:gd name="T30" fmla="*/ 2147483647 w 12"/>
                <a:gd name="T31" fmla="*/ 2147483647 h 8"/>
                <a:gd name="T32" fmla="*/ 2147483647 w 12"/>
                <a:gd name="T33" fmla="*/ 2147483647 h 8"/>
                <a:gd name="T34" fmla="*/ 2147483647 w 12"/>
                <a:gd name="T35" fmla="*/ 0 h 8"/>
                <a:gd name="T36" fmla="*/ 2147483647 w 12"/>
                <a:gd name="T37" fmla="*/ 0 h 8"/>
                <a:gd name="T38" fmla="*/ 2147483647 w 12"/>
                <a:gd name="T39" fmla="*/ 0 h 8"/>
                <a:gd name="T40" fmla="*/ 2147483647 w 12"/>
                <a:gd name="T41" fmla="*/ 0 h 8"/>
                <a:gd name="T42" fmla="*/ 2147483647 w 12"/>
                <a:gd name="T43" fmla="*/ 2147483647 h 8"/>
                <a:gd name="T44" fmla="*/ 2147483647 w 12"/>
                <a:gd name="T45" fmla="*/ 2147483647 h 8"/>
                <a:gd name="T46" fmla="*/ 2147483647 w 12"/>
                <a:gd name="T47" fmla="*/ 2147483647 h 8"/>
                <a:gd name="T48" fmla="*/ 2147483647 w 12"/>
                <a:gd name="T49" fmla="*/ 2147483647 h 8"/>
                <a:gd name="T50" fmla="*/ 2147483647 w 12"/>
                <a:gd name="T51" fmla="*/ 2147483647 h 8"/>
                <a:gd name="T52" fmla="*/ 2147483647 w 12"/>
                <a:gd name="T53" fmla="*/ 2147483647 h 8"/>
                <a:gd name="T54" fmla="*/ 2147483647 w 12"/>
                <a:gd name="T55" fmla="*/ 2147483647 h 8"/>
                <a:gd name="T56" fmla="*/ 2147483647 w 12"/>
                <a:gd name="T57" fmla="*/ 2147483647 h 8"/>
                <a:gd name="T58" fmla="*/ 2147483647 w 12"/>
                <a:gd name="T59" fmla="*/ 2147483647 h 8"/>
                <a:gd name="T60" fmla="*/ 2147483647 w 12"/>
                <a:gd name="T61" fmla="*/ 2147483647 h 8"/>
                <a:gd name="T62" fmla="*/ 2147483647 w 12"/>
                <a:gd name="T63" fmla="*/ 2147483647 h 8"/>
                <a:gd name="T64" fmla="*/ 2147483647 w 12"/>
                <a:gd name="T65" fmla="*/ 2147483647 h 8"/>
                <a:gd name="T66" fmla="*/ 2147483647 w 12"/>
                <a:gd name="T67" fmla="*/ 2147483647 h 8"/>
                <a:gd name="T68" fmla="*/ 2147483647 w 12"/>
                <a:gd name="T69" fmla="*/ 2147483647 h 8"/>
                <a:gd name="T70" fmla="*/ 2147483647 w 12"/>
                <a:gd name="T71" fmla="*/ 2147483647 h 8"/>
                <a:gd name="T72" fmla="*/ 2147483647 w 12"/>
                <a:gd name="T73" fmla="*/ 2147483647 h 8"/>
                <a:gd name="T74" fmla="*/ 2147483647 w 12"/>
                <a:gd name="T75" fmla="*/ 2147483647 h 8"/>
                <a:gd name="T76" fmla="*/ 2147483647 w 12"/>
                <a:gd name="T77" fmla="*/ 2147483647 h 8"/>
                <a:gd name="T78" fmla="*/ 2147483647 w 12"/>
                <a:gd name="T79" fmla="*/ 2147483647 h 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"/>
                <a:gd name="T121" fmla="*/ 0 h 8"/>
                <a:gd name="T122" fmla="*/ 12 w 12"/>
                <a:gd name="T123" fmla="*/ 8 h 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" h="8">
                  <a:moveTo>
                    <a:pt x="2" y="8"/>
                  </a:moveTo>
                  <a:lnTo>
                    <a:pt x="2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4" y="3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2" name="Freeform 53"/>
            <p:cNvSpPr>
              <a:spLocks/>
            </p:cNvSpPr>
            <p:nvPr/>
          </p:nvSpPr>
          <p:spPr bwMode="auto">
            <a:xfrm>
              <a:off x="3473" y="2492"/>
              <a:ext cx="163" cy="224"/>
            </a:xfrm>
            <a:custGeom>
              <a:avLst/>
              <a:gdLst>
                <a:gd name="T0" fmla="*/ 2147483647 w 34"/>
                <a:gd name="T1" fmla="*/ 2147483647 h 50"/>
                <a:gd name="T2" fmla="*/ 2147483647 w 34"/>
                <a:gd name="T3" fmla="*/ 2147483647 h 50"/>
                <a:gd name="T4" fmla="*/ 2147483647 w 34"/>
                <a:gd name="T5" fmla="*/ 2147483647 h 50"/>
                <a:gd name="T6" fmla="*/ 2147483647 w 34"/>
                <a:gd name="T7" fmla="*/ 2147483647 h 50"/>
                <a:gd name="T8" fmla="*/ 2147483647 w 34"/>
                <a:gd name="T9" fmla="*/ 2147483647 h 50"/>
                <a:gd name="T10" fmla="*/ 2147483647 w 34"/>
                <a:gd name="T11" fmla="*/ 2147483647 h 50"/>
                <a:gd name="T12" fmla="*/ 2147483647 w 34"/>
                <a:gd name="T13" fmla="*/ 2147483647 h 50"/>
                <a:gd name="T14" fmla="*/ 2147483647 w 34"/>
                <a:gd name="T15" fmla="*/ 2147483647 h 50"/>
                <a:gd name="T16" fmla="*/ 2147483647 w 34"/>
                <a:gd name="T17" fmla="*/ 2147483647 h 50"/>
                <a:gd name="T18" fmla="*/ 2147483647 w 34"/>
                <a:gd name="T19" fmla="*/ 2147483647 h 50"/>
                <a:gd name="T20" fmla="*/ 0 w 34"/>
                <a:gd name="T21" fmla="*/ 2147483647 h 50"/>
                <a:gd name="T22" fmla="*/ 0 w 34"/>
                <a:gd name="T23" fmla="*/ 2147483647 h 50"/>
                <a:gd name="T24" fmla="*/ 0 w 34"/>
                <a:gd name="T25" fmla="*/ 2147483647 h 50"/>
                <a:gd name="T26" fmla="*/ 0 w 34"/>
                <a:gd name="T27" fmla="*/ 2147483647 h 50"/>
                <a:gd name="T28" fmla="*/ 0 w 34"/>
                <a:gd name="T29" fmla="*/ 2147483647 h 50"/>
                <a:gd name="T30" fmla="*/ 2147483647 w 34"/>
                <a:gd name="T31" fmla="*/ 2147483647 h 50"/>
                <a:gd name="T32" fmla="*/ 2147483647 w 34"/>
                <a:gd name="T33" fmla="*/ 0 h 50"/>
                <a:gd name="T34" fmla="*/ 2147483647 w 34"/>
                <a:gd name="T35" fmla="*/ 0 h 50"/>
                <a:gd name="T36" fmla="*/ 2147483647 w 34"/>
                <a:gd name="T37" fmla="*/ 0 h 50"/>
                <a:gd name="T38" fmla="*/ 2147483647 w 34"/>
                <a:gd name="T39" fmla="*/ 0 h 50"/>
                <a:gd name="T40" fmla="*/ 2147483647 w 34"/>
                <a:gd name="T41" fmla="*/ 2147483647 h 50"/>
                <a:gd name="T42" fmla="*/ 2147483647 w 34"/>
                <a:gd name="T43" fmla="*/ 2147483647 h 50"/>
                <a:gd name="T44" fmla="*/ 2147483647 w 34"/>
                <a:gd name="T45" fmla="*/ 2147483647 h 50"/>
                <a:gd name="T46" fmla="*/ 2147483647 w 34"/>
                <a:gd name="T47" fmla="*/ 2147483647 h 50"/>
                <a:gd name="T48" fmla="*/ 2147483647 w 34"/>
                <a:gd name="T49" fmla="*/ 2147483647 h 50"/>
                <a:gd name="T50" fmla="*/ 2147483647 w 34"/>
                <a:gd name="T51" fmla="*/ 2147483647 h 50"/>
                <a:gd name="T52" fmla="*/ 2147483647 w 34"/>
                <a:gd name="T53" fmla="*/ 2147483647 h 50"/>
                <a:gd name="T54" fmla="*/ 2147483647 w 34"/>
                <a:gd name="T55" fmla="*/ 2147483647 h 50"/>
                <a:gd name="T56" fmla="*/ 2147483647 w 34"/>
                <a:gd name="T57" fmla="*/ 2147483647 h 50"/>
                <a:gd name="T58" fmla="*/ 2147483647 w 34"/>
                <a:gd name="T59" fmla="*/ 2147483647 h 50"/>
                <a:gd name="T60" fmla="*/ 2147483647 w 34"/>
                <a:gd name="T61" fmla="*/ 2147483647 h 50"/>
                <a:gd name="T62" fmla="*/ 2147483647 w 34"/>
                <a:gd name="T63" fmla="*/ 2147483647 h 50"/>
                <a:gd name="T64" fmla="*/ 2147483647 w 34"/>
                <a:gd name="T65" fmla="*/ 2147483647 h 50"/>
                <a:gd name="T66" fmla="*/ 2147483647 w 34"/>
                <a:gd name="T67" fmla="*/ 2147483647 h 50"/>
                <a:gd name="T68" fmla="*/ 2147483647 w 34"/>
                <a:gd name="T69" fmla="*/ 2147483647 h 50"/>
                <a:gd name="T70" fmla="*/ 2147483647 w 34"/>
                <a:gd name="T71" fmla="*/ 2147483647 h 50"/>
                <a:gd name="T72" fmla="*/ 2147483647 w 34"/>
                <a:gd name="T73" fmla="*/ 2147483647 h 50"/>
                <a:gd name="T74" fmla="*/ 2147483647 w 34"/>
                <a:gd name="T75" fmla="*/ 2147483647 h 50"/>
                <a:gd name="T76" fmla="*/ 2147483647 w 34"/>
                <a:gd name="T77" fmla="*/ 2147483647 h 50"/>
                <a:gd name="T78" fmla="*/ 2147483647 w 34"/>
                <a:gd name="T79" fmla="*/ 2147483647 h 50"/>
                <a:gd name="T80" fmla="*/ 2147483647 w 34"/>
                <a:gd name="T81" fmla="*/ 2147483647 h 50"/>
                <a:gd name="T82" fmla="*/ 2147483647 w 34"/>
                <a:gd name="T83" fmla="*/ 2147483647 h 50"/>
                <a:gd name="T84" fmla="*/ 2147483647 w 34"/>
                <a:gd name="T85" fmla="*/ 2147483647 h 50"/>
                <a:gd name="T86" fmla="*/ 2147483647 w 34"/>
                <a:gd name="T87" fmla="*/ 2147483647 h 50"/>
                <a:gd name="T88" fmla="*/ 2147483647 w 34"/>
                <a:gd name="T89" fmla="*/ 2147483647 h 50"/>
                <a:gd name="T90" fmla="*/ 2147483647 w 34"/>
                <a:gd name="T91" fmla="*/ 2147483647 h 50"/>
                <a:gd name="T92" fmla="*/ 2147483647 w 34"/>
                <a:gd name="T93" fmla="*/ 2147483647 h 50"/>
                <a:gd name="T94" fmla="*/ 2147483647 w 34"/>
                <a:gd name="T95" fmla="*/ 2147483647 h 50"/>
                <a:gd name="T96" fmla="*/ 2147483647 w 34"/>
                <a:gd name="T97" fmla="*/ 2147483647 h 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"/>
                <a:gd name="T148" fmla="*/ 0 h 50"/>
                <a:gd name="T149" fmla="*/ 34 w 34"/>
                <a:gd name="T150" fmla="*/ 50 h 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" h="50">
                  <a:moveTo>
                    <a:pt x="18" y="50"/>
                  </a:moveTo>
                  <a:lnTo>
                    <a:pt x="17" y="50"/>
                  </a:lnTo>
                  <a:lnTo>
                    <a:pt x="16" y="49"/>
                  </a:lnTo>
                  <a:lnTo>
                    <a:pt x="15" y="49"/>
                  </a:lnTo>
                  <a:lnTo>
                    <a:pt x="14" y="48"/>
                  </a:lnTo>
                  <a:lnTo>
                    <a:pt x="13" y="47"/>
                  </a:lnTo>
                  <a:lnTo>
                    <a:pt x="12" y="45"/>
                  </a:lnTo>
                  <a:lnTo>
                    <a:pt x="11" y="44"/>
                  </a:lnTo>
                  <a:lnTo>
                    <a:pt x="10" y="42"/>
                  </a:lnTo>
                  <a:lnTo>
                    <a:pt x="9" y="41"/>
                  </a:lnTo>
                  <a:lnTo>
                    <a:pt x="8" y="39"/>
                  </a:lnTo>
                  <a:lnTo>
                    <a:pt x="7" y="37"/>
                  </a:lnTo>
                  <a:lnTo>
                    <a:pt x="7" y="35"/>
                  </a:lnTo>
                  <a:lnTo>
                    <a:pt x="5" y="32"/>
                  </a:lnTo>
                  <a:lnTo>
                    <a:pt x="4" y="28"/>
                  </a:lnTo>
                  <a:lnTo>
                    <a:pt x="3" y="24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9" y="9"/>
                  </a:lnTo>
                  <a:lnTo>
                    <a:pt x="10" y="14"/>
                  </a:lnTo>
                  <a:lnTo>
                    <a:pt x="11" y="19"/>
                  </a:lnTo>
                  <a:lnTo>
                    <a:pt x="12" y="24"/>
                  </a:lnTo>
                  <a:lnTo>
                    <a:pt x="13" y="29"/>
                  </a:lnTo>
                  <a:lnTo>
                    <a:pt x="15" y="33"/>
                  </a:lnTo>
                  <a:lnTo>
                    <a:pt x="17" y="38"/>
                  </a:lnTo>
                  <a:lnTo>
                    <a:pt x="18" y="39"/>
                  </a:lnTo>
                  <a:lnTo>
                    <a:pt x="19" y="39"/>
                  </a:lnTo>
                  <a:lnTo>
                    <a:pt x="20" y="40"/>
                  </a:lnTo>
                  <a:lnTo>
                    <a:pt x="21" y="40"/>
                  </a:lnTo>
                  <a:lnTo>
                    <a:pt x="22" y="40"/>
                  </a:lnTo>
                  <a:lnTo>
                    <a:pt x="23" y="40"/>
                  </a:lnTo>
                  <a:lnTo>
                    <a:pt x="23" y="39"/>
                  </a:lnTo>
                  <a:lnTo>
                    <a:pt x="24" y="39"/>
                  </a:lnTo>
                  <a:lnTo>
                    <a:pt x="25" y="38"/>
                  </a:lnTo>
                  <a:lnTo>
                    <a:pt x="26" y="37"/>
                  </a:lnTo>
                  <a:lnTo>
                    <a:pt x="27" y="36"/>
                  </a:lnTo>
                  <a:lnTo>
                    <a:pt x="28" y="35"/>
                  </a:lnTo>
                  <a:lnTo>
                    <a:pt x="29" y="34"/>
                  </a:lnTo>
                  <a:lnTo>
                    <a:pt x="29" y="33"/>
                  </a:lnTo>
                  <a:lnTo>
                    <a:pt x="30" y="32"/>
                  </a:lnTo>
                  <a:lnTo>
                    <a:pt x="31" y="32"/>
                  </a:lnTo>
                  <a:lnTo>
                    <a:pt x="32" y="31"/>
                  </a:lnTo>
                  <a:lnTo>
                    <a:pt x="33" y="31"/>
                  </a:lnTo>
                  <a:lnTo>
                    <a:pt x="33" y="32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34" y="37"/>
                  </a:lnTo>
                  <a:lnTo>
                    <a:pt x="33" y="38"/>
                  </a:lnTo>
                  <a:lnTo>
                    <a:pt x="33" y="40"/>
                  </a:lnTo>
                  <a:lnTo>
                    <a:pt x="33" y="41"/>
                  </a:lnTo>
                  <a:lnTo>
                    <a:pt x="32" y="43"/>
                  </a:lnTo>
                  <a:lnTo>
                    <a:pt x="31" y="43"/>
                  </a:lnTo>
                  <a:lnTo>
                    <a:pt x="31" y="42"/>
                  </a:lnTo>
                  <a:lnTo>
                    <a:pt x="31" y="41"/>
                  </a:lnTo>
                  <a:lnTo>
                    <a:pt x="30" y="42"/>
                  </a:lnTo>
                  <a:lnTo>
                    <a:pt x="29" y="43"/>
                  </a:lnTo>
                  <a:lnTo>
                    <a:pt x="28" y="45"/>
                  </a:lnTo>
                  <a:lnTo>
                    <a:pt x="26" y="46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4" y="49"/>
                  </a:lnTo>
                  <a:lnTo>
                    <a:pt x="23" y="49"/>
                  </a:lnTo>
                  <a:lnTo>
                    <a:pt x="22" y="50"/>
                  </a:lnTo>
                  <a:lnTo>
                    <a:pt x="21" y="50"/>
                  </a:lnTo>
                  <a:lnTo>
                    <a:pt x="20" y="50"/>
                  </a:lnTo>
                  <a:lnTo>
                    <a:pt x="19" y="50"/>
                  </a:lnTo>
                  <a:lnTo>
                    <a:pt x="18" y="50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3" name="Freeform 54"/>
            <p:cNvSpPr>
              <a:spLocks/>
            </p:cNvSpPr>
            <p:nvPr/>
          </p:nvSpPr>
          <p:spPr bwMode="auto">
            <a:xfrm>
              <a:off x="3664" y="2672"/>
              <a:ext cx="46" cy="39"/>
            </a:xfrm>
            <a:custGeom>
              <a:avLst/>
              <a:gdLst>
                <a:gd name="T0" fmla="*/ 2147483647 w 10"/>
                <a:gd name="T1" fmla="*/ 2147483647 h 9"/>
                <a:gd name="T2" fmla="*/ 0 w 10"/>
                <a:gd name="T3" fmla="*/ 2147483647 h 9"/>
                <a:gd name="T4" fmla="*/ 2147483647 w 10"/>
                <a:gd name="T5" fmla="*/ 2147483647 h 9"/>
                <a:gd name="T6" fmla="*/ 2147483647 w 10"/>
                <a:gd name="T7" fmla="*/ 2147483647 h 9"/>
                <a:gd name="T8" fmla="*/ 2147483647 w 10"/>
                <a:gd name="T9" fmla="*/ 2147483647 h 9"/>
                <a:gd name="T10" fmla="*/ 2147483647 w 10"/>
                <a:gd name="T11" fmla="*/ 2147483647 h 9"/>
                <a:gd name="T12" fmla="*/ 2147483647 w 10"/>
                <a:gd name="T13" fmla="*/ 2147483647 h 9"/>
                <a:gd name="T14" fmla="*/ 2147483647 w 10"/>
                <a:gd name="T15" fmla="*/ 2147483647 h 9"/>
                <a:gd name="T16" fmla="*/ 2147483647 w 10"/>
                <a:gd name="T17" fmla="*/ 2147483647 h 9"/>
                <a:gd name="T18" fmla="*/ 2147483647 w 10"/>
                <a:gd name="T19" fmla="*/ 2147483647 h 9"/>
                <a:gd name="T20" fmla="*/ 2147483647 w 10"/>
                <a:gd name="T21" fmla="*/ 2147483647 h 9"/>
                <a:gd name="T22" fmla="*/ 2147483647 w 10"/>
                <a:gd name="T23" fmla="*/ 0 h 9"/>
                <a:gd name="T24" fmla="*/ 2147483647 w 10"/>
                <a:gd name="T25" fmla="*/ 0 h 9"/>
                <a:gd name="T26" fmla="*/ 2147483647 w 10"/>
                <a:gd name="T27" fmla="*/ 0 h 9"/>
                <a:gd name="T28" fmla="*/ 2147483647 w 10"/>
                <a:gd name="T29" fmla="*/ 0 h 9"/>
                <a:gd name="T30" fmla="*/ 2147483647 w 10"/>
                <a:gd name="T31" fmla="*/ 0 h 9"/>
                <a:gd name="T32" fmla="*/ 2147483647 w 10"/>
                <a:gd name="T33" fmla="*/ 0 h 9"/>
                <a:gd name="T34" fmla="*/ 2147483647 w 10"/>
                <a:gd name="T35" fmla="*/ 0 h 9"/>
                <a:gd name="T36" fmla="*/ 2147483647 w 10"/>
                <a:gd name="T37" fmla="*/ 2147483647 h 9"/>
                <a:gd name="T38" fmla="*/ 2147483647 w 10"/>
                <a:gd name="T39" fmla="*/ 2147483647 h 9"/>
                <a:gd name="T40" fmla="*/ 2147483647 w 10"/>
                <a:gd name="T41" fmla="*/ 2147483647 h 9"/>
                <a:gd name="T42" fmla="*/ 2147483647 w 10"/>
                <a:gd name="T43" fmla="*/ 2147483647 h 9"/>
                <a:gd name="T44" fmla="*/ 2147483647 w 10"/>
                <a:gd name="T45" fmla="*/ 2147483647 h 9"/>
                <a:gd name="T46" fmla="*/ 2147483647 w 10"/>
                <a:gd name="T47" fmla="*/ 2147483647 h 9"/>
                <a:gd name="T48" fmla="*/ 2147483647 w 10"/>
                <a:gd name="T49" fmla="*/ 2147483647 h 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"/>
                <a:gd name="T76" fmla="*/ 0 h 9"/>
                <a:gd name="T77" fmla="*/ 10 w 10"/>
                <a:gd name="T78" fmla="*/ 9 h 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" h="9">
                  <a:moveTo>
                    <a:pt x="1" y="9"/>
                  </a:move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9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4" name="Freeform 55"/>
            <p:cNvSpPr>
              <a:spLocks/>
            </p:cNvSpPr>
            <p:nvPr/>
          </p:nvSpPr>
          <p:spPr bwMode="auto">
            <a:xfrm>
              <a:off x="3615" y="2663"/>
              <a:ext cx="16" cy="12"/>
            </a:xfrm>
            <a:custGeom>
              <a:avLst/>
              <a:gdLst>
                <a:gd name="T0" fmla="*/ 0 w 3"/>
                <a:gd name="T1" fmla="*/ 2147483647 h 3"/>
                <a:gd name="T2" fmla="*/ 0 w 3"/>
                <a:gd name="T3" fmla="*/ 2147483647 h 3"/>
                <a:gd name="T4" fmla="*/ 2147483647 w 3"/>
                <a:gd name="T5" fmla="*/ 2147483647 h 3"/>
                <a:gd name="T6" fmla="*/ 2147483647 w 3"/>
                <a:gd name="T7" fmla="*/ 2147483647 h 3"/>
                <a:gd name="T8" fmla="*/ 2147483647 w 3"/>
                <a:gd name="T9" fmla="*/ 2147483647 h 3"/>
                <a:gd name="T10" fmla="*/ 2147483647 w 3"/>
                <a:gd name="T11" fmla="*/ 0 h 3"/>
                <a:gd name="T12" fmla="*/ 2147483647 w 3"/>
                <a:gd name="T13" fmla="*/ 0 h 3"/>
                <a:gd name="T14" fmla="*/ 2147483647 w 3"/>
                <a:gd name="T15" fmla="*/ 2147483647 h 3"/>
                <a:gd name="T16" fmla="*/ 2147483647 w 3"/>
                <a:gd name="T17" fmla="*/ 2147483647 h 3"/>
                <a:gd name="T18" fmla="*/ 2147483647 w 3"/>
                <a:gd name="T19" fmla="*/ 2147483647 h 3"/>
                <a:gd name="T20" fmla="*/ 2147483647 w 3"/>
                <a:gd name="T21" fmla="*/ 2147483647 h 3"/>
                <a:gd name="T22" fmla="*/ 2147483647 w 3"/>
                <a:gd name="T23" fmla="*/ 2147483647 h 3"/>
                <a:gd name="T24" fmla="*/ 2147483647 w 3"/>
                <a:gd name="T25" fmla="*/ 2147483647 h 3"/>
                <a:gd name="T26" fmla="*/ 0 w 3"/>
                <a:gd name="T27" fmla="*/ 2147483647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3"/>
                <a:gd name="T44" fmla="*/ 3 w 3"/>
                <a:gd name="T45" fmla="*/ 3 h 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3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5" name="Freeform 56"/>
            <p:cNvSpPr>
              <a:spLocks/>
            </p:cNvSpPr>
            <p:nvPr/>
          </p:nvSpPr>
          <p:spPr bwMode="auto">
            <a:xfrm>
              <a:off x="3558" y="2636"/>
              <a:ext cx="21" cy="17"/>
            </a:xfrm>
            <a:custGeom>
              <a:avLst/>
              <a:gdLst>
                <a:gd name="T0" fmla="*/ 2147483647 w 4"/>
                <a:gd name="T1" fmla="*/ 2147483647 h 4"/>
                <a:gd name="T2" fmla="*/ 2147483647 w 4"/>
                <a:gd name="T3" fmla="*/ 2147483647 h 4"/>
                <a:gd name="T4" fmla="*/ 2147483647 w 4"/>
                <a:gd name="T5" fmla="*/ 2147483647 h 4"/>
                <a:gd name="T6" fmla="*/ 2147483647 w 4"/>
                <a:gd name="T7" fmla="*/ 2147483647 h 4"/>
                <a:gd name="T8" fmla="*/ 2147483647 w 4"/>
                <a:gd name="T9" fmla="*/ 2147483647 h 4"/>
                <a:gd name="T10" fmla="*/ 0 w 4"/>
                <a:gd name="T11" fmla="*/ 2147483647 h 4"/>
                <a:gd name="T12" fmla="*/ 0 w 4"/>
                <a:gd name="T13" fmla="*/ 2147483647 h 4"/>
                <a:gd name="T14" fmla="*/ 0 w 4"/>
                <a:gd name="T15" fmla="*/ 2147483647 h 4"/>
                <a:gd name="T16" fmla="*/ 0 w 4"/>
                <a:gd name="T17" fmla="*/ 0 h 4"/>
                <a:gd name="T18" fmla="*/ 2147483647 w 4"/>
                <a:gd name="T19" fmla="*/ 2147483647 h 4"/>
                <a:gd name="T20" fmla="*/ 2147483647 w 4"/>
                <a:gd name="T21" fmla="*/ 2147483647 h 4"/>
                <a:gd name="T22" fmla="*/ 2147483647 w 4"/>
                <a:gd name="T23" fmla="*/ 2147483647 h 4"/>
                <a:gd name="T24" fmla="*/ 2147483647 w 4"/>
                <a:gd name="T25" fmla="*/ 2147483647 h 4"/>
                <a:gd name="T26" fmla="*/ 2147483647 w 4"/>
                <a:gd name="T27" fmla="*/ 2147483647 h 4"/>
                <a:gd name="T28" fmla="*/ 2147483647 w 4"/>
                <a:gd name="T29" fmla="*/ 2147483647 h 4"/>
                <a:gd name="T30" fmla="*/ 2147483647 w 4"/>
                <a:gd name="T31" fmla="*/ 2147483647 h 4"/>
                <a:gd name="T32" fmla="*/ 2147483647 w 4"/>
                <a:gd name="T33" fmla="*/ 2147483647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4"/>
                <a:gd name="T53" fmla="*/ 4 w 4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4">
                  <a:moveTo>
                    <a:pt x="3" y="4"/>
                  </a:move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EFE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6" name="Freeform 57"/>
            <p:cNvSpPr>
              <a:spLocks/>
            </p:cNvSpPr>
            <p:nvPr/>
          </p:nvSpPr>
          <p:spPr bwMode="auto">
            <a:xfrm>
              <a:off x="3350" y="2504"/>
              <a:ext cx="139" cy="139"/>
            </a:xfrm>
            <a:custGeom>
              <a:avLst/>
              <a:gdLst>
                <a:gd name="T0" fmla="*/ 2147483647 w 29"/>
                <a:gd name="T1" fmla="*/ 2147483647 h 31"/>
                <a:gd name="T2" fmla="*/ 2147483647 w 29"/>
                <a:gd name="T3" fmla="*/ 2147483647 h 31"/>
                <a:gd name="T4" fmla="*/ 2147483647 w 29"/>
                <a:gd name="T5" fmla="*/ 2147483647 h 31"/>
                <a:gd name="T6" fmla="*/ 0 w 29"/>
                <a:gd name="T7" fmla="*/ 2147483647 h 31"/>
                <a:gd name="T8" fmla="*/ 0 w 29"/>
                <a:gd name="T9" fmla="*/ 2147483647 h 31"/>
                <a:gd name="T10" fmla="*/ 2147483647 w 29"/>
                <a:gd name="T11" fmla="*/ 2147483647 h 31"/>
                <a:gd name="T12" fmla="*/ 2147483647 w 29"/>
                <a:gd name="T13" fmla="*/ 2147483647 h 31"/>
                <a:gd name="T14" fmla="*/ 2147483647 w 29"/>
                <a:gd name="T15" fmla="*/ 2147483647 h 31"/>
                <a:gd name="T16" fmla="*/ 2147483647 w 29"/>
                <a:gd name="T17" fmla="*/ 2147483647 h 31"/>
                <a:gd name="T18" fmla="*/ 2147483647 w 29"/>
                <a:gd name="T19" fmla="*/ 2147483647 h 31"/>
                <a:gd name="T20" fmla="*/ 2147483647 w 29"/>
                <a:gd name="T21" fmla="*/ 2147483647 h 31"/>
                <a:gd name="T22" fmla="*/ 2147483647 w 29"/>
                <a:gd name="T23" fmla="*/ 0 h 31"/>
                <a:gd name="T24" fmla="*/ 2147483647 w 29"/>
                <a:gd name="T25" fmla="*/ 0 h 31"/>
                <a:gd name="T26" fmla="*/ 2147483647 w 29"/>
                <a:gd name="T27" fmla="*/ 2147483647 h 31"/>
                <a:gd name="T28" fmla="*/ 2147483647 w 29"/>
                <a:gd name="T29" fmla="*/ 2147483647 h 31"/>
                <a:gd name="T30" fmla="*/ 2147483647 w 29"/>
                <a:gd name="T31" fmla="*/ 2147483647 h 31"/>
                <a:gd name="T32" fmla="*/ 2147483647 w 29"/>
                <a:gd name="T33" fmla="*/ 2147483647 h 31"/>
                <a:gd name="T34" fmla="*/ 2147483647 w 29"/>
                <a:gd name="T35" fmla="*/ 2147483647 h 31"/>
                <a:gd name="T36" fmla="*/ 2147483647 w 29"/>
                <a:gd name="T37" fmla="*/ 2147483647 h 31"/>
                <a:gd name="T38" fmla="*/ 2147483647 w 29"/>
                <a:gd name="T39" fmla="*/ 2147483647 h 31"/>
                <a:gd name="T40" fmla="*/ 2147483647 w 29"/>
                <a:gd name="T41" fmla="*/ 2147483647 h 31"/>
                <a:gd name="T42" fmla="*/ 2147483647 w 29"/>
                <a:gd name="T43" fmla="*/ 2147483647 h 31"/>
                <a:gd name="T44" fmla="*/ 2147483647 w 29"/>
                <a:gd name="T45" fmla="*/ 2147483647 h 31"/>
                <a:gd name="T46" fmla="*/ 2147483647 w 29"/>
                <a:gd name="T47" fmla="*/ 2147483647 h 31"/>
                <a:gd name="T48" fmla="*/ 2147483647 w 29"/>
                <a:gd name="T49" fmla="*/ 2147483647 h 31"/>
                <a:gd name="T50" fmla="*/ 2147483647 w 29"/>
                <a:gd name="T51" fmla="*/ 2147483647 h 31"/>
                <a:gd name="T52" fmla="*/ 2147483647 w 29"/>
                <a:gd name="T53" fmla="*/ 2147483647 h 31"/>
                <a:gd name="T54" fmla="*/ 2147483647 w 29"/>
                <a:gd name="T55" fmla="*/ 2147483647 h 31"/>
                <a:gd name="T56" fmla="*/ 2147483647 w 29"/>
                <a:gd name="T57" fmla="*/ 2147483647 h 31"/>
                <a:gd name="T58" fmla="*/ 2147483647 w 29"/>
                <a:gd name="T59" fmla="*/ 2147483647 h 31"/>
                <a:gd name="T60" fmla="*/ 2147483647 w 29"/>
                <a:gd name="T61" fmla="*/ 2147483647 h 31"/>
                <a:gd name="T62" fmla="*/ 2147483647 w 29"/>
                <a:gd name="T63" fmla="*/ 2147483647 h 31"/>
                <a:gd name="T64" fmla="*/ 2147483647 w 29"/>
                <a:gd name="T65" fmla="*/ 2147483647 h 31"/>
                <a:gd name="T66" fmla="*/ 2147483647 w 29"/>
                <a:gd name="T67" fmla="*/ 2147483647 h 31"/>
                <a:gd name="T68" fmla="*/ 2147483647 w 29"/>
                <a:gd name="T69" fmla="*/ 2147483647 h 31"/>
                <a:gd name="T70" fmla="*/ 2147483647 w 29"/>
                <a:gd name="T71" fmla="*/ 2147483647 h 31"/>
                <a:gd name="T72" fmla="*/ 2147483647 w 29"/>
                <a:gd name="T73" fmla="*/ 2147483647 h 31"/>
                <a:gd name="T74" fmla="*/ 2147483647 w 29"/>
                <a:gd name="T75" fmla="*/ 2147483647 h 31"/>
                <a:gd name="T76" fmla="*/ 2147483647 w 29"/>
                <a:gd name="T77" fmla="*/ 2147483647 h 31"/>
                <a:gd name="T78" fmla="*/ 2147483647 w 29"/>
                <a:gd name="T79" fmla="*/ 2147483647 h 31"/>
                <a:gd name="T80" fmla="*/ 2147483647 w 29"/>
                <a:gd name="T81" fmla="*/ 2147483647 h 31"/>
                <a:gd name="T82" fmla="*/ 2147483647 w 29"/>
                <a:gd name="T83" fmla="*/ 2147483647 h 31"/>
                <a:gd name="T84" fmla="*/ 2147483647 w 29"/>
                <a:gd name="T85" fmla="*/ 2147483647 h 31"/>
                <a:gd name="T86" fmla="*/ 2147483647 w 29"/>
                <a:gd name="T87" fmla="*/ 2147483647 h 31"/>
                <a:gd name="T88" fmla="*/ 2147483647 w 29"/>
                <a:gd name="T89" fmla="*/ 2147483647 h 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9"/>
                <a:gd name="T136" fmla="*/ 0 h 31"/>
                <a:gd name="T137" fmla="*/ 29 w 29"/>
                <a:gd name="T138" fmla="*/ 31 h 3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9" h="31">
                  <a:moveTo>
                    <a:pt x="19" y="31"/>
                  </a:moveTo>
                  <a:lnTo>
                    <a:pt x="16" y="31"/>
                  </a:lnTo>
                  <a:lnTo>
                    <a:pt x="14" y="31"/>
                  </a:lnTo>
                  <a:lnTo>
                    <a:pt x="11" y="30"/>
                  </a:lnTo>
                  <a:lnTo>
                    <a:pt x="9" y="30"/>
                  </a:lnTo>
                  <a:lnTo>
                    <a:pt x="4" y="29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2" y="25"/>
                  </a:lnTo>
                  <a:lnTo>
                    <a:pt x="3" y="24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8" y="16"/>
                  </a:lnTo>
                  <a:lnTo>
                    <a:pt x="10" y="13"/>
                  </a:lnTo>
                  <a:lnTo>
                    <a:pt x="11" y="10"/>
                  </a:lnTo>
                  <a:lnTo>
                    <a:pt x="13" y="6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2" y="10"/>
                  </a:lnTo>
                  <a:lnTo>
                    <a:pt x="21" y="11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4" y="9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6" y="13"/>
                  </a:lnTo>
                  <a:lnTo>
                    <a:pt x="26" y="16"/>
                  </a:lnTo>
                  <a:lnTo>
                    <a:pt x="27" y="18"/>
                  </a:lnTo>
                  <a:lnTo>
                    <a:pt x="28" y="21"/>
                  </a:lnTo>
                  <a:lnTo>
                    <a:pt x="28" y="24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29" y="28"/>
                  </a:lnTo>
                  <a:lnTo>
                    <a:pt x="29" y="29"/>
                  </a:lnTo>
                  <a:lnTo>
                    <a:pt x="28" y="29"/>
                  </a:lnTo>
                  <a:lnTo>
                    <a:pt x="26" y="30"/>
                  </a:lnTo>
                  <a:lnTo>
                    <a:pt x="25" y="30"/>
                  </a:lnTo>
                  <a:lnTo>
                    <a:pt x="24" y="31"/>
                  </a:lnTo>
                  <a:lnTo>
                    <a:pt x="23" y="31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7" name="Freeform 58"/>
            <p:cNvSpPr>
              <a:spLocks/>
            </p:cNvSpPr>
            <p:nvPr/>
          </p:nvSpPr>
          <p:spPr bwMode="auto">
            <a:xfrm>
              <a:off x="3260" y="2158"/>
              <a:ext cx="195" cy="473"/>
            </a:xfrm>
            <a:custGeom>
              <a:avLst/>
              <a:gdLst>
                <a:gd name="T0" fmla="*/ 2147483647 w 41"/>
                <a:gd name="T1" fmla="*/ 2147483647 h 105"/>
                <a:gd name="T2" fmla="*/ 2147483647 w 41"/>
                <a:gd name="T3" fmla="*/ 2147483647 h 105"/>
                <a:gd name="T4" fmla="*/ 2147483647 w 41"/>
                <a:gd name="T5" fmla="*/ 2147483647 h 105"/>
                <a:gd name="T6" fmla="*/ 2147483647 w 41"/>
                <a:gd name="T7" fmla="*/ 2147483647 h 105"/>
                <a:gd name="T8" fmla="*/ 0 w 41"/>
                <a:gd name="T9" fmla="*/ 2147483647 h 105"/>
                <a:gd name="T10" fmla="*/ 0 w 41"/>
                <a:gd name="T11" fmla="*/ 2147483647 h 105"/>
                <a:gd name="T12" fmla="*/ 2147483647 w 41"/>
                <a:gd name="T13" fmla="*/ 2147483647 h 105"/>
                <a:gd name="T14" fmla="*/ 2147483647 w 41"/>
                <a:gd name="T15" fmla="*/ 2147483647 h 105"/>
                <a:gd name="T16" fmla="*/ 2147483647 w 41"/>
                <a:gd name="T17" fmla="*/ 2147483647 h 105"/>
                <a:gd name="T18" fmla="*/ 2147483647 w 41"/>
                <a:gd name="T19" fmla="*/ 2147483647 h 105"/>
                <a:gd name="T20" fmla="*/ 2147483647 w 41"/>
                <a:gd name="T21" fmla="*/ 2147483647 h 105"/>
                <a:gd name="T22" fmla="*/ 2147483647 w 41"/>
                <a:gd name="T23" fmla="*/ 2147483647 h 105"/>
                <a:gd name="T24" fmla="*/ 2147483647 w 41"/>
                <a:gd name="T25" fmla="*/ 2147483647 h 105"/>
                <a:gd name="T26" fmla="*/ 2147483647 w 41"/>
                <a:gd name="T27" fmla="*/ 2147483647 h 105"/>
                <a:gd name="T28" fmla="*/ 2147483647 w 41"/>
                <a:gd name="T29" fmla="*/ 2147483647 h 105"/>
                <a:gd name="T30" fmla="*/ 2147483647 w 41"/>
                <a:gd name="T31" fmla="*/ 2147483647 h 105"/>
                <a:gd name="T32" fmla="*/ 2147483647 w 41"/>
                <a:gd name="T33" fmla="*/ 2147483647 h 105"/>
                <a:gd name="T34" fmla="*/ 2147483647 w 41"/>
                <a:gd name="T35" fmla="*/ 2147483647 h 105"/>
                <a:gd name="T36" fmla="*/ 2147483647 w 41"/>
                <a:gd name="T37" fmla="*/ 2147483647 h 105"/>
                <a:gd name="T38" fmla="*/ 2147483647 w 41"/>
                <a:gd name="T39" fmla="*/ 2147483647 h 105"/>
                <a:gd name="T40" fmla="*/ 2147483647 w 41"/>
                <a:gd name="T41" fmla="*/ 2147483647 h 105"/>
                <a:gd name="T42" fmla="*/ 2147483647 w 41"/>
                <a:gd name="T43" fmla="*/ 2147483647 h 105"/>
                <a:gd name="T44" fmla="*/ 2147483647 w 41"/>
                <a:gd name="T45" fmla="*/ 2147483647 h 105"/>
                <a:gd name="T46" fmla="*/ 2147483647 w 41"/>
                <a:gd name="T47" fmla="*/ 2147483647 h 105"/>
                <a:gd name="T48" fmla="*/ 2147483647 w 41"/>
                <a:gd name="T49" fmla="*/ 2147483647 h 105"/>
                <a:gd name="T50" fmla="*/ 2147483647 w 41"/>
                <a:gd name="T51" fmla="*/ 2147483647 h 105"/>
                <a:gd name="T52" fmla="*/ 2147483647 w 41"/>
                <a:gd name="T53" fmla="*/ 2147483647 h 105"/>
                <a:gd name="T54" fmla="*/ 2147483647 w 41"/>
                <a:gd name="T55" fmla="*/ 2147483647 h 105"/>
                <a:gd name="T56" fmla="*/ 2147483647 w 41"/>
                <a:gd name="T57" fmla="*/ 2147483647 h 105"/>
                <a:gd name="T58" fmla="*/ 2147483647 w 41"/>
                <a:gd name="T59" fmla="*/ 2147483647 h 105"/>
                <a:gd name="T60" fmla="*/ 2147483647 w 41"/>
                <a:gd name="T61" fmla="*/ 2147483647 h 105"/>
                <a:gd name="T62" fmla="*/ 2147483647 w 41"/>
                <a:gd name="T63" fmla="*/ 2147483647 h 105"/>
                <a:gd name="T64" fmla="*/ 2147483647 w 41"/>
                <a:gd name="T65" fmla="*/ 2147483647 h 105"/>
                <a:gd name="T66" fmla="*/ 2147483647 w 41"/>
                <a:gd name="T67" fmla="*/ 0 h 105"/>
                <a:gd name="T68" fmla="*/ 2147483647 w 41"/>
                <a:gd name="T69" fmla="*/ 2147483647 h 105"/>
                <a:gd name="T70" fmla="*/ 2147483647 w 41"/>
                <a:gd name="T71" fmla="*/ 2147483647 h 105"/>
                <a:gd name="T72" fmla="*/ 2147483647 w 41"/>
                <a:gd name="T73" fmla="*/ 2147483647 h 105"/>
                <a:gd name="T74" fmla="*/ 2147483647 w 41"/>
                <a:gd name="T75" fmla="*/ 2147483647 h 105"/>
                <a:gd name="T76" fmla="*/ 2147483647 w 41"/>
                <a:gd name="T77" fmla="*/ 2147483647 h 105"/>
                <a:gd name="T78" fmla="*/ 2147483647 w 41"/>
                <a:gd name="T79" fmla="*/ 2147483647 h 105"/>
                <a:gd name="T80" fmla="*/ 2147483647 w 41"/>
                <a:gd name="T81" fmla="*/ 2147483647 h 105"/>
                <a:gd name="T82" fmla="*/ 2147483647 w 41"/>
                <a:gd name="T83" fmla="*/ 2147483647 h 105"/>
                <a:gd name="T84" fmla="*/ 2147483647 w 41"/>
                <a:gd name="T85" fmla="*/ 2147483647 h 105"/>
                <a:gd name="T86" fmla="*/ 2147483647 w 41"/>
                <a:gd name="T87" fmla="*/ 2147483647 h 105"/>
                <a:gd name="T88" fmla="*/ 2147483647 w 41"/>
                <a:gd name="T89" fmla="*/ 2147483647 h 105"/>
                <a:gd name="T90" fmla="*/ 2147483647 w 41"/>
                <a:gd name="T91" fmla="*/ 2147483647 h 105"/>
                <a:gd name="T92" fmla="*/ 2147483647 w 41"/>
                <a:gd name="T93" fmla="*/ 2147483647 h 105"/>
                <a:gd name="T94" fmla="*/ 2147483647 w 41"/>
                <a:gd name="T95" fmla="*/ 2147483647 h 105"/>
                <a:gd name="T96" fmla="*/ 2147483647 w 41"/>
                <a:gd name="T97" fmla="*/ 2147483647 h 105"/>
                <a:gd name="T98" fmla="*/ 2147483647 w 41"/>
                <a:gd name="T99" fmla="*/ 2147483647 h 105"/>
                <a:gd name="T100" fmla="*/ 2147483647 w 41"/>
                <a:gd name="T101" fmla="*/ 2147483647 h 10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1"/>
                <a:gd name="T154" fmla="*/ 0 h 105"/>
                <a:gd name="T155" fmla="*/ 41 w 41"/>
                <a:gd name="T156" fmla="*/ 105 h 10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1" h="105">
                  <a:moveTo>
                    <a:pt x="14" y="105"/>
                  </a:moveTo>
                  <a:lnTo>
                    <a:pt x="12" y="104"/>
                  </a:lnTo>
                  <a:lnTo>
                    <a:pt x="10" y="104"/>
                  </a:lnTo>
                  <a:lnTo>
                    <a:pt x="8" y="103"/>
                  </a:lnTo>
                  <a:lnTo>
                    <a:pt x="7" y="102"/>
                  </a:lnTo>
                  <a:lnTo>
                    <a:pt x="5" y="102"/>
                  </a:lnTo>
                  <a:lnTo>
                    <a:pt x="3" y="101"/>
                  </a:lnTo>
                  <a:lnTo>
                    <a:pt x="1" y="100"/>
                  </a:lnTo>
                  <a:lnTo>
                    <a:pt x="0" y="99"/>
                  </a:lnTo>
                  <a:lnTo>
                    <a:pt x="0" y="98"/>
                  </a:lnTo>
                  <a:lnTo>
                    <a:pt x="1" y="97"/>
                  </a:lnTo>
                  <a:lnTo>
                    <a:pt x="2" y="97"/>
                  </a:lnTo>
                  <a:lnTo>
                    <a:pt x="2" y="96"/>
                  </a:lnTo>
                  <a:lnTo>
                    <a:pt x="3" y="95"/>
                  </a:lnTo>
                  <a:lnTo>
                    <a:pt x="3" y="94"/>
                  </a:lnTo>
                  <a:lnTo>
                    <a:pt x="4" y="93"/>
                  </a:lnTo>
                  <a:lnTo>
                    <a:pt x="5" y="92"/>
                  </a:lnTo>
                  <a:lnTo>
                    <a:pt x="6" y="89"/>
                  </a:lnTo>
                  <a:lnTo>
                    <a:pt x="7" y="87"/>
                  </a:lnTo>
                  <a:lnTo>
                    <a:pt x="9" y="84"/>
                  </a:lnTo>
                  <a:lnTo>
                    <a:pt x="10" y="81"/>
                  </a:lnTo>
                  <a:lnTo>
                    <a:pt x="11" y="79"/>
                  </a:lnTo>
                  <a:lnTo>
                    <a:pt x="12" y="76"/>
                  </a:lnTo>
                  <a:lnTo>
                    <a:pt x="13" y="73"/>
                  </a:lnTo>
                  <a:lnTo>
                    <a:pt x="14" y="71"/>
                  </a:lnTo>
                  <a:lnTo>
                    <a:pt x="15" y="70"/>
                  </a:lnTo>
                  <a:lnTo>
                    <a:pt x="15" y="69"/>
                  </a:lnTo>
                  <a:lnTo>
                    <a:pt x="16" y="67"/>
                  </a:lnTo>
                  <a:lnTo>
                    <a:pt x="16" y="66"/>
                  </a:lnTo>
                  <a:lnTo>
                    <a:pt x="16" y="65"/>
                  </a:lnTo>
                  <a:lnTo>
                    <a:pt x="17" y="64"/>
                  </a:lnTo>
                  <a:lnTo>
                    <a:pt x="17" y="62"/>
                  </a:lnTo>
                  <a:lnTo>
                    <a:pt x="18" y="60"/>
                  </a:lnTo>
                  <a:lnTo>
                    <a:pt x="18" y="57"/>
                  </a:lnTo>
                  <a:lnTo>
                    <a:pt x="19" y="54"/>
                  </a:lnTo>
                  <a:lnTo>
                    <a:pt x="19" y="50"/>
                  </a:lnTo>
                  <a:lnTo>
                    <a:pt x="20" y="46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20" y="34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8" y="23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7" y="17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5" y="12"/>
                  </a:lnTo>
                  <a:lnTo>
                    <a:pt x="14" y="11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5" y="4"/>
                  </a:lnTo>
                  <a:lnTo>
                    <a:pt x="17" y="3"/>
                  </a:lnTo>
                  <a:lnTo>
                    <a:pt x="19" y="2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5" y="3"/>
                  </a:lnTo>
                  <a:lnTo>
                    <a:pt x="36" y="6"/>
                  </a:lnTo>
                  <a:lnTo>
                    <a:pt x="37" y="9"/>
                  </a:lnTo>
                  <a:lnTo>
                    <a:pt x="38" y="12"/>
                  </a:lnTo>
                  <a:lnTo>
                    <a:pt x="39" y="15"/>
                  </a:lnTo>
                  <a:lnTo>
                    <a:pt x="39" y="19"/>
                  </a:lnTo>
                  <a:lnTo>
                    <a:pt x="40" y="22"/>
                  </a:lnTo>
                  <a:lnTo>
                    <a:pt x="40" y="25"/>
                  </a:lnTo>
                  <a:lnTo>
                    <a:pt x="40" y="29"/>
                  </a:lnTo>
                  <a:lnTo>
                    <a:pt x="41" y="32"/>
                  </a:lnTo>
                  <a:lnTo>
                    <a:pt x="41" y="35"/>
                  </a:lnTo>
                  <a:lnTo>
                    <a:pt x="40" y="39"/>
                  </a:lnTo>
                  <a:lnTo>
                    <a:pt x="40" y="42"/>
                  </a:lnTo>
                  <a:lnTo>
                    <a:pt x="40" y="46"/>
                  </a:lnTo>
                  <a:lnTo>
                    <a:pt x="39" y="49"/>
                  </a:lnTo>
                  <a:lnTo>
                    <a:pt x="39" y="53"/>
                  </a:lnTo>
                  <a:lnTo>
                    <a:pt x="38" y="56"/>
                  </a:lnTo>
                  <a:lnTo>
                    <a:pt x="37" y="59"/>
                  </a:lnTo>
                  <a:lnTo>
                    <a:pt x="36" y="63"/>
                  </a:lnTo>
                  <a:lnTo>
                    <a:pt x="36" y="66"/>
                  </a:lnTo>
                  <a:lnTo>
                    <a:pt x="34" y="69"/>
                  </a:lnTo>
                  <a:lnTo>
                    <a:pt x="33" y="73"/>
                  </a:lnTo>
                  <a:lnTo>
                    <a:pt x="32" y="76"/>
                  </a:lnTo>
                  <a:lnTo>
                    <a:pt x="31" y="79"/>
                  </a:lnTo>
                  <a:lnTo>
                    <a:pt x="29" y="82"/>
                  </a:lnTo>
                  <a:lnTo>
                    <a:pt x="28" y="85"/>
                  </a:lnTo>
                  <a:lnTo>
                    <a:pt x="26" y="88"/>
                  </a:lnTo>
                  <a:lnTo>
                    <a:pt x="25" y="91"/>
                  </a:lnTo>
                  <a:lnTo>
                    <a:pt x="23" y="94"/>
                  </a:lnTo>
                  <a:lnTo>
                    <a:pt x="21" y="97"/>
                  </a:lnTo>
                  <a:lnTo>
                    <a:pt x="19" y="100"/>
                  </a:lnTo>
                  <a:lnTo>
                    <a:pt x="18" y="102"/>
                  </a:lnTo>
                  <a:lnTo>
                    <a:pt x="16" y="104"/>
                  </a:lnTo>
                  <a:lnTo>
                    <a:pt x="14" y="105"/>
                  </a:lnTo>
                  <a:close/>
                </a:path>
              </a:pathLst>
            </a:custGeom>
            <a:solidFill>
              <a:srgbClr val="E9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8" name="Freeform 59"/>
            <p:cNvSpPr>
              <a:spLocks/>
            </p:cNvSpPr>
            <p:nvPr/>
          </p:nvSpPr>
          <p:spPr bwMode="auto">
            <a:xfrm>
              <a:off x="3551" y="2207"/>
              <a:ext cx="226" cy="414"/>
            </a:xfrm>
            <a:custGeom>
              <a:avLst/>
              <a:gdLst>
                <a:gd name="T0" fmla="*/ 0 w 48"/>
                <a:gd name="T1" fmla="*/ 2147483647 h 92"/>
                <a:gd name="T2" fmla="*/ 0 w 48"/>
                <a:gd name="T3" fmla="*/ 2147483647 h 92"/>
                <a:gd name="T4" fmla="*/ 2147483647 w 48"/>
                <a:gd name="T5" fmla="*/ 2147483647 h 92"/>
                <a:gd name="T6" fmla="*/ 2147483647 w 48"/>
                <a:gd name="T7" fmla="*/ 2147483647 h 92"/>
                <a:gd name="T8" fmla="*/ 2147483647 w 48"/>
                <a:gd name="T9" fmla="*/ 2147483647 h 92"/>
                <a:gd name="T10" fmla="*/ 2147483647 w 48"/>
                <a:gd name="T11" fmla="*/ 2147483647 h 92"/>
                <a:gd name="T12" fmla="*/ 2147483647 w 48"/>
                <a:gd name="T13" fmla="*/ 2147483647 h 92"/>
                <a:gd name="T14" fmla="*/ 2147483647 w 48"/>
                <a:gd name="T15" fmla="*/ 2147483647 h 92"/>
                <a:gd name="T16" fmla="*/ 2147483647 w 48"/>
                <a:gd name="T17" fmla="*/ 2147483647 h 92"/>
                <a:gd name="T18" fmla="*/ 2147483647 w 48"/>
                <a:gd name="T19" fmla="*/ 2147483647 h 92"/>
                <a:gd name="T20" fmla="*/ 2147483647 w 48"/>
                <a:gd name="T21" fmla="*/ 2147483647 h 92"/>
                <a:gd name="T22" fmla="*/ 2147483647 w 48"/>
                <a:gd name="T23" fmla="*/ 2147483647 h 92"/>
                <a:gd name="T24" fmla="*/ 2147483647 w 48"/>
                <a:gd name="T25" fmla="*/ 2147483647 h 92"/>
                <a:gd name="T26" fmla="*/ 2147483647 w 48"/>
                <a:gd name="T27" fmla="*/ 2147483647 h 92"/>
                <a:gd name="T28" fmla="*/ 2147483647 w 48"/>
                <a:gd name="T29" fmla="*/ 2147483647 h 92"/>
                <a:gd name="T30" fmla="*/ 2147483647 w 48"/>
                <a:gd name="T31" fmla="*/ 2147483647 h 92"/>
                <a:gd name="T32" fmla="*/ 2147483647 w 48"/>
                <a:gd name="T33" fmla="*/ 2147483647 h 92"/>
                <a:gd name="T34" fmla="*/ 2147483647 w 48"/>
                <a:gd name="T35" fmla="*/ 2147483647 h 92"/>
                <a:gd name="T36" fmla="*/ 2147483647 w 48"/>
                <a:gd name="T37" fmla="*/ 2147483647 h 92"/>
                <a:gd name="T38" fmla="*/ 2147483647 w 48"/>
                <a:gd name="T39" fmla="*/ 2147483647 h 92"/>
                <a:gd name="T40" fmla="*/ 2147483647 w 48"/>
                <a:gd name="T41" fmla="*/ 2147483647 h 92"/>
                <a:gd name="T42" fmla="*/ 2147483647 w 48"/>
                <a:gd name="T43" fmla="*/ 2147483647 h 92"/>
                <a:gd name="T44" fmla="*/ 2147483647 w 48"/>
                <a:gd name="T45" fmla="*/ 2147483647 h 92"/>
                <a:gd name="T46" fmla="*/ 2147483647 w 48"/>
                <a:gd name="T47" fmla="*/ 2147483647 h 92"/>
                <a:gd name="T48" fmla="*/ 2147483647 w 48"/>
                <a:gd name="T49" fmla="*/ 2147483647 h 92"/>
                <a:gd name="T50" fmla="*/ 2147483647 w 48"/>
                <a:gd name="T51" fmla="*/ 2147483647 h 92"/>
                <a:gd name="T52" fmla="*/ 2147483647 w 48"/>
                <a:gd name="T53" fmla="*/ 2147483647 h 92"/>
                <a:gd name="T54" fmla="*/ 2147483647 w 48"/>
                <a:gd name="T55" fmla="*/ 2147483647 h 92"/>
                <a:gd name="T56" fmla="*/ 2147483647 w 48"/>
                <a:gd name="T57" fmla="*/ 2147483647 h 92"/>
                <a:gd name="T58" fmla="*/ 2147483647 w 48"/>
                <a:gd name="T59" fmla="*/ 2147483647 h 92"/>
                <a:gd name="T60" fmla="*/ 2147483647 w 48"/>
                <a:gd name="T61" fmla="*/ 2147483647 h 92"/>
                <a:gd name="T62" fmla="*/ 2147483647 w 48"/>
                <a:gd name="T63" fmla="*/ 2147483647 h 92"/>
                <a:gd name="T64" fmla="*/ 2147483647 w 48"/>
                <a:gd name="T65" fmla="*/ 2147483647 h 92"/>
                <a:gd name="T66" fmla="*/ 2147483647 w 48"/>
                <a:gd name="T67" fmla="*/ 2147483647 h 92"/>
                <a:gd name="T68" fmla="*/ 2147483647 w 48"/>
                <a:gd name="T69" fmla="*/ 2147483647 h 92"/>
                <a:gd name="T70" fmla="*/ 2147483647 w 48"/>
                <a:gd name="T71" fmla="*/ 2147483647 h 92"/>
                <a:gd name="T72" fmla="*/ 2147483647 w 48"/>
                <a:gd name="T73" fmla="*/ 2147483647 h 92"/>
                <a:gd name="T74" fmla="*/ 2147483647 w 48"/>
                <a:gd name="T75" fmla="*/ 2147483647 h 92"/>
                <a:gd name="T76" fmla="*/ 2147483647 w 48"/>
                <a:gd name="T77" fmla="*/ 2147483647 h 92"/>
                <a:gd name="T78" fmla="*/ 2147483647 w 48"/>
                <a:gd name="T79" fmla="*/ 2147483647 h 92"/>
                <a:gd name="T80" fmla="*/ 2147483647 w 48"/>
                <a:gd name="T81" fmla="*/ 2147483647 h 92"/>
                <a:gd name="T82" fmla="*/ 2147483647 w 48"/>
                <a:gd name="T83" fmla="*/ 2147483647 h 92"/>
                <a:gd name="T84" fmla="*/ 2147483647 w 48"/>
                <a:gd name="T85" fmla="*/ 2147483647 h 92"/>
                <a:gd name="T86" fmla="*/ 2147483647 w 48"/>
                <a:gd name="T87" fmla="*/ 2147483647 h 92"/>
                <a:gd name="T88" fmla="*/ 2147483647 w 48"/>
                <a:gd name="T89" fmla="*/ 2147483647 h 92"/>
                <a:gd name="T90" fmla="*/ 2147483647 w 48"/>
                <a:gd name="T91" fmla="*/ 2147483647 h 92"/>
                <a:gd name="T92" fmla="*/ 2147483647 w 48"/>
                <a:gd name="T93" fmla="*/ 2147483647 h 92"/>
                <a:gd name="T94" fmla="*/ 2147483647 w 48"/>
                <a:gd name="T95" fmla="*/ 2147483647 h 92"/>
                <a:gd name="T96" fmla="*/ 0 w 48"/>
                <a:gd name="T97" fmla="*/ 2147483647 h 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"/>
                <a:gd name="T148" fmla="*/ 0 h 92"/>
                <a:gd name="T149" fmla="*/ 48 w 48"/>
                <a:gd name="T150" fmla="*/ 92 h 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" h="92">
                  <a:moveTo>
                    <a:pt x="0" y="92"/>
                  </a:moveTo>
                  <a:lnTo>
                    <a:pt x="0" y="91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1" y="88"/>
                  </a:lnTo>
                  <a:lnTo>
                    <a:pt x="2" y="87"/>
                  </a:lnTo>
                  <a:lnTo>
                    <a:pt x="3" y="86"/>
                  </a:lnTo>
                  <a:lnTo>
                    <a:pt x="3" y="85"/>
                  </a:lnTo>
                  <a:lnTo>
                    <a:pt x="4" y="85"/>
                  </a:lnTo>
                  <a:lnTo>
                    <a:pt x="5" y="84"/>
                  </a:lnTo>
                  <a:lnTo>
                    <a:pt x="5" y="83"/>
                  </a:lnTo>
                  <a:lnTo>
                    <a:pt x="6" y="81"/>
                  </a:lnTo>
                  <a:lnTo>
                    <a:pt x="8" y="79"/>
                  </a:lnTo>
                  <a:lnTo>
                    <a:pt x="9" y="77"/>
                  </a:lnTo>
                  <a:lnTo>
                    <a:pt x="11" y="74"/>
                  </a:lnTo>
                  <a:lnTo>
                    <a:pt x="12" y="71"/>
                  </a:lnTo>
                  <a:lnTo>
                    <a:pt x="14" y="69"/>
                  </a:lnTo>
                  <a:lnTo>
                    <a:pt x="15" y="66"/>
                  </a:lnTo>
                  <a:lnTo>
                    <a:pt x="16" y="64"/>
                  </a:lnTo>
                  <a:lnTo>
                    <a:pt x="17" y="63"/>
                  </a:lnTo>
                  <a:lnTo>
                    <a:pt x="17" y="62"/>
                  </a:lnTo>
                  <a:lnTo>
                    <a:pt x="18" y="61"/>
                  </a:lnTo>
                  <a:lnTo>
                    <a:pt x="18" y="60"/>
                  </a:lnTo>
                  <a:lnTo>
                    <a:pt x="19" y="59"/>
                  </a:lnTo>
                  <a:lnTo>
                    <a:pt x="19" y="58"/>
                  </a:lnTo>
                  <a:lnTo>
                    <a:pt x="19" y="57"/>
                  </a:lnTo>
                  <a:lnTo>
                    <a:pt x="20" y="56"/>
                  </a:lnTo>
                  <a:lnTo>
                    <a:pt x="20" y="53"/>
                  </a:lnTo>
                  <a:lnTo>
                    <a:pt x="21" y="50"/>
                  </a:lnTo>
                  <a:lnTo>
                    <a:pt x="21" y="47"/>
                  </a:lnTo>
                  <a:lnTo>
                    <a:pt x="22" y="43"/>
                  </a:lnTo>
                  <a:lnTo>
                    <a:pt x="22" y="40"/>
                  </a:lnTo>
                  <a:lnTo>
                    <a:pt x="23" y="36"/>
                  </a:lnTo>
                  <a:lnTo>
                    <a:pt x="23" y="32"/>
                  </a:lnTo>
                  <a:lnTo>
                    <a:pt x="23" y="28"/>
                  </a:lnTo>
                  <a:lnTo>
                    <a:pt x="23" y="24"/>
                  </a:lnTo>
                  <a:lnTo>
                    <a:pt x="23" y="21"/>
                  </a:lnTo>
                  <a:lnTo>
                    <a:pt x="23" y="17"/>
                  </a:lnTo>
                  <a:lnTo>
                    <a:pt x="23" y="13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4" y="4"/>
                  </a:lnTo>
                  <a:lnTo>
                    <a:pt x="25" y="5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29" y="9"/>
                  </a:lnTo>
                  <a:lnTo>
                    <a:pt x="30" y="10"/>
                  </a:lnTo>
                  <a:lnTo>
                    <a:pt x="31" y="12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3" y="17"/>
                  </a:lnTo>
                  <a:lnTo>
                    <a:pt x="34" y="18"/>
                  </a:lnTo>
                  <a:lnTo>
                    <a:pt x="34" y="20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6" y="23"/>
                  </a:lnTo>
                  <a:lnTo>
                    <a:pt x="37" y="23"/>
                  </a:lnTo>
                  <a:lnTo>
                    <a:pt x="38" y="23"/>
                  </a:lnTo>
                  <a:lnTo>
                    <a:pt x="39" y="22"/>
                  </a:lnTo>
                  <a:lnTo>
                    <a:pt x="40" y="22"/>
                  </a:lnTo>
                  <a:lnTo>
                    <a:pt x="41" y="22"/>
                  </a:lnTo>
                  <a:lnTo>
                    <a:pt x="42" y="21"/>
                  </a:lnTo>
                  <a:lnTo>
                    <a:pt x="42" y="20"/>
                  </a:lnTo>
                  <a:lnTo>
                    <a:pt x="43" y="19"/>
                  </a:lnTo>
                  <a:lnTo>
                    <a:pt x="45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8" y="14"/>
                  </a:lnTo>
                  <a:lnTo>
                    <a:pt x="47" y="16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5" y="23"/>
                  </a:lnTo>
                  <a:lnTo>
                    <a:pt x="45" y="24"/>
                  </a:lnTo>
                  <a:lnTo>
                    <a:pt x="44" y="25"/>
                  </a:lnTo>
                  <a:lnTo>
                    <a:pt x="44" y="26"/>
                  </a:lnTo>
                  <a:lnTo>
                    <a:pt x="43" y="27"/>
                  </a:lnTo>
                  <a:lnTo>
                    <a:pt x="42" y="28"/>
                  </a:lnTo>
                  <a:lnTo>
                    <a:pt x="41" y="29"/>
                  </a:lnTo>
                  <a:lnTo>
                    <a:pt x="40" y="30"/>
                  </a:lnTo>
                  <a:lnTo>
                    <a:pt x="39" y="31"/>
                  </a:lnTo>
                  <a:lnTo>
                    <a:pt x="37" y="32"/>
                  </a:lnTo>
                  <a:lnTo>
                    <a:pt x="37" y="35"/>
                  </a:lnTo>
                  <a:lnTo>
                    <a:pt x="37" y="38"/>
                  </a:lnTo>
                  <a:lnTo>
                    <a:pt x="36" y="41"/>
                  </a:lnTo>
                  <a:lnTo>
                    <a:pt x="36" y="45"/>
                  </a:lnTo>
                  <a:lnTo>
                    <a:pt x="35" y="48"/>
                  </a:lnTo>
                  <a:lnTo>
                    <a:pt x="35" y="50"/>
                  </a:lnTo>
                  <a:lnTo>
                    <a:pt x="34" y="53"/>
                  </a:lnTo>
                  <a:lnTo>
                    <a:pt x="33" y="56"/>
                  </a:lnTo>
                  <a:lnTo>
                    <a:pt x="32" y="59"/>
                  </a:lnTo>
                  <a:lnTo>
                    <a:pt x="31" y="62"/>
                  </a:lnTo>
                  <a:lnTo>
                    <a:pt x="30" y="65"/>
                  </a:lnTo>
                  <a:lnTo>
                    <a:pt x="28" y="67"/>
                  </a:lnTo>
                  <a:lnTo>
                    <a:pt x="27" y="70"/>
                  </a:lnTo>
                  <a:lnTo>
                    <a:pt x="26" y="71"/>
                  </a:lnTo>
                  <a:lnTo>
                    <a:pt x="25" y="72"/>
                  </a:lnTo>
                  <a:lnTo>
                    <a:pt x="24" y="73"/>
                  </a:lnTo>
                  <a:lnTo>
                    <a:pt x="22" y="74"/>
                  </a:lnTo>
                  <a:lnTo>
                    <a:pt x="21" y="76"/>
                  </a:lnTo>
                  <a:lnTo>
                    <a:pt x="20" y="77"/>
                  </a:lnTo>
                  <a:lnTo>
                    <a:pt x="20" y="76"/>
                  </a:lnTo>
                  <a:lnTo>
                    <a:pt x="19" y="77"/>
                  </a:lnTo>
                  <a:lnTo>
                    <a:pt x="19" y="78"/>
                  </a:lnTo>
                  <a:lnTo>
                    <a:pt x="18" y="78"/>
                  </a:lnTo>
                  <a:lnTo>
                    <a:pt x="17" y="78"/>
                  </a:lnTo>
                  <a:lnTo>
                    <a:pt x="16" y="78"/>
                  </a:lnTo>
                  <a:lnTo>
                    <a:pt x="15" y="78"/>
                  </a:lnTo>
                  <a:lnTo>
                    <a:pt x="14" y="78"/>
                  </a:lnTo>
                  <a:lnTo>
                    <a:pt x="13" y="79"/>
                  </a:lnTo>
                  <a:lnTo>
                    <a:pt x="12" y="80"/>
                  </a:lnTo>
                  <a:lnTo>
                    <a:pt x="11" y="80"/>
                  </a:lnTo>
                  <a:lnTo>
                    <a:pt x="10" y="82"/>
                  </a:lnTo>
                  <a:lnTo>
                    <a:pt x="9" y="83"/>
                  </a:lnTo>
                  <a:lnTo>
                    <a:pt x="9" y="84"/>
                  </a:lnTo>
                  <a:lnTo>
                    <a:pt x="8" y="85"/>
                  </a:lnTo>
                  <a:lnTo>
                    <a:pt x="7" y="86"/>
                  </a:lnTo>
                  <a:lnTo>
                    <a:pt x="7" y="87"/>
                  </a:lnTo>
                  <a:lnTo>
                    <a:pt x="6" y="89"/>
                  </a:lnTo>
                  <a:lnTo>
                    <a:pt x="5" y="90"/>
                  </a:lnTo>
                  <a:lnTo>
                    <a:pt x="4" y="90"/>
                  </a:lnTo>
                  <a:lnTo>
                    <a:pt x="4" y="91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E9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9" name="Freeform 60"/>
            <p:cNvSpPr>
              <a:spLocks/>
            </p:cNvSpPr>
            <p:nvPr/>
          </p:nvSpPr>
          <p:spPr bwMode="auto">
            <a:xfrm>
              <a:off x="3028" y="2497"/>
              <a:ext cx="129" cy="119"/>
            </a:xfrm>
            <a:custGeom>
              <a:avLst/>
              <a:gdLst>
                <a:gd name="T0" fmla="*/ 2147483647 w 27"/>
                <a:gd name="T1" fmla="*/ 2147483647 h 27"/>
                <a:gd name="T2" fmla="*/ 2147483647 w 27"/>
                <a:gd name="T3" fmla="*/ 2147483647 h 27"/>
                <a:gd name="T4" fmla="*/ 2147483647 w 27"/>
                <a:gd name="T5" fmla="*/ 2147483647 h 27"/>
                <a:gd name="T6" fmla="*/ 2147483647 w 27"/>
                <a:gd name="T7" fmla="*/ 2147483647 h 27"/>
                <a:gd name="T8" fmla="*/ 2147483647 w 27"/>
                <a:gd name="T9" fmla="*/ 2147483647 h 27"/>
                <a:gd name="T10" fmla="*/ 2147483647 w 27"/>
                <a:gd name="T11" fmla="*/ 2147483647 h 27"/>
                <a:gd name="T12" fmla="*/ 2147483647 w 27"/>
                <a:gd name="T13" fmla="*/ 2147483647 h 27"/>
                <a:gd name="T14" fmla="*/ 2147483647 w 27"/>
                <a:gd name="T15" fmla="*/ 2147483647 h 27"/>
                <a:gd name="T16" fmla="*/ 2147483647 w 27"/>
                <a:gd name="T17" fmla="*/ 2147483647 h 27"/>
                <a:gd name="T18" fmla="*/ 2147483647 w 27"/>
                <a:gd name="T19" fmla="*/ 2147483647 h 27"/>
                <a:gd name="T20" fmla="*/ 2147483647 w 27"/>
                <a:gd name="T21" fmla="*/ 2147483647 h 27"/>
                <a:gd name="T22" fmla="*/ 0 w 27"/>
                <a:gd name="T23" fmla="*/ 2147483647 h 27"/>
                <a:gd name="T24" fmla="*/ 0 w 27"/>
                <a:gd name="T25" fmla="*/ 2147483647 h 27"/>
                <a:gd name="T26" fmla="*/ 0 w 27"/>
                <a:gd name="T27" fmla="*/ 2147483647 h 27"/>
                <a:gd name="T28" fmla="*/ 0 w 27"/>
                <a:gd name="T29" fmla="*/ 2147483647 h 27"/>
                <a:gd name="T30" fmla="*/ 2147483647 w 27"/>
                <a:gd name="T31" fmla="*/ 2147483647 h 27"/>
                <a:gd name="T32" fmla="*/ 2147483647 w 27"/>
                <a:gd name="T33" fmla="*/ 2147483647 h 27"/>
                <a:gd name="T34" fmla="*/ 2147483647 w 27"/>
                <a:gd name="T35" fmla="*/ 2147483647 h 27"/>
                <a:gd name="T36" fmla="*/ 2147483647 w 27"/>
                <a:gd name="T37" fmla="*/ 2147483647 h 27"/>
                <a:gd name="T38" fmla="*/ 2147483647 w 27"/>
                <a:gd name="T39" fmla="*/ 0 h 27"/>
                <a:gd name="T40" fmla="*/ 2147483647 w 27"/>
                <a:gd name="T41" fmla="*/ 2147483647 h 27"/>
                <a:gd name="T42" fmla="*/ 2147483647 w 27"/>
                <a:gd name="T43" fmla="*/ 2147483647 h 27"/>
                <a:gd name="T44" fmla="*/ 2147483647 w 27"/>
                <a:gd name="T45" fmla="*/ 2147483647 h 27"/>
                <a:gd name="T46" fmla="*/ 2147483647 w 27"/>
                <a:gd name="T47" fmla="*/ 2147483647 h 27"/>
                <a:gd name="T48" fmla="*/ 2147483647 w 27"/>
                <a:gd name="T49" fmla="*/ 2147483647 h 27"/>
                <a:gd name="T50" fmla="*/ 2147483647 w 27"/>
                <a:gd name="T51" fmla="*/ 2147483647 h 27"/>
                <a:gd name="T52" fmla="*/ 2147483647 w 27"/>
                <a:gd name="T53" fmla="*/ 2147483647 h 27"/>
                <a:gd name="T54" fmla="*/ 2147483647 w 27"/>
                <a:gd name="T55" fmla="*/ 2147483647 h 27"/>
                <a:gd name="T56" fmla="*/ 2147483647 w 27"/>
                <a:gd name="T57" fmla="*/ 2147483647 h 27"/>
                <a:gd name="T58" fmla="*/ 2147483647 w 27"/>
                <a:gd name="T59" fmla="*/ 2147483647 h 27"/>
                <a:gd name="T60" fmla="*/ 2147483647 w 27"/>
                <a:gd name="T61" fmla="*/ 2147483647 h 27"/>
                <a:gd name="T62" fmla="*/ 2147483647 w 27"/>
                <a:gd name="T63" fmla="*/ 2147483647 h 27"/>
                <a:gd name="T64" fmla="*/ 2147483647 w 27"/>
                <a:gd name="T65" fmla="*/ 2147483647 h 27"/>
                <a:gd name="T66" fmla="*/ 2147483647 w 27"/>
                <a:gd name="T67" fmla="*/ 2147483647 h 27"/>
                <a:gd name="T68" fmla="*/ 2147483647 w 27"/>
                <a:gd name="T69" fmla="*/ 2147483647 h 27"/>
                <a:gd name="T70" fmla="*/ 2147483647 w 27"/>
                <a:gd name="T71" fmla="*/ 2147483647 h 27"/>
                <a:gd name="T72" fmla="*/ 2147483647 w 27"/>
                <a:gd name="T73" fmla="*/ 2147483647 h 27"/>
                <a:gd name="T74" fmla="*/ 2147483647 w 27"/>
                <a:gd name="T75" fmla="*/ 2147483647 h 27"/>
                <a:gd name="T76" fmla="*/ 2147483647 w 27"/>
                <a:gd name="T77" fmla="*/ 2147483647 h 27"/>
                <a:gd name="T78" fmla="*/ 2147483647 w 27"/>
                <a:gd name="T79" fmla="*/ 2147483647 h 27"/>
                <a:gd name="T80" fmla="*/ 2147483647 w 27"/>
                <a:gd name="T81" fmla="*/ 2147483647 h 27"/>
                <a:gd name="T82" fmla="*/ 2147483647 w 27"/>
                <a:gd name="T83" fmla="*/ 2147483647 h 27"/>
                <a:gd name="T84" fmla="*/ 2147483647 w 27"/>
                <a:gd name="T85" fmla="*/ 2147483647 h 27"/>
                <a:gd name="T86" fmla="*/ 2147483647 w 27"/>
                <a:gd name="T87" fmla="*/ 2147483647 h 27"/>
                <a:gd name="T88" fmla="*/ 2147483647 w 27"/>
                <a:gd name="T89" fmla="*/ 2147483647 h 27"/>
                <a:gd name="T90" fmla="*/ 2147483647 w 27"/>
                <a:gd name="T91" fmla="*/ 2147483647 h 27"/>
                <a:gd name="T92" fmla="*/ 2147483647 w 27"/>
                <a:gd name="T93" fmla="*/ 2147483647 h 27"/>
                <a:gd name="T94" fmla="*/ 2147483647 w 27"/>
                <a:gd name="T95" fmla="*/ 2147483647 h 27"/>
                <a:gd name="T96" fmla="*/ 2147483647 w 27"/>
                <a:gd name="T97" fmla="*/ 2147483647 h 27"/>
                <a:gd name="T98" fmla="*/ 2147483647 w 27"/>
                <a:gd name="T99" fmla="*/ 2147483647 h 27"/>
                <a:gd name="T100" fmla="*/ 2147483647 w 27"/>
                <a:gd name="T101" fmla="*/ 2147483647 h 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"/>
                <a:gd name="T154" fmla="*/ 0 h 27"/>
                <a:gd name="T155" fmla="*/ 27 w 27"/>
                <a:gd name="T156" fmla="*/ 27 h 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" h="27">
                  <a:moveTo>
                    <a:pt x="24" y="27"/>
                  </a:moveTo>
                  <a:lnTo>
                    <a:pt x="21" y="25"/>
                  </a:lnTo>
                  <a:lnTo>
                    <a:pt x="17" y="22"/>
                  </a:lnTo>
                  <a:lnTo>
                    <a:pt x="14" y="20"/>
                  </a:lnTo>
                  <a:lnTo>
                    <a:pt x="11" y="17"/>
                  </a:lnTo>
                  <a:lnTo>
                    <a:pt x="8" y="14"/>
                  </a:lnTo>
                  <a:lnTo>
                    <a:pt x="6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2" y="8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2"/>
                  </a:lnTo>
                  <a:lnTo>
                    <a:pt x="6" y="3"/>
                  </a:lnTo>
                  <a:lnTo>
                    <a:pt x="7" y="4"/>
                  </a:lnTo>
                  <a:lnTo>
                    <a:pt x="8" y="5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5" y="8"/>
                  </a:lnTo>
                  <a:lnTo>
                    <a:pt x="18" y="9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3" y="11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5" y="19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27"/>
                  </a:lnTo>
                  <a:lnTo>
                    <a:pt x="24" y="27"/>
                  </a:lnTo>
                  <a:close/>
                </a:path>
              </a:pathLst>
            </a:custGeom>
            <a:solidFill>
              <a:srgbClr val="7D2A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00" name="Freeform 61"/>
            <p:cNvSpPr>
              <a:spLocks/>
            </p:cNvSpPr>
            <p:nvPr/>
          </p:nvSpPr>
          <p:spPr bwMode="auto">
            <a:xfrm>
              <a:off x="3198" y="2551"/>
              <a:ext cx="49" cy="48"/>
            </a:xfrm>
            <a:custGeom>
              <a:avLst/>
              <a:gdLst>
                <a:gd name="T0" fmla="*/ 2147483647 w 10"/>
                <a:gd name="T1" fmla="*/ 2147483647 h 11"/>
                <a:gd name="T2" fmla="*/ 2147483647 w 10"/>
                <a:gd name="T3" fmla="*/ 2147483647 h 11"/>
                <a:gd name="T4" fmla="*/ 2147483647 w 10"/>
                <a:gd name="T5" fmla="*/ 2147483647 h 11"/>
                <a:gd name="T6" fmla="*/ 2147483647 w 10"/>
                <a:gd name="T7" fmla="*/ 2147483647 h 11"/>
                <a:gd name="T8" fmla="*/ 2147483647 w 10"/>
                <a:gd name="T9" fmla="*/ 2147483647 h 11"/>
                <a:gd name="T10" fmla="*/ 2147483647 w 10"/>
                <a:gd name="T11" fmla="*/ 2147483647 h 11"/>
                <a:gd name="T12" fmla="*/ 2147483647 w 10"/>
                <a:gd name="T13" fmla="*/ 2147483647 h 11"/>
                <a:gd name="T14" fmla="*/ 2147483647 w 10"/>
                <a:gd name="T15" fmla="*/ 2147483647 h 11"/>
                <a:gd name="T16" fmla="*/ 0 w 10"/>
                <a:gd name="T17" fmla="*/ 2147483647 h 11"/>
                <a:gd name="T18" fmla="*/ 0 w 10"/>
                <a:gd name="T19" fmla="*/ 2147483647 h 11"/>
                <a:gd name="T20" fmla="*/ 0 w 10"/>
                <a:gd name="T21" fmla="*/ 2147483647 h 11"/>
                <a:gd name="T22" fmla="*/ 0 w 10"/>
                <a:gd name="T23" fmla="*/ 2147483647 h 11"/>
                <a:gd name="T24" fmla="*/ 2147483647 w 10"/>
                <a:gd name="T25" fmla="*/ 2147483647 h 11"/>
                <a:gd name="T26" fmla="*/ 2147483647 w 10"/>
                <a:gd name="T27" fmla="*/ 2147483647 h 11"/>
                <a:gd name="T28" fmla="*/ 2147483647 w 10"/>
                <a:gd name="T29" fmla="*/ 2147483647 h 11"/>
                <a:gd name="T30" fmla="*/ 2147483647 w 10"/>
                <a:gd name="T31" fmla="*/ 0 h 11"/>
                <a:gd name="T32" fmla="*/ 2147483647 w 10"/>
                <a:gd name="T33" fmla="*/ 0 h 11"/>
                <a:gd name="T34" fmla="*/ 2147483647 w 10"/>
                <a:gd name="T35" fmla="*/ 2147483647 h 11"/>
                <a:gd name="T36" fmla="*/ 2147483647 w 10"/>
                <a:gd name="T37" fmla="*/ 2147483647 h 11"/>
                <a:gd name="T38" fmla="*/ 2147483647 w 10"/>
                <a:gd name="T39" fmla="*/ 2147483647 h 11"/>
                <a:gd name="T40" fmla="*/ 2147483647 w 10"/>
                <a:gd name="T41" fmla="*/ 2147483647 h 11"/>
                <a:gd name="T42" fmla="*/ 2147483647 w 10"/>
                <a:gd name="T43" fmla="*/ 2147483647 h 11"/>
                <a:gd name="T44" fmla="*/ 2147483647 w 10"/>
                <a:gd name="T45" fmla="*/ 2147483647 h 11"/>
                <a:gd name="T46" fmla="*/ 2147483647 w 10"/>
                <a:gd name="T47" fmla="*/ 2147483647 h 11"/>
                <a:gd name="T48" fmla="*/ 2147483647 w 10"/>
                <a:gd name="T49" fmla="*/ 2147483647 h 11"/>
                <a:gd name="T50" fmla="*/ 2147483647 w 10"/>
                <a:gd name="T51" fmla="*/ 2147483647 h 11"/>
                <a:gd name="T52" fmla="*/ 2147483647 w 10"/>
                <a:gd name="T53" fmla="*/ 2147483647 h 11"/>
                <a:gd name="T54" fmla="*/ 2147483647 w 10"/>
                <a:gd name="T55" fmla="*/ 2147483647 h 11"/>
                <a:gd name="T56" fmla="*/ 2147483647 w 10"/>
                <a:gd name="T57" fmla="*/ 2147483647 h 11"/>
                <a:gd name="T58" fmla="*/ 2147483647 w 10"/>
                <a:gd name="T59" fmla="*/ 2147483647 h 11"/>
                <a:gd name="T60" fmla="*/ 2147483647 w 10"/>
                <a:gd name="T61" fmla="*/ 2147483647 h 1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"/>
                <a:gd name="T94" fmla="*/ 0 h 11"/>
                <a:gd name="T95" fmla="*/ 10 w 10"/>
                <a:gd name="T96" fmla="*/ 11 h 1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" h="11">
                  <a:moveTo>
                    <a:pt x="10" y="11"/>
                  </a:moveTo>
                  <a:lnTo>
                    <a:pt x="8" y="10"/>
                  </a:lnTo>
                  <a:lnTo>
                    <a:pt x="7" y="9"/>
                  </a:lnTo>
                  <a:lnTo>
                    <a:pt x="5" y="8"/>
                  </a:lnTo>
                  <a:lnTo>
                    <a:pt x="4" y="7"/>
                  </a:lnTo>
                  <a:lnTo>
                    <a:pt x="3" y="6"/>
                  </a:lnTo>
                  <a:lnTo>
                    <a:pt x="2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5" y="2"/>
                  </a:lnTo>
                  <a:lnTo>
                    <a:pt x="6" y="4"/>
                  </a:lnTo>
                  <a:lnTo>
                    <a:pt x="7" y="5"/>
                  </a:lnTo>
                  <a:lnTo>
                    <a:pt x="8" y="6"/>
                  </a:lnTo>
                  <a:lnTo>
                    <a:pt x="9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E9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01" name="Freeform 62"/>
            <p:cNvSpPr>
              <a:spLocks/>
            </p:cNvSpPr>
            <p:nvPr/>
          </p:nvSpPr>
          <p:spPr bwMode="auto">
            <a:xfrm>
              <a:off x="3432" y="2158"/>
              <a:ext cx="222" cy="432"/>
            </a:xfrm>
            <a:custGeom>
              <a:avLst/>
              <a:gdLst>
                <a:gd name="T0" fmla="*/ 2147483647 w 47"/>
                <a:gd name="T1" fmla="*/ 2147483647 h 96"/>
                <a:gd name="T2" fmla="*/ 2147483647 w 47"/>
                <a:gd name="T3" fmla="*/ 2147483647 h 96"/>
                <a:gd name="T4" fmla="*/ 2147483647 w 47"/>
                <a:gd name="T5" fmla="*/ 2147483647 h 96"/>
                <a:gd name="T6" fmla="*/ 2147483647 w 47"/>
                <a:gd name="T7" fmla="*/ 2147483647 h 96"/>
                <a:gd name="T8" fmla="*/ 2147483647 w 47"/>
                <a:gd name="T9" fmla="*/ 2147483647 h 96"/>
                <a:gd name="T10" fmla="*/ 2147483647 w 47"/>
                <a:gd name="T11" fmla="*/ 2147483647 h 96"/>
                <a:gd name="T12" fmla="*/ 2147483647 w 47"/>
                <a:gd name="T13" fmla="*/ 2147483647 h 96"/>
                <a:gd name="T14" fmla="*/ 2147483647 w 47"/>
                <a:gd name="T15" fmla="*/ 2147483647 h 96"/>
                <a:gd name="T16" fmla="*/ 2147483647 w 47"/>
                <a:gd name="T17" fmla="*/ 2147483647 h 96"/>
                <a:gd name="T18" fmla="*/ 2147483647 w 47"/>
                <a:gd name="T19" fmla="*/ 2147483647 h 96"/>
                <a:gd name="T20" fmla="*/ 2147483647 w 47"/>
                <a:gd name="T21" fmla="*/ 2147483647 h 96"/>
                <a:gd name="T22" fmla="*/ 2147483647 w 47"/>
                <a:gd name="T23" fmla="*/ 2147483647 h 96"/>
                <a:gd name="T24" fmla="*/ 2147483647 w 47"/>
                <a:gd name="T25" fmla="*/ 2147483647 h 96"/>
                <a:gd name="T26" fmla="*/ 2147483647 w 47"/>
                <a:gd name="T27" fmla="*/ 2147483647 h 96"/>
                <a:gd name="T28" fmla="*/ 2147483647 w 47"/>
                <a:gd name="T29" fmla="*/ 2147483647 h 96"/>
                <a:gd name="T30" fmla="*/ 2147483647 w 47"/>
                <a:gd name="T31" fmla="*/ 2147483647 h 96"/>
                <a:gd name="T32" fmla="*/ 2147483647 w 47"/>
                <a:gd name="T33" fmla="*/ 2147483647 h 96"/>
                <a:gd name="T34" fmla="*/ 2147483647 w 47"/>
                <a:gd name="T35" fmla="*/ 2147483647 h 96"/>
                <a:gd name="T36" fmla="*/ 2147483647 w 47"/>
                <a:gd name="T37" fmla="*/ 2147483647 h 96"/>
                <a:gd name="T38" fmla="*/ 2147483647 w 47"/>
                <a:gd name="T39" fmla="*/ 2147483647 h 96"/>
                <a:gd name="T40" fmla="*/ 2147483647 w 47"/>
                <a:gd name="T41" fmla="*/ 2147483647 h 96"/>
                <a:gd name="T42" fmla="*/ 2147483647 w 47"/>
                <a:gd name="T43" fmla="*/ 2147483647 h 96"/>
                <a:gd name="T44" fmla="*/ 0 w 47"/>
                <a:gd name="T45" fmla="*/ 2147483647 h 96"/>
                <a:gd name="T46" fmla="*/ 2147483647 w 47"/>
                <a:gd name="T47" fmla="*/ 2147483647 h 96"/>
                <a:gd name="T48" fmla="*/ 2147483647 w 47"/>
                <a:gd name="T49" fmla="*/ 2147483647 h 96"/>
                <a:gd name="T50" fmla="*/ 2147483647 w 47"/>
                <a:gd name="T51" fmla="*/ 2147483647 h 96"/>
                <a:gd name="T52" fmla="*/ 2147483647 w 47"/>
                <a:gd name="T53" fmla="*/ 2147483647 h 96"/>
                <a:gd name="T54" fmla="*/ 2147483647 w 47"/>
                <a:gd name="T55" fmla="*/ 2147483647 h 96"/>
                <a:gd name="T56" fmla="*/ 2147483647 w 47"/>
                <a:gd name="T57" fmla="*/ 2147483647 h 96"/>
                <a:gd name="T58" fmla="*/ 2147483647 w 47"/>
                <a:gd name="T59" fmla="*/ 2147483647 h 96"/>
                <a:gd name="T60" fmla="*/ 2147483647 w 47"/>
                <a:gd name="T61" fmla="*/ 2147483647 h 96"/>
                <a:gd name="T62" fmla="*/ 0 w 47"/>
                <a:gd name="T63" fmla="*/ 0 h 96"/>
                <a:gd name="T64" fmla="*/ 2147483647 w 47"/>
                <a:gd name="T65" fmla="*/ 0 h 96"/>
                <a:gd name="T66" fmla="*/ 2147483647 w 47"/>
                <a:gd name="T67" fmla="*/ 0 h 96"/>
                <a:gd name="T68" fmla="*/ 2147483647 w 47"/>
                <a:gd name="T69" fmla="*/ 2147483647 h 96"/>
                <a:gd name="T70" fmla="*/ 2147483647 w 47"/>
                <a:gd name="T71" fmla="*/ 2147483647 h 96"/>
                <a:gd name="T72" fmla="*/ 2147483647 w 47"/>
                <a:gd name="T73" fmla="*/ 2147483647 h 96"/>
                <a:gd name="T74" fmla="*/ 2147483647 w 47"/>
                <a:gd name="T75" fmla="*/ 2147483647 h 96"/>
                <a:gd name="T76" fmla="*/ 2147483647 w 47"/>
                <a:gd name="T77" fmla="*/ 2147483647 h 96"/>
                <a:gd name="T78" fmla="*/ 2147483647 w 47"/>
                <a:gd name="T79" fmla="*/ 2147483647 h 96"/>
                <a:gd name="T80" fmla="*/ 2147483647 w 47"/>
                <a:gd name="T81" fmla="*/ 2147483647 h 96"/>
                <a:gd name="T82" fmla="*/ 2147483647 w 47"/>
                <a:gd name="T83" fmla="*/ 2147483647 h 96"/>
                <a:gd name="T84" fmla="*/ 2147483647 w 47"/>
                <a:gd name="T85" fmla="*/ 2147483647 h 96"/>
                <a:gd name="T86" fmla="*/ 2147483647 w 47"/>
                <a:gd name="T87" fmla="*/ 2147483647 h 96"/>
                <a:gd name="T88" fmla="*/ 2147483647 w 47"/>
                <a:gd name="T89" fmla="*/ 2147483647 h 96"/>
                <a:gd name="T90" fmla="*/ 2147483647 w 47"/>
                <a:gd name="T91" fmla="*/ 2147483647 h 96"/>
                <a:gd name="T92" fmla="*/ 2147483647 w 47"/>
                <a:gd name="T93" fmla="*/ 2147483647 h 96"/>
                <a:gd name="T94" fmla="*/ 2147483647 w 47"/>
                <a:gd name="T95" fmla="*/ 2147483647 h 96"/>
                <a:gd name="T96" fmla="*/ 2147483647 w 47"/>
                <a:gd name="T97" fmla="*/ 2147483647 h 96"/>
                <a:gd name="T98" fmla="*/ 2147483647 w 47"/>
                <a:gd name="T99" fmla="*/ 2147483647 h 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"/>
                <a:gd name="T151" fmla="*/ 0 h 96"/>
                <a:gd name="T152" fmla="*/ 47 w 47"/>
                <a:gd name="T153" fmla="*/ 96 h 9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" h="96">
                  <a:moveTo>
                    <a:pt x="24" y="96"/>
                  </a:moveTo>
                  <a:lnTo>
                    <a:pt x="23" y="93"/>
                  </a:lnTo>
                  <a:lnTo>
                    <a:pt x="22" y="89"/>
                  </a:lnTo>
                  <a:lnTo>
                    <a:pt x="21" y="85"/>
                  </a:lnTo>
                  <a:lnTo>
                    <a:pt x="21" y="82"/>
                  </a:lnTo>
                  <a:lnTo>
                    <a:pt x="22" y="82"/>
                  </a:lnTo>
                  <a:lnTo>
                    <a:pt x="23" y="82"/>
                  </a:lnTo>
                  <a:lnTo>
                    <a:pt x="24" y="83"/>
                  </a:lnTo>
                  <a:lnTo>
                    <a:pt x="26" y="83"/>
                  </a:lnTo>
                  <a:lnTo>
                    <a:pt x="27" y="83"/>
                  </a:lnTo>
                  <a:lnTo>
                    <a:pt x="28" y="83"/>
                  </a:lnTo>
                  <a:lnTo>
                    <a:pt x="29" y="82"/>
                  </a:lnTo>
                  <a:lnTo>
                    <a:pt x="30" y="82"/>
                  </a:lnTo>
                  <a:lnTo>
                    <a:pt x="30" y="81"/>
                  </a:lnTo>
                  <a:lnTo>
                    <a:pt x="28" y="81"/>
                  </a:lnTo>
                  <a:lnTo>
                    <a:pt x="27" y="81"/>
                  </a:lnTo>
                  <a:lnTo>
                    <a:pt x="26" y="81"/>
                  </a:lnTo>
                  <a:lnTo>
                    <a:pt x="25" y="81"/>
                  </a:lnTo>
                  <a:lnTo>
                    <a:pt x="24" y="81"/>
                  </a:lnTo>
                  <a:lnTo>
                    <a:pt x="23" y="81"/>
                  </a:lnTo>
                  <a:lnTo>
                    <a:pt x="22" y="81"/>
                  </a:lnTo>
                  <a:lnTo>
                    <a:pt x="22" y="80"/>
                  </a:lnTo>
                  <a:lnTo>
                    <a:pt x="21" y="80"/>
                  </a:lnTo>
                  <a:lnTo>
                    <a:pt x="21" y="79"/>
                  </a:lnTo>
                  <a:lnTo>
                    <a:pt x="20" y="78"/>
                  </a:lnTo>
                  <a:lnTo>
                    <a:pt x="20" y="77"/>
                  </a:lnTo>
                  <a:lnTo>
                    <a:pt x="20" y="76"/>
                  </a:lnTo>
                  <a:lnTo>
                    <a:pt x="20" y="75"/>
                  </a:lnTo>
                  <a:lnTo>
                    <a:pt x="19" y="74"/>
                  </a:lnTo>
                  <a:lnTo>
                    <a:pt x="20" y="74"/>
                  </a:lnTo>
                  <a:lnTo>
                    <a:pt x="21" y="74"/>
                  </a:lnTo>
                  <a:lnTo>
                    <a:pt x="22" y="74"/>
                  </a:lnTo>
                  <a:lnTo>
                    <a:pt x="23" y="74"/>
                  </a:lnTo>
                  <a:lnTo>
                    <a:pt x="25" y="73"/>
                  </a:lnTo>
                  <a:lnTo>
                    <a:pt x="26" y="72"/>
                  </a:lnTo>
                  <a:lnTo>
                    <a:pt x="27" y="71"/>
                  </a:lnTo>
                  <a:lnTo>
                    <a:pt x="25" y="71"/>
                  </a:lnTo>
                  <a:lnTo>
                    <a:pt x="22" y="72"/>
                  </a:lnTo>
                  <a:lnTo>
                    <a:pt x="21" y="72"/>
                  </a:lnTo>
                  <a:lnTo>
                    <a:pt x="20" y="72"/>
                  </a:lnTo>
                  <a:lnTo>
                    <a:pt x="18" y="72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6" y="69"/>
                  </a:lnTo>
                  <a:lnTo>
                    <a:pt x="16" y="68"/>
                  </a:lnTo>
                  <a:lnTo>
                    <a:pt x="14" y="69"/>
                  </a:lnTo>
                  <a:lnTo>
                    <a:pt x="12" y="71"/>
                  </a:lnTo>
                  <a:lnTo>
                    <a:pt x="11" y="72"/>
                  </a:lnTo>
                  <a:lnTo>
                    <a:pt x="10" y="73"/>
                  </a:lnTo>
                  <a:lnTo>
                    <a:pt x="9" y="74"/>
                  </a:lnTo>
                  <a:lnTo>
                    <a:pt x="8" y="75"/>
                  </a:lnTo>
                  <a:lnTo>
                    <a:pt x="7" y="75"/>
                  </a:lnTo>
                  <a:lnTo>
                    <a:pt x="6" y="75"/>
                  </a:lnTo>
                  <a:lnTo>
                    <a:pt x="5" y="76"/>
                  </a:lnTo>
                  <a:lnTo>
                    <a:pt x="4" y="76"/>
                  </a:lnTo>
                  <a:lnTo>
                    <a:pt x="2" y="76"/>
                  </a:lnTo>
                  <a:lnTo>
                    <a:pt x="1" y="76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1" y="70"/>
                  </a:lnTo>
                  <a:lnTo>
                    <a:pt x="3" y="65"/>
                  </a:lnTo>
                  <a:lnTo>
                    <a:pt x="4" y="61"/>
                  </a:lnTo>
                  <a:lnTo>
                    <a:pt x="5" y="56"/>
                  </a:lnTo>
                  <a:lnTo>
                    <a:pt x="6" y="52"/>
                  </a:lnTo>
                  <a:lnTo>
                    <a:pt x="6" y="47"/>
                  </a:lnTo>
                  <a:lnTo>
                    <a:pt x="7" y="43"/>
                  </a:lnTo>
                  <a:lnTo>
                    <a:pt x="7" y="38"/>
                  </a:lnTo>
                  <a:lnTo>
                    <a:pt x="7" y="33"/>
                  </a:lnTo>
                  <a:lnTo>
                    <a:pt x="7" y="29"/>
                  </a:lnTo>
                  <a:lnTo>
                    <a:pt x="7" y="24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4" y="11"/>
                  </a:lnTo>
                  <a:lnTo>
                    <a:pt x="4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39" y="9"/>
                  </a:lnTo>
                  <a:lnTo>
                    <a:pt x="38" y="9"/>
                  </a:lnTo>
                  <a:lnTo>
                    <a:pt x="40" y="11"/>
                  </a:lnTo>
                  <a:lnTo>
                    <a:pt x="41" y="14"/>
                  </a:lnTo>
                  <a:lnTo>
                    <a:pt x="42" y="16"/>
                  </a:lnTo>
                  <a:lnTo>
                    <a:pt x="43" y="19"/>
                  </a:lnTo>
                  <a:lnTo>
                    <a:pt x="44" y="21"/>
                  </a:lnTo>
                  <a:lnTo>
                    <a:pt x="45" y="24"/>
                  </a:lnTo>
                  <a:lnTo>
                    <a:pt x="46" y="27"/>
                  </a:lnTo>
                  <a:lnTo>
                    <a:pt x="46" y="30"/>
                  </a:lnTo>
                  <a:lnTo>
                    <a:pt x="46" y="33"/>
                  </a:lnTo>
                  <a:lnTo>
                    <a:pt x="47" y="36"/>
                  </a:lnTo>
                  <a:lnTo>
                    <a:pt x="47" y="39"/>
                  </a:lnTo>
                  <a:lnTo>
                    <a:pt x="47" y="42"/>
                  </a:lnTo>
                  <a:lnTo>
                    <a:pt x="46" y="45"/>
                  </a:lnTo>
                  <a:lnTo>
                    <a:pt x="46" y="48"/>
                  </a:lnTo>
                  <a:lnTo>
                    <a:pt x="46" y="51"/>
                  </a:lnTo>
                  <a:lnTo>
                    <a:pt x="45" y="54"/>
                  </a:lnTo>
                  <a:lnTo>
                    <a:pt x="45" y="58"/>
                  </a:lnTo>
                  <a:lnTo>
                    <a:pt x="44" y="61"/>
                  </a:lnTo>
                  <a:lnTo>
                    <a:pt x="43" y="64"/>
                  </a:lnTo>
                  <a:lnTo>
                    <a:pt x="42" y="67"/>
                  </a:lnTo>
                  <a:lnTo>
                    <a:pt x="41" y="70"/>
                  </a:lnTo>
                  <a:lnTo>
                    <a:pt x="40" y="72"/>
                  </a:lnTo>
                  <a:lnTo>
                    <a:pt x="39" y="75"/>
                  </a:lnTo>
                  <a:lnTo>
                    <a:pt x="38" y="78"/>
                  </a:lnTo>
                  <a:lnTo>
                    <a:pt x="36" y="81"/>
                  </a:lnTo>
                  <a:lnTo>
                    <a:pt x="35" y="83"/>
                  </a:lnTo>
                  <a:lnTo>
                    <a:pt x="33" y="86"/>
                  </a:lnTo>
                  <a:lnTo>
                    <a:pt x="31" y="88"/>
                  </a:lnTo>
                  <a:lnTo>
                    <a:pt x="30" y="90"/>
                  </a:lnTo>
                  <a:lnTo>
                    <a:pt x="28" y="93"/>
                  </a:lnTo>
                  <a:lnTo>
                    <a:pt x="26" y="95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02" name="Freeform 63"/>
            <p:cNvSpPr>
              <a:spLocks/>
            </p:cNvSpPr>
            <p:nvPr/>
          </p:nvSpPr>
          <p:spPr bwMode="auto">
            <a:xfrm>
              <a:off x="3157" y="2180"/>
              <a:ext cx="188" cy="405"/>
            </a:xfrm>
            <a:custGeom>
              <a:avLst/>
              <a:gdLst>
                <a:gd name="T0" fmla="*/ 2147483647 w 40"/>
                <a:gd name="T1" fmla="*/ 2147483647 h 90"/>
                <a:gd name="T2" fmla="*/ 2147483647 w 40"/>
                <a:gd name="T3" fmla="*/ 2147483647 h 90"/>
                <a:gd name="T4" fmla="*/ 2147483647 w 40"/>
                <a:gd name="T5" fmla="*/ 2147483647 h 90"/>
                <a:gd name="T6" fmla="*/ 2147483647 w 40"/>
                <a:gd name="T7" fmla="*/ 2147483647 h 90"/>
                <a:gd name="T8" fmla="*/ 2147483647 w 40"/>
                <a:gd name="T9" fmla="*/ 2147483647 h 90"/>
                <a:gd name="T10" fmla="*/ 0 w 40"/>
                <a:gd name="T11" fmla="*/ 2147483647 h 90"/>
                <a:gd name="T12" fmla="*/ 2147483647 w 40"/>
                <a:gd name="T13" fmla="*/ 2147483647 h 90"/>
                <a:gd name="T14" fmla="*/ 2147483647 w 40"/>
                <a:gd name="T15" fmla="*/ 2147483647 h 90"/>
                <a:gd name="T16" fmla="*/ 2147483647 w 40"/>
                <a:gd name="T17" fmla="*/ 2147483647 h 90"/>
                <a:gd name="T18" fmla="*/ 2147483647 w 40"/>
                <a:gd name="T19" fmla="*/ 2147483647 h 90"/>
                <a:gd name="T20" fmla="*/ 2147483647 w 40"/>
                <a:gd name="T21" fmla="*/ 2147483647 h 90"/>
                <a:gd name="T22" fmla="*/ 2147483647 w 40"/>
                <a:gd name="T23" fmla="*/ 2147483647 h 90"/>
                <a:gd name="T24" fmla="*/ 2147483647 w 40"/>
                <a:gd name="T25" fmla="*/ 2147483647 h 90"/>
                <a:gd name="T26" fmla="*/ 2147483647 w 40"/>
                <a:gd name="T27" fmla="*/ 2147483647 h 90"/>
                <a:gd name="T28" fmla="*/ 2147483647 w 40"/>
                <a:gd name="T29" fmla="*/ 2147483647 h 90"/>
                <a:gd name="T30" fmla="*/ 2147483647 w 40"/>
                <a:gd name="T31" fmla="*/ 2147483647 h 90"/>
                <a:gd name="T32" fmla="*/ 2147483647 w 40"/>
                <a:gd name="T33" fmla="*/ 2147483647 h 90"/>
                <a:gd name="T34" fmla="*/ 2147483647 w 40"/>
                <a:gd name="T35" fmla="*/ 2147483647 h 90"/>
                <a:gd name="T36" fmla="*/ 2147483647 w 40"/>
                <a:gd name="T37" fmla="*/ 2147483647 h 90"/>
                <a:gd name="T38" fmla="*/ 2147483647 w 40"/>
                <a:gd name="T39" fmla="*/ 2147483647 h 90"/>
                <a:gd name="T40" fmla="*/ 2147483647 w 40"/>
                <a:gd name="T41" fmla="*/ 2147483647 h 90"/>
                <a:gd name="T42" fmla="*/ 2147483647 w 40"/>
                <a:gd name="T43" fmla="*/ 2147483647 h 90"/>
                <a:gd name="T44" fmla="*/ 2147483647 w 40"/>
                <a:gd name="T45" fmla="*/ 2147483647 h 90"/>
                <a:gd name="T46" fmla="*/ 2147483647 w 40"/>
                <a:gd name="T47" fmla="*/ 2147483647 h 90"/>
                <a:gd name="T48" fmla="*/ 2147483647 w 40"/>
                <a:gd name="T49" fmla="*/ 2147483647 h 90"/>
                <a:gd name="T50" fmla="*/ 2147483647 w 40"/>
                <a:gd name="T51" fmla="*/ 2147483647 h 90"/>
                <a:gd name="T52" fmla="*/ 2147483647 w 40"/>
                <a:gd name="T53" fmla="*/ 2147483647 h 90"/>
                <a:gd name="T54" fmla="*/ 2147483647 w 40"/>
                <a:gd name="T55" fmla="*/ 2147483647 h 90"/>
                <a:gd name="T56" fmla="*/ 2147483647 w 40"/>
                <a:gd name="T57" fmla="*/ 2147483647 h 90"/>
                <a:gd name="T58" fmla="*/ 2147483647 w 40"/>
                <a:gd name="T59" fmla="*/ 2147483647 h 90"/>
                <a:gd name="T60" fmla="*/ 2147483647 w 40"/>
                <a:gd name="T61" fmla="*/ 2147483647 h 90"/>
                <a:gd name="T62" fmla="*/ 2147483647 w 40"/>
                <a:gd name="T63" fmla="*/ 2147483647 h 90"/>
                <a:gd name="T64" fmla="*/ 2147483647 w 40"/>
                <a:gd name="T65" fmla="*/ 2147483647 h 90"/>
                <a:gd name="T66" fmla="*/ 2147483647 w 40"/>
                <a:gd name="T67" fmla="*/ 2147483647 h 90"/>
                <a:gd name="T68" fmla="*/ 2147483647 w 40"/>
                <a:gd name="T69" fmla="*/ 2147483647 h 90"/>
                <a:gd name="T70" fmla="*/ 2147483647 w 40"/>
                <a:gd name="T71" fmla="*/ 2147483647 h 90"/>
                <a:gd name="T72" fmla="*/ 2147483647 w 40"/>
                <a:gd name="T73" fmla="*/ 2147483647 h 90"/>
                <a:gd name="T74" fmla="*/ 2147483647 w 40"/>
                <a:gd name="T75" fmla="*/ 2147483647 h 90"/>
                <a:gd name="T76" fmla="*/ 2147483647 w 40"/>
                <a:gd name="T77" fmla="*/ 2147483647 h 90"/>
                <a:gd name="T78" fmla="*/ 2147483647 w 40"/>
                <a:gd name="T79" fmla="*/ 2147483647 h 90"/>
                <a:gd name="T80" fmla="*/ 2147483647 w 40"/>
                <a:gd name="T81" fmla="*/ 2147483647 h 90"/>
                <a:gd name="T82" fmla="*/ 2147483647 w 40"/>
                <a:gd name="T83" fmla="*/ 2147483647 h 90"/>
                <a:gd name="T84" fmla="*/ 2147483647 w 40"/>
                <a:gd name="T85" fmla="*/ 2147483647 h 90"/>
                <a:gd name="T86" fmla="*/ 2147483647 w 40"/>
                <a:gd name="T87" fmla="*/ 2147483647 h 90"/>
                <a:gd name="T88" fmla="*/ 2147483647 w 40"/>
                <a:gd name="T89" fmla="*/ 2147483647 h 90"/>
                <a:gd name="T90" fmla="*/ 2147483647 w 40"/>
                <a:gd name="T91" fmla="*/ 2147483647 h 90"/>
                <a:gd name="T92" fmla="*/ 2147483647 w 40"/>
                <a:gd name="T93" fmla="*/ 2147483647 h 90"/>
                <a:gd name="T94" fmla="*/ 2147483647 w 40"/>
                <a:gd name="T95" fmla="*/ 2147483647 h 90"/>
                <a:gd name="T96" fmla="*/ 2147483647 w 40"/>
                <a:gd name="T97" fmla="*/ 0 h 90"/>
                <a:gd name="T98" fmla="*/ 2147483647 w 40"/>
                <a:gd name="T99" fmla="*/ 2147483647 h 90"/>
                <a:gd name="T100" fmla="*/ 2147483647 w 40"/>
                <a:gd name="T101" fmla="*/ 2147483647 h 90"/>
                <a:gd name="T102" fmla="*/ 2147483647 w 40"/>
                <a:gd name="T103" fmla="*/ 2147483647 h 90"/>
                <a:gd name="T104" fmla="*/ 2147483647 w 40"/>
                <a:gd name="T105" fmla="*/ 2147483647 h 90"/>
                <a:gd name="T106" fmla="*/ 2147483647 w 40"/>
                <a:gd name="T107" fmla="*/ 2147483647 h 90"/>
                <a:gd name="T108" fmla="*/ 2147483647 w 40"/>
                <a:gd name="T109" fmla="*/ 2147483647 h 90"/>
                <a:gd name="T110" fmla="*/ 2147483647 w 40"/>
                <a:gd name="T111" fmla="*/ 2147483647 h 90"/>
                <a:gd name="T112" fmla="*/ 2147483647 w 40"/>
                <a:gd name="T113" fmla="*/ 2147483647 h 90"/>
                <a:gd name="T114" fmla="*/ 2147483647 w 40"/>
                <a:gd name="T115" fmla="*/ 2147483647 h 90"/>
                <a:gd name="T116" fmla="*/ 2147483647 w 40"/>
                <a:gd name="T117" fmla="*/ 2147483647 h 90"/>
                <a:gd name="T118" fmla="*/ 2147483647 w 40"/>
                <a:gd name="T119" fmla="*/ 2147483647 h 90"/>
                <a:gd name="T120" fmla="*/ 2147483647 w 40"/>
                <a:gd name="T121" fmla="*/ 2147483647 h 90"/>
                <a:gd name="T122" fmla="*/ 2147483647 w 40"/>
                <a:gd name="T123" fmla="*/ 2147483647 h 9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0"/>
                <a:gd name="T187" fmla="*/ 0 h 90"/>
                <a:gd name="T188" fmla="*/ 40 w 40"/>
                <a:gd name="T189" fmla="*/ 90 h 9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0" h="90">
                  <a:moveTo>
                    <a:pt x="21" y="90"/>
                  </a:moveTo>
                  <a:lnTo>
                    <a:pt x="19" y="88"/>
                  </a:lnTo>
                  <a:lnTo>
                    <a:pt x="18" y="87"/>
                  </a:lnTo>
                  <a:lnTo>
                    <a:pt x="16" y="85"/>
                  </a:lnTo>
                  <a:lnTo>
                    <a:pt x="14" y="83"/>
                  </a:lnTo>
                  <a:lnTo>
                    <a:pt x="13" y="81"/>
                  </a:lnTo>
                  <a:lnTo>
                    <a:pt x="11" y="79"/>
                  </a:lnTo>
                  <a:lnTo>
                    <a:pt x="10" y="77"/>
                  </a:lnTo>
                  <a:lnTo>
                    <a:pt x="8" y="75"/>
                  </a:lnTo>
                  <a:lnTo>
                    <a:pt x="7" y="72"/>
                  </a:lnTo>
                  <a:lnTo>
                    <a:pt x="5" y="70"/>
                  </a:lnTo>
                  <a:lnTo>
                    <a:pt x="4" y="68"/>
                  </a:lnTo>
                  <a:lnTo>
                    <a:pt x="3" y="66"/>
                  </a:lnTo>
                  <a:lnTo>
                    <a:pt x="2" y="64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7"/>
                  </a:lnTo>
                  <a:lnTo>
                    <a:pt x="3" y="56"/>
                  </a:lnTo>
                  <a:lnTo>
                    <a:pt x="4" y="56"/>
                  </a:lnTo>
                  <a:lnTo>
                    <a:pt x="5" y="56"/>
                  </a:lnTo>
                  <a:lnTo>
                    <a:pt x="6" y="55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4" y="53"/>
                  </a:lnTo>
                  <a:lnTo>
                    <a:pt x="16" y="52"/>
                  </a:lnTo>
                  <a:lnTo>
                    <a:pt x="17" y="52"/>
                  </a:lnTo>
                  <a:lnTo>
                    <a:pt x="18" y="51"/>
                  </a:lnTo>
                  <a:lnTo>
                    <a:pt x="19" y="50"/>
                  </a:lnTo>
                  <a:lnTo>
                    <a:pt x="20" y="48"/>
                  </a:lnTo>
                  <a:lnTo>
                    <a:pt x="20" y="47"/>
                  </a:lnTo>
                  <a:lnTo>
                    <a:pt x="21" y="46"/>
                  </a:lnTo>
                  <a:lnTo>
                    <a:pt x="21" y="45"/>
                  </a:lnTo>
                  <a:lnTo>
                    <a:pt x="21" y="43"/>
                  </a:lnTo>
                  <a:lnTo>
                    <a:pt x="20" y="42"/>
                  </a:lnTo>
                  <a:lnTo>
                    <a:pt x="20" y="41"/>
                  </a:lnTo>
                  <a:lnTo>
                    <a:pt x="19" y="39"/>
                  </a:lnTo>
                  <a:lnTo>
                    <a:pt x="18" y="36"/>
                  </a:lnTo>
                  <a:lnTo>
                    <a:pt x="17" y="34"/>
                  </a:lnTo>
                  <a:lnTo>
                    <a:pt x="17" y="32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1" y="28"/>
                  </a:lnTo>
                  <a:lnTo>
                    <a:pt x="21" y="27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1" y="22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19" y="19"/>
                  </a:lnTo>
                  <a:lnTo>
                    <a:pt x="18" y="18"/>
                  </a:lnTo>
                  <a:lnTo>
                    <a:pt x="17" y="17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7" y="5"/>
                  </a:lnTo>
                  <a:lnTo>
                    <a:pt x="27" y="6"/>
                  </a:lnTo>
                  <a:lnTo>
                    <a:pt x="28" y="7"/>
                  </a:lnTo>
                  <a:lnTo>
                    <a:pt x="28" y="8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30" y="22"/>
                  </a:lnTo>
                  <a:lnTo>
                    <a:pt x="30" y="25"/>
                  </a:lnTo>
                  <a:lnTo>
                    <a:pt x="30" y="26"/>
                  </a:lnTo>
                  <a:lnTo>
                    <a:pt x="30" y="27"/>
                  </a:lnTo>
                  <a:lnTo>
                    <a:pt x="30" y="28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2" y="30"/>
                  </a:ln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2" y="24"/>
                  </a:lnTo>
                  <a:lnTo>
                    <a:pt x="32" y="22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29" y="5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2"/>
                  </a:lnTo>
                  <a:lnTo>
                    <a:pt x="32" y="3"/>
                  </a:lnTo>
                  <a:lnTo>
                    <a:pt x="33" y="6"/>
                  </a:lnTo>
                  <a:lnTo>
                    <a:pt x="35" y="8"/>
                  </a:lnTo>
                  <a:lnTo>
                    <a:pt x="36" y="11"/>
                  </a:lnTo>
                  <a:lnTo>
                    <a:pt x="37" y="14"/>
                  </a:lnTo>
                  <a:lnTo>
                    <a:pt x="38" y="16"/>
                  </a:lnTo>
                  <a:lnTo>
                    <a:pt x="38" y="19"/>
                  </a:lnTo>
                  <a:lnTo>
                    <a:pt x="39" y="22"/>
                  </a:lnTo>
                  <a:lnTo>
                    <a:pt x="39" y="25"/>
                  </a:lnTo>
                  <a:lnTo>
                    <a:pt x="40" y="28"/>
                  </a:lnTo>
                  <a:lnTo>
                    <a:pt x="40" y="30"/>
                  </a:lnTo>
                  <a:lnTo>
                    <a:pt x="40" y="33"/>
                  </a:lnTo>
                  <a:lnTo>
                    <a:pt x="40" y="36"/>
                  </a:lnTo>
                  <a:lnTo>
                    <a:pt x="40" y="39"/>
                  </a:lnTo>
                  <a:lnTo>
                    <a:pt x="40" y="42"/>
                  </a:lnTo>
                  <a:lnTo>
                    <a:pt x="39" y="45"/>
                  </a:lnTo>
                  <a:lnTo>
                    <a:pt x="39" y="47"/>
                  </a:lnTo>
                  <a:lnTo>
                    <a:pt x="38" y="50"/>
                  </a:lnTo>
                  <a:lnTo>
                    <a:pt x="38" y="53"/>
                  </a:lnTo>
                  <a:lnTo>
                    <a:pt x="37" y="56"/>
                  </a:lnTo>
                  <a:lnTo>
                    <a:pt x="36" y="59"/>
                  </a:lnTo>
                  <a:lnTo>
                    <a:pt x="35" y="61"/>
                  </a:lnTo>
                  <a:lnTo>
                    <a:pt x="34" y="64"/>
                  </a:lnTo>
                  <a:lnTo>
                    <a:pt x="33" y="67"/>
                  </a:lnTo>
                  <a:lnTo>
                    <a:pt x="32" y="70"/>
                  </a:lnTo>
                  <a:lnTo>
                    <a:pt x="31" y="72"/>
                  </a:lnTo>
                  <a:lnTo>
                    <a:pt x="30" y="75"/>
                  </a:lnTo>
                  <a:lnTo>
                    <a:pt x="29" y="77"/>
                  </a:lnTo>
                  <a:lnTo>
                    <a:pt x="27" y="80"/>
                  </a:lnTo>
                  <a:lnTo>
                    <a:pt x="26" y="82"/>
                  </a:lnTo>
                  <a:lnTo>
                    <a:pt x="24" y="85"/>
                  </a:lnTo>
                  <a:lnTo>
                    <a:pt x="23" y="87"/>
                  </a:lnTo>
                  <a:lnTo>
                    <a:pt x="21" y="90"/>
                  </a:lnTo>
                  <a:close/>
                </a:path>
              </a:pathLst>
            </a:custGeom>
            <a:solidFill>
              <a:srgbClr val="7D2A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03" name="Freeform 64"/>
            <p:cNvSpPr>
              <a:spLocks/>
            </p:cNvSpPr>
            <p:nvPr/>
          </p:nvSpPr>
          <p:spPr bwMode="auto">
            <a:xfrm>
              <a:off x="3098" y="2478"/>
              <a:ext cx="105" cy="78"/>
            </a:xfrm>
            <a:custGeom>
              <a:avLst/>
              <a:gdLst>
                <a:gd name="T0" fmla="*/ 2147483647 w 22"/>
                <a:gd name="T1" fmla="*/ 2147483647 h 17"/>
                <a:gd name="T2" fmla="*/ 2147483647 w 22"/>
                <a:gd name="T3" fmla="*/ 2147483647 h 17"/>
                <a:gd name="T4" fmla="*/ 2147483647 w 22"/>
                <a:gd name="T5" fmla="*/ 2147483647 h 17"/>
                <a:gd name="T6" fmla="*/ 2147483647 w 22"/>
                <a:gd name="T7" fmla="*/ 2147483647 h 17"/>
                <a:gd name="T8" fmla="*/ 2147483647 w 22"/>
                <a:gd name="T9" fmla="*/ 2147483647 h 17"/>
                <a:gd name="T10" fmla="*/ 2147483647 w 22"/>
                <a:gd name="T11" fmla="*/ 2147483647 h 17"/>
                <a:gd name="T12" fmla="*/ 2147483647 w 22"/>
                <a:gd name="T13" fmla="*/ 2147483647 h 17"/>
                <a:gd name="T14" fmla="*/ 2147483647 w 22"/>
                <a:gd name="T15" fmla="*/ 2147483647 h 17"/>
                <a:gd name="T16" fmla="*/ 2147483647 w 22"/>
                <a:gd name="T17" fmla="*/ 2147483647 h 17"/>
                <a:gd name="T18" fmla="*/ 2147483647 w 22"/>
                <a:gd name="T19" fmla="*/ 2147483647 h 17"/>
                <a:gd name="T20" fmla="*/ 2147483647 w 22"/>
                <a:gd name="T21" fmla="*/ 2147483647 h 17"/>
                <a:gd name="T22" fmla="*/ 2147483647 w 22"/>
                <a:gd name="T23" fmla="*/ 2147483647 h 17"/>
                <a:gd name="T24" fmla="*/ 2147483647 w 22"/>
                <a:gd name="T25" fmla="*/ 2147483647 h 17"/>
                <a:gd name="T26" fmla="*/ 0 w 22"/>
                <a:gd name="T27" fmla="*/ 2147483647 h 17"/>
                <a:gd name="T28" fmla="*/ 0 w 22"/>
                <a:gd name="T29" fmla="*/ 2147483647 h 17"/>
                <a:gd name="T30" fmla="*/ 2147483647 w 22"/>
                <a:gd name="T31" fmla="*/ 2147483647 h 17"/>
                <a:gd name="T32" fmla="*/ 2147483647 w 22"/>
                <a:gd name="T33" fmla="*/ 2147483647 h 17"/>
                <a:gd name="T34" fmla="*/ 2147483647 w 22"/>
                <a:gd name="T35" fmla="*/ 2147483647 h 17"/>
                <a:gd name="T36" fmla="*/ 2147483647 w 22"/>
                <a:gd name="T37" fmla="*/ 2147483647 h 17"/>
                <a:gd name="T38" fmla="*/ 2147483647 w 22"/>
                <a:gd name="T39" fmla="*/ 2147483647 h 17"/>
                <a:gd name="T40" fmla="*/ 2147483647 w 22"/>
                <a:gd name="T41" fmla="*/ 2147483647 h 17"/>
                <a:gd name="T42" fmla="*/ 2147483647 w 22"/>
                <a:gd name="T43" fmla="*/ 2147483647 h 17"/>
                <a:gd name="T44" fmla="*/ 2147483647 w 22"/>
                <a:gd name="T45" fmla="*/ 2147483647 h 17"/>
                <a:gd name="T46" fmla="*/ 2147483647 w 22"/>
                <a:gd name="T47" fmla="*/ 2147483647 h 17"/>
                <a:gd name="T48" fmla="*/ 2147483647 w 22"/>
                <a:gd name="T49" fmla="*/ 2147483647 h 17"/>
                <a:gd name="T50" fmla="*/ 2147483647 w 22"/>
                <a:gd name="T51" fmla="*/ 0 h 17"/>
                <a:gd name="T52" fmla="*/ 2147483647 w 22"/>
                <a:gd name="T53" fmla="*/ 0 h 17"/>
                <a:gd name="T54" fmla="*/ 2147483647 w 22"/>
                <a:gd name="T55" fmla="*/ 0 h 17"/>
                <a:gd name="T56" fmla="*/ 2147483647 w 22"/>
                <a:gd name="T57" fmla="*/ 2147483647 h 17"/>
                <a:gd name="T58" fmla="*/ 2147483647 w 22"/>
                <a:gd name="T59" fmla="*/ 2147483647 h 17"/>
                <a:gd name="T60" fmla="*/ 2147483647 w 22"/>
                <a:gd name="T61" fmla="*/ 2147483647 h 17"/>
                <a:gd name="T62" fmla="*/ 2147483647 w 22"/>
                <a:gd name="T63" fmla="*/ 2147483647 h 17"/>
                <a:gd name="T64" fmla="*/ 2147483647 w 22"/>
                <a:gd name="T65" fmla="*/ 2147483647 h 17"/>
                <a:gd name="T66" fmla="*/ 2147483647 w 22"/>
                <a:gd name="T67" fmla="*/ 2147483647 h 17"/>
                <a:gd name="T68" fmla="*/ 2147483647 w 22"/>
                <a:gd name="T69" fmla="*/ 2147483647 h 17"/>
                <a:gd name="T70" fmla="*/ 2147483647 w 22"/>
                <a:gd name="T71" fmla="*/ 2147483647 h 17"/>
                <a:gd name="T72" fmla="*/ 2147483647 w 22"/>
                <a:gd name="T73" fmla="*/ 2147483647 h 17"/>
                <a:gd name="T74" fmla="*/ 2147483647 w 22"/>
                <a:gd name="T75" fmla="*/ 2147483647 h 17"/>
                <a:gd name="T76" fmla="*/ 2147483647 w 22"/>
                <a:gd name="T77" fmla="*/ 2147483647 h 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"/>
                <a:gd name="T118" fmla="*/ 0 h 17"/>
                <a:gd name="T119" fmla="*/ 22 w 22"/>
                <a:gd name="T120" fmla="*/ 17 h 1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" h="17">
                  <a:moveTo>
                    <a:pt x="19" y="17"/>
                  </a:moveTo>
                  <a:lnTo>
                    <a:pt x="18" y="17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3" y="14"/>
                  </a:lnTo>
                  <a:lnTo>
                    <a:pt x="9" y="13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lnTo>
                    <a:pt x="2" y="8"/>
                  </a:lnTo>
                  <a:lnTo>
                    <a:pt x="3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3"/>
                  </a:lnTo>
                  <a:lnTo>
                    <a:pt x="17" y="7"/>
                  </a:lnTo>
                  <a:lnTo>
                    <a:pt x="20" y="10"/>
                  </a:lnTo>
                  <a:lnTo>
                    <a:pt x="22" y="14"/>
                  </a:lnTo>
                  <a:lnTo>
                    <a:pt x="22" y="15"/>
                  </a:lnTo>
                  <a:lnTo>
                    <a:pt x="21" y="16"/>
                  </a:lnTo>
                  <a:lnTo>
                    <a:pt x="20" y="17"/>
                  </a:lnTo>
                  <a:lnTo>
                    <a:pt x="19" y="17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04" name="Freeform 65"/>
            <p:cNvSpPr>
              <a:spLocks/>
            </p:cNvSpPr>
            <p:nvPr/>
          </p:nvSpPr>
          <p:spPr bwMode="auto">
            <a:xfrm>
              <a:off x="3056" y="2446"/>
              <a:ext cx="101" cy="73"/>
            </a:xfrm>
            <a:custGeom>
              <a:avLst/>
              <a:gdLst>
                <a:gd name="T0" fmla="*/ 2147483647 w 21"/>
                <a:gd name="T1" fmla="*/ 2147483647 h 16"/>
                <a:gd name="T2" fmla="*/ 2147483647 w 21"/>
                <a:gd name="T3" fmla="*/ 2147483647 h 16"/>
                <a:gd name="T4" fmla="*/ 2147483647 w 21"/>
                <a:gd name="T5" fmla="*/ 2147483647 h 16"/>
                <a:gd name="T6" fmla="*/ 2147483647 w 21"/>
                <a:gd name="T7" fmla="*/ 2147483647 h 16"/>
                <a:gd name="T8" fmla="*/ 2147483647 w 21"/>
                <a:gd name="T9" fmla="*/ 2147483647 h 16"/>
                <a:gd name="T10" fmla="*/ 2147483647 w 21"/>
                <a:gd name="T11" fmla="*/ 2147483647 h 16"/>
                <a:gd name="T12" fmla="*/ 2147483647 w 21"/>
                <a:gd name="T13" fmla="*/ 2147483647 h 16"/>
                <a:gd name="T14" fmla="*/ 0 w 21"/>
                <a:gd name="T15" fmla="*/ 2147483647 h 16"/>
                <a:gd name="T16" fmla="*/ 0 w 21"/>
                <a:gd name="T17" fmla="*/ 2147483647 h 16"/>
                <a:gd name="T18" fmla="*/ 0 w 21"/>
                <a:gd name="T19" fmla="*/ 2147483647 h 16"/>
                <a:gd name="T20" fmla="*/ 0 w 21"/>
                <a:gd name="T21" fmla="*/ 2147483647 h 16"/>
                <a:gd name="T22" fmla="*/ 0 w 21"/>
                <a:gd name="T23" fmla="*/ 2147483647 h 16"/>
                <a:gd name="T24" fmla="*/ 2147483647 w 21"/>
                <a:gd name="T25" fmla="*/ 2147483647 h 16"/>
                <a:gd name="T26" fmla="*/ 2147483647 w 21"/>
                <a:gd name="T27" fmla="*/ 2147483647 h 16"/>
                <a:gd name="T28" fmla="*/ 2147483647 w 21"/>
                <a:gd name="T29" fmla="*/ 2147483647 h 16"/>
                <a:gd name="T30" fmla="*/ 2147483647 w 21"/>
                <a:gd name="T31" fmla="*/ 2147483647 h 16"/>
                <a:gd name="T32" fmla="*/ 2147483647 w 21"/>
                <a:gd name="T33" fmla="*/ 2147483647 h 16"/>
                <a:gd name="T34" fmla="*/ 2147483647 w 21"/>
                <a:gd name="T35" fmla="*/ 2147483647 h 16"/>
                <a:gd name="T36" fmla="*/ 2147483647 w 21"/>
                <a:gd name="T37" fmla="*/ 0 h 16"/>
                <a:gd name="T38" fmla="*/ 2147483647 w 21"/>
                <a:gd name="T39" fmla="*/ 2147483647 h 16"/>
                <a:gd name="T40" fmla="*/ 2147483647 w 21"/>
                <a:gd name="T41" fmla="*/ 2147483647 h 16"/>
                <a:gd name="T42" fmla="*/ 2147483647 w 21"/>
                <a:gd name="T43" fmla="*/ 2147483647 h 16"/>
                <a:gd name="T44" fmla="*/ 2147483647 w 21"/>
                <a:gd name="T45" fmla="*/ 2147483647 h 16"/>
                <a:gd name="T46" fmla="*/ 2147483647 w 21"/>
                <a:gd name="T47" fmla="*/ 2147483647 h 16"/>
                <a:gd name="T48" fmla="*/ 2147483647 w 21"/>
                <a:gd name="T49" fmla="*/ 2147483647 h 16"/>
                <a:gd name="T50" fmla="*/ 2147483647 w 21"/>
                <a:gd name="T51" fmla="*/ 2147483647 h 16"/>
                <a:gd name="T52" fmla="*/ 2147483647 w 21"/>
                <a:gd name="T53" fmla="*/ 2147483647 h 16"/>
                <a:gd name="T54" fmla="*/ 2147483647 w 21"/>
                <a:gd name="T55" fmla="*/ 2147483647 h 16"/>
                <a:gd name="T56" fmla="*/ 2147483647 w 21"/>
                <a:gd name="T57" fmla="*/ 2147483647 h 16"/>
                <a:gd name="T58" fmla="*/ 2147483647 w 21"/>
                <a:gd name="T59" fmla="*/ 2147483647 h 16"/>
                <a:gd name="T60" fmla="*/ 2147483647 w 21"/>
                <a:gd name="T61" fmla="*/ 2147483647 h 16"/>
                <a:gd name="T62" fmla="*/ 2147483647 w 21"/>
                <a:gd name="T63" fmla="*/ 2147483647 h 16"/>
                <a:gd name="T64" fmla="*/ 2147483647 w 21"/>
                <a:gd name="T65" fmla="*/ 2147483647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"/>
                <a:gd name="T100" fmla="*/ 0 h 16"/>
                <a:gd name="T101" fmla="*/ 21 w 21"/>
                <a:gd name="T102" fmla="*/ 16 h 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" h="16">
                  <a:moveTo>
                    <a:pt x="6" y="16"/>
                  </a:moveTo>
                  <a:lnTo>
                    <a:pt x="5" y="15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8"/>
                  </a:lnTo>
                  <a:lnTo>
                    <a:pt x="5" y="7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4"/>
                  </a:lnTo>
                  <a:lnTo>
                    <a:pt x="20" y="5"/>
                  </a:lnTo>
                  <a:lnTo>
                    <a:pt x="19" y="6"/>
                  </a:lnTo>
                  <a:lnTo>
                    <a:pt x="17" y="7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E9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05" name="Freeform 66"/>
            <p:cNvSpPr>
              <a:spLocks/>
            </p:cNvSpPr>
            <p:nvPr/>
          </p:nvSpPr>
          <p:spPr bwMode="auto">
            <a:xfrm>
              <a:off x="2943" y="2456"/>
              <a:ext cx="31" cy="22"/>
            </a:xfrm>
            <a:custGeom>
              <a:avLst/>
              <a:gdLst>
                <a:gd name="T0" fmla="*/ 2147483647 w 7"/>
                <a:gd name="T1" fmla="*/ 2147483647 h 5"/>
                <a:gd name="T2" fmla="*/ 2147483647 w 7"/>
                <a:gd name="T3" fmla="*/ 2147483647 h 5"/>
                <a:gd name="T4" fmla="*/ 2147483647 w 7"/>
                <a:gd name="T5" fmla="*/ 2147483647 h 5"/>
                <a:gd name="T6" fmla="*/ 2147483647 w 7"/>
                <a:gd name="T7" fmla="*/ 2147483647 h 5"/>
                <a:gd name="T8" fmla="*/ 0 w 7"/>
                <a:gd name="T9" fmla="*/ 2147483647 h 5"/>
                <a:gd name="T10" fmla="*/ 0 w 7"/>
                <a:gd name="T11" fmla="*/ 2147483647 h 5"/>
                <a:gd name="T12" fmla="*/ 0 w 7"/>
                <a:gd name="T13" fmla="*/ 2147483647 h 5"/>
                <a:gd name="T14" fmla="*/ 0 w 7"/>
                <a:gd name="T15" fmla="*/ 2147483647 h 5"/>
                <a:gd name="T16" fmla="*/ 2147483647 w 7"/>
                <a:gd name="T17" fmla="*/ 2147483647 h 5"/>
                <a:gd name="T18" fmla="*/ 2147483647 w 7"/>
                <a:gd name="T19" fmla="*/ 2147483647 h 5"/>
                <a:gd name="T20" fmla="*/ 2147483647 w 7"/>
                <a:gd name="T21" fmla="*/ 2147483647 h 5"/>
                <a:gd name="T22" fmla="*/ 2147483647 w 7"/>
                <a:gd name="T23" fmla="*/ 0 h 5"/>
                <a:gd name="T24" fmla="*/ 2147483647 w 7"/>
                <a:gd name="T25" fmla="*/ 0 h 5"/>
                <a:gd name="T26" fmla="*/ 2147483647 w 7"/>
                <a:gd name="T27" fmla="*/ 0 h 5"/>
                <a:gd name="T28" fmla="*/ 2147483647 w 7"/>
                <a:gd name="T29" fmla="*/ 0 h 5"/>
                <a:gd name="T30" fmla="*/ 2147483647 w 7"/>
                <a:gd name="T31" fmla="*/ 2147483647 h 5"/>
                <a:gd name="T32" fmla="*/ 2147483647 w 7"/>
                <a:gd name="T33" fmla="*/ 2147483647 h 5"/>
                <a:gd name="T34" fmla="*/ 2147483647 w 7"/>
                <a:gd name="T35" fmla="*/ 2147483647 h 5"/>
                <a:gd name="T36" fmla="*/ 2147483647 w 7"/>
                <a:gd name="T37" fmla="*/ 2147483647 h 5"/>
                <a:gd name="T38" fmla="*/ 2147483647 w 7"/>
                <a:gd name="T39" fmla="*/ 2147483647 h 5"/>
                <a:gd name="T40" fmla="*/ 2147483647 w 7"/>
                <a:gd name="T41" fmla="*/ 2147483647 h 5"/>
                <a:gd name="T42" fmla="*/ 2147483647 w 7"/>
                <a:gd name="T43" fmla="*/ 2147483647 h 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"/>
                <a:gd name="T67" fmla="*/ 0 h 5"/>
                <a:gd name="T68" fmla="*/ 7 w 7"/>
                <a:gd name="T69" fmla="*/ 5 h 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" h="5">
                  <a:moveTo>
                    <a:pt x="2" y="5"/>
                  </a:moveTo>
                  <a:lnTo>
                    <a:pt x="2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06" name="Freeform 67"/>
            <p:cNvSpPr>
              <a:spLocks/>
            </p:cNvSpPr>
            <p:nvPr/>
          </p:nvSpPr>
          <p:spPr bwMode="auto">
            <a:xfrm>
              <a:off x="2971" y="2434"/>
              <a:ext cx="13" cy="12"/>
            </a:xfrm>
            <a:custGeom>
              <a:avLst/>
              <a:gdLst>
                <a:gd name="T0" fmla="*/ 2147483647 w 3"/>
                <a:gd name="T1" fmla="*/ 2147483647 h 3"/>
                <a:gd name="T2" fmla="*/ 2147483647 w 3"/>
                <a:gd name="T3" fmla="*/ 2147483647 h 3"/>
                <a:gd name="T4" fmla="*/ 2147483647 w 3"/>
                <a:gd name="T5" fmla="*/ 2147483647 h 3"/>
                <a:gd name="T6" fmla="*/ 0 w 3"/>
                <a:gd name="T7" fmla="*/ 2147483647 h 3"/>
                <a:gd name="T8" fmla="*/ 0 w 3"/>
                <a:gd name="T9" fmla="*/ 2147483647 h 3"/>
                <a:gd name="T10" fmla="*/ 0 w 3"/>
                <a:gd name="T11" fmla="*/ 2147483647 h 3"/>
                <a:gd name="T12" fmla="*/ 0 w 3"/>
                <a:gd name="T13" fmla="*/ 2147483647 h 3"/>
                <a:gd name="T14" fmla="*/ 0 w 3"/>
                <a:gd name="T15" fmla="*/ 2147483647 h 3"/>
                <a:gd name="T16" fmla="*/ 0 w 3"/>
                <a:gd name="T17" fmla="*/ 2147483647 h 3"/>
                <a:gd name="T18" fmla="*/ 2147483647 w 3"/>
                <a:gd name="T19" fmla="*/ 2147483647 h 3"/>
                <a:gd name="T20" fmla="*/ 2147483647 w 3"/>
                <a:gd name="T21" fmla="*/ 0 h 3"/>
                <a:gd name="T22" fmla="*/ 2147483647 w 3"/>
                <a:gd name="T23" fmla="*/ 0 h 3"/>
                <a:gd name="T24" fmla="*/ 2147483647 w 3"/>
                <a:gd name="T25" fmla="*/ 0 h 3"/>
                <a:gd name="T26" fmla="*/ 2147483647 w 3"/>
                <a:gd name="T27" fmla="*/ 0 h 3"/>
                <a:gd name="T28" fmla="*/ 2147483647 w 3"/>
                <a:gd name="T29" fmla="*/ 2147483647 h 3"/>
                <a:gd name="T30" fmla="*/ 2147483647 w 3"/>
                <a:gd name="T31" fmla="*/ 2147483647 h 3"/>
                <a:gd name="T32" fmla="*/ 2147483647 w 3"/>
                <a:gd name="T33" fmla="*/ 2147483647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3"/>
                <a:gd name="T53" fmla="*/ 3 w 3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3">
                  <a:moveTo>
                    <a:pt x="1" y="3"/>
                  </a:move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07" name="Freeform 68"/>
            <p:cNvSpPr>
              <a:spLocks/>
            </p:cNvSpPr>
            <p:nvPr/>
          </p:nvSpPr>
          <p:spPr bwMode="auto">
            <a:xfrm>
              <a:off x="2984" y="2402"/>
              <a:ext cx="5" cy="7"/>
            </a:xfrm>
            <a:custGeom>
              <a:avLst/>
              <a:gdLst>
                <a:gd name="T0" fmla="*/ 2147483647 w 1"/>
                <a:gd name="T1" fmla="*/ 2147483647 h 2"/>
                <a:gd name="T2" fmla="*/ 2147483647 w 1"/>
                <a:gd name="T3" fmla="*/ 2147483647 h 2"/>
                <a:gd name="T4" fmla="*/ 0 w 1"/>
                <a:gd name="T5" fmla="*/ 0 h 2"/>
                <a:gd name="T6" fmla="*/ 2147483647 w 1"/>
                <a:gd name="T7" fmla="*/ 0 h 2"/>
                <a:gd name="T8" fmla="*/ 2147483647 w 1"/>
                <a:gd name="T9" fmla="*/ 2147483647 h 2"/>
                <a:gd name="T10" fmla="*/ 2147483647 w 1"/>
                <a:gd name="T11" fmla="*/ 2147483647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2"/>
                <a:gd name="T20" fmla="*/ 1 w 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2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7D2A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08" name="Freeform 69"/>
            <p:cNvSpPr>
              <a:spLocks/>
            </p:cNvSpPr>
            <p:nvPr/>
          </p:nvSpPr>
          <p:spPr bwMode="auto">
            <a:xfrm>
              <a:off x="2495" y="2158"/>
              <a:ext cx="471" cy="276"/>
            </a:xfrm>
            <a:custGeom>
              <a:avLst/>
              <a:gdLst>
                <a:gd name="T0" fmla="*/ 2147483647 w 99"/>
                <a:gd name="T1" fmla="*/ 2147483647 h 61"/>
                <a:gd name="T2" fmla="*/ 2147483647 w 99"/>
                <a:gd name="T3" fmla="*/ 2147483647 h 61"/>
                <a:gd name="T4" fmla="*/ 2147483647 w 99"/>
                <a:gd name="T5" fmla="*/ 2147483647 h 61"/>
                <a:gd name="T6" fmla="*/ 2147483647 w 99"/>
                <a:gd name="T7" fmla="*/ 2147483647 h 61"/>
                <a:gd name="T8" fmla="*/ 2147483647 w 99"/>
                <a:gd name="T9" fmla="*/ 2147483647 h 61"/>
                <a:gd name="T10" fmla="*/ 2147483647 w 99"/>
                <a:gd name="T11" fmla="*/ 2147483647 h 61"/>
                <a:gd name="T12" fmla="*/ 2147483647 w 99"/>
                <a:gd name="T13" fmla="*/ 2147483647 h 61"/>
                <a:gd name="T14" fmla="*/ 2147483647 w 99"/>
                <a:gd name="T15" fmla="*/ 2147483647 h 61"/>
                <a:gd name="T16" fmla="*/ 2147483647 w 99"/>
                <a:gd name="T17" fmla="*/ 2147483647 h 61"/>
                <a:gd name="T18" fmla="*/ 0 w 99"/>
                <a:gd name="T19" fmla="*/ 2147483647 h 61"/>
                <a:gd name="T20" fmla="*/ 2147483647 w 99"/>
                <a:gd name="T21" fmla="*/ 2147483647 h 61"/>
                <a:gd name="T22" fmla="*/ 2147483647 w 99"/>
                <a:gd name="T23" fmla="*/ 2147483647 h 61"/>
                <a:gd name="T24" fmla="*/ 2147483647 w 99"/>
                <a:gd name="T25" fmla="*/ 2147483647 h 61"/>
                <a:gd name="T26" fmla="*/ 2147483647 w 99"/>
                <a:gd name="T27" fmla="*/ 2147483647 h 61"/>
                <a:gd name="T28" fmla="*/ 2147483647 w 99"/>
                <a:gd name="T29" fmla="*/ 2147483647 h 61"/>
                <a:gd name="T30" fmla="*/ 2147483647 w 99"/>
                <a:gd name="T31" fmla="*/ 2147483647 h 61"/>
                <a:gd name="T32" fmla="*/ 2147483647 w 99"/>
                <a:gd name="T33" fmla="*/ 2147483647 h 61"/>
                <a:gd name="T34" fmla="*/ 2147483647 w 99"/>
                <a:gd name="T35" fmla="*/ 2147483647 h 61"/>
                <a:gd name="T36" fmla="*/ 2147483647 w 99"/>
                <a:gd name="T37" fmla="*/ 2147483647 h 61"/>
                <a:gd name="T38" fmla="*/ 2147483647 w 99"/>
                <a:gd name="T39" fmla="*/ 2147483647 h 61"/>
                <a:gd name="T40" fmla="*/ 2147483647 w 99"/>
                <a:gd name="T41" fmla="*/ 2147483647 h 61"/>
                <a:gd name="T42" fmla="*/ 2147483647 w 99"/>
                <a:gd name="T43" fmla="*/ 2147483647 h 61"/>
                <a:gd name="T44" fmla="*/ 2147483647 w 99"/>
                <a:gd name="T45" fmla="*/ 2147483647 h 61"/>
                <a:gd name="T46" fmla="*/ 2147483647 w 99"/>
                <a:gd name="T47" fmla="*/ 2147483647 h 61"/>
                <a:gd name="T48" fmla="*/ 2147483647 w 99"/>
                <a:gd name="T49" fmla="*/ 2147483647 h 61"/>
                <a:gd name="T50" fmla="*/ 2147483647 w 99"/>
                <a:gd name="T51" fmla="*/ 2147483647 h 61"/>
                <a:gd name="T52" fmla="*/ 2147483647 w 99"/>
                <a:gd name="T53" fmla="*/ 2147483647 h 61"/>
                <a:gd name="T54" fmla="*/ 2147483647 w 99"/>
                <a:gd name="T55" fmla="*/ 2147483647 h 61"/>
                <a:gd name="T56" fmla="*/ 2147483647 w 99"/>
                <a:gd name="T57" fmla="*/ 2147483647 h 61"/>
                <a:gd name="T58" fmla="*/ 2147483647 w 99"/>
                <a:gd name="T59" fmla="*/ 2147483647 h 61"/>
                <a:gd name="T60" fmla="*/ 2147483647 w 99"/>
                <a:gd name="T61" fmla="*/ 2147483647 h 61"/>
                <a:gd name="T62" fmla="*/ 2147483647 w 99"/>
                <a:gd name="T63" fmla="*/ 2147483647 h 61"/>
                <a:gd name="T64" fmla="*/ 2147483647 w 99"/>
                <a:gd name="T65" fmla="*/ 2147483647 h 61"/>
                <a:gd name="T66" fmla="*/ 2147483647 w 99"/>
                <a:gd name="T67" fmla="*/ 2147483647 h 61"/>
                <a:gd name="T68" fmla="*/ 2147483647 w 99"/>
                <a:gd name="T69" fmla="*/ 2147483647 h 61"/>
                <a:gd name="T70" fmla="*/ 2147483647 w 99"/>
                <a:gd name="T71" fmla="*/ 2147483647 h 61"/>
                <a:gd name="T72" fmla="*/ 2147483647 w 99"/>
                <a:gd name="T73" fmla="*/ 2147483647 h 61"/>
                <a:gd name="T74" fmla="*/ 2147483647 w 99"/>
                <a:gd name="T75" fmla="*/ 2147483647 h 61"/>
                <a:gd name="T76" fmla="*/ 2147483647 w 99"/>
                <a:gd name="T77" fmla="*/ 2147483647 h 61"/>
                <a:gd name="T78" fmla="*/ 2147483647 w 99"/>
                <a:gd name="T79" fmla="*/ 2147483647 h 61"/>
                <a:gd name="T80" fmla="*/ 2147483647 w 99"/>
                <a:gd name="T81" fmla="*/ 2147483647 h 61"/>
                <a:gd name="T82" fmla="*/ 2147483647 w 99"/>
                <a:gd name="T83" fmla="*/ 2147483647 h 61"/>
                <a:gd name="T84" fmla="*/ 2147483647 w 99"/>
                <a:gd name="T85" fmla="*/ 2147483647 h 61"/>
                <a:gd name="T86" fmla="*/ 2147483647 w 99"/>
                <a:gd name="T87" fmla="*/ 2147483647 h 61"/>
                <a:gd name="T88" fmla="*/ 2147483647 w 99"/>
                <a:gd name="T89" fmla="*/ 2147483647 h 61"/>
                <a:gd name="T90" fmla="*/ 2147483647 w 99"/>
                <a:gd name="T91" fmla="*/ 2147483647 h 61"/>
                <a:gd name="T92" fmla="*/ 2147483647 w 99"/>
                <a:gd name="T93" fmla="*/ 2147483647 h 61"/>
                <a:gd name="T94" fmla="*/ 2147483647 w 99"/>
                <a:gd name="T95" fmla="*/ 2147483647 h 61"/>
                <a:gd name="T96" fmla="*/ 2147483647 w 99"/>
                <a:gd name="T97" fmla="*/ 2147483647 h 61"/>
                <a:gd name="T98" fmla="*/ 2147483647 w 99"/>
                <a:gd name="T99" fmla="*/ 2147483647 h 61"/>
                <a:gd name="T100" fmla="*/ 2147483647 w 99"/>
                <a:gd name="T101" fmla="*/ 2147483647 h 61"/>
                <a:gd name="T102" fmla="*/ 2147483647 w 99"/>
                <a:gd name="T103" fmla="*/ 2147483647 h 61"/>
                <a:gd name="T104" fmla="*/ 2147483647 w 99"/>
                <a:gd name="T105" fmla="*/ 2147483647 h 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9"/>
                <a:gd name="T160" fmla="*/ 0 h 61"/>
                <a:gd name="T161" fmla="*/ 99 w 99"/>
                <a:gd name="T162" fmla="*/ 61 h 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9" h="61">
                  <a:moveTo>
                    <a:pt x="69" y="61"/>
                  </a:moveTo>
                  <a:lnTo>
                    <a:pt x="68" y="61"/>
                  </a:lnTo>
                  <a:lnTo>
                    <a:pt x="67" y="61"/>
                  </a:lnTo>
                  <a:lnTo>
                    <a:pt x="65" y="60"/>
                  </a:lnTo>
                  <a:lnTo>
                    <a:pt x="64" y="60"/>
                  </a:lnTo>
                  <a:lnTo>
                    <a:pt x="63" y="59"/>
                  </a:lnTo>
                  <a:lnTo>
                    <a:pt x="62" y="58"/>
                  </a:lnTo>
                  <a:lnTo>
                    <a:pt x="61" y="57"/>
                  </a:lnTo>
                  <a:lnTo>
                    <a:pt x="60" y="57"/>
                  </a:lnTo>
                  <a:lnTo>
                    <a:pt x="59" y="55"/>
                  </a:lnTo>
                  <a:lnTo>
                    <a:pt x="57" y="53"/>
                  </a:lnTo>
                  <a:lnTo>
                    <a:pt x="54" y="48"/>
                  </a:lnTo>
                  <a:lnTo>
                    <a:pt x="52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7" y="41"/>
                  </a:lnTo>
                  <a:lnTo>
                    <a:pt x="46" y="41"/>
                  </a:lnTo>
                  <a:lnTo>
                    <a:pt x="45" y="40"/>
                  </a:lnTo>
                  <a:lnTo>
                    <a:pt x="44" y="39"/>
                  </a:lnTo>
                  <a:lnTo>
                    <a:pt x="43" y="38"/>
                  </a:lnTo>
                  <a:lnTo>
                    <a:pt x="42" y="38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38" y="36"/>
                  </a:lnTo>
                  <a:lnTo>
                    <a:pt x="36" y="36"/>
                  </a:lnTo>
                  <a:lnTo>
                    <a:pt x="35" y="35"/>
                  </a:lnTo>
                  <a:lnTo>
                    <a:pt x="34" y="35"/>
                  </a:lnTo>
                  <a:lnTo>
                    <a:pt x="34" y="34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3"/>
                  </a:lnTo>
                  <a:lnTo>
                    <a:pt x="28" y="33"/>
                  </a:lnTo>
                  <a:lnTo>
                    <a:pt x="27" y="32"/>
                  </a:lnTo>
                  <a:lnTo>
                    <a:pt x="26" y="32"/>
                  </a:lnTo>
                  <a:lnTo>
                    <a:pt x="23" y="33"/>
                  </a:lnTo>
                  <a:lnTo>
                    <a:pt x="21" y="33"/>
                  </a:lnTo>
                  <a:lnTo>
                    <a:pt x="18" y="33"/>
                  </a:lnTo>
                  <a:lnTo>
                    <a:pt x="13" y="34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3" y="35"/>
                  </a:lnTo>
                  <a:lnTo>
                    <a:pt x="2" y="35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1" y="31"/>
                  </a:lnTo>
                  <a:lnTo>
                    <a:pt x="2" y="30"/>
                  </a:lnTo>
                  <a:lnTo>
                    <a:pt x="4" y="29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8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3" y="29"/>
                  </a:lnTo>
                  <a:lnTo>
                    <a:pt x="14" y="29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8" y="27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7" y="22"/>
                  </a:lnTo>
                  <a:lnTo>
                    <a:pt x="29" y="21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3" y="19"/>
                  </a:lnTo>
                  <a:lnTo>
                    <a:pt x="34" y="19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37" y="21"/>
                  </a:lnTo>
                  <a:lnTo>
                    <a:pt x="37" y="22"/>
                  </a:lnTo>
                  <a:lnTo>
                    <a:pt x="38" y="23"/>
                  </a:lnTo>
                  <a:lnTo>
                    <a:pt x="39" y="23"/>
                  </a:lnTo>
                  <a:lnTo>
                    <a:pt x="40" y="23"/>
                  </a:lnTo>
                  <a:lnTo>
                    <a:pt x="40" y="22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8" y="20"/>
                  </a:lnTo>
                  <a:lnTo>
                    <a:pt x="37" y="19"/>
                  </a:lnTo>
                  <a:lnTo>
                    <a:pt x="36" y="18"/>
                  </a:lnTo>
                  <a:lnTo>
                    <a:pt x="35" y="18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7" y="14"/>
                  </a:lnTo>
                  <a:lnTo>
                    <a:pt x="37" y="13"/>
                  </a:lnTo>
                  <a:lnTo>
                    <a:pt x="38" y="13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5" y="10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5" y="0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4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4" y="8"/>
                  </a:lnTo>
                  <a:lnTo>
                    <a:pt x="44" y="9"/>
                  </a:lnTo>
                  <a:lnTo>
                    <a:pt x="43" y="10"/>
                  </a:lnTo>
                  <a:lnTo>
                    <a:pt x="43" y="11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3" y="15"/>
                  </a:lnTo>
                  <a:lnTo>
                    <a:pt x="44" y="16"/>
                  </a:lnTo>
                  <a:lnTo>
                    <a:pt x="44" y="17"/>
                  </a:lnTo>
                  <a:lnTo>
                    <a:pt x="45" y="17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7" y="19"/>
                  </a:lnTo>
                  <a:lnTo>
                    <a:pt x="48" y="20"/>
                  </a:lnTo>
                  <a:lnTo>
                    <a:pt x="49" y="21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50" y="24"/>
                  </a:lnTo>
                  <a:lnTo>
                    <a:pt x="49" y="25"/>
                  </a:lnTo>
                  <a:lnTo>
                    <a:pt x="49" y="26"/>
                  </a:lnTo>
                  <a:lnTo>
                    <a:pt x="49" y="27"/>
                  </a:lnTo>
                  <a:lnTo>
                    <a:pt x="49" y="28"/>
                  </a:lnTo>
                  <a:lnTo>
                    <a:pt x="49" y="29"/>
                  </a:lnTo>
                  <a:lnTo>
                    <a:pt x="49" y="30"/>
                  </a:lnTo>
                  <a:lnTo>
                    <a:pt x="49" y="31"/>
                  </a:lnTo>
                  <a:lnTo>
                    <a:pt x="50" y="32"/>
                  </a:lnTo>
                  <a:lnTo>
                    <a:pt x="50" y="33"/>
                  </a:lnTo>
                  <a:lnTo>
                    <a:pt x="51" y="33"/>
                  </a:lnTo>
                  <a:lnTo>
                    <a:pt x="54" y="35"/>
                  </a:lnTo>
                  <a:lnTo>
                    <a:pt x="56" y="37"/>
                  </a:lnTo>
                  <a:lnTo>
                    <a:pt x="58" y="39"/>
                  </a:lnTo>
                  <a:lnTo>
                    <a:pt x="61" y="41"/>
                  </a:lnTo>
                  <a:lnTo>
                    <a:pt x="63" y="43"/>
                  </a:lnTo>
                  <a:lnTo>
                    <a:pt x="66" y="45"/>
                  </a:lnTo>
                  <a:lnTo>
                    <a:pt x="71" y="49"/>
                  </a:lnTo>
                  <a:lnTo>
                    <a:pt x="72" y="50"/>
                  </a:lnTo>
                  <a:lnTo>
                    <a:pt x="73" y="50"/>
                  </a:lnTo>
                  <a:lnTo>
                    <a:pt x="74" y="50"/>
                  </a:lnTo>
                  <a:lnTo>
                    <a:pt x="75" y="49"/>
                  </a:lnTo>
                  <a:lnTo>
                    <a:pt x="76" y="49"/>
                  </a:lnTo>
                  <a:lnTo>
                    <a:pt x="77" y="48"/>
                  </a:lnTo>
                  <a:lnTo>
                    <a:pt x="78" y="48"/>
                  </a:lnTo>
                  <a:lnTo>
                    <a:pt x="79" y="47"/>
                  </a:lnTo>
                  <a:lnTo>
                    <a:pt x="80" y="47"/>
                  </a:lnTo>
                  <a:lnTo>
                    <a:pt x="82" y="45"/>
                  </a:lnTo>
                  <a:lnTo>
                    <a:pt x="84" y="44"/>
                  </a:lnTo>
                  <a:lnTo>
                    <a:pt x="86" y="42"/>
                  </a:lnTo>
                  <a:lnTo>
                    <a:pt x="88" y="41"/>
                  </a:lnTo>
                  <a:lnTo>
                    <a:pt x="89" y="40"/>
                  </a:lnTo>
                  <a:lnTo>
                    <a:pt x="91" y="39"/>
                  </a:lnTo>
                  <a:lnTo>
                    <a:pt x="92" y="38"/>
                  </a:lnTo>
                  <a:lnTo>
                    <a:pt x="93" y="37"/>
                  </a:lnTo>
                  <a:lnTo>
                    <a:pt x="94" y="37"/>
                  </a:lnTo>
                  <a:lnTo>
                    <a:pt x="95" y="36"/>
                  </a:lnTo>
                  <a:lnTo>
                    <a:pt x="96" y="36"/>
                  </a:lnTo>
                  <a:lnTo>
                    <a:pt x="96" y="35"/>
                  </a:lnTo>
                  <a:lnTo>
                    <a:pt x="97" y="35"/>
                  </a:lnTo>
                  <a:lnTo>
                    <a:pt x="98" y="35"/>
                  </a:lnTo>
                  <a:lnTo>
                    <a:pt x="98" y="36"/>
                  </a:lnTo>
                  <a:lnTo>
                    <a:pt x="98" y="37"/>
                  </a:lnTo>
                  <a:lnTo>
                    <a:pt x="99" y="39"/>
                  </a:lnTo>
                  <a:lnTo>
                    <a:pt x="99" y="41"/>
                  </a:lnTo>
                  <a:lnTo>
                    <a:pt x="99" y="42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5" y="44"/>
                  </a:lnTo>
                  <a:lnTo>
                    <a:pt x="94" y="45"/>
                  </a:lnTo>
                  <a:lnTo>
                    <a:pt x="94" y="46"/>
                  </a:lnTo>
                  <a:lnTo>
                    <a:pt x="94" y="48"/>
                  </a:lnTo>
                  <a:lnTo>
                    <a:pt x="94" y="49"/>
                  </a:lnTo>
                  <a:lnTo>
                    <a:pt x="94" y="50"/>
                  </a:lnTo>
                  <a:lnTo>
                    <a:pt x="95" y="52"/>
                  </a:lnTo>
                  <a:lnTo>
                    <a:pt x="95" y="54"/>
                  </a:lnTo>
                  <a:lnTo>
                    <a:pt x="95" y="55"/>
                  </a:lnTo>
                  <a:lnTo>
                    <a:pt x="94" y="55"/>
                  </a:lnTo>
                  <a:lnTo>
                    <a:pt x="93" y="56"/>
                  </a:lnTo>
                  <a:lnTo>
                    <a:pt x="92" y="56"/>
                  </a:lnTo>
                  <a:lnTo>
                    <a:pt x="91" y="56"/>
                  </a:lnTo>
                  <a:lnTo>
                    <a:pt x="89" y="57"/>
                  </a:lnTo>
                  <a:lnTo>
                    <a:pt x="87" y="58"/>
                  </a:lnTo>
                  <a:lnTo>
                    <a:pt x="85" y="58"/>
                  </a:lnTo>
                  <a:lnTo>
                    <a:pt x="82" y="59"/>
                  </a:lnTo>
                  <a:lnTo>
                    <a:pt x="80" y="59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1"/>
                  </a:lnTo>
                  <a:lnTo>
                    <a:pt x="73" y="61"/>
                  </a:lnTo>
                  <a:lnTo>
                    <a:pt x="72" y="61"/>
                  </a:lnTo>
                  <a:lnTo>
                    <a:pt x="71" y="61"/>
                  </a:lnTo>
                  <a:lnTo>
                    <a:pt x="70" y="61"/>
                  </a:lnTo>
                  <a:lnTo>
                    <a:pt x="69" y="61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09" name="Freeform 70"/>
            <p:cNvSpPr>
              <a:spLocks/>
            </p:cNvSpPr>
            <p:nvPr/>
          </p:nvSpPr>
          <p:spPr bwMode="auto">
            <a:xfrm>
              <a:off x="2989" y="2317"/>
              <a:ext cx="134" cy="80"/>
            </a:xfrm>
            <a:custGeom>
              <a:avLst/>
              <a:gdLst>
                <a:gd name="T0" fmla="*/ 2147483647 w 28"/>
                <a:gd name="T1" fmla="*/ 2147483647 h 18"/>
                <a:gd name="T2" fmla="*/ 2147483647 w 28"/>
                <a:gd name="T3" fmla="*/ 2147483647 h 18"/>
                <a:gd name="T4" fmla="*/ 2147483647 w 28"/>
                <a:gd name="T5" fmla="*/ 2147483647 h 18"/>
                <a:gd name="T6" fmla="*/ 2147483647 w 28"/>
                <a:gd name="T7" fmla="*/ 2147483647 h 18"/>
                <a:gd name="T8" fmla="*/ 2147483647 w 28"/>
                <a:gd name="T9" fmla="*/ 2147483647 h 18"/>
                <a:gd name="T10" fmla="*/ 2147483647 w 28"/>
                <a:gd name="T11" fmla="*/ 2147483647 h 18"/>
                <a:gd name="T12" fmla="*/ 2147483647 w 28"/>
                <a:gd name="T13" fmla="*/ 2147483647 h 18"/>
                <a:gd name="T14" fmla="*/ 2147483647 w 28"/>
                <a:gd name="T15" fmla="*/ 2147483647 h 18"/>
                <a:gd name="T16" fmla="*/ 2147483647 w 28"/>
                <a:gd name="T17" fmla="*/ 2147483647 h 18"/>
                <a:gd name="T18" fmla="*/ 2147483647 w 28"/>
                <a:gd name="T19" fmla="*/ 2147483647 h 18"/>
                <a:gd name="T20" fmla="*/ 2147483647 w 28"/>
                <a:gd name="T21" fmla="*/ 2147483647 h 18"/>
                <a:gd name="T22" fmla="*/ 0 w 28"/>
                <a:gd name="T23" fmla="*/ 2147483647 h 18"/>
                <a:gd name="T24" fmla="*/ 0 w 28"/>
                <a:gd name="T25" fmla="*/ 2147483647 h 18"/>
                <a:gd name="T26" fmla="*/ 2147483647 w 28"/>
                <a:gd name="T27" fmla="*/ 2147483647 h 18"/>
                <a:gd name="T28" fmla="*/ 2147483647 w 28"/>
                <a:gd name="T29" fmla="*/ 2147483647 h 18"/>
                <a:gd name="T30" fmla="*/ 2147483647 w 28"/>
                <a:gd name="T31" fmla="*/ 2147483647 h 18"/>
                <a:gd name="T32" fmla="*/ 2147483647 w 28"/>
                <a:gd name="T33" fmla="*/ 2147483647 h 18"/>
                <a:gd name="T34" fmla="*/ 2147483647 w 28"/>
                <a:gd name="T35" fmla="*/ 2147483647 h 18"/>
                <a:gd name="T36" fmla="*/ 2147483647 w 28"/>
                <a:gd name="T37" fmla="*/ 2147483647 h 18"/>
                <a:gd name="T38" fmla="*/ 2147483647 w 28"/>
                <a:gd name="T39" fmla="*/ 2147483647 h 18"/>
                <a:gd name="T40" fmla="*/ 2147483647 w 28"/>
                <a:gd name="T41" fmla="*/ 2147483647 h 18"/>
                <a:gd name="T42" fmla="*/ 2147483647 w 28"/>
                <a:gd name="T43" fmla="*/ 2147483647 h 18"/>
                <a:gd name="T44" fmla="*/ 2147483647 w 28"/>
                <a:gd name="T45" fmla="*/ 2147483647 h 18"/>
                <a:gd name="T46" fmla="*/ 2147483647 w 28"/>
                <a:gd name="T47" fmla="*/ 2147483647 h 18"/>
                <a:gd name="T48" fmla="*/ 2147483647 w 28"/>
                <a:gd name="T49" fmla="*/ 0 h 18"/>
                <a:gd name="T50" fmla="*/ 2147483647 w 28"/>
                <a:gd name="T51" fmla="*/ 0 h 18"/>
                <a:gd name="T52" fmla="*/ 2147483647 w 28"/>
                <a:gd name="T53" fmla="*/ 0 h 18"/>
                <a:gd name="T54" fmla="*/ 2147483647 w 28"/>
                <a:gd name="T55" fmla="*/ 2147483647 h 18"/>
                <a:gd name="T56" fmla="*/ 2147483647 w 28"/>
                <a:gd name="T57" fmla="*/ 2147483647 h 18"/>
                <a:gd name="T58" fmla="*/ 2147483647 w 28"/>
                <a:gd name="T59" fmla="*/ 2147483647 h 18"/>
                <a:gd name="T60" fmla="*/ 2147483647 w 28"/>
                <a:gd name="T61" fmla="*/ 2147483647 h 18"/>
                <a:gd name="T62" fmla="*/ 2147483647 w 28"/>
                <a:gd name="T63" fmla="*/ 2147483647 h 18"/>
                <a:gd name="T64" fmla="*/ 2147483647 w 28"/>
                <a:gd name="T65" fmla="*/ 2147483647 h 18"/>
                <a:gd name="T66" fmla="*/ 2147483647 w 28"/>
                <a:gd name="T67" fmla="*/ 2147483647 h 18"/>
                <a:gd name="T68" fmla="*/ 2147483647 w 28"/>
                <a:gd name="T69" fmla="*/ 2147483647 h 18"/>
                <a:gd name="T70" fmla="*/ 2147483647 w 28"/>
                <a:gd name="T71" fmla="*/ 2147483647 h 18"/>
                <a:gd name="T72" fmla="*/ 2147483647 w 28"/>
                <a:gd name="T73" fmla="*/ 2147483647 h 18"/>
                <a:gd name="T74" fmla="*/ 2147483647 w 28"/>
                <a:gd name="T75" fmla="*/ 2147483647 h 18"/>
                <a:gd name="T76" fmla="*/ 2147483647 w 28"/>
                <a:gd name="T77" fmla="*/ 2147483647 h 18"/>
                <a:gd name="T78" fmla="*/ 2147483647 w 28"/>
                <a:gd name="T79" fmla="*/ 2147483647 h 18"/>
                <a:gd name="T80" fmla="*/ 2147483647 w 28"/>
                <a:gd name="T81" fmla="*/ 2147483647 h 18"/>
                <a:gd name="T82" fmla="*/ 2147483647 w 28"/>
                <a:gd name="T83" fmla="*/ 2147483647 h 18"/>
                <a:gd name="T84" fmla="*/ 2147483647 w 28"/>
                <a:gd name="T85" fmla="*/ 2147483647 h 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"/>
                <a:gd name="T130" fmla="*/ 0 h 18"/>
                <a:gd name="T131" fmla="*/ 28 w 28"/>
                <a:gd name="T132" fmla="*/ 18 h 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" h="18">
                  <a:moveTo>
                    <a:pt x="23" y="18"/>
                  </a:moveTo>
                  <a:lnTo>
                    <a:pt x="20" y="16"/>
                  </a:lnTo>
                  <a:lnTo>
                    <a:pt x="18" y="15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9" y="9"/>
                  </a:lnTo>
                  <a:lnTo>
                    <a:pt x="13" y="8"/>
                  </a:lnTo>
                  <a:lnTo>
                    <a:pt x="16" y="6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6" y="9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7" y="15"/>
                  </a:lnTo>
                  <a:lnTo>
                    <a:pt x="28" y="16"/>
                  </a:lnTo>
                  <a:lnTo>
                    <a:pt x="27" y="17"/>
                  </a:lnTo>
                  <a:lnTo>
                    <a:pt x="26" y="17"/>
                  </a:lnTo>
                  <a:lnTo>
                    <a:pt x="24" y="18"/>
                  </a:lnTo>
                  <a:lnTo>
                    <a:pt x="23" y="18"/>
                  </a:lnTo>
                  <a:close/>
                </a:path>
              </a:pathLst>
            </a:custGeom>
            <a:solidFill>
              <a:srgbClr val="E9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10" name="Freeform 71"/>
            <p:cNvSpPr>
              <a:spLocks/>
            </p:cNvSpPr>
            <p:nvPr/>
          </p:nvSpPr>
          <p:spPr bwMode="auto">
            <a:xfrm>
              <a:off x="3118" y="2280"/>
              <a:ext cx="70" cy="107"/>
            </a:xfrm>
            <a:custGeom>
              <a:avLst/>
              <a:gdLst>
                <a:gd name="T0" fmla="*/ 2147483647 w 15"/>
                <a:gd name="T1" fmla="*/ 2147483647 h 24"/>
                <a:gd name="T2" fmla="*/ 2147483647 w 15"/>
                <a:gd name="T3" fmla="*/ 2147483647 h 24"/>
                <a:gd name="T4" fmla="*/ 2147483647 w 15"/>
                <a:gd name="T5" fmla="*/ 2147483647 h 24"/>
                <a:gd name="T6" fmla="*/ 2147483647 w 15"/>
                <a:gd name="T7" fmla="*/ 2147483647 h 24"/>
                <a:gd name="T8" fmla="*/ 2147483647 w 15"/>
                <a:gd name="T9" fmla="*/ 2147483647 h 24"/>
                <a:gd name="T10" fmla="*/ 0 w 15"/>
                <a:gd name="T11" fmla="*/ 2147483647 h 24"/>
                <a:gd name="T12" fmla="*/ 0 w 15"/>
                <a:gd name="T13" fmla="*/ 2147483647 h 24"/>
                <a:gd name="T14" fmla="*/ 0 w 15"/>
                <a:gd name="T15" fmla="*/ 2147483647 h 24"/>
                <a:gd name="T16" fmla="*/ 2147483647 w 15"/>
                <a:gd name="T17" fmla="*/ 2147483647 h 24"/>
                <a:gd name="T18" fmla="*/ 2147483647 w 15"/>
                <a:gd name="T19" fmla="*/ 2147483647 h 24"/>
                <a:gd name="T20" fmla="*/ 2147483647 w 15"/>
                <a:gd name="T21" fmla="*/ 2147483647 h 24"/>
                <a:gd name="T22" fmla="*/ 2147483647 w 15"/>
                <a:gd name="T23" fmla="*/ 0 h 24"/>
                <a:gd name="T24" fmla="*/ 2147483647 w 15"/>
                <a:gd name="T25" fmla="*/ 0 h 24"/>
                <a:gd name="T26" fmla="*/ 2147483647 w 15"/>
                <a:gd name="T27" fmla="*/ 2147483647 h 24"/>
                <a:gd name="T28" fmla="*/ 2147483647 w 15"/>
                <a:gd name="T29" fmla="*/ 2147483647 h 24"/>
                <a:gd name="T30" fmla="*/ 2147483647 w 15"/>
                <a:gd name="T31" fmla="*/ 2147483647 h 24"/>
                <a:gd name="T32" fmla="*/ 2147483647 w 15"/>
                <a:gd name="T33" fmla="*/ 2147483647 h 24"/>
                <a:gd name="T34" fmla="*/ 2147483647 w 15"/>
                <a:gd name="T35" fmla="*/ 2147483647 h 24"/>
                <a:gd name="T36" fmla="*/ 2147483647 w 15"/>
                <a:gd name="T37" fmla="*/ 2147483647 h 24"/>
                <a:gd name="T38" fmla="*/ 2147483647 w 15"/>
                <a:gd name="T39" fmla="*/ 2147483647 h 24"/>
                <a:gd name="T40" fmla="*/ 2147483647 w 15"/>
                <a:gd name="T41" fmla="*/ 2147483647 h 24"/>
                <a:gd name="T42" fmla="*/ 2147483647 w 15"/>
                <a:gd name="T43" fmla="*/ 2147483647 h 24"/>
                <a:gd name="T44" fmla="*/ 2147483647 w 15"/>
                <a:gd name="T45" fmla="*/ 2147483647 h 24"/>
                <a:gd name="T46" fmla="*/ 2147483647 w 15"/>
                <a:gd name="T47" fmla="*/ 2147483647 h 24"/>
                <a:gd name="T48" fmla="*/ 2147483647 w 15"/>
                <a:gd name="T49" fmla="*/ 2147483647 h 24"/>
                <a:gd name="T50" fmla="*/ 2147483647 w 15"/>
                <a:gd name="T51" fmla="*/ 2147483647 h 24"/>
                <a:gd name="T52" fmla="*/ 2147483647 w 15"/>
                <a:gd name="T53" fmla="*/ 2147483647 h 24"/>
                <a:gd name="T54" fmla="*/ 2147483647 w 15"/>
                <a:gd name="T55" fmla="*/ 2147483647 h 24"/>
                <a:gd name="T56" fmla="*/ 2147483647 w 15"/>
                <a:gd name="T57" fmla="*/ 2147483647 h 24"/>
                <a:gd name="T58" fmla="*/ 2147483647 w 15"/>
                <a:gd name="T59" fmla="*/ 2147483647 h 24"/>
                <a:gd name="T60" fmla="*/ 2147483647 w 15"/>
                <a:gd name="T61" fmla="*/ 2147483647 h 24"/>
                <a:gd name="T62" fmla="*/ 2147483647 w 15"/>
                <a:gd name="T63" fmla="*/ 2147483647 h 24"/>
                <a:gd name="T64" fmla="*/ 2147483647 w 15"/>
                <a:gd name="T65" fmla="*/ 2147483647 h 24"/>
                <a:gd name="T66" fmla="*/ 2147483647 w 15"/>
                <a:gd name="T67" fmla="*/ 2147483647 h 24"/>
                <a:gd name="T68" fmla="*/ 2147483647 w 15"/>
                <a:gd name="T69" fmla="*/ 2147483647 h 24"/>
                <a:gd name="T70" fmla="*/ 2147483647 w 15"/>
                <a:gd name="T71" fmla="*/ 2147483647 h 24"/>
                <a:gd name="T72" fmla="*/ 2147483647 w 15"/>
                <a:gd name="T73" fmla="*/ 2147483647 h 24"/>
                <a:gd name="T74" fmla="*/ 2147483647 w 15"/>
                <a:gd name="T75" fmla="*/ 2147483647 h 24"/>
                <a:gd name="T76" fmla="*/ 2147483647 w 15"/>
                <a:gd name="T77" fmla="*/ 2147483647 h 24"/>
                <a:gd name="T78" fmla="*/ 2147483647 w 15"/>
                <a:gd name="T79" fmla="*/ 2147483647 h 24"/>
                <a:gd name="T80" fmla="*/ 2147483647 w 15"/>
                <a:gd name="T81" fmla="*/ 2147483647 h 24"/>
                <a:gd name="T82" fmla="*/ 2147483647 w 15"/>
                <a:gd name="T83" fmla="*/ 2147483647 h 24"/>
                <a:gd name="T84" fmla="*/ 2147483647 w 15"/>
                <a:gd name="T85" fmla="*/ 2147483647 h 24"/>
                <a:gd name="T86" fmla="*/ 2147483647 w 15"/>
                <a:gd name="T87" fmla="*/ 2147483647 h 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"/>
                <a:gd name="T133" fmla="*/ 0 h 24"/>
                <a:gd name="T134" fmla="*/ 15 w 15"/>
                <a:gd name="T135" fmla="*/ 24 h 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" h="24">
                  <a:moveTo>
                    <a:pt x="3" y="24"/>
                  </a:moveTo>
                  <a:lnTo>
                    <a:pt x="2" y="21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8" y="11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5" y="17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6" y="23"/>
                  </a:lnTo>
                  <a:lnTo>
                    <a:pt x="4" y="24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7D2A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11" name="Freeform 72"/>
            <p:cNvSpPr>
              <a:spLocks/>
            </p:cNvSpPr>
            <p:nvPr/>
          </p:nvSpPr>
          <p:spPr bwMode="auto">
            <a:xfrm>
              <a:off x="2971" y="2302"/>
              <a:ext cx="13" cy="49"/>
            </a:xfrm>
            <a:custGeom>
              <a:avLst/>
              <a:gdLst>
                <a:gd name="T0" fmla="*/ 2147483647 w 3"/>
                <a:gd name="T1" fmla="*/ 2147483647 h 11"/>
                <a:gd name="T2" fmla="*/ 2147483647 w 3"/>
                <a:gd name="T3" fmla="*/ 2147483647 h 11"/>
                <a:gd name="T4" fmla="*/ 2147483647 w 3"/>
                <a:gd name="T5" fmla="*/ 2147483647 h 11"/>
                <a:gd name="T6" fmla="*/ 2147483647 w 3"/>
                <a:gd name="T7" fmla="*/ 2147483647 h 11"/>
                <a:gd name="T8" fmla="*/ 2147483647 w 3"/>
                <a:gd name="T9" fmla="*/ 2147483647 h 11"/>
                <a:gd name="T10" fmla="*/ 2147483647 w 3"/>
                <a:gd name="T11" fmla="*/ 2147483647 h 11"/>
                <a:gd name="T12" fmla="*/ 2147483647 w 3"/>
                <a:gd name="T13" fmla="*/ 2147483647 h 11"/>
                <a:gd name="T14" fmla="*/ 0 w 3"/>
                <a:gd name="T15" fmla="*/ 2147483647 h 11"/>
                <a:gd name="T16" fmla="*/ 0 w 3"/>
                <a:gd name="T17" fmla="*/ 2147483647 h 11"/>
                <a:gd name="T18" fmla="*/ 0 w 3"/>
                <a:gd name="T19" fmla="*/ 2147483647 h 11"/>
                <a:gd name="T20" fmla="*/ 0 w 3"/>
                <a:gd name="T21" fmla="*/ 2147483647 h 11"/>
                <a:gd name="T22" fmla="*/ 0 w 3"/>
                <a:gd name="T23" fmla="*/ 0 h 11"/>
                <a:gd name="T24" fmla="*/ 0 w 3"/>
                <a:gd name="T25" fmla="*/ 0 h 11"/>
                <a:gd name="T26" fmla="*/ 2147483647 w 3"/>
                <a:gd name="T27" fmla="*/ 2147483647 h 11"/>
                <a:gd name="T28" fmla="*/ 2147483647 w 3"/>
                <a:gd name="T29" fmla="*/ 2147483647 h 11"/>
                <a:gd name="T30" fmla="*/ 2147483647 w 3"/>
                <a:gd name="T31" fmla="*/ 2147483647 h 11"/>
                <a:gd name="T32" fmla="*/ 2147483647 w 3"/>
                <a:gd name="T33" fmla="*/ 2147483647 h 11"/>
                <a:gd name="T34" fmla="*/ 2147483647 w 3"/>
                <a:gd name="T35" fmla="*/ 2147483647 h 11"/>
                <a:gd name="T36" fmla="*/ 2147483647 w 3"/>
                <a:gd name="T37" fmla="*/ 2147483647 h 11"/>
                <a:gd name="T38" fmla="*/ 2147483647 w 3"/>
                <a:gd name="T39" fmla="*/ 2147483647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"/>
                <a:gd name="T61" fmla="*/ 0 h 11"/>
                <a:gd name="T62" fmla="*/ 3 w 3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" h="11">
                  <a:moveTo>
                    <a:pt x="3" y="11"/>
                  </a:move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3" y="9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7D2A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12" name="Freeform 73"/>
            <p:cNvSpPr>
              <a:spLocks/>
            </p:cNvSpPr>
            <p:nvPr/>
          </p:nvSpPr>
          <p:spPr bwMode="auto">
            <a:xfrm>
              <a:off x="2984" y="2297"/>
              <a:ext cx="124" cy="59"/>
            </a:xfrm>
            <a:custGeom>
              <a:avLst/>
              <a:gdLst>
                <a:gd name="T0" fmla="*/ 2147483647 w 26"/>
                <a:gd name="T1" fmla="*/ 2147483647 h 13"/>
                <a:gd name="T2" fmla="*/ 2147483647 w 26"/>
                <a:gd name="T3" fmla="*/ 2147483647 h 13"/>
                <a:gd name="T4" fmla="*/ 2147483647 w 26"/>
                <a:gd name="T5" fmla="*/ 2147483647 h 13"/>
                <a:gd name="T6" fmla="*/ 0 w 26"/>
                <a:gd name="T7" fmla="*/ 2147483647 h 13"/>
                <a:gd name="T8" fmla="*/ 0 w 26"/>
                <a:gd name="T9" fmla="*/ 2147483647 h 13"/>
                <a:gd name="T10" fmla="*/ 0 w 26"/>
                <a:gd name="T11" fmla="*/ 2147483647 h 13"/>
                <a:gd name="T12" fmla="*/ 0 w 26"/>
                <a:gd name="T13" fmla="*/ 2147483647 h 13"/>
                <a:gd name="T14" fmla="*/ 0 w 26"/>
                <a:gd name="T15" fmla="*/ 2147483647 h 13"/>
                <a:gd name="T16" fmla="*/ 0 w 26"/>
                <a:gd name="T17" fmla="*/ 2147483647 h 13"/>
                <a:gd name="T18" fmla="*/ 2147483647 w 26"/>
                <a:gd name="T19" fmla="*/ 2147483647 h 13"/>
                <a:gd name="T20" fmla="*/ 2147483647 w 26"/>
                <a:gd name="T21" fmla="*/ 2147483647 h 13"/>
                <a:gd name="T22" fmla="*/ 2147483647 w 26"/>
                <a:gd name="T23" fmla="*/ 2147483647 h 13"/>
                <a:gd name="T24" fmla="*/ 2147483647 w 26"/>
                <a:gd name="T25" fmla="*/ 2147483647 h 13"/>
                <a:gd name="T26" fmla="*/ 2147483647 w 26"/>
                <a:gd name="T27" fmla="*/ 2147483647 h 13"/>
                <a:gd name="T28" fmla="*/ 2147483647 w 26"/>
                <a:gd name="T29" fmla="*/ 2147483647 h 13"/>
                <a:gd name="T30" fmla="*/ 2147483647 w 26"/>
                <a:gd name="T31" fmla="*/ 2147483647 h 13"/>
                <a:gd name="T32" fmla="*/ 2147483647 w 26"/>
                <a:gd name="T33" fmla="*/ 2147483647 h 13"/>
                <a:gd name="T34" fmla="*/ 2147483647 w 26"/>
                <a:gd name="T35" fmla="*/ 2147483647 h 13"/>
                <a:gd name="T36" fmla="*/ 2147483647 w 26"/>
                <a:gd name="T37" fmla="*/ 2147483647 h 13"/>
                <a:gd name="T38" fmla="*/ 2147483647 w 26"/>
                <a:gd name="T39" fmla="*/ 2147483647 h 13"/>
                <a:gd name="T40" fmla="*/ 2147483647 w 26"/>
                <a:gd name="T41" fmla="*/ 2147483647 h 13"/>
                <a:gd name="T42" fmla="*/ 2147483647 w 26"/>
                <a:gd name="T43" fmla="*/ 2147483647 h 13"/>
                <a:gd name="T44" fmla="*/ 2147483647 w 26"/>
                <a:gd name="T45" fmla="*/ 2147483647 h 13"/>
                <a:gd name="T46" fmla="*/ 2147483647 w 26"/>
                <a:gd name="T47" fmla="*/ 2147483647 h 13"/>
                <a:gd name="T48" fmla="*/ 2147483647 w 26"/>
                <a:gd name="T49" fmla="*/ 2147483647 h 13"/>
                <a:gd name="T50" fmla="*/ 2147483647 w 26"/>
                <a:gd name="T51" fmla="*/ 2147483647 h 13"/>
                <a:gd name="T52" fmla="*/ 2147483647 w 26"/>
                <a:gd name="T53" fmla="*/ 2147483647 h 13"/>
                <a:gd name="T54" fmla="*/ 2147483647 w 26"/>
                <a:gd name="T55" fmla="*/ 2147483647 h 13"/>
                <a:gd name="T56" fmla="*/ 2147483647 w 26"/>
                <a:gd name="T57" fmla="*/ 2147483647 h 13"/>
                <a:gd name="T58" fmla="*/ 2147483647 w 26"/>
                <a:gd name="T59" fmla="*/ 0 h 13"/>
                <a:gd name="T60" fmla="*/ 2147483647 w 26"/>
                <a:gd name="T61" fmla="*/ 2147483647 h 13"/>
                <a:gd name="T62" fmla="*/ 2147483647 w 26"/>
                <a:gd name="T63" fmla="*/ 2147483647 h 13"/>
                <a:gd name="T64" fmla="*/ 2147483647 w 26"/>
                <a:gd name="T65" fmla="*/ 2147483647 h 13"/>
                <a:gd name="T66" fmla="*/ 2147483647 w 26"/>
                <a:gd name="T67" fmla="*/ 2147483647 h 13"/>
                <a:gd name="T68" fmla="*/ 2147483647 w 26"/>
                <a:gd name="T69" fmla="*/ 2147483647 h 13"/>
                <a:gd name="T70" fmla="*/ 2147483647 w 26"/>
                <a:gd name="T71" fmla="*/ 2147483647 h 13"/>
                <a:gd name="T72" fmla="*/ 2147483647 w 26"/>
                <a:gd name="T73" fmla="*/ 2147483647 h 13"/>
                <a:gd name="T74" fmla="*/ 2147483647 w 26"/>
                <a:gd name="T75" fmla="*/ 2147483647 h 13"/>
                <a:gd name="T76" fmla="*/ 2147483647 w 26"/>
                <a:gd name="T77" fmla="*/ 2147483647 h 13"/>
                <a:gd name="T78" fmla="*/ 2147483647 w 26"/>
                <a:gd name="T79" fmla="*/ 2147483647 h 13"/>
                <a:gd name="T80" fmla="*/ 2147483647 w 26"/>
                <a:gd name="T81" fmla="*/ 2147483647 h 13"/>
                <a:gd name="T82" fmla="*/ 2147483647 w 26"/>
                <a:gd name="T83" fmla="*/ 2147483647 h 13"/>
                <a:gd name="T84" fmla="*/ 2147483647 w 26"/>
                <a:gd name="T85" fmla="*/ 2147483647 h 13"/>
                <a:gd name="T86" fmla="*/ 2147483647 w 26"/>
                <a:gd name="T87" fmla="*/ 2147483647 h 13"/>
                <a:gd name="T88" fmla="*/ 2147483647 w 26"/>
                <a:gd name="T89" fmla="*/ 2147483647 h 1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"/>
                <a:gd name="T136" fmla="*/ 0 h 13"/>
                <a:gd name="T137" fmla="*/ 26 w 26"/>
                <a:gd name="T138" fmla="*/ 13 h 1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" h="13">
                  <a:moveTo>
                    <a:pt x="1" y="13"/>
                  </a:moveTo>
                  <a:lnTo>
                    <a:pt x="1" y="12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6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1" y="5"/>
                  </a:lnTo>
                  <a:lnTo>
                    <a:pt x="19" y="6"/>
                  </a:lnTo>
                  <a:lnTo>
                    <a:pt x="17" y="7"/>
                  </a:lnTo>
                  <a:lnTo>
                    <a:pt x="14" y="9"/>
                  </a:lnTo>
                  <a:lnTo>
                    <a:pt x="11" y="10"/>
                  </a:lnTo>
                  <a:lnTo>
                    <a:pt x="9" y="11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13" name="Freeform 74"/>
            <p:cNvSpPr>
              <a:spLocks/>
            </p:cNvSpPr>
            <p:nvPr/>
          </p:nvSpPr>
          <p:spPr bwMode="auto">
            <a:xfrm>
              <a:off x="2758" y="1871"/>
              <a:ext cx="525" cy="436"/>
            </a:xfrm>
            <a:custGeom>
              <a:avLst/>
              <a:gdLst>
                <a:gd name="T0" fmla="*/ 2147483647 w 111"/>
                <a:gd name="T1" fmla="*/ 2147483647 h 97"/>
                <a:gd name="T2" fmla="*/ 2147483647 w 111"/>
                <a:gd name="T3" fmla="*/ 2147483647 h 97"/>
                <a:gd name="T4" fmla="*/ 2147483647 w 111"/>
                <a:gd name="T5" fmla="*/ 2147483647 h 97"/>
                <a:gd name="T6" fmla="*/ 0 w 111"/>
                <a:gd name="T7" fmla="*/ 2147483647 h 97"/>
                <a:gd name="T8" fmla="*/ 2147483647 w 111"/>
                <a:gd name="T9" fmla="*/ 2147483647 h 97"/>
                <a:gd name="T10" fmla="*/ 2147483647 w 111"/>
                <a:gd name="T11" fmla="*/ 2147483647 h 97"/>
                <a:gd name="T12" fmla="*/ 2147483647 w 111"/>
                <a:gd name="T13" fmla="*/ 2147483647 h 97"/>
                <a:gd name="T14" fmla="*/ 2147483647 w 111"/>
                <a:gd name="T15" fmla="*/ 2147483647 h 97"/>
                <a:gd name="T16" fmla="*/ 2147483647 w 111"/>
                <a:gd name="T17" fmla="*/ 2147483647 h 97"/>
                <a:gd name="T18" fmla="*/ 2147483647 w 111"/>
                <a:gd name="T19" fmla="*/ 2147483647 h 97"/>
                <a:gd name="T20" fmla="*/ 2147483647 w 111"/>
                <a:gd name="T21" fmla="*/ 2147483647 h 97"/>
                <a:gd name="T22" fmla="*/ 2147483647 w 111"/>
                <a:gd name="T23" fmla="*/ 2147483647 h 97"/>
                <a:gd name="T24" fmla="*/ 2147483647 w 111"/>
                <a:gd name="T25" fmla="*/ 2147483647 h 97"/>
                <a:gd name="T26" fmla="*/ 2147483647 w 111"/>
                <a:gd name="T27" fmla="*/ 2147483647 h 97"/>
                <a:gd name="T28" fmla="*/ 2147483647 w 111"/>
                <a:gd name="T29" fmla="*/ 2147483647 h 97"/>
                <a:gd name="T30" fmla="*/ 2147483647 w 111"/>
                <a:gd name="T31" fmla="*/ 2147483647 h 97"/>
                <a:gd name="T32" fmla="*/ 2147483647 w 111"/>
                <a:gd name="T33" fmla="*/ 2147483647 h 97"/>
                <a:gd name="T34" fmla="*/ 2147483647 w 111"/>
                <a:gd name="T35" fmla="*/ 2147483647 h 97"/>
                <a:gd name="T36" fmla="*/ 2147483647 w 111"/>
                <a:gd name="T37" fmla="*/ 2147483647 h 97"/>
                <a:gd name="T38" fmla="*/ 2147483647 w 111"/>
                <a:gd name="T39" fmla="*/ 2147483647 h 97"/>
                <a:gd name="T40" fmla="*/ 2147483647 w 111"/>
                <a:gd name="T41" fmla="*/ 2147483647 h 97"/>
                <a:gd name="T42" fmla="*/ 2147483647 w 111"/>
                <a:gd name="T43" fmla="*/ 2147483647 h 97"/>
                <a:gd name="T44" fmla="*/ 2147483647 w 111"/>
                <a:gd name="T45" fmla="*/ 2147483647 h 97"/>
                <a:gd name="T46" fmla="*/ 2147483647 w 111"/>
                <a:gd name="T47" fmla="*/ 2147483647 h 97"/>
                <a:gd name="T48" fmla="*/ 2147483647 w 111"/>
                <a:gd name="T49" fmla="*/ 2147483647 h 97"/>
                <a:gd name="T50" fmla="*/ 2147483647 w 111"/>
                <a:gd name="T51" fmla="*/ 2147483647 h 97"/>
                <a:gd name="T52" fmla="*/ 2147483647 w 111"/>
                <a:gd name="T53" fmla="*/ 2147483647 h 97"/>
                <a:gd name="T54" fmla="*/ 2147483647 w 111"/>
                <a:gd name="T55" fmla="*/ 2147483647 h 97"/>
                <a:gd name="T56" fmla="*/ 2147483647 w 111"/>
                <a:gd name="T57" fmla="*/ 2147483647 h 97"/>
                <a:gd name="T58" fmla="*/ 2147483647 w 111"/>
                <a:gd name="T59" fmla="*/ 2147483647 h 97"/>
                <a:gd name="T60" fmla="*/ 2147483647 w 111"/>
                <a:gd name="T61" fmla="*/ 2147483647 h 97"/>
                <a:gd name="T62" fmla="*/ 2147483647 w 111"/>
                <a:gd name="T63" fmla="*/ 2147483647 h 97"/>
                <a:gd name="T64" fmla="*/ 2147483647 w 111"/>
                <a:gd name="T65" fmla="*/ 2147483647 h 97"/>
                <a:gd name="T66" fmla="*/ 2147483647 w 111"/>
                <a:gd name="T67" fmla="*/ 2147483647 h 97"/>
                <a:gd name="T68" fmla="*/ 2147483647 w 111"/>
                <a:gd name="T69" fmla="*/ 2147483647 h 97"/>
                <a:gd name="T70" fmla="*/ 2147483647 w 111"/>
                <a:gd name="T71" fmla="*/ 2147483647 h 97"/>
                <a:gd name="T72" fmla="*/ 2147483647 w 111"/>
                <a:gd name="T73" fmla="*/ 2147483647 h 97"/>
                <a:gd name="T74" fmla="*/ 2147483647 w 111"/>
                <a:gd name="T75" fmla="*/ 2147483647 h 97"/>
                <a:gd name="T76" fmla="*/ 2147483647 w 111"/>
                <a:gd name="T77" fmla="*/ 2147483647 h 97"/>
                <a:gd name="T78" fmla="*/ 2147483647 w 111"/>
                <a:gd name="T79" fmla="*/ 2147483647 h 97"/>
                <a:gd name="T80" fmla="*/ 2147483647 w 111"/>
                <a:gd name="T81" fmla="*/ 2147483647 h 97"/>
                <a:gd name="T82" fmla="*/ 2147483647 w 111"/>
                <a:gd name="T83" fmla="*/ 2147483647 h 97"/>
                <a:gd name="T84" fmla="*/ 2147483647 w 111"/>
                <a:gd name="T85" fmla="*/ 2147483647 h 97"/>
                <a:gd name="T86" fmla="*/ 2147483647 w 111"/>
                <a:gd name="T87" fmla="*/ 2147483647 h 97"/>
                <a:gd name="T88" fmla="*/ 2147483647 w 111"/>
                <a:gd name="T89" fmla="*/ 2147483647 h 97"/>
                <a:gd name="T90" fmla="*/ 2147483647 w 111"/>
                <a:gd name="T91" fmla="*/ 2147483647 h 97"/>
                <a:gd name="T92" fmla="*/ 2147483647 w 111"/>
                <a:gd name="T93" fmla="*/ 2147483647 h 97"/>
                <a:gd name="T94" fmla="*/ 2147483647 w 111"/>
                <a:gd name="T95" fmla="*/ 2147483647 h 97"/>
                <a:gd name="T96" fmla="*/ 2147483647 w 111"/>
                <a:gd name="T97" fmla="*/ 2147483647 h 97"/>
                <a:gd name="T98" fmla="*/ 2147483647 w 111"/>
                <a:gd name="T99" fmla="*/ 2147483647 h 97"/>
                <a:gd name="T100" fmla="*/ 2147483647 w 111"/>
                <a:gd name="T101" fmla="*/ 2147483647 h 97"/>
                <a:gd name="T102" fmla="*/ 2147483647 w 111"/>
                <a:gd name="T103" fmla="*/ 2147483647 h 97"/>
                <a:gd name="T104" fmla="*/ 2147483647 w 111"/>
                <a:gd name="T105" fmla="*/ 2147483647 h 97"/>
                <a:gd name="T106" fmla="*/ 2147483647 w 111"/>
                <a:gd name="T107" fmla="*/ 2147483647 h 97"/>
                <a:gd name="T108" fmla="*/ 2147483647 w 111"/>
                <a:gd name="T109" fmla="*/ 2147483647 h 97"/>
                <a:gd name="T110" fmla="*/ 2147483647 w 111"/>
                <a:gd name="T111" fmla="*/ 2147483647 h 97"/>
                <a:gd name="T112" fmla="*/ 2147483647 w 111"/>
                <a:gd name="T113" fmla="*/ 2147483647 h 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1"/>
                <a:gd name="T172" fmla="*/ 0 h 97"/>
                <a:gd name="T173" fmla="*/ 111 w 111"/>
                <a:gd name="T174" fmla="*/ 97 h 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1" h="97">
                  <a:moveTo>
                    <a:pt x="57" y="97"/>
                  </a:moveTo>
                  <a:lnTo>
                    <a:pt x="55" y="97"/>
                  </a:lnTo>
                  <a:lnTo>
                    <a:pt x="53" y="96"/>
                  </a:lnTo>
                  <a:lnTo>
                    <a:pt x="50" y="96"/>
                  </a:lnTo>
                  <a:lnTo>
                    <a:pt x="48" y="95"/>
                  </a:lnTo>
                  <a:lnTo>
                    <a:pt x="45" y="94"/>
                  </a:lnTo>
                  <a:lnTo>
                    <a:pt x="42" y="94"/>
                  </a:lnTo>
                  <a:lnTo>
                    <a:pt x="40" y="93"/>
                  </a:lnTo>
                  <a:lnTo>
                    <a:pt x="37" y="92"/>
                  </a:lnTo>
                  <a:lnTo>
                    <a:pt x="34" y="91"/>
                  </a:lnTo>
                  <a:lnTo>
                    <a:pt x="31" y="89"/>
                  </a:lnTo>
                  <a:lnTo>
                    <a:pt x="29" y="88"/>
                  </a:lnTo>
                  <a:lnTo>
                    <a:pt x="26" y="87"/>
                  </a:lnTo>
                  <a:lnTo>
                    <a:pt x="23" y="85"/>
                  </a:lnTo>
                  <a:lnTo>
                    <a:pt x="20" y="84"/>
                  </a:lnTo>
                  <a:lnTo>
                    <a:pt x="18" y="82"/>
                  </a:lnTo>
                  <a:lnTo>
                    <a:pt x="16" y="80"/>
                  </a:lnTo>
                  <a:lnTo>
                    <a:pt x="13" y="78"/>
                  </a:lnTo>
                  <a:lnTo>
                    <a:pt x="11" y="77"/>
                  </a:lnTo>
                  <a:lnTo>
                    <a:pt x="9" y="75"/>
                  </a:lnTo>
                  <a:lnTo>
                    <a:pt x="7" y="73"/>
                  </a:lnTo>
                  <a:lnTo>
                    <a:pt x="6" y="71"/>
                  </a:lnTo>
                  <a:lnTo>
                    <a:pt x="4" y="68"/>
                  </a:lnTo>
                  <a:lnTo>
                    <a:pt x="3" y="66"/>
                  </a:lnTo>
                  <a:lnTo>
                    <a:pt x="2" y="65"/>
                  </a:lnTo>
                  <a:lnTo>
                    <a:pt x="2" y="64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1" y="51"/>
                  </a:lnTo>
                  <a:lnTo>
                    <a:pt x="1" y="50"/>
                  </a:lnTo>
                  <a:lnTo>
                    <a:pt x="1" y="49"/>
                  </a:lnTo>
                  <a:lnTo>
                    <a:pt x="2" y="47"/>
                  </a:lnTo>
                  <a:lnTo>
                    <a:pt x="2" y="46"/>
                  </a:lnTo>
                  <a:lnTo>
                    <a:pt x="3" y="45"/>
                  </a:lnTo>
                  <a:lnTo>
                    <a:pt x="4" y="43"/>
                  </a:lnTo>
                  <a:lnTo>
                    <a:pt x="5" y="42"/>
                  </a:lnTo>
                  <a:lnTo>
                    <a:pt x="6" y="41"/>
                  </a:lnTo>
                  <a:lnTo>
                    <a:pt x="7" y="39"/>
                  </a:lnTo>
                  <a:lnTo>
                    <a:pt x="8" y="38"/>
                  </a:lnTo>
                  <a:lnTo>
                    <a:pt x="11" y="35"/>
                  </a:lnTo>
                  <a:lnTo>
                    <a:pt x="13" y="32"/>
                  </a:lnTo>
                  <a:lnTo>
                    <a:pt x="15" y="30"/>
                  </a:lnTo>
                  <a:lnTo>
                    <a:pt x="16" y="29"/>
                  </a:lnTo>
                  <a:lnTo>
                    <a:pt x="17" y="27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9" y="17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9"/>
                  </a:lnTo>
                  <a:lnTo>
                    <a:pt x="24" y="11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7" y="20"/>
                  </a:lnTo>
                  <a:lnTo>
                    <a:pt x="28" y="21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24" y="25"/>
                  </a:lnTo>
                  <a:lnTo>
                    <a:pt x="26" y="25"/>
                  </a:lnTo>
                  <a:lnTo>
                    <a:pt x="28" y="25"/>
                  </a:lnTo>
                  <a:lnTo>
                    <a:pt x="31" y="25"/>
                  </a:lnTo>
                  <a:lnTo>
                    <a:pt x="30" y="26"/>
                  </a:lnTo>
                  <a:lnTo>
                    <a:pt x="29" y="26"/>
                  </a:lnTo>
                  <a:lnTo>
                    <a:pt x="27" y="26"/>
                  </a:lnTo>
                  <a:lnTo>
                    <a:pt x="26" y="27"/>
                  </a:lnTo>
                  <a:lnTo>
                    <a:pt x="25" y="27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1" y="30"/>
                  </a:lnTo>
                  <a:lnTo>
                    <a:pt x="23" y="29"/>
                  </a:lnTo>
                  <a:lnTo>
                    <a:pt x="24" y="29"/>
                  </a:lnTo>
                  <a:lnTo>
                    <a:pt x="25" y="28"/>
                  </a:lnTo>
                  <a:lnTo>
                    <a:pt x="27" y="28"/>
                  </a:lnTo>
                  <a:lnTo>
                    <a:pt x="28" y="27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33" y="27"/>
                  </a:lnTo>
                  <a:lnTo>
                    <a:pt x="31" y="28"/>
                  </a:lnTo>
                  <a:lnTo>
                    <a:pt x="30" y="29"/>
                  </a:lnTo>
                  <a:lnTo>
                    <a:pt x="29" y="31"/>
                  </a:lnTo>
                  <a:lnTo>
                    <a:pt x="28" y="32"/>
                  </a:lnTo>
                  <a:lnTo>
                    <a:pt x="28" y="33"/>
                  </a:lnTo>
                  <a:lnTo>
                    <a:pt x="27" y="34"/>
                  </a:lnTo>
                  <a:lnTo>
                    <a:pt x="27" y="35"/>
                  </a:lnTo>
                  <a:lnTo>
                    <a:pt x="27" y="37"/>
                  </a:lnTo>
                  <a:lnTo>
                    <a:pt x="26" y="38"/>
                  </a:lnTo>
                  <a:lnTo>
                    <a:pt x="26" y="39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6" y="43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5" y="46"/>
                  </a:lnTo>
                  <a:lnTo>
                    <a:pt x="25" y="47"/>
                  </a:lnTo>
                  <a:lnTo>
                    <a:pt x="24" y="48"/>
                  </a:lnTo>
                  <a:lnTo>
                    <a:pt x="23" y="50"/>
                  </a:lnTo>
                  <a:lnTo>
                    <a:pt x="22" y="52"/>
                  </a:lnTo>
                  <a:lnTo>
                    <a:pt x="21" y="53"/>
                  </a:lnTo>
                  <a:lnTo>
                    <a:pt x="19" y="55"/>
                  </a:lnTo>
                  <a:lnTo>
                    <a:pt x="17" y="56"/>
                  </a:lnTo>
                  <a:lnTo>
                    <a:pt x="15" y="57"/>
                  </a:lnTo>
                  <a:lnTo>
                    <a:pt x="13" y="58"/>
                  </a:lnTo>
                  <a:lnTo>
                    <a:pt x="13" y="59"/>
                  </a:lnTo>
                  <a:lnTo>
                    <a:pt x="14" y="59"/>
                  </a:lnTo>
                  <a:lnTo>
                    <a:pt x="15" y="59"/>
                  </a:lnTo>
                  <a:lnTo>
                    <a:pt x="16" y="58"/>
                  </a:lnTo>
                  <a:lnTo>
                    <a:pt x="17" y="58"/>
                  </a:lnTo>
                  <a:lnTo>
                    <a:pt x="18" y="57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3" y="56"/>
                  </a:lnTo>
                  <a:lnTo>
                    <a:pt x="23" y="57"/>
                  </a:lnTo>
                  <a:lnTo>
                    <a:pt x="24" y="57"/>
                  </a:lnTo>
                  <a:lnTo>
                    <a:pt x="24" y="58"/>
                  </a:lnTo>
                  <a:lnTo>
                    <a:pt x="25" y="58"/>
                  </a:lnTo>
                  <a:lnTo>
                    <a:pt x="25" y="59"/>
                  </a:lnTo>
                  <a:lnTo>
                    <a:pt x="26" y="59"/>
                  </a:lnTo>
                  <a:lnTo>
                    <a:pt x="26" y="60"/>
                  </a:lnTo>
                  <a:lnTo>
                    <a:pt x="27" y="60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1"/>
                  </a:lnTo>
                  <a:lnTo>
                    <a:pt x="29" y="62"/>
                  </a:lnTo>
                  <a:lnTo>
                    <a:pt x="30" y="62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5" y="65"/>
                  </a:lnTo>
                  <a:lnTo>
                    <a:pt x="36" y="66"/>
                  </a:lnTo>
                  <a:lnTo>
                    <a:pt x="38" y="67"/>
                  </a:lnTo>
                  <a:lnTo>
                    <a:pt x="42" y="69"/>
                  </a:lnTo>
                  <a:lnTo>
                    <a:pt x="43" y="70"/>
                  </a:lnTo>
                  <a:lnTo>
                    <a:pt x="45" y="70"/>
                  </a:lnTo>
                  <a:lnTo>
                    <a:pt x="47" y="71"/>
                  </a:lnTo>
                  <a:lnTo>
                    <a:pt x="49" y="72"/>
                  </a:lnTo>
                  <a:lnTo>
                    <a:pt x="50" y="72"/>
                  </a:lnTo>
                  <a:lnTo>
                    <a:pt x="51" y="72"/>
                  </a:lnTo>
                  <a:lnTo>
                    <a:pt x="52" y="72"/>
                  </a:lnTo>
                  <a:lnTo>
                    <a:pt x="54" y="71"/>
                  </a:lnTo>
                  <a:lnTo>
                    <a:pt x="57" y="70"/>
                  </a:lnTo>
                  <a:lnTo>
                    <a:pt x="59" y="69"/>
                  </a:lnTo>
                  <a:lnTo>
                    <a:pt x="62" y="68"/>
                  </a:lnTo>
                  <a:lnTo>
                    <a:pt x="64" y="66"/>
                  </a:lnTo>
                  <a:lnTo>
                    <a:pt x="66" y="65"/>
                  </a:lnTo>
                  <a:lnTo>
                    <a:pt x="68" y="63"/>
                  </a:lnTo>
                  <a:lnTo>
                    <a:pt x="70" y="61"/>
                  </a:lnTo>
                  <a:lnTo>
                    <a:pt x="72" y="59"/>
                  </a:lnTo>
                  <a:lnTo>
                    <a:pt x="74" y="57"/>
                  </a:lnTo>
                  <a:lnTo>
                    <a:pt x="76" y="55"/>
                  </a:lnTo>
                  <a:lnTo>
                    <a:pt x="78" y="53"/>
                  </a:lnTo>
                  <a:lnTo>
                    <a:pt x="80" y="51"/>
                  </a:lnTo>
                  <a:lnTo>
                    <a:pt x="81" y="48"/>
                  </a:lnTo>
                  <a:lnTo>
                    <a:pt x="83" y="46"/>
                  </a:lnTo>
                  <a:lnTo>
                    <a:pt x="84" y="44"/>
                  </a:lnTo>
                  <a:lnTo>
                    <a:pt x="85" y="44"/>
                  </a:lnTo>
                  <a:lnTo>
                    <a:pt x="86" y="44"/>
                  </a:lnTo>
                  <a:lnTo>
                    <a:pt x="86" y="45"/>
                  </a:lnTo>
                  <a:lnTo>
                    <a:pt x="86" y="44"/>
                  </a:lnTo>
                  <a:lnTo>
                    <a:pt x="86" y="43"/>
                  </a:lnTo>
                  <a:lnTo>
                    <a:pt x="85" y="43"/>
                  </a:lnTo>
                  <a:lnTo>
                    <a:pt x="85" y="42"/>
                  </a:lnTo>
                  <a:lnTo>
                    <a:pt x="83" y="39"/>
                  </a:lnTo>
                  <a:lnTo>
                    <a:pt x="83" y="38"/>
                  </a:lnTo>
                  <a:lnTo>
                    <a:pt x="82" y="37"/>
                  </a:lnTo>
                  <a:lnTo>
                    <a:pt x="82" y="36"/>
                  </a:lnTo>
                  <a:lnTo>
                    <a:pt x="81" y="36"/>
                  </a:lnTo>
                  <a:lnTo>
                    <a:pt x="81" y="37"/>
                  </a:lnTo>
                  <a:lnTo>
                    <a:pt x="81" y="38"/>
                  </a:lnTo>
                  <a:lnTo>
                    <a:pt x="82" y="39"/>
                  </a:lnTo>
                  <a:lnTo>
                    <a:pt x="82" y="41"/>
                  </a:lnTo>
                  <a:lnTo>
                    <a:pt x="81" y="41"/>
                  </a:lnTo>
                  <a:lnTo>
                    <a:pt x="81" y="40"/>
                  </a:lnTo>
                  <a:lnTo>
                    <a:pt x="80" y="39"/>
                  </a:lnTo>
                  <a:lnTo>
                    <a:pt x="79" y="36"/>
                  </a:lnTo>
                  <a:lnTo>
                    <a:pt x="79" y="35"/>
                  </a:lnTo>
                  <a:lnTo>
                    <a:pt x="78" y="35"/>
                  </a:lnTo>
                  <a:lnTo>
                    <a:pt x="78" y="34"/>
                  </a:lnTo>
                  <a:lnTo>
                    <a:pt x="78" y="33"/>
                  </a:lnTo>
                  <a:lnTo>
                    <a:pt x="77" y="33"/>
                  </a:lnTo>
                  <a:lnTo>
                    <a:pt x="77" y="34"/>
                  </a:lnTo>
                  <a:lnTo>
                    <a:pt x="77" y="35"/>
                  </a:lnTo>
                  <a:lnTo>
                    <a:pt x="77" y="36"/>
                  </a:lnTo>
                  <a:lnTo>
                    <a:pt x="77" y="37"/>
                  </a:lnTo>
                  <a:lnTo>
                    <a:pt x="78" y="38"/>
                  </a:lnTo>
                  <a:lnTo>
                    <a:pt x="79" y="39"/>
                  </a:lnTo>
                  <a:lnTo>
                    <a:pt x="79" y="41"/>
                  </a:lnTo>
                  <a:lnTo>
                    <a:pt x="80" y="42"/>
                  </a:lnTo>
                  <a:lnTo>
                    <a:pt x="81" y="42"/>
                  </a:lnTo>
                  <a:lnTo>
                    <a:pt x="81" y="43"/>
                  </a:lnTo>
                  <a:lnTo>
                    <a:pt x="81" y="44"/>
                  </a:lnTo>
                  <a:lnTo>
                    <a:pt x="81" y="45"/>
                  </a:lnTo>
                  <a:lnTo>
                    <a:pt x="80" y="46"/>
                  </a:lnTo>
                  <a:lnTo>
                    <a:pt x="80" y="47"/>
                  </a:lnTo>
                  <a:lnTo>
                    <a:pt x="79" y="48"/>
                  </a:lnTo>
                  <a:lnTo>
                    <a:pt x="79" y="49"/>
                  </a:lnTo>
                  <a:lnTo>
                    <a:pt x="78" y="51"/>
                  </a:lnTo>
                  <a:lnTo>
                    <a:pt x="76" y="52"/>
                  </a:lnTo>
                  <a:lnTo>
                    <a:pt x="74" y="54"/>
                  </a:lnTo>
                  <a:lnTo>
                    <a:pt x="73" y="56"/>
                  </a:lnTo>
                  <a:lnTo>
                    <a:pt x="71" y="58"/>
                  </a:lnTo>
                  <a:lnTo>
                    <a:pt x="69" y="59"/>
                  </a:lnTo>
                  <a:lnTo>
                    <a:pt x="67" y="61"/>
                  </a:lnTo>
                  <a:lnTo>
                    <a:pt x="65" y="62"/>
                  </a:lnTo>
                  <a:lnTo>
                    <a:pt x="63" y="64"/>
                  </a:lnTo>
                  <a:lnTo>
                    <a:pt x="61" y="65"/>
                  </a:lnTo>
                  <a:lnTo>
                    <a:pt x="59" y="66"/>
                  </a:lnTo>
                  <a:lnTo>
                    <a:pt x="57" y="68"/>
                  </a:lnTo>
                  <a:lnTo>
                    <a:pt x="56" y="69"/>
                  </a:lnTo>
                  <a:lnTo>
                    <a:pt x="55" y="69"/>
                  </a:lnTo>
                  <a:lnTo>
                    <a:pt x="54" y="69"/>
                  </a:lnTo>
                  <a:lnTo>
                    <a:pt x="53" y="69"/>
                  </a:lnTo>
                  <a:lnTo>
                    <a:pt x="51" y="69"/>
                  </a:lnTo>
                  <a:lnTo>
                    <a:pt x="50" y="68"/>
                  </a:lnTo>
                  <a:lnTo>
                    <a:pt x="49" y="68"/>
                  </a:lnTo>
                  <a:lnTo>
                    <a:pt x="47" y="68"/>
                  </a:lnTo>
                  <a:lnTo>
                    <a:pt x="46" y="67"/>
                  </a:lnTo>
                  <a:lnTo>
                    <a:pt x="44" y="67"/>
                  </a:lnTo>
                  <a:lnTo>
                    <a:pt x="43" y="66"/>
                  </a:lnTo>
                  <a:lnTo>
                    <a:pt x="39" y="65"/>
                  </a:lnTo>
                  <a:lnTo>
                    <a:pt x="36" y="64"/>
                  </a:lnTo>
                  <a:lnTo>
                    <a:pt x="35" y="63"/>
                  </a:lnTo>
                  <a:lnTo>
                    <a:pt x="33" y="62"/>
                  </a:lnTo>
                  <a:lnTo>
                    <a:pt x="32" y="62"/>
                  </a:lnTo>
                  <a:lnTo>
                    <a:pt x="31" y="61"/>
                  </a:lnTo>
                  <a:lnTo>
                    <a:pt x="29" y="60"/>
                  </a:lnTo>
                  <a:lnTo>
                    <a:pt x="28" y="59"/>
                  </a:lnTo>
                  <a:lnTo>
                    <a:pt x="27" y="58"/>
                  </a:lnTo>
                  <a:lnTo>
                    <a:pt x="26" y="57"/>
                  </a:lnTo>
                  <a:lnTo>
                    <a:pt x="26" y="56"/>
                  </a:lnTo>
                  <a:lnTo>
                    <a:pt x="25" y="56"/>
                  </a:lnTo>
                  <a:lnTo>
                    <a:pt x="24" y="55"/>
                  </a:lnTo>
                  <a:lnTo>
                    <a:pt x="24" y="54"/>
                  </a:lnTo>
                  <a:lnTo>
                    <a:pt x="24" y="53"/>
                  </a:lnTo>
                  <a:lnTo>
                    <a:pt x="24" y="52"/>
                  </a:lnTo>
                  <a:lnTo>
                    <a:pt x="25" y="51"/>
                  </a:lnTo>
                  <a:lnTo>
                    <a:pt x="25" y="50"/>
                  </a:lnTo>
                  <a:lnTo>
                    <a:pt x="26" y="50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8" y="49"/>
                  </a:lnTo>
                  <a:lnTo>
                    <a:pt x="29" y="50"/>
                  </a:lnTo>
                  <a:lnTo>
                    <a:pt x="30" y="51"/>
                  </a:lnTo>
                  <a:lnTo>
                    <a:pt x="32" y="52"/>
                  </a:lnTo>
                  <a:lnTo>
                    <a:pt x="33" y="54"/>
                  </a:lnTo>
                  <a:lnTo>
                    <a:pt x="35" y="54"/>
                  </a:lnTo>
                  <a:lnTo>
                    <a:pt x="37" y="55"/>
                  </a:lnTo>
                  <a:lnTo>
                    <a:pt x="39" y="56"/>
                  </a:lnTo>
                  <a:lnTo>
                    <a:pt x="41" y="56"/>
                  </a:lnTo>
                  <a:lnTo>
                    <a:pt x="43" y="57"/>
                  </a:lnTo>
                  <a:lnTo>
                    <a:pt x="45" y="57"/>
                  </a:lnTo>
                  <a:lnTo>
                    <a:pt x="47" y="57"/>
                  </a:lnTo>
                  <a:lnTo>
                    <a:pt x="49" y="57"/>
                  </a:lnTo>
                  <a:lnTo>
                    <a:pt x="52" y="56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2" y="54"/>
                  </a:lnTo>
                  <a:lnTo>
                    <a:pt x="64" y="53"/>
                  </a:lnTo>
                  <a:lnTo>
                    <a:pt x="66" y="52"/>
                  </a:lnTo>
                  <a:lnTo>
                    <a:pt x="68" y="50"/>
                  </a:lnTo>
                  <a:lnTo>
                    <a:pt x="69" y="49"/>
                  </a:lnTo>
                  <a:lnTo>
                    <a:pt x="71" y="48"/>
                  </a:lnTo>
                  <a:lnTo>
                    <a:pt x="72" y="46"/>
                  </a:lnTo>
                  <a:lnTo>
                    <a:pt x="73" y="45"/>
                  </a:lnTo>
                  <a:lnTo>
                    <a:pt x="74" y="43"/>
                  </a:lnTo>
                  <a:lnTo>
                    <a:pt x="75" y="41"/>
                  </a:lnTo>
                  <a:lnTo>
                    <a:pt x="75" y="40"/>
                  </a:lnTo>
                  <a:lnTo>
                    <a:pt x="75" y="39"/>
                  </a:lnTo>
                  <a:lnTo>
                    <a:pt x="75" y="38"/>
                  </a:lnTo>
                  <a:lnTo>
                    <a:pt x="75" y="36"/>
                  </a:lnTo>
                  <a:lnTo>
                    <a:pt x="75" y="34"/>
                  </a:lnTo>
                  <a:lnTo>
                    <a:pt x="75" y="33"/>
                  </a:lnTo>
                  <a:lnTo>
                    <a:pt x="75" y="32"/>
                  </a:lnTo>
                  <a:lnTo>
                    <a:pt x="75" y="31"/>
                  </a:lnTo>
                  <a:lnTo>
                    <a:pt x="74" y="31"/>
                  </a:lnTo>
                  <a:lnTo>
                    <a:pt x="74" y="30"/>
                  </a:lnTo>
                  <a:lnTo>
                    <a:pt x="73" y="29"/>
                  </a:lnTo>
                  <a:lnTo>
                    <a:pt x="72" y="28"/>
                  </a:lnTo>
                  <a:lnTo>
                    <a:pt x="72" y="27"/>
                  </a:lnTo>
                  <a:lnTo>
                    <a:pt x="70" y="25"/>
                  </a:lnTo>
                  <a:lnTo>
                    <a:pt x="69" y="24"/>
                  </a:lnTo>
                  <a:lnTo>
                    <a:pt x="69" y="23"/>
                  </a:lnTo>
                  <a:lnTo>
                    <a:pt x="68" y="23"/>
                  </a:lnTo>
                  <a:lnTo>
                    <a:pt x="67" y="22"/>
                  </a:lnTo>
                  <a:lnTo>
                    <a:pt x="67" y="21"/>
                  </a:lnTo>
                  <a:lnTo>
                    <a:pt x="66" y="20"/>
                  </a:lnTo>
                  <a:lnTo>
                    <a:pt x="71" y="19"/>
                  </a:lnTo>
                  <a:lnTo>
                    <a:pt x="73" y="19"/>
                  </a:lnTo>
                  <a:lnTo>
                    <a:pt x="75" y="19"/>
                  </a:lnTo>
                  <a:lnTo>
                    <a:pt x="75" y="18"/>
                  </a:lnTo>
                  <a:lnTo>
                    <a:pt x="74" y="18"/>
                  </a:lnTo>
                  <a:lnTo>
                    <a:pt x="73" y="18"/>
                  </a:lnTo>
                  <a:lnTo>
                    <a:pt x="72" y="18"/>
                  </a:lnTo>
                  <a:lnTo>
                    <a:pt x="70" y="18"/>
                  </a:lnTo>
                  <a:lnTo>
                    <a:pt x="69" y="18"/>
                  </a:lnTo>
                  <a:lnTo>
                    <a:pt x="68" y="18"/>
                  </a:lnTo>
                  <a:lnTo>
                    <a:pt x="67" y="18"/>
                  </a:lnTo>
                  <a:lnTo>
                    <a:pt x="66" y="18"/>
                  </a:lnTo>
                  <a:lnTo>
                    <a:pt x="66" y="19"/>
                  </a:lnTo>
                  <a:lnTo>
                    <a:pt x="66" y="18"/>
                  </a:lnTo>
                  <a:lnTo>
                    <a:pt x="67" y="18"/>
                  </a:lnTo>
                  <a:lnTo>
                    <a:pt x="68" y="18"/>
                  </a:lnTo>
                  <a:lnTo>
                    <a:pt x="69" y="18"/>
                  </a:lnTo>
                  <a:lnTo>
                    <a:pt x="70" y="17"/>
                  </a:lnTo>
                  <a:lnTo>
                    <a:pt x="71" y="17"/>
                  </a:lnTo>
                  <a:lnTo>
                    <a:pt x="72" y="17"/>
                  </a:lnTo>
                  <a:lnTo>
                    <a:pt x="73" y="16"/>
                  </a:lnTo>
                  <a:lnTo>
                    <a:pt x="75" y="16"/>
                  </a:lnTo>
                  <a:lnTo>
                    <a:pt x="75" y="15"/>
                  </a:lnTo>
                  <a:lnTo>
                    <a:pt x="72" y="15"/>
                  </a:lnTo>
                  <a:lnTo>
                    <a:pt x="70" y="16"/>
                  </a:lnTo>
                  <a:lnTo>
                    <a:pt x="70" y="15"/>
                  </a:lnTo>
                  <a:lnTo>
                    <a:pt x="71" y="14"/>
                  </a:lnTo>
                  <a:lnTo>
                    <a:pt x="72" y="13"/>
                  </a:lnTo>
                  <a:lnTo>
                    <a:pt x="73" y="12"/>
                  </a:lnTo>
                  <a:lnTo>
                    <a:pt x="73" y="11"/>
                  </a:lnTo>
                  <a:lnTo>
                    <a:pt x="73" y="10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2"/>
                  </a:lnTo>
                  <a:lnTo>
                    <a:pt x="76" y="0"/>
                  </a:lnTo>
                  <a:lnTo>
                    <a:pt x="76" y="1"/>
                  </a:lnTo>
                  <a:lnTo>
                    <a:pt x="77" y="1"/>
                  </a:lnTo>
                  <a:lnTo>
                    <a:pt x="78" y="2"/>
                  </a:lnTo>
                  <a:lnTo>
                    <a:pt x="79" y="3"/>
                  </a:lnTo>
                  <a:lnTo>
                    <a:pt x="80" y="4"/>
                  </a:lnTo>
                  <a:lnTo>
                    <a:pt x="81" y="5"/>
                  </a:lnTo>
                  <a:lnTo>
                    <a:pt x="82" y="7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3" y="11"/>
                  </a:lnTo>
                  <a:lnTo>
                    <a:pt x="84" y="12"/>
                  </a:lnTo>
                  <a:lnTo>
                    <a:pt x="85" y="13"/>
                  </a:lnTo>
                  <a:lnTo>
                    <a:pt x="87" y="14"/>
                  </a:lnTo>
                  <a:lnTo>
                    <a:pt x="90" y="16"/>
                  </a:lnTo>
                  <a:lnTo>
                    <a:pt x="96" y="19"/>
                  </a:lnTo>
                  <a:lnTo>
                    <a:pt x="98" y="19"/>
                  </a:lnTo>
                  <a:lnTo>
                    <a:pt x="100" y="20"/>
                  </a:lnTo>
                  <a:lnTo>
                    <a:pt x="101" y="21"/>
                  </a:lnTo>
                  <a:lnTo>
                    <a:pt x="103" y="23"/>
                  </a:lnTo>
                  <a:lnTo>
                    <a:pt x="104" y="24"/>
                  </a:lnTo>
                  <a:lnTo>
                    <a:pt x="106" y="25"/>
                  </a:lnTo>
                  <a:lnTo>
                    <a:pt x="107" y="27"/>
                  </a:lnTo>
                  <a:lnTo>
                    <a:pt x="109" y="29"/>
                  </a:lnTo>
                  <a:lnTo>
                    <a:pt x="109" y="30"/>
                  </a:lnTo>
                  <a:lnTo>
                    <a:pt x="110" y="31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10" y="35"/>
                  </a:lnTo>
                  <a:lnTo>
                    <a:pt x="111" y="36"/>
                  </a:lnTo>
                  <a:lnTo>
                    <a:pt x="111" y="38"/>
                  </a:lnTo>
                  <a:lnTo>
                    <a:pt x="111" y="39"/>
                  </a:lnTo>
                  <a:lnTo>
                    <a:pt x="111" y="42"/>
                  </a:lnTo>
                  <a:lnTo>
                    <a:pt x="110" y="44"/>
                  </a:lnTo>
                  <a:lnTo>
                    <a:pt x="110" y="47"/>
                  </a:lnTo>
                  <a:lnTo>
                    <a:pt x="109" y="50"/>
                  </a:lnTo>
                  <a:lnTo>
                    <a:pt x="108" y="53"/>
                  </a:lnTo>
                  <a:lnTo>
                    <a:pt x="107" y="56"/>
                  </a:lnTo>
                  <a:lnTo>
                    <a:pt x="106" y="59"/>
                  </a:lnTo>
                  <a:lnTo>
                    <a:pt x="104" y="61"/>
                  </a:lnTo>
                  <a:lnTo>
                    <a:pt x="103" y="64"/>
                  </a:lnTo>
                  <a:lnTo>
                    <a:pt x="101" y="67"/>
                  </a:lnTo>
                  <a:lnTo>
                    <a:pt x="99" y="70"/>
                  </a:lnTo>
                  <a:lnTo>
                    <a:pt x="97" y="72"/>
                  </a:lnTo>
                  <a:lnTo>
                    <a:pt x="95" y="75"/>
                  </a:lnTo>
                  <a:lnTo>
                    <a:pt x="93" y="77"/>
                  </a:lnTo>
                  <a:lnTo>
                    <a:pt x="91" y="80"/>
                  </a:lnTo>
                  <a:lnTo>
                    <a:pt x="88" y="82"/>
                  </a:lnTo>
                  <a:lnTo>
                    <a:pt x="86" y="84"/>
                  </a:lnTo>
                  <a:lnTo>
                    <a:pt x="84" y="86"/>
                  </a:lnTo>
                  <a:lnTo>
                    <a:pt x="81" y="88"/>
                  </a:lnTo>
                  <a:lnTo>
                    <a:pt x="78" y="90"/>
                  </a:lnTo>
                  <a:lnTo>
                    <a:pt x="76" y="91"/>
                  </a:lnTo>
                  <a:lnTo>
                    <a:pt x="73" y="93"/>
                  </a:lnTo>
                  <a:lnTo>
                    <a:pt x="71" y="94"/>
                  </a:lnTo>
                  <a:lnTo>
                    <a:pt x="68" y="95"/>
                  </a:lnTo>
                  <a:lnTo>
                    <a:pt x="65" y="96"/>
                  </a:lnTo>
                  <a:lnTo>
                    <a:pt x="63" y="96"/>
                  </a:lnTo>
                  <a:lnTo>
                    <a:pt x="60" y="97"/>
                  </a:lnTo>
                  <a:lnTo>
                    <a:pt x="57" y="97"/>
                  </a:lnTo>
                  <a:close/>
                </a:path>
              </a:pathLst>
            </a:custGeom>
            <a:solidFill>
              <a:srgbClr val="E9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14" name="Freeform 75"/>
            <p:cNvSpPr>
              <a:spLocks/>
            </p:cNvSpPr>
            <p:nvPr/>
          </p:nvSpPr>
          <p:spPr bwMode="auto">
            <a:xfrm>
              <a:off x="2585" y="2258"/>
              <a:ext cx="10" cy="3"/>
            </a:xfrm>
            <a:custGeom>
              <a:avLst/>
              <a:gdLst>
                <a:gd name="T0" fmla="*/ 0 w 2"/>
                <a:gd name="T1" fmla="*/ 2147483647 h 1"/>
                <a:gd name="T2" fmla="*/ 0 w 2"/>
                <a:gd name="T3" fmla="*/ 2147483647 h 1"/>
                <a:gd name="T4" fmla="*/ 2147483647 w 2"/>
                <a:gd name="T5" fmla="*/ 0 h 1"/>
                <a:gd name="T6" fmla="*/ 2147483647 w 2"/>
                <a:gd name="T7" fmla="*/ 0 h 1"/>
                <a:gd name="T8" fmla="*/ 2147483647 w 2"/>
                <a:gd name="T9" fmla="*/ 0 h 1"/>
                <a:gd name="T10" fmla="*/ 2147483647 w 2"/>
                <a:gd name="T11" fmla="*/ 0 h 1"/>
                <a:gd name="T12" fmla="*/ 2147483647 w 2"/>
                <a:gd name="T13" fmla="*/ 0 h 1"/>
                <a:gd name="T14" fmla="*/ 2147483647 w 2"/>
                <a:gd name="T15" fmla="*/ 0 h 1"/>
                <a:gd name="T16" fmla="*/ 2147483647 w 2"/>
                <a:gd name="T17" fmla="*/ 0 h 1"/>
                <a:gd name="T18" fmla="*/ 2147483647 w 2"/>
                <a:gd name="T19" fmla="*/ 2147483647 h 1"/>
                <a:gd name="T20" fmla="*/ 2147483647 w 2"/>
                <a:gd name="T21" fmla="*/ 2147483647 h 1"/>
                <a:gd name="T22" fmla="*/ 0 w 2"/>
                <a:gd name="T23" fmla="*/ 2147483647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1"/>
                <a:gd name="T38" fmla="*/ 2 w 2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15" name="Freeform 76"/>
            <p:cNvSpPr>
              <a:spLocks/>
            </p:cNvSpPr>
            <p:nvPr/>
          </p:nvSpPr>
          <p:spPr bwMode="auto">
            <a:xfrm>
              <a:off x="2601" y="2217"/>
              <a:ext cx="51" cy="41"/>
            </a:xfrm>
            <a:custGeom>
              <a:avLst/>
              <a:gdLst>
                <a:gd name="T0" fmla="*/ 0 w 11"/>
                <a:gd name="T1" fmla="*/ 2147483647 h 9"/>
                <a:gd name="T2" fmla="*/ 0 w 11"/>
                <a:gd name="T3" fmla="*/ 2147483647 h 9"/>
                <a:gd name="T4" fmla="*/ 0 w 11"/>
                <a:gd name="T5" fmla="*/ 2147483647 h 9"/>
                <a:gd name="T6" fmla="*/ 2147483647 w 11"/>
                <a:gd name="T7" fmla="*/ 2147483647 h 9"/>
                <a:gd name="T8" fmla="*/ 2147483647 w 11"/>
                <a:gd name="T9" fmla="*/ 2147483647 h 9"/>
                <a:gd name="T10" fmla="*/ 2147483647 w 11"/>
                <a:gd name="T11" fmla="*/ 2147483647 h 9"/>
                <a:gd name="T12" fmla="*/ 2147483647 w 11"/>
                <a:gd name="T13" fmla="*/ 2147483647 h 9"/>
                <a:gd name="T14" fmla="*/ 2147483647 w 11"/>
                <a:gd name="T15" fmla="*/ 2147483647 h 9"/>
                <a:gd name="T16" fmla="*/ 2147483647 w 11"/>
                <a:gd name="T17" fmla="*/ 2147483647 h 9"/>
                <a:gd name="T18" fmla="*/ 2147483647 w 11"/>
                <a:gd name="T19" fmla="*/ 2147483647 h 9"/>
                <a:gd name="T20" fmla="*/ 2147483647 w 11"/>
                <a:gd name="T21" fmla="*/ 2147483647 h 9"/>
                <a:gd name="T22" fmla="*/ 2147483647 w 11"/>
                <a:gd name="T23" fmla="*/ 2147483647 h 9"/>
                <a:gd name="T24" fmla="*/ 2147483647 w 11"/>
                <a:gd name="T25" fmla="*/ 2147483647 h 9"/>
                <a:gd name="T26" fmla="*/ 2147483647 w 11"/>
                <a:gd name="T27" fmla="*/ 0 h 9"/>
                <a:gd name="T28" fmla="*/ 2147483647 w 11"/>
                <a:gd name="T29" fmla="*/ 0 h 9"/>
                <a:gd name="T30" fmla="*/ 2147483647 w 11"/>
                <a:gd name="T31" fmla="*/ 2147483647 h 9"/>
                <a:gd name="T32" fmla="*/ 2147483647 w 11"/>
                <a:gd name="T33" fmla="*/ 2147483647 h 9"/>
                <a:gd name="T34" fmla="*/ 2147483647 w 11"/>
                <a:gd name="T35" fmla="*/ 2147483647 h 9"/>
                <a:gd name="T36" fmla="*/ 2147483647 w 11"/>
                <a:gd name="T37" fmla="*/ 2147483647 h 9"/>
                <a:gd name="T38" fmla="*/ 2147483647 w 11"/>
                <a:gd name="T39" fmla="*/ 2147483647 h 9"/>
                <a:gd name="T40" fmla="*/ 2147483647 w 11"/>
                <a:gd name="T41" fmla="*/ 2147483647 h 9"/>
                <a:gd name="T42" fmla="*/ 2147483647 w 11"/>
                <a:gd name="T43" fmla="*/ 2147483647 h 9"/>
                <a:gd name="T44" fmla="*/ 2147483647 w 11"/>
                <a:gd name="T45" fmla="*/ 2147483647 h 9"/>
                <a:gd name="T46" fmla="*/ 2147483647 w 11"/>
                <a:gd name="T47" fmla="*/ 2147483647 h 9"/>
                <a:gd name="T48" fmla="*/ 2147483647 w 11"/>
                <a:gd name="T49" fmla="*/ 2147483647 h 9"/>
                <a:gd name="T50" fmla="*/ 2147483647 w 11"/>
                <a:gd name="T51" fmla="*/ 2147483647 h 9"/>
                <a:gd name="T52" fmla="*/ 2147483647 w 11"/>
                <a:gd name="T53" fmla="*/ 2147483647 h 9"/>
                <a:gd name="T54" fmla="*/ 2147483647 w 11"/>
                <a:gd name="T55" fmla="*/ 2147483647 h 9"/>
                <a:gd name="T56" fmla="*/ 2147483647 w 11"/>
                <a:gd name="T57" fmla="*/ 2147483647 h 9"/>
                <a:gd name="T58" fmla="*/ 2147483647 w 11"/>
                <a:gd name="T59" fmla="*/ 2147483647 h 9"/>
                <a:gd name="T60" fmla="*/ 0 w 11"/>
                <a:gd name="T61" fmla="*/ 2147483647 h 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"/>
                <a:gd name="T94" fmla="*/ 0 h 9"/>
                <a:gd name="T95" fmla="*/ 11 w 11"/>
                <a:gd name="T96" fmla="*/ 9 h 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" h="9">
                  <a:moveTo>
                    <a:pt x="0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6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5"/>
                  </a:lnTo>
                  <a:lnTo>
                    <a:pt x="7" y="5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16" name="Freeform 77"/>
            <p:cNvSpPr>
              <a:spLocks/>
            </p:cNvSpPr>
            <p:nvPr/>
          </p:nvSpPr>
          <p:spPr bwMode="auto">
            <a:xfrm>
              <a:off x="3249" y="2041"/>
              <a:ext cx="83" cy="139"/>
            </a:xfrm>
            <a:custGeom>
              <a:avLst/>
              <a:gdLst>
                <a:gd name="T0" fmla="*/ 2147483647 w 17"/>
                <a:gd name="T1" fmla="*/ 2147483647 h 31"/>
                <a:gd name="T2" fmla="*/ 0 w 17"/>
                <a:gd name="T3" fmla="*/ 2147483647 h 31"/>
                <a:gd name="T4" fmla="*/ 2147483647 w 17"/>
                <a:gd name="T5" fmla="*/ 2147483647 h 31"/>
                <a:gd name="T6" fmla="*/ 2147483647 w 17"/>
                <a:gd name="T7" fmla="*/ 2147483647 h 31"/>
                <a:gd name="T8" fmla="*/ 2147483647 w 17"/>
                <a:gd name="T9" fmla="*/ 2147483647 h 31"/>
                <a:gd name="T10" fmla="*/ 2147483647 w 17"/>
                <a:gd name="T11" fmla="*/ 2147483647 h 31"/>
                <a:gd name="T12" fmla="*/ 2147483647 w 17"/>
                <a:gd name="T13" fmla="*/ 2147483647 h 31"/>
                <a:gd name="T14" fmla="*/ 2147483647 w 17"/>
                <a:gd name="T15" fmla="*/ 2147483647 h 31"/>
                <a:gd name="T16" fmla="*/ 2147483647 w 17"/>
                <a:gd name="T17" fmla="*/ 2147483647 h 31"/>
                <a:gd name="T18" fmla="*/ 2147483647 w 17"/>
                <a:gd name="T19" fmla="*/ 2147483647 h 31"/>
                <a:gd name="T20" fmla="*/ 2147483647 w 17"/>
                <a:gd name="T21" fmla="*/ 2147483647 h 31"/>
                <a:gd name="T22" fmla="*/ 2147483647 w 17"/>
                <a:gd name="T23" fmla="*/ 2147483647 h 31"/>
                <a:gd name="T24" fmla="*/ 2147483647 w 17"/>
                <a:gd name="T25" fmla="*/ 2147483647 h 31"/>
                <a:gd name="T26" fmla="*/ 2147483647 w 17"/>
                <a:gd name="T27" fmla="*/ 2147483647 h 31"/>
                <a:gd name="T28" fmla="*/ 2147483647 w 17"/>
                <a:gd name="T29" fmla="*/ 2147483647 h 31"/>
                <a:gd name="T30" fmla="*/ 2147483647 w 17"/>
                <a:gd name="T31" fmla="*/ 2147483647 h 31"/>
                <a:gd name="T32" fmla="*/ 2147483647 w 17"/>
                <a:gd name="T33" fmla="*/ 2147483647 h 31"/>
                <a:gd name="T34" fmla="*/ 2147483647 w 17"/>
                <a:gd name="T35" fmla="*/ 2147483647 h 31"/>
                <a:gd name="T36" fmla="*/ 2147483647 w 17"/>
                <a:gd name="T37" fmla="*/ 2147483647 h 31"/>
                <a:gd name="T38" fmla="*/ 2147483647 w 17"/>
                <a:gd name="T39" fmla="*/ 2147483647 h 31"/>
                <a:gd name="T40" fmla="*/ 2147483647 w 17"/>
                <a:gd name="T41" fmla="*/ 2147483647 h 31"/>
                <a:gd name="T42" fmla="*/ 2147483647 w 17"/>
                <a:gd name="T43" fmla="*/ 2147483647 h 31"/>
                <a:gd name="T44" fmla="*/ 2147483647 w 17"/>
                <a:gd name="T45" fmla="*/ 2147483647 h 31"/>
                <a:gd name="T46" fmla="*/ 2147483647 w 17"/>
                <a:gd name="T47" fmla="*/ 2147483647 h 31"/>
                <a:gd name="T48" fmla="*/ 2147483647 w 17"/>
                <a:gd name="T49" fmla="*/ 0 h 31"/>
                <a:gd name="T50" fmla="*/ 2147483647 w 17"/>
                <a:gd name="T51" fmla="*/ 2147483647 h 31"/>
                <a:gd name="T52" fmla="*/ 2147483647 w 17"/>
                <a:gd name="T53" fmla="*/ 2147483647 h 31"/>
                <a:gd name="T54" fmla="*/ 2147483647 w 17"/>
                <a:gd name="T55" fmla="*/ 2147483647 h 31"/>
                <a:gd name="T56" fmla="*/ 2147483647 w 17"/>
                <a:gd name="T57" fmla="*/ 2147483647 h 31"/>
                <a:gd name="T58" fmla="*/ 2147483647 w 17"/>
                <a:gd name="T59" fmla="*/ 2147483647 h 31"/>
                <a:gd name="T60" fmla="*/ 2147483647 w 17"/>
                <a:gd name="T61" fmla="*/ 2147483647 h 31"/>
                <a:gd name="T62" fmla="*/ 2147483647 w 17"/>
                <a:gd name="T63" fmla="*/ 2147483647 h 31"/>
                <a:gd name="T64" fmla="*/ 2147483647 w 17"/>
                <a:gd name="T65" fmla="*/ 2147483647 h 31"/>
                <a:gd name="T66" fmla="*/ 2147483647 w 17"/>
                <a:gd name="T67" fmla="*/ 2147483647 h 31"/>
                <a:gd name="T68" fmla="*/ 2147483647 w 17"/>
                <a:gd name="T69" fmla="*/ 2147483647 h 31"/>
                <a:gd name="T70" fmla="*/ 2147483647 w 17"/>
                <a:gd name="T71" fmla="*/ 2147483647 h 31"/>
                <a:gd name="T72" fmla="*/ 2147483647 w 17"/>
                <a:gd name="T73" fmla="*/ 2147483647 h 31"/>
                <a:gd name="T74" fmla="*/ 2147483647 w 17"/>
                <a:gd name="T75" fmla="*/ 2147483647 h 31"/>
                <a:gd name="T76" fmla="*/ 2147483647 w 17"/>
                <a:gd name="T77" fmla="*/ 2147483647 h 31"/>
                <a:gd name="T78" fmla="*/ 2147483647 w 17"/>
                <a:gd name="T79" fmla="*/ 2147483647 h 31"/>
                <a:gd name="T80" fmla="*/ 2147483647 w 17"/>
                <a:gd name="T81" fmla="*/ 2147483647 h 31"/>
                <a:gd name="T82" fmla="*/ 2147483647 w 17"/>
                <a:gd name="T83" fmla="*/ 2147483647 h 31"/>
                <a:gd name="T84" fmla="*/ 2147483647 w 17"/>
                <a:gd name="T85" fmla="*/ 2147483647 h 31"/>
                <a:gd name="T86" fmla="*/ 2147483647 w 17"/>
                <a:gd name="T87" fmla="*/ 2147483647 h 31"/>
                <a:gd name="T88" fmla="*/ 2147483647 w 17"/>
                <a:gd name="T89" fmla="*/ 2147483647 h 31"/>
                <a:gd name="T90" fmla="*/ 2147483647 w 17"/>
                <a:gd name="T91" fmla="*/ 2147483647 h 31"/>
                <a:gd name="T92" fmla="*/ 2147483647 w 17"/>
                <a:gd name="T93" fmla="*/ 2147483647 h 31"/>
                <a:gd name="T94" fmla="*/ 2147483647 w 17"/>
                <a:gd name="T95" fmla="*/ 2147483647 h 31"/>
                <a:gd name="T96" fmla="*/ 2147483647 w 17"/>
                <a:gd name="T97" fmla="*/ 2147483647 h 31"/>
                <a:gd name="T98" fmla="*/ 2147483647 w 17"/>
                <a:gd name="T99" fmla="*/ 2147483647 h 31"/>
                <a:gd name="T100" fmla="*/ 2147483647 w 17"/>
                <a:gd name="T101" fmla="*/ 2147483647 h 31"/>
                <a:gd name="T102" fmla="*/ 2147483647 w 17"/>
                <a:gd name="T103" fmla="*/ 2147483647 h 31"/>
                <a:gd name="T104" fmla="*/ 2147483647 w 17"/>
                <a:gd name="T105" fmla="*/ 2147483647 h 3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"/>
                <a:gd name="T160" fmla="*/ 0 h 31"/>
                <a:gd name="T161" fmla="*/ 17 w 17"/>
                <a:gd name="T162" fmla="*/ 31 h 3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" h="31">
                  <a:moveTo>
                    <a:pt x="2" y="31"/>
                  </a:moveTo>
                  <a:lnTo>
                    <a:pt x="1" y="30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1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3" y="26"/>
                  </a:lnTo>
                  <a:lnTo>
                    <a:pt x="3" y="25"/>
                  </a:lnTo>
                  <a:lnTo>
                    <a:pt x="4" y="23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7" y="11"/>
                  </a:lnTo>
                  <a:lnTo>
                    <a:pt x="8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4" y="16"/>
                  </a:lnTo>
                  <a:lnTo>
                    <a:pt x="13" y="18"/>
                  </a:lnTo>
                  <a:lnTo>
                    <a:pt x="12" y="21"/>
                  </a:lnTo>
                  <a:lnTo>
                    <a:pt x="11" y="22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9" y="25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6" y="28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8" y="24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9" y="22"/>
                  </a:lnTo>
                  <a:lnTo>
                    <a:pt x="8" y="23"/>
                  </a:lnTo>
                  <a:lnTo>
                    <a:pt x="7" y="25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EFE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17" name="Freeform 78"/>
            <p:cNvSpPr>
              <a:spLocks/>
            </p:cNvSpPr>
            <p:nvPr/>
          </p:nvSpPr>
          <p:spPr bwMode="auto">
            <a:xfrm>
              <a:off x="3288" y="1498"/>
              <a:ext cx="505" cy="677"/>
            </a:xfrm>
            <a:custGeom>
              <a:avLst/>
              <a:gdLst>
                <a:gd name="T0" fmla="*/ 2147483647 w 106"/>
                <a:gd name="T1" fmla="*/ 2147483647 h 151"/>
                <a:gd name="T2" fmla="*/ 2147483647 w 106"/>
                <a:gd name="T3" fmla="*/ 2147483647 h 151"/>
                <a:gd name="T4" fmla="*/ 2147483647 w 106"/>
                <a:gd name="T5" fmla="*/ 2147483647 h 151"/>
                <a:gd name="T6" fmla="*/ 2147483647 w 106"/>
                <a:gd name="T7" fmla="*/ 2147483647 h 151"/>
                <a:gd name="T8" fmla="*/ 2147483647 w 106"/>
                <a:gd name="T9" fmla="*/ 2147483647 h 151"/>
                <a:gd name="T10" fmla="*/ 2147483647 w 106"/>
                <a:gd name="T11" fmla="*/ 2147483647 h 151"/>
                <a:gd name="T12" fmla="*/ 2147483647 w 106"/>
                <a:gd name="T13" fmla="*/ 2147483647 h 151"/>
                <a:gd name="T14" fmla="*/ 2147483647 w 106"/>
                <a:gd name="T15" fmla="*/ 0 h 151"/>
                <a:gd name="T16" fmla="*/ 2147483647 w 106"/>
                <a:gd name="T17" fmla="*/ 2147483647 h 151"/>
                <a:gd name="T18" fmla="*/ 2147483647 w 106"/>
                <a:gd name="T19" fmla="*/ 2147483647 h 151"/>
                <a:gd name="T20" fmla="*/ 2147483647 w 106"/>
                <a:gd name="T21" fmla="*/ 2147483647 h 151"/>
                <a:gd name="T22" fmla="*/ 2147483647 w 106"/>
                <a:gd name="T23" fmla="*/ 2147483647 h 151"/>
                <a:gd name="T24" fmla="*/ 2147483647 w 106"/>
                <a:gd name="T25" fmla="*/ 2147483647 h 151"/>
                <a:gd name="T26" fmla="*/ 2147483647 w 106"/>
                <a:gd name="T27" fmla="*/ 2147483647 h 151"/>
                <a:gd name="T28" fmla="*/ 2147483647 w 106"/>
                <a:gd name="T29" fmla="*/ 2147483647 h 151"/>
                <a:gd name="T30" fmla="*/ 2147483647 w 106"/>
                <a:gd name="T31" fmla="*/ 2147483647 h 151"/>
                <a:gd name="T32" fmla="*/ 2147483647 w 106"/>
                <a:gd name="T33" fmla="*/ 2147483647 h 151"/>
                <a:gd name="T34" fmla="*/ 2147483647 w 106"/>
                <a:gd name="T35" fmla="*/ 2147483647 h 151"/>
                <a:gd name="T36" fmla="*/ 2147483647 w 106"/>
                <a:gd name="T37" fmla="*/ 2147483647 h 151"/>
                <a:gd name="T38" fmla="*/ 2147483647 w 106"/>
                <a:gd name="T39" fmla="*/ 2147483647 h 151"/>
                <a:gd name="T40" fmla="*/ 2147483647 w 106"/>
                <a:gd name="T41" fmla="*/ 2147483647 h 151"/>
                <a:gd name="T42" fmla="*/ 2147483647 w 106"/>
                <a:gd name="T43" fmla="*/ 2147483647 h 151"/>
                <a:gd name="T44" fmla="*/ 2147483647 w 106"/>
                <a:gd name="T45" fmla="*/ 2147483647 h 151"/>
                <a:gd name="T46" fmla="*/ 2147483647 w 106"/>
                <a:gd name="T47" fmla="*/ 2147483647 h 151"/>
                <a:gd name="T48" fmla="*/ 2147483647 w 106"/>
                <a:gd name="T49" fmla="*/ 2147483647 h 151"/>
                <a:gd name="T50" fmla="*/ 2147483647 w 106"/>
                <a:gd name="T51" fmla="*/ 2147483647 h 151"/>
                <a:gd name="T52" fmla="*/ 2147483647 w 106"/>
                <a:gd name="T53" fmla="*/ 2147483647 h 151"/>
                <a:gd name="T54" fmla="*/ 2147483647 w 106"/>
                <a:gd name="T55" fmla="*/ 2147483647 h 151"/>
                <a:gd name="T56" fmla="*/ 2147483647 w 106"/>
                <a:gd name="T57" fmla="*/ 2147483647 h 151"/>
                <a:gd name="T58" fmla="*/ 2147483647 w 106"/>
                <a:gd name="T59" fmla="*/ 2147483647 h 151"/>
                <a:gd name="T60" fmla="*/ 2147483647 w 106"/>
                <a:gd name="T61" fmla="*/ 2147483647 h 151"/>
                <a:gd name="T62" fmla="*/ 2147483647 w 106"/>
                <a:gd name="T63" fmla="*/ 2147483647 h 151"/>
                <a:gd name="T64" fmla="*/ 2147483647 w 106"/>
                <a:gd name="T65" fmla="*/ 2147483647 h 151"/>
                <a:gd name="T66" fmla="*/ 2147483647 w 106"/>
                <a:gd name="T67" fmla="*/ 2147483647 h 151"/>
                <a:gd name="T68" fmla="*/ 2147483647 w 106"/>
                <a:gd name="T69" fmla="*/ 2147483647 h 151"/>
                <a:gd name="T70" fmla="*/ 2147483647 w 106"/>
                <a:gd name="T71" fmla="*/ 2147483647 h 151"/>
                <a:gd name="T72" fmla="*/ 2147483647 w 106"/>
                <a:gd name="T73" fmla="*/ 2147483647 h 151"/>
                <a:gd name="T74" fmla="*/ 2147483647 w 106"/>
                <a:gd name="T75" fmla="*/ 2147483647 h 151"/>
                <a:gd name="T76" fmla="*/ 2147483647 w 106"/>
                <a:gd name="T77" fmla="*/ 2147483647 h 151"/>
                <a:gd name="T78" fmla="*/ 2147483647 w 106"/>
                <a:gd name="T79" fmla="*/ 2147483647 h 151"/>
                <a:gd name="T80" fmla="*/ 2147483647 w 106"/>
                <a:gd name="T81" fmla="*/ 2147483647 h 151"/>
                <a:gd name="T82" fmla="*/ 2147483647 w 106"/>
                <a:gd name="T83" fmla="*/ 2147483647 h 151"/>
                <a:gd name="T84" fmla="*/ 2147483647 w 106"/>
                <a:gd name="T85" fmla="*/ 2147483647 h 151"/>
                <a:gd name="T86" fmla="*/ 2147483647 w 106"/>
                <a:gd name="T87" fmla="*/ 2147483647 h 151"/>
                <a:gd name="T88" fmla="*/ 2147483647 w 106"/>
                <a:gd name="T89" fmla="*/ 2147483647 h 151"/>
                <a:gd name="T90" fmla="*/ 2147483647 w 106"/>
                <a:gd name="T91" fmla="*/ 2147483647 h 151"/>
                <a:gd name="T92" fmla="*/ 2147483647 w 106"/>
                <a:gd name="T93" fmla="*/ 2147483647 h 151"/>
                <a:gd name="T94" fmla="*/ 2147483647 w 106"/>
                <a:gd name="T95" fmla="*/ 2147483647 h 151"/>
                <a:gd name="T96" fmla="*/ 2147483647 w 106"/>
                <a:gd name="T97" fmla="*/ 2147483647 h 151"/>
                <a:gd name="T98" fmla="*/ 2147483647 w 106"/>
                <a:gd name="T99" fmla="*/ 2147483647 h 151"/>
                <a:gd name="T100" fmla="*/ 2147483647 w 106"/>
                <a:gd name="T101" fmla="*/ 2147483647 h 151"/>
                <a:gd name="T102" fmla="*/ 2147483647 w 106"/>
                <a:gd name="T103" fmla="*/ 2147483647 h 151"/>
                <a:gd name="T104" fmla="*/ 2147483647 w 106"/>
                <a:gd name="T105" fmla="*/ 2147483647 h 151"/>
                <a:gd name="T106" fmla="*/ 2147483647 w 106"/>
                <a:gd name="T107" fmla="*/ 2147483647 h 151"/>
                <a:gd name="T108" fmla="*/ 2147483647 w 106"/>
                <a:gd name="T109" fmla="*/ 2147483647 h 151"/>
                <a:gd name="T110" fmla="*/ 2147483647 w 106"/>
                <a:gd name="T111" fmla="*/ 2147483647 h 151"/>
                <a:gd name="T112" fmla="*/ 2147483647 w 106"/>
                <a:gd name="T113" fmla="*/ 2147483647 h 151"/>
                <a:gd name="T114" fmla="*/ 2147483647 w 106"/>
                <a:gd name="T115" fmla="*/ 2147483647 h 151"/>
                <a:gd name="T116" fmla="*/ 2147483647 w 106"/>
                <a:gd name="T117" fmla="*/ 2147483647 h 151"/>
                <a:gd name="T118" fmla="*/ 2147483647 w 106"/>
                <a:gd name="T119" fmla="*/ 2147483647 h 1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6"/>
                <a:gd name="T181" fmla="*/ 0 h 151"/>
                <a:gd name="T182" fmla="*/ 106 w 106"/>
                <a:gd name="T183" fmla="*/ 151 h 1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6" h="151">
                  <a:moveTo>
                    <a:pt x="3" y="151"/>
                  </a:moveTo>
                  <a:lnTo>
                    <a:pt x="2" y="151"/>
                  </a:lnTo>
                  <a:lnTo>
                    <a:pt x="0" y="151"/>
                  </a:lnTo>
                  <a:lnTo>
                    <a:pt x="0" y="150"/>
                  </a:lnTo>
                  <a:lnTo>
                    <a:pt x="1" y="150"/>
                  </a:lnTo>
                  <a:lnTo>
                    <a:pt x="1" y="149"/>
                  </a:lnTo>
                  <a:lnTo>
                    <a:pt x="2" y="148"/>
                  </a:lnTo>
                  <a:lnTo>
                    <a:pt x="3" y="146"/>
                  </a:lnTo>
                  <a:lnTo>
                    <a:pt x="3" y="145"/>
                  </a:lnTo>
                  <a:lnTo>
                    <a:pt x="4" y="144"/>
                  </a:lnTo>
                  <a:lnTo>
                    <a:pt x="5" y="143"/>
                  </a:lnTo>
                  <a:lnTo>
                    <a:pt x="6" y="143"/>
                  </a:lnTo>
                  <a:lnTo>
                    <a:pt x="6" y="141"/>
                  </a:lnTo>
                  <a:lnTo>
                    <a:pt x="7" y="139"/>
                  </a:lnTo>
                  <a:lnTo>
                    <a:pt x="8" y="137"/>
                  </a:lnTo>
                  <a:lnTo>
                    <a:pt x="9" y="134"/>
                  </a:lnTo>
                  <a:lnTo>
                    <a:pt x="9" y="132"/>
                  </a:lnTo>
                  <a:lnTo>
                    <a:pt x="10" y="130"/>
                  </a:lnTo>
                  <a:lnTo>
                    <a:pt x="11" y="127"/>
                  </a:lnTo>
                  <a:lnTo>
                    <a:pt x="11" y="125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3" y="114"/>
                  </a:lnTo>
                  <a:lnTo>
                    <a:pt x="14" y="109"/>
                  </a:lnTo>
                  <a:lnTo>
                    <a:pt x="15" y="103"/>
                  </a:lnTo>
                  <a:lnTo>
                    <a:pt x="16" y="98"/>
                  </a:lnTo>
                  <a:lnTo>
                    <a:pt x="16" y="92"/>
                  </a:lnTo>
                  <a:lnTo>
                    <a:pt x="17" y="86"/>
                  </a:lnTo>
                  <a:lnTo>
                    <a:pt x="19" y="74"/>
                  </a:lnTo>
                  <a:lnTo>
                    <a:pt x="20" y="68"/>
                  </a:lnTo>
                  <a:lnTo>
                    <a:pt x="21" y="62"/>
                  </a:lnTo>
                  <a:lnTo>
                    <a:pt x="22" y="56"/>
                  </a:lnTo>
                  <a:lnTo>
                    <a:pt x="23" y="51"/>
                  </a:lnTo>
                  <a:lnTo>
                    <a:pt x="24" y="45"/>
                  </a:lnTo>
                  <a:lnTo>
                    <a:pt x="25" y="42"/>
                  </a:lnTo>
                  <a:lnTo>
                    <a:pt x="26" y="40"/>
                  </a:lnTo>
                  <a:lnTo>
                    <a:pt x="27" y="37"/>
                  </a:lnTo>
                  <a:lnTo>
                    <a:pt x="28" y="35"/>
                  </a:lnTo>
                  <a:lnTo>
                    <a:pt x="29" y="32"/>
                  </a:lnTo>
                  <a:lnTo>
                    <a:pt x="30" y="30"/>
                  </a:lnTo>
                  <a:lnTo>
                    <a:pt x="31" y="27"/>
                  </a:lnTo>
                  <a:lnTo>
                    <a:pt x="32" y="25"/>
                  </a:lnTo>
                  <a:lnTo>
                    <a:pt x="34" y="23"/>
                  </a:lnTo>
                  <a:lnTo>
                    <a:pt x="35" y="21"/>
                  </a:lnTo>
                  <a:lnTo>
                    <a:pt x="36" y="19"/>
                  </a:lnTo>
                  <a:lnTo>
                    <a:pt x="38" y="17"/>
                  </a:lnTo>
                  <a:lnTo>
                    <a:pt x="39" y="15"/>
                  </a:lnTo>
                  <a:lnTo>
                    <a:pt x="41" y="13"/>
                  </a:lnTo>
                  <a:lnTo>
                    <a:pt x="43" y="12"/>
                  </a:lnTo>
                  <a:lnTo>
                    <a:pt x="45" y="10"/>
                  </a:lnTo>
                  <a:lnTo>
                    <a:pt x="47" y="9"/>
                  </a:lnTo>
                  <a:lnTo>
                    <a:pt x="49" y="7"/>
                  </a:lnTo>
                  <a:lnTo>
                    <a:pt x="51" y="6"/>
                  </a:lnTo>
                  <a:lnTo>
                    <a:pt x="53" y="5"/>
                  </a:lnTo>
                  <a:lnTo>
                    <a:pt x="55" y="4"/>
                  </a:lnTo>
                  <a:lnTo>
                    <a:pt x="58" y="3"/>
                  </a:lnTo>
                  <a:lnTo>
                    <a:pt x="60" y="2"/>
                  </a:lnTo>
                  <a:lnTo>
                    <a:pt x="63" y="1"/>
                  </a:lnTo>
                  <a:lnTo>
                    <a:pt x="66" y="1"/>
                  </a:lnTo>
                  <a:lnTo>
                    <a:pt x="69" y="1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77" y="1"/>
                  </a:lnTo>
                  <a:lnTo>
                    <a:pt x="79" y="1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6" y="3"/>
                  </a:lnTo>
                  <a:lnTo>
                    <a:pt x="87" y="4"/>
                  </a:lnTo>
                  <a:lnTo>
                    <a:pt x="89" y="5"/>
                  </a:lnTo>
                  <a:lnTo>
                    <a:pt x="91" y="6"/>
                  </a:lnTo>
                  <a:lnTo>
                    <a:pt x="92" y="7"/>
                  </a:lnTo>
                  <a:lnTo>
                    <a:pt x="94" y="8"/>
                  </a:lnTo>
                  <a:lnTo>
                    <a:pt x="95" y="9"/>
                  </a:lnTo>
                  <a:lnTo>
                    <a:pt x="96" y="11"/>
                  </a:lnTo>
                  <a:lnTo>
                    <a:pt x="97" y="12"/>
                  </a:lnTo>
                  <a:lnTo>
                    <a:pt x="98" y="13"/>
                  </a:lnTo>
                  <a:lnTo>
                    <a:pt x="99" y="15"/>
                  </a:lnTo>
                  <a:lnTo>
                    <a:pt x="100" y="16"/>
                  </a:lnTo>
                  <a:lnTo>
                    <a:pt x="101" y="18"/>
                  </a:lnTo>
                  <a:lnTo>
                    <a:pt x="102" y="20"/>
                  </a:lnTo>
                  <a:lnTo>
                    <a:pt x="103" y="22"/>
                  </a:lnTo>
                  <a:lnTo>
                    <a:pt x="103" y="23"/>
                  </a:lnTo>
                  <a:lnTo>
                    <a:pt x="104" y="25"/>
                  </a:lnTo>
                  <a:lnTo>
                    <a:pt x="104" y="27"/>
                  </a:lnTo>
                  <a:lnTo>
                    <a:pt x="104" y="29"/>
                  </a:lnTo>
                  <a:lnTo>
                    <a:pt x="105" y="31"/>
                  </a:lnTo>
                  <a:lnTo>
                    <a:pt x="105" y="33"/>
                  </a:lnTo>
                  <a:lnTo>
                    <a:pt x="105" y="35"/>
                  </a:lnTo>
                  <a:lnTo>
                    <a:pt x="106" y="39"/>
                  </a:lnTo>
                  <a:lnTo>
                    <a:pt x="106" y="44"/>
                  </a:lnTo>
                  <a:lnTo>
                    <a:pt x="106" y="48"/>
                  </a:lnTo>
                  <a:lnTo>
                    <a:pt x="105" y="51"/>
                  </a:lnTo>
                  <a:lnTo>
                    <a:pt x="105" y="54"/>
                  </a:lnTo>
                  <a:lnTo>
                    <a:pt x="104" y="57"/>
                  </a:lnTo>
                  <a:lnTo>
                    <a:pt x="103" y="60"/>
                  </a:lnTo>
                  <a:lnTo>
                    <a:pt x="103" y="62"/>
                  </a:lnTo>
                  <a:lnTo>
                    <a:pt x="101" y="65"/>
                  </a:lnTo>
                  <a:lnTo>
                    <a:pt x="100" y="68"/>
                  </a:lnTo>
                  <a:lnTo>
                    <a:pt x="99" y="70"/>
                  </a:lnTo>
                  <a:lnTo>
                    <a:pt x="98" y="73"/>
                  </a:lnTo>
                  <a:lnTo>
                    <a:pt x="97" y="75"/>
                  </a:lnTo>
                  <a:lnTo>
                    <a:pt x="95" y="78"/>
                  </a:lnTo>
                  <a:lnTo>
                    <a:pt x="94" y="80"/>
                  </a:lnTo>
                  <a:lnTo>
                    <a:pt x="91" y="85"/>
                  </a:lnTo>
                  <a:lnTo>
                    <a:pt x="87" y="90"/>
                  </a:lnTo>
                  <a:lnTo>
                    <a:pt x="85" y="93"/>
                  </a:lnTo>
                  <a:lnTo>
                    <a:pt x="82" y="95"/>
                  </a:lnTo>
                  <a:lnTo>
                    <a:pt x="79" y="98"/>
                  </a:lnTo>
                  <a:lnTo>
                    <a:pt x="76" y="100"/>
                  </a:lnTo>
                  <a:lnTo>
                    <a:pt x="74" y="102"/>
                  </a:lnTo>
                  <a:lnTo>
                    <a:pt x="71" y="104"/>
                  </a:lnTo>
                  <a:lnTo>
                    <a:pt x="68" y="106"/>
                  </a:lnTo>
                  <a:lnTo>
                    <a:pt x="65" y="108"/>
                  </a:lnTo>
                  <a:lnTo>
                    <a:pt x="59" y="112"/>
                  </a:lnTo>
                  <a:lnTo>
                    <a:pt x="53" y="115"/>
                  </a:lnTo>
                  <a:lnTo>
                    <a:pt x="50" y="117"/>
                  </a:lnTo>
                  <a:lnTo>
                    <a:pt x="47" y="119"/>
                  </a:lnTo>
                  <a:lnTo>
                    <a:pt x="44" y="121"/>
                  </a:lnTo>
                  <a:lnTo>
                    <a:pt x="41" y="123"/>
                  </a:lnTo>
                  <a:lnTo>
                    <a:pt x="41" y="124"/>
                  </a:lnTo>
                  <a:lnTo>
                    <a:pt x="40" y="125"/>
                  </a:lnTo>
                  <a:lnTo>
                    <a:pt x="39" y="125"/>
                  </a:lnTo>
                  <a:lnTo>
                    <a:pt x="38" y="127"/>
                  </a:lnTo>
                  <a:lnTo>
                    <a:pt x="37" y="128"/>
                  </a:lnTo>
                  <a:lnTo>
                    <a:pt x="37" y="129"/>
                  </a:lnTo>
                  <a:lnTo>
                    <a:pt x="37" y="130"/>
                  </a:lnTo>
                  <a:lnTo>
                    <a:pt x="38" y="130"/>
                  </a:lnTo>
                  <a:lnTo>
                    <a:pt x="39" y="130"/>
                  </a:lnTo>
                  <a:lnTo>
                    <a:pt x="40" y="129"/>
                  </a:lnTo>
                  <a:lnTo>
                    <a:pt x="41" y="128"/>
                  </a:lnTo>
                  <a:lnTo>
                    <a:pt x="42" y="128"/>
                  </a:lnTo>
                  <a:lnTo>
                    <a:pt x="43" y="127"/>
                  </a:lnTo>
                  <a:lnTo>
                    <a:pt x="43" y="126"/>
                  </a:lnTo>
                  <a:lnTo>
                    <a:pt x="45" y="126"/>
                  </a:lnTo>
                  <a:lnTo>
                    <a:pt x="46" y="125"/>
                  </a:lnTo>
                  <a:lnTo>
                    <a:pt x="47" y="124"/>
                  </a:lnTo>
                  <a:lnTo>
                    <a:pt x="50" y="123"/>
                  </a:lnTo>
                  <a:lnTo>
                    <a:pt x="52" y="122"/>
                  </a:lnTo>
                  <a:lnTo>
                    <a:pt x="55" y="121"/>
                  </a:lnTo>
                  <a:lnTo>
                    <a:pt x="57" y="121"/>
                  </a:lnTo>
                  <a:lnTo>
                    <a:pt x="58" y="120"/>
                  </a:lnTo>
                  <a:lnTo>
                    <a:pt x="59" y="120"/>
                  </a:lnTo>
                  <a:lnTo>
                    <a:pt x="61" y="120"/>
                  </a:lnTo>
                  <a:lnTo>
                    <a:pt x="62" y="120"/>
                  </a:lnTo>
                  <a:lnTo>
                    <a:pt x="63" y="120"/>
                  </a:lnTo>
                  <a:lnTo>
                    <a:pt x="65" y="120"/>
                  </a:lnTo>
                  <a:lnTo>
                    <a:pt x="66" y="121"/>
                  </a:lnTo>
                  <a:lnTo>
                    <a:pt x="67" y="121"/>
                  </a:lnTo>
                  <a:lnTo>
                    <a:pt x="68" y="122"/>
                  </a:lnTo>
                  <a:lnTo>
                    <a:pt x="69" y="122"/>
                  </a:lnTo>
                  <a:lnTo>
                    <a:pt x="70" y="123"/>
                  </a:lnTo>
                  <a:lnTo>
                    <a:pt x="70" y="124"/>
                  </a:lnTo>
                  <a:lnTo>
                    <a:pt x="71" y="125"/>
                  </a:lnTo>
                  <a:lnTo>
                    <a:pt x="72" y="126"/>
                  </a:lnTo>
                  <a:lnTo>
                    <a:pt x="72" y="127"/>
                  </a:lnTo>
                  <a:lnTo>
                    <a:pt x="72" y="129"/>
                  </a:lnTo>
                  <a:lnTo>
                    <a:pt x="73" y="130"/>
                  </a:lnTo>
                  <a:lnTo>
                    <a:pt x="72" y="132"/>
                  </a:lnTo>
                  <a:lnTo>
                    <a:pt x="72" y="133"/>
                  </a:lnTo>
                  <a:lnTo>
                    <a:pt x="71" y="134"/>
                  </a:lnTo>
                  <a:lnTo>
                    <a:pt x="70" y="135"/>
                  </a:lnTo>
                  <a:lnTo>
                    <a:pt x="70" y="136"/>
                  </a:lnTo>
                  <a:lnTo>
                    <a:pt x="69" y="137"/>
                  </a:lnTo>
                  <a:lnTo>
                    <a:pt x="68" y="138"/>
                  </a:lnTo>
                  <a:lnTo>
                    <a:pt x="67" y="139"/>
                  </a:lnTo>
                  <a:lnTo>
                    <a:pt x="66" y="139"/>
                  </a:lnTo>
                  <a:lnTo>
                    <a:pt x="65" y="140"/>
                  </a:lnTo>
                  <a:lnTo>
                    <a:pt x="64" y="140"/>
                  </a:lnTo>
                  <a:lnTo>
                    <a:pt x="63" y="140"/>
                  </a:lnTo>
                  <a:lnTo>
                    <a:pt x="60" y="141"/>
                  </a:lnTo>
                  <a:lnTo>
                    <a:pt x="58" y="141"/>
                  </a:lnTo>
                  <a:lnTo>
                    <a:pt x="56" y="141"/>
                  </a:lnTo>
                  <a:lnTo>
                    <a:pt x="53" y="141"/>
                  </a:lnTo>
                  <a:lnTo>
                    <a:pt x="51" y="141"/>
                  </a:lnTo>
                  <a:lnTo>
                    <a:pt x="49" y="141"/>
                  </a:lnTo>
                  <a:lnTo>
                    <a:pt x="48" y="142"/>
                  </a:lnTo>
                  <a:lnTo>
                    <a:pt x="47" y="142"/>
                  </a:lnTo>
                  <a:lnTo>
                    <a:pt x="46" y="142"/>
                  </a:lnTo>
                  <a:lnTo>
                    <a:pt x="45" y="143"/>
                  </a:lnTo>
                  <a:lnTo>
                    <a:pt x="44" y="143"/>
                  </a:lnTo>
                  <a:lnTo>
                    <a:pt x="43" y="144"/>
                  </a:lnTo>
                  <a:lnTo>
                    <a:pt x="42" y="145"/>
                  </a:lnTo>
                  <a:lnTo>
                    <a:pt x="41" y="145"/>
                  </a:lnTo>
                  <a:lnTo>
                    <a:pt x="40" y="145"/>
                  </a:lnTo>
                  <a:lnTo>
                    <a:pt x="39" y="145"/>
                  </a:lnTo>
                  <a:lnTo>
                    <a:pt x="38" y="145"/>
                  </a:lnTo>
                  <a:lnTo>
                    <a:pt x="37" y="145"/>
                  </a:lnTo>
                  <a:lnTo>
                    <a:pt x="36" y="145"/>
                  </a:lnTo>
                  <a:lnTo>
                    <a:pt x="36" y="144"/>
                  </a:lnTo>
                  <a:lnTo>
                    <a:pt x="37" y="144"/>
                  </a:lnTo>
                  <a:lnTo>
                    <a:pt x="38" y="143"/>
                  </a:lnTo>
                  <a:lnTo>
                    <a:pt x="39" y="143"/>
                  </a:lnTo>
                  <a:lnTo>
                    <a:pt x="40" y="142"/>
                  </a:lnTo>
                  <a:lnTo>
                    <a:pt x="42" y="141"/>
                  </a:lnTo>
                  <a:lnTo>
                    <a:pt x="44" y="140"/>
                  </a:lnTo>
                  <a:lnTo>
                    <a:pt x="45" y="139"/>
                  </a:lnTo>
                  <a:lnTo>
                    <a:pt x="45" y="138"/>
                  </a:lnTo>
                  <a:lnTo>
                    <a:pt x="46" y="138"/>
                  </a:lnTo>
                  <a:lnTo>
                    <a:pt x="46" y="137"/>
                  </a:lnTo>
                  <a:lnTo>
                    <a:pt x="47" y="137"/>
                  </a:lnTo>
                  <a:lnTo>
                    <a:pt x="47" y="136"/>
                  </a:lnTo>
                  <a:lnTo>
                    <a:pt x="46" y="136"/>
                  </a:lnTo>
                  <a:lnTo>
                    <a:pt x="45" y="137"/>
                  </a:lnTo>
                  <a:lnTo>
                    <a:pt x="45" y="138"/>
                  </a:lnTo>
                  <a:lnTo>
                    <a:pt x="44" y="139"/>
                  </a:lnTo>
                  <a:lnTo>
                    <a:pt x="42" y="140"/>
                  </a:lnTo>
                  <a:lnTo>
                    <a:pt x="40" y="141"/>
                  </a:lnTo>
                  <a:lnTo>
                    <a:pt x="37" y="143"/>
                  </a:lnTo>
                  <a:lnTo>
                    <a:pt x="36" y="143"/>
                  </a:lnTo>
                  <a:lnTo>
                    <a:pt x="35" y="144"/>
                  </a:lnTo>
                  <a:lnTo>
                    <a:pt x="34" y="144"/>
                  </a:lnTo>
                  <a:lnTo>
                    <a:pt x="33" y="144"/>
                  </a:lnTo>
                  <a:lnTo>
                    <a:pt x="32" y="145"/>
                  </a:lnTo>
                  <a:lnTo>
                    <a:pt x="31" y="145"/>
                  </a:lnTo>
                  <a:lnTo>
                    <a:pt x="31" y="144"/>
                  </a:lnTo>
                  <a:lnTo>
                    <a:pt x="33" y="143"/>
                  </a:lnTo>
                  <a:lnTo>
                    <a:pt x="34" y="143"/>
                  </a:lnTo>
                  <a:lnTo>
                    <a:pt x="36" y="142"/>
                  </a:lnTo>
                  <a:lnTo>
                    <a:pt x="37" y="141"/>
                  </a:lnTo>
                  <a:lnTo>
                    <a:pt x="40" y="139"/>
                  </a:lnTo>
                  <a:lnTo>
                    <a:pt x="42" y="136"/>
                  </a:lnTo>
                  <a:lnTo>
                    <a:pt x="41" y="137"/>
                  </a:lnTo>
                  <a:lnTo>
                    <a:pt x="40" y="138"/>
                  </a:lnTo>
                  <a:lnTo>
                    <a:pt x="39" y="138"/>
                  </a:lnTo>
                  <a:lnTo>
                    <a:pt x="38" y="139"/>
                  </a:lnTo>
                  <a:lnTo>
                    <a:pt x="36" y="141"/>
                  </a:lnTo>
                  <a:lnTo>
                    <a:pt x="35" y="141"/>
                  </a:lnTo>
                  <a:lnTo>
                    <a:pt x="34" y="142"/>
                  </a:lnTo>
                  <a:lnTo>
                    <a:pt x="33" y="142"/>
                  </a:lnTo>
                  <a:lnTo>
                    <a:pt x="32" y="143"/>
                  </a:lnTo>
                  <a:lnTo>
                    <a:pt x="31" y="143"/>
                  </a:lnTo>
                  <a:lnTo>
                    <a:pt x="30" y="143"/>
                  </a:lnTo>
                  <a:lnTo>
                    <a:pt x="32" y="142"/>
                  </a:lnTo>
                  <a:lnTo>
                    <a:pt x="34" y="141"/>
                  </a:lnTo>
                  <a:lnTo>
                    <a:pt x="36" y="139"/>
                  </a:lnTo>
                  <a:lnTo>
                    <a:pt x="38" y="137"/>
                  </a:lnTo>
                  <a:lnTo>
                    <a:pt x="37" y="138"/>
                  </a:lnTo>
                  <a:lnTo>
                    <a:pt x="36" y="139"/>
                  </a:lnTo>
                  <a:lnTo>
                    <a:pt x="34" y="140"/>
                  </a:lnTo>
                  <a:lnTo>
                    <a:pt x="32" y="141"/>
                  </a:lnTo>
                  <a:lnTo>
                    <a:pt x="31" y="142"/>
                  </a:lnTo>
                  <a:lnTo>
                    <a:pt x="30" y="142"/>
                  </a:lnTo>
                  <a:lnTo>
                    <a:pt x="29" y="143"/>
                  </a:lnTo>
                  <a:lnTo>
                    <a:pt x="29" y="142"/>
                  </a:lnTo>
                  <a:lnTo>
                    <a:pt x="30" y="142"/>
                  </a:lnTo>
                  <a:lnTo>
                    <a:pt x="30" y="141"/>
                  </a:lnTo>
                  <a:lnTo>
                    <a:pt x="31" y="140"/>
                  </a:lnTo>
                  <a:lnTo>
                    <a:pt x="32" y="140"/>
                  </a:lnTo>
                  <a:lnTo>
                    <a:pt x="33" y="139"/>
                  </a:lnTo>
                  <a:lnTo>
                    <a:pt x="34" y="138"/>
                  </a:lnTo>
                  <a:lnTo>
                    <a:pt x="34" y="137"/>
                  </a:lnTo>
                  <a:lnTo>
                    <a:pt x="35" y="137"/>
                  </a:lnTo>
                  <a:lnTo>
                    <a:pt x="35" y="136"/>
                  </a:lnTo>
                  <a:lnTo>
                    <a:pt x="34" y="137"/>
                  </a:lnTo>
                  <a:lnTo>
                    <a:pt x="33" y="138"/>
                  </a:lnTo>
                  <a:lnTo>
                    <a:pt x="32" y="139"/>
                  </a:lnTo>
                  <a:lnTo>
                    <a:pt x="30" y="140"/>
                  </a:lnTo>
                  <a:lnTo>
                    <a:pt x="29" y="141"/>
                  </a:lnTo>
                  <a:lnTo>
                    <a:pt x="28" y="142"/>
                  </a:lnTo>
                  <a:lnTo>
                    <a:pt x="27" y="142"/>
                  </a:lnTo>
                  <a:lnTo>
                    <a:pt x="26" y="143"/>
                  </a:lnTo>
                  <a:lnTo>
                    <a:pt x="26" y="142"/>
                  </a:lnTo>
                  <a:lnTo>
                    <a:pt x="27" y="141"/>
                  </a:lnTo>
                  <a:lnTo>
                    <a:pt x="28" y="141"/>
                  </a:lnTo>
                  <a:lnTo>
                    <a:pt x="29" y="140"/>
                  </a:lnTo>
                  <a:lnTo>
                    <a:pt x="30" y="139"/>
                  </a:lnTo>
                  <a:lnTo>
                    <a:pt x="30" y="138"/>
                  </a:lnTo>
                  <a:lnTo>
                    <a:pt x="30" y="137"/>
                  </a:lnTo>
                  <a:lnTo>
                    <a:pt x="31" y="137"/>
                  </a:lnTo>
                  <a:lnTo>
                    <a:pt x="31" y="136"/>
                  </a:lnTo>
                  <a:lnTo>
                    <a:pt x="30" y="138"/>
                  </a:lnTo>
                  <a:lnTo>
                    <a:pt x="29" y="139"/>
                  </a:lnTo>
                  <a:lnTo>
                    <a:pt x="28" y="140"/>
                  </a:lnTo>
                  <a:lnTo>
                    <a:pt x="27" y="141"/>
                  </a:lnTo>
                  <a:lnTo>
                    <a:pt x="25" y="142"/>
                  </a:lnTo>
                  <a:lnTo>
                    <a:pt x="24" y="142"/>
                  </a:lnTo>
                  <a:lnTo>
                    <a:pt x="23" y="143"/>
                  </a:lnTo>
                  <a:lnTo>
                    <a:pt x="22" y="144"/>
                  </a:lnTo>
                  <a:lnTo>
                    <a:pt x="21" y="143"/>
                  </a:lnTo>
                  <a:lnTo>
                    <a:pt x="22" y="143"/>
                  </a:lnTo>
                  <a:lnTo>
                    <a:pt x="23" y="142"/>
                  </a:lnTo>
                  <a:lnTo>
                    <a:pt x="24" y="141"/>
                  </a:lnTo>
                  <a:lnTo>
                    <a:pt x="25" y="140"/>
                  </a:lnTo>
                  <a:lnTo>
                    <a:pt x="25" y="139"/>
                  </a:lnTo>
                  <a:lnTo>
                    <a:pt x="26" y="138"/>
                  </a:lnTo>
                  <a:lnTo>
                    <a:pt x="26" y="137"/>
                  </a:lnTo>
                  <a:lnTo>
                    <a:pt x="25" y="138"/>
                  </a:lnTo>
                  <a:lnTo>
                    <a:pt x="24" y="139"/>
                  </a:lnTo>
                  <a:lnTo>
                    <a:pt x="23" y="140"/>
                  </a:lnTo>
                  <a:lnTo>
                    <a:pt x="22" y="141"/>
                  </a:lnTo>
                  <a:lnTo>
                    <a:pt x="21" y="142"/>
                  </a:lnTo>
                  <a:lnTo>
                    <a:pt x="21" y="143"/>
                  </a:lnTo>
                  <a:lnTo>
                    <a:pt x="20" y="143"/>
                  </a:lnTo>
                  <a:lnTo>
                    <a:pt x="20" y="142"/>
                  </a:lnTo>
                  <a:lnTo>
                    <a:pt x="21" y="141"/>
                  </a:lnTo>
                  <a:lnTo>
                    <a:pt x="22" y="140"/>
                  </a:lnTo>
                  <a:lnTo>
                    <a:pt x="22" y="139"/>
                  </a:lnTo>
                  <a:lnTo>
                    <a:pt x="22" y="138"/>
                  </a:lnTo>
                  <a:lnTo>
                    <a:pt x="23" y="137"/>
                  </a:lnTo>
                  <a:lnTo>
                    <a:pt x="24" y="136"/>
                  </a:lnTo>
                  <a:lnTo>
                    <a:pt x="23" y="136"/>
                  </a:lnTo>
                  <a:lnTo>
                    <a:pt x="23" y="137"/>
                  </a:lnTo>
                  <a:lnTo>
                    <a:pt x="22" y="138"/>
                  </a:lnTo>
                  <a:lnTo>
                    <a:pt x="21" y="139"/>
                  </a:lnTo>
                  <a:lnTo>
                    <a:pt x="21" y="140"/>
                  </a:lnTo>
                  <a:lnTo>
                    <a:pt x="20" y="141"/>
                  </a:lnTo>
                  <a:lnTo>
                    <a:pt x="19" y="142"/>
                  </a:lnTo>
                  <a:lnTo>
                    <a:pt x="18" y="143"/>
                  </a:lnTo>
                  <a:lnTo>
                    <a:pt x="17" y="145"/>
                  </a:lnTo>
                  <a:lnTo>
                    <a:pt x="15" y="146"/>
                  </a:lnTo>
                  <a:lnTo>
                    <a:pt x="13" y="147"/>
                  </a:lnTo>
                  <a:lnTo>
                    <a:pt x="12" y="148"/>
                  </a:lnTo>
                  <a:lnTo>
                    <a:pt x="11" y="148"/>
                  </a:lnTo>
                  <a:lnTo>
                    <a:pt x="11" y="147"/>
                  </a:lnTo>
                  <a:lnTo>
                    <a:pt x="12" y="147"/>
                  </a:lnTo>
                  <a:lnTo>
                    <a:pt x="13" y="147"/>
                  </a:lnTo>
                  <a:lnTo>
                    <a:pt x="13" y="146"/>
                  </a:lnTo>
                  <a:lnTo>
                    <a:pt x="14" y="145"/>
                  </a:lnTo>
                  <a:lnTo>
                    <a:pt x="15" y="144"/>
                  </a:lnTo>
                  <a:lnTo>
                    <a:pt x="16" y="143"/>
                  </a:lnTo>
                  <a:lnTo>
                    <a:pt x="17" y="141"/>
                  </a:lnTo>
                  <a:lnTo>
                    <a:pt x="19" y="139"/>
                  </a:lnTo>
                  <a:lnTo>
                    <a:pt x="19" y="138"/>
                  </a:lnTo>
                  <a:lnTo>
                    <a:pt x="20" y="137"/>
                  </a:lnTo>
                  <a:lnTo>
                    <a:pt x="20" y="136"/>
                  </a:lnTo>
                  <a:lnTo>
                    <a:pt x="21" y="135"/>
                  </a:lnTo>
                  <a:lnTo>
                    <a:pt x="20" y="135"/>
                  </a:lnTo>
                  <a:lnTo>
                    <a:pt x="19" y="137"/>
                  </a:lnTo>
                  <a:lnTo>
                    <a:pt x="18" y="139"/>
                  </a:lnTo>
                  <a:lnTo>
                    <a:pt x="17" y="141"/>
                  </a:lnTo>
                  <a:lnTo>
                    <a:pt x="15" y="143"/>
                  </a:lnTo>
                  <a:lnTo>
                    <a:pt x="15" y="142"/>
                  </a:lnTo>
                  <a:lnTo>
                    <a:pt x="15" y="141"/>
                  </a:lnTo>
                  <a:lnTo>
                    <a:pt x="16" y="140"/>
                  </a:lnTo>
                  <a:lnTo>
                    <a:pt x="17" y="138"/>
                  </a:lnTo>
                  <a:lnTo>
                    <a:pt x="17" y="137"/>
                  </a:lnTo>
                  <a:lnTo>
                    <a:pt x="18" y="136"/>
                  </a:lnTo>
                  <a:lnTo>
                    <a:pt x="18" y="135"/>
                  </a:lnTo>
                  <a:lnTo>
                    <a:pt x="18" y="134"/>
                  </a:lnTo>
                  <a:lnTo>
                    <a:pt x="17" y="135"/>
                  </a:lnTo>
                  <a:lnTo>
                    <a:pt x="17" y="136"/>
                  </a:lnTo>
                  <a:lnTo>
                    <a:pt x="16" y="138"/>
                  </a:lnTo>
                  <a:lnTo>
                    <a:pt x="15" y="140"/>
                  </a:lnTo>
                  <a:lnTo>
                    <a:pt x="14" y="142"/>
                  </a:lnTo>
                  <a:lnTo>
                    <a:pt x="13" y="144"/>
                  </a:lnTo>
                  <a:lnTo>
                    <a:pt x="12" y="145"/>
                  </a:lnTo>
                  <a:lnTo>
                    <a:pt x="12" y="146"/>
                  </a:lnTo>
                  <a:lnTo>
                    <a:pt x="11" y="147"/>
                  </a:lnTo>
                  <a:lnTo>
                    <a:pt x="10" y="148"/>
                  </a:lnTo>
                  <a:lnTo>
                    <a:pt x="9" y="149"/>
                  </a:lnTo>
                  <a:lnTo>
                    <a:pt x="8" y="149"/>
                  </a:lnTo>
                  <a:lnTo>
                    <a:pt x="9" y="148"/>
                  </a:lnTo>
                  <a:lnTo>
                    <a:pt x="9" y="147"/>
                  </a:lnTo>
                  <a:lnTo>
                    <a:pt x="9" y="146"/>
                  </a:lnTo>
                  <a:lnTo>
                    <a:pt x="10" y="144"/>
                  </a:lnTo>
                  <a:lnTo>
                    <a:pt x="11" y="142"/>
                  </a:lnTo>
                  <a:lnTo>
                    <a:pt x="13" y="140"/>
                  </a:lnTo>
                  <a:lnTo>
                    <a:pt x="13" y="139"/>
                  </a:lnTo>
                  <a:lnTo>
                    <a:pt x="13" y="138"/>
                  </a:lnTo>
                  <a:lnTo>
                    <a:pt x="14" y="137"/>
                  </a:lnTo>
                  <a:lnTo>
                    <a:pt x="14" y="136"/>
                  </a:lnTo>
                  <a:lnTo>
                    <a:pt x="14" y="135"/>
                  </a:lnTo>
                  <a:lnTo>
                    <a:pt x="13" y="135"/>
                  </a:lnTo>
                  <a:lnTo>
                    <a:pt x="13" y="136"/>
                  </a:lnTo>
                  <a:lnTo>
                    <a:pt x="12" y="137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1" y="141"/>
                  </a:lnTo>
                  <a:lnTo>
                    <a:pt x="11" y="142"/>
                  </a:lnTo>
                  <a:lnTo>
                    <a:pt x="10" y="145"/>
                  </a:lnTo>
                  <a:lnTo>
                    <a:pt x="9" y="146"/>
                  </a:lnTo>
                  <a:lnTo>
                    <a:pt x="8" y="148"/>
                  </a:lnTo>
                  <a:lnTo>
                    <a:pt x="8" y="149"/>
                  </a:lnTo>
                  <a:lnTo>
                    <a:pt x="7" y="150"/>
                  </a:lnTo>
                  <a:lnTo>
                    <a:pt x="6" y="150"/>
                  </a:lnTo>
                  <a:lnTo>
                    <a:pt x="6" y="151"/>
                  </a:lnTo>
                  <a:lnTo>
                    <a:pt x="5" y="151"/>
                  </a:lnTo>
                  <a:lnTo>
                    <a:pt x="5" y="150"/>
                  </a:lnTo>
                  <a:lnTo>
                    <a:pt x="5" y="149"/>
                  </a:lnTo>
                  <a:lnTo>
                    <a:pt x="6" y="148"/>
                  </a:lnTo>
                  <a:lnTo>
                    <a:pt x="6" y="147"/>
                  </a:lnTo>
                  <a:lnTo>
                    <a:pt x="7" y="146"/>
                  </a:lnTo>
                  <a:lnTo>
                    <a:pt x="7" y="145"/>
                  </a:lnTo>
                  <a:lnTo>
                    <a:pt x="8" y="143"/>
                  </a:lnTo>
                  <a:lnTo>
                    <a:pt x="10" y="140"/>
                  </a:lnTo>
                  <a:lnTo>
                    <a:pt x="10" y="139"/>
                  </a:lnTo>
                  <a:lnTo>
                    <a:pt x="11" y="138"/>
                  </a:lnTo>
                  <a:lnTo>
                    <a:pt x="11" y="137"/>
                  </a:lnTo>
                  <a:lnTo>
                    <a:pt x="12" y="136"/>
                  </a:lnTo>
                  <a:lnTo>
                    <a:pt x="12" y="135"/>
                  </a:lnTo>
                  <a:lnTo>
                    <a:pt x="13" y="134"/>
                  </a:lnTo>
                  <a:lnTo>
                    <a:pt x="12" y="134"/>
                  </a:lnTo>
                  <a:lnTo>
                    <a:pt x="13" y="131"/>
                  </a:lnTo>
                  <a:lnTo>
                    <a:pt x="12" y="131"/>
                  </a:lnTo>
                  <a:lnTo>
                    <a:pt x="12" y="132"/>
                  </a:lnTo>
                  <a:lnTo>
                    <a:pt x="12" y="133"/>
                  </a:lnTo>
                  <a:lnTo>
                    <a:pt x="11" y="134"/>
                  </a:lnTo>
                  <a:lnTo>
                    <a:pt x="11" y="135"/>
                  </a:lnTo>
                  <a:lnTo>
                    <a:pt x="10" y="137"/>
                  </a:lnTo>
                  <a:lnTo>
                    <a:pt x="10" y="138"/>
                  </a:lnTo>
                  <a:lnTo>
                    <a:pt x="8" y="142"/>
                  </a:lnTo>
                  <a:lnTo>
                    <a:pt x="8" y="144"/>
                  </a:lnTo>
                  <a:lnTo>
                    <a:pt x="7" y="146"/>
                  </a:lnTo>
                  <a:lnTo>
                    <a:pt x="6" y="148"/>
                  </a:lnTo>
                  <a:lnTo>
                    <a:pt x="5" y="150"/>
                  </a:lnTo>
                  <a:lnTo>
                    <a:pt x="4" y="151"/>
                  </a:lnTo>
                  <a:lnTo>
                    <a:pt x="3" y="151"/>
                  </a:lnTo>
                  <a:close/>
                </a:path>
              </a:pathLst>
            </a:custGeom>
            <a:solidFill>
              <a:srgbClr val="EFE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18" name="Freeform 79"/>
            <p:cNvSpPr>
              <a:spLocks/>
            </p:cNvSpPr>
            <p:nvPr/>
          </p:nvSpPr>
          <p:spPr bwMode="auto">
            <a:xfrm>
              <a:off x="3265" y="2117"/>
              <a:ext cx="33" cy="51"/>
            </a:xfrm>
            <a:custGeom>
              <a:avLst/>
              <a:gdLst>
                <a:gd name="T0" fmla="*/ 0 w 7"/>
                <a:gd name="T1" fmla="*/ 2147483647 h 11"/>
                <a:gd name="T2" fmla="*/ 2147483647 w 7"/>
                <a:gd name="T3" fmla="*/ 2147483647 h 11"/>
                <a:gd name="T4" fmla="*/ 2147483647 w 7"/>
                <a:gd name="T5" fmla="*/ 2147483647 h 11"/>
                <a:gd name="T6" fmla="*/ 2147483647 w 7"/>
                <a:gd name="T7" fmla="*/ 2147483647 h 11"/>
                <a:gd name="T8" fmla="*/ 2147483647 w 7"/>
                <a:gd name="T9" fmla="*/ 2147483647 h 11"/>
                <a:gd name="T10" fmla="*/ 2147483647 w 7"/>
                <a:gd name="T11" fmla="*/ 2147483647 h 11"/>
                <a:gd name="T12" fmla="*/ 2147483647 w 7"/>
                <a:gd name="T13" fmla="*/ 2147483647 h 11"/>
                <a:gd name="T14" fmla="*/ 2147483647 w 7"/>
                <a:gd name="T15" fmla="*/ 0 h 11"/>
                <a:gd name="T16" fmla="*/ 2147483647 w 7"/>
                <a:gd name="T17" fmla="*/ 2147483647 h 11"/>
                <a:gd name="T18" fmla="*/ 2147483647 w 7"/>
                <a:gd name="T19" fmla="*/ 2147483647 h 11"/>
                <a:gd name="T20" fmla="*/ 2147483647 w 7"/>
                <a:gd name="T21" fmla="*/ 2147483647 h 11"/>
                <a:gd name="T22" fmla="*/ 2147483647 w 7"/>
                <a:gd name="T23" fmla="*/ 2147483647 h 11"/>
                <a:gd name="T24" fmla="*/ 2147483647 w 7"/>
                <a:gd name="T25" fmla="*/ 2147483647 h 11"/>
                <a:gd name="T26" fmla="*/ 2147483647 w 7"/>
                <a:gd name="T27" fmla="*/ 2147483647 h 11"/>
                <a:gd name="T28" fmla="*/ 2147483647 w 7"/>
                <a:gd name="T29" fmla="*/ 2147483647 h 11"/>
                <a:gd name="T30" fmla="*/ 2147483647 w 7"/>
                <a:gd name="T31" fmla="*/ 2147483647 h 11"/>
                <a:gd name="T32" fmla="*/ 2147483647 w 7"/>
                <a:gd name="T33" fmla="*/ 2147483647 h 11"/>
                <a:gd name="T34" fmla="*/ 2147483647 w 7"/>
                <a:gd name="T35" fmla="*/ 2147483647 h 11"/>
                <a:gd name="T36" fmla="*/ 2147483647 w 7"/>
                <a:gd name="T37" fmla="*/ 2147483647 h 11"/>
                <a:gd name="T38" fmla="*/ 2147483647 w 7"/>
                <a:gd name="T39" fmla="*/ 2147483647 h 11"/>
                <a:gd name="T40" fmla="*/ 2147483647 w 7"/>
                <a:gd name="T41" fmla="*/ 2147483647 h 11"/>
                <a:gd name="T42" fmla="*/ 0 w 7"/>
                <a:gd name="T43" fmla="*/ 2147483647 h 11"/>
                <a:gd name="T44" fmla="*/ 0 w 7"/>
                <a:gd name="T45" fmla="*/ 2147483647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"/>
                <a:gd name="T70" fmla="*/ 0 h 11"/>
                <a:gd name="T71" fmla="*/ 7 w 7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" h="11">
                  <a:moveTo>
                    <a:pt x="0" y="11"/>
                  </a:moveTo>
                  <a:lnTo>
                    <a:pt x="1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3" y="6"/>
                  </a:lnTo>
                  <a:lnTo>
                    <a:pt x="5" y="3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23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19" name="Freeform 80"/>
            <p:cNvSpPr>
              <a:spLocks/>
            </p:cNvSpPr>
            <p:nvPr/>
          </p:nvSpPr>
          <p:spPr bwMode="auto">
            <a:xfrm>
              <a:off x="3370" y="2141"/>
              <a:ext cx="62" cy="12"/>
            </a:xfrm>
            <a:custGeom>
              <a:avLst/>
              <a:gdLst>
                <a:gd name="T0" fmla="*/ 0 w 13"/>
                <a:gd name="T1" fmla="*/ 2147483647 h 3"/>
                <a:gd name="T2" fmla="*/ 0 w 13"/>
                <a:gd name="T3" fmla="*/ 2147483647 h 3"/>
                <a:gd name="T4" fmla="*/ 0 w 13"/>
                <a:gd name="T5" fmla="*/ 2147483647 h 3"/>
                <a:gd name="T6" fmla="*/ 2147483647 w 13"/>
                <a:gd name="T7" fmla="*/ 2147483647 h 3"/>
                <a:gd name="T8" fmla="*/ 2147483647 w 13"/>
                <a:gd name="T9" fmla="*/ 2147483647 h 3"/>
                <a:gd name="T10" fmla="*/ 2147483647 w 13"/>
                <a:gd name="T11" fmla="*/ 2147483647 h 3"/>
                <a:gd name="T12" fmla="*/ 2147483647 w 13"/>
                <a:gd name="T13" fmla="*/ 2147483647 h 3"/>
                <a:gd name="T14" fmla="*/ 2147483647 w 13"/>
                <a:gd name="T15" fmla="*/ 2147483647 h 3"/>
                <a:gd name="T16" fmla="*/ 2147483647 w 13"/>
                <a:gd name="T17" fmla="*/ 2147483647 h 3"/>
                <a:gd name="T18" fmla="*/ 2147483647 w 13"/>
                <a:gd name="T19" fmla="*/ 2147483647 h 3"/>
                <a:gd name="T20" fmla="*/ 2147483647 w 13"/>
                <a:gd name="T21" fmla="*/ 2147483647 h 3"/>
                <a:gd name="T22" fmla="*/ 2147483647 w 13"/>
                <a:gd name="T23" fmla="*/ 2147483647 h 3"/>
                <a:gd name="T24" fmla="*/ 2147483647 w 13"/>
                <a:gd name="T25" fmla="*/ 0 h 3"/>
                <a:gd name="T26" fmla="*/ 2147483647 w 13"/>
                <a:gd name="T27" fmla="*/ 0 h 3"/>
                <a:gd name="T28" fmla="*/ 2147483647 w 13"/>
                <a:gd name="T29" fmla="*/ 2147483647 h 3"/>
                <a:gd name="T30" fmla="*/ 2147483647 w 13"/>
                <a:gd name="T31" fmla="*/ 2147483647 h 3"/>
                <a:gd name="T32" fmla="*/ 2147483647 w 13"/>
                <a:gd name="T33" fmla="*/ 2147483647 h 3"/>
                <a:gd name="T34" fmla="*/ 2147483647 w 13"/>
                <a:gd name="T35" fmla="*/ 2147483647 h 3"/>
                <a:gd name="T36" fmla="*/ 2147483647 w 13"/>
                <a:gd name="T37" fmla="*/ 0 h 3"/>
                <a:gd name="T38" fmla="*/ 2147483647 w 13"/>
                <a:gd name="T39" fmla="*/ 0 h 3"/>
                <a:gd name="T40" fmla="*/ 2147483647 w 13"/>
                <a:gd name="T41" fmla="*/ 0 h 3"/>
                <a:gd name="T42" fmla="*/ 2147483647 w 13"/>
                <a:gd name="T43" fmla="*/ 2147483647 h 3"/>
                <a:gd name="T44" fmla="*/ 2147483647 w 13"/>
                <a:gd name="T45" fmla="*/ 2147483647 h 3"/>
                <a:gd name="T46" fmla="*/ 2147483647 w 13"/>
                <a:gd name="T47" fmla="*/ 2147483647 h 3"/>
                <a:gd name="T48" fmla="*/ 2147483647 w 13"/>
                <a:gd name="T49" fmla="*/ 2147483647 h 3"/>
                <a:gd name="T50" fmla="*/ 2147483647 w 13"/>
                <a:gd name="T51" fmla="*/ 2147483647 h 3"/>
                <a:gd name="T52" fmla="*/ 2147483647 w 13"/>
                <a:gd name="T53" fmla="*/ 2147483647 h 3"/>
                <a:gd name="T54" fmla="*/ 2147483647 w 13"/>
                <a:gd name="T55" fmla="*/ 2147483647 h 3"/>
                <a:gd name="T56" fmla="*/ 2147483647 w 13"/>
                <a:gd name="T57" fmla="*/ 2147483647 h 3"/>
                <a:gd name="T58" fmla="*/ 2147483647 w 13"/>
                <a:gd name="T59" fmla="*/ 2147483647 h 3"/>
                <a:gd name="T60" fmla="*/ 0 w 13"/>
                <a:gd name="T61" fmla="*/ 2147483647 h 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"/>
                <a:gd name="T94" fmla="*/ 0 h 3"/>
                <a:gd name="T95" fmla="*/ 13 w 13"/>
                <a:gd name="T96" fmla="*/ 3 h 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FE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20" name="Freeform 81"/>
            <p:cNvSpPr>
              <a:spLocks/>
            </p:cNvSpPr>
            <p:nvPr/>
          </p:nvSpPr>
          <p:spPr bwMode="auto">
            <a:xfrm>
              <a:off x="2799" y="2100"/>
              <a:ext cx="49" cy="31"/>
            </a:xfrm>
            <a:custGeom>
              <a:avLst/>
              <a:gdLst>
                <a:gd name="T0" fmla="*/ 0 w 10"/>
                <a:gd name="T1" fmla="*/ 2147483647 h 7"/>
                <a:gd name="T2" fmla="*/ 0 w 10"/>
                <a:gd name="T3" fmla="*/ 2147483647 h 7"/>
                <a:gd name="T4" fmla="*/ 0 w 10"/>
                <a:gd name="T5" fmla="*/ 2147483647 h 7"/>
                <a:gd name="T6" fmla="*/ 2147483647 w 10"/>
                <a:gd name="T7" fmla="*/ 2147483647 h 7"/>
                <a:gd name="T8" fmla="*/ 2147483647 w 10"/>
                <a:gd name="T9" fmla="*/ 2147483647 h 7"/>
                <a:gd name="T10" fmla="*/ 2147483647 w 10"/>
                <a:gd name="T11" fmla="*/ 2147483647 h 7"/>
                <a:gd name="T12" fmla="*/ 2147483647 w 10"/>
                <a:gd name="T13" fmla="*/ 2147483647 h 7"/>
                <a:gd name="T14" fmla="*/ 2147483647 w 10"/>
                <a:gd name="T15" fmla="*/ 2147483647 h 7"/>
                <a:gd name="T16" fmla="*/ 2147483647 w 10"/>
                <a:gd name="T17" fmla="*/ 2147483647 h 7"/>
                <a:gd name="T18" fmla="*/ 2147483647 w 10"/>
                <a:gd name="T19" fmla="*/ 2147483647 h 7"/>
                <a:gd name="T20" fmla="*/ 2147483647 w 10"/>
                <a:gd name="T21" fmla="*/ 0 h 7"/>
                <a:gd name="T22" fmla="*/ 2147483647 w 10"/>
                <a:gd name="T23" fmla="*/ 0 h 7"/>
                <a:gd name="T24" fmla="*/ 2147483647 w 10"/>
                <a:gd name="T25" fmla="*/ 0 h 7"/>
                <a:gd name="T26" fmla="*/ 2147483647 w 10"/>
                <a:gd name="T27" fmla="*/ 0 h 7"/>
                <a:gd name="T28" fmla="*/ 2147483647 w 10"/>
                <a:gd name="T29" fmla="*/ 0 h 7"/>
                <a:gd name="T30" fmla="*/ 2147483647 w 10"/>
                <a:gd name="T31" fmla="*/ 0 h 7"/>
                <a:gd name="T32" fmla="*/ 2147483647 w 10"/>
                <a:gd name="T33" fmla="*/ 0 h 7"/>
                <a:gd name="T34" fmla="*/ 2147483647 w 10"/>
                <a:gd name="T35" fmla="*/ 2147483647 h 7"/>
                <a:gd name="T36" fmla="*/ 2147483647 w 10"/>
                <a:gd name="T37" fmla="*/ 2147483647 h 7"/>
                <a:gd name="T38" fmla="*/ 2147483647 w 10"/>
                <a:gd name="T39" fmla="*/ 2147483647 h 7"/>
                <a:gd name="T40" fmla="*/ 2147483647 w 10"/>
                <a:gd name="T41" fmla="*/ 2147483647 h 7"/>
                <a:gd name="T42" fmla="*/ 2147483647 w 10"/>
                <a:gd name="T43" fmla="*/ 2147483647 h 7"/>
                <a:gd name="T44" fmla="*/ 2147483647 w 10"/>
                <a:gd name="T45" fmla="*/ 2147483647 h 7"/>
                <a:gd name="T46" fmla="*/ 2147483647 w 10"/>
                <a:gd name="T47" fmla="*/ 2147483647 h 7"/>
                <a:gd name="T48" fmla="*/ 2147483647 w 10"/>
                <a:gd name="T49" fmla="*/ 2147483647 h 7"/>
                <a:gd name="T50" fmla="*/ 2147483647 w 10"/>
                <a:gd name="T51" fmla="*/ 2147483647 h 7"/>
                <a:gd name="T52" fmla="*/ 2147483647 w 10"/>
                <a:gd name="T53" fmla="*/ 2147483647 h 7"/>
                <a:gd name="T54" fmla="*/ 2147483647 w 10"/>
                <a:gd name="T55" fmla="*/ 2147483647 h 7"/>
                <a:gd name="T56" fmla="*/ 2147483647 w 10"/>
                <a:gd name="T57" fmla="*/ 2147483647 h 7"/>
                <a:gd name="T58" fmla="*/ 2147483647 w 10"/>
                <a:gd name="T59" fmla="*/ 2147483647 h 7"/>
                <a:gd name="T60" fmla="*/ 0 w 10"/>
                <a:gd name="T61" fmla="*/ 2147483647 h 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"/>
                <a:gd name="T94" fmla="*/ 0 h 7"/>
                <a:gd name="T95" fmla="*/ 10 w 10"/>
                <a:gd name="T96" fmla="*/ 7 h 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" h="7">
                  <a:moveTo>
                    <a:pt x="0" y="7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23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21" name="Freeform 82"/>
            <p:cNvSpPr>
              <a:spLocks/>
            </p:cNvSpPr>
            <p:nvPr/>
          </p:nvSpPr>
          <p:spPr bwMode="auto">
            <a:xfrm>
              <a:off x="3157" y="2046"/>
              <a:ext cx="51" cy="27"/>
            </a:xfrm>
            <a:custGeom>
              <a:avLst/>
              <a:gdLst>
                <a:gd name="T0" fmla="*/ 2147483647 w 11"/>
                <a:gd name="T1" fmla="*/ 2147483647 h 6"/>
                <a:gd name="T2" fmla="*/ 2147483647 w 11"/>
                <a:gd name="T3" fmla="*/ 2147483647 h 6"/>
                <a:gd name="T4" fmla="*/ 2147483647 w 11"/>
                <a:gd name="T5" fmla="*/ 2147483647 h 6"/>
                <a:gd name="T6" fmla="*/ 2147483647 w 11"/>
                <a:gd name="T7" fmla="*/ 2147483647 h 6"/>
                <a:gd name="T8" fmla="*/ 2147483647 w 11"/>
                <a:gd name="T9" fmla="*/ 2147483647 h 6"/>
                <a:gd name="T10" fmla="*/ 2147483647 w 11"/>
                <a:gd name="T11" fmla="*/ 2147483647 h 6"/>
                <a:gd name="T12" fmla="*/ 2147483647 w 11"/>
                <a:gd name="T13" fmla="*/ 2147483647 h 6"/>
                <a:gd name="T14" fmla="*/ 2147483647 w 11"/>
                <a:gd name="T15" fmla="*/ 2147483647 h 6"/>
                <a:gd name="T16" fmla="*/ 0 w 11"/>
                <a:gd name="T17" fmla="*/ 0 h 6"/>
                <a:gd name="T18" fmla="*/ 2147483647 w 11"/>
                <a:gd name="T19" fmla="*/ 0 h 6"/>
                <a:gd name="T20" fmla="*/ 2147483647 w 11"/>
                <a:gd name="T21" fmla="*/ 0 h 6"/>
                <a:gd name="T22" fmla="*/ 2147483647 w 11"/>
                <a:gd name="T23" fmla="*/ 0 h 6"/>
                <a:gd name="T24" fmla="*/ 2147483647 w 11"/>
                <a:gd name="T25" fmla="*/ 0 h 6"/>
                <a:gd name="T26" fmla="*/ 2147483647 w 11"/>
                <a:gd name="T27" fmla="*/ 2147483647 h 6"/>
                <a:gd name="T28" fmla="*/ 2147483647 w 11"/>
                <a:gd name="T29" fmla="*/ 2147483647 h 6"/>
                <a:gd name="T30" fmla="*/ 2147483647 w 11"/>
                <a:gd name="T31" fmla="*/ 2147483647 h 6"/>
                <a:gd name="T32" fmla="*/ 2147483647 w 11"/>
                <a:gd name="T33" fmla="*/ 2147483647 h 6"/>
                <a:gd name="T34" fmla="*/ 2147483647 w 11"/>
                <a:gd name="T35" fmla="*/ 2147483647 h 6"/>
                <a:gd name="T36" fmla="*/ 2147483647 w 11"/>
                <a:gd name="T37" fmla="*/ 2147483647 h 6"/>
                <a:gd name="T38" fmla="*/ 2147483647 w 11"/>
                <a:gd name="T39" fmla="*/ 2147483647 h 6"/>
                <a:gd name="T40" fmla="*/ 2147483647 w 11"/>
                <a:gd name="T41" fmla="*/ 2147483647 h 6"/>
                <a:gd name="T42" fmla="*/ 2147483647 w 11"/>
                <a:gd name="T43" fmla="*/ 2147483647 h 6"/>
                <a:gd name="T44" fmla="*/ 2147483647 w 11"/>
                <a:gd name="T45" fmla="*/ 2147483647 h 6"/>
                <a:gd name="T46" fmla="*/ 2147483647 w 11"/>
                <a:gd name="T47" fmla="*/ 2147483647 h 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"/>
                <a:gd name="T73" fmla="*/ 0 h 6"/>
                <a:gd name="T74" fmla="*/ 11 w 11"/>
                <a:gd name="T75" fmla="*/ 6 h 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" h="6">
                  <a:moveTo>
                    <a:pt x="9" y="6"/>
                  </a:moveTo>
                  <a:lnTo>
                    <a:pt x="8" y="6"/>
                  </a:lnTo>
                  <a:lnTo>
                    <a:pt x="7" y="5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2"/>
                  </a:lnTo>
                  <a:lnTo>
                    <a:pt x="6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23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22" name="Freeform 83"/>
            <p:cNvSpPr>
              <a:spLocks/>
            </p:cNvSpPr>
            <p:nvPr/>
          </p:nvSpPr>
          <p:spPr bwMode="auto">
            <a:xfrm>
              <a:off x="3113" y="1610"/>
              <a:ext cx="167" cy="368"/>
            </a:xfrm>
            <a:custGeom>
              <a:avLst/>
              <a:gdLst>
                <a:gd name="T0" fmla="*/ 2147483647 w 35"/>
                <a:gd name="T1" fmla="*/ 2147483647 h 82"/>
                <a:gd name="T2" fmla="*/ 2147483647 w 35"/>
                <a:gd name="T3" fmla="*/ 2147483647 h 82"/>
                <a:gd name="T4" fmla="*/ 2147483647 w 35"/>
                <a:gd name="T5" fmla="*/ 2147483647 h 82"/>
                <a:gd name="T6" fmla="*/ 2147483647 w 35"/>
                <a:gd name="T7" fmla="*/ 2147483647 h 82"/>
                <a:gd name="T8" fmla="*/ 2147483647 w 35"/>
                <a:gd name="T9" fmla="*/ 2147483647 h 82"/>
                <a:gd name="T10" fmla="*/ 2147483647 w 35"/>
                <a:gd name="T11" fmla="*/ 2147483647 h 82"/>
                <a:gd name="T12" fmla="*/ 2147483647 w 35"/>
                <a:gd name="T13" fmla="*/ 2147483647 h 82"/>
                <a:gd name="T14" fmla="*/ 2147483647 w 35"/>
                <a:gd name="T15" fmla="*/ 2147483647 h 82"/>
                <a:gd name="T16" fmla="*/ 2147483647 w 35"/>
                <a:gd name="T17" fmla="*/ 2147483647 h 82"/>
                <a:gd name="T18" fmla="*/ 2147483647 w 35"/>
                <a:gd name="T19" fmla="*/ 2147483647 h 82"/>
                <a:gd name="T20" fmla="*/ 2147483647 w 35"/>
                <a:gd name="T21" fmla="*/ 2147483647 h 82"/>
                <a:gd name="T22" fmla="*/ 2147483647 w 35"/>
                <a:gd name="T23" fmla="*/ 2147483647 h 82"/>
                <a:gd name="T24" fmla="*/ 2147483647 w 35"/>
                <a:gd name="T25" fmla="*/ 2147483647 h 82"/>
                <a:gd name="T26" fmla="*/ 0 w 35"/>
                <a:gd name="T27" fmla="*/ 2147483647 h 82"/>
                <a:gd name="T28" fmla="*/ 0 w 35"/>
                <a:gd name="T29" fmla="*/ 2147483647 h 82"/>
                <a:gd name="T30" fmla="*/ 0 w 35"/>
                <a:gd name="T31" fmla="*/ 2147483647 h 82"/>
                <a:gd name="T32" fmla="*/ 2147483647 w 35"/>
                <a:gd name="T33" fmla="*/ 2147483647 h 82"/>
                <a:gd name="T34" fmla="*/ 2147483647 w 35"/>
                <a:gd name="T35" fmla="*/ 2147483647 h 82"/>
                <a:gd name="T36" fmla="*/ 2147483647 w 35"/>
                <a:gd name="T37" fmla="*/ 2147483647 h 82"/>
                <a:gd name="T38" fmla="*/ 2147483647 w 35"/>
                <a:gd name="T39" fmla="*/ 2147483647 h 82"/>
                <a:gd name="T40" fmla="*/ 2147483647 w 35"/>
                <a:gd name="T41" fmla="*/ 2147483647 h 82"/>
                <a:gd name="T42" fmla="*/ 2147483647 w 35"/>
                <a:gd name="T43" fmla="*/ 2147483647 h 82"/>
                <a:gd name="T44" fmla="*/ 2147483647 w 35"/>
                <a:gd name="T45" fmla="*/ 0 h 82"/>
                <a:gd name="T46" fmla="*/ 2147483647 w 35"/>
                <a:gd name="T47" fmla="*/ 2147483647 h 82"/>
                <a:gd name="T48" fmla="*/ 2147483647 w 35"/>
                <a:gd name="T49" fmla="*/ 2147483647 h 82"/>
                <a:gd name="T50" fmla="*/ 2147483647 w 35"/>
                <a:gd name="T51" fmla="*/ 2147483647 h 82"/>
                <a:gd name="T52" fmla="*/ 2147483647 w 35"/>
                <a:gd name="T53" fmla="*/ 2147483647 h 82"/>
                <a:gd name="T54" fmla="*/ 2147483647 w 35"/>
                <a:gd name="T55" fmla="*/ 2147483647 h 82"/>
                <a:gd name="T56" fmla="*/ 2147483647 w 35"/>
                <a:gd name="T57" fmla="*/ 2147483647 h 82"/>
                <a:gd name="T58" fmla="*/ 2147483647 w 35"/>
                <a:gd name="T59" fmla="*/ 2147483647 h 82"/>
                <a:gd name="T60" fmla="*/ 2147483647 w 35"/>
                <a:gd name="T61" fmla="*/ 2147483647 h 82"/>
                <a:gd name="T62" fmla="*/ 2147483647 w 35"/>
                <a:gd name="T63" fmla="*/ 2147483647 h 82"/>
                <a:gd name="T64" fmla="*/ 2147483647 w 35"/>
                <a:gd name="T65" fmla="*/ 2147483647 h 82"/>
                <a:gd name="T66" fmla="*/ 2147483647 w 35"/>
                <a:gd name="T67" fmla="*/ 2147483647 h 82"/>
                <a:gd name="T68" fmla="*/ 2147483647 w 35"/>
                <a:gd name="T69" fmla="*/ 2147483647 h 82"/>
                <a:gd name="T70" fmla="*/ 2147483647 w 35"/>
                <a:gd name="T71" fmla="*/ 2147483647 h 82"/>
                <a:gd name="T72" fmla="*/ 2147483647 w 35"/>
                <a:gd name="T73" fmla="*/ 2147483647 h 82"/>
                <a:gd name="T74" fmla="*/ 2147483647 w 35"/>
                <a:gd name="T75" fmla="*/ 2147483647 h 82"/>
                <a:gd name="T76" fmla="*/ 2147483647 w 35"/>
                <a:gd name="T77" fmla="*/ 2147483647 h 82"/>
                <a:gd name="T78" fmla="*/ 2147483647 w 35"/>
                <a:gd name="T79" fmla="*/ 2147483647 h 82"/>
                <a:gd name="T80" fmla="*/ 2147483647 w 35"/>
                <a:gd name="T81" fmla="*/ 2147483647 h 82"/>
                <a:gd name="T82" fmla="*/ 2147483647 w 35"/>
                <a:gd name="T83" fmla="*/ 2147483647 h 82"/>
                <a:gd name="T84" fmla="*/ 2147483647 w 35"/>
                <a:gd name="T85" fmla="*/ 2147483647 h 82"/>
                <a:gd name="T86" fmla="*/ 2147483647 w 35"/>
                <a:gd name="T87" fmla="*/ 2147483647 h 82"/>
                <a:gd name="T88" fmla="*/ 2147483647 w 35"/>
                <a:gd name="T89" fmla="*/ 2147483647 h 82"/>
                <a:gd name="T90" fmla="*/ 2147483647 w 35"/>
                <a:gd name="T91" fmla="*/ 2147483647 h 82"/>
                <a:gd name="T92" fmla="*/ 2147483647 w 35"/>
                <a:gd name="T93" fmla="*/ 2147483647 h 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5"/>
                <a:gd name="T142" fmla="*/ 0 h 82"/>
                <a:gd name="T143" fmla="*/ 35 w 35"/>
                <a:gd name="T144" fmla="*/ 82 h 8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5" h="82">
                  <a:moveTo>
                    <a:pt x="33" y="82"/>
                  </a:moveTo>
                  <a:lnTo>
                    <a:pt x="32" y="81"/>
                  </a:lnTo>
                  <a:lnTo>
                    <a:pt x="31" y="80"/>
                  </a:lnTo>
                  <a:lnTo>
                    <a:pt x="30" y="79"/>
                  </a:lnTo>
                  <a:lnTo>
                    <a:pt x="29" y="78"/>
                  </a:lnTo>
                  <a:lnTo>
                    <a:pt x="27" y="76"/>
                  </a:lnTo>
                  <a:lnTo>
                    <a:pt x="24" y="75"/>
                  </a:lnTo>
                  <a:lnTo>
                    <a:pt x="22" y="73"/>
                  </a:lnTo>
                  <a:lnTo>
                    <a:pt x="20" y="72"/>
                  </a:lnTo>
                  <a:lnTo>
                    <a:pt x="17" y="71"/>
                  </a:lnTo>
                  <a:lnTo>
                    <a:pt x="15" y="70"/>
                  </a:lnTo>
                  <a:lnTo>
                    <a:pt x="14" y="70"/>
                  </a:lnTo>
                  <a:lnTo>
                    <a:pt x="13" y="69"/>
                  </a:lnTo>
                  <a:lnTo>
                    <a:pt x="12" y="68"/>
                  </a:lnTo>
                  <a:lnTo>
                    <a:pt x="11" y="67"/>
                  </a:lnTo>
                  <a:lnTo>
                    <a:pt x="9" y="64"/>
                  </a:lnTo>
                  <a:lnTo>
                    <a:pt x="8" y="62"/>
                  </a:lnTo>
                  <a:lnTo>
                    <a:pt x="7" y="60"/>
                  </a:lnTo>
                  <a:lnTo>
                    <a:pt x="6" y="59"/>
                  </a:lnTo>
                  <a:lnTo>
                    <a:pt x="5" y="58"/>
                  </a:lnTo>
                  <a:lnTo>
                    <a:pt x="4" y="57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5"/>
                  </a:lnTo>
                  <a:lnTo>
                    <a:pt x="1" y="53"/>
                  </a:lnTo>
                  <a:lnTo>
                    <a:pt x="1" y="52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1" y="37"/>
                  </a:lnTo>
                  <a:lnTo>
                    <a:pt x="3" y="32"/>
                  </a:lnTo>
                  <a:lnTo>
                    <a:pt x="4" y="26"/>
                  </a:lnTo>
                  <a:lnTo>
                    <a:pt x="5" y="23"/>
                  </a:lnTo>
                  <a:lnTo>
                    <a:pt x="6" y="20"/>
                  </a:lnTo>
                  <a:lnTo>
                    <a:pt x="7" y="17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11" y="9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4" y="10"/>
                  </a:lnTo>
                  <a:lnTo>
                    <a:pt x="24" y="11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7" y="18"/>
                  </a:lnTo>
                  <a:lnTo>
                    <a:pt x="29" y="21"/>
                  </a:lnTo>
                  <a:lnTo>
                    <a:pt x="30" y="24"/>
                  </a:lnTo>
                  <a:lnTo>
                    <a:pt x="31" y="26"/>
                  </a:lnTo>
                  <a:lnTo>
                    <a:pt x="31" y="29"/>
                  </a:lnTo>
                  <a:lnTo>
                    <a:pt x="32" y="33"/>
                  </a:lnTo>
                  <a:lnTo>
                    <a:pt x="33" y="36"/>
                  </a:lnTo>
                  <a:lnTo>
                    <a:pt x="33" y="39"/>
                  </a:lnTo>
                  <a:lnTo>
                    <a:pt x="33" y="42"/>
                  </a:lnTo>
                  <a:lnTo>
                    <a:pt x="34" y="49"/>
                  </a:lnTo>
                  <a:lnTo>
                    <a:pt x="34" y="55"/>
                  </a:lnTo>
                  <a:lnTo>
                    <a:pt x="34" y="58"/>
                  </a:lnTo>
                  <a:lnTo>
                    <a:pt x="34" y="61"/>
                  </a:lnTo>
                  <a:lnTo>
                    <a:pt x="35" y="64"/>
                  </a:lnTo>
                  <a:lnTo>
                    <a:pt x="35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5" y="70"/>
                  </a:lnTo>
                  <a:lnTo>
                    <a:pt x="34" y="71"/>
                  </a:lnTo>
                  <a:lnTo>
                    <a:pt x="34" y="73"/>
                  </a:lnTo>
                  <a:lnTo>
                    <a:pt x="34" y="75"/>
                  </a:lnTo>
                  <a:lnTo>
                    <a:pt x="34" y="77"/>
                  </a:lnTo>
                  <a:lnTo>
                    <a:pt x="34" y="78"/>
                  </a:lnTo>
                  <a:lnTo>
                    <a:pt x="34" y="79"/>
                  </a:lnTo>
                  <a:lnTo>
                    <a:pt x="33" y="80"/>
                  </a:lnTo>
                  <a:lnTo>
                    <a:pt x="33" y="81"/>
                  </a:lnTo>
                  <a:lnTo>
                    <a:pt x="33" y="82"/>
                  </a:lnTo>
                  <a:close/>
                </a:path>
              </a:pathLst>
            </a:custGeom>
            <a:solidFill>
              <a:srgbClr val="EFE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23" name="Freeform 84"/>
            <p:cNvSpPr>
              <a:spLocks/>
            </p:cNvSpPr>
            <p:nvPr/>
          </p:nvSpPr>
          <p:spPr bwMode="auto">
            <a:xfrm>
              <a:off x="2881" y="1785"/>
              <a:ext cx="222" cy="188"/>
            </a:xfrm>
            <a:custGeom>
              <a:avLst/>
              <a:gdLst>
                <a:gd name="T0" fmla="*/ 2147483647 w 47"/>
                <a:gd name="T1" fmla="*/ 2147483647 h 42"/>
                <a:gd name="T2" fmla="*/ 2147483647 w 47"/>
                <a:gd name="T3" fmla="*/ 2147483647 h 42"/>
                <a:gd name="T4" fmla="*/ 2147483647 w 47"/>
                <a:gd name="T5" fmla="*/ 2147483647 h 42"/>
                <a:gd name="T6" fmla="*/ 2147483647 w 47"/>
                <a:gd name="T7" fmla="*/ 2147483647 h 42"/>
                <a:gd name="T8" fmla="*/ 2147483647 w 47"/>
                <a:gd name="T9" fmla="*/ 2147483647 h 42"/>
                <a:gd name="T10" fmla="*/ 2147483647 w 47"/>
                <a:gd name="T11" fmla="*/ 2147483647 h 42"/>
                <a:gd name="T12" fmla="*/ 0 w 47"/>
                <a:gd name="T13" fmla="*/ 2147483647 h 42"/>
                <a:gd name="T14" fmla="*/ 0 w 47"/>
                <a:gd name="T15" fmla="*/ 2147483647 h 42"/>
                <a:gd name="T16" fmla="*/ 0 w 47"/>
                <a:gd name="T17" fmla="*/ 2147483647 h 42"/>
                <a:gd name="T18" fmla="*/ 2147483647 w 47"/>
                <a:gd name="T19" fmla="*/ 2147483647 h 42"/>
                <a:gd name="T20" fmla="*/ 2147483647 w 47"/>
                <a:gd name="T21" fmla="*/ 2147483647 h 42"/>
                <a:gd name="T22" fmla="*/ 2147483647 w 47"/>
                <a:gd name="T23" fmla="*/ 2147483647 h 42"/>
                <a:gd name="T24" fmla="*/ 2147483647 w 47"/>
                <a:gd name="T25" fmla="*/ 2147483647 h 42"/>
                <a:gd name="T26" fmla="*/ 2147483647 w 47"/>
                <a:gd name="T27" fmla="*/ 2147483647 h 42"/>
                <a:gd name="T28" fmla="*/ 2147483647 w 47"/>
                <a:gd name="T29" fmla="*/ 2147483647 h 42"/>
                <a:gd name="T30" fmla="*/ 2147483647 w 47"/>
                <a:gd name="T31" fmla="*/ 2147483647 h 42"/>
                <a:gd name="T32" fmla="*/ 2147483647 w 47"/>
                <a:gd name="T33" fmla="*/ 2147483647 h 42"/>
                <a:gd name="T34" fmla="*/ 2147483647 w 47"/>
                <a:gd name="T35" fmla="*/ 2147483647 h 42"/>
                <a:gd name="T36" fmla="*/ 2147483647 w 47"/>
                <a:gd name="T37" fmla="*/ 2147483647 h 42"/>
                <a:gd name="T38" fmla="*/ 2147483647 w 47"/>
                <a:gd name="T39" fmla="*/ 2147483647 h 42"/>
                <a:gd name="T40" fmla="*/ 2147483647 w 47"/>
                <a:gd name="T41" fmla="*/ 2147483647 h 42"/>
                <a:gd name="T42" fmla="*/ 2147483647 w 47"/>
                <a:gd name="T43" fmla="*/ 2147483647 h 42"/>
                <a:gd name="T44" fmla="*/ 2147483647 w 47"/>
                <a:gd name="T45" fmla="*/ 2147483647 h 42"/>
                <a:gd name="T46" fmla="*/ 2147483647 w 47"/>
                <a:gd name="T47" fmla="*/ 2147483647 h 42"/>
                <a:gd name="T48" fmla="*/ 2147483647 w 47"/>
                <a:gd name="T49" fmla="*/ 2147483647 h 42"/>
                <a:gd name="T50" fmla="*/ 2147483647 w 47"/>
                <a:gd name="T51" fmla="*/ 2147483647 h 42"/>
                <a:gd name="T52" fmla="*/ 2147483647 w 47"/>
                <a:gd name="T53" fmla="*/ 2147483647 h 42"/>
                <a:gd name="T54" fmla="*/ 2147483647 w 47"/>
                <a:gd name="T55" fmla="*/ 2147483647 h 42"/>
                <a:gd name="T56" fmla="*/ 2147483647 w 47"/>
                <a:gd name="T57" fmla="*/ 2147483647 h 42"/>
                <a:gd name="T58" fmla="*/ 2147483647 w 47"/>
                <a:gd name="T59" fmla="*/ 2147483647 h 42"/>
                <a:gd name="T60" fmla="*/ 2147483647 w 47"/>
                <a:gd name="T61" fmla="*/ 2147483647 h 42"/>
                <a:gd name="T62" fmla="*/ 2147483647 w 47"/>
                <a:gd name="T63" fmla="*/ 2147483647 h 42"/>
                <a:gd name="T64" fmla="*/ 2147483647 w 47"/>
                <a:gd name="T65" fmla="*/ 2147483647 h 42"/>
                <a:gd name="T66" fmla="*/ 2147483647 w 47"/>
                <a:gd name="T67" fmla="*/ 2147483647 h 42"/>
                <a:gd name="T68" fmla="*/ 2147483647 w 47"/>
                <a:gd name="T69" fmla="*/ 2147483647 h 42"/>
                <a:gd name="T70" fmla="*/ 2147483647 w 47"/>
                <a:gd name="T71" fmla="*/ 2147483647 h 42"/>
                <a:gd name="T72" fmla="*/ 2147483647 w 47"/>
                <a:gd name="T73" fmla="*/ 0 h 42"/>
                <a:gd name="T74" fmla="*/ 2147483647 w 47"/>
                <a:gd name="T75" fmla="*/ 0 h 42"/>
                <a:gd name="T76" fmla="*/ 2147483647 w 47"/>
                <a:gd name="T77" fmla="*/ 0 h 42"/>
                <a:gd name="T78" fmla="*/ 2147483647 w 47"/>
                <a:gd name="T79" fmla="*/ 2147483647 h 42"/>
                <a:gd name="T80" fmla="*/ 2147483647 w 47"/>
                <a:gd name="T81" fmla="*/ 2147483647 h 42"/>
                <a:gd name="T82" fmla="*/ 2147483647 w 47"/>
                <a:gd name="T83" fmla="*/ 2147483647 h 42"/>
                <a:gd name="T84" fmla="*/ 2147483647 w 47"/>
                <a:gd name="T85" fmla="*/ 2147483647 h 42"/>
                <a:gd name="T86" fmla="*/ 2147483647 w 47"/>
                <a:gd name="T87" fmla="*/ 2147483647 h 42"/>
                <a:gd name="T88" fmla="*/ 2147483647 w 47"/>
                <a:gd name="T89" fmla="*/ 2147483647 h 42"/>
                <a:gd name="T90" fmla="*/ 2147483647 w 47"/>
                <a:gd name="T91" fmla="*/ 2147483647 h 42"/>
                <a:gd name="T92" fmla="*/ 2147483647 w 47"/>
                <a:gd name="T93" fmla="*/ 2147483647 h 42"/>
                <a:gd name="T94" fmla="*/ 2147483647 w 47"/>
                <a:gd name="T95" fmla="*/ 2147483647 h 42"/>
                <a:gd name="T96" fmla="*/ 2147483647 w 47"/>
                <a:gd name="T97" fmla="*/ 2147483647 h 42"/>
                <a:gd name="T98" fmla="*/ 2147483647 w 47"/>
                <a:gd name="T99" fmla="*/ 2147483647 h 42"/>
                <a:gd name="T100" fmla="*/ 2147483647 w 47"/>
                <a:gd name="T101" fmla="*/ 2147483647 h 42"/>
                <a:gd name="T102" fmla="*/ 2147483647 w 47"/>
                <a:gd name="T103" fmla="*/ 2147483647 h 42"/>
                <a:gd name="T104" fmla="*/ 2147483647 w 47"/>
                <a:gd name="T105" fmla="*/ 2147483647 h 42"/>
                <a:gd name="T106" fmla="*/ 2147483647 w 47"/>
                <a:gd name="T107" fmla="*/ 2147483647 h 42"/>
                <a:gd name="T108" fmla="*/ 2147483647 w 47"/>
                <a:gd name="T109" fmla="*/ 2147483647 h 42"/>
                <a:gd name="T110" fmla="*/ 2147483647 w 47"/>
                <a:gd name="T111" fmla="*/ 2147483647 h 42"/>
                <a:gd name="T112" fmla="*/ 2147483647 w 47"/>
                <a:gd name="T113" fmla="*/ 2147483647 h 42"/>
                <a:gd name="T114" fmla="*/ 2147483647 w 47"/>
                <a:gd name="T115" fmla="*/ 2147483647 h 42"/>
                <a:gd name="T116" fmla="*/ 2147483647 w 47"/>
                <a:gd name="T117" fmla="*/ 2147483647 h 42"/>
                <a:gd name="T118" fmla="*/ 2147483647 w 47"/>
                <a:gd name="T119" fmla="*/ 2147483647 h 42"/>
                <a:gd name="T120" fmla="*/ 2147483647 w 47"/>
                <a:gd name="T121" fmla="*/ 2147483647 h 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"/>
                <a:gd name="T184" fmla="*/ 0 h 42"/>
                <a:gd name="T185" fmla="*/ 47 w 47"/>
                <a:gd name="T186" fmla="*/ 42 h 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" h="42">
                  <a:moveTo>
                    <a:pt x="11" y="42"/>
                  </a:moveTo>
                  <a:lnTo>
                    <a:pt x="10" y="41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6" y="39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3" y="37"/>
                  </a:lnTo>
                  <a:lnTo>
                    <a:pt x="2" y="35"/>
                  </a:lnTo>
                  <a:lnTo>
                    <a:pt x="2" y="34"/>
                  </a:lnTo>
                  <a:lnTo>
                    <a:pt x="1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2" y="19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9" y="13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3" y="15"/>
                  </a:lnTo>
                  <a:lnTo>
                    <a:pt x="14" y="16"/>
                  </a:lnTo>
                  <a:lnTo>
                    <a:pt x="15" y="17"/>
                  </a:lnTo>
                  <a:lnTo>
                    <a:pt x="16" y="18"/>
                  </a:lnTo>
                  <a:lnTo>
                    <a:pt x="17" y="19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8" y="23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20" y="24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3" y="13"/>
                  </a:lnTo>
                  <a:lnTo>
                    <a:pt x="24" y="12"/>
                  </a:lnTo>
                  <a:lnTo>
                    <a:pt x="25" y="11"/>
                  </a:lnTo>
                  <a:lnTo>
                    <a:pt x="25" y="10"/>
                  </a:lnTo>
                  <a:lnTo>
                    <a:pt x="26" y="8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31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2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4" y="2"/>
                  </a:lnTo>
                  <a:lnTo>
                    <a:pt x="45" y="3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6" y="8"/>
                  </a:lnTo>
                  <a:lnTo>
                    <a:pt x="46" y="9"/>
                  </a:lnTo>
                  <a:lnTo>
                    <a:pt x="46" y="10"/>
                  </a:lnTo>
                  <a:lnTo>
                    <a:pt x="47" y="10"/>
                  </a:lnTo>
                  <a:lnTo>
                    <a:pt x="47" y="14"/>
                  </a:lnTo>
                  <a:lnTo>
                    <a:pt x="47" y="18"/>
                  </a:lnTo>
                  <a:lnTo>
                    <a:pt x="47" y="20"/>
                  </a:lnTo>
                  <a:lnTo>
                    <a:pt x="47" y="22"/>
                  </a:lnTo>
                  <a:lnTo>
                    <a:pt x="46" y="24"/>
                  </a:lnTo>
                  <a:lnTo>
                    <a:pt x="46" y="25"/>
                  </a:lnTo>
                  <a:lnTo>
                    <a:pt x="45" y="27"/>
                  </a:lnTo>
                  <a:lnTo>
                    <a:pt x="45" y="29"/>
                  </a:lnTo>
                  <a:lnTo>
                    <a:pt x="44" y="30"/>
                  </a:lnTo>
                  <a:lnTo>
                    <a:pt x="43" y="32"/>
                  </a:lnTo>
                  <a:lnTo>
                    <a:pt x="42" y="33"/>
                  </a:lnTo>
                  <a:lnTo>
                    <a:pt x="40" y="35"/>
                  </a:lnTo>
                  <a:lnTo>
                    <a:pt x="39" y="35"/>
                  </a:lnTo>
                  <a:lnTo>
                    <a:pt x="39" y="36"/>
                  </a:lnTo>
                  <a:lnTo>
                    <a:pt x="38" y="36"/>
                  </a:lnTo>
                  <a:lnTo>
                    <a:pt x="37" y="37"/>
                  </a:lnTo>
                  <a:lnTo>
                    <a:pt x="36" y="38"/>
                  </a:lnTo>
                  <a:lnTo>
                    <a:pt x="35" y="38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30" y="38"/>
                  </a:lnTo>
                  <a:lnTo>
                    <a:pt x="26" y="39"/>
                  </a:lnTo>
                  <a:lnTo>
                    <a:pt x="23" y="39"/>
                  </a:lnTo>
                  <a:lnTo>
                    <a:pt x="20" y="40"/>
                  </a:lnTo>
                  <a:lnTo>
                    <a:pt x="19" y="40"/>
                  </a:lnTo>
                  <a:lnTo>
                    <a:pt x="17" y="41"/>
                  </a:lnTo>
                  <a:lnTo>
                    <a:pt x="14" y="41"/>
                  </a:lnTo>
                  <a:lnTo>
                    <a:pt x="13" y="42"/>
                  </a:lnTo>
                  <a:lnTo>
                    <a:pt x="11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24" name="Freeform 85"/>
            <p:cNvSpPr>
              <a:spLocks/>
            </p:cNvSpPr>
            <p:nvPr/>
          </p:nvSpPr>
          <p:spPr bwMode="auto">
            <a:xfrm>
              <a:off x="2956" y="1934"/>
              <a:ext cx="10" cy="5"/>
            </a:xfrm>
            <a:custGeom>
              <a:avLst/>
              <a:gdLst>
                <a:gd name="T0" fmla="*/ 0 w 2"/>
                <a:gd name="T1" fmla="*/ 2147483647 h 1"/>
                <a:gd name="T2" fmla="*/ 0 w 2"/>
                <a:gd name="T3" fmla="*/ 2147483647 h 1"/>
                <a:gd name="T4" fmla="*/ 2147483647 w 2"/>
                <a:gd name="T5" fmla="*/ 0 h 1"/>
                <a:gd name="T6" fmla="*/ 2147483647 w 2"/>
                <a:gd name="T7" fmla="*/ 0 h 1"/>
                <a:gd name="T8" fmla="*/ 2147483647 w 2"/>
                <a:gd name="T9" fmla="*/ 0 h 1"/>
                <a:gd name="T10" fmla="*/ 2147483647 w 2"/>
                <a:gd name="T11" fmla="*/ 0 h 1"/>
                <a:gd name="T12" fmla="*/ 2147483647 w 2"/>
                <a:gd name="T13" fmla="*/ 0 h 1"/>
                <a:gd name="T14" fmla="*/ 2147483647 w 2"/>
                <a:gd name="T15" fmla="*/ 2147483647 h 1"/>
                <a:gd name="T16" fmla="*/ 2147483647 w 2"/>
                <a:gd name="T17" fmla="*/ 2147483647 h 1"/>
                <a:gd name="T18" fmla="*/ 2147483647 w 2"/>
                <a:gd name="T19" fmla="*/ 2147483647 h 1"/>
                <a:gd name="T20" fmla="*/ 0 w 2"/>
                <a:gd name="T21" fmla="*/ 2147483647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"/>
                <a:gd name="T34" fmla="*/ 0 h 1"/>
                <a:gd name="T35" fmla="*/ 2 w 2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25" name="Freeform 86"/>
            <p:cNvSpPr>
              <a:spLocks/>
            </p:cNvSpPr>
            <p:nvPr/>
          </p:nvSpPr>
          <p:spPr bwMode="auto">
            <a:xfrm>
              <a:off x="2938" y="1824"/>
              <a:ext cx="51" cy="42"/>
            </a:xfrm>
            <a:custGeom>
              <a:avLst/>
              <a:gdLst>
                <a:gd name="T0" fmla="*/ 2147483647 w 11"/>
                <a:gd name="T1" fmla="*/ 2147483647 h 9"/>
                <a:gd name="T2" fmla="*/ 2147483647 w 11"/>
                <a:gd name="T3" fmla="*/ 2147483647 h 9"/>
                <a:gd name="T4" fmla="*/ 2147483647 w 11"/>
                <a:gd name="T5" fmla="*/ 2147483647 h 9"/>
                <a:gd name="T6" fmla="*/ 2147483647 w 11"/>
                <a:gd name="T7" fmla="*/ 2147483647 h 9"/>
                <a:gd name="T8" fmla="*/ 2147483647 w 11"/>
                <a:gd name="T9" fmla="*/ 2147483647 h 9"/>
                <a:gd name="T10" fmla="*/ 2147483647 w 11"/>
                <a:gd name="T11" fmla="*/ 2147483647 h 9"/>
                <a:gd name="T12" fmla="*/ 2147483647 w 11"/>
                <a:gd name="T13" fmla="*/ 2147483647 h 9"/>
                <a:gd name="T14" fmla="*/ 2147483647 w 11"/>
                <a:gd name="T15" fmla="*/ 2147483647 h 9"/>
                <a:gd name="T16" fmla="*/ 0 w 11"/>
                <a:gd name="T17" fmla="*/ 2147483647 h 9"/>
                <a:gd name="T18" fmla="*/ 0 w 11"/>
                <a:gd name="T19" fmla="*/ 2147483647 h 9"/>
                <a:gd name="T20" fmla="*/ 2147483647 w 11"/>
                <a:gd name="T21" fmla="*/ 2147483647 h 9"/>
                <a:gd name="T22" fmla="*/ 2147483647 w 11"/>
                <a:gd name="T23" fmla="*/ 2147483647 h 9"/>
                <a:gd name="T24" fmla="*/ 2147483647 w 11"/>
                <a:gd name="T25" fmla="*/ 2147483647 h 9"/>
                <a:gd name="T26" fmla="*/ 2147483647 w 11"/>
                <a:gd name="T27" fmla="*/ 2147483647 h 9"/>
                <a:gd name="T28" fmla="*/ 2147483647 w 11"/>
                <a:gd name="T29" fmla="*/ 0 h 9"/>
                <a:gd name="T30" fmla="*/ 2147483647 w 11"/>
                <a:gd name="T31" fmla="*/ 0 h 9"/>
                <a:gd name="T32" fmla="*/ 2147483647 w 11"/>
                <a:gd name="T33" fmla="*/ 0 h 9"/>
                <a:gd name="T34" fmla="*/ 2147483647 w 11"/>
                <a:gd name="T35" fmla="*/ 0 h 9"/>
                <a:gd name="T36" fmla="*/ 2147483647 w 11"/>
                <a:gd name="T37" fmla="*/ 0 h 9"/>
                <a:gd name="T38" fmla="*/ 2147483647 w 11"/>
                <a:gd name="T39" fmla="*/ 2147483647 h 9"/>
                <a:gd name="T40" fmla="*/ 2147483647 w 11"/>
                <a:gd name="T41" fmla="*/ 2147483647 h 9"/>
                <a:gd name="T42" fmla="*/ 2147483647 w 11"/>
                <a:gd name="T43" fmla="*/ 2147483647 h 9"/>
                <a:gd name="T44" fmla="*/ 2147483647 w 11"/>
                <a:gd name="T45" fmla="*/ 2147483647 h 9"/>
                <a:gd name="T46" fmla="*/ 2147483647 w 11"/>
                <a:gd name="T47" fmla="*/ 2147483647 h 9"/>
                <a:gd name="T48" fmla="*/ 2147483647 w 11"/>
                <a:gd name="T49" fmla="*/ 2147483647 h 9"/>
                <a:gd name="T50" fmla="*/ 2147483647 w 11"/>
                <a:gd name="T51" fmla="*/ 2147483647 h 9"/>
                <a:gd name="T52" fmla="*/ 2147483647 w 11"/>
                <a:gd name="T53" fmla="*/ 2147483647 h 9"/>
                <a:gd name="T54" fmla="*/ 2147483647 w 11"/>
                <a:gd name="T55" fmla="*/ 2147483647 h 9"/>
                <a:gd name="T56" fmla="*/ 2147483647 w 11"/>
                <a:gd name="T57" fmla="*/ 2147483647 h 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"/>
                <a:gd name="T88" fmla="*/ 0 h 9"/>
                <a:gd name="T89" fmla="*/ 11 w 11"/>
                <a:gd name="T90" fmla="*/ 9 h 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" h="9">
                  <a:moveTo>
                    <a:pt x="6" y="9"/>
                  </a:moveTo>
                  <a:lnTo>
                    <a:pt x="6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9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E9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26" name="Freeform 87"/>
            <p:cNvSpPr>
              <a:spLocks/>
            </p:cNvSpPr>
            <p:nvPr/>
          </p:nvSpPr>
          <p:spPr bwMode="auto">
            <a:xfrm>
              <a:off x="2971" y="1546"/>
              <a:ext cx="217" cy="256"/>
            </a:xfrm>
            <a:custGeom>
              <a:avLst/>
              <a:gdLst>
                <a:gd name="T0" fmla="*/ 2147483647 w 46"/>
                <a:gd name="T1" fmla="*/ 2147483647 h 57"/>
                <a:gd name="T2" fmla="*/ 2147483647 w 46"/>
                <a:gd name="T3" fmla="*/ 2147483647 h 57"/>
                <a:gd name="T4" fmla="*/ 2147483647 w 46"/>
                <a:gd name="T5" fmla="*/ 2147483647 h 57"/>
                <a:gd name="T6" fmla="*/ 2147483647 w 46"/>
                <a:gd name="T7" fmla="*/ 2147483647 h 57"/>
                <a:gd name="T8" fmla="*/ 2147483647 w 46"/>
                <a:gd name="T9" fmla="*/ 2147483647 h 57"/>
                <a:gd name="T10" fmla="*/ 0 w 46"/>
                <a:gd name="T11" fmla="*/ 2147483647 h 57"/>
                <a:gd name="T12" fmla="*/ 0 w 46"/>
                <a:gd name="T13" fmla="*/ 2147483647 h 57"/>
                <a:gd name="T14" fmla="*/ 0 w 46"/>
                <a:gd name="T15" fmla="*/ 2147483647 h 57"/>
                <a:gd name="T16" fmla="*/ 0 w 46"/>
                <a:gd name="T17" fmla="*/ 2147483647 h 57"/>
                <a:gd name="T18" fmla="*/ 2147483647 w 46"/>
                <a:gd name="T19" fmla="*/ 2147483647 h 57"/>
                <a:gd name="T20" fmla="*/ 2147483647 w 46"/>
                <a:gd name="T21" fmla="*/ 2147483647 h 57"/>
                <a:gd name="T22" fmla="*/ 2147483647 w 46"/>
                <a:gd name="T23" fmla="*/ 2147483647 h 57"/>
                <a:gd name="T24" fmla="*/ 2147483647 w 46"/>
                <a:gd name="T25" fmla="*/ 2147483647 h 57"/>
                <a:gd name="T26" fmla="*/ 2147483647 w 46"/>
                <a:gd name="T27" fmla="*/ 2147483647 h 57"/>
                <a:gd name="T28" fmla="*/ 2147483647 w 46"/>
                <a:gd name="T29" fmla="*/ 2147483647 h 57"/>
                <a:gd name="T30" fmla="*/ 2147483647 w 46"/>
                <a:gd name="T31" fmla="*/ 2147483647 h 57"/>
                <a:gd name="T32" fmla="*/ 2147483647 w 46"/>
                <a:gd name="T33" fmla="*/ 0 h 57"/>
                <a:gd name="T34" fmla="*/ 2147483647 w 46"/>
                <a:gd name="T35" fmla="*/ 0 h 57"/>
                <a:gd name="T36" fmla="*/ 2147483647 w 46"/>
                <a:gd name="T37" fmla="*/ 0 h 57"/>
                <a:gd name="T38" fmla="*/ 2147483647 w 46"/>
                <a:gd name="T39" fmla="*/ 2147483647 h 57"/>
                <a:gd name="T40" fmla="*/ 2147483647 w 46"/>
                <a:gd name="T41" fmla="*/ 2147483647 h 57"/>
                <a:gd name="T42" fmla="*/ 2147483647 w 46"/>
                <a:gd name="T43" fmla="*/ 2147483647 h 57"/>
                <a:gd name="T44" fmla="*/ 2147483647 w 46"/>
                <a:gd name="T45" fmla="*/ 2147483647 h 57"/>
                <a:gd name="T46" fmla="*/ 2147483647 w 46"/>
                <a:gd name="T47" fmla="*/ 2147483647 h 57"/>
                <a:gd name="T48" fmla="*/ 2147483647 w 46"/>
                <a:gd name="T49" fmla="*/ 2147483647 h 57"/>
                <a:gd name="T50" fmla="*/ 2147483647 w 46"/>
                <a:gd name="T51" fmla="*/ 2147483647 h 57"/>
                <a:gd name="T52" fmla="*/ 2147483647 w 46"/>
                <a:gd name="T53" fmla="*/ 2147483647 h 57"/>
                <a:gd name="T54" fmla="*/ 2147483647 w 46"/>
                <a:gd name="T55" fmla="*/ 2147483647 h 57"/>
                <a:gd name="T56" fmla="*/ 2147483647 w 46"/>
                <a:gd name="T57" fmla="*/ 2147483647 h 57"/>
                <a:gd name="T58" fmla="*/ 2147483647 w 46"/>
                <a:gd name="T59" fmla="*/ 2147483647 h 57"/>
                <a:gd name="T60" fmla="*/ 2147483647 w 46"/>
                <a:gd name="T61" fmla="*/ 2147483647 h 57"/>
                <a:gd name="T62" fmla="*/ 2147483647 w 46"/>
                <a:gd name="T63" fmla="*/ 2147483647 h 57"/>
                <a:gd name="T64" fmla="*/ 2147483647 w 46"/>
                <a:gd name="T65" fmla="*/ 2147483647 h 57"/>
                <a:gd name="T66" fmla="*/ 2147483647 w 46"/>
                <a:gd name="T67" fmla="*/ 2147483647 h 57"/>
                <a:gd name="T68" fmla="*/ 2147483647 w 46"/>
                <a:gd name="T69" fmla="*/ 2147483647 h 57"/>
                <a:gd name="T70" fmla="*/ 2147483647 w 46"/>
                <a:gd name="T71" fmla="*/ 2147483647 h 57"/>
                <a:gd name="T72" fmla="*/ 2147483647 w 46"/>
                <a:gd name="T73" fmla="*/ 2147483647 h 57"/>
                <a:gd name="T74" fmla="*/ 2147483647 w 46"/>
                <a:gd name="T75" fmla="*/ 2147483647 h 57"/>
                <a:gd name="T76" fmla="*/ 2147483647 w 46"/>
                <a:gd name="T77" fmla="*/ 2147483647 h 57"/>
                <a:gd name="T78" fmla="*/ 2147483647 w 46"/>
                <a:gd name="T79" fmla="*/ 2147483647 h 57"/>
                <a:gd name="T80" fmla="*/ 2147483647 w 46"/>
                <a:gd name="T81" fmla="*/ 2147483647 h 57"/>
                <a:gd name="T82" fmla="*/ 2147483647 w 46"/>
                <a:gd name="T83" fmla="*/ 2147483647 h 57"/>
                <a:gd name="T84" fmla="*/ 2147483647 w 46"/>
                <a:gd name="T85" fmla="*/ 2147483647 h 57"/>
                <a:gd name="T86" fmla="*/ 2147483647 w 46"/>
                <a:gd name="T87" fmla="*/ 2147483647 h 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"/>
                <a:gd name="T133" fmla="*/ 0 h 57"/>
                <a:gd name="T134" fmla="*/ 46 w 46"/>
                <a:gd name="T135" fmla="*/ 57 h 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" h="57">
                  <a:moveTo>
                    <a:pt x="7" y="57"/>
                  </a:moveTo>
                  <a:lnTo>
                    <a:pt x="6" y="56"/>
                  </a:lnTo>
                  <a:lnTo>
                    <a:pt x="5" y="54"/>
                  </a:lnTo>
                  <a:lnTo>
                    <a:pt x="4" y="52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1" y="42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2" y="16"/>
                  </a:lnTo>
                  <a:lnTo>
                    <a:pt x="3" y="14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6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10" y="5"/>
                  </a:lnTo>
                  <a:lnTo>
                    <a:pt x="11" y="3"/>
                  </a:lnTo>
                  <a:lnTo>
                    <a:pt x="13" y="2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8" y="4"/>
                  </a:lnTo>
                  <a:lnTo>
                    <a:pt x="39" y="5"/>
                  </a:lnTo>
                  <a:lnTo>
                    <a:pt x="41" y="6"/>
                  </a:lnTo>
                  <a:lnTo>
                    <a:pt x="43" y="8"/>
                  </a:lnTo>
                  <a:lnTo>
                    <a:pt x="44" y="9"/>
                  </a:lnTo>
                  <a:lnTo>
                    <a:pt x="46" y="11"/>
                  </a:lnTo>
                  <a:lnTo>
                    <a:pt x="44" y="14"/>
                  </a:lnTo>
                  <a:lnTo>
                    <a:pt x="42" y="16"/>
                  </a:lnTo>
                  <a:lnTo>
                    <a:pt x="41" y="19"/>
                  </a:lnTo>
                  <a:lnTo>
                    <a:pt x="39" y="21"/>
                  </a:lnTo>
                  <a:lnTo>
                    <a:pt x="38" y="24"/>
                  </a:lnTo>
                  <a:lnTo>
                    <a:pt x="37" y="27"/>
                  </a:lnTo>
                  <a:lnTo>
                    <a:pt x="36" y="29"/>
                  </a:lnTo>
                  <a:lnTo>
                    <a:pt x="35" y="32"/>
                  </a:lnTo>
                  <a:lnTo>
                    <a:pt x="34" y="35"/>
                  </a:lnTo>
                  <a:lnTo>
                    <a:pt x="33" y="37"/>
                  </a:lnTo>
                  <a:lnTo>
                    <a:pt x="32" y="40"/>
                  </a:lnTo>
                  <a:lnTo>
                    <a:pt x="31" y="43"/>
                  </a:lnTo>
                  <a:lnTo>
                    <a:pt x="30" y="46"/>
                  </a:lnTo>
                  <a:lnTo>
                    <a:pt x="30" y="49"/>
                  </a:lnTo>
                  <a:lnTo>
                    <a:pt x="29" y="52"/>
                  </a:lnTo>
                  <a:lnTo>
                    <a:pt x="28" y="55"/>
                  </a:lnTo>
                  <a:lnTo>
                    <a:pt x="28" y="56"/>
                  </a:lnTo>
                  <a:lnTo>
                    <a:pt x="27" y="55"/>
                  </a:lnTo>
                  <a:lnTo>
                    <a:pt x="26" y="54"/>
                  </a:lnTo>
                  <a:lnTo>
                    <a:pt x="25" y="53"/>
                  </a:lnTo>
                  <a:lnTo>
                    <a:pt x="24" y="53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1" y="51"/>
                  </a:lnTo>
                  <a:lnTo>
                    <a:pt x="20" y="51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7" y="51"/>
                  </a:lnTo>
                  <a:lnTo>
                    <a:pt x="16" y="52"/>
                  </a:lnTo>
                  <a:lnTo>
                    <a:pt x="14" y="53"/>
                  </a:lnTo>
                  <a:lnTo>
                    <a:pt x="13" y="53"/>
                  </a:lnTo>
                  <a:lnTo>
                    <a:pt x="12" y="54"/>
                  </a:lnTo>
                  <a:lnTo>
                    <a:pt x="11" y="55"/>
                  </a:lnTo>
                  <a:lnTo>
                    <a:pt x="10" y="56"/>
                  </a:lnTo>
                  <a:lnTo>
                    <a:pt x="9" y="57"/>
                  </a:lnTo>
                  <a:lnTo>
                    <a:pt x="8" y="57"/>
                  </a:lnTo>
                  <a:lnTo>
                    <a:pt x="7" y="57"/>
                  </a:lnTo>
                  <a:close/>
                </a:path>
              </a:pathLst>
            </a:custGeom>
            <a:solidFill>
              <a:srgbClr val="EFE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27" name="Freeform 88"/>
            <p:cNvSpPr>
              <a:spLocks/>
            </p:cNvSpPr>
            <p:nvPr/>
          </p:nvSpPr>
          <p:spPr bwMode="auto">
            <a:xfrm>
              <a:off x="2691" y="1771"/>
              <a:ext cx="23" cy="19"/>
            </a:xfrm>
            <a:custGeom>
              <a:avLst/>
              <a:gdLst>
                <a:gd name="T0" fmla="*/ 2147483647 w 5"/>
                <a:gd name="T1" fmla="*/ 2147483647 h 4"/>
                <a:gd name="T2" fmla="*/ 2147483647 w 5"/>
                <a:gd name="T3" fmla="*/ 2147483647 h 4"/>
                <a:gd name="T4" fmla="*/ 0 w 5"/>
                <a:gd name="T5" fmla="*/ 2147483647 h 4"/>
                <a:gd name="T6" fmla="*/ 0 w 5"/>
                <a:gd name="T7" fmla="*/ 2147483647 h 4"/>
                <a:gd name="T8" fmla="*/ 0 w 5"/>
                <a:gd name="T9" fmla="*/ 2147483647 h 4"/>
                <a:gd name="T10" fmla="*/ 2147483647 w 5"/>
                <a:gd name="T11" fmla="*/ 2147483647 h 4"/>
                <a:gd name="T12" fmla="*/ 2147483647 w 5"/>
                <a:gd name="T13" fmla="*/ 2147483647 h 4"/>
                <a:gd name="T14" fmla="*/ 2147483647 w 5"/>
                <a:gd name="T15" fmla="*/ 2147483647 h 4"/>
                <a:gd name="T16" fmla="*/ 2147483647 w 5"/>
                <a:gd name="T17" fmla="*/ 0 h 4"/>
                <a:gd name="T18" fmla="*/ 2147483647 w 5"/>
                <a:gd name="T19" fmla="*/ 0 h 4"/>
                <a:gd name="T20" fmla="*/ 2147483647 w 5"/>
                <a:gd name="T21" fmla="*/ 0 h 4"/>
                <a:gd name="T22" fmla="*/ 2147483647 w 5"/>
                <a:gd name="T23" fmla="*/ 0 h 4"/>
                <a:gd name="T24" fmla="*/ 2147483647 w 5"/>
                <a:gd name="T25" fmla="*/ 0 h 4"/>
                <a:gd name="T26" fmla="*/ 2147483647 w 5"/>
                <a:gd name="T27" fmla="*/ 0 h 4"/>
                <a:gd name="T28" fmla="*/ 2147483647 w 5"/>
                <a:gd name="T29" fmla="*/ 0 h 4"/>
                <a:gd name="T30" fmla="*/ 2147483647 w 5"/>
                <a:gd name="T31" fmla="*/ 2147483647 h 4"/>
                <a:gd name="T32" fmla="*/ 2147483647 w 5"/>
                <a:gd name="T33" fmla="*/ 2147483647 h 4"/>
                <a:gd name="T34" fmla="*/ 2147483647 w 5"/>
                <a:gd name="T35" fmla="*/ 2147483647 h 4"/>
                <a:gd name="T36" fmla="*/ 2147483647 w 5"/>
                <a:gd name="T37" fmla="*/ 2147483647 h 4"/>
                <a:gd name="T38" fmla="*/ 2147483647 w 5"/>
                <a:gd name="T39" fmla="*/ 2147483647 h 4"/>
                <a:gd name="T40" fmla="*/ 2147483647 w 5"/>
                <a:gd name="T41" fmla="*/ 2147483647 h 4"/>
                <a:gd name="T42" fmla="*/ 2147483647 w 5"/>
                <a:gd name="T43" fmla="*/ 2147483647 h 4"/>
                <a:gd name="T44" fmla="*/ 2147483647 w 5"/>
                <a:gd name="T45" fmla="*/ 2147483647 h 4"/>
                <a:gd name="T46" fmla="*/ 2147483647 w 5"/>
                <a:gd name="T47" fmla="*/ 2147483647 h 4"/>
                <a:gd name="T48" fmla="*/ 2147483647 w 5"/>
                <a:gd name="T49" fmla="*/ 2147483647 h 4"/>
                <a:gd name="T50" fmla="*/ 2147483647 w 5"/>
                <a:gd name="T51" fmla="*/ 2147483647 h 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"/>
                <a:gd name="T79" fmla="*/ 0 h 4"/>
                <a:gd name="T80" fmla="*/ 5 w 5"/>
                <a:gd name="T81" fmla="*/ 4 h 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" h="4">
                  <a:moveTo>
                    <a:pt x="2" y="4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28" name="Freeform 89"/>
            <p:cNvSpPr>
              <a:spLocks/>
            </p:cNvSpPr>
            <p:nvPr/>
          </p:nvSpPr>
          <p:spPr bwMode="auto">
            <a:xfrm>
              <a:off x="3260" y="1649"/>
              <a:ext cx="20" cy="19"/>
            </a:xfrm>
            <a:custGeom>
              <a:avLst/>
              <a:gdLst>
                <a:gd name="T0" fmla="*/ 2147483647 w 4"/>
                <a:gd name="T1" fmla="*/ 2147483647 h 4"/>
                <a:gd name="T2" fmla="*/ 2147483647 w 4"/>
                <a:gd name="T3" fmla="*/ 2147483647 h 4"/>
                <a:gd name="T4" fmla="*/ 0 w 4"/>
                <a:gd name="T5" fmla="*/ 2147483647 h 4"/>
                <a:gd name="T6" fmla="*/ 0 w 4"/>
                <a:gd name="T7" fmla="*/ 2147483647 h 4"/>
                <a:gd name="T8" fmla="*/ 0 w 4"/>
                <a:gd name="T9" fmla="*/ 2147483647 h 4"/>
                <a:gd name="T10" fmla="*/ 0 w 4"/>
                <a:gd name="T11" fmla="*/ 2147483647 h 4"/>
                <a:gd name="T12" fmla="*/ 0 w 4"/>
                <a:gd name="T13" fmla="*/ 2147483647 h 4"/>
                <a:gd name="T14" fmla="*/ 0 w 4"/>
                <a:gd name="T15" fmla="*/ 2147483647 h 4"/>
                <a:gd name="T16" fmla="*/ 0 w 4"/>
                <a:gd name="T17" fmla="*/ 2147483647 h 4"/>
                <a:gd name="T18" fmla="*/ 0 w 4"/>
                <a:gd name="T19" fmla="*/ 2147483647 h 4"/>
                <a:gd name="T20" fmla="*/ 2147483647 w 4"/>
                <a:gd name="T21" fmla="*/ 0 h 4"/>
                <a:gd name="T22" fmla="*/ 2147483647 w 4"/>
                <a:gd name="T23" fmla="*/ 0 h 4"/>
                <a:gd name="T24" fmla="*/ 2147483647 w 4"/>
                <a:gd name="T25" fmla="*/ 0 h 4"/>
                <a:gd name="T26" fmla="*/ 2147483647 w 4"/>
                <a:gd name="T27" fmla="*/ 0 h 4"/>
                <a:gd name="T28" fmla="*/ 2147483647 w 4"/>
                <a:gd name="T29" fmla="*/ 0 h 4"/>
                <a:gd name="T30" fmla="*/ 2147483647 w 4"/>
                <a:gd name="T31" fmla="*/ 0 h 4"/>
                <a:gd name="T32" fmla="*/ 2147483647 w 4"/>
                <a:gd name="T33" fmla="*/ 2147483647 h 4"/>
                <a:gd name="T34" fmla="*/ 2147483647 w 4"/>
                <a:gd name="T35" fmla="*/ 2147483647 h 4"/>
                <a:gd name="T36" fmla="*/ 2147483647 w 4"/>
                <a:gd name="T37" fmla="*/ 2147483647 h 4"/>
                <a:gd name="T38" fmla="*/ 2147483647 w 4"/>
                <a:gd name="T39" fmla="*/ 2147483647 h 4"/>
                <a:gd name="T40" fmla="*/ 2147483647 w 4"/>
                <a:gd name="T41" fmla="*/ 2147483647 h 4"/>
                <a:gd name="T42" fmla="*/ 2147483647 w 4"/>
                <a:gd name="T43" fmla="*/ 2147483647 h 4"/>
                <a:gd name="T44" fmla="*/ 2147483647 w 4"/>
                <a:gd name="T45" fmla="*/ 2147483647 h 4"/>
                <a:gd name="T46" fmla="*/ 2147483647 w 4"/>
                <a:gd name="T47" fmla="*/ 2147483647 h 4"/>
                <a:gd name="T48" fmla="*/ 2147483647 w 4"/>
                <a:gd name="T49" fmla="*/ 2147483647 h 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"/>
                <a:gd name="T76" fmla="*/ 0 h 4"/>
                <a:gd name="T77" fmla="*/ 4 w 4"/>
                <a:gd name="T78" fmla="*/ 4 h 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" h="4">
                  <a:moveTo>
                    <a:pt x="1" y="4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29" name="Freeform 90"/>
            <p:cNvSpPr>
              <a:spLocks/>
            </p:cNvSpPr>
            <p:nvPr/>
          </p:nvSpPr>
          <p:spPr bwMode="auto">
            <a:xfrm>
              <a:off x="2928" y="1897"/>
              <a:ext cx="43" cy="64"/>
            </a:xfrm>
            <a:custGeom>
              <a:avLst/>
              <a:gdLst>
                <a:gd name="T0" fmla="*/ 2147483647 w 9"/>
                <a:gd name="T1" fmla="*/ 0 h 14"/>
                <a:gd name="T2" fmla="*/ 2147483647 w 9"/>
                <a:gd name="T3" fmla="*/ 0 h 14"/>
                <a:gd name="T4" fmla="*/ 2147483647 w 9"/>
                <a:gd name="T5" fmla="*/ 0 h 14"/>
                <a:gd name="T6" fmla="*/ 2147483647 w 9"/>
                <a:gd name="T7" fmla="*/ 0 h 14"/>
                <a:gd name="T8" fmla="*/ 2147483647 w 9"/>
                <a:gd name="T9" fmla="*/ 0 h 14"/>
                <a:gd name="T10" fmla="*/ 2147483647 w 9"/>
                <a:gd name="T11" fmla="*/ 2147483647 h 14"/>
                <a:gd name="T12" fmla="*/ 2147483647 w 9"/>
                <a:gd name="T13" fmla="*/ 2147483647 h 14"/>
                <a:gd name="T14" fmla="*/ 2147483647 w 9"/>
                <a:gd name="T15" fmla="*/ 2147483647 h 14"/>
                <a:gd name="T16" fmla="*/ 2147483647 w 9"/>
                <a:gd name="T17" fmla="*/ 2147483647 h 14"/>
                <a:gd name="T18" fmla="*/ 2147483647 w 9"/>
                <a:gd name="T19" fmla="*/ 2147483647 h 14"/>
                <a:gd name="T20" fmla="*/ 2147483647 w 9"/>
                <a:gd name="T21" fmla="*/ 2147483647 h 14"/>
                <a:gd name="T22" fmla="*/ 2147483647 w 9"/>
                <a:gd name="T23" fmla="*/ 2147483647 h 14"/>
                <a:gd name="T24" fmla="*/ 2147483647 w 9"/>
                <a:gd name="T25" fmla="*/ 2147483647 h 14"/>
                <a:gd name="T26" fmla="*/ 2147483647 w 9"/>
                <a:gd name="T27" fmla="*/ 2147483647 h 14"/>
                <a:gd name="T28" fmla="*/ 2147483647 w 9"/>
                <a:gd name="T29" fmla="*/ 2147483647 h 14"/>
                <a:gd name="T30" fmla="*/ 2147483647 w 9"/>
                <a:gd name="T31" fmla="*/ 2147483647 h 14"/>
                <a:gd name="T32" fmla="*/ 2147483647 w 9"/>
                <a:gd name="T33" fmla="*/ 2147483647 h 14"/>
                <a:gd name="T34" fmla="*/ 2147483647 w 9"/>
                <a:gd name="T35" fmla="*/ 2147483647 h 14"/>
                <a:gd name="T36" fmla="*/ 2147483647 w 9"/>
                <a:gd name="T37" fmla="*/ 2147483647 h 14"/>
                <a:gd name="T38" fmla="*/ 2147483647 w 9"/>
                <a:gd name="T39" fmla="*/ 2147483647 h 14"/>
                <a:gd name="T40" fmla="*/ 2147483647 w 9"/>
                <a:gd name="T41" fmla="*/ 2147483647 h 14"/>
                <a:gd name="T42" fmla="*/ 2147483647 w 9"/>
                <a:gd name="T43" fmla="*/ 2147483647 h 14"/>
                <a:gd name="T44" fmla="*/ 2147483647 w 9"/>
                <a:gd name="T45" fmla="*/ 2147483647 h 14"/>
                <a:gd name="T46" fmla="*/ 2147483647 w 9"/>
                <a:gd name="T47" fmla="*/ 2147483647 h 14"/>
                <a:gd name="T48" fmla="*/ 2147483647 w 9"/>
                <a:gd name="T49" fmla="*/ 2147483647 h 14"/>
                <a:gd name="T50" fmla="*/ 2147483647 w 9"/>
                <a:gd name="T51" fmla="*/ 2147483647 h 14"/>
                <a:gd name="T52" fmla="*/ 2147483647 w 9"/>
                <a:gd name="T53" fmla="*/ 2147483647 h 14"/>
                <a:gd name="T54" fmla="*/ 2147483647 w 9"/>
                <a:gd name="T55" fmla="*/ 2147483647 h 14"/>
                <a:gd name="T56" fmla="*/ 2147483647 w 9"/>
                <a:gd name="T57" fmla="*/ 2147483647 h 14"/>
                <a:gd name="T58" fmla="*/ 2147483647 w 9"/>
                <a:gd name="T59" fmla="*/ 2147483647 h 14"/>
                <a:gd name="T60" fmla="*/ 2147483647 w 9"/>
                <a:gd name="T61" fmla="*/ 2147483647 h 14"/>
                <a:gd name="T62" fmla="*/ 0 w 9"/>
                <a:gd name="T63" fmla="*/ 2147483647 h 14"/>
                <a:gd name="T64" fmla="*/ 2147483647 w 9"/>
                <a:gd name="T65" fmla="*/ 2147483647 h 14"/>
                <a:gd name="T66" fmla="*/ 2147483647 w 9"/>
                <a:gd name="T67" fmla="*/ 2147483647 h 14"/>
                <a:gd name="T68" fmla="*/ 2147483647 w 9"/>
                <a:gd name="T69" fmla="*/ 2147483647 h 14"/>
                <a:gd name="T70" fmla="*/ 2147483647 w 9"/>
                <a:gd name="T71" fmla="*/ 2147483647 h 14"/>
                <a:gd name="T72" fmla="*/ 2147483647 w 9"/>
                <a:gd name="T73" fmla="*/ 2147483647 h 14"/>
                <a:gd name="T74" fmla="*/ 2147483647 w 9"/>
                <a:gd name="T75" fmla="*/ 2147483647 h 14"/>
                <a:gd name="T76" fmla="*/ 2147483647 w 9"/>
                <a:gd name="T77" fmla="*/ 0 h 14"/>
                <a:gd name="T78" fmla="*/ 2147483647 w 9"/>
                <a:gd name="T79" fmla="*/ 0 h 14"/>
                <a:gd name="T80" fmla="*/ 2147483647 w 9"/>
                <a:gd name="T81" fmla="*/ 0 h 14"/>
                <a:gd name="T82" fmla="*/ 2147483647 w 9"/>
                <a:gd name="T83" fmla="*/ 0 h 14"/>
                <a:gd name="T84" fmla="*/ 2147483647 w 9"/>
                <a:gd name="T85" fmla="*/ 0 h 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"/>
                <a:gd name="T130" fmla="*/ 0 h 14"/>
                <a:gd name="T131" fmla="*/ 9 w 9"/>
                <a:gd name="T132" fmla="*/ 14 h 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" h="14">
                  <a:moveTo>
                    <a:pt x="5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3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30" name="Freeform 91"/>
            <p:cNvSpPr>
              <a:spLocks/>
            </p:cNvSpPr>
            <p:nvPr/>
          </p:nvSpPr>
          <p:spPr bwMode="auto">
            <a:xfrm>
              <a:off x="2928" y="1897"/>
              <a:ext cx="43" cy="64"/>
            </a:xfrm>
            <a:custGeom>
              <a:avLst/>
              <a:gdLst>
                <a:gd name="T0" fmla="*/ 2147483647 w 9"/>
                <a:gd name="T1" fmla="*/ 0 h 14"/>
                <a:gd name="T2" fmla="*/ 2147483647 w 9"/>
                <a:gd name="T3" fmla="*/ 0 h 14"/>
                <a:gd name="T4" fmla="*/ 2147483647 w 9"/>
                <a:gd name="T5" fmla="*/ 0 h 14"/>
                <a:gd name="T6" fmla="*/ 2147483647 w 9"/>
                <a:gd name="T7" fmla="*/ 2147483647 h 14"/>
                <a:gd name="T8" fmla="*/ 2147483647 w 9"/>
                <a:gd name="T9" fmla="*/ 2147483647 h 14"/>
                <a:gd name="T10" fmla="*/ 2147483647 w 9"/>
                <a:gd name="T11" fmla="*/ 2147483647 h 14"/>
                <a:gd name="T12" fmla="*/ 2147483647 w 9"/>
                <a:gd name="T13" fmla="*/ 2147483647 h 14"/>
                <a:gd name="T14" fmla="*/ 2147483647 w 9"/>
                <a:gd name="T15" fmla="*/ 2147483647 h 14"/>
                <a:gd name="T16" fmla="*/ 2147483647 w 9"/>
                <a:gd name="T17" fmla="*/ 2147483647 h 14"/>
                <a:gd name="T18" fmla="*/ 2147483647 w 9"/>
                <a:gd name="T19" fmla="*/ 2147483647 h 14"/>
                <a:gd name="T20" fmla="*/ 2147483647 w 9"/>
                <a:gd name="T21" fmla="*/ 2147483647 h 14"/>
                <a:gd name="T22" fmla="*/ 2147483647 w 9"/>
                <a:gd name="T23" fmla="*/ 2147483647 h 14"/>
                <a:gd name="T24" fmla="*/ 2147483647 w 9"/>
                <a:gd name="T25" fmla="*/ 2147483647 h 14"/>
                <a:gd name="T26" fmla="*/ 2147483647 w 9"/>
                <a:gd name="T27" fmla="*/ 2147483647 h 14"/>
                <a:gd name="T28" fmla="*/ 2147483647 w 9"/>
                <a:gd name="T29" fmla="*/ 2147483647 h 14"/>
                <a:gd name="T30" fmla="*/ 2147483647 w 9"/>
                <a:gd name="T31" fmla="*/ 2147483647 h 14"/>
                <a:gd name="T32" fmla="*/ 2147483647 w 9"/>
                <a:gd name="T33" fmla="*/ 2147483647 h 14"/>
                <a:gd name="T34" fmla="*/ 2147483647 w 9"/>
                <a:gd name="T35" fmla="*/ 2147483647 h 14"/>
                <a:gd name="T36" fmla="*/ 2147483647 w 9"/>
                <a:gd name="T37" fmla="*/ 2147483647 h 14"/>
                <a:gd name="T38" fmla="*/ 2147483647 w 9"/>
                <a:gd name="T39" fmla="*/ 2147483647 h 14"/>
                <a:gd name="T40" fmla="*/ 2147483647 w 9"/>
                <a:gd name="T41" fmla="*/ 2147483647 h 14"/>
                <a:gd name="T42" fmla="*/ 2147483647 w 9"/>
                <a:gd name="T43" fmla="*/ 2147483647 h 14"/>
                <a:gd name="T44" fmla="*/ 2147483647 w 9"/>
                <a:gd name="T45" fmla="*/ 2147483647 h 14"/>
                <a:gd name="T46" fmla="*/ 2147483647 w 9"/>
                <a:gd name="T47" fmla="*/ 2147483647 h 14"/>
                <a:gd name="T48" fmla="*/ 2147483647 w 9"/>
                <a:gd name="T49" fmla="*/ 2147483647 h 14"/>
                <a:gd name="T50" fmla="*/ 2147483647 w 9"/>
                <a:gd name="T51" fmla="*/ 2147483647 h 14"/>
                <a:gd name="T52" fmla="*/ 2147483647 w 9"/>
                <a:gd name="T53" fmla="*/ 0 h 14"/>
                <a:gd name="T54" fmla="*/ 2147483647 w 9"/>
                <a:gd name="T55" fmla="*/ 0 h 14"/>
                <a:gd name="T56" fmla="*/ 2147483647 w 9"/>
                <a:gd name="T57" fmla="*/ 0 h 14"/>
                <a:gd name="T58" fmla="*/ 2147483647 w 9"/>
                <a:gd name="T59" fmla="*/ 0 h 14"/>
                <a:gd name="T60" fmla="*/ 2147483647 w 9"/>
                <a:gd name="T61" fmla="*/ 0 h 14"/>
                <a:gd name="T62" fmla="*/ 2147483647 w 9"/>
                <a:gd name="T63" fmla="*/ 0 h 14"/>
                <a:gd name="T64" fmla="*/ 2147483647 w 9"/>
                <a:gd name="T65" fmla="*/ 2147483647 h 14"/>
                <a:gd name="T66" fmla="*/ 2147483647 w 9"/>
                <a:gd name="T67" fmla="*/ 2147483647 h 14"/>
                <a:gd name="T68" fmla="*/ 2147483647 w 9"/>
                <a:gd name="T69" fmla="*/ 2147483647 h 14"/>
                <a:gd name="T70" fmla="*/ 2147483647 w 9"/>
                <a:gd name="T71" fmla="*/ 2147483647 h 14"/>
                <a:gd name="T72" fmla="*/ 0 w 9"/>
                <a:gd name="T73" fmla="*/ 2147483647 h 14"/>
                <a:gd name="T74" fmla="*/ 2147483647 w 9"/>
                <a:gd name="T75" fmla="*/ 2147483647 h 14"/>
                <a:gd name="T76" fmla="*/ 2147483647 w 9"/>
                <a:gd name="T77" fmla="*/ 2147483647 h 14"/>
                <a:gd name="T78" fmla="*/ 2147483647 w 9"/>
                <a:gd name="T79" fmla="*/ 2147483647 h 14"/>
                <a:gd name="T80" fmla="*/ 2147483647 w 9"/>
                <a:gd name="T81" fmla="*/ 2147483647 h 14"/>
                <a:gd name="T82" fmla="*/ 2147483647 w 9"/>
                <a:gd name="T83" fmla="*/ 2147483647 h 14"/>
                <a:gd name="T84" fmla="*/ 2147483647 w 9"/>
                <a:gd name="T85" fmla="*/ 2147483647 h 14"/>
                <a:gd name="T86" fmla="*/ 2147483647 w 9"/>
                <a:gd name="T87" fmla="*/ 2147483647 h 14"/>
                <a:gd name="T88" fmla="*/ 2147483647 w 9"/>
                <a:gd name="T89" fmla="*/ 2147483647 h 14"/>
                <a:gd name="T90" fmla="*/ 2147483647 w 9"/>
                <a:gd name="T91" fmla="*/ 2147483647 h 14"/>
                <a:gd name="T92" fmla="*/ 2147483647 w 9"/>
                <a:gd name="T93" fmla="*/ 2147483647 h 14"/>
                <a:gd name="T94" fmla="*/ 2147483647 w 9"/>
                <a:gd name="T95" fmla="*/ 2147483647 h 14"/>
                <a:gd name="T96" fmla="*/ 2147483647 w 9"/>
                <a:gd name="T97" fmla="*/ 2147483647 h 14"/>
                <a:gd name="T98" fmla="*/ 2147483647 w 9"/>
                <a:gd name="T99" fmla="*/ 2147483647 h 14"/>
                <a:gd name="T100" fmla="*/ 2147483647 w 9"/>
                <a:gd name="T101" fmla="*/ 2147483647 h 14"/>
                <a:gd name="T102" fmla="*/ 2147483647 w 9"/>
                <a:gd name="T103" fmla="*/ 2147483647 h 14"/>
                <a:gd name="T104" fmla="*/ 2147483647 w 9"/>
                <a:gd name="T105" fmla="*/ 0 h 14"/>
                <a:gd name="T106" fmla="*/ 2147483647 w 9"/>
                <a:gd name="T107" fmla="*/ 0 h 14"/>
                <a:gd name="T108" fmla="*/ 2147483647 w 9"/>
                <a:gd name="T109" fmla="*/ 0 h 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"/>
                <a:gd name="T166" fmla="*/ 0 h 14"/>
                <a:gd name="T167" fmla="*/ 9 w 9"/>
                <a:gd name="T168" fmla="*/ 14 h 1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" h="14">
                  <a:moveTo>
                    <a:pt x="5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3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31" name="Freeform 92"/>
            <p:cNvSpPr>
              <a:spLocks/>
            </p:cNvSpPr>
            <p:nvPr/>
          </p:nvSpPr>
          <p:spPr bwMode="auto">
            <a:xfrm>
              <a:off x="2928" y="1888"/>
              <a:ext cx="15" cy="36"/>
            </a:xfrm>
            <a:custGeom>
              <a:avLst/>
              <a:gdLst>
                <a:gd name="T0" fmla="*/ 2147483647 w 3"/>
                <a:gd name="T1" fmla="*/ 0 h 8"/>
                <a:gd name="T2" fmla="*/ 2147483647 w 3"/>
                <a:gd name="T3" fmla="*/ 2147483647 h 8"/>
                <a:gd name="T4" fmla="*/ 2147483647 w 3"/>
                <a:gd name="T5" fmla="*/ 2147483647 h 8"/>
                <a:gd name="T6" fmla="*/ 2147483647 w 3"/>
                <a:gd name="T7" fmla="*/ 2147483647 h 8"/>
                <a:gd name="T8" fmla="*/ 2147483647 w 3"/>
                <a:gd name="T9" fmla="*/ 2147483647 h 8"/>
                <a:gd name="T10" fmla="*/ 2147483647 w 3"/>
                <a:gd name="T11" fmla="*/ 2147483647 h 8"/>
                <a:gd name="T12" fmla="*/ 2147483647 w 3"/>
                <a:gd name="T13" fmla="*/ 2147483647 h 8"/>
                <a:gd name="T14" fmla="*/ 2147483647 w 3"/>
                <a:gd name="T15" fmla="*/ 2147483647 h 8"/>
                <a:gd name="T16" fmla="*/ 2147483647 w 3"/>
                <a:gd name="T17" fmla="*/ 2147483647 h 8"/>
                <a:gd name="T18" fmla="*/ 2147483647 w 3"/>
                <a:gd name="T19" fmla="*/ 2147483647 h 8"/>
                <a:gd name="T20" fmla="*/ 2147483647 w 3"/>
                <a:gd name="T21" fmla="*/ 2147483647 h 8"/>
                <a:gd name="T22" fmla="*/ 2147483647 w 3"/>
                <a:gd name="T23" fmla="*/ 2147483647 h 8"/>
                <a:gd name="T24" fmla="*/ 2147483647 w 3"/>
                <a:gd name="T25" fmla="*/ 2147483647 h 8"/>
                <a:gd name="T26" fmla="*/ 2147483647 w 3"/>
                <a:gd name="T27" fmla="*/ 2147483647 h 8"/>
                <a:gd name="T28" fmla="*/ 2147483647 w 3"/>
                <a:gd name="T29" fmla="*/ 2147483647 h 8"/>
                <a:gd name="T30" fmla="*/ 2147483647 w 3"/>
                <a:gd name="T31" fmla="*/ 2147483647 h 8"/>
                <a:gd name="T32" fmla="*/ 2147483647 w 3"/>
                <a:gd name="T33" fmla="*/ 2147483647 h 8"/>
                <a:gd name="T34" fmla="*/ 2147483647 w 3"/>
                <a:gd name="T35" fmla="*/ 2147483647 h 8"/>
                <a:gd name="T36" fmla="*/ 2147483647 w 3"/>
                <a:gd name="T37" fmla="*/ 2147483647 h 8"/>
                <a:gd name="T38" fmla="*/ 2147483647 w 3"/>
                <a:gd name="T39" fmla="*/ 2147483647 h 8"/>
                <a:gd name="T40" fmla="*/ 2147483647 w 3"/>
                <a:gd name="T41" fmla="*/ 2147483647 h 8"/>
                <a:gd name="T42" fmla="*/ 2147483647 w 3"/>
                <a:gd name="T43" fmla="*/ 2147483647 h 8"/>
                <a:gd name="T44" fmla="*/ 2147483647 w 3"/>
                <a:gd name="T45" fmla="*/ 2147483647 h 8"/>
                <a:gd name="T46" fmla="*/ 0 w 3"/>
                <a:gd name="T47" fmla="*/ 2147483647 h 8"/>
                <a:gd name="T48" fmla="*/ 0 w 3"/>
                <a:gd name="T49" fmla="*/ 2147483647 h 8"/>
                <a:gd name="T50" fmla="*/ 0 w 3"/>
                <a:gd name="T51" fmla="*/ 2147483647 h 8"/>
                <a:gd name="T52" fmla="*/ 2147483647 w 3"/>
                <a:gd name="T53" fmla="*/ 2147483647 h 8"/>
                <a:gd name="T54" fmla="*/ 2147483647 w 3"/>
                <a:gd name="T55" fmla="*/ 2147483647 h 8"/>
                <a:gd name="T56" fmla="*/ 2147483647 w 3"/>
                <a:gd name="T57" fmla="*/ 2147483647 h 8"/>
                <a:gd name="T58" fmla="*/ 2147483647 w 3"/>
                <a:gd name="T59" fmla="*/ 2147483647 h 8"/>
                <a:gd name="T60" fmla="*/ 2147483647 w 3"/>
                <a:gd name="T61" fmla="*/ 2147483647 h 8"/>
                <a:gd name="T62" fmla="*/ 2147483647 w 3"/>
                <a:gd name="T63" fmla="*/ 2147483647 h 8"/>
                <a:gd name="T64" fmla="*/ 2147483647 w 3"/>
                <a:gd name="T65" fmla="*/ 0 h 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"/>
                <a:gd name="T100" fmla="*/ 0 h 8"/>
                <a:gd name="T101" fmla="*/ 3 w 3"/>
                <a:gd name="T102" fmla="*/ 8 h 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" h="8">
                  <a:moveTo>
                    <a:pt x="2" y="0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32" name="Freeform 93"/>
            <p:cNvSpPr>
              <a:spLocks/>
            </p:cNvSpPr>
            <p:nvPr/>
          </p:nvSpPr>
          <p:spPr bwMode="auto">
            <a:xfrm>
              <a:off x="2979" y="1876"/>
              <a:ext cx="44" cy="70"/>
            </a:xfrm>
            <a:custGeom>
              <a:avLst/>
              <a:gdLst>
                <a:gd name="T0" fmla="*/ 2147483647 w 9"/>
                <a:gd name="T1" fmla="*/ 0 h 16"/>
                <a:gd name="T2" fmla="*/ 2147483647 w 9"/>
                <a:gd name="T3" fmla="*/ 0 h 16"/>
                <a:gd name="T4" fmla="*/ 2147483647 w 9"/>
                <a:gd name="T5" fmla="*/ 2147483647 h 16"/>
                <a:gd name="T6" fmla="*/ 2147483647 w 9"/>
                <a:gd name="T7" fmla="*/ 2147483647 h 16"/>
                <a:gd name="T8" fmla="*/ 2147483647 w 9"/>
                <a:gd name="T9" fmla="*/ 2147483647 h 16"/>
                <a:gd name="T10" fmla="*/ 2147483647 w 9"/>
                <a:gd name="T11" fmla="*/ 2147483647 h 16"/>
                <a:gd name="T12" fmla="*/ 2147483647 w 9"/>
                <a:gd name="T13" fmla="*/ 2147483647 h 16"/>
                <a:gd name="T14" fmla="*/ 2147483647 w 9"/>
                <a:gd name="T15" fmla="*/ 2147483647 h 16"/>
                <a:gd name="T16" fmla="*/ 2147483647 w 9"/>
                <a:gd name="T17" fmla="*/ 2147483647 h 16"/>
                <a:gd name="T18" fmla="*/ 2147483647 w 9"/>
                <a:gd name="T19" fmla="*/ 2147483647 h 16"/>
                <a:gd name="T20" fmla="*/ 2147483647 w 9"/>
                <a:gd name="T21" fmla="*/ 2147483647 h 16"/>
                <a:gd name="T22" fmla="*/ 2147483647 w 9"/>
                <a:gd name="T23" fmla="*/ 2147483647 h 16"/>
                <a:gd name="T24" fmla="*/ 2147483647 w 9"/>
                <a:gd name="T25" fmla="*/ 2147483647 h 16"/>
                <a:gd name="T26" fmla="*/ 2147483647 w 9"/>
                <a:gd name="T27" fmla="*/ 2147483647 h 16"/>
                <a:gd name="T28" fmla="*/ 2147483647 w 9"/>
                <a:gd name="T29" fmla="*/ 2147483647 h 16"/>
                <a:gd name="T30" fmla="*/ 2147483647 w 9"/>
                <a:gd name="T31" fmla="*/ 2147483647 h 16"/>
                <a:gd name="T32" fmla="*/ 2147483647 w 9"/>
                <a:gd name="T33" fmla="*/ 2147483647 h 16"/>
                <a:gd name="T34" fmla="*/ 2147483647 w 9"/>
                <a:gd name="T35" fmla="*/ 2147483647 h 16"/>
                <a:gd name="T36" fmla="*/ 2147483647 w 9"/>
                <a:gd name="T37" fmla="*/ 2147483647 h 16"/>
                <a:gd name="T38" fmla="*/ 2147483647 w 9"/>
                <a:gd name="T39" fmla="*/ 2147483647 h 16"/>
                <a:gd name="T40" fmla="*/ 2147483647 w 9"/>
                <a:gd name="T41" fmla="*/ 2147483647 h 16"/>
                <a:gd name="T42" fmla="*/ 2147483647 w 9"/>
                <a:gd name="T43" fmla="*/ 2147483647 h 16"/>
                <a:gd name="T44" fmla="*/ 2147483647 w 9"/>
                <a:gd name="T45" fmla="*/ 2147483647 h 16"/>
                <a:gd name="T46" fmla="*/ 2147483647 w 9"/>
                <a:gd name="T47" fmla="*/ 2147483647 h 16"/>
                <a:gd name="T48" fmla="*/ 2147483647 w 9"/>
                <a:gd name="T49" fmla="*/ 2147483647 h 16"/>
                <a:gd name="T50" fmla="*/ 2147483647 w 9"/>
                <a:gd name="T51" fmla="*/ 2147483647 h 16"/>
                <a:gd name="T52" fmla="*/ 2147483647 w 9"/>
                <a:gd name="T53" fmla="*/ 2147483647 h 16"/>
                <a:gd name="T54" fmla="*/ 2147483647 w 9"/>
                <a:gd name="T55" fmla="*/ 2147483647 h 16"/>
                <a:gd name="T56" fmla="*/ 2147483647 w 9"/>
                <a:gd name="T57" fmla="*/ 2147483647 h 16"/>
                <a:gd name="T58" fmla="*/ 2147483647 w 9"/>
                <a:gd name="T59" fmla="*/ 2147483647 h 16"/>
                <a:gd name="T60" fmla="*/ 2147483647 w 9"/>
                <a:gd name="T61" fmla="*/ 2147483647 h 16"/>
                <a:gd name="T62" fmla="*/ 0 w 9"/>
                <a:gd name="T63" fmla="*/ 2147483647 h 16"/>
                <a:gd name="T64" fmla="*/ 0 w 9"/>
                <a:gd name="T65" fmla="*/ 2147483647 h 16"/>
                <a:gd name="T66" fmla="*/ 0 w 9"/>
                <a:gd name="T67" fmla="*/ 2147483647 h 16"/>
                <a:gd name="T68" fmla="*/ 0 w 9"/>
                <a:gd name="T69" fmla="*/ 2147483647 h 16"/>
                <a:gd name="T70" fmla="*/ 0 w 9"/>
                <a:gd name="T71" fmla="*/ 2147483647 h 16"/>
                <a:gd name="T72" fmla="*/ 2147483647 w 9"/>
                <a:gd name="T73" fmla="*/ 2147483647 h 16"/>
                <a:gd name="T74" fmla="*/ 2147483647 w 9"/>
                <a:gd name="T75" fmla="*/ 2147483647 h 16"/>
                <a:gd name="T76" fmla="*/ 2147483647 w 9"/>
                <a:gd name="T77" fmla="*/ 2147483647 h 16"/>
                <a:gd name="T78" fmla="*/ 2147483647 w 9"/>
                <a:gd name="T79" fmla="*/ 2147483647 h 16"/>
                <a:gd name="T80" fmla="*/ 2147483647 w 9"/>
                <a:gd name="T81" fmla="*/ 2147483647 h 16"/>
                <a:gd name="T82" fmla="*/ 2147483647 w 9"/>
                <a:gd name="T83" fmla="*/ 2147483647 h 16"/>
                <a:gd name="T84" fmla="*/ 2147483647 w 9"/>
                <a:gd name="T85" fmla="*/ 2147483647 h 16"/>
                <a:gd name="T86" fmla="*/ 2147483647 w 9"/>
                <a:gd name="T87" fmla="*/ 2147483647 h 16"/>
                <a:gd name="T88" fmla="*/ 2147483647 w 9"/>
                <a:gd name="T89" fmla="*/ 0 h 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"/>
                <a:gd name="T136" fmla="*/ 0 h 16"/>
                <a:gd name="T137" fmla="*/ 9 w 9"/>
                <a:gd name="T138" fmla="*/ 16 h 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" h="16">
                  <a:moveTo>
                    <a:pt x="4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33" name="Freeform 94"/>
            <p:cNvSpPr>
              <a:spLocks/>
            </p:cNvSpPr>
            <p:nvPr/>
          </p:nvSpPr>
          <p:spPr bwMode="auto">
            <a:xfrm>
              <a:off x="2979" y="1876"/>
              <a:ext cx="44" cy="70"/>
            </a:xfrm>
            <a:custGeom>
              <a:avLst/>
              <a:gdLst>
                <a:gd name="T0" fmla="*/ 2147483647 w 9"/>
                <a:gd name="T1" fmla="*/ 2147483647 h 16"/>
                <a:gd name="T2" fmla="*/ 2147483647 w 9"/>
                <a:gd name="T3" fmla="*/ 2147483647 h 16"/>
                <a:gd name="T4" fmla="*/ 2147483647 w 9"/>
                <a:gd name="T5" fmla="*/ 2147483647 h 16"/>
                <a:gd name="T6" fmla="*/ 2147483647 w 9"/>
                <a:gd name="T7" fmla="*/ 2147483647 h 16"/>
                <a:gd name="T8" fmla="*/ 2147483647 w 9"/>
                <a:gd name="T9" fmla="*/ 2147483647 h 16"/>
                <a:gd name="T10" fmla="*/ 2147483647 w 9"/>
                <a:gd name="T11" fmla="*/ 2147483647 h 16"/>
                <a:gd name="T12" fmla="*/ 2147483647 w 9"/>
                <a:gd name="T13" fmla="*/ 2147483647 h 16"/>
                <a:gd name="T14" fmla="*/ 2147483647 w 9"/>
                <a:gd name="T15" fmla="*/ 2147483647 h 16"/>
                <a:gd name="T16" fmla="*/ 2147483647 w 9"/>
                <a:gd name="T17" fmla="*/ 2147483647 h 16"/>
                <a:gd name="T18" fmla="*/ 2147483647 w 9"/>
                <a:gd name="T19" fmla="*/ 2147483647 h 16"/>
                <a:gd name="T20" fmla="*/ 2147483647 w 9"/>
                <a:gd name="T21" fmla="*/ 2147483647 h 16"/>
                <a:gd name="T22" fmla="*/ 2147483647 w 9"/>
                <a:gd name="T23" fmla="*/ 2147483647 h 16"/>
                <a:gd name="T24" fmla="*/ 2147483647 w 9"/>
                <a:gd name="T25" fmla="*/ 2147483647 h 16"/>
                <a:gd name="T26" fmla="*/ 2147483647 w 9"/>
                <a:gd name="T27" fmla="*/ 2147483647 h 16"/>
                <a:gd name="T28" fmla="*/ 2147483647 w 9"/>
                <a:gd name="T29" fmla="*/ 2147483647 h 16"/>
                <a:gd name="T30" fmla="*/ 2147483647 w 9"/>
                <a:gd name="T31" fmla="*/ 2147483647 h 16"/>
                <a:gd name="T32" fmla="*/ 2147483647 w 9"/>
                <a:gd name="T33" fmla="*/ 2147483647 h 16"/>
                <a:gd name="T34" fmla="*/ 2147483647 w 9"/>
                <a:gd name="T35" fmla="*/ 2147483647 h 16"/>
                <a:gd name="T36" fmla="*/ 2147483647 w 9"/>
                <a:gd name="T37" fmla="*/ 2147483647 h 16"/>
                <a:gd name="T38" fmla="*/ 2147483647 w 9"/>
                <a:gd name="T39" fmla="*/ 2147483647 h 16"/>
                <a:gd name="T40" fmla="*/ 2147483647 w 9"/>
                <a:gd name="T41" fmla="*/ 2147483647 h 16"/>
                <a:gd name="T42" fmla="*/ 0 w 9"/>
                <a:gd name="T43" fmla="*/ 2147483647 h 16"/>
                <a:gd name="T44" fmla="*/ 0 w 9"/>
                <a:gd name="T45" fmla="*/ 2147483647 h 16"/>
                <a:gd name="T46" fmla="*/ 0 w 9"/>
                <a:gd name="T47" fmla="*/ 2147483647 h 16"/>
                <a:gd name="T48" fmla="*/ 2147483647 w 9"/>
                <a:gd name="T49" fmla="*/ 2147483647 h 16"/>
                <a:gd name="T50" fmla="*/ 2147483647 w 9"/>
                <a:gd name="T51" fmla="*/ 2147483647 h 16"/>
                <a:gd name="T52" fmla="*/ 2147483647 w 9"/>
                <a:gd name="T53" fmla="*/ 2147483647 h 16"/>
                <a:gd name="T54" fmla="*/ 2147483647 w 9"/>
                <a:gd name="T55" fmla="*/ 2147483647 h 16"/>
                <a:gd name="T56" fmla="*/ 2147483647 w 9"/>
                <a:gd name="T57" fmla="*/ 2147483647 h 16"/>
                <a:gd name="T58" fmla="*/ 2147483647 w 9"/>
                <a:gd name="T59" fmla="*/ 2147483647 h 16"/>
                <a:gd name="T60" fmla="*/ 2147483647 w 9"/>
                <a:gd name="T61" fmla="*/ 0 h 16"/>
                <a:gd name="T62" fmla="*/ 2147483647 w 9"/>
                <a:gd name="T63" fmla="*/ 0 h 16"/>
                <a:gd name="T64" fmla="*/ 2147483647 w 9"/>
                <a:gd name="T65" fmla="*/ 2147483647 h 16"/>
                <a:gd name="T66" fmla="*/ 2147483647 w 9"/>
                <a:gd name="T67" fmla="*/ 2147483647 h 16"/>
                <a:gd name="T68" fmla="*/ 2147483647 w 9"/>
                <a:gd name="T69" fmla="*/ 2147483647 h 16"/>
                <a:gd name="T70" fmla="*/ 2147483647 w 9"/>
                <a:gd name="T71" fmla="*/ 2147483647 h 16"/>
                <a:gd name="T72" fmla="*/ 0 w 9"/>
                <a:gd name="T73" fmla="*/ 2147483647 h 16"/>
                <a:gd name="T74" fmla="*/ 0 w 9"/>
                <a:gd name="T75" fmla="*/ 2147483647 h 16"/>
                <a:gd name="T76" fmla="*/ 0 w 9"/>
                <a:gd name="T77" fmla="*/ 2147483647 h 16"/>
                <a:gd name="T78" fmla="*/ 0 w 9"/>
                <a:gd name="T79" fmla="*/ 2147483647 h 16"/>
                <a:gd name="T80" fmla="*/ 0 w 9"/>
                <a:gd name="T81" fmla="*/ 2147483647 h 16"/>
                <a:gd name="T82" fmla="*/ 2147483647 w 9"/>
                <a:gd name="T83" fmla="*/ 2147483647 h 16"/>
                <a:gd name="T84" fmla="*/ 2147483647 w 9"/>
                <a:gd name="T85" fmla="*/ 2147483647 h 16"/>
                <a:gd name="T86" fmla="*/ 2147483647 w 9"/>
                <a:gd name="T87" fmla="*/ 2147483647 h 16"/>
                <a:gd name="T88" fmla="*/ 2147483647 w 9"/>
                <a:gd name="T89" fmla="*/ 2147483647 h 16"/>
                <a:gd name="T90" fmla="*/ 2147483647 w 9"/>
                <a:gd name="T91" fmla="*/ 2147483647 h 16"/>
                <a:gd name="T92" fmla="*/ 2147483647 w 9"/>
                <a:gd name="T93" fmla="*/ 2147483647 h 16"/>
                <a:gd name="T94" fmla="*/ 2147483647 w 9"/>
                <a:gd name="T95" fmla="*/ 2147483647 h 16"/>
                <a:gd name="T96" fmla="*/ 2147483647 w 9"/>
                <a:gd name="T97" fmla="*/ 2147483647 h 16"/>
                <a:gd name="T98" fmla="*/ 2147483647 w 9"/>
                <a:gd name="T99" fmla="*/ 2147483647 h 16"/>
                <a:gd name="T100" fmla="*/ 2147483647 w 9"/>
                <a:gd name="T101" fmla="*/ 2147483647 h 16"/>
                <a:gd name="T102" fmla="*/ 2147483647 w 9"/>
                <a:gd name="T103" fmla="*/ 2147483647 h 16"/>
                <a:gd name="T104" fmla="*/ 2147483647 w 9"/>
                <a:gd name="T105" fmla="*/ 2147483647 h 16"/>
                <a:gd name="T106" fmla="*/ 2147483647 w 9"/>
                <a:gd name="T107" fmla="*/ 2147483647 h 16"/>
                <a:gd name="T108" fmla="*/ 2147483647 w 9"/>
                <a:gd name="T109" fmla="*/ 2147483647 h 16"/>
                <a:gd name="T110" fmla="*/ 2147483647 w 9"/>
                <a:gd name="T111" fmla="*/ 2147483647 h 16"/>
                <a:gd name="T112" fmla="*/ 2147483647 w 9"/>
                <a:gd name="T113" fmla="*/ 2147483647 h 16"/>
                <a:gd name="T114" fmla="*/ 2147483647 w 9"/>
                <a:gd name="T115" fmla="*/ 0 h 16"/>
                <a:gd name="T116" fmla="*/ 2147483647 w 9"/>
                <a:gd name="T117" fmla="*/ 0 h 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"/>
                <a:gd name="T178" fmla="*/ 0 h 16"/>
                <a:gd name="T179" fmla="*/ 9 w 9"/>
                <a:gd name="T180" fmla="*/ 16 h 1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" h="16">
                  <a:moveTo>
                    <a:pt x="4" y="0"/>
                  </a:move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34" name="Freeform 95"/>
            <p:cNvSpPr>
              <a:spLocks/>
            </p:cNvSpPr>
            <p:nvPr/>
          </p:nvSpPr>
          <p:spPr bwMode="auto">
            <a:xfrm>
              <a:off x="2979" y="1871"/>
              <a:ext cx="16" cy="36"/>
            </a:xfrm>
            <a:custGeom>
              <a:avLst/>
              <a:gdLst>
                <a:gd name="T0" fmla="*/ 2147483647 w 3"/>
                <a:gd name="T1" fmla="*/ 0 h 8"/>
                <a:gd name="T2" fmla="*/ 2147483647 w 3"/>
                <a:gd name="T3" fmla="*/ 0 h 8"/>
                <a:gd name="T4" fmla="*/ 2147483647 w 3"/>
                <a:gd name="T5" fmla="*/ 0 h 8"/>
                <a:gd name="T6" fmla="*/ 2147483647 w 3"/>
                <a:gd name="T7" fmla="*/ 2147483647 h 8"/>
                <a:gd name="T8" fmla="*/ 2147483647 w 3"/>
                <a:gd name="T9" fmla="*/ 2147483647 h 8"/>
                <a:gd name="T10" fmla="*/ 2147483647 w 3"/>
                <a:gd name="T11" fmla="*/ 2147483647 h 8"/>
                <a:gd name="T12" fmla="*/ 2147483647 w 3"/>
                <a:gd name="T13" fmla="*/ 2147483647 h 8"/>
                <a:gd name="T14" fmla="*/ 2147483647 w 3"/>
                <a:gd name="T15" fmla="*/ 2147483647 h 8"/>
                <a:gd name="T16" fmla="*/ 2147483647 w 3"/>
                <a:gd name="T17" fmla="*/ 2147483647 h 8"/>
                <a:gd name="T18" fmla="*/ 2147483647 w 3"/>
                <a:gd name="T19" fmla="*/ 2147483647 h 8"/>
                <a:gd name="T20" fmla="*/ 2147483647 w 3"/>
                <a:gd name="T21" fmla="*/ 2147483647 h 8"/>
                <a:gd name="T22" fmla="*/ 2147483647 w 3"/>
                <a:gd name="T23" fmla="*/ 2147483647 h 8"/>
                <a:gd name="T24" fmla="*/ 2147483647 w 3"/>
                <a:gd name="T25" fmla="*/ 2147483647 h 8"/>
                <a:gd name="T26" fmla="*/ 2147483647 w 3"/>
                <a:gd name="T27" fmla="*/ 2147483647 h 8"/>
                <a:gd name="T28" fmla="*/ 2147483647 w 3"/>
                <a:gd name="T29" fmla="*/ 2147483647 h 8"/>
                <a:gd name="T30" fmla="*/ 2147483647 w 3"/>
                <a:gd name="T31" fmla="*/ 2147483647 h 8"/>
                <a:gd name="T32" fmla="*/ 2147483647 w 3"/>
                <a:gd name="T33" fmla="*/ 2147483647 h 8"/>
                <a:gd name="T34" fmla="*/ 2147483647 w 3"/>
                <a:gd name="T35" fmla="*/ 2147483647 h 8"/>
                <a:gd name="T36" fmla="*/ 2147483647 w 3"/>
                <a:gd name="T37" fmla="*/ 2147483647 h 8"/>
                <a:gd name="T38" fmla="*/ 0 w 3"/>
                <a:gd name="T39" fmla="*/ 2147483647 h 8"/>
                <a:gd name="T40" fmla="*/ 0 w 3"/>
                <a:gd name="T41" fmla="*/ 2147483647 h 8"/>
                <a:gd name="T42" fmla="*/ 0 w 3"/>
                <a:gd name="T43" fmla="*/ 2147483647 h 8"/>
                <a:gd name="T44" fmla="*/ 0 w 3"/>
                <a:gd name="T45" fmla="*/ 2147483647 h 8"/>
                <a:gd name="T46" fmla="*/ 0 w 3"/>
                <a:gd name="T47" fmla="*/ 2147483647 h 8"/>
                <a:gd name="T48" fmla="*/ 0 w 3"/>
                <a:gd name="T49" fmla="*/ 2147483647 h 8"/>
                <a:gd name="T50" fmla="*/ 0 w 3"/>
                <a:gd name="T51" fmla="*/ 2147483647 h 8"/>
                <a:gd name="T52" fmla="*/ 0 w 3"/>
                <a:gd name="T53" fmla="*/ 2147483647 h 8"/>
                <a:gd name="T54" fmla="*/ 0 w 3"/>
                <a:gd name="T55" fmla="*/ 2147483647 h 8"/>
                <a:gd name="T56" fmla="*/ 0 w 3"/>
                <a:gd name="T57" fmla="*/ 2147483647 h 8"/>
                <a:gd name="T58" fmla="*/ 0 w 3"/>
                <a:gd name="T59" fmla="*/ 2147483647 h 8"/>
                <a:gd name="T60" fmla="*/ 2147483647 w 3"/>
                <a:gd name="T61" fmla="*/ 0 h 8"/>
                <a:gd name="T62" fmla="*/ 2147483647 w 3"/>
                <a:gd name="T63" fmla="*/ 0 h 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"/>
                <a:gd name="T97" fmla="*/ 0 h 8"/>
                <a:gd name="T98" fmla="*/ 3 w 3"/>
                <a:gd name="T99" fmla="*/ 8 h 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" h="8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35" name="Freeform 96"/>
            <p:cNvSpPr>
              <a:spLocks/>
            </p:cNvSpPr>
            <p:nvPr/>
          </p:nvSpPr>
          <p:spPr bwMode="auto">
            <a:xfrm>
              <a:off x="2729" y="2032"/>
              <a:ext cx="18" cy="0"/>
            </a:xfrm>
            <a:custGeom>
              <a:avLst/>
              <a:gdLst>
                <a:gd name="T0" fmla="*/ 2147483647 w 4"/>
                <a:gd name="T1" fmla="*/ 2147483647 w 4"/>
                <a:gd name="T2" fmla="*/ 2147483647 w 4"/>
                <a:gd name="T3" fmla="*/ 0 w 4"/>
                <a:gd name="T4" fmla="*/ 0 w 4"/>
                <a:gd name="T5" fmla="*/ 0 w 4"/>
                <a:gd name="T6" fmla="*/ 0 w 4"/>
                <a:gd name="T7" fmla="*/ 2147483647 w 4"/>
                <a:gd name="T8" fmla="*/ 2147483647 w 4"/>
                <a:gd name="T9" fmla="*/ 2147483647 w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w 4"/>
                <a:gd name="T21" fmla="*/ 4 w 4"/>
              </a:gdLst>
              <a:ahLst/>
              <a:cxnLst>
                <a:cxn ang="T10">
                  <a:pos x="T0" y="0"/>
                </a:cxn>
                <a:cxn ang="T11">
                  <a:pos x="T1" y="0"/>
                </a:cxn>
                <a:cxn ang="T12">
                  <a:pos x="T2" y="0"/>
                </a:cxn>
                <a:cxn ang="T13">
                  <a:pos x="T3" y="0"/>
                </a:cxn>
                <a:cxn ang="T14">
                  <a:pos x="T4" y="0"/>
                </a:cxn>
                <a:cxn ang="T15">
                  <a:pos x="T5" y="0"/>
                </a:cxn>
                <a:cxn ang="T16">
                  <a:pos x="T6" y="0"/>
                </a:cxn>
                <a:cxn ang="T17">
                  <a:pos x="T7" y="0"/>
                </a:cxn>
                <a:cxn ang="T18">
                  <a:pos x="T8" y="0"/>
                </a:cxn>
                <a:cxn ang="T19">
                  <a:pos x="T9" y="0"/>
                </a:cxn>
              </a:cxnLst>
              <a:rect l="T20" t="0" r="T21" b="0"/>
              <a:pathLst>
                <a:path w="4">
                  <a:moveTo>
                    <a:pt x="4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36" name="Freeform 97"/>
            <p:cNvSpPr>
              <a:spLocks/>
            </p:cNvSpPr>
            <p:nvPr/>
          </p:nvSpPr>
          <p:spPr bwMode="auto">
            <a:xfrm>
              <a:off x="2881" y="1966"/>
              <a:ext cx="237" cy="156"/>
            </a:xfrm>
            <a:custGeom>
              <a:avLst/>
              <a:gdLst>
                <a:gd name="T0" fmla="*/ 2147483647 w 50"/>
                <a:gd name="T1" fmla="*/ 2147483647 h 35"/>
                <a:gd name="T2" fmla="*/ 2147483647 w 50"/>
                <a:gd name="T3" fmla="*/ 2147483647 h 35"/>
                <a:gd name="T4" fmla="*/ 2147483647 w 50"/>
                <a:gd name="T5" fmla="*/ 2147483647 h 35"/>
                <a:gd name="T6" fmla="*/ 2147483647 w 50"/>
                <a:gd name="T7" fmla="*/ 2147483647 h 35"/>
                <a:gd name="T8" fmla="*/ 2147483647 w 50"/>
                <a:gd name="T9" fmla="*/ 2147483647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5"/>
                <a:gd name="T17" fmla="*/ 50 w 50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5">
                  <a:moveTo>
                    <a:pt x="22" y="3"/>
                  </a:moveTo>
                  <a:cubicBezTo>
                    <a:pt x="35" y="0"/>
                    <a:pt x="46" y="5"/>
                    <a:pt x="48" y="13"/>
                  </a:cubicBezTo>
                  <a:cubicBezTo>
                    <a:pt x="50" y="21"/>
                    <a:pt x="41" y="30"/>
                    <a:pt x="28" y="32"/>
                  </a:cubicBezTo>
                  <a:cubicBezTo>
                    <a:pt x="15" y="35"/>
                    <a:pt x="4" y="30"/>
                    <a:pt x="2" y="22"/>
                  </a:cubicBezTo>
                  <a:cubicBezTo>
                    <a:pt x="0" y="14"/>
                    <a:pt x="9" y="5"/>
                    <a:pt x="22" y="3"/>
                  </a:cubicBezTo>
                  <a:close/>
                </a:path>
              </a:pathLst>
            </a:custGeom>
            <a:solidFill>
              <a:srgbClr val="F480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37" name="Rectangle 98"/>
            <p:cNvSpPr>
              <a:spLocks noChangeArrowheads="1"/>
            </p:cNvSpPr>
            <p:nvPr/>
          </p:nvSpPr>
          <p:spPr bwMode="auto">
            <a:xfrm>
              <a:off x="2168" y="2239"/>
              <a:ext cx="821" cy="63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38" name="Rectangle 99"/>
            <p:cNvSpPr>
              <a:spLocks noChangeArrowheads="1"/>
            </p:cNvSpPr>
            <p:nvPr/>
          </p:nvSpPr>
          <p:spPr bwMode="auto">
            <a:xfrm>
              <a:off x="2214" y="2280"/>
              <a:ext cx="732" cy="553"/>
            </a:xfrm>
            <a:prstGeom prst="rect">
              <a:avLst/>
            </a:prstGeom>
            <a:solidFill>
              <a:srgbClr val="FEFEC6"/>
            </a:solidFill>
            <a:ln w="0">
              <a:solidFill>
                <a:srgbClr val="23282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839" name="Freeform 100"/>
            <p:cNvSpPr>
              <a:spLocks/>
            </p:cNvSpPr>
            <p:nvPr/>
          </p:nvSpPr>
          <p:spPr bwMode="auto">
            <a:xfrm>
              <a:off x="2946" y="2253"/>
              <a:ext cx="301" cy="298"/>
            </a:xfrm>
            <a:custGeom>
              <a:avLst/>
              <a:gdLst>
                <a:gd name="T0" fmla="*/ 2147483647 w 63"/>
                <a:gd name="T1" fmla="*/ 2147483647 h 66"/>
                <a:gd name="T2" fmla="*/ 2147483647 w 63"/>
                <a:gd name="T3" fmla="*/ 2147483647 h 66"/>
                <a:gd name="T4" fmla="*/ 2147483647 w 63"/>
                <a:gd name="T5" fmla="*/ 2147483647 h 66"/>
                <a:gd name="T6" fmla="*/ 2147483647 w 63"/>
                <a:gd name="T7" fmla="*/ 2147483647 h 66"/>
                <a:gd name="T8" fmla="*/ 2147483647 w 63"/>
                <a:gd name="T9" fmla="*/ 2147483647 h 66"/>
                <a:gd name="T10" fmla="*/ 2147483647 w 63"/>
                <a:gd name="T11" fmla="*/ 2147483647 h 66"/>
                <a:gd name="T12" fmla="*/ 2147483647 w 63"/>
                <a:gd name="T13" fmla="*/ 2147483647 h 66"/>
                <a:gd name="T14" fmla="*/ 2147483647 w 63"/>
                <a:gd name="T15" fmla="*/ 2147483647 h 66"/>
                <a:gd name="T16" fmla="*/ 2147483647 w 63"/>
                <a:gd name="T17" fmla="*/ 2147483647 h 66"/>
                <a:gd name="T18" fmla="*/ 2147483647 w 63"/>
                <a:gd name="T19" fmla="*/ 2147483647 h 66"/>
                <a:gd name="T20" fmla="*/ 2147483647 w 63"/>
                <a:gd name="T21" fmla="*/ 2147483647 h 66"/>
                <a:gd name="T22" fmla="*/ 2147483647 w 63"/>
                <a:gd name="T23" fmla="*/ 2147483647 h 66"/>
                <a:gd name="T24" fmla="*/ 2147483647 w 63"/>
                <a:gd name="T25" fmla="*/ 2147483647 h 66"/>
                <a:gd name="T26" fmla="*/ 2147483647 w 63"/>
                <a:gd name="T27" fmla="*/ 2147483647 h 66"/>
                <a:gd name="T28" fmla="*/ 2147483647 w 63"/>
                <a:gd name="T29" fmla="*/ 2147483647 h 66"/>
                <a:gd name="T30" fmla="*/ 2147483647 w 63"/>
                <a:gd name="T31" fmla="*/ 2147483647 h 66"/>
                <a:gd name="T32" fmla="*/ 2147483647 w 63"/>
                <a:gd name="T33" fmla="*/ 2147483647 h 66"/>
                <a:gd name="T34" fmla="*/ 2147483647 w 63"/>
                <a:gd name="T35" fmla="*/ 2147483647 h 66"/>
                <a:gd name="T36" fmla="*/ 2147483647 w 63"/>
                <a:gd name="T37" fmla="*/ 2147483647 h 66"/>
                <a:gd name="T38" fmla="*/ 2147483647 w 63"/>
                <a:gd name="T39" fmla="*/ 2147483647 h 66"/>
                <a:gd name="T40" fmla="*/ 2147483647 w 63"/>
                <a:gd name="T41" fmla="*/ 2147483647 h 66"/>
                <a:gd name="T42" fmla="*/ 2147483647 w 63"/>
                <a:gd name="T43" fmla="*/ 2147483647 h 66"/>
                <a:gd name="T44" fmla="*/ 2147483647 w 63"/>
                <a:gd name="T45" fmla="*/ 2147483647 h 66"/>
                <a:gd name="T46" fmla="*/ 2147483647 w 63"/>
                <a:gd name="T47" fmla="*/ 2147483647 h 66"/>
                <a:gd name="T48" fmla="*/ 2147483647 w 63"/>
                <a:gd name="T49" fmla="*/ 2147483647 h 66"/>
                <a:gd name="T50" fmla="*/ 2147483647 w 63"/>
                <a:gd name="T51" fmla="*/ 2147483647 h 66"/>
                <a:gd name="T52" fmla="*/ 2147483647 w 63"/>
                <a:gd name="T53" fmla="*/ 2147483647 h 66"/>
                <a:gd name="T54" fmla="*/ 2147483647 w 63"/>
                <a:gd name="T55" fmla="*/ 2147483647 h 66"/>
                <a:gd name="T56" fmla="*/ 2147483647 w 63"/>
                <a:gd name="T57" fmla="*/ 2147483647 h 66"/>
                <a:gd name="T58" fmla="*/ 2147483647 w 63"/>
                <a:gd name="T59" fmla="*/ 2147483647 h 66"/>
                <a:gd name="T60" fmla="*/ 2147483647 w 63"/>
                <a:gd name="T61" fmla="*/ 2147483647 h 66"/>
                <a:gd name="T62" fmla="*/ 2147483647 w 63"/>
                <a:gd name="T63" fmla="*/ 2147483647 h 66"/>
                <a:gd name="T64" fmla="*/ 2147483647 w 63"/>
                <a:gd name="T65" fmla="*/ 2147483647 h 66"/>
                <a:gd name="T66" fmla="*/ 2147483647 w 63"/>
                <a:gd name="T67" fmla="*/ 2147483647 h 66"/>
                <a:gd name="T68" fmla="*/ 2147483647 w 63"/>
                <a:gd name="T69" fmla="*/ 0 h 66"/>
                <a:gd name="T70" fmla="*/ 2147483647 w 63"/>
                <a:gd name="T71" fmla="*/ 2147483647 h 66"/>
                <a:gd name="T72" fmla="*/ 2147483647 w 63"/>
                <a:gd name="T73" fmla="*/ 2147483647 h 66"/>
                <a:gd name="T74" fmla="*/ 2147483647 w 63"/>
                <a:gd name="T75" fmla="*/ 2147483647 h 66"/>
                <a:gd name="T76" fmla="*/ 2147483647 w 63"/>
                <a:gd name="T77" fmla="*/ 2147483647 h 66"/>
                <a:gd name="T78" fmla="*/ 2147483647 w 63"/>
                <a:gd name="T79" fmla="*/ 2147483647 h 66"/>
                <a:gd name="T80" fmla="*/ 2147483647 w 63"/>
                <a:gd name="T81" fmla="*/ 2147483647 h 66"/>
                <a:gd name="T82" fmla="*/ 2147483647 w 63"/>
                <a:gd name="T83" fmla="*/ 2147483647 h 66"/>
                <a:gd name="T84" fmla="*/ 2147483647 w 63"/>
                <a:gd name="T85" fmla="*/ 2147483647 h 66"/>
                <a:gd name="T86" fmla="*/ 2147483647 w 63"/>
                <a:gd name="T87" fmla="*/ 2147483647 h 66"/>
                <a:gd name="T88" fmla="*/ 2147483647 w 63"/>
                <a:gd name="T89" fmla="*/ 2147483647 h 66"/>
                <a:gd name="T90" fmla="*/ 2147483647 w 63"/>
                <a:gd name="T91" fmla="*/ 2147483647 h 66"/>
                <a:gd name="T92" fmla="*/ 2147483647 w 63"/>
                <a:gd name="T93" fmla="*/ 2147483647 h 66"/>
                <a:gd name="T94" fmla="*/ 2147483647 w 63"/>
                <a:gd name="T95" fmla="*/ 2147483647 h 66"/>
                <a:gd name="T96" fmla="*/ 2147483647 w 63"/>
                <a:gd name="T97" fmla="*/ 2147483647 h 66"/>
                <a:gd name="T98" fmla="*/ 2147483647 w 63"/>
                <a:gd name="T99" fmla="*/ 2147483647 h 66"/>
                <a:gd name="T100" fmla="*/ 2147483647 w 63"/>
                <a:gd name="T101" fmla="*/ 2147483647 h 66"/>
                <a:gd name="T102" fmla="*/ 2147483647 w 63"/>
                <a:gd name="T103" fmla="*/ 2147483647 h 66"/>
                <a:gd name="T104" fmla="*/ 2147483647 w 63"/>
                <a:gd name="T105" fmla="*/ 2147483647 h 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3"/>
                <a:gd name="T160" fmla="*/ 0 h 66"/>
                <a:gd name="T161" fmla="*/ 63 w 63"/>
                <a:gd name="T162" fmla="*/ 66 h 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3" h="66">
                  <a:moveTo>
                    <a:pt x="3" y="66"/>
                  </a:moveTo>
                  <a:lnTo>
                    <a:pt x="2" y="66"/>
                  </a:lnTo>
                  <a:lnTo>
                    <a:pt x="2" y="65"/>
                  </a:lnTo>
                  <a:lnTo>
                    <a:pt x="2" y="64"/>
                  </a:lnTo>
                  <a:lnTo>
                    <a:pt x="3" y="64"/>
                  </a:lnTo>
                  <a:lnTo>
                    <a:pt x="3" y="63"/>
                  </a:lnTo>
                  <a:lnTo>
                    <a:pt x="4" y="62"/>
                  </a:lnTo>
                  <a:lnTo>
                    <a:pt x="5" y="61"/>
                  </a:lnTo>
                  <a:lnTo>
                    <a:pt x="6" y="60"/>
                  </a:lnTo>
                  <a:lnTo>
                    <a:pt x="6" y="59"/>
                  </a:lnTo>
                  <a:lnTo>
                    <a:pt x="7" y="59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8" y="55"/>
                  </a:lnTo>
                  <a:lnTo>
                    <a:pt x="9" y="54"/>
                  </a:lnTo>
                  <a:lnTo>
                    <a:pt x="9" y="52"/>
                  </a:lnTo>
                  <a:lnTo>
                    <a:pt x="9" y="51"/>
                  </a:lnTo>
                  <a:lnTo>
                    <a:pt x="10" y="48"/>
                  </a:lnTo>
                  <a:lnTo>
                    <a:pt x="11" y="46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1" y="42"/>
                  </a:lnTo>
                  <a:lnTo>
                    <a:pt x="11" y="41"/>
                  </a:lnTo>
                  <a:lnTo>
                    <a:pt x="11" y="39"/>
                  </a:lnTo>
                  <a:lnTo>
                    <a:pt x="11" y="38"/>
                  </a:lnTo>
                  <a:lnTo>
                    <a:pt x="11" y="35"/>
                  </a:lnTo>
                  <a:lnTo>
                    <a:pt x="10" y="35"/>
                  </a:lnTo>
                  <a:lnTo>
                    <a:pt x="10" y="34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11" y="29"/>
                  </a:lnTo>
                  <a:lnTo>
                    <a:pt x="12" y="29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3" y="30"/>
                  </a:lnTo>
                  <a:lnTo>
                    <a:pt x="24" y="30"/>
                  </a:lnTo>
                  <a:lnTo>
                    <a:pt x="25" y="31"/>
                  </a:lnTo>
                  <a:lnTo>
                    <a:pt x="26" y="31"/>
                  </a:lnTo>
                  <a:lnTo>
                    <a:pt x="28" y="32"/>
                  </a:lnTo>
                  <a:lnTo>
                    <a:pt x="29" y="33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3" y="33"/>
                  </a:lnTo>
                  <a:lnTo>
                    <a:pt x="35" y="33"/>
                  </a:lnTo>
                  <a:lnTo>
                    <a:pt x="36" y="33"/>
                  </a:lnTo>
                  <a:lnTo>
                    <a:pt x="38" y="32"/>
                  </a:lnTo>
                  <a:lnTo>
                    <a:pt x="39" y="32"/>
                  </a:lnTo>
                  <a:lnTo>
                    <a:pt x="41" y="31"/>
                  </a:lnTo>
                  <a:lnTo>
                    <a:pt x="47" y="29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1" y="27"/>
                  </a:lnTo>
                  <a:lnTo>
                    <a:pt x="53" y="27"/>
                  </a:lnTo>
                  <a:lnTo>
                    <a:pt x="53" y="26"/>
                  </a:lnTo>
                  <a:lnTo>
                    <a:pt x="53" y="25"/>
                  </a:lnTo>
                  <a:lnTo>
                    <a:pt x="53" y="24"/>
                  </a:lnTo>
                  <a:lnTo>
                    <a:pt x="52" y="23"/>
                  </a:lnTo>
                  <a:lnTo>
                    <a:pt x="52" y="22"/>
                  </a:lnTo>
                  <a:lnTo>
                    <a:pt x="51" y="19"/>
                  </a:lnTo>
                  <a:lnTo>
                    <a:pt x="51" y="18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49" y="14"/>
                  </a:lnTo>
                  <a:lnTo>
                    <a:pt x="49" y="13"/>
                  </a:lnTo>
                  <a:lnTo>
                    <a:pt x="49" y="12"/>
                  </a:lnTo>
                  <a:lnTo>
                    <a:pt x="49" y="11"/>
                  </a:lnTo>
                  <a:lnTo>
                    <a:pt x="48" y="11"/>
                  </a:lnTo>
                  <a:lnTo>
                    <a:pt x="48" y="10"/>
                  </a:lnTo>
                  <a:lnTo>
                    <a:pt x="47" y="10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8" y="14"/>
                  </a:lnTo>
                  <a:lnTo>
                    <a:pt x="48" y="15"/>
                  </a:lnTo>
                  <a:lnTo>
                    <a:pt x="48" y="16"/>
                  </a:lnTo>
                  <a:lnTo>
                    <a:pt x="48" y="17"/>
                  </a:lnTo>
                  <a:lnTo>
                    <a:pt x="48" y="18"/>
                  </a:lnTo>
                  <a:lnTo>
                    <a:pt x="47" y="18"/>
                  </a:lnTo>
                  <a:lnTo>
                    <a:pt x="46" y="17"/>
                  </a:lnTo>
                  <a:lnTo>
                    <a:pt x="45" y="17"/>
                  </a:lnTo>
                  <a:lnTo>
                    <a:pt x="45" y="16"/>
                  </a:lnTo>
                  <a:lnTo>
                    <a:pt x="44" y="15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4" y="11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4" y="8"/>
                  </a:lnTo>
                  <a:lnTo>
                    <a:pt x="44" y="7"/>
                  </a:lnTo>
                  <a:lnTo>
                    <a:pt x="45" y="6"/>
                  </a:lnTo>
                  <a:lnTo>
                    <a:pt x="45" y="5"/>
                  </a:lnTo>
                  <a:lnTo>
                    <a:pt x="46" y="4"/>
                  </a:lnTo>
                  <a:lnTo>
                    <a:pt x="47" y="3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1" y="4"/>
                  </a:lnTo>
                  <a:lnTo>
                    <a:pt x="61" y="5"/>
                  </a:lnTo>
                  <a:lnTo>
                    <a:pt x="62" y="6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3" y="9"/>
                  </a:lnTo>
                  <a:lnTo>
                    <a:pt x="63" y="10"/>
                  </a:lnTo>
                  <a:lnTo>
                    <a:pt x="62" y="11"/>
                  </a:lnTo>
                  <a:lnTo>
                    <a:pt x="62" y="12"/>
                  </a:lnTo>
                  <a:lnTo>
                    <a:pt x="61" y="12"/>
                  </a:lnTo>
                  <a:lnTo>
                    <a:pt x="61" y="13"/>
                  </a:lnTo>
                  <a:lnTo>
                    <a:pt x="60" y="13"/>
                  </a:lnTo>
                  <a:lnTo>
                    <a:pt x="59" y="12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58" y="10"/>
                  </a:lnTo>
                  <a:lnTo>
                    <a:pt x="58" y="9"/>
                  </a:lnTo>
                  <a:lnTo>
                    <a:pt x="57" y="9"/>
                  </a:lnTo>
                  <a:lnTo>
                    <a:pt x="56" y="9"/>
                  </a:lnTo>
                  <a:lnTo>
                    <a:pt x="57" y="10"/>
                  </a:lnTo>
                  <a:lnTo>
                    <a:pt x="57" y="12"/>
                  </a:lnTo>
                  <a:lnTo>
                    <a:pt x="57" y="13"/>
                  </a:lnTo>
                  <a:lnTo>
                    <a:pt x="58" y="15"/>
                  </a:lnTo>
                  <a:lnTo>
                    <a:pt x="59" y="18"/>
                  </a:lnTo>
                  <a:lnTo>
                    <a:pt x="60" y="21"/>
                  </a:lnTo>
                  <a:lnTo>
                    <a:pt x="61" y="23"/>
                  </a:lnTo>
                  <a:lnTo>
                    <a:pt x="61" y="24"/>
                  </a:lnTo>
                  <a:lnTo>
                    <a:pt x="62" y="26"/>
                  </a:lnTo>
                  <a:lnTo>
                    <a:pt x="62" y="27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61" y="31"/>
                  </a:lnTo>
                  <a:lnTo>
                    <a:pt x="61" y="32"/>
                  </a:lnTo>
                  <a:lnTo>
                    <a:pt x="61" y="33"/>
                  </a:lnTo>
                  <a:lnTo>
                    <a:pt x="60" y="33"/>
                  </a:lnTo>
                  <a:lnTo>
                    <a:pt x="56" y="35"/>
                  </a:lnTo>
                  <a:lnTo>
                    <a:pt x="47" y="38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3"/>
                  </a:lnTo>
                  <a:lnTo>
                    <a:pt x="34" y="44"/>
                  </a:lnTo>
                  <a:lnTo>
                    <a:pt x="32" y="45"/>
                  </a:lnTo>
                  <a:lnTo>
                    <a:pt x="30" y="46"/>
                  </a:lnTo>
                  <a:lnTo>
                    <a:pt x="28" y="47"/>
                  </a:lnTo>
                  <a:lnTo>
                    <a:pt x="26" y="49"/>
                  </a:lnTo>
                  <a:lnTo>
                    <a:pt x="25" y="49"/>
                  </a:lnTo>
                  <a:lnTo>
                    <a:pt x="24" y="50"/>
                  </a:lnTo>
                  <a:lnTo>
                    <a:pt x="22" y="50"/>
                  </a:lnTo>
                  <a:lnTo>
                    <a:pt x="21" y="51"/>
                  </a:lnTo>
                  <a:lnTo>
                    <a:pt x="19" y="52"/>
                  </a:lnTo>
                  <a:lnTo>
                    <a:pt x="18" y="53"/>
                  </a:lnTo>
                  <a:lnTo>
                    <a:pt x="17" y="54"/>
                  </a:lnTo>
                  <a:lnTo>
                    <a:pt x="16" y="56"/>
                  </a:lnTo>
                  <a:lnTo>
                    <a:pt x="15" y="57"/>
                  </a:lnTo>
                  <a:lnTo>
                    <a:pt x="12" y="59"/>
                  </a:lnTo>
                  <a:lnTo>
                    <a:pt x="10" y="62"/>
                  </a:lnTo>
                  <a:lnTo>
                    <a:pt x="9" y="63"/>
                  </a:lnTo>
                  <a:lnTo>
                    <a:pt x="8" y="64"/>
                  </a:lnTo>
                  <a:lnTo>
                    <a:pt x="6" y="65"/>
                  </a:lnTo>
                  <a:lnTo>
                    <a:pt x="5" y="66"/>
                  </a:lnTo>
                  <a:lnTo>
                    <a:pt x="3" y="66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0" name="Freeform 101"/>
            <p:cNvSpPr>
              <a:spLocks noEditPoints="1"/>
            </p:cNvSpPr>
            <p:nvPr/>
          </p:nvSpPr>
          <p:spPr bwMode="auto">
            <a:xfrm>
              <a:off x="2943" y="2248"/>
              <a:ext cx="306" cy="310"/>
            </a:xfrm>
            <a:custGeom>
              <a:avLst/>
              <a:gdLst>
                <a:gd name="T0" fmla="*/ 2147483647 w 65"/>
                <a:gd name="T1" fmla="*/ 2147483647 h 69"/>
                <a:gd name="T2" fmla="*/ 2147483647 w 65"/>
                <a:gd name="T3" fmla="*/ 2147483647 h 69"/>
                <a:gd name="T4" fmla="*/ 2147483647 w 65"/>
                <a:gd name="T5" fmla="*/ 2147483647 h 69"/>
                <a:gd name="T6" fmla="*/ 2147483647 w 65"/>
                <a:gd name="T7" fmla="*/ 2147483647 h 69"/>
                <a:gd name="T8" fmla="*/ 2147483647 w 65"/>
                <a:gd name="T9" fmla="*/ 2147483647 h 69"/>
                <a:gd name="T10" fmla="*/ 2147483647 w 65"/>
                <a:gd name="T11" fmla="*/ 2147483647 h 69"/>
                <a:gd name="T12" fmla="*/ 2147483647 w 65"/>
                <a:gd name="T13" fmla="*/ 2147483647 h 69"/>
                <a:gd name="T14" fmla="*/ 2147483647 w 65"/>
                <a:gd name="T15" fmla="*/ 2147483647 h 69"/>
                <a:gd name="T16" fmla="*/ 2147483647 w 65"/>
                <a:gd name="T17" fmla="*/ 2147483647 h 69"/>
                <a:gd name="T18" fmla="*/ 2147483647 w 65"/>
                <a:gd name="T19" fmla="*/ 2147483647 h 69"/>
                <a:gd name="T20" fmla="*/ 2147483647 w 65"/>
                <a:gd name="T21" fmla="*/ 2147483647 h 69"/>
                <a:gd name="T22" fmla="*/ 2147483647 w 65"/>
                <a:gd name="T23" fmla="*/ 2147483647 h 69"/>
                <a:gd name="T24" fmla="*/ 0 w 65"/>
                <a:gd name="T25" fmla="*/ 2147483647 h 69"/>
                <a:gd name="T26" fmla="*/ 0 w 65"/>
                <a:gd name="T27" fmla="*/ 2147483647 h 69"/>
                <a:gd name="T28" fmla="*/ 2147483647 w 65"/>
                <a:gd name="T29" fmla="*/ 2147483647 h 69"/>
                <a:gd name="T30" fmla="*/ 2147483647 w 65"/>
                <a:gd name="T31" fmla="*/ 2147483647 h 69"/>
                <a:gd name="T32" fmla="*/ 2147483647 w 65"/>
                <a:gd name="T33" fmla="*/ 2147483647 h 69"/>
                <a:gd name="T34" fmla="*/ 2147483647 w 65"/>
                <a:gd name="T35" fmla="*/ 2147483647 h 69"/>
                <a:gd name="T36" fmla="*/ 2147483647 w 65"/>
                <a:gd name="T37" fmla="*/ 2147483647 h 69"/>
                <a:gd name="T38" fmla="*/ 2147483647 w 65"/>
                <a:gd name="T39" fmla="*/ 2147483647 h 69"/>
                <a:gd name="T40" fmla="*/ 2147483647 w 65"/>
                <a:gd name="T41" fmla="*/ 2147483647 h 69"/>
                <a:gd name="T42" fmla="*/ 2147483647 w 65"/>
                <a:gd name="T43" fmla="*/ 2147483647 h 69"/>
                <a:gd name="T44" fmla="*/ 2147483647 w 65"/>
                <a:gd name="T45" fmla="*/ 2147483647 h 69"/>
                <a:gd name="T46" fmla="*/ 2147483647 w 65"/>
                <a:gd name="T47" fmla="*/ 2147483647 h 69"/>
                <a:gd name="T48" fmla="*/ 2147483647 w 65"/>
                <a:gd name="T49" fmla="*/ 2147483647 h 69"/>
                <a:gd name="T50" fmla="*/ 2147483647 w 65"/>
                <a:gd name="T51" fmla="*/ 2147483647 h 69"/>
                <a:gd name="T52" fmla="*/ 2147483647 w 65"/>
                <a:gd name="T53" fmla="*/ 2147483647 h 69"/>
                <a:gd name="T54" fmla="*/ 2147483647 w 65"/>
                <a:gd name="T55" fmla="*/ 2147483647 h 69"/>
                <a:gd name="T56" fmla="*/ 2147483647 w 65"/>
                <a:gd name="T57" fmla="*/ 2147483647 h 69"/>
                <a:gd name="T58" fmla="*/ 2147483647 w 65"/>
                <a:gd name="T59" fmla="*/ 2147483647 h 69"/>
                <a:gd name="T60" fmla="*/ 2147483647 w 65"/>
                <a:gd name="T61" fmla="*/ 2147483647 h 69"/>
                <a:gd name="T62" fmla="*/ 2147483647 w 65"/>
                <a:gd name="T63" fmla="*/ 2147483647 h 69"/>
                <a:gd name="T64" fmla="*/ 2147483647 w 65"/>
                <a:gd name="T65" fmla="*/ 2147483647 h 69"/>
                <a:gd name="T66" fmla="*/ 2147483647 w 65"/>
                <a:gd name="T67" fmla="*/ 2147483647 h 69"/>
                <a:gd name="T68" fmla="*/ 2147483647 w 65"/>
                <a:gd name="T69" fmla="*/ 2147483647 h 69"/>
                <a:gd name="T70" fmla="*/ 2147483647 w 65"/>
                <a:gd name="T71" fmla="*/ 2147483647 h 69"/>
                <a:gd name="T72" fmla="*/ 2147483647 w 65"/>
                <a:gd name="T73" fmla="*/ 2147483647 h 69"/>
                <a:gd name="T74" fmla="*/ 2147483647 w 65"/>
                <a:gd name="T75" fmla="*/ 2147483647 h 69"/>
                <a:gd name="T76" fmla="*/ 2147483647 w 65"/>
                <a:gd name="T77" fmla="*/ 2147483647 h 69"/>
                <a:gd name="T78" fmla="*/ 2147483647 w 65"/>
                <a:gd name="T79" fmla="*/ 2147483647 h 69"/>
                <a:gd name="T80" fmla="*/ 2147483647 w 65"/>
                <a:gd name="T81" fmla="*/ 2147483647 h 69"/>
                <a:gd name="T82" fmla="*/ 2147483647 w 65"/>
                <a:gd name="T83" fmla="*/ 0 h 69"/>
                <a:gd name="T84" fmla="*/ 2147483647 w 65"/>
                <a:gd name="T85" fmla="*/ 2147483647 h 69"/>
                <a:gd name="T86" fmla="*/ 2147483647 w 65"/>
                <a:gd name="T87" fmla="*/ 2147483647 h 69"/>
                <a:gd name="T88" fmla="*/ 2147483647 w 65"/>
                <a:gd name="T89" fmla="*/ 2147483647 h 69"/>
                <a:gd name="T90" fmla="*/ 2147483647 w 65"/>
                <a:gd name="T91" fmla="*/ 2147483647 h 69"/>
                <a:gd name="T92" fmla="*/ 2147483647 w 65"/>
                <a:gd name="T93" fmla="*/ 2147483647 h 69"/>
                <a:gd name="T94" fmla="*/ 2147483647 w 65"/>
                <a:gd name="T95" fmla="*/ 2147483647 h 69"/>
                <a:gd name="T96" fmla="*/ 2147483647 w 65"/>
                <a:gd name="T97" fmla="*/ 2147483647 h 69"/>
                <a:gd name="T98" fmla="*/ 2147483647 w 65"/>
                <a:gd name="T99" fmla="*/ 2147483647 h 69"/>
                <a:gd name="T100" fmla="*/ 2147483647 w 65"/>
                <a:gd name="T101" fmla="*/ 2147483647 h 69"/>
                <a:gd name="T102" fmla="*/ 2147483647 w 65"/>
                <a:gd name="T103" fmla="*/ 2147483647 h 69"/>
                <a:gd name="T104" fmla="*/ 2147483647 w 65"/>
                <a:gd name="T105" fmla="*/ 2147483647 h 69"/>
                <a:gd name="T106" fmla="*/ 2147483647 w 65"/>
                <a:gd name="T107" fmla="*/ 2147483647 h 69"/>
                <a:gd name="T108" fmla="*/ 2147483647 w 65"/>
                <a:gd name="T109" fmla="*/ 2147483647 h 69"/>
                <a:gd name="T110" fmla="*/ 2147483647 w 65"/>
                <a:gd name="T111" fmla="*/ 2147483647 h 69"/>
                <a:gd name="T112" fmla="*/ 2147483647 w 65"/>
                <a:gd name="T113" fmla="*/ 2147483647 h 69"/>
                <a:gd name="T114" fmla="*/ 2147483647 w 65"/>
                <a:gd name="T115" fmla="*/ 2147483647 h 69"/>
                <a:gd name="T116" fmla="*/ 2147483647 w 65"/>
                <a:gd name="T117" fmla="*/ 2147483647 h 69"/>
                <a:gd name="T118" fmla="*/ 2147483647 w 65"/>
                <a:gd name="T119" fmla="*/ 2147483647 h 69"/>
                <a:gd name="T120" fmla="*/ 2147483647 w 65"/>
                <a:gd name="T121" fmla="*/ 2147483647 h 69"/>
                <a:gd name="T122" fmla="*/ 2147483647 w 65"/>
                <a:gd name="T123" fmla="*/ 2147483647 h 6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5"/>
                <a:gd name="T187" fmla="*/ 0 h 69"/>
                <a:gd name="T188" fmla="*/ 65 w 65"/>
                <a:gd name="T189" fmla="*/ 69 h 6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5" h="69">
                  <a:moveTo>
                    <a:pt x="3" y="68"/>
                  </a:moveTo>
                  <a:lnTo>
                    <a:pt x="3" y="68"/>
                  </a:lnTo>
                  <a:lnTo>
                    <a:pt x="4" y="66"/>
                  </a:lnTo>
                  <a:lnTo>
                    <a:pt x="5" y="66"/>
                  </a:lnTo>
                  <a:lnTo>
                    <a:pt x="3" y="68"/>
                  </a:lnTo>
                  <a:close/>
                  <a:moveTo>
                    <a:pt x="3" y="68"/>
                  </a:moveTo>
                  <a:lnTo>
                    <a:pt x="2" y="67"/>
                  </a:lnTo>
                  <a:lnTo>
                    <a:pt x="3" y="67"/>
                  </a:lnTo>
                  <a:lnTo>
                    <a:pt x="3" y="68"/>
                  </a:lnTo>
                  <a:close/>
                  <a:moveTo>
                    <a:pt x="2" y="67"/>
                  </a:moveTo>
                  <a:lnTo>
                    <a:pt x="2" y="67"/>
                  </a:lnTo>
                  <a:lnTo>
                    <a:pt x="5" y="66"/>
                  </a:lnTo>
                  <a:lnTo>
                    <a:pt x="5" y="67"/>
                  </a:lnTo>
                  <a:lnTo>
                    <a:pt x="2" y="67"/>
                  </a:lnTo>
                  <a:close/>
                  <a:moveTo>
                    <a:pt x="2" y="67"/>
                  </a:moveTo>
                  <a:lnTo>
                    <a:pt x="2" y="67"/>
                  </a:lnTo>
                  <a:lnTo>
                    <a:pt x="3" y="67"/>
                  </a:lnTo>
                  <a:lnTo>
                    <a:pt x="2" y="67"/>
                  </a:lnTo>
                  <a:close/>
                  <a:moveTo>
                    <a:pt x="2" y="67"/>
                  </a:moveTo>
                  <a:lnTo>
                    <a:pt x="2" y="66"/>
                  </a:lnTo>
                  <a:lnTo>
                    <a:pt x="5" y="66"/>
                  </a:lnTo>
                  <a:lnTo>
                    <a:pt x="5" y="67"/>
                  </a:lnTo>
                  <a:lnTo>
                    <a:pt x="2" y="67"/>
                  </a:lnTo>
                  <a:close/>
                  <a:moveTo>
                    <a:pt x="2" y="66"/>
                  </a:moveTo>
                  <a:lnTo>
                    <a:pt x="2" y="66"/>
                  </a:lnTo>
                  <a:lnTo>
                    <a:pt x="3" y="66"/>
                  </a:lnTo>
                  <a:lnTo>
                    <a:pt x="2" y="66"/>
                  </a:lnTo>
                  <a:close/>
                  <a:moveTo>
                    <a:pt x="2" y="66"/>
                  </a:moveTo>
                  <a:lnTo>
                    <a:pt x="2" y="65"/>
                  </a:lnTo>
                  <a:lnTo>
                    <a:pt x="5" y="66"/>
                  </a:lnTo>
                  <a:lnTo>
                    <a:pt x="2" y="66"/>
                  </a:lnTo>
                  <a:close/>
                  <a:moveTo>
                    <a:pt x="2" y="65"/>
                  </a:moveTo>
                  <a:lnTo>
                    <a:pt x="2" y="65"/>
                  </a:lnTo>
                  <a:lnTo>
                    <a:pt x="3" y="65"/>
                  </a:lnTo>
                  <a:lnTo>
                    <a:pt x="2" y="65"/>
                  </a:lnTo>
                  <a:close/>
                  <a:moveTo>
                    <a:pt x="2" y="65"/>
                  </a:moveTo>
                  <a:lnTo>
                    <a:pt x="2" y="64"/>
                  </a:lnTo>
                  <a:lnTo>
                    <a:pt x="5" y="65"/>
                  </a:lnTo>
                  <a:lnTo>
                    <a:pt x="5" y="66"/>
                  </a:lnTo>
                  <a:lnTo>
                    <a:pt x="2" y="65"/>
                  </a:lnTo>
                  <a:close/>
                  <a:moveTo>
                    <a:pt x="2" y="64"/>
                  </a:moveTo>
                  <a:lnTo>
                    <a:pt x="3" y="64"/>
                  </a:lnTo>
                  <a:lnTo>
                    <a:pt x="4" y="65"/>
                  </a:lnTo>
                  <a:lnTo>
                    <a:pt x="2" y="64"/>
                  </a:lnTo>
                  <a:close/>
                  <a:moveTo>
                    <a:pt x="3" y="64"/>
                  </a:moveTo>
                  <a:lnTo>
                    <a:pt x="3" y="64"/>
                  </a:lnTo>
                  <a:lnTo>
                    <a:pt x="5" y="65"/>
                  </a:lnTo>
                  <a:lnTo>
                    <a:pt x="5" y="66"/>
                  </a:lnTo>
                  <a:lnTo>
                    <a:pt x="3" y="64"/>
                  </a:lnTo>
                  <a:close/>
                  <a:moveTo>
                    <a:pt x="3" y="64"/>
                  </a:moveTo>
                  <a:lnTo>
                    <a:pt x="3" y="64"/>
                  </a:lnTo>
                  <a:lnTo>
                    <a:pt x="4" y="64"/>
                  </a:lnTo>
                  <a:lnTo>
                    <a:pt x="3" y="64"/>
                  </a:lnTo>
                  <a:close/>
                  <a:moveTo>
                    <a:pt x="3" y="64"/>
                  </a:moveTo>
                  <a:lnTo>
                    <a:pt x="4" y="62"/>
                  </a:lnTo>
                  <a:lnTo>
                    <a:pt x="6" y="64"/>
                  </a:lnTo>
                  <a:lnTo>
                    <a:pt x="5" y="65"/>
                  </a:lnTo>
                  <a:lnTo>
                    <a:pt x="3" y="64"/>
                  </a:lnTo>
                  <a:close/>
                  <a:moveTo>
                    <a:pt x="4" y="62"/>
                  </a:moveTo>
                  <a:lnTo>
                    <a:pt x="4" y="62"/>
                  </a:lnTo>
                  <a:lnTo>
                    <a:pt x="5" y="63"/>
                  </a:lnTo>
                  <a:lnTo>
                    <a:pt x="4" y="62"/>
                  </a:lnTo>
                  <a:close/>
                  <a:moveTo>
                    <a:pt x="4" y="62"/>
                  </a:moveTo>
                  <a:lnTo>
                    <a:pt x="5" y="61"/>
                  </a:lnTo>
                  <a:lnTo>
                    <a:pt x="7" y="63"/>
                  </a:lnTo>
                  <a:lnTo>
                    <a:pt x="6" y="64"/>
                  </a:lnTo>
                  <a:lnTo>
                    <a:pt x="4" y="62"/>
                  </a:lnTo>
                  <a:close/>
                  <a:moveTo>
                    <a:pt x="5" y="61"/>
                  </a:moveTo>
                  <a:lnTo>
                    <a:pt x="5" y="61"/>
                  </a:lnTo>
                  <a:lnTo>
                    <a:pt x="6" y="62"/>
                  </a:lnTo>
                  <a:lnTo>
                    <a:pt x="5" y="61"/>
                  </a:lnTo>
                  <a:close/>
                  <a:moveTo>
                    <a:pt x="5" y="61"/>
                  </a:moveTo>
                  <a:lnTo>
                    <a:pt x="6" y="60"/>
                  </a:lnTo>
                  <a:lnTo>
                    <a:pt x="8" y="62"/>
                  </a:lnTo>
                  <a:lnTo>
                    <a:pt x="7" y="63"/>
                  </a:lnTo>
                  <a:lnTo>
                    <a:pt x="5" y="61"/>
                  </a:lnTo>
                  <a:close/>
                  <a:moveTo>
                    <a:pt x="6" y="60"/>
                  </a:moveTo>
                  <a:lnTo>
                    <a:pt x="6" y="60"/>
                  </a:lnTo>
                  <a:lnTo>
                    <a:pt x="7" y="61"/>
                  </a:lnTo>
                  <a:lnTo>
                    <a:pt x="6" y="60"/>
                  </a:lnTo>
                  <a:close/>
                  <a:moveTo>
                    <a:pt x="6" y="60"/>
                  </a:moveTo>
                  <a:lnTo>
                    <a:pt x="7" y="59"/>
                  </a:lnTo>
                  <a:lnTo>
                    <a:pt x="8" y="61"/>
                  </a:lnTo>
                  <a:lnTo>
                    <a:pt x="8" y="62"/>
                  </a:lnTo>
                  <a:lnTo>
                    <a:pt x="6" y="60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7" y="60"/>
                  </a:lnTo>
                  <a:lnTo>
                    <a:pt x="7" y="59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9" y="61"/>
                  </a:lnTo>
                  <a:lnTo>
                    <a:pt x="8" y="61"/>
                  </a:lnTo>
                  <a:lnTo>
                    <a:pt x="7" y="59"/>
                  </a:lnTo>
                  <a:close/>
                  <a:moveTo>
                    <a:pt x="9" y="61"/>
                  </a:moveTo>
                  <a:lnTo>
                    <a:pt x="9" y="61"/>
                  </a:lnTo>
                  <a:lnTo>
                    <a:pt x="8" y="60"/>
                  </a:lnTo>
                  <a:lnTo>
                    <a:pt x="9" y="61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9" y="61"/>
                  </a:lnTo>
                  <a:lnTo>
                    <a:pt x="7" y="59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9" y="60"/>
                  </a:lnTo>
                  <a:lnTo>
                    <a:pt x="9" y="61"/>
                  </a:lnTo>
                  <a:lnTo>
                    <a:pt x="7" y="59"/>
                  </a:lnTo>
                  <a:close/>
                  <a:moveTo>
                    <a:pt x="10" y="60"/>
                  </a:moveTo>
                  <a:lnTo>
                    <a:pt x="9" y="60"/>
                  </a:lnTo>
                  <a:lnTo>
                    <a:pt x="8" y="60"/>
                  </a:lnTo>
                  <a:lnTo>
                    <a:pt x="10" y="60"/>
                  </a:lnTo>
                  <a:close/>
                  <a:moveTo>
                    <a:pt x="7" y="59"/>
                  </a:moveTo>
                  <a:lnTo>
                    <a:pt x="7" y="58"/>
                  </a:lnTo>
                  <a:lnTo>
                    <a:pt x="10" y="59"/>
                  </a:lnTo>
                  <a:lnTo>
                    <a:pt x="10" y="60"/>
                  </a:lnTo>
                  <a:lnTo>
                    <a:pt x="7" y="59"/>
                  </a:lnTo>
                  <a:close/>
                  <a:moveTo>
                    <a:pt x="10" y="59"/>
                  </a:moveTo>
                  <a:lnTo>
                    <a:pt x="10" y="59"/>
                  </a:lnTo>
                  <a:lnTo>
                    <a:pt x="9" y="59"/>
                  </a:lnTo>
                  <a:lnTo>
                    <a:pt x="10" y="59"/>
                  </a:lnTo>
                  <a:close/>
                  <a:moveTo>
                    <a:pt x="7" y="58"/>
                  </a:moveTo>
                  <a:lnTo>
                    <a:pt x="8" y="57"/>
                  </a:lnTo>
                  <a:lnTo>
                    <a:pt x="10" y="58"/>
                  </a:lnTo>
                  <a:lnTo>
                    <a:pt x="10" y="59"/>
                  </a:lnTo>
                  <a:lnTo>
                    <a:pt x="7" y="58"/>
                  </a:lnTo>
                  <a:close/>
                  <a:moveTo>
                    <a:pt x="8" y="57"/>
                  </a:moveTo>
                  <a:lnTo>
                    <a:pt x="8" y="57"/>
                  </a:lnTo>
                  <a:lnTo>
                    <a:pt x="9" y="57"/>
                  </a:lnTo>
                  <a:lnTo>
                    <a:pt x="8" y="57"/>
                  </a:lnTo>
                  <a:close/>
                  <a:moveTo>
                    <a:pt x="8" y="57"/>
                  </a:moveTo>
                  <a:lnTo>
                    <a:pt x="8" y="56"/>
                  </a:lnTo>
                  <a:lnTo>
                    <a:pt x="10" y="57"/>
                  </a:lnTo>
                  <a:lnTo>
                    <a:pt x="10" y="58"/>
                  </a:lnTo>
                  <a:lnTo>
                    <a:pt x="8" y="57"/>
                  </a:lnTo>
                  <a:close/>
                  <a:moveTo>
                    <a:pt x="8" y="56"/>
                  </a:moveTo>
                  <a:lnTo>
                    <a:pt x="8" y="56"/>
                  </a:lnTo>
                  <a:lnTo>
                    <a:pt x="9" y="56"/>
                  </a:lnTo>
                  <a:lnTo>
                    <a:pt x="8" y="56"/>
                  </a:lnTo>
                  <a:close/>
                  <a:moveTo>
                    <a:pt x="8" y="56"/>
                  </a:moveTo>
                  <a:lnTo>
                    <a:pt x="8" y="54"/>
                  </a:lnTo>
                  <a:lnTo>
                    <a:pt x="11" y="55"/>
                  </a:lnTo>
                  <a:lnTo>
                    <a:pt x="10" y="57"/>
                  </a:lnTo>
                  <a:lnTo>
                    <a:pt x="8" y="56"/>
                  </a:lnTo>
                  <a:close/>
                  <a:moveTo>
                    <a:pt x="8" y="54"/>
                  </a:moveTo>
                  <a:lnTo>
                    <a:pt x="8" y="54"/>
                  </a:lnTo>
                  <a:lnTo>
                    <a:pt x="10" y="55"/>
                  </a:lnTo>
                  <a:lnTo>
                    <a:pt x="8" y="54"/>
                  </a:lnTo>
                  <a:close/>
                  <a:moveTo>
                    <a:pt x="8" y="54"/>
                  </a:moveTo>
                  <a:lnTo>
                    <a:pt x="9" y="53"/>
                  </a:lnTo>
                  <a:lnTo>
                    <a:pt x="11" y="54"/>
                  </a:lnTo>
                  <a:lnTo>
                    <a:pt x="11" y="55"/>
                  </a:lnTo>
                  <a:lnTo>
                    <a:pt x="8" y="54"/>
                  </a:lnTo>
                  <a:close/>
                  <a:moveTo>
                    <a:pt x="11" y="54"/>
                  </a:moveTo>
                  <a:lnTo>
                    <a:pt x="11" y="54"/>
                  </a:lnTo>
                  <a:lnTo>
                    <a:pt x="10" y="53"/>
                  </a:lnTo>
                  <a:lnTo>
                    <a:pt x="11" y="54"/>
                  </a:lnTo>
                  <a:close/>
                  <a:moveTo>
                    <a:pt x="9" y="53"/>
                  </a:moveTo>
                  <a:lnTo>
                    <a:pt x="9" y="51"/>
                  </a:lnTo>
                  <a:lnTo>
                    <a:pt x="12" y="52"/>
                  </a:lnTo>
                  <a:lnTo>
                    <a:pt x="11" y="54"/>
                  </a:lnTo>
                  <a:lnTo>
                    <a:pt x="9" y="53"/>
                  </a:lnTo>
                  <a:close/>
                  <a:moveTo>
                    <a:pt x="12" y="52"/>
                  </a:moveTo>
                  <a:lnTo>
                    <a:pt x="12" y="52"/>
                  </a:lnTo>
                  <a:lnTo>
                    <a:pt x="10" y="52"/>
                  </a:lnTo>
                  <a:lnTo>
                    <a:pt x="12" y="52"/>
                  </a:lnTo>
                  <a:close/>
                  <a:moveTo>
                    <a:pt x="9" y="51"/>
                  </a:moveTo>
                  <a:lnTo>
                    <a:pt x="10" y="48"/>
                  </a:lnTo>
                  <a:lnTo>
                    <a:pt x="12" y="49"/>
                  </a:lnTo>
                  <a:lnTo>
                    <a:pt x="12" y="52"/>
                  </a:lnTo>
                  <a:lnTo>
                    <a:pt x="9" y="51"/>
                  </a:lnTo>
                  <a:close/>
                  <a:moveTo>
                    <a:pt x="10" y="48"/>
                  </a:moveTo>
                  <a:lnTo>
                    <a:pt x="10" y="48"/>
                  </a:lnTo>
                  <a:lnTo>
                    <a:pt x="11" y="49"/>
                  </a:lnTo>
                  <a:lnTo>
                    <a:pt x="10" y="48"/>
                  </a:lnTo>
                  <a:close/>
                  <a:moveTo>
                    <a:pt x="10" y="48"/>
                  </a:moveTo>
                  <a:lnTo>
                    <a:pt x="10" y="47"/>
                  </a:lnTo>
                  <a:lnTo>
                    <a:pt x="13" y="47"/>
                  </a:lnTo>
                  <a:lnTo>
                    <a:pt x="12" y="49"/>
                  </a:lnTo>
                  <a:lnTo>
                    <a:pt x="10" y="48"/>
                  </a:lnTo>
                  <a:close/>
                  <a:moveTo>
                    <a:pt x="13" y="47"/>
                  </a:moveTo>
                  <a:lnTo>
                    <a:pt x="13" y="47"/>
                  </a:lnTo>
                  <a:lnTo>
                    <a:pt x="12" y="47"/>
                  </a:lnTo>
                  <a:lnTo>
                    <a:pt x="13" y="47"/>
                  </a:lnTo>
                  <a:close/>
                  <a:moveTo>
                    <a:pt x="10" y="47"/>
                  </a:moveTo>
                  <a:lnTo>
                    <a:pt x="11" y="45"/>
                  </a:lnTo>
                  <a:lnTo>
                    <a:pt x="13" y="46"/>
                  </a:lnTo>
                  <a:lnTo>
                    <a:pt x="13" y="47"/>
                  </a:lnTo>
                  <a:lnTo>
                    <a:pt x="10" y="47"/>
                  </a:lnTo>
                  <a:close/>
                  <a:moveTo>
                    <a:pt x="13" y="46"/>
                  </a:moveTo>
                  <a:lnTo>
                    <a:pt x="13" y="46"/>
                  </a:lnTo>
                  <a:lnTo>
                    <a:pt x="12" y="46"/>
                  </a:lnTo>
                  <a:lnTo>
                    <a:pt x="13" y="46"/>
                  </a:lnTo>
                  <a:close/>
                  <a:moveTo>
                    <a:pt x="11" y="45"/>
                  </a:moveTo>
                  <a:lnTo>
                    <a:pt x="11" y="44"/>
                  </a:lnTo>
                  <a:lnTo>
                    <a:pt x="13" y="44"/>
                  </a:lnTo>
                  <a:lnTo>
                    <a:pt x="13" y="46"/>
                  </a:lnTo>
                  <a:lnTo>
                    <a:pt x="11" y="45"/>
                  </a:lnTo>
                  <a:close/>
                  <a:moveTo>
                    <a:pt x="11" y="44"/>
                  </a:moveTo>
                  <a:lnTo>
                    <a:pt x="11" y="44"/>
                  </a:lnTo>
                  <a:lnTo>
                    <a:pt x="12" y="44"/>
                  </a:lnTo>
                  <a:lnTo>
                    <a:pt x="11" y="44"/>
                  </a:lnTo>
                  <a:close/>
                  <a:moveTo>
                    <a:pt x="11" y="44"/>
                  </a:moveTo>
                  <a:lnTo>
                    <a:pt x="11" y="43"/>
                  </a:lnTo>
                  <a:lnTo>
                    <a:pt x="14" y="43"/>
                  </a:lnTo>
                  <a:lnTo>
                    <a:pt x="13" y="44"/>
                  </a:lnTo>
                  <a:lnTo>
                    <a:pt x="11" y="44"/>
                  </a:lnTo>
                  <a:close/>
                  <a:moveTo>
                    <a:pt x="14" y="43"/>
                  </a:moveTo>
                  <a:lnTo>
                    <a:pt x="14" y="43"/>
                  </a:lnTo>
                  <a:lnTo>
                    <a:pt x="12" y="43"/>
                  </a:lnTo>
                  <a:lnTo>
                    <a:pt x="14" y="43"/>
                  </a:lnTo>
                  <a:close/>
                  <a:moveTo>
                    <a:pt x="11" y="43"/>
                  </a:moveTo>
                  <a:lnTo>
                    <a:pt x="11" y="41"/>
                  </a:lnTo>
                  <a:lnTo>
                    <a:pt x="14" y="42"/>
                  </a:lnTo>
                  <a:lnTo>
                    <a:pt x="14" y="43"/>
                  </a:lnTo>
                  <a:lnTo>
                    <a:pt x="11" y="43"/>
                  </a:lnTo>
                  <a:close/>
                  <a:moveTo>
                    <a:pt x="14" y="42"/>
                  </a:moveTo>
                  <a:lnTo>
                    <a:pt x="14" y="42"/>
                  </a:lnTo>
                  <a:lnTo>
                    <a:pt x="12" y="42"/>
                  </a:lnTo>
                  <a:lnTo>
                    <a:pt x="14" y="42"/>
                  </a:lnTo>
                  <a:close/>
                  <a:moveTo>
                    <a:pt x="11" y="42"/>
                  </a:moveTo>
                  <a:lnTo>
                    <a:pt x="11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1" y="42"/>
                  </a:lnTo>
                  <a:close/>
                  <a:moveTo>
                    <a:pt x="14" y="40"/>
                  </a:moveTo>
                  <a:lnTo>
                    <a:pt x="14" y="40"/>
                  </a:lnTo>
                  <a:lnTo>
                    <a:pt x="12" y="40"/>
                  </a:lnTo>
                  <a:lnTo>
                    <a:pt x="14" y="40"/>
                  </a:lnTo>
                  <a:close/>
                  <a:moveTo>
                    <a:pt x="11" y="41"/>
                  </a:moveTo>
                  <a:lnTo>
                    <a:pt x="11" y="40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1" y="41"/>
                  </a:lnTo>
                  <a:close/>
                  <a:moveTo>
                    <a:pt x="14" y="39"/>
                  </a:moveTo>
                  <a:lnTo>
                    <a:pt x="14" y="39"/>
                  </a:lnTo>
                  <a:lnTo>
                    <a:pt x="12" y="40"/>
                  </a:lnTo>
                  <a:lnTo>
                    <a:pt x="14" y="39"/>
                  </a:lnTo>
                  <a:close/>
                  <a:moveTo>
                    <a:pt x="11" y="40"/>
                  </a:moveTo>
                  <a:lnTo>
                    <a:pt x="11" y="40"/>
                  </a:lnTo>
                  <a:lnTo>
                    <a:pt x="14" y="39"/>
                  </a:lnTo>
                  <a:lnTo>
                    <a:pt x="11" y="40"/>
                  </a:lnTo>
                  <a:close/>
                  <a:moveTo>
                    <a:pt x="11" y="40"/>
                  </a:moveTo>
                  <a:lnTo>
                    <a:pt x="11" y="40"/>
                  </a:lnTo>
                  <a:lnTo>
                    <a:pt x="12" y="40"/>
                  </a:lnTo>
                  <a:lnTo>
                    <a:pt x="11" y="40"/>
                  </a:lnTo>
                  <a:close/>
                  <a:moveTo>
                    <a:pt x="11" y="40"/>
                  </a:moveTo>
                  <a:lnTo>
                    <a:pt x="11" y="40"/>
                  </a:lnTo>
                  <a:lnTo>
                    <a:pt x="13" y="39"/>
                  </a:lnTo>
                  <a:lnTo>
                    <a:pt x="14" y="39"/>
                  </a:lnTo>
                  <a:lnTo>
                    <a:pt x="11" y="40"/>
                  </a:lnTo>
                  <a:close/>
                  <a:moveTo>
                    <a:pt x="11" y="40"/>
                  </a:moveTo>
                  <a:lnTo>
                    <a:pt x="11" y="39"/>
                  </a:lnTo>
                  <a:lnTo>
                    <a:pt x="12" y="39"/>
                  </a:lnTo>
                  <a:lnTo>
                    <a:pt x="11" y="40"/>
                  </a:lnTo>
                  <a:close/>
                  <a:moveTo>
                    <a:pt x="11" y="39"/>
                  </a:moveTo>
                  <a:lnTo>
                    <a:pt x="11" y="36"/>
                  </a:lnTo>
                  <a:lnTo>
                    <a:pt x="13" y="36"/>
                  </a:lnTo>
                  <a:lnTo>
                    <a:pt x="13" y="39"/>
                  </a:lnTo>
                  <a:lnTo>
                    <a:pt x="11" y="39"/>
                  </a:lnTo>
                  <a:close/>
                  <a:moveTo>
                    <a:pt x="13" y="35"/>
                  </a:moveTo>
                  <a:lnTo>
                    <a:pt x="13" y="36"/>
                  </a:lnTo>
                  <a:lnTo>
                    <a:pt x="12" y="36"/>
                  </a:lnTo>
                  <a:lnTo>
                    <a:pt x="13" y="35"/>
                  </a:lnTo>
                  <a:close/>
                  <a:moveTo>
                    <a:pt x="11" y="38"/>
                  </a:moveTo>
                  <a:lnTo>
                    <a:pt x="11" y="37"/>
                  </a:lnTo>
                  <a:lnTo>
                    <a:pt x="12" y="35"/>
                  </a:lnTo>
                  <a:lnTo>
                    <a:pt x="13" y="35"/>
                  </a:lnTo>
                  <a:lnTo>
                    <a:pt x="11" y="38"/>
                  </a:lnTo>
                  <a:close/>
                  <a:moveTo>
                    <a:pt x="11" y="37"/>
                  </a:moveTo>
                  <a:lnTo>
                    <a:pt x="10" y="36"/>
                  </a:lnTo>
                  <a:lnTo>
                    <a:pt x="11" y="34"/>
                  </a:lnTo>
                  <a:lnTo>
                    <a:pt x="12" y="35"/>
                  </a:lnTo>
                  <a:lnTo>
                    <a:pt x="11" y="37"/>
                  </a:lnTo>
                  <a:close/>
                  <a:moveTo>
                    <a:pt x="11" y="34"/>
                  </a:moveTo>
                  <a:lnTo>
                    <a:pt x="11" y="34"/>
                  </a:lnTo>
                  <a:lnTo>
                    <a:pt x="11" y="35"/>
                  </a:lnTo>
                  <a:lnTo>
                    <a:pt x="11" y="34"/>
                  </a:lnTo>
                  <a:close/>
                  <a:moveTo>
                    <a:pt x="10" y="37"/>
                  </a:moveTo>
                  <a:lnTo>
                    <a:pt x="9" y="36"/>
                  </a:lnTo>
                  <a:lnTo>
                    <a:pt x="10" y="34"/>
                  </a:lnTo>
                  <a:lnTo>
                    <a:pt x="11" y="34"/>
                  </a:lnTo>
                  <a:lnTo>
                    <a:pt x="10" y="37"/>
                  </a:lnTo>
                  <a:close/>
                  <a:moveTo>
                    <a:pt x="10" y="34"/>
                  </a:moveTo>
                  <a:lnTo>
                    <a:pt x="10" y="34"/>
                  </a:lnTo>
                  <a:lnTo>
                    <a:pt x="10" y="35"/>
                  </a:lnTo>
                  <a:lnTo>
                    <a:pt x="10" y="34"/>
                  </a:lnTo>
                  <a:close/>
                  <a:moveTo>
                    <a:pt x="9" y="36"/>
                  </a:moveTo>
                  <a:lnTo>
                    <a:pt x="8" y="36"/>
                  </a:lnTo>
                  <a:lnTo>
                    <a:pt x="9" y="33"/>
                  </a:lnTo>
                  <a:lnTo>
                    <a:pt x="10" y="34"/>
                  </a:lnTo>
                  <a:lnTo>
                    <a:pt x="9" y="36"/>
                  </a:lnTo>
                  <a:close/>
                  <a:moveTo>
                    <a:pt x="9" y="33"/>
                  </a:moveTo>
                  <a:lnTo>
                    <a:pt x="9" y="33"/>
                  </a:lnTo>
                  <a:lnTo>
                    <a:pt x="9" y="35"/>
                  </a:lnTo>
                  <a:lnTo>
                    <a:pt x="9" y="33"/>
                  </a:lnTo>
                  <a:close/>
                  <a:moveTo>
                    <a:pt x="8" y="36"/>
                  </a:moveTo>
                  <a:lnTo>
                    <a:pt x="6" y="36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8" y="36"/>
                  </a:lnTo>
                  <a:close/>
                  <a:moveTo>
                    <a:pt x="6" y="36"/>
                  </a:moveTo>
                  <a:lnTo>
                    <a:pt x="6" y="36"/>
                  </a:lnTo>
                  <a:lnTo>
                    <a:pt x="7" y="34"/>
                  </a:lnTo>
                  <a:lnTo>
                    <a:pt x="6" y="36"/>
                  </a:lnTo>
                  <a:close/>
                  <a:moveTo>
                    <a:pt x="6" y="36"/>
                  </a:moveTo>
                  <a:lnTo>
                    <a:pt x="4" y="35"/>
                  </a:lnTo>
                  <a:lnTo>
                    <a:pt x="5" y="32"/>
                  </a:lnTo>
                  <a:lnTo>
                    <a:pt x="7" y="33"/>
                  </a:lnTo>
                  <a:lnTo>
                    <a:pt x="6" y="36"/>
                  </a:lnTo>
                  <a:close/>
                  <a:moveTo>
                    <a:pt x="4" y="35"/>
                  </a:moveTo>
                  <a:lnTo>
                    <a:pt x="4" y="35"/>
                  </a:lnTo>
                  <a:lnTo>
                    <a:pt x="5" y="34"/>
                  </a:lnTo>
                  <a:lnTo>
                    <a:pt x="4" y="35"/>
                  </a:lnTo>
                  <a:close/>
                  <a:moveTo>
                    <a:pt x="4" y="35"/>
                  </a:moveTo>
                  <a:lnTo>
                    <a:pt x="3" y="34"/>
                  </a:lnTo>
                  <a:lnTo>
                    <a:pt x="5" y="32"/>
                  </a:lnTo>
                  <a:lnTo>
                    <a:pt x="4" y="35"/>
                  </a:lnTo>
                  <a:close/>
                  <a:moveTo>
                    <a:pt x="3" y="34"/>
                  </a:moveTo>
                  <a:lnTo>
                    <a:pt x="3" y="34"/>
                  </a:lnTo>
                  <a:lnTo>
                    <a:pt x="4" y="33"/>
                  </a:lnTo>
                  <a:lnTo>
                    <a:pt x="3" y="34"/>
                  </a:lnTo>
                  <a:close/>
                  <a:moveTo>
                    <a:pt x="3" y="34"/>
                  </a:moveTo>
                  <a:lnTo>
                    <a:pt x="3" y="34"/>
                  </a:lnTo>
                  <a:lnTo>
                    <a:pt x="4" y="32"/>
                  </a:lnTo>
                  <a:lnTo>
                    <a:pt x="5" y="32"/>
                  </a:lnTo>
                  <a:lnTo>
                    <a:pt x="3" y="34"/>
                  </a:lnTo>
                  <a:close/>
                  <a:moveTo>
                    <a:pt x="3" y="34"/>
                  </a:moveTo>
                  <a:lnTo>
                    <a:pt x="2" y="34"/>
                  </a:lnTo>
                  <a:lnTo>
                    <a:pt x="3" y="33"/>
                  </a:lnTo>
                  <a:lnTo>
                    <a:pt x="3" y="34"/>
                  </a:lnTo>
                  <a:close/>
                  <a:moveTo>
                    <a:pt x="2" y="34"/>
                  </a:moveTo>
                  <a:lnTo>
                    <a:pt x="2" y="33"/>
                  </a:lnTo>
                  <a:lnTo>
                    <a:pt x="3" y="31"/>
                  </a:lnTo>
                  <a:lnTo>
                    <a:pt x="4" y="32"/>
                  </a:lnTo>
                  <a:lnTo>
                    <a:pt x="2" y="34"/>
                  </a:lnTo>
                  <a:close/>
                  <a:moveTo>
                    <a:pt x="2" y="33"/>
                  </a:moveTo>
                  <a:lnTo>
                    <a:pt x="1" y="33"/>
                  </a:lnTo>
                  <a:lnTo>
                    <a:pt x="2" y="32"/>
                  </a:lnTo>
                  <a:lnTo>
                    <a:pt x="2" y="33"/>
                  </a:lnTo>
                  <a:close/>
                  <a:moveTo>
                    <a:pt x="1" y="33"/>
                  </a:moveTo>
                  <a:lnTo>
                    <a:pt x="1" y="32"/>
                  </a:lnTo>
                  <a:lnTo>
                    <a:pt x="3" y="31"/>
                  </a:lnTo>
                  <a:lnTo>
                    <a:pt x="4" y="31"/>
                  </a:lnTo>
                  <a:lnTo>
                    <a:pt x="1" y="33"/>
                  </a:lnTo>
                  <a:close/>
                  <a:moveTo>
                    <a:pt x="1" y="32"/>
                  </a:moveTo>
                  <a:lnTo>
                    <a:pt x="1" y="32"/>
                  </a:lnTo>
                  <a:lnTo>
                    <a:pt x="2" y="31"/>
                  </a:lnTo>
                  <a:lnTo>
                    <a:pt x="1" y="32"/>
                  </a:lnTo>
                  <a:close/>
                  <a:moveTo>
                    <a:pt x="1" y="32"/>
                  </a:moveTo>
                  <a:lnTo>
                    <a:pt x="1" y="32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1" y="32"/>
                  </a:lnTo>
                  <a:close/>
                  <a:moveTo>
                    <a:pt x="1" y="32"/>
                  </a:moveTo>
                  <a:lnTo>
                    <a:pt x="0" y="31"/>
                  </a:lnTo>
                  <a:lnTo>
                    <a:pt x="2" y="31"/>
                  </a:lnTo>
                  <a:lnTo>
                    <a:pt x="1" y="32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0" y="31"/>
                  </a:lnTo>
                  <a:close/>
                  <a:moveTo>
                    <a:pt x="0" y="31"/>
                  </a:moveTo>
                  <a:lnTo>
                    <a:pt x="0" y="30"/>
                  </a:lnTo>
                  <a:lnTo>
                    <a:pt x="3" y="30"/>
                  </a:lnTo>
                  <a:lnTo>
                    <a:pt x="0" y="31"/>
                  </a:lnTo>
                  <a:close/>
                  <a:moveTo>
                    <a:pt x="0" y="30"/>
                  </a:moveTo>
                  <a:lnTo>
                    <a:pt x="0" y="30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0" y="30"/>
                  </a:lnTo>
                  <a:close/>
                  <a:moveTo>
                    <a:pt x="0" y="30"/>
                  </a:moveTo>
                  <a:lnTo>
                    <a:pt x="0" y="29"/>
                  </a:lnTo>
                  <a:lnTo>
                    <a:pt x="1" y="29"/>
                  </a:lnTo>
                  <a:lnTo>
                    <a:pt x="0" y="30"/>
                  </a:lnTo>
                  <a:close/>
                  <a:moveTo>
                    <a:pt x="0" y="29"/>
                  </a:moveTo>
                  <a:lnTo>
                    <a:pt x="0" y="28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0" y="29"/>
                  </a:lnTo>
                  <a:close/>
                  <a:moveTo>
                    <a:pt x="3" y="29"/>
                  </a:moveTo>
                  <a:lnTo>
                    <a:pt x="3" y="29"/>
                  </a:lnTo>
                  <a:lnTo>
                    <a:pt x="2" y="29"/>
                  </a:lnTo>
                  <a:lnTo>
                    <a:pt x="3" y="29"/>
                  </a:lnTo>
                  <a:close/>
                  <a:moveTo>
                    <a:pt x="0" y="29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0" y="29"/>
                  </a:lnTo>
                  <a:close/>
                  <a:moveTo>
                    <a:pt x="0" y="28"/>
                  </a:moveTo>
                  <a:lnTo>
                    <a:pt x="0" y="28"/>
                  </a:lnTo>
                  <a:lnTo>
                    <a:pt x="2" y="28"/>
                  </a:lnTo>
                  <a:lnTo>
                    <a:pt x="0" y="28"/>
                  </a:lnTo>
                  <a:close/>
                  <a:moveTo>
                    <a:pt x="0" y="28"/>
                  </a:moveTo>
                  <a:lnTo>
                    <a:pt x="0" y="27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0" y="28"/>
                  </a:lnTo>
                  <a:close/>
                  <a:moveTo>
                    <a:pt x="0" y="27"/>
                  </a:moveTo>
                  <a:lnTo>
                    <a:pt x="0" y="27"/>
                  </a:lnTo>
                  <a:lnTo>
                    <a:pt x="2" y="27"/>
                  </a:lnTo>
                  <a:lnTo>
                    <a:pt x="0" y="27"/>
                  </a:lnTo>
                  <a:close/>
                  <a:moveTo>
                    <a:pt x="0" y="27"/>
                  </a:moveTo>
                  <a:lnTo>
                    <a:pt x="1" y="26"/>
                  </a:lnTo>
                  <a:lnTo>
                    <a:pt x="3" y="27"/>
                  </a:lnTo>
                  <a:lnTo>
                    <a:pt x="0" y="27"/>
                  </a:lnTo>
                  <a:close/>
                  <a:moveTo>
                    <a:pt x="1" y="26"/>
                  </a:moveTo>
                  <a:lnTo>
                    <a:pt x="1" y="25"/>
                  </a:lnTo>
                  <a:lnTo>
                    <a:pt x="2" y="26"/>
                  </a:lnTo>
                  <a:lnTo>
                    <a:pt x="1" y="26"/>
                  </a:lnTo>
                  <a:close/>
                  <a:moveTo>
                    <a:pt x="1" y="25"/>
                  </a:moveTo>
                  <a:lnTo>
                    <a:pt x="2" y="25"/>
                  </a:lnTo>
                  <a:lnTo>
                    <a:pt x="3" y="27"/>
                  </a:lnTo>
                  <a:lnTo>
                    <a:pt x="1" y="25"/>
                  </a:lnTo>
                  <a:close/>
                  <a:moveTo>
                    <a:pt x="2" y="25"/>
                  </a:moveTo>
                  <a:lnTo>
                    <a:pt x="2" y="25"/>
                  </a:lnTo>
                  <a:lnTo>
                    <a:pt x="2" y="26"/>
                  </a:lnTo>
                  <a:lnTo>
                    <a:pt x="2" y="25"/>
                  </a:lnTo>
                  <a:close/>
                  <a:moveTo>
                    <a:pt x="2" y="25"/>
                  </a:moveTo>
                  <a:lnTo>
                    <a:pt x="2" y="24"/>
                  </a:lnTo>
                  <a:lnTo>
                    <a:pt x="3" y="27"/>
                  </a:lnTo>
                  <a:lnTo>
                    <a:pt x="2" y="25"/>
                  </a:lnTo>
                  <a:close/>
                  <a:moveTo>
                    <a:pt x="2" y="24"/>
                  </a:moveTo>
                  <a:lnTo>
                    <a:pt x="3" y="24"/>
                  </a:lnTo>
                  <a:lnTo>
                    <a:pt x="3" y="26"/>
                  </a:lnTo>
                  <a:lnTo>
                    <a:pt x="2" y="24"/>
                  </a:lnTo>
                  <a:close/>
                  <a:moveTo>
                    <a:pt x="3" y="24"/>
                  </a:moveTo>
                  <a:lnTo>
                    <a:pt x="3" y="24"/>
                  </a:lnTo>
                  <a:lnTo>
                    <a:pt x="3" y="27"/>
                  </a:lnTo>
                  <a:lnTo>
                    <a:pt x="3" y="24"/>
                  </a:lnTo>
                  <a:close/>
                  <a:moveTo>
                    <a:pt x="3" y="24"/>
                  </a:moveTo>
                  <a:lnTo>
                    <a:pt x="4" y="24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3" y="24"/>
                  </a:lnTo>
                  <a:close/>
                  <a:moveTo>
                    <a:pt x="4" y="24"/>
                  </a:moveTo>
                  <a:lnTo>
                    <a:pt x="4" y="24"/>
                  </a:lnTo>
                  <a:lnTo>
                    <a:pt x="4" y="26"/>
                  </a:lnTo>
                  <a:lnTo>
                    <a:pt x="4" y="24"/>
                  </a:lnTo>
                  <a:close/>
                  <a:moveTo>
                    <a:pt x="4" y="24"/>
                  </a:moveTo>
                  <a:lnTo>
                    <a:pt x="5" y="25"/>
                  </a:lnTo>
                  <a:lnTo>
                    <a:pt x="4" y="27"/>
                  </a:lnTo>
                  <a:lnTo>
                    <a:pt x="4" y="24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4" y="26"/>
                  </a:lnTo>
                  <a:lnTo>
                    <a:pt x="5" y="25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4" y="27"/>
                  </a:lnTo>
                  <a:lnTo>
                    <a:pt x="5" y="25"/>
                  </a:lnTo>
                  <a:close/>
                  <a:moveTo>
                    <a:pt x="5" y="25"/>
                  </a:moveTo>
                  <a:lnTo>
                    <a:pt x="6" y="25"/>
                  </a:lnTo>
                  <a:lnTo>
                    <a:pt x="5" y="26"/>
                  </a:lnTo>
                  <a:lnTo>
                    <a:pt x="5" y="25"/>
                  </a:lnTo>
                  <a:close/>
                  <a:moveTo>
                    <a:pt x="6" y="25"/>
                  </a:moveTo>
                  <a:lnTo>
                    <a:pt x="7" y="26"/>
                  </a:lnTo>
                  <a:lnTo>
                    <a:pt x="5" y="28"/>
                  </a:lnTo>
                  <a:lnTo>
                    <a:pt x="4" y="27"/>
                  </a:lnTo>
                  <a:lnTo>
                    <a:pt x="6" y="25"/>
                  </a:lnTo>
                  <a:close/>
                  <a:moveTo>
                    <a:pt x="7" y="26"/>
                  </a:move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close/>
                  <a:moveTo>
                    <a:pt x="7" y="26"/>
                  </a:moveTo>
                  <a:lnTo>
                    <a:pt x="8" y="27"/>
                  </a:lnTo>
                  <a:lnTo>
                    <a:pt x="6" y="29"/>
                  </a:lnTo>
                  <a:lnTo>
                    <a:pt x="5" y="28"/>
                  </a:lnTo>
                  <a:lnTo>
                    <a:pt x="7" y="26"/>
                  </a:lnTo>
                  <a:close/>
                  <a:moveTo>
                    <a:pt x="6" y="29"/>
                  </a:moveTo>
                  <a:lnTo>
                    <a:pt x="6" y="29"/>
                  </a:lnTo>
                  <a:lnTo>
                    <a:pt x="7" y="28"/>
                  </a:lnTo>
                  <a:lnTo>
                    <a:pt x="6" y="29"/>
                  </a:lnTo>
                  <a:close/>
                  <a:moveTo>
                    <a:pt x="8" y="27"/>
                  </a:moveTo>
                  <a:lnTo>
                    <a:pt x="9" y="27"/>
                  </a:lnTo>
                  <a:lnTo>
                    <a:pt x="7" y="30"/>
                  </a:lnTo>
                  <a:lnTo>
                    <a:pt x="6" y="29"/>
                  </a:lnTo>
                  <a:lnTo>
                    <a:pt x="8" y="27"/>
                  </a:lnTo>
                  <a:close/>
                  <a:moveTo>
                    <a:pt x="7" y="30"/>
                  </a:moveTo>
                  <a:lnTo>
                    <a:pt x="7" y="30"/>
                  </a:lnTo>
                  <a:lnTo>
                    <a:pt x="8" y="28"/>
                  </a:lnTo>
                  <a:lnTo>
                    <a:pt x="7" y="30"/>
                  </a:lnTo>
                  <a:close/>
                  <a:moveTo>
                    <a:pt x="9" y="27"/>
                  </a:moveTo>
                  <a:lnTo>
                    <a:pt x="10" y="28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9" y="27"/>
                  </a:lnTo>
                  <a:close/>
                  <a:moveTo>
                    <a:pt x="8" y="30"/>
                  </a:moveTo>
                  <a:lnTo>
                    <a:pt x="8" y="30"/>
                  </a:lnTo>
                  <a:lnTo>
                    <a:pt x="9" y="29"/>
                  </a:lnTo>
                  <a:lnTo>
                    <a:pt x="8" y="30"/>
                  </a:lnTo>
                  <a:close/>
                  <a:moveTo>
                    <a:pt x="10" y="28"/>
                  </a:moveTo>
                  <a:lnTo>
                    <a:pt x="11" y="29"/>
                  </a:lnTo>
                  <a:lnTo>
                    <a:pt x="10" y="31"/>
                  </a:lnTo>
                  <a:lnTo>
                    <a:pt x="8" y="30"/>
                  </a:lnTo>
                  <a:lnTo>
                    <a:pt x="10" y="28"/>
                  </a:lnTo>
                  <a:close/>
                  <a:moveTo>
                    <a:pt x="10" y="31"/>
                  </a:moveTo>
                  <a:lnTo>
                    <a:pt x="10" y="31"/>
                  </a:lnTo>
                  <a:lnTo>
                    <a:pt x="10" y="30"/>
                  </a:lnTo>
                  <a:lnTo>
                    <a:pt x="10" y="31"/>
                  </a:lnTo>
                  <a:close/>
                  <a:moveTo>
                    <a:pt x="10" y="29"/>
                  </a:moveTo>
                  <a:lnTo>
                    <a:pt x="12" y="29"/>
                  </a:lnTo>
                  <a:lnTo>
                    <a:pt x="12" y="31"/>
                  </a:lnTo>
                  <a:lnTo>
                    <a:pt x="10" y="31"/>
                  </a:lnTo>
                  <a:lnTo>
                    <a:pt x="10" y="29"/>
                  </a:lnTo>
                  <a:close/>
                  <a:moveTo>
                    <a:pt x="12" y="31"/>
                  </a:moveTo>
                  <a:lnTo>
                    <a:pt x="12" y="31"/>
                  </a:lnTo>
                  <a:lnTo>
                    <a:pt x="12" y="30"/>
                  </a:lnTo>
                  <a:lnTo>
                    <a:pt x="12" y="31"/>
                  </a:lnTo>
                  <a:close/>
                  <a:moveTo>
                    <a:pt x="12" y="29"/>
                  </a:moveTo>
                  <a:lnTo>
                    <a:pt x="13" y="29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2" y="29"/>
                  </a:lnTo>
                  <a:close/>
                  <a:moveTo>
                    <a:pt x="13" y="29"/>
                  </a:moveTo>
                  <a:lnTo>
                    <a:pt x="13" y="29"/>
                  </a:lnTo>
                  <a:lnTo>
                    <a:pt x="13" y="30"/>
                  </a:lnTo>
                  <a:lnTo>
                    <a:pt x="13" y="29"/>
                  </a:lnTo>
                  <a:close/>
                  <a:moveTo>
                    <a:pt x="13" y="29"/>
                  </a:moveTo>
                  <a:lnTo>
                    <a:pt x="16" y="29"/>
                  </a:lnTo>
                  <a:lnTo>
                    <a:pt x="16" y="31"/>
                  </a:lnTo>
                  <a:lnTo>
                    <a:pt x="13" y="31"/>
                  </a:lnTo>
                  <a:lnTo>
                    <a:pt x="13" y="29"/>
                  </a:lnTo>
                  <a:close/>
                  <a:moveTo>
                    <a:pt x="16" y="31"/>
                  </a:moveTo>
                  <a:lnTo>
                    <a:pt x="16" y="31"/>
                  </a:lnTo>
                  <a:lnTo>
                    <a:pt x="16" y="30"/>
                  </a:lnTo>
                  <a:lnTo>
                    <a:pt x="16" y="31"/>
                  </a:lnTo>
                  <a:close/>
                  <a:moveTo>
                    <a:pt x="16" y="29"/>
                  </a:moveTo>
                  <a:lnTo>
                    <a:pt x="18" y="29"/>
                  </a:lnTo>
                  <a:lnTo>
                    <a:pt x="18" y="31"/>
                  </a:lnTo>
                  <a:lnTo>
                    <a:pt x="16" y="31"/>
                  </a:lnTo>
                  <a:lnTo>
                    <a:pt x="16" y="29"/>
                  </a:lnTo>
                  <a:close/>
                  <a:moveTo>
                    <a:pt x="18" y="29"/>
                  </a:moveTo>
                  <a:lnTo>
                    <a:pt x="18" y="29"/>
                  </a:lnTo>
                  <a:lnTo>
                    <a:pt x="18" y="30"/>
                  </a:lnTo>
                  <a:lnTo>
                    <a:pt x="18" y="29"/>
                  </a:lnTo>
                  <a:close/>
                  <a:moveTo>
                    <a:pt x="18" y="29"/>
                  </a:moveTo>
                  <a:lnTo>
                    <a:pt x="21" y="29"/>
                  </a:lnTo>
                  <a:lnTo>
                    <a:pt x="21" y="31"/>
                  </a:lnTo>
                  <a:lnTo>
                    <a:pt x="18" y="31"/>
                  </a:lnTo>
                  <a:lnTo>
                    <a:pt x="18" y="29"/>
                  </a:lnTo>
                  <a:close/>
                  <a:moveTo>
                    <a:pt x="21" y="29"/>
                  </a:moveTo>
                  <a:lnTo>
                    <a:pt x="21" y="29"/>
                  </a:lnTo>
                  <a:lnTo>
                    <a:pt x="21" y="30"/>
                  </a:lnTo>
                  <a:lnTo>
                    <a:pt x="21" y="29"/>
                  </a:lnTo>
                  <a:close/>
                  <a:moveTo>
                    <a:pt x="21" y="29"/>
                  </a:moveTo>
                  <a:lnTo>
                    <a:pt x="22" y="29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21" y="29"/>
                  </a:lnTo>
                  <a:close/>
                  <a:moveTo>
                    <a:pt x="22" y="32"/>
                  </a:moveTo>
                  <a:lnTo>
                    <a:pt x="22" y="31"/>
                  </a:lnTo>
                  <a:lnTo>
                    <a:pt x="22" y="30"/>
                  </a:lnTo>
                  <a:lnTo>
                    <a:pt x="22" y="32"/>
                  </a:lnTo>
                  <a:close/>
                  <a:moveTo>
                    <a:pt x="22" y="29"/>
                  </a:moveTo>
                  <a:lnTo>
                    <a:pt x="23" y="29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2" y="29"/>
                  </a:lnTo>
                  <a:close/>
                  <a:moveTo>
                    <a:pt x="23" y="29"/>
                  </a:moveTo>
                  <a:lnTo>
                    <a:pt x="23" y="29"/>
                  </a:lnTo>
                  <a:lnTo>
                    <a:pt x="23" y="30"/>
                  </a:lnTo>
                  <a:lnTo>
                    <a:pt x="23" y="29"/>
                  </a:lnTo>
                  <a:close/>
                  <a:moveTo>
                    <a:pt x="23" y="29"/>
                  </a:moveTo>
                  <a:lnTo>
                    <a:pt x="24" y="29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3" y="29"/>
                  </a:lnTo>
                  <a:close/>
                  <a:moveTo>
                    <a:pt x="24" y="29"/>
                  </a:moveTo>
                  <a:lnTo>
                    <a:pt x="24" y="29"/>
                  </a:lnTo>
                  <a:lnTo>
                    <a:pt x="24" y="31"/>
                  </a:lnTo>
                  <a:lnTo>
                    <a:pt x="24" y="29"/>
                  </a:lnTo>
                  <a:close/>
                  <a:moveTo>
                    <a:pt x="24" y="29"/>
                  </a:moveTo>
                  <a:lnTo>
                    <a:pt x="26" y="30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29"/>
                  </a:lnTo>
                  <a:close/>
                  <a:moveTo>
                    <a:pt x="26" y="30"/>
                  </a:moveTo>
                  <a:lnTo>
                    <a:pt x="26" y="30"/>
                  </a:lnTo>
                  <a:lnTo>
                    <a:pt x="25" y="31"/>
                  </a:lnTo>
                  <a:lnTo>
                    <a:pt x="26" y="30"/>
                  </a:lnTo>
                  <a:close/>
                  <a:moveTo>
                    <a:pt x="26" y="30"/>
                  </a:moveTo>
                  <a:lnTo>
                    <a:pt x="27" y="30"/>
                  </a:lnTo>
                  <a:lnTo>
                    <a:pt x="26" y="33"/>
                  </a:lnTo>
                  <a:lnTo>
                    <a:pt x="25" y="32"/>
                  </a:lnTo>
                  <a:lnTo>
                    <a:pt x="26" y="30"/>
                  </a:lnTo>
                  <a:close/>
                  <a:moveTo>
                    <a:pt x="27" y="30"/>
                  </a:moveTo>
                  <a:lnTo>
                    <a:pt x="27" y="30"/>
                  </a:lnTo>
                  <a:lnTo>
                    <a:pt x="26" y="32"/>
                  </a:lnTo>
                  <a:lnTo>
                    <a:pt x="27" y="30"/>
                  </a:lnTo>
                  <a:close/>
                  <a:moveTo>
                    <a:pt x="27" y="30"/>
                  </a:moveTo>
                  <a:lnTo>
                    <a:pt x="28" y="31"/>
                  </a:lnTo>
                  <a:lnTo>
                    <a:pt x="27" y="33"/>
                  </a:lnTo>
                  <a:lnTo>
                    <a:pt x="26" y="33"/>
                  </a:lnTo>
                  <a:lnTo>
                    <a:pt x="27" y="30"/>
                  </a:lnTo>
                  <a:close/>
                  <a:moveTo>
                    <a:pt x="28" y="31"/>
                  </a:moveTo>
                  <a:lnTo>
                    <a:pt x="29" y="32"/>
                  </a:lnTo>
                  <a:lnTo>
                    <a:pt x="28" y="34"/>
                  </a:lnTo>
                  <a:lnTo>
                    <a:pt x="27" y="33"/>
                  </a:lnTo>
                  <a:lnTo>
                    <a:pt x="28" y="31"/>
                  </a:lnTo>
                  <a:close/>
                  <a:moveTo>
                    <a:pt x="29" y="32"/>
                  </a:moveTo>
                  <a:lnTo>
                    <a:pt x="29" y="32"/>
                  </a:lnTo>
                  <a:lnTo>
                    <a:pt x="29" y="33"/>
                  </a:lnTo>
                  <a:lnTo>
                    <a:pt x="29" y="32"/>
                  </a:lnTo>
                  <a:close/>
                  <a:moveTo>
                    <a:pt x="29" y="32"/>
                  </a:moveTo>
                  <a:lnTo>
                    <a:pt x="31" y="33"/>
                  </a:lnTo>
                  <a:lnTo>
                    <a:pt x="29" y="35"/>
                  </a:lnTo>
                  <a:lnTo>
                    <a:pt x="28" y="34"/>
                  </a:lnTo>
                  <a:lnTo>
                    <a:pt x="29" y="32"/>
                  </a:lnTo>
                  <a:close/>
                  <a:moveTo>
                    <a:pt x="30" y="35"/>
                  </a:moveTo>
                  <a:lnTo>
                    <a:pt x="29" y="35"/>
                  </a:lnTo>
                  <a:lnTo>
                    <a:pt x="30" y="34"/>
                  </a:lnTo>
                  <a:lnTo>
                    <a:pt x="30" y="35"/>
                  </a:lnTo>
                  <a:close/>
                  <a:moveTo>
                    <a:pt x="30" y="33"/>
                  </a:moveTo>
                  <a:lnTo>
                    <a:pt x="31" y="33"/>
                  </a:lnTo>
                  <a:lnTo>
                    <a:pt x="31" y="35"/>
                  </a:lnTo>
                  <a:lnTo>
                    <a:pt x="30" y="35"/>
                  </a:lnTo>
                  <a:lnTo>
                    <a:pt x="30" y="33"/>
                  </a:lnTo>
                  <a:close/>
                  <a:moveTo>
                    <a:pt x="31" y="35"/>
                  </a:moveTo>
                  <a:lnTo>
                    <a:pt x="31" y="35"/>
                  </a:lnTo>
                  <a:lnTo>
                    <a:pt x="31" y="34"/>
                  </a:lnTo>
                  <a:lnTo>
                    <a:pt x="31" y="35"/>
                  </a:lnTo>
                  <a:close/>
                  <a:moveTo>
                    <a:pt x="31" y="33"/>
                  </a:moveTo>
                  <a:lnTo>
                    <a:pt x="33" y="33"/>
                  </a:lnTo>
                  <a:lnTo>
                    <a:pt x="32" y="36"/>
                  </a:lnTo>
                  <a:lnTo>
                    <a:pt x="31" y="35"/>
                  </a:lnTo>
                  <a:lnTo>
                    <a:pt x="31" y="33"/>
                  </a:lnTo>
                  <a:close/>
                  <a:moveTo>
                    <a:pt x="33" y="36"/>
                  </a:moveTo>
                  <a:lnTo>
                    <a:pt x="32" y="36"/>
                  </a:lnTo>
                  <a:lnTo>
                    <a:pt x="33" y="34"/>
                  </a:lnTo>
                  <a:lnTo>
                    <a:pt x="33" y="36"/>
                  </a:lnTo>
                  <a:close/>
                  <a:moveTo>
                    <a:pt x="33" y="33"/>
                  </a:moveTo>
                  <a:lnTo>
                    <a:pt x="34" y="33"/>
                  </a:lnTo>
                  <a:lnTo>
                    <a:pt x="34" y="36"/>
                  </a:lnTo>
                  <a:lnTo>
                    <a:pt x="33" y="36"/>
                  </a:lnTo>
                  <a:lnTo>
                    <a:pt x="33" y="33"/>
                  </a:lnTo>
                  <a:close/>
                  <a:moveTo>
                    <a:pt x="34" y="36"/>
                  </a:moveTo>
                  <a:lnTo>
                    <a:pt x="34" y="36"/>
                  </a:lnTo>
                  <a:lnTo>
                    <a:pt x="34" y="34"/>
                  </a:lnTo>
                  <a:lnTo>
                    <a:pt x="34" y="36"/>
                  </a:lnTo>
                  <a:close/>
                  <a:moveTo>
                    <a:pt x="34" y="33"/>
                  </a:moveTo>
                  <a:lnTo>
                    <a:pt x="35" y="33"/>
                  </a:lnTo>
                  <a:lnTo>
                    <a:pt x="36" y="35"/>
                  </a:lnTo>
                  <a:lnTo>
                    <a:pt x="34" y="36"/>
                  </a:lnTo>
                  <a:lnTo>
                    <a:pt x="34" y="33"/>
                  </a:lnTo>
                  <a:close/>
                  <a:moveTo>
                    <a:pt x="36" y="35"/>
                  </a:moveTo>
                  <a:lnTo>
                    <a:pt x="36" y="35"/>
                  </a:lnTo>
                  <a:lnTo>
                    <a:pt x="36" y="34"/>
                  </a:lnTo>
                  <a:lnTo>
                    <a:pt x="36" y="35"/>
                  </a:lnTo>
                  <a:close/>
                  <a:moveTo>
                    <a:pt x="35" y="33"/>
                  </a:moveTo>
                  <a:lnTo>
                    <a:pt x="37" y="33"/>
                  </a:lnTo>
                  <a:lnTo>
                    <a:pt x="37" y="35"/>
                  </a:lnTo>
                  <a:lnTo>
                    <a:pt x="36" y="35"/>
                  </a:lnTo>
                  <a:lnTo>
                    <a:pt x="35" y="33"/>
                  </a:lnTo>
                  <a:close/>
                  <a:moveTo>
                    <a:pt x="37" y="35"/>
                  </a:moveTo>
                  <a:lnTo>
                    <a:pt x="37" y="35"/>
                  </a:lnTo>
                  <a:lnTo>
                    <a:pt x="37" y="34"/>
                  </a:lnTo>
                  <a:lnTo>
                    <a:pt x="37" y="35"/>
                  </a:lnTo>
                  <a:close/>
                  <a:moveTo>
                    <a:pt x="37" y="33"/>
                  </a:moveTo>
                  <a:lnTo>
                    <a:pt x="38" y="32"/>
                  </a:lnTo>
                  <a:lnTo>
                    <a:pt x="39" y="35"/>
                  </a:lnTo>
                  <a:lnTo>
                    <a:pt x="37" y="35"/>
                  </a:lnTo>
                  <a:lnTo>
                    <a:pt x="37" y="33"/>
                  </a:lnTo>
                  <a:close/>
                  <a:moveTo>
                    <a:pt x="38" y="32"/>
                  </a:moveTo>
                  <a:lnTo>
                    <a:pt x="40" y="32"/>
                  </a:lnTo>
                  <a:lnTo>
                    <a:pt x="40" y="34"/>
                  </a:lnTo>
                  <a:lnTo>
                    <a:pt x="39" y="35"/>
                  </a:lnTo>
                  <a:lnTo>
                    <a:pt x="38" y="32"/>
                  </a:lnTo>
                  <a:close/>
                  <a:moveTo>
                    <a:pt x="41" y="34"/>
                  </a:moveTo>
                  <a:lnTo>
                    <a:pt x="40" y="34"/>
                  </a:lnTo>
                  <a:lnTo>
                    <a:pt x="40" y="33"/>
                  </a:lnTo>
                  <a:lnTo>
                    <a:pt x="41" y="34"/>
                  </a:lnTo>
                  <a:close/>
                  <a:moveTo>
                    <a:pt x="40" y="32"/>
                  </a:moveTo>
                  <a:lnTo>
                    <a:pt x="41" y="31"/>
                  </a:lnTo>
                  <a:lnTo>
                    <a:pt x="42" y="34"/>
                  </a:lnTo>
                  <a:lnTo>
                    <a:pt x="41" y="34"/>
                  </a:lnTo>
                  <a:lnTo>
                    <a:pt x="40" y="32"/>
                  </a:lnTo>
                  <a:close/>
                  <a:moveTo>
                    <a:pt x="41" y="31"/>
                  </a:moveTo>
                  <a:lnTo>
                    <a:pt x="41" y="31"/>
                  </a:lnTo>
                  <a:lnTo>
                    <a:pt x="42" y="32"/>
                  </a:lnTo>
                  <a:lnTo>
                    <a:pt x="41" y="31"/>
                  </a:lnTo>
                  <a:close/>
                  <a:moveTo>
                    <a:pt x="41" y="31"/>
                  </a:moveTo>
                  <a:lnTo>
                    <a:pt x="47" y="29"/>
                  </a:lnTo>
                  <a:lnTo>
                    <a:pt x="48" y="31"/>
                  </a:lnTo>
                  <a:lnTo>
                    <a:pt x="42" y="34"/>
                  </a:lnTo>
                  <a:lnTo>
                    <a:pt x="41" y="31"/>
                  </a:lnTo>
                  <a:close/>
                  <a:moveTo>
                    <a:pt x="48" y="31"/>
                  </a:moveTo>
                  <a:lnTo>
                    <a:pt x="48" y="31"/>
                  </a:lnTo>
                  <a:lnTo>
                    <a:pt x="48" y="30"/>
                  </a:lnTo>
                  <a:lnTo>
                    <a:pt x="48" y="31"/>
                  </a:lnTo>
                  <a:close/>
                  <a:moveTo>
                    <a:pt x="47" y="29"/>
                  </a:moveTo>
                  <a:lnTo>
                    <a:pt x="49" y="28"/>
                  </a:lnTo>
                  <a:lnTo>
                    <a:pt x="50" y="31"/>
                  </a:lnTo>
                  <a:lnTo>
                    <a:pt x="48" y="31"/>
                  </a:lnTo>
                  <a:lnTo>
                    <a:pt x="47" y="29"/>
                  </a:lnTo>
                  <a:close/>
                  <a:moveTo>
                    <a:pt x="49" y="28"/>
                  </a:moveTo>
                  <a:lnTo>
                    <a:pt x="49" y="28"/>
                  </a:lnTo>
                  <a:lnTo>
                    <a:pt x="49" y="29"/>
                  </a:lnTo>
                  <a:lnTo>
                    <a:pt x="49" y="28"/>
                  </a:lnTo>
                  <a:close/>
                  <a:moveTo>
                    <a:pt x="49" y="28"/>
                  </a:moveTo>
                  <a:lnTo>
                    <a:pt x="50" y="28"/>
                  </a:lnTo>
                  <a:lnTo>
                    <a:pt x="51" y="30"/>
                  </a:lnTo>
                  <a:lnTo>
                    <a:pt x="50" y="31"/>
                  </a:lnTo>
                  <a:lnTo>
                    <a:pt x="49" y="28"/>
                  </a:lnTo>
                  <a:close/>
                  <a:moveTo>
                    <a:pt x="50" y="28"/>
                  </a:moveTo>
                  <a:lnTo>
                    <a:pt x="52" y="27"/>
                  </a:lnTo>
                  <a:lnTo>
                    <a:pt x="53" y="30"/>
                  </a:lnTo>
                  <a:lnTo>
                    <a:pt x="51" y="30"/>
                  </a:lnTo>
                  <a:lnTo>
                    <a:pt x="50" y="28"/>
                  </a:lnTo>
                  <a:close/>
                  <a:moveTo>
                    <a:pt x="52" y="27"/>
                  </a:moveTo>
                  <a:lnTo>
                    <a:pt x="52" y="27"/>
                  </a:lnTo>
                  <a:lnTo>
                    <a:pt x="52" y="28"/>
                  </a:lnTo>
                  <a:lnTo>
                    <a:pt x="52" y="27"/>
                  </a:lnTo>
                  <a:close/>
                  <a:moveTo>
                    <a:pt x="52" y="27"/>
                  </a:moveTo>
                  <a:lnTo>
                    <a:pt x="53" y="27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2" y="27"/>
                  </a:lnTo>
                  <a:close/>
                  <a:moveTo>
                    <a:pt x="55" y="29"/>
                  </a:moveTo>
                  <a:lnTo>
                    <a:pt x="54" y="29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5" y="29"/>
                  </a:lnTo>
                  <a:close/>
                  <a:moveTo>
                    <a:pt x="52" y="28"/>
                  </a:moveTo>
                  <a:lnTo>
                    <a:pt x="53" y="27"/>
                  </a:lnTo>
                  <a:lnTo>
                    <a:pt x="55" y="29"/>
                  </a:lnTo>
                  <a:lnTo>
                    <a:pt x="52" y="28"/>
                  </a:lnTo>
                  <a:close/>
                  <a:moveTo>
                    <a:pt x="55" y="28"/>
                  </a:moveTo>
                  <a:lnTo>
                    <a:pt x="55" y="29"/>
                  </a:lnTo>
                  <a:lnTo>
                    <a:pt x="54" y="28"/>
                  </a:lnTo>
                  <a:lnTo>
                    <a:pt x="55" y="28"/>
                  </a:lnTo>
                  <a:close/>
                  <a:moveTo>
                    <a:pt x="52" y="28"/>
                  </a:moveTo>
                  <a:lnTo>
                    <a:pt x="52" y="28"/>
                  </a:lnTo>
                  <a:lnTo>
                    <a:pt x="55" y="28"/>
                  </a:lnTo>
                  <a:lnTo>
                    <a:pt x="52" y="28"/>
                  </a:lnTo>
                  <a:close/>
                  <a:moveTo>
                    <a:pt x="52" y="28"/>
                  </a:moveTo>
                  <a:lnTo>
                    <a:pt x="52" y="28"/>
                  </a:lnTo>
                  <a:lnTo>
                    <a:pt x="54" y="28"/>
                  </a:lnTo>
                  <a:lnTo>
                    <a:pt x="52" y="28"/>
                  </a:lnTo>
                  <a:close/>
                  <a:moveTo>
                    <a:pt x="52" y="28"/>
                  </a:moveTo>
                  <a:lnTo>
                    <a:pt x="53" y="27"/>
                  </a:lnTo>
                  <a:lnTo>
                    <a:pt x="55" y="27"/>
                  </a:lnTo>
                  <a:lnTo>
                    <a:pt x="55" y="28"/>
                  </a:lnTo>
                  <a:lnTo>
                    <a:pt x="52" y="28"/>
                  </a:lnTo>
                  <a:close/>
                  <a:moveTo>
                    <a:pt x="55" y="27"/>
                  </a:moveTo>
                  <a:lnTo>
                    <a:pt x="55" y="27"/>
                  </a:lnTo>
                  <a:lnTo>
                    <a:pt x="54" y="27"/>
                  </a:lnTo>
                  <a:lnTo>
                    <a:pt x="55" y="27"/>
                  </a:lnTo>
                  <a:close/>
                  <a:moveTo>
                    <a:pt x="53" y="27"/>
                  </a:moveTo>
                  <a:lnTo>
                    <a:pt x="52" y="26"/>
                  </a:lnTo>
                  <a:lnTo>
                    <a:pt x="55" y="26"/>
                  </a:lnTo>
                  <a:lnTo>
                    <a:pt x="55" y="27"/>
                  </a:lnTo>
                  <a:lnTo>
                    <a:pt x="53" y="27"/>
                  </a:lnTo>
                  <a:close/>
                  <a:moveTo>
                    <a:pt x="52" y="26"/>
                  </a:moveTo>
                  <a:lnTo>
                    <a:pt x="52" y="26"/>
                  </a:lnTo>
                  <a:lnTo>
                    <a:pt x="54" y="26"/>
                  </a:lnTo>
                  <a:lnTo>
                    <a:pt x="52" y="26"/>
                  </a:lnTo>
                  <a:close/>
                  <a:moveTo>
                    <a:pt x="52" y="26"/>
                  </a:moveTo>
                  <a:lnTo>
                    <a:pt x="52" y="25"/>
                  </a:lnTo>
                  <a:lnTo>
                    <a:pt x="55" y="25"/>
                  </a:lnTo>
                  <a:lnTo>
                    <a:pt x="55" y="26"/>
                  </a:lnTo>
                  <a:lnTo>
                    <a:pt x="52" y="26"/>
                  </a:lnTo>
                  <a:close/>
                  <a:moveTo>
                    <a:pt x="55" y="25"/>
                  </a:moveTo>
                  <a:lnTo>
                    <a:pt x="55" y="25"/>
                  </a:lnTo>
                  <a:lnTo>
                    <a:pt x="54" y="25"/>
                  </a:lnTo>
                  <a:lnTo>
                    <a:pt x="55" y="25"/>
                  </a:lnTo>
                  <a:close/>
                  <a:moveTo>
                    <a:pt x="52" y="25"/>
                  </a:moveTo>
                  <a:lnTo>
                    <a:pt x="52" y="24"/>
                  </a:lnTo>
                  <a:lnTo>
                    <a:pt x="55" y="24"/>
                  </a:lnTo>
                  <a:lnTo>
                    <a:pt x="55" y="25"/>
                  </a:lnTo>
                  <a:lnTo>
                    <a:pt x="52" y="25"/>
                  </a:lnTo>
                  <a:close/>
                  <a:moveTo>
                    <a:pt x="52" y="24"/>
                  </a:moveTo>
                  <a:lnTo>
                    <a:pt x="52" y="24"/>
                  </a:lnTo>
                  <a:lnTo>
                    <a:pt x="53" y="24"/>
                  </a:lnTo>
                  <a:lnTo>
                    <a:pt x="52" y="24"/>
                  </a:lnTo>
                  <a:close/>
                  <a:moveTo>
                    <a:pt x="52" y="24"/>
                  </a:moveTo>
                  <a:lnTo>
                    <a:pt x="52" y="23"/>
                  </a:lnTo>
                  <a:lnTo>
                    <a:pt x="54" y="22"/>
                  </a:lnTo>
                  <a:lnTo>
                    <a:pt x="55" y="24"/>
                  </a:lnTo>
                  <a:lnTo>
                    <a:pt x="52" y="24"/>
                  </a:lnTo>
                  <a:close/>
                  <a:moveTo>
                    <a:pt x="54" y="22"/>
                  </a:moveTo>
                  <a:lnTo>
                    <a:pt x="54" y="22"/>
                  </a:lnTo>
                  <a:lnTo>
                    <a:pt x="53" y="23"/>
                  </a:lnTo>
                  <a:lnTo>
                    <a:pt x="54" y="22"/>
                  </a:lnTo>
                  <a:close/>
                  <a:moveTo>
                    <a:pt x="52" y="23"/>
                  </a:moveTo>
                  <a:lnTo>
                    <a:pt x="51" y="21"/>
                  </a:lnTo>
                  <a:lnTo>
                    <a:pt x="54" y="20"/>
                  </a:lnTo>
                  <a:lnTo>
                    <a:pt x="54" y="22"/>
                  </a:lnTo>
                  <a:lnTo>
                    <a:pt x="52" y="23"/>
                  </a:lnTo>
                  <a:close/>
                  <a:moveTo>
                    <a:pt x="54" y="20"/>
                  </a:moveTo>
                  <a:lnTo>
                    <a:pt x="54" y="20"/>
                  </a:lnTo>
                  <a:lnTo>
                    <a:pt x="52" y="20"/>
                  </a:lnTo>
                  <a:lnTo>
                    <a:pt x="54" y="20"/>
                  </a:lnTo>
                  <a:close/>
                  <a:moveTo>
                    <a:pt x="51" y="21"/>
                  </a:moveTo>
                  <a:lnTo>
                    <a:pt x="51" y="20"/>
                  </a:lnTo>
                  <a:lnTo>
                    <a:pt x="53" y="18"/>
                  </a:lnTo>
                  <a:lnTo>
                    <a:pt x="54" y="20"/>
                  </a:lnTo>
                  <a:lnTo>
                    <a:pt x="51" y="21"/>
                  </a:lnTo>
                  <a:close/>
                  <a:moveTo>
                    <a:pt x="51" y="20"/>
                  </a:moveTo>
                  <a:lnTo>
                    <a:pt x="51" y="19"/>
                  </a:lnTo>
                  <a:lnTo>
                    <a:pt x="52" y="19"/>
                  </a:lnTo>
                  <a:lnTo>
                    <a:pt x="51" y="20"/>
                  </a:lnTo>
                  <a:close/>
                  <a:moveTo>
                    <a:pt x="51" y="19"/>
                  </a:moveTo>
                  <a:lnTo>
                    <a:pt x="50" y="18"/>
                  </a:lnTo>
                  <a:lnTo>
                    <a:pt x="53" y="17"/>
                  </a:lnTo>
                  <a:lnTo>
                    <a:pt x="53" y="19"/>
                  </a:lnTo>
                  <a:lnTo>
                    <a:pt x="51" y="19"/>
                  </a:lnTo>
                  <a:close/>
                  <a:moveTo>
                    <a:pt x="50" y="18"/>
                  </a:moveTo>
                  <a:lnTo>
                    <a:pt x="50" y="17"/>
                  </a:lnTo>
                  <a:lnTo>
                    <a:pt x="52" y="16"/>
                  </a:lnTo>
                  <a:lnTo>
                    <a:pt x="53" y="17"/>
                  </a:lnTo>
                  <a:lnTo>
                    <a:pt x="50" y="18"/>
                  </a:lnTo>
                  <a:close/>
                  <a:moveTo>
                    <a:pt x="52" y="16"/>
                  </a:moveTo>
                  <a:lnTo>
                    <a:pt x="52" y="16"/>
                  </a:lnTo>
                  <a:lnTo>
                    <a:pt x="51" y="16"/>
                  </a:lnTo>
                  <a:lnTo>
                    <a:pt x="52" y="16"/>
                  </a:lnTo>
                  <a:close/>
                  <a:moveTo>
                    <a:pt x="50" y="17"/>
                  </a:moveTo>
                  <a:lnTo>
                    <a:pt x="49" y="16"/>
                  </a:lnTo>
                  <a:lnTo>
                    <a:pt x="52" y="15"/>
                  </a:lnTo>
                  <a:lnTo>
                    <a:pt x="52" y="16"/>
                  </a:lnTo>
                  <a:lnTo>
                    <a:pt x="50" y="17"/>
                  </a:lnTo>
                  <a:close/>
                  <a:moveTo>
                    <a:pt x="49" y="16"/>
                  </a:moveTo>
                  <a:lnTo>
                    <a:pt x="49" y="16"/>
                  </a:lnTo>
                  <a:lnTo>
                    <a:pt x="50" y="15"/>
                  </a:lnTo>
                  <a:lnTo>
                    <a:pt x="49" y="16"/>
                  </a:lnTo>
                  <a:close/>
                  <a:moveTo>
                    <a:pt x="49" y="16"/>
                  </a:moveTo>
                  <a:lnTo>
                    <a:pt x="49" y="15"/>
                  </a:lnTo>
                  <a:lnTo>
                    <a:pt x="51" y="14"/>
                  </a:lnTo>
                  <a:lnTo>
                    <a:pt x="52" y="15"/>
                  </a:lnTo>
                  <a:lnTo>
                    <a:pt x="49" y="16"/>
                  </a:lnTo>
                  <a:close/>
                  <a:moveTo>
                    <a:pt x="49" y="15"/>
                  </a:moveTo>
                  <a:lnTo>
                    <a:pt x="49" y="14"/>
                  </a:lnTo>
                  <a:lnTo>
                    <a:pt x="51" y="13"/>
                  </a:lnTo>
                  <a:lnTo>
                    <a:pt x="51" y="14"/>
                  </a:lnTo>
                  <a:lnTo>
                    <a:pt x="49" y="15"/>
                  </a:lnTo>
                  <a:close/>
                  <a:moveTo>
                    <a:pt x="51" y="13"/>
                  </a:moveTo>
                  <a:lnTo>
                    <a:pt x="51" y="13"/>
                  </a:lnTo>
                  <a:lnTo>
                    <a:pt x="50" y="13"/>
                  </a:lnTo>
                  <a:lnTo>
                    <a:pt x="51" y="13"/>
                  </a:lnTo>
                  <a:close/>
                  <a:moveTo>
                    <a:pt x="49" y="14"/>
                  </a:moveTo>
                  <a:lnTo>
                    <a:pt x="48" y="13"/>
                  </a:lnTo>
                  <a:lnTo>
                    <a:pt x="51" y="12"/>
                  </a:lnTo>
                  <a:lnTo>
                    <a:pt x="51" y="13"/>
                  </a:lnTo>
                  <a:lnTo>
                    <a:pt x="49" y="14"/>
                  </a:lnTo>
                  <a:close/>
                  <a:moveTo>
                    <a:pt x="48" y="13"/>
                  </a:moveTo>
                  <a:lnTo>
                    <a:pt x="48" y="12"/>
                  </a:lnTo>
                  <a:lnTo>
                    <a:pt x="50" y="12"/>
                  </a:lnTo>
                  <a:lnTo>
                    <a:pt x="48" y="13"/>
                  </a:lnTo>
                  <a:close/>
                  <a:moveTo>
                    <a:pt x="48" y="12"/>
                  </a:moveTo>
                  <a:lnTo>
                    <a:pt x="48" y="12"/>
                  </a:lnTo>
                  <a:lnTo>
                    <a:pt x="51" y="11"/>
                  </a:lnTo>
                  <a:lnTo>
                    <a:pt x="51" y="12"/>
                  </a:lnTo>
                  <a:lnTo>
                    <a:pt x="48" y="12"/>
                  </a:lnTo>
                  <a:close/>
                  <a:moveTo>
                    <a:pt x="50" y="10"/>
                  </a:moveTo>
                  <a:lnTo>
                    <a:pt x="51" y="11"/>
                  </a:lnTo>
                  <a:lnTo>
                    <a:pt x="49" y="12"/>
                  </a:lnTo>
                  <a:lnTo>
                    <a:pt x="50" y="10"/>
                  </a:lnTo>
                  <a:close/>
                  <a:moveTo>
                    <a:pt x="49" y="13"/>
                  </a:moveTo>
                  <a:lnTo>
                    <a:pt x="49" y="13"/>
                  </a:lnTo>
                  <a:lnTo>
                    <a:pt x="50" y="10"/>
                  </a:lnTo>
                  <a:lnTo>
                    <a:pt x="49" y="13"/>
                  </a:lnTo>
                  <a:close/>
                  <a:moveTo>
                    <a:pt x="49" y="10"/>
                  </a:moveTo>
                  <a:lnTo>
                    <a:pt x="50" y="10"/>
                  </a:lnTo>
                  <a:lnTo>
                    <a:pt x="49" y="11"/>
                  </a:lnTo>
                  <a:lnTo>
                    <a:pt x="49" y="10"/>
                  </a:lnTo>
                  <a:close/>
                  <a:moveTo>
                    <a:pt x="49" y="13"/>
                  </a:moveTo>
                  <a:lnTo>
                    <a:pt x="49" y="13"/>
                  </a:lnTo>
                  <a:lnTo>
                    <a:pt x="49" y="10"/>
                  </a:lnTo>
                  <a:lnTo>
                    <a:pt x="49" y="13"/>
                  </a:lnTo>
                  <a:close/>
                  <a:moveTo>
                    <a:pt x="49" y="13"/>
                  </a:moveTo>
                  <a:lnTo>
                    <a:pt x="49" y="13"/>
                  </a:lnTo>
                  <a:lnTo>
                    <a:pt x="49" y="11"/>
                  </a:lnTo>
                  <a:lnTo>
                    <a:pt x="49" y="13"/>
                  </a:lnTo>
                  <a:close/>
                  <a:moveTo>
                    <a:pt x="49" y="13"/>
                  </a:moveTo>
                  <a:lnTo>
                    <a:pt x="48" y="13"/>
                  </a:lnTo>
                  <a:lnTo>
                    <a:pt x="49" y="10"/>
                  </a:lnTo>
                  <a:lnTo>
                    <a:pt x="49" y="13"/>
                  </a:lnTo>
                  <a:close/>
                  <a:moveTo>
                    <a:pt x="49" y="10"/>
                  </a:moveTo>
                  <a:lnTo>
                    <a:pt x="49" y="10"/>
                  </a:lnTo>
                  <a:lnTo>
                    <a:pt x="49" y="11"/>
                  </a:lnTo>
                  <a:lnTo>
                    <a:pt x="49" y="10"/>
                  </a:lnTo>
                  <a:close/>
                  <a:moveTo>
                    <a:pt x="49" y="13"/>
                  </a:moveTo>
                  <a:lnTo>
                    <a:pt x="48" y="13"/>
                  </a:lnTo>
                  <a:lnTo>
                    <a:pt x="48" y="10"/>
                  </a:lnTo>
                  <a:lnTo>
                    <a:pt x="49" y="10"/>
                  </a:lnTo>
                  <a:lnTo>
                    <a:pt x="49" y="13"/>
                  </a:lnTo>
                  <a:close/>
                  <a:moveTo>
                    <a:pt x="48" y="13"/>
                  </a:moveTo>
                  <a:lnTo>
                    <a:pt x="48" y="13"/>
                  </a:lnTo>
                  <a:lnTo>
                    <a:pt x="48" y="10"/>
                  </a:lnTo>
                  <a:lnTo>
                    <a:pt x="48" y="13"/>
                  </a:lnTo>
                  <a:close/>
                  <a:moveTo>
                    <a:pt x="46" y="11"/>
                  </a:moveTo>
                  <a:lnTo>
                    <a:pt x="46" y="10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6" y="11"/>
                  </a:lnTo>
                  <a:close/>
                  <a:moveTo>
                    <a:pt x="49" y="11"/>
                  </a:moveTo>
                  <a:lnTo>
                    <a:pt x="49" y="12"/>
                  </a:lnTo>
                  <a:lnTo>
                    <a:pt x="46" y="12"/>
                  </a:lnTo>
                  <a:lnTo>
                    <a:pt x="46" y="11"/>
                  </a:lnTo>
                  <a:lnTo>
                    <a:pt x="49" y="11"/>
                  </a:lnTo>
                  <a:close/>
                  <a:moveTo>
                    <a:pt x="46" y="13"/>
                  </a:moveTo>
                  <a:lnTo>
                    <a:pt x="46" y="12"/>
                  </a:lnTo>
                  <a:lnTo>
                    <a:pt x="48" y="12"/>
                  </a:lnTo>
                  <a:lnTo>
                    <a:pt x="46" y="13"/>
                  </a:lnTo>
                  <a:close/>
                  <a:moveTo>
                    <a:pt x="49" y="12"/>
                  </a:moveTo>
                  <a:lnTo>
                    <a:pt x="49" y="13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9" y="12"/>
                  </a:lnTo>
                  <a:close/>
                  <a:moveTo>
                    <a:pt x="47" y="14"/>
                  </a:moveTo>
                  <a:lnTo>
                    <a:pt x="47" y="14"/>
                  </a:lnTo>
                  <a:lnTo>
                    <a:pt x="48" y="13"/>
                  </a:lnTo>
                  <a:lnTo>
                    <a:pt x="47" y="14"/>
                  </a:lnTo>
                  <a:close/>
                  <a:moveTo>
                    <a:pt x="49" y="13"/>
                  </a:moveTo>
                  <a:lnTo>
                    <a:pt x="49" y="14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9" y="13"/>
                  </a:lnTo>
                  <a:close/>
                  <a:moveTo>
                    <a:pt x="47" y="15"/>
                  </a:moveTo>
                  <a:lnTo>
                    <a:pt x="47" y="15"/>
                  </a:lnTo>
                  <a:lnTo>
                    <a:pt x="48" y="14"/>
                  </a:lnTo>
                  <a:lnTo>
                    <a:pt x="47" y="15"/>
                  </a:lnTo>
                  <a:close/>
                  <a:moveTo>
                    <a:pt x="49" y="14"/>
                  </a:moveTo>
                  <a:lnTo>
                    <a:pt x="50" y="15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9" y="14"/>
                  </a:lnTo>
                  <a:close/>
                  <a:moveTo>
                    <a:pt x="50" y="15"/>
                  </a:moveTo>
                  <a:lnTo>
                    <a:pt x="50" y="15"/>
                  </a:lnTo>
                  <a:lnTo>
                    <a:pt x="49" y="15"/>
                  </a:lnTo>
                  <a:lnTo>
                    <a:pt x="50" y="15"/>
                  </a:lnTo>
                  <a:close/>
                  <a:moveTo>
                    <a:pt x="50" y="15"/>
                  </a:moveTo>
                  <a:lnTo>
                    <a:pt x="50" y="16"/>
                  </a:lnTo>
                  <a:lnTo>
                    <a:pt x="48" y="17"/>
                  </a:lnTo>
                  <a:lnTo>
                    <a:pt x="47" y="16"/>
                  </a:lnTo>
                  <a:lnTo>
                    <a:pt x="50" y="15"/>
                  </a:lnTo>
                  <a:close/>
                  <a:moveTo>
                    <a:pt x="48" y="17"/>
                  </a:moveTo>
                  <a:lnTo>
                    <a:pt x="48" y="17"/>
                  </a:lnTo>
                  <a:lnTo>
                    <a:pt x="49" y="16"/>
                  </a:lnTo>
                  <a:lnTo>
                    <a:pt x="48" y="17"/>
                  </a:lnTo>
                  <a:close/>
                  <a:moveTo>
                    <a:pt x="50" y="16"/>
                  </a:moveTo>
                  <a:lnTo>
                    <a:pt x="50" y="17"/>
                  </a:lnTo>
                  <a:lnTo>
                    <a:pt x="48" y="18"/>
                  </a:lnTo>
                  <a:lnTo>
                    <a:pt x="48" y="17"/>
                  </a:lnTo>
                  <a:lnTo>
                    <a:pt x="50" y="16"/>
                  </a:lnTo>
                  <a:close/>
                  <a:moveTo>
                    <a:pt x="50" y="17"/>
                  </a:moveTo>
                  <a:lnTo>
                    <a:pt x="50" y="17"/>
                  </a:lnTo>
                  <a:lnTo>
                    <a:pt x="49" y="17"/>
                  </a:lnTo>
                  <a:lnTo>
                    <a:pt x="50" y="17"/>
                  </a:lnTo>
                  <a:close/>
                  <a:moveTo>
                    <a:pt x="50" y="17"/>
                  </a:moveTo>
                  <a:lnTo>
                    <a:pt x="51" y="18"/>
                  </a:lnTo>
                  <a:lnTo>
                    <a:pt x="48" y="18"/>
                  </a:lnTo>
                  <a:lnTo>
                    <a:pt x="48" y="17"/>
                  </a:lnTo>
                  <a:lnTo>
                    <a:pt x="50" y="17"/>
                  </a:lnTo>
                  <a:close/>
                  <a:moveTo>
                    <a:pt x="51" y="18"/>
                  </a:moveTo>
                  <a:lnTo>
                    <a:pt x="51" y="18"/>
                  </a:lnTo>
                  <a:lnTo>
                    <a:pt x="49" y="18"/>
                  </a:lnTo>
                  <a:lnTo>
                    <a:pt x="51" y="18"/>
                  </a:lnTo>
                  <a:close/>
                  <a:moveTo>
                    <a:pt x="51" y="18"/>
                  </a:moveTo>
                  <a:lnTo>
                    <a:pt x="51" y="19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51" y="18"/>
                  </a:lnTo>
                  <a:close/>
                  <a:moveTo>
                    <a:pt x="51" y="19"/>
                  </a:moveTo>
                  <a:lnTo>
                    <a:pt x="51" y="21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51" y="19"/>
                  </a:lnTo>
                  <a:close/>
                  <a:moveTo>
                    <a:pt x="49" y="20"/>
                  </a:moveTo>
                  <a:lnTo>
                    <a:pt x="48" y="20"/>
                  </a:lnTo>
                  <a:lnTo>
                    <a:pt x="49" y="18"/>
                  </a:lnTo>
                  <a:lnTo>
                    <a:pt x="50" y="18"/>
                  </a:lnTo>
                  <a:lnTo>
                    <a:pt x="49" y="20"/>
                  </a:lnTo>
                  <a:close/>
                  <a:moveTo>
                    <a:pt x="48" y="20"/>
                  </a:moveTo>
                  <a:lnTo>
                    <a:pt x="47" y="20"/>
                  </a:lnTo>
                  <a:lnTo>
                    <a:pt x="48" y="17"/>
                  </a:lnTo>
                  <a:lnTo>
                    <a:pt x="49" y="18"/>
                  </a:lnTo>
                  <a:lnTo>
                    <a:pt x="48" y="20"/>
                  </a:lnTo>
                  <a:close/>
                  <a:moveTo>
                    <a:pt x="47" y="20"/>
                  </a:moveTo>
                  <a:lnTo>
                    <a:pt x="47" y="20"/>
                  </a:lnTo>
                  <a:lnTo>
                    <a:pt x="48" y="19"/>
                  </a:lnTo>
                  <a:lnTo>
                    <a:pt x="47" y="20"/>
                  </a:lnTo>
                  <a:close/>
                  <a:moveTo>
                    <a:pt x="47" y="20"/>
                  </a:moveTo>
                  <a:lnTo>
                    <a:pt x="46" y="19"/>
                  </a:lnTo>
                  <a:lnTo>
                    <a:pt x="48" y="17"/>
                  </a:lnTo>
                  <a:lnTo>
                    <a:pt x="47" y="20"/>
                  </a:lnTo>
                  <a:close/>
                  <a:moveTo>
                    <a:pt x="46" y="19"/>
                  </a:moveTo>
                  <a:lnTo>
                    <a:pt x="46" y="19"/>
                  </a:lnTo>
                  <a:lnTo>
                    <a:pt x="47" y="18"/>
                  </a:lnTo>
                  <a:lnTo>
                    <a:pt x="46" y="19"/>
                  </a:lnTo>
                  <a:close/>
                  <a:moveTo>
                    <a:pt x="46" y="19"/>
                  </a:moveTo>
                  <a:lnTo>
                    <a:pt x="45" y="18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6" y="19"/>
                  </a:lnTo>
                  <a:close/>
                  <a:moveTo>
                    <a:pt x="45" y="18"/>
                  </a:moveTo>
                  <a:lnTo>
                    <a:pt x="45" y="18"/>
                  </a:lnTo>
                  <a:lnTo>
                    <a:pt x="47" y="16"/>
                  </a:lnTo>
                  <a:lnTo>
                    <a:pt x="47" y="17"/>
                  </a:lnTo>
                  <a:lnTo>
                    <a:pt x="45" y="18"/>
                  </a:lnTo>
                  <a:close/>
                  <a:moveTo>
                    <a:pt x="45" y="18"/>
                  </a:moveTo>
                  <a:lnTo>
                    <a:pt x="45" y="18"/>
                  </a:lnTo>
                  <a:lnTo>
                    <a:pt x="46" y="17"/>
                  </a:lnTo>
                  <a:lnTo>
                    <a:pt x="45" y="18"/>
                  </a:lnTo>
                  <a:close/>
                  <a:moveTo>
                    <a:pt x="45" y="18"/>
                  </a:moveTo>
                  <a:lnTo>
                    <a:pt x="44" y="17"/>
                  </a:lnTo>
                  <a:lnTo>
                    <a:pt x="47" y="16"/>
                  </a:lnTo>
                  <a:lnTo>
                    <a:pt x="45" y="18"/>
                  </a:lnTo>
                  <a:close/>
                  <a:moveTo>
                    <a:pt x="44" y="17"/>
                  </a:moveTo>
                  <a:lnTo>
                    <a:pt x="44" y="17"/>
                  </a:lnTo>
                  <a:lnTo>
                    <a:pt x="45" y="16"/>
                  </a:lnTo>
                  <a:lnTo>
                    <a:pt x="44" y="17"/>
                  </a:lnTo>
                  <a:close/>
                  <a:moveTo>
                    <a:pt x="44" y="17"/>
                  </a:moveTo>
                  <a:lnTo>
                    <a:pt x="44" y="16"/>
                  </a:lnTo>
                  <a:lnTo>
                    <a:pt x="46" y="15"/>
                  </a:lnTo>
                  <a:lnTo>
                    <a:pt x="47" y="16"/>
                  </a:lnTo>
                  <a:lnTo>
                    <a:pt x="44" y="17"/>
                  </a:lnTo>
                  <a:close/>
                  <a:moveTo>
                    <a:pt x="44" y="16"/>
                  </a:moveTo>
                  <a:lnTo>
                    <a:pt x="44" y="16"/>
                  </a:lnTo>
                  <a:lnTo>
                    <a:pt x="45" y="15"/>
                  </a:lnTo>
                  <a:lnTo>
                    <a:pt x="44" y="16"/>
                  </a:lnTo>
                  <a:close/>
                  <a:moveTo>
                    <a:pt x="44" y="16"/>
                  </a:moveTo>
                  <a:lnTo>
                    <a:pt x="44" y="15"/>
                  </a:lnTo>
                  <a:lnTo>
                    <a:pt x="46" y="14"/>
                  </a:lnTo>
                  <a:lnTo>
                    <a:pt x="46" y="15"/>
                  </a:lnTo>
                  <a:lnTo>
                    <a:pt x="44" y="16"/>
                  </a:lnTo>
                  <a:close/>
                  <a:moveTo>
                    <a:pt x="44" y="15"/>
                  </a:moveTo>
                  <a:lnTo>
                    <a:pt x="44" y="15"/>
                  </a:lnTo>
                  <a:lnTo>
                    <a:pt x="45" y="15"/>
                  </a:lnTo>
                  <a:lnTo>
                    <a:pt x="44" y="15"/>
                  </a:lnTo>
                  <a:close/>
                  <a:moveTo>
                    <a:pt x="44" y="15"/>
                  </a:moveTo>
                  <a:lnTo>
                    <a:pt x="43" y="14"/>
                  </a:lnTo>
                  <a:lnTo>
                    <a:pt x="46" y="13"/>
                  </a:lnTo>
                  <a:lnTo>
                    <a:pt x="46" y="14"/>
                  </a:lnTo>
                  <a:lnTo>
                    <a:pt x="44" y="15"/>
                  </a:lnTo>
                  <a:close/>
                  <a:moveTo>
                    <a:pt x="43" y="14"/>
                  </a:moveTo>
                  <a:lnTo>
                    <a:pt x="43" y="14"/>
                  </a:lnTo>
                  <a:lnTo>
                    <a:pt x="45" y="14"/>
                  </a:lnTo>
                  <a:lnTo>
                    <a:pt x="43" y="14"/>
                  </a:lnTo>
                  <a:close/>
                  <a:moveTo>
                    <a:pt x="43" y="14"/>
                  </a:moveTo>
                  <a:lnTo>
                    <a:pt x="43" y="13"/>
                  </a:lnTo>
                  <a:lnTo>
                    <a:pt x="46" y="13"/>
                  </a:lnTo>
                  <a:lnTo>
                    <a:pt x="46" y="14"/>
                  </a:lnTo>
                  <a:lnTo>
                    <a:pt x="43" y="14"/>
                  </a:lnTo>
                  <a:close/>
                  <a:moveTo>
                    <a:pt x="43" y="13"/>
                  </a:moveTo>
                  <a:lnTo>
                    <a:pt x="43" y="13"/>
                  </a:lnTo>
                  <a:lnTo>
                    <a:pt x="45" y="13"/>
                  </a:lnTo>
                  <a:lnTo>
                    <a:pt x="43" y="13"/>
                  </a:lnTo>
                  <a:close/>
                  <a:moveTo>
                    <a:pt x="43" y="13"/>
                  </a:moveTo>
                  <a:lnTo>
                    <a:pt x="43" y="12"/>
                  </a:lnTo>
                  <a:lnTo>
                    <a:pt x="46" y="12"/>
                  </a:lnTo>
                  <a:lnTo>
                    <a:pt x="46" y="13"/>
                  </a:lnTo>
                  <a:lnTo>
                    <a:pt x="43" y="13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45" y="12"/>
                  </a:lnTo>
                  <a:lnTo>
                    <a:pt x="43" y="12"/>
                  </a:lnTo>
                  <a:close/>
                  <a:moveTo>
                    <a:pt x="43" y="12"/>
                  </a:moveTo>
                  <a:lnTo>
                    <a:pt x="43" y="11"/>
                  </a:lnTo>
                  <a:lnTo>
                    <a:pt x="46" y="11"/>
                  </a:lnTo>
                  <a:lnTo>
                    <a:pt x="46" y="12"/>
                  </a:lnTo>
                  <a:lnTo>
                    <a:pt x="43" y="12"/>
                  </a:lnTo>
                  <a:close/>
                  <a:moveTo>
                    <a:pt x="43" y="11"/>
                  </a:moveTo>
                  <a:lnTo>
                    <a:pt x="43" y="11"/>
                  </a:lnTo>
                  <a:lnTo>
                    <a:pt x="45" y="11"/>
                  </a:lnTo>
                  <a:lnTo>
                    <a:pt x="43" y="11"/>
                  </a:lnTo>
                  <a:close/>
                  <a:moveTo>
                    <a:pt x="43" y="11"/>
                  </a:moveTo>
                  <a:lnTo>
                    <a:pt x="44" y="10"/>
                  </a:lnTo>
                  <a:lnTo>
                    <a:pt x="46" y="10"/>
                  </a:lnTo>
                  <a:lnTo>
                    <a:pt x="46" y="11"/>
                  </a:lnTo>
                  <a:lnTo>
                    <a:pt x="43" y="11"/>
                  </a:lnTo>
                  <a:close/>
                  <a:moveTo>
                    <a:pt x="44" y="10"/>
                  </a:moveTo>
                  <a:lnTo>
                    <a:pt x="44" y="9"/>
                  </a:lnTo>
                  <a:lnTo>
                    <a:pt x="46" y="9"/>
                  </a:lnTo>
                  <a:lnTo>
                    <a:pt x="46" y="10"/>
                  </a:lnTo>
                  <a:lnTo>
                    <a:pt x="44" y="10"/>
                  </a:lnTo>
                  <a:close/>
                  <a:moveTo>
                    <a:pt x="44" y="9"/>
                  </a:moveTo>
                  <a:lnTo>
                    <a:pt x="44" y="9"/>
                  </a:lnTo>
                  <a:lnTo>
                    <a:pt x="45" y="9"/>
                  </a:lnTo>
                  <a:lnTo>
                    <a:pt x="44" y="9"/>
                  </a:lnTo>
                  <a:close/>
                  <a:moveTo>
                    <a:pt x="44" y="9"/>
                  </a:moveTo>
                  <a:lnTo>
                    <a:pt x="44" y="8"/>
                  </a:lnTo>
                  <a:lnTo>
                    <a:pt x="47" y="9"/>
                  </a:lnTo>
                  <a:lnTo>
                    <a:pt x="46" y="10"/>
                  </a:lnTo>
                  <a:lnTo>
                    <a:pt x="44" y="9"/>
                  </a:lnTo>
                  <a:close/>
                  <a:moveTo>
                    <a:pt x="44" y="8"/>
                  </a:moveTo>
                  <a:lnTo>
                    <a:pt x="45" y="7"/>
                  </a:lnTo>
                  <a:lnTo>
                    <a:pt x="47" y="8"/>
                  </a:lnTo>
                  <a:lnTo>
                    <a:pt x="47" y="9"/>
                  </a:lnTo>
                  <a:lnTo>
                    <a:pt x="44" y="8"/>
                  </a:lnTo>
                  <a:close/>
                  <a:moveTo>
                    <a:pt x="45" y="7"/>
                  </a:moveTo>
                  <a:lnTo>
                    <a:pt x="45" y="6"/>
                  </a:lnTo>
                  <a:lnTo>
                    <a:pt x="46" y="7"/>
                  </a:lnTo>
                  <a:lnTo>
                    <a:pt x="45" y="7"/>
                  </a:lnTo>
                  <a:close/>
                  <a:moveTo>
                    <a:pt x="45" y="6"/>
                  </a:moveTo>
                  <a:lnTo>
                    <a:pt x="45" y="6"/>
                  </a:lnTo>
                  <a:lnTo>
                    <a:pt x="47" y="7"/>
                  </a:lnTo>
                  <a:lnTo>
                    <a:pt x="47" y="8"/>
                  </a:lnTo>
                  <a:lnTo>
                    <a:pt x="45" y="6"/>
                  </a:lnTo>
                  <a:close/>
                  <a:moveTo>
                    <a:pt x="45" y="6"/>
                  </a:moveTo>
                  <a:lnTo>
                    <a:pt x="46" y="5"/>
                  </a:lnTo>
                  <a:lnTo>
                    <a:pt x="48" y="6"/>
                  </a:lnTo>
                  <a:lnTo>
                    <a:pt x="47" y="7"/>
                  </a:lnTo>
                  <a:lnTo>
                    <a:pt x="45" y="6"/>
                  </a:lnTo>
                  <a:close/>
                  <a:moveTo>
                    <a:pt x="46" y="5"/>
                  </a:moveTo>
                  <a:lnTo>
                    <a:pt x="46" y="4"/>
                  </a:lnTo>
                  <a:lnTo>
                    <a:pt x="49" y="5"/>
                  </a:lnTo>
                  <a:lnTo>
                    <a:pt x="48" y="6"/>
                  </a:lnTo>
                  <a:lnTo>
                    <a:pt x="46" y="5"/>
                  </a:lnTo>
                  <a:close/>
                  <a:moveTo>
                    <a:pt x="46" y="4"/>
                  </a:moveTo>
                  <a:lnTo>
                    <a:pt x="46" y="4"/>
                  </a:lnTo>
                  <a:lnTo>
                    <a:pt x="47" y="5"/>
                  </a:lnTo>
                  <a:lnTo>
                    <a:pt x="46" y="4"/>
                  </a:lnTo>
                  <a:close/>
                  <a:moveTo>
                    <a:pt x="46" y="4"/>
                  </a:moveTo>
                  <a:lnTo>
                    <a:pt x="47" y="3"/>
                  </a:lnTo>
                  <a:lnTo>
                    <a:pt x="49" y="5"/>
                  </a:lnTo>
                  <a:lnTo>
                    <a:pt x="48" y="6"/>
                  </a:lnTo>
                  <a:lnTo>
                    <a:pt x="46" y="4"/>
                  </a:lnTo>
                  <a:close/>
                  <a:moveTo>
                    <a:pt x="47" y="3"/>
                  </a:moveTo>
                  <a:lnTo>
                    <a:pt x="48" y="2"/>
                  </a:lnTo>
                  <a:lnTo>
                    <a:pt x="50" y="4"/>
                  </a:lnTo>
                  <a:lnTo>
                    <a:pt x="49" y="5"/>
                  </a:lnTo>
                  <a:lnTo>
                    <a:pt x="47" y="3"/>
                  </a:lnTo>
                  <a:close/>
                  <a:moveTo>
                    <a:pt x="48" y="2"/>
                  </a:moveTo>
                  <a:lnTo>
                    <a:pt x="48" y="2"/>
                  </a:lnTo>
                  <a:lnTo>
                    <a:pt x="49" y="3"/>
                  </a:lnTo>
                  <a:lnTo>
                    <a:pt x="48" y="2"/>
                  </a:lnTo>
                  <a:close/>
                  <a:moveTo>
                    <a:pt x="48" y="2"/>
                  </a:moveTo>
                  <a:lnTo>
                    <a:pt x="49" y="2"/>
                  </a:lnTo>
                  <a:lnTo>
                    <a:pt x="50" y="4"/>
                  </a:lnTo>
                  <a:lnTo>
                    <a:pt x="49" y="4"/>
                  </a:lnTo>
                  <a:lnTo>
                    <a:pt x="48" y="2"/>
                  </a:lnTo>
                  <a:close/>
                  <a:moveTo>
                    <a:pt x="49" y="2"/>
                  </a:moveTo>
                  <a:lnTo>
                    <a:pt x="50" y="1"/>
                  </a:lnTo>
                  <a:lnTo>
                    <a:pt x="51" y="3"/>
                  </a:lnTo>
                  <a:lnTo>
                    <a:pt x="50" y="4"/>
                  </a:lnTo>
                  <a:lnTo>
                    <a:pt x="49" y="2"/>
                  </a:lnTo>
                  <a:close/>
                  <a:moveTo>
                    <a:pt x="50" y="1"/>
                  </a:moveTo>
                  <a:lnTo>
                    <a:pt x="50" y="1"/>
                  </a:lnTo>
                  <a:lnTo>
                    <a:pt x="50" y="2"/>
                  </a:lnTo>
                  <a:lnTo>
                    <a:pt x="50" y="1"/>
                  </a:lnTo>
                  <a:close/>
                  <a:moveTo>
                    <a:pt x="50" y="1"/>
                  </a:moveTo>
                  <a:lnTo>
                    <a:pt x="51" y="1"/>
                  </a:lnTo>
                  <a:lnTo>
                    <a:pt x="52" y="3"/>
                  </a:lnTo>
                  <a:lnTo>
                    <a:pt x="51" y="3"/>
                  </a:lnTo>
                  <a:lnTo>
                    <a:pt x="50" y="1"/>
                  </a:lnTo>
                  <a:close/>
                  <a:moveTo>
                    <a:pt x="51" y="1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51" y="1"/>
                  </a:lnTo>
                  <a:close/>
                  <a:moveTo>
                    <a:pt x="51" y="0"/>
                  </a:moveTo>
                  <a:lnTo>
                    <a:pt x="52" y="0"/>
                  </a:lnTo>
                  <a:lnTo>
                    <a:pt x="53" y="3"/>
                  </a:lnTo>
                  <a:lnTo>
                    <a:pt x="52" y="3"/>
                  </a:lnTo>
                  <a:lnTo>
                    <a:pt x="51" y="0"/>
                  </a:lnTo>
                  <a:close/>
                  <a:moveTo>
                    <a:pt x="52" y="0"/>
                  </a:moveTo>
                  <a:lnTo>
                    <a:pt x="52" y="0"/>
                  </a:lnTo>
                  <a:lnTo>
                    <a:pt x="52" y="1"/>
                  </a:lnTo>
                  <a:lnTo>
                    <a:pt x="52" y="0"/>
                  </a:lnTo>
                  <a:close/>
                  <a:moveTo>
                    <a:pt x="52" y="0"/>
                  </a:moveTo>
                  <a:lnTo>
                    <a:pt x="53" y="0"/>
                  </a:lnTo>
                  <a:lnTo>
                    <a:pt x="54" y="3"/>
                  </a:lnTo>
                  <a:lnTo>
                    <a:pt x="53" y="3"/>
                  </a:lnTo>
                  <a:lnTo>
                    <a:pt x="52" y="0"/>
                  </a:lnTo>
                  <a:close/>
                  <a:moveTo>
                    <a:pt x="53" y="0"/>
                  </a:moveTo>
                  <a:lnTo>
                    <a:pt x="53" y="0"/>
                  </a:lnTo>
                  <a:lnTo>
                    <a:pt x="53" y="1"/>
                  </a:lnTo>
                  <a:lnTo>
                    <a:pt x="53" y="0"/>
                  </a:lnTo>
                  <a:close/>
                  <a:moveTo>
                    <a:pt x="53" y="0"/>
                  </a:moveTo>
                  <a:lnTo>
                    <a:pt x="54" y="0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3" y="0"/>
                  </a:lnTo>
                  <a:close/>
                  <a:moveTo>
                    <a:pt x="54" y="0"/>
                  </a:moveTo>
                  <a:lnTo>
                    <a:pt x="55" y="0"/>
                  </a:lnTo>
                  <a:lnTo>
                    <a:pt x="54" y="1"/>
                  </a:lnTo>
                  <a:lnTo>
                    <a:pt x="54" y="0"/>
                  </a:lnTo>
                  <a:close/>
                  <a:moveTo>
                    <a:pt x="55" y="0"/>
                  </a:moveTo>
                  <a:lnTo>
                    <a:pt x="56" y="0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5" y="0"/>
                  </a:lnTo>
                  <a:close/>
                  <a:moveTo>
                    <a:pt x="56" y="0"/>
                  </a:moveTo>
                  <a:lnTo>
                    <a:pt x="56" y="0"/>
                  </a:lnTo>
                  <a:lnTo>
                    <a:pt x="56" y="1"/>
                  </a:lnTo>
                  <a:lnTo>
                    <a:pt x="56" y="0"/>
                  </a:lnTo>
                  <a:close/>
                  <a:moveTo>
                    <a:pt x="56" y="0"/>
                  </a:moveTo>
                  <a:lnTo>
                    <a:pt x="57" y="0"/>
                  </a:lnTo>
                  <a:lnTo>
                    <a:pt x="57" y="3"/>
                  </a:lnTo>
                  <a:lnTo>
                    <a:pt x="55" y="3"/>
                  </a:lnTo>
                  <a:lnTo>
                    <a:pt x="56" y="0"/>
                  </a:lnTo>
                  <a:close/>
                  <a:moveTo>
                    <a:pt x="57" y="0"/>
                  </a:moveTo>
                  <a:lnTo>
                    <a:pt x="57" y="0"/>
                  </a:lnTo>
                  <a:lnTo>
                    <a:pt x="57" y="2"/>
                  </a:lnTo>
                  <a:lnTo>
                    <a:pt x="57" y="0"/>
                  </a:lnTo>
                  <a:close/>
                  <a:moveTo>
                    <a:pt x="57" y="0"/>
                  </a:moveTo>
                  <a:lnTo>
                    <a:pt x="58" y="1"/>
                  </a:lnTo>
                  <a:lnTo>
                    <a:pt x="58" y="3"/>
                  </a:lnTo>
                  <a:lnTo>
                    <a:pt x="56" y="3"/>
                  </a:lnTo>
                  <a:lnTo>
                    <a:pt x="57" y="0"/>
                  </a:lnTo>
                  <a:close/>
                  <a:moveTo>
                    <a:pt x="58" y="1"/>
                  </a:moveTo>
                  <a:lnTo>
                    <a:pt x="59" y="1"/>
                  </a:lnTo>
                  <a:lnTo>
                    <a:pt x="58" y="2"/>
                  </a:lnTo>
                  <a:lnTo>
                    <a:pt x="58" y="1"/>
                  </a:lnTo>
                  <a:close/>
                  <a:moveTo>
                    <a:pt x="59" y="1"/>
                  </a:moveTo>
                  <a:lnTo>
                    <a:pt x="60" y="1"/>
                  </a:lnTo>
                  <a:lnTo>
                    <a:pt x="59" y="4"/>
                  </a:lnTo>
                  <a:lnTo>
                    <a:pt x="57" y="3"/>
                  </a:lnTo>
                  <a:lnTo>
                    <a:pt x="59" y="1"/>
                  </a:lnTo>
                  <a:close/>
                  <a:moveTo>
                    <a:pt x="60" y="1"/>
                  </a:moveTo>
                  <a:lnTo>
                    <a:pt x="60" y="1"/>
                  </a:lnTo>
                  <a:lnTo>
                    <a:pt x="59" y="3"/>
                  </a:lnTo>
                  <a:lnTo>
                    <a:pt x="60" y="1"/>
                  </a:lnTo>
                  <a:close/>
                  <a:moveTo>
                    <a:pt x="60" y="1"/>
                  </a:moveTo>
                  <a:lnTo>
                    <a:pt x="61" y="2"/>
                  </a:lnTo>
                  <a:lnTo>
                    <a:pt x="60" y="4"/>
                  </a:lnTo>
                  <a:lnTo>
                    <a:pt x="59" y="4"/>
                  </a:lnTo>
                  <a:lnTo>
                    <a:pt x="60" y="1"/>
                  </a:lnTo>
                  <a:close/>
                  <a:moveTo>
                    <a:pt x="61" y="2"/>
                  </a:moveTo>
                  <a:lnTo>
                    <a:pt x="62" y="3"/>
                  </a:lnTo>
                  <a:lnTo>
                    <a:pt x="61" y="3"/>
                  </a:lnTo>
                  <a:lnTo>
                    <a:pt x="61" y="2"/>
                  </a:lnTo>
                  <a:close/>
                  <a:moveTo>
                    <a:pt x="62" y="3"/>
                  </a:moveTo>
                  <a:lnTo>
                    <a:pt x="63" y="4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62" y="3"/>
                  </a:lnTo>
                  <a:close/>
                  <a:moveTo>
                    <a:pt x="63" y="4"/>
                  </a:moveTo>
                  <a:lnTo>
                    <a:pt x="63" y="4"/>
                  </a:lnTo>
                  <a:lnTo>
                    <a:pt x="62" y="5"/>
                  </a:lnTo>
                  <a:lnTo>
                    <a:pt x="63" y="4"/>
                  </a:lnTo>
                  <a:close/>
                  <a:moveTo>
                    <a:pt x="63" y="4"/>
                  </a:moveTo>
                  <a:lnTo>
                    <a:pt x="64" y="5"/>
                  </a:lnTo>
                  <a:lnTo>
                    <a:pt x="61" y="7"/>
                  </a:lnTo>
                  <a:lnTo>
                    <a:pt x="60" y="5"/>
                  </a:lnTo>
                  <a:lnTo>
                    <a:pt x="63" y="4"/>
                  </a:lnTo>
                  <a:close/>
                  <a:moveTo>
                    <a:pt x="64" y="5"/>
                  </a:moveTo>
                  <a:lnTo>
                    <a:pt x="64" y="7"/>
                  </a:lnTo>
                  <a:lnTo>
                    <a:pt x="62" y="8"/>
                  </a:lnTo>
                  <a:lnTo>
                    <a:pt x="61" y="7"/>
                  </a:lnTo>
                  <a:lnTo>
                    <a:pt x="64" y="5"/>
                  </a:lnTo>
                  <a:close/>
                  <a:moveTo>
                    <a:pt x="64" y="7"/>
                  </a:moveTo>
                  <a:lnTo>
                    <a:pt x="64" y="7"/>
                  </a:lnTo>
                  <a:lnTo>
                    <a:pt x="63" y="7"/>
                  </a:lnTo>
                  <a:lnTo>
                    <a:pt x="64" y="7"/>
                  </a:lnTo>
                  <a:close/>
                  <a:moveTo>
                    <a:pt x="64" y="7"/>
                  </a:moveTo>
                  <a:lnTo>
                    <a:pt x="65" y="8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4" y="7"/>
                  </a:lnTo>
                  <a:close/>
                  <a:moveTo>
                    <a:pt x="65" y="8"/>
                  </a:moveTo>
                  <a:lnTo>
                    <a:pt x="65" y="9"/>
                  </a:lnTo>
                  <a:lnTo>
                    <a:pt x="62" y="9"/>
                  </a:lnTo>
                  <a:lnTo>
                    <a:pt x="65" y="8"/>
                  </a:lnTo>
                  <a:close/>
                  <a:moveTo>
                    <a:pt x="65" y="9"/>
                  </a:moveTo>
                  <a:lnTo>
                    <a:pt x="65" y="9"/>
                  </a:lnTo>
                  <a:lnTo>
                    <a:pt x="64" y="9"/>
                  </a:lnTo>
                  <a:lnTo>
                    <a:pt x="65" y="9"/>
                  </a:lnTo>
                  <a:close/>
                  <a:moveTo>
                    <a:pt x="65" y="9"/>
                  </a:moveTo>
                  <a:lnTo>
                    <a:pt x="65" y="10"/>
                  </a:lnTo>
                  <a:lnTo>
                    <a:pt x="62" y="10"/>
                  </a:lnTo>
                  <a:lnTo>
                    <a:pt x="62" y="9"/>
                  </a:lnTo>
                  <a:lnTo>
                    <a:pt x="65" y="9"/>
                  </a:lnTo>
                  <a:close/>
                  <a:moveTo>
                    <a:pt x="65" y="10"/>
                  </a:moveTo>
                  <a:lnTo>
                    <a:pt x="65" y="10"/>
                  </a:lnTo>
                  <a:lnTo>
                    <a:pt x="64" y="10"/>
                  </a:lnTo>
                  <a:lnTo>
                    <a:pt x="65" y="10"/>
                  </a:lnTo>
                  <a:close/>
                  <a:moveTo>
                    <a:pt x="65" y="10"/>
                  </a:moveTo>
                  <a:lnTo>
                    <a:pt x="65" y="10"/>
                  </a:lnTo>
                  <a:lnTo>
                    <a:pt x="62" y="10"/>
                  </a:lnTo>
                  <a:lnTo>
                    <a:pt x="65" y="10"/>
                  </a:lnTo>
                  <a:close/>
                  <a:moveTo>
                    <a:pt x="65" y="10"/>
                  </a:moveTo>
                  <a:lnTo>
                    <a:pt x="65" y="11"/>
                  </a:lnTo>
                  <a:lnTo>
                    <a:pt x="64" y="10"/>
                  </a:lnTo>
                  <a:lnTo>
                    <a:pt x="65" y="10"/>
                  </a:lnTo>
                  <a:close/>
                  <a:moveTo>
                    <a:pt x="65" y="11"/>
                  </a:moveTo>
                  <a:lnTo>
                    <a:pt x="65" y="11"/>
                  </a:lnTo>
                  <a:lnTo>
                    <a:pt x="62" y="11"/>
                  </a:lnTo>
                  <a:lnTo>
                    <a:pt x="62" y="10"/>
                  </a:lnTo>
                  <a:lnTo>
                    <a:pt x="65" y="11"/>
                  </a:lnTo>
                  <a:close/>
                  <a:moveTo>
                    <a:pt x="65" y="11"/>
                  </a:moveTo>
                  <a:lnTo>
                    <a:pt x="65" y="11"/>
                  </a:lnTo>
                  <a:lnTo>
                    <a:pt x="64" y="11"/>
                  </a:lnTo>
                  <a:lnTo>
                    <a:pt x="65" y="11"/>
                  </a:lnTo>
                  <a:close/>
                  <a:moveTo>
                    <a:pt x="65" y="11"/>
                  </a:moveTo>
                  <a:lnTo>
                    <a:pt x="65" y="12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5" y="11"/>
                  </a:lnTo>
                  <a:close/>
                  <a:moveTo>
                    <a:pt x="65" y="12"/>
                  </a:moveTo>
                  <a:lnTo>
                    <a:pt x="64" y="12"/>
                  </a:lnTo>
                  <a:lnTo>
                    <a:pt x="63" y="12"/>
                  </a:lnTo>
                  <a:lnTo>
                    <a:pt x="65" y="12"/>
                  </a:lnTo>
                  <a:close/>
                  <a:moveTo>
                    <a:pt x="64" y="12"/>
                  </a:moveTo>
                  <a:lnTo>
                    <a:pt x="64" y="13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4" y="12"/>
                  </a:lnTo>
                  <a:close/>
                  <a:moveTo>
                    <a:pt x="64" y="13"/>
                  </a:moveTo>
                  <a:lnTo>
                    <a:pt x="64" y="13"/>
                  </a:lnTo>
                  <a:lnTo>
                    <a:pt x="63" y="13"/>
                  </a:lnTo>
                  <a:lnTo>
                    <a:pt x="64" y="13"/>
                  </a:lnTo>
                  <a:close/>
                  <a:moveTo>
                    <a:pt x="64" y="13"/>
                  </a:moveTo>
                  <a:lnTo>
                    <a:pt x="63" y="14"/>
                  </a:lnTo>
                  <a:lnTo>
                    <a:pt x="61" y="12"/>
                  </a:lnTo>
                  <a:lnTo>
                    <a:pt x="62" y="12"/>
                  </a:lnTo>
                  <a:lnTo>
                    <a:pt x="64" y="13"/>
                  </a:lnTo>
                  <a:close/>
                  <a:moveTo>
                    <a:pt x="63" y="14"/>
                  </a:moveTo>
                  <a:lnTo>
                    <a:pt x="63" y="14"/>
                  </a:lnTo>
                  <a:lnTo>
                    <a:pt x="62" y="13"/>
                  </a:lnTo>
                  <a:lnTo>
                    <a:pt x="63" y="14"/>
                  </a:lnTo>
                  <a:close/>
                  <a:moveTo>
                    <a:pt x="63" y="14"/>
                  </a:moveTo>
                  <a:lnTo>
                    <a:pt x="63" y="15"/>
                  </a:lnTo>
                  <a:lnTo>
                    <a:pt x="61" y="13"/>
                  </a:lnTo>
                  <a:lnTo>
                    <a:pt x="62" y="12"/>
                  </a:lnTo>
                  <a:lnTo>
                    <a:pt x="63" y="14"/>
                  </a:lnTo>
                  <a:close/>
                  <a:moveTo>
                    <a:pt x="63" y="15"/>
                  </a:moveTo>
                  <a:lnTo>
                    <a:pt x="63" y="15"/>
                  </a:lnTo>
                  <a:lnTo>
                    <a:pt x="62" y="14"/>
                  </a:lnTo>
                  <a:lnTo>
                    <a:pt x="63" y="15"/>
                  </a:lnTo>
                  <a:close/>
                  <a:moveTo>
                    <a:pt x="63" y="15"/>
                  </a:moveTo>
                  <a:lnTo>
                    <a:pt x="62" y="15"/>
                  </a:lnTo>
                  <a:lnTo>
                    <a:pt x="60" y="13"/>
                  </a:lnTo>
                  <a:lnTo>
                    <a:pt x="61" y="13"/>
                  </a:lnTo>
                  <a:lnTo>
                    <a:pt x="63" y="15"/>
                  </a:lnTo>
                  <a:close/>
                  <a:moveTo>
                    <a:pt x="62" y="15"/>
                  </a:moveTo>
                  <a:lnTo>
                    <a:pt x="61" y="17"/>
                  </a:lnTo>
                  <a:lnTo>
                    <a:pt x="60" y="15"/>
                  </a:lnTo>
                  <a:lnTo>
                    <a:pt x="61" y="14"/>
                  </a:lnTo>
                  <a:lnTo>
                    <a:pt x="62" y="15"/>
                  </a:lnTo>
                  <a:close/>
                  <a:moveTo>
                    <a:pt x="60" y="15"/>
                  </a:moveTo>
                  <a:lnTo>
                    <a:pt x="59" y="13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0" y="15"/>
                  </a:lnTo>
                  <a:close/>
                  <a:moveTo>
                    <a:pt x="59" y="13"/>
                  </a:moveTo>
                  <a:lnTo>
                    <a:pt x="59" y="13"/>
                  </a:lnTo>
                  <a:lnTo>
                    <a:pt x="60" y="13"/>
                  </a:lnTo>
                  <a:lnTo>
                    <a:pt x="59" y="13"/>
                  </a:lnTo>
                  <a:close/>
                  <a:moveTo>
                    <a:pt x="59" y="13"/>
                  </a:moveTo>
                  <a:lnTo>
                    <a:pt x="59" y="12"/>
                  </a:lnTo>
                  <a:lnTo>
                    <a:pt x="61" y="11"/>
                  </a:lnTo>
                  <a:lnTo>
                    <a:pt x="62" y="12"/>
                  </a:lnTo>
                  <a:lnTo>
                    <a:pt x="59" y="13"/>
                  </a:lnTo>
                  <a:close/>
                  <a:moveTo>
                    <a:pt x="59" y="12"/>
                  </a:moveTo>
                  <a:lnTo>
                    <a:pt x="58" y="12"/>
                  </a:lnTo>
                  <a:lnTo>
                    <a:pt x="61" y="11"/>
                  </a:lnTo>
                  <a:lnTo>
                    <a:pt x="59" y="12"/>
                  </a:lnTo>
                  <a:close/>
                  <a:moveTo>
                    <a:pt x="61" y="10"/>
                  </a:moveTo>
                  <a:lnTo>
                    <a:pt x="61" y="11"/>
                  </a:lnTo>
                  <a:lnTo>
                    <a:pt x="60" y="11"/>
                  </a:lnTo>
                  <a:lnTo>
                    <a:pt x="61" y="10"/>
                  </a:lnTo>
                  <a:close/>
                  <a:moveTo>
                    <a:pt x="59" y="12"/>
                  </a:moveTo>
                  <a:lnTo>
                    <a:pt x="58" y="12"/>
                  </a:lnTo>
                  <a:lnTo>
                    <a:pt x="60" y="10"/>
                  </a:lnTo>
                  <a:lnTo>
                    <a:pt x="61" y="10"/>
                  </a:lnTo>
                  <a:lnTo>
                    <a:pt x="59" y="12"/>
                  </a:lnTo>
                  <a:close/>
                  <a:moveTo>
                    <a:pt x="60" y="10"/>
                  </a:moveTo>
                  <a:lnTo>
                    <a:pt x="60" y="10"/>
                  </a:lnTo>
                  <a:lnTo>
                    <a:pt x="59" y="11"/>
                  </a:lnTo>
                  <a:lnTo>
                    <a:pt x="60" y="10"/>
                  </a:lnTo>
                  <a:close/>
                  <a:moveTo>
                    <a:pt x="58" y="12"/>
                  </a:moveTo>
                  <a:lnTo>
                    <a:pt x="58" y="11"/>
                  </a:lnTo>
                  <a:lnTo>
                    <a:pt x="60" y="9"/>
                  </a:lnTo>
                  <a:lnTo>
                    <a:pt x="60" y="10"/>
                  </a:lnTo>
                  <a:lnTo>
                    <a:pt x="58" y="12"/>
                  </a:lnTo>
                  <a:close/>
                  <a:moveTo>
                    <a:pt x="59" y="9"/>
                  </a:moveTo>
                  <a:lnTo>
                    <a:pt x="60" y="9"/>
                  </a:lnTo>
                  <a:lnTo>
                    <a:pt x="59" y="10"/>
                  </a:lnTo>
                  <a:lnTo>
                    <a:pt x="59" y="9"/>
                  </a:lnTo>
                  <a:close/>
                  <a:moveTo>
                    <a:pt x="58" y="12"/>
                  </a:moveTo>
                  <a:lnTo>
                    <a:pt x="58" y="11"/>
                  </a:lnTo>
                  <a:lnTo>
                    <a:pt x="59" y="9"/>
                  </a:lnTo>
                  <a:lnTo>
                    <a:pt x="58" y="12"/>
                  </a:lnTo>
                  <a:close/>
                  <a:moveTo>
                    <a:pt x="58" y="11"/>
                  </a:moveTo>
                  <a:lnTo>
                    <a:pt x="58" y="11"/>
                  </a:lnTo>
                  <a:lnTo>
                    <a:pt x="58" y="10"/>
                  </a:lnTo>
                  <a:lnTo>
                    <a:pt x="58" y="11"/>
                  </a:lnTo>
                  <a:close/>
                  <a:moveTo>
                    <a:pt x="58" y="11"/>
                  </a:moveTo>
                  <a:lnTo>
                    <a:pt x="58" y="11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58" y="11"/>
                  </a:lnTo>
                  <a:close/>
                  <a:moveTo>
                    <a:pt x="58" y="9"/>
                  </a:moveTo>
                  <a:lnTo>
                    <a:pt x="58" y="9"/>
                  </a:lnTo>
                  <a:lnTo>
                    <a:pt x="58" y="10"/>
                  </a:lnTo>
                  <a:lnTo>
                    <a:pt x="58" y="9"/>
                  </a:lnTo>
                  <a:close/>
                  <a:moveTo>
                    <a:pt x="58" y="11"/>
                  </a:moveTo>
                  <a:lnTo>
                    <a:pt x="58" y="11"/>
                  </a:lnTo>
                  <a:lnTo>
                    <a:pt x="58" y="9"/>
                  </a:lnTo>
                  <a:lnTo>
                    <a:pt x="58" y="11"/>
                  </a:lnTo>
                  <a:close/>
                  <a:moveTo>
                    <a:pt x="58" y="11"/>
                  </a:moveTo>
                  <a:lnTo>
                    <a:pt x="57" y="11"/>
                  </a:lnTo>
                  <a:lnTo>
                    <a:pt x="57" y="9"/>
                  </a:lnTo>
                  <a:lnTo>
                    <a:pt x="58" y="9"/>
                  </a:lnTo>
                  <a:lnTo>
                    <a:pt x="58" y="11"/>
                  </a:lnTo>
                  <a:close/>
                  <a:moveTo>
                    <a:pt x="56" y="10"/>
                  </a:moveTo>
                  <a:lnTo>
                    <a:pt x="56" y="9"/>
                  </a:lnTo>
                  <a:lnTo>
                    <a:pt x="57" y="9"/>
                  </a:lnTo>
                  <a:lnTo>
                    <a:pt x="57" y="10"/>
                  </a:lnTo>
                  <a:lnTo>
                    <a:pt x="56" y="10"/>
                  </a:lnTo>
                  <a:close/>
                  <a:moveTo>
                    <a:pt x="59" y="10"/>
                  </a:moveTo>
                  <a:lnTo>
                    <a:pt x="59" y="11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9" y="10"/>
                  </a:lnTo>
                  <a:close/>
                  <a:moveTo>
                    <a:pt x="56" y="12"/>
                  </a:moveTo>
                  <a:lnTo>
                    <a:pt x="56" y="12"/>
                  </a:lnTo>
                  <a:lnTo>
                    <a:pt x="58" y="11"/>
                  </a:lnTo>
                  <a:lnTo>
                    <a:pt x="56" y="12"/>
                  </a:lnTo>
                  <a:close/>
                  <a:moveTo>
                    <a:pt x="59" y="11"/>
                  </a:moveTo>
                  <a:lnTo>
                    <a:pt x="59" y="13"/>
                  </a:lnTo>
                  <a:lnTo>
                    <a:pt x="57" y="13"/>
                  </a:lnTo>
                  <a:lnTo>
                    <a:pt x="56" y="12"/>
                  </a:lnTo>
                  <a:lnTo>
                    <a:pt x="59" y="11"/>
                  </a:lnTo>
                  <a:close/>
                  <a:moveTo>
                    <a:pt x="57" y="13"/>
                  </a:moveTo>
                  <a:lnTo>
                    <a:pt x="57" y="13"/>
                  </a:lnTo>
                  <a:lnTo>
                    <a:pt x="58" y="13"/>
                  </a:lnTo>
                  <a:lnTo>
                    <a:pt x="57" y="13"/>
                  </a:lnTo>
                  <a:close/>
                  <a:moveTo>
                    <a:pt x="59" y="12"/>
                  </a:moveTo>
                  <a:lnTo>
                    <a:pt x="60" y="14"/>
                  </a:lnTo>
                  <a:lnTo>
                    <a:pt x="57" y="15"/>
                  </a:lnTo>
                  <a:lnTo>
                    <a:pt x="57" y="13"/>
                  </a:lnTo>
                  <a:lnTo>
                    <a:pt x="59" y="12"/>
                  </a:lnTo>
                  <a:close/>
                  <a:moveTo>
                    <a:pt x="57" y="15"/>
                  </a:moveTo>
                  <a:lnTo>
                    <a:pt x="57" y="15"/>
                  </a:lnTo>
                  <a:lnTo>
                    <a:pt x="58" y="14"/>
                  </a:lnTo>
                  <a:lnTo>
                    <a:pt x="57" y="15"/>
                  </a:lnTo>
                  <a:close/>
                  <a:moveTo>
                    <a:pt x="60" y="14"/>
                  </a:moveTo>
                  <a:lnTo>
                    <a:pt x="60" y="15"/>
                  </a:lnTo>
                  <a:lnTo>
                    <a:pt x="58" y="16"/>
                  </a:lnTo>
                  <a:lnTo>
                    <a:pt x="57" y="15"/>
                  </a:lnTo>
                  <a:lnTo>
                    <a:pt x="60" y="14"/>
                  </a:lnTo>
                  <a:close/>
                  <a:moveTo>
                    <a:pt x="58" y="16"/>
                  </a:moveTo>
                  <a:lnTo>
                    <a:pt x="58" y="16"/>
                  </a:lnTo>
                  <a:lnTo>
                    <a:pt x="59" y="16"/>
                  </a:lnTo>
                  <a:lnTo>
                    <a:pt x="58" y="16"/>
                  </a:lnTo>
                  <a:close/>
                  <a:moveTo>
                    <a:pt x="60" y="15"/>
                  </a:moveTo>
                  <a:lnTo>
                    <a:pt x="61" y="18"/>
                  </a:lnTo>
                  <a:lnTo>
                    <a:pt x="59" y="19"/>
                  </a:lnTo>
                  <a:lnTo>
                    <a:pt x="58" y="16"/>
                  </a:lnTo>
                  <a:lnTo>
                    <a:pt x="60" y="15"/>
                  </a:lnTo>
                  <a:close/>
                  <a:moveTo>
                    <a:pt x="59" y="19"/>
                  </a:moveTo>
                  <a:lnTo>
                    <a:pt x="59" y="19"/>
                  </a:lnTo>
                  <a:lnTo>
                    <a:pt x="60" y="19"/>
                  </a:lnTo>
                  <a:lnTo>
                    <a:pt x="59" y="19"/>
                  </a:lnTo>
                  <a:close/>
                  <a:moveTo>
                    <a:pt x="61" y="18"/>
                  </a:moveTo>
                  <a:lnTo>
                    <a:pt x="63" y="22"/>
                  </a:lnTo>
                  <a:lnTo>
                    <a:pt x="60" y="23"/>
                  </a:lnTo>
                  <a:lnTo>
                    <a:pt x="59" y="19"/>
                  </a:lnTo>
                  <a:lnTo>
                    <a:pt x="61" y="18"/>
                  </a:lnTo>
                  <a:close/>
                  <a:moveTo>
                    <a:pt x="63" y="22"/>
                  </a:moveTo>
                  <a:lnTo>
                    <a:pt x="63" y="22"/>
                  </a:lnTo>
                  <a:lnTo>
                    <a:pt x="61" y="22"/>
                  </a:lnTo>
                  <a:lnTo>
                    <a:pt x="63" y="22"/>
                  </a:lnTo>
                  <a:close/>
                  <a:moveTo>
                    <a:pt x="63" y="22"/>
                  </a:moveTo>
                  <a:lnTo>
                    <a:pt x="63" y="23"/>
                  </a:lnTo>
                  <a:lnTo>
                    <a:pt x="61" y="24"/>
                  </a:lnTo>
                  <a:lnTo>
                    <a:pt x="60" y="23"/>
                  </a:lnTo>
                  <a:lnTo>
                    <a:pt x="63" y="22"/>
                  </a:lnTo>
                  <a:close/>
                  <a:moveTo>
                    <a:pt x="63" y="23"/>
                  </a:moveTo>
                  <a:lnTo>
                    <a:pt x="63" y="23"/>
                  </a:lnTo>
                  <a:lnTo>
                    <a:pt x="62" y="24"/>
                  </a:lnTo>
                  <a:lnTo>
                    <a:pt x="63" y="23"/>
                  </a:lnTo>
                  <a:close/>
                  <a:moveTo>
                    <a:pt x="63" y="23"/>
                  </a:moveTo>
                  <a:lnTo>
                    <a:pt x="64" y="25"/>
                  </a:lnTo>
                  <a:lnTo>
                    <a:pt x="61" y="26"/>
                  </a:lnTo>
                  <a:lnTo>
                    <a:pt x="61" y="24"/>
                  </a:lnTo>
                  <a:lnTo>
                    <a:pt x="63" y="23"/>
                  </a:lnTo>
                  <a:close/>
                  <a:moveTo>
                    <a:pt x="64" y="25"/>
                  </a:moveTo>
                  <a:lnTo>
                    <a:pt x="64" y="25"/>
                  </a:lnTo>
                  <a:lnTo>
                    <a:pt x="62" y="25"/>
                  </a:lnTo>
                  <a:lnTo>
                    <a:pt x="64" y="25"/>
                  </a:lnTo>
                  <a:close/>
                  <a:moveTo>
                    <a:pt x="64" y="25"/>
                  </a:moveTo>
                  <a:lnTo>
                    <a:pt x="64" y="27"/>
                  </a:lnTo>
                  <a:lnTo>
                    <a:pt x="61" y="27"/>
                  </a:lnTo>
                  <a:lnTo>
                    <a:pt x="61" y="26"/>
                  </a:lnTo>
                  <a:lnTo>
                    <a:pt x="64" y="25"/>
                  </a:lnTo>
                  <a:close/>
                  <a:moveTo>
                    <a:pt x="64" y="27"/>
                  </a:moveTo>
                  <a:lnTo>
                    <a:pt x="64" y="27"/>
                  </a:lnTo>
                  <a:lnTo>
                    <a:pt x="63" y="27"/>
                  </a:lnTo>
                  <a:lnTo>
                    <a:pt x="64" y="27"/>
                  </a:lnTo>
                  <a:close/>
                  <a:moveTo>
                    <a:pt x="64" y="27"/>
                  </a:moveTo>
                  <a:lnTo>
                    <a:pt x="64" y="28"/>
                  </a:lnTo>
                  <a:lnTo>
                    <a:pt x="62" y="29"/>
                  </a:lnTo>
                  <a:lnTo>
                    <a:pt x="61" y="27"/>
                  </a:lnTo>
                  <a:lnTo>
                    <a:pt x="64" y="27"/>
                  </a:lnTo>
                  <a:close/>
                  <a:moveTo>
                    <a:pt x="64" y="28"/>
                  </a:moveTo>
                  <a:lnTo>
                    <a:pt x="64" y="28"/>
                  </a:lnTo>
                  <a:lnTo>
                    <a:pt x="63" y="28"/>
                  </a:lnTo>
                  <a:lnTo>
                    <a:pt x="64" y="28"/>
                  </a:lnTo>
                  <a:close/>
                  <a:moveTo>
                    <a:pt x="64" y="28"/>
                  </a:moveTo>
                  <a:lnTo>
                    <a:pt x="64" y="30"/>
                  </a:lnTo>
                  <a:lnTo>
                    <a:pt x="62" y="30"/>
                  </a:lnTo>
                  <a:lnTo>
                    <a:pt x="62" y="28"/>
                  </a:lnTo>
                  <a:lnTo>
                    <a:pt x="64" y="28"/>
                  </a:lnTo>
                  <a:close/>
                  <a:moveTo>
                    <a:pt x="64" y="30"/>
                  </a:moveTo>
                  <a:lnTo>
                    <a:pt x="64" y="30"/>
                  </a:lnTo>
                  <a:lnTo>
                    <a:pt x="63" y="30"/>
                  </a:lnTo>
                  <a:lnTo>
                    <a:pt x="64" y="30"/>
                  </a:lnTo>
                  <a:close/>
                  <a:moveTo>
                    <a:pt x="64" y="30"/>
                  </a:moveTo>
                  <a:lnTo>
                    <a:pt x="64" y="31"/>
                  </a:lnTo>
                  <a:lnTo>
                    <a:pt x="62" y="30"/>
                  </a:lnTo>
                  <a:lnTo>
                    <a:pt x="64" y="30"/>
                  </a:lnTo>
                  <a:close/>
                  <a:moveTo>
                    <a:pt x="61" y="31"/>
                  </a:moveTo>
                  <a:lnTo>
                    <a:pt x="62" y="30"/>
                  </a:lnTo>
                  <a:lnTo>
                    <a:pt x="63" y="31"/>
                  </a:lnTo>
                  <a:lnTo>
                    <a:pt x="61" y="31"/>
                  </a:lnTo>
                  <a:close/>
                  <a:moveTo>
                    <a:pt x="64" y="31"/>
                  </a:moveTo>
                  <a:lnTo>
                    <a:pt x="64" y="32"/>
                  </a:lnTo>
                  <a:lnTo>
                    <a:pt x="61" y="31"/>
                  </a:lnTo>
                  <a:lnTo>
                    <a:pt x="64" y="31"/>
                  </a:lnTo>
                  <a:close/>
                  <a:moveTo>
                    <a:pt x="64" y="32"/>
                  </a:moveTo>
                  <a:lnTo>
                    <a:pt x="64" y="32"/>
                  </a:lnTo>
                  <a:lnTo>
                    <a:pt x="63" y="31"/>
                  </a:lnTo>
                  <a:lnTo>
                    <a:pt x="64" y="32"/>
                  </a:lnTo>
                  <a:close/>
                  <a:moveTo>
                    <a:pt x="64" y="32"/>
                  </a:moveTo>
                  <a:lnTo>
                    <a:pt x="64" y="33"/>
                  </a:lnTo>
                  <a:lnTo>
                    <a:pt x="61" y="32"/>
                  </a:lnTo>
                  <a:lnTo>
                    <a:pt x="61" y="31"/>
                  </a:lnTo>
                  <a:lnTo>
                    <a:pt x="64" y="32"/>
                  </a:lnTo>
                  <a:close/>
                  <a:moveTo>
                    <a:pt x="64" y="33"/>
                  </a:moveTo>
                  <a:lnTo>
                    <a:pt x="63" y="33"/>
                  </a:lnTo>
                  <a:lnTo>
                    <a:pt x="61" y="32"/>
                  </a:lnTo>
                  <a:lnTo>
                    <a:pt x="64" y="33"/>
                  </a:lnTo>
                  <a:close/>
                  <a:moveTo>
                    <a:pt x="63" y="33"/>
                  </a:moveTo>
                  <a:lnTo>
                    <a:pt x="63" y="34"/>
                  </a:lnTo>
                  <a:lnTo>
                    <a:pt x="62" y="33"/>
                  </a:lnTo>
                  <a:lnTo>
                    <a:pt x="63" y="33"/>
                  </a:lnTo>
                  <a:close/>
                  <a:moveTo>
                    <a:pt x="63" y="34"/>
                  </a:moveTo>
                  <a:lnTo>
                    <a:pt x="63" y="34"/>
                  </a:lnTo>
                  <a:lnTo>
                    <a:pt x="61" y="33"/>
                  </a:lnTo>
                  <a:lnTo>
                    <a:pt x="61" y="32"/>
                  </a:lnTo>
                  <a:lnTo>
                    <a:pt x="63" y="34"/>
                  </a:lnTo>
                  <a:close/>
                  <a:moveTo>
                    <a:pt x="63" y="34"/>
                  </a:moveTo>
                  <a:lnTo>
                    <a:pt x="63" y="34"/>
                  </a:lnTo>
                  <a:lnTo>
                    <a:pt x="62" y="34"/>
                  </a:lnTo>
                  <a:lnTo>
                    <a:pt x="63" y="34"/>
                  </a:lnTo>
                  <a:close/>
                  <a:moveTo>
                    <a:pt x="63" y="34"/>
                  </a:moveTo>
                  <a:lnTo>
                    <a:pt x="62" y="35"/>
                  </a:lnTo>
                  <a:lnTo>
                    <a:pt x="60" y="34"/>
                  </a:lnTo>
                  <a:lnTo>
                    <a:pt x="61" y="33"/>
                  </a:lnTo>
                  <a:lnTo>
                    <a:pt x="63" y="34"/>
                  </a:lnTo>
                  <a:close/>
                  <a:moveTo>
                    <a:pt x="62" y="35"/>
                  </a:moveTo>
                  <a:lnTo>
                    <a:pt x="62" y="36"/>
                  </a:lnTo>
                  <a:lnTo>
                    <a:pt x="61" y="34"/>
                  </a:lnTo>
                  <a:lnTo>
                    <a:pt x="62" y="35"/>
                  </a:lnTo>
                  <a:close/>
                  <a:moveTo>
                    <a:pt x="62" y="36"/>
                  </a:moveTo>
                  <a:lnTo>
                    <a:pt x="57" y="37"/>
                  </a:lnTo>
                  <a:lnTo>
                    <a:pt x="56" y="35"/>
                  </a:lnTo>
                  <a:lnTo>
                    <a:pt x="61" y="33"/>
                  </a:lnTo>
                  <a:lnTo>
                    <a:pt x="62" y="36"/>
                  </a:lnTo>
                  <a:close/>
                  <a:moveTo>
                    <a:pt x="57" y="37"/>
                  </a:moveTo>
                  <a:lnTo>
                    <a:pt x="57" y="37"/>
                  </a:lnTo>
                  <a:lnTo>
                    <a:pt x="57" y="36"/>
                  </a:lnTo>
                  <a:lnTo>
                    <a:pt x="57" y="37"/>
                  </a:lnTo>
                  <a:close/>
                  <a:moveTo>
                    <a:pt x="57" y="37"/>
                  </a:moveTo>
                  <a:lnTo>
                    <a:pt x="48" y="40"/>
                  </a:lnTo>
                  <a:lnTo>
                    <a:pt x="47" y="38"/>
                  </a:lnTo>
                  <a:lnTo>
                    <a:pt x="56" y="35"/>
                  </a:lnTo>
                  <a:lnTo>
                    <a:pt x="57" y="37"/>
                  </a:lnTo>
                  <a:close/>
                  <a:moveTo>
                    <a:pt x="47" y="38"/>
                  </a:moveTo>
                  <a:lnTo>
                    <a:pt x="47" y="38"/>
                  </a:lnTo>
                  <a:lnTo>
                    <a:pt x="48" y="39"/>
                  </a:lnTo>
                  <a:lnTo>
                    <a:pt x="47" y="38"/>
                  </a:lnTo>
                  <a:close/>
                  <a:moveTo>
                    <a:pt x="48" y="40"/>
                  </a:moveTo>
                  <a:lnTo>
                    <a:pt x="44" y="42"/>
                  </a:lnTo>
                  <a:lnTo>
                    <a:pt x="43" y="40"/>
                  </a:lnTo>
                  <a:lnTo>
                    <a:pt x="47" y="38"/>
                  </a:lnTo>
                  <a:lnTo>
                    <a:pt x="48" y="40"/>
                  </a:lnTo>
                  <a:close/>
                  <a:moveTo>
                    <a:pt x="43" y="40"/>
                  </a:moveTo>
                  <a:lnTo>
                    <a:pt x="43" y="40"/>
                  </a:lnTo>
                  <a:lnTo>
                    <a:pt x="43" y="41"/>
                  </a:lnTo>
                  <a:lnTo>
                    <a:pt x="43" y="40"/>
                  </a:lnTo>
                  <a:close/>
                  <a:moveTo>
                    <a:pt x="44" y="42"/>
                  </a:moveTo>
                  <a:lnTo>
                    <a:pt x="39" y="44"/>
                  </a:lnTo>
                  <a:lnTo>
                    <a:pt x="38" y="41"/>
                  </a:lnTo>
                  <a:lnTo>
                    <a:pt x="43" y="40"/>
                  </a:lnTo>
                  <a:lnTo>
                    <a:pt x="44" y="42"/>
                  </a:lnTo>
                  <a:close/>
                  <a:moveTo>
                    <a:pt x="38" y="41"/>
                  </a:moveTo>
                  <a:lnTo>
                    <a:pt x="38" y="41"/>
                  </a:lnTo>
                  <a:lnTo>
                    <a:pt x="39" y="43"/>
                  </a:lnTo>
                  <a:lnTo>
                    <a:pt x="38" y="41"/>
                  </a:lnTo>
                  <a:close/>
                  <a:moveTo>
                    <a:pt x="39" y="44"/>
                  </a:moveTo>
                  <a:lnTo>
                    <a:pt x="37" y="45"/>
                  </a:lnTo>
                  <a:lnTo>
                    <a:pt x="36" y="42"/>
                  </a:lnTo>
                  <a:lnTo>
                    <a:pt x="38" y="41"/>
                  </a:lnTo>
                  <a:lnTo>
                    <a:pt x="39" y="44"/>
                  </a:lnTo>
                  <a:close/>
                  <a:moveTo>
                    <a:pt x="36" y="42"/>
                  </a:moveTo>
                  <a:lnTo>
                    <a:pt x="36" y="42"/>
                  </a:lnTo>
                  <a:lnTo>
                    <a:pt x="37" y="44"/>
                  </a:lnTo>
                  <a:lnTo>
                    <a:pt x="36" y="42"/>
                  </a:lnTo>
                  <a:close/>
                  <a:moveTo>
                    <a:pt x="37" y="45"/>
                  </a:moveTo>
                  <a:lnTo>
                    <a:pt x="35" y="46"/>
                  </a:lnTo>
                  <a:lnTo>
                    <a:pt x="34" y="43"/>
                  </a:lnTo>
                  <a:lnTo>
                    <a:pt x="36" y="42"/>
                  </a:lnTo>
                  <a:lnTo>
                    <a:pt x="37" y="45"/>
                  </a:lnTo>
                  <a:close/>
                  <a:moveTo>
                    <a:pt x="34" y="43"/>
                  </a:moveTo>
                  <a:lnTo>
                    <a:pt x="34" y="43"/>
                  </a:lnTo>
                  <a:lnTo>
                    <a:pt x="35" y="45"/>
                  </a:lnTo>
                  <a:lnTo>
                    <a:pt x="34" y="43"/>
                  </a:lnTo>
                  <a:close/>
                  <a:moveTo>
                    <a:pt x="35" y="46"/>
                  </a:moveTo>
                  <a:lnTo>
                    <a:pt x="33" y="47"/>
                  </a:lnTo>
                  <a:lnTo>
                    <a:pt x="32" y="45"/>
                  </a:lnTo>
                  <a:lnTo>
                    <a:pt x="34" y="43"/>
                  </a:lnTo>
                  <a:lnTo>
                    <a:pt x="35" y="46"/>
                  </a:lnTo>
                  <a:close/>
                  <a:moveTo>
                    <a:pt x="32" y="45"/>
                  </a:moveTo>
                  <a:lnTo>
                    <a:pt x="32" y="45"/>
                  </a:lnTo>
                  <a:lnTo>
                    <a:pt x="33" y="46"/>
                  </a:lnTo>
                  <a:lnTo>
                    <a:pt x="32" y="45"/>
                  </a:lnTo>
                  <a:close/>
                  <a:moveTo>
                    <a:pt x="33" y="47"/>
                  </a:moveTo>
                  <a:lnTo>
                    <a:pt x="31" y="48"/>
                  </a:lnTo>
                  <a:lnTo>
                    <a:pt x="30" y="46"/>
                  </a:lnTo>
                  <a:lnTo>
                    <a:pt x="32" y="45"/>
                  </a:lnTo>
                  <a:lnTo>
                    <a:pt x="33" y="47"/>
                  </a:lnTo>
                  <a:close/>
                  <a:moveTo>
                    <a:pt x="31" y="48"/>
                  </a:moveTo>
                  <a:lnTo>
                    <a:pt x="31" y="48"/>
                  </a:lnTo>
                  <a:lnTo>
                    <a:pt x="31" y="47"/>
                  </a:lnTo>
                  <a:lnTo>
                    <a:pt x="31" y="48"/>
                  </a:lnTo>
                  <a:close/>
                  <a:moveTo>
                    <a:pt x="31" y="48"/>
                  </a:moveTo>
                  <a:lnTo>
                    <a:pt x="29" y="49"/>
                  </a:lnTo>
                  <a:lnTo>
                    <a:pt x="28" y="47"/>
                  </a:lnTo>
                  <a:lnTo>
                    <a:pt x="30" y="46"/>
                  </a:lnTo>
                  <a:lnTo>
                    <a:pt x="31" y="48"/>
                  </a:lnTo>
                  <a:close/>
                  <a:moveTo>
                    <a:pt x="28" y="47"/>
                  </a:moveTo>
                  <a:lnTo>
                    <a:pt x="28" y="47"/>
                  </a:lnTo>
                  <a:lnTo>
                    <a:pt x="29" y="48"/>
                  </a:lnTo>
                  <a:lnTo>
                    <a:pt x="28" y="47"/>
                  </a:lnTo>
                  <a:close/>
                  <a:moveTo>
                    <a:pt x="30" y="49"/>
                  </a:moveTo>
                  <a:lnTo>
                    <a:pt x="28" y="51"/>
                  </a:lnTo>
                  <a:lnTo>
                    <a:pt x="26" y="49"/>
                  </a:lnTo>
                  <a:lnTo>
                    <a:pt x="28" y="47"/>
                  </a:lnTo>
                  <a:lnTo>
                    <a:pt x="30" y="49"/>
                  </a:lnTo>
                  <a:close/>
                  <a:moveTo>
                    <a:pt x="28" y="51"/>
                  </a:moveTo>
                  <a:lnTo>
                    <a:pt x="27" y="51"/>
                  </a:lnTo>
                  <a:lnTo>
                    <a:pt x="27" y="50"/>
                  </a:lnTo>
                  <a:lnTo>
                    <a:pt x="28" y="51"/>
                  </a:lnTo>
                  <a:close/>
                  <a:moveTo>
                    <a:pt x="27" y="51"/>
                  </a:moveTo>
                  <a:lnTo>
                    <a:pt x="26" y="51"/>
                  </a:lnTo>
                  <a:lnTo>
                    <a:pt x="26" y="49"/>
                  </a:lnTo>
                  <a:lnTo>
                    <a:pt x="27" y="51"/>
                  </a:lnTo>
                  <a:close/>
                  <a:moveTo>
                    <a:pt x="25" y="49"/>
                  </a:moveTo>
                  <a:lnTo>
                    <a:pt x="26" y="49"/>
                  </a:lnTo>
                  <a:lnTo>
                    <a:pt x="26" y="50"/>
                  </a:lnTo>
                  <a:lnTo>
                    <a:pt x="25" y="49"/>
                  </a:lnTo>
                  <a:close/>
                  <a:moveTo>
                    <a:pt x="26" y="51"/>
                  </a:moveTo>
                  <a:lnTo>
                    <a:pt x="25" y="52"/>
                  </a:lnTo>
                  <a:lnTo>
                    <a:pt x="24" y="49"/>
                  </a:lnTo>
                  <a:lnTo>
                    <a:pt x="25" y="49"/>
                  </a:lnTo>
                  <a:lnTo>
                    <a:pt x="26" y="51"/>
                  </a:lnTo>
                  <a:close/>
                  <a:moveTo>
                    <a:pt x="24" y="49"/>
                  </a:moveTo>
                  <a:lnTo>
                    <a:pt x="24" y="49"/>
                  </a:lnTo>
                  <a:lnTo>
                    <a:pt x="25" y="51"/>
                  </a:lnTo>
                  <a:lnTo>
                    <a:pt x="24" y="49"/>
                  </a:lnTo>
                  <a:close/>
                  <a:moveTo>
                    <a:pt x="26" y="52"/>
                  </a:moveTo>
                  <a:lnTo>
                    <a:pt x="24" y="53"/>
                  </a:lnTo>
                  <a:lnTo>
                    <a:pt x="23" y="50"/>
                  </a:lnTo>
                  <a:lnTo>
                    <a:pt x="24" y="49"/>
                  </a:lnTo>
                  <a:lnTo>
                    <a:pt x="26" y="52"/>
                  </a:lnTo>
                  <a:close/>
                  <a:moveTo>
                    <a:pt x="22" y="50"/>
                  </a:moveTo>
                  <a:lnTo>
                    <a:pt x="23" y="50"/>
                  </a:lnTo>
                  <a:lnTo>
                    <a:pt x="23" y="51"/>
                  </a:lnTo>
                  <a:lnTo>
                    <a:pt x="22" y="50"/>
                  </a:lnTo>
                  <a:close/>
                  <a:moveTo>
                    <a:pt x="24" y="53"/>
                  </a:moveTo>
                  <a:lnTo>
                    <a:pt x="22" y="53"/>
                  </a:lnTo>
                  <a:lnTo>
                    <a:pt x="21" y="51"/>
                  </a:lnTo>
                  <a:lnTo>
                    <a:pt x="22" y="50"/>
                  </a:lnTo>
                  <a:lnTo>
                    <a:pt x="24" y="53"/>
                  </a:lnTo>
                  <a:close/>
                  <a:moveTo>
                    <a:pt x="22" y="53"/>
                  </a:moveTo>
                  <a:lnTo>
                    <a:pt x="21" y="54"/>
                  </a:lnTo>
                  <a:lnTo>
                    <a:pt x="19" y="52"/>
                  </a:lnTo>
                  <a:lnTo>
                    <a:pt x="21" y="51"/>
                  </a:lnTo>
                  <a:lnTo>
                    <a:pt x="22" y="53"/>
                  </a:lnTo>
                  <a:close/>
                  <a:moveTo>
                    <a:pt x="19" y="52"/>
                  </a:moveTo>
                  <a:lnTo>
                    <a:pt x="19" y="52"/>
                  </a:lnTo>
                  <a:lnTo>
                    <a:pt x="20" y="53"/>
                  </a:lnTo>
                  <a:lnTo>
                    <a:pt x="19" y="52"/>
                  </a:lnTo>
                  <a:close/>
                  <a:moveTo>
                    <a:pt x="21" y="54"/>
                  </a:moveTo>
                  <a:lnTo>
                    <a:pt x="20" y="55"/>
                  </a:lnTo>
                  <a:lnTo>
                    <a:pt x="18" y="53"/>
                  </a:lnTo>
                  <a:lnTo>
                    <a:pt x="19" y="52"/>
                  </a:lnTo>
                  <a:lnTo>
                    <a:pt x="21" y="54"/>
                  </a:lnTo>
                  <a:close/>
                  <a:moveTo>
                    <a:pt x="18" y="53"/>
                  </a:moveTo>
                  <a:lnTo>
                    <a:pt x="18" y="53"/>
                  </a:lnTo>
                  <a:lnTo>
                    <a:pt x="19" y="54"/>
                  </a:lnTo>
                  <a:lnTo>
                    <a:pt x="18" y="53"/>
                  </a:lnTo>
                  <a:close/>
                  <a:moveTo>
                    <a:pt x="20" y="55"/>
                  </a:moveTo>
                  <a:lnTo>
                    <a:pt x="19" y="56"/>
                  </a:lnTo>
                  <a:lnTo>
                    <a:pt x="17" y="55"/>
                  </a:lnTo>
                  <a:lnTo>
                    <a:pt x="18" y="53"/>
                  </a:lnTo>
                  <a:lnTo>
                    <a:pt x="20" y="55"/>
                  </a:lnTo>
                  <a:close/>
                  <a:moveTo>
                    <a:pt x="19" y="56"/>
                  </a:moveTo>
                  <a:lnTo>
                    <a:pt x="18" y="57"/>
                  </a:lnTo>
                  <a:lnTo>
                    <a:pt x="16" y="56"/>
                  </a:lnTo>
                  <a:lnTo>
                    <a:pt x="17" y="55"/>
                  </a:lnTo>
                  <a:lnTo>
                    <a:pt x="19" y="56"/>
                  </a:lnTo>
                  <a:close/>
                  <a:moveTo>
                    <a:pt x="16" y="56"/>
                  </a:moveTo>
                  <a:lnTo>
                    <a:pt x="16" y="56"/>
                  </a:lnTo>
                  <a:lnTo>
                    <a:pt x="17" y="57"/>
                  </a:lnTo>
                  <a:lnTo>
                    <a:pt x="16" y="56"/>
                  </a:lnTo>
                  <a:close/>
                  <a:moveTo>
                    <a:pt x="18" y="57"/>
                  </a:moveTo>
                  <a:lnTo>
                    <a:pt x="17" y="59"/>
                  </a:lnTo>
                  <a:lnTo>
                    <a:pt x="15" y="57"/>
                  </a:lnTo>
                  <a:lnTo>
                    <a:pt x="16" y="56"/>
                  </a:lnTo>
                  <a:lnTo>
                    <a:pt x="18" y="57"/>
                  </a:lnTo>
                  <a:close/>
                  <a:moveTo>
                    <a:pt x="17" y="59"/>
                  </a:moveTo>
                  <a:lnTo>
                    <a:pt x="14" y="61"/>
                  </a:lnTo>
                  <a:lnTo>
                    <a:pt x="12" y="59"/>
                  </a:lnTo>
                  <a:lnTo>
                    <a:pt x="15" y="57"/>
                  </a:lnTo>
                  <a:lnTo>
                    <a:pt x="17" y="59"/>
                  </a:lnTo>
                  <a:close/>
                  <a:moveTo>
                    <a:pt x="12" y="59"/>
                  </a:moveTo>
                  <a:lnTo>
                    <a:pt x="12" y="59"/>
                  </a:lnTo>
                  <a:lnTo>
                    <a:pt x="13" y="60"/>
                  </a:lnTo>
                  <a:lnTo>
                    <a:pt x="12" y="59"/>
                  </a:lnTo>
                  <a:close/>
                  <a:moveTo>
                    <a:pt x="14" y="61"/>
                  </a:moveTo>
                  <a:lnTo>
                    <a:pt x="12" y="63"/>
                  </a:lnTo>
                  <a:lnTo>
                    <a:pt x="10" y="62"/>
                  </a:lnTo>
                  <a:lnTo>
                    <a:pt x="12" y="59"/>
                  </a:lnTo>
                  <a:lnTo>
                    <a:pt x="14" y="61"/>
                  </a:lnTo>
                  <a:close/>
                  <a:moveTo>
                    <a:pt x="12" y="63"/>
                  </a:moveTo>
                  <a:lnTo>
                    <a:pt x="12" y="63"/>
                  </a:lnTo>
                  <a:lnTo>
                    <a:pt x="11" y="63"/>
                  </a:lnTo>
                  <a:lnTo>
                    <a:pt x="12" y="63"/>
                  </a:lnTo>
                  <a:close/>
                  <a:moveTo>
                    <a:pt x="12" y="63"/>
                  </a:moveTo>
                  <a:lnTo>
                    <a:pt x="11" y="65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12" y="63"/>
                  </a:lnTo>
                  <a:close/>
                  <a:moveTo>
                    <a:pt x="11" y="65"/>
                  </a:moveTo>
                  <a:lnTo>
                    <a:pt x="11" y="65"/>
                  </a:lnTo>
                  <a:lnTo>
                    <a:pt x="10" y="64"/>
                  </a:lnTo>
                  <a:lnTo>
                    <a:pt x="11" y="65"/>
                  </a:lnTo>
                  <a:close/>
                  <a:moveTo>
                    <a:pt x="11" y="65"/>
                  </a:moveTo>
                  <a:lnTo>
                    <a:pt x="10" y="66"/>
                  </a:lnTo>
                  <a:lnTo>
                    <a:pt x="8" y="64"/>
                  </a:lnTo>
                  <a:lnTo>
                    <a:pt x="9" y="63"/>
                  </a:lnTo>
                  <a:lnTo>
                    <a:pt x="11" y="65"/>
                  </a:lnTo>
                  <a:close/>
                  <a:moveTo>
                    <a:pt x="10" y="66"/>
                  </a:moveTo>
                  <a:lnTo>
                    <a:pt x="10" y="66"/>
                  </a:lnTo>
                  <a:lnTo>
                    <a:pt x="9" y="65"/>
                  </a:lnTo>
                  <a:lnTo>
                    <a:pt x="10" y="66"/>
                  </a:lnTo>
                  <a:close/>
                  <a:moveTo>
                    <a:pt x="10" y="66"/>
                  </a:moveTo>
                  <a:lnTo>
                    <a:pt x="8" y="67"/>
                  </a:lnTo>
                  <a:lnTo>
                    <a:pt x="6" y="65"/>
                  </a:lnTo>
                  <a:lnTo>
                    <a:pt x="8" y="64"/>
                  </a:lnTo>
                  <a:lnTo>
                    <a:pt x="10" y="66"/>
                  </a:lnTo>
                  <a:close/>
                  <a:moveTo>
                    <a:pt x="8" y="67"/>
                  </a:moveTo>
                  <a:lnTo>
                    <a:pt x="8" y="67"/>
                  </a:lnTo>
                  <a:lnTo>
                    <a:pt x="7" y="66"/>
                  </a:lnTo>
                  <a:lnTo>
                    <a:pt x="8" y="67"/>
                  </a:lnTo>
                  <a:close/>
                  <a:moveTo>
                    <a:pt x="8" y="67"/>
                  </a:moveTo>
                  <a:lnTo>
                    <a:pt x="7" y="68"/>
                  </a:lnTo>
                  <a:lnTo>
                    <a:pt x="5" y="66"/>
                  </a:lnTo>
                  <a:lnTo>
                    <a:pt x="7" y="65"/>
                  </a:lnTo>
                  <a:lnTo>
                    <a:pt x="8" y="67"/>
                  </a:lnTo>
                  <a:close/>
                  <a:moveTo>
                    <a:pt x="7" y="68"/>
                  </a:moveTo>
                  <a:lnTo>
                    <a:pt x="6" y="69"/>
                  </a:lnTo>
                  <a:lnTo>
                    <a:pt x="6" y="67"/>
                  </a:lnTo>
                  <a:lnTo>
                    <a:pt x="7" y="68"/>
                  </a:lnTo>
                  <a:close/>
                  <a:moveTo>
                    <a:pt x="6" y="69"/>
                  </a:moveTo>
                  <a:lnTo>
                    <a:pt x="4" y="69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6" y="69"/>
                  </a:lnTo>
                  <a:close/>
                  <a:moveTo>
                    <a:pt x="4" y="69"/>
                  </a:moveTo>
                  <a:lnTo>
                    <a:pt x="3" y="68"/>
                  </a:lnTo>
                  <a:lnTo>
                    <a:pt x="4" y="67"/>
                  </a:lnTo>
                  <a:lnTo>
                    <a:pt x="4" y="69"/>
                  </a:lnTo>
                  <a:close/>
                </a:path>
              </a:pathLst>
            </a:custGeom>
            <a:solidFill>
              <a:srgbClr val="2421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1" name="Rectangle 102"/>
            <p:cNvSpPr>
              <a:spLocks noChangeArrowheads="1"/>
            </p:cNvSpPr>
            <p:nvPr/>
          </p:nvSpPr>
          <p:spPr bwMode="auto">
            <a:xfrm>
              <a:off x="2128" y="2347"/>
              <a:ext cx="888" cy="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BÚT</a:t>
              </a:r>
              <a:endPara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600" dirty="0">
                <a:solidFill>
                  <a:srgbClr val="FF3300"/>
                </a:solidFill>
              </a:endParaRPr>
            </a:p>
            <a:p>
              <a:pPr algn="ctr"/>
              <a:endParaRPr lang="en-US" dirty="0">
                <a:solidFill>
                  <a:srgbClr val="FF3300"/>
                </a:solidFill>
              </a:endParaRPr>
            </a:p>
            <a:p>
              <a:pPr algn="ctr"/>
              <a:endParaRPr lang="en-US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8" name="Group 103"/>
          <p:cNvGrpSpPr>
            <a:grpSpLocks/>
          </p:cNvGrpSpPr>
          <p:nvPr/>
        </p:nvGrpSpPr>
        <p:grpSpPr bwMode="auto">
          <a:xfrm>
            <a:off x="6553200" y="5099050"/>
            <a:ext cx="2590800" cy="1758950"/>
            <a:chOff x="2128" y="1488"/>
            <a:chExt cx="1760" cy="1445"/>
          </a:xfrm>
        </p:grpSpPr>
        <p:sp>
          <p:nvSpPr>
            <p:cNvPr id="19696" name="Freeform 104"/>
            <p:cNvSpPr>
              <a:spLocks noEditPoints="1"/>
            </p:cNvSpPr>
            <p:nvPr/>
          </p:nvSpPr>
          <p:spPr bwMode="auto">
            <a:xfrm>
              <a:off x="2485" y="1488"/>
              <a:ext cx="1403" cy="1445"/>
            </a:xfrm>
            <a:custGeom>
              <a:avLst/>
              <a:gdLst>
                <a:gd name="T0" fmla="*/ 2147483647 w 295"/>
                <a:gd name="T1" fmla="*/ 2147483647 h 321"/>
                <a:gd name="T2" fmla="*/ 2147483647 w 295"/>
                <a:gd name="T3" fmla="*/ 2147483647 h 321"/>
                <a:gd name="T4" fmla="*/ 2147483647 w 295"/>
                <a:gd name="T5" fmla="*/ 2147483647 h 321"/>
                <a:gd name="T6" fmla="*/ 2147483647 w 295"/>
                <a:gd name="T7" fmla="*/ 2147483647 h 321"/>
                <a:gd name="T8" fmla="*/ 2147483647 w 295"/>
                <a:gd name="T9" fmla="*/ 2147483647 h 321"/>
                <a:gd name="T10" fmla="*/ 2147483647 w 295"/>
                <a:gd name="T11" fmla="*/ 2147483647 h 321"/>
                <a:gd name="T12" fmla="*/ 2147483647 w 295"/>
                <a:gd name="T13" fmla="*/ 2147483647 h 321"/>
                <a:gd name="T14" fmla="*/ 2147483647 w 295"/>
                <a:gd name="T15" fmla="*/ 2147483647 h 321"/>
                <a:gd name="T16" fmla="*/ 2147483647 w 295"/>
                <a:gd name="T17" fmla="*/ 2147483647 h 321"/>
                <a:gd name="T18" fmla="*/ 2147483647 w 295"/>
                <a:gd name="T19" fmla="*/ 2147483647 h 321"/>
                <a:gd name="T20" fmla="*/ 2147483647 w 295"/>
                <a:gd name="T21" fmla="*/ 2147483647 h 321"/>
                <a:gd name="T22" fmla="*/ 2147483647 w 295"/>
                <a:gd name="T23" fmla="*/ 2147483647 h 321"/>
                <a:gd name="T24" fmla="*/ 2147483647 w 295"/>
                <a:gd name="T25" fmla="*/ 2147483647 h 321"/>
                <a:gd name="T26" fmla="*/ 2147483647 w 295"/>
                <a:gd name="T27" fmla="*/ 2147483647 h 321"/>
                <a:gd name="T28" fmla="*/ 2147483647 w 295"/>
                <a:gd name="T29" fmla="*/ 2147483647 h 321"/>
                <a:gd name="T30" fmla="*/ 2147483647 w 295"/>
                <a:gd name="T31" fmla="*/ 2147483647 h 321"/>
                <a:gd name="T32" fmla="*/ 2147483647 w 295"/>
                <a:gd name="T33" fmla="*/ 2147483647 h 321"/>
                <a:gd name="T34" fmla="*/ 2147483647 w 295"/>
                <a:gd name="T35" fmla="*/ 2147483647 h 321"/>
                <a:gd name="T36" fmla="*/ 2147483647 w 295"/>
                <a:gd name="T37" fmla="*/ 2147483647 h 321"/>
                <a:gd name="T38" fmla="*/ 2147483647 w 295"/>
                <a:gd name="T39" fmla="*/ 2147483647 h 321"/>
                <a:gd name="T40" fmla="*/ 2147483647 w 295"/>
                <a:gd name="T41" fmla="*/ 2147483647 h 321"/>
                <a:gd name="T42" fmla="*/ 2147483647 w 295"/>
                <a:gd name="T43" fmla="*/ 2147483647 h 321"/>
                <a:gd name="T44" fmla="*/ 2147483647 w 295"/>
                <a:gd name="T45" fmla="*/ 2147483647 h 321"/>
                <a:gd name="T46" fmla="*/ 2147483647 w 295"/>
                <a:gd name="T47" fmla="*/ 2147483647 h 321"/>
                <a:gd name="T48" fmla="*/ 2147483647 w 295"/>
                <a:gd name="T49" fmla="*/ 2147483647 h 321"/>
                <a:gd name="T50" fmla="*/ 2147483647 w 295"/>
                <a:gd name="T51" fmla="*/ 2147483647 h 321"/>
                <a:gd name="T52" fmla="*/ 2147483647 w 295"/>
                <a:gd name="T53" fmla="*/ 2147483647 h 321"/>
                <a:gd name="T54" fmla="*/ 2147483647 w 295"/>
                <a:gd name="T55" fmla="*/ 2147483647 h 321"/>
                <a:gd name="T56" fmla="*/ 2147483647 w 295"/>
                <a:gd name="T57" fmla="*/ 2147483647 h 321"/>
                <a:gd name="T58" fmla="*/ 2147483647 w 295"/>
                <a:gd name="T59" fmla="*/ 2147483647 h 321"/>
                <a:gd name="T60" fmla="*/ 2147483647 w 295"/>
                <a:gd name="T61" fmla="*/ 2147483647 h 321"/>
                <a:gd name="T62" fmla="*/ 2147483647 w 295"/>
                <a:gd name="T63" fmla="*/ 2147483647 h 321"/>
                <a:gd name="T64" fmla="*/ 2147483647 w 295"/>
                <a:gd name="T65" fmla="*/ 2147483647 h 321"/>
                <a:gd name="T66" fmla="*/ 2147483647 w 295"/>
                <a:gd name="T67" fmla="*/ 2147483647 h 321"/>
                <a:gd name="T68" fmla="*/ 2147483647 w 295"/>
                <a:gd name="T69" fmla="*/ 2147483647 h 321"/>
                <a:gd name="T70" fmla="*/ 2147483647 w 295"/>
                <a:gd name="T71" fmla="*/ 2147483647 h 321"/>
                <a:gd name="T72" fmla="*/ 2147483647 w 295"/>
                <a:gd name="T73" fmla="*/ 2147483647 h 321"/>
                <a:gd name="T74" fmla="*/ 2147483647 w 295"/>
                <a:gd name="T75" fmla="*/ 2147483647 h 321"/>
                <a:gd name="T76" fmla="*/ 2147483647 w 295"/>
                <a:gd name="T77" fmla="*/ 2147483647 h 321"/>
                <a:gd name="T78" fmla="*/ 2147483647 w 295"/>
                <a:gd name="T79" fmla="*/ 2147483647 h 321"/>
                <a:gd name="T80" fmla="*/ 2147483647 w 295"/>
                <a:gd name="T81" fmla="*/ 2147483647 h 321"/>
                <a:gd name="T82" fmla="*/ 2147483647 w 295"/>
                <a:gd name="T83" fmla="*/ 2147483647 h 321"/>
                <a:gd name="T84" fmla="*/ 2147483647 w 295"/>
                <a:gd name="T85" fmla="*/ 2147483647 h 321"/>
                <a:gd name="T86" fmla="*/ 2147483647 w 295"/>
                <a:gd name="T87" fmla="*/ 2147483647 h 321"/>
                <a:gd name="T88" fmla="*/ 2147483647 w 295"/>
                <a:gd name="T89" fmla="*/ 2147483647 h 321"/>
                <a:gd name="T90" fmla="*/ 2147483647 w 295"/>
                <a:gd name="T91" fmla="*/ 2147483647 h 321"/>
                <a:gd name="T92" fmla="*/ 2147483647 w 295"/>
                <a:gd name="T93" fmla="*/ 2147483647 h 321"/>
                <a:gd name="T94" fmla="*/ 2147483647 w 295"/>
                <a:gd name="T95" fmla="*/ 2147483647 h 321"/>
                <a:gd name="T96" fmla="*/ 2147483647 w 295"/>
                <a:gd name="T97" fmla="*/ 2147483647 h 321"/>
                <a:gd name="T98" fmla="*/ 2147483647 w 295"/>
                <a:gd name="T99" fmla="*/ 2147483647 h 321"/>
                <a:gd name="T100" fmla="*/ 2147483647 w 295"/>
                <a:gd name="T101" fmla="*/ 2147483647 h 321"/>
                <a:gd name="T102" fmla="*/ 2147483647 w 295"/>
                <a:gd name="T103" fmla="*/ 2147483647 h 321"/>
                <a:gd name="T104" fmla="*/ 2147483647 w 295"/>
                <a:gd name="T105" fmla="*/ 2147483647 h 321"/>
                <a:gd name="T106" fmla="*/ 2147483647 w 295"/>
                <a:gd name="T107" fmla="*/ 2147483647 h 321"/>
                <a:gd name="T108" fmla="*/ 2147483647 w 295"/>
                <a:gd name="T109" fmla="*/ 2147483647 h 321"/>
                <a:gd name="T110" fmla="*/ 2147483647 w 295"/>
                <a:gd name="T111" fmla="*/ 2147483647 h 321"/>
                <a:gd name="T112" fmla="*/ 2147483647 w 295"/>
                <a:gd name="T113" fmla="*/ 2147483647 h 321"/>
                <a:gd name="T114" fmla="*/ 2147483647 w 295"/>
                <a:gd name="T115" fmla="*/ 2147483647 h 321"/>
                <a:gd name="T116" fmla="*/ 2147483647 w 295"/>
                <a:gd name="T117" fmla="*/ 2147483647 h 321"/>
                <a:gd name="T118" fmla="*/ 2147483647 w 295"/>
                <a:gd name="T119" fmla="*/ 2147483647 h 321"/>
                <a:gd name="T120" fmla="*/ 2147483647 w 295"/>
                <a:gd name="T121" fmla="*/ 2147483647 h 3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5"/>
                <a:gd name="T184" fmla="*/ 0 h 321"/>
                <a:gd name="T185" fmla="*/ 295 w 295"/>
                <a:gd name="T186" fmla="*/ 321 h 3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5" h="321">
                  <a:moveTo>
                    <a:pt x="157" y="34"/>
                  </a:moveTo>
                  <a:lnTo>
                    <a:pt x="158" y="34"/>
                  </a:lnTo>
                  <a:lnTo>
                    <a:pt x="159" y="34"/>
                  </a:lnTo>
                  <a:lnTo>
                    <a:pt x="159" y="33"/>
                  </a:lnTo>
                  <a:lnTo>
                    <a:pt x="160" y="33"/>
                  </a:lnTo>
                  <a:lnTo>
                    <a:pt x="161" y="32"/>
                  </a:lnTo>
                  <a:lnTo>
                    <a:pt x="163" y="32"/>
                  </a:lnTo>
                  <a:lnTo>
                    <a:pt x="164" y="31"/>
                  </a:lnTo>
                  <a:lnTo>
                    <a:pt x="165" y="31"/>
                  </a:lnTo>
                  <a:lnTo>
                    <a:pt x="166" y="30"/>
                  </a:lnTo>
                  <a:lnTo>
                    <a:pt x="167" y="30"/>
                  </a:lnTo>
                  <a:lnTo>
                    <a:pt x="167" y="29"/>
                  </a:lnTo>
                  <a:lnTo>
                    <a:pt x="167" y="28"/>
                  </a:lnTo>
                  <a:lnTo>
                    <a:pt x="167" y="27"/>
                  </a:lnTo>
                  <a:lnTo>
                    <a:pt x="168" y="26"/>
                  </a:lnTo>
                  <a:lnTo>
                    <a:pt x="168" y="25"/>
                  </a:lnTo>
                  <a:lnTo>
                    <a:pt x="167" y="25"/>
                  </a:lnTo>
                  <a:lnTo>
                    <a:pt x="167" y="24"/>
                  </a:lnTo>
                  <a:lnTo>
                    <a:pt x="167" y="23"/>
                  </a:lnTo>
                  <a:lnTo>
                    <a:pt x="166" y="22"/>
                  </a:lnTo>
                  <a:lnTo>
                    <a:pt x="166" y="21"/>
                  </a:lnTo>
                  <a:lnTo>
                    <a:pt x="165" y="21"/>
                  </a:lnTo>
                  <a:lnTo>
                    <a:pt x="164" y="20"/>
                  </a:lnTo>
                  <a:lnTo>
                    <a:pt x="163" y="20"/>
                  </a:lnTo>
                  <a:lnTo>
                    <a:pt x="162" y="20"/>
                  </a:lnTo>
                  <a:lnTo>
                    <a:pt x="161" y="20"/>
                  </a:lnTo>
                  <a:lnTo>
                    <a:pt x="160" y="20"/>
                  </a:lnTo>
                  <a:lnTo>
                    <a:pt x="159" y="20"/>
                  </a:lnTo>
                  <a:lnTo>
                    <a:pt x="157" y="20"/>
                  </a:lnTo>
                  <a:lnTo>
                    <a:pt x="156" y="21"/>
                  </a:lnTo>
                  <a:lnTo>
                    <a:pt x="154" y="22"/>
                  </a:lnTo>
                  <a:lnTo>
                    <a:pt x="153" y="23"/>
                  </a:lnTo>
                  <a:lnTo>
                    <a:pt x="152" y="24"/>
                  </a:lnTo>
                  <a:lnTo>
                    <a:pt x="152" y="25"/>
                  </a:lnTo>
                  <a:lnTo>
                    <a:pt x="152" y="26"/>
                  </a:lnTo>
                  <a:lnTo>
                    <a:pt x="153" y="26"/>
                  </a:lnTo>
                  <a:lnTo>
                    <a:pt x="153" y="27"/>
                  </a:lnTo>
                  <a:lnTo>
                    <a:pt x="154" y="29"/>
                  </a:lnTo>
                  <a:lnTo>
                    <a:pt x="155" y="30"/>
                  </a:lnTo>
                  <a:lnTo>
                    <a:pt x="156" y="32"/>
                  </a:lnTo>
                  <a:lnTo>
                    <a:pt x="157" y="33"/>
                  </a:lnTo>
                  <a:lnTo>
                    <a:pt x="157" y="34"/>
                  </a:lnTo>
                  <a:close/>
                  <a:moveTo>
                    <a:pt x="241" y="321"/>
                  </a:moveTo>
                  <a:lnTo>
                    <a:pt x="238" y="321"/>
                  </a:lnTo>
                  <a:lnTo>
                    <a:pt x="236" y="320"/>
                  </a:lnTo>
                  <a:lnTo>
                    <a:pt x="234" y="320"/>
                  </a:lnTo>
                  <a:lnTo>
                    <a:pt x="232" y="319"/>
                  </a:lnTo>
                  <a:lnTo>
                    <a:pt x="230" y="318"/>
                  </a:lnTo>
                  <a:lnTo>
                    <a:pt x="228" y="317"/>
                  </a:lnTo>
                  <a:lnTo>
                    <a:pt x="226" y="316"/>
                  </a:lnTo>
                  <a:lnTo>
                    <a:pt x="225" y="315"/>
                  </a:lnTo>
                  <a:lnTo>
                    <a:pt x="223" y="314"/>
                  </a:lnTo>
                  <a:lnTo>
                    <a:pt x="221" y="312"/>
                  </a:lnTo>
                  <a:lnTo>
                    <a:pt x="220" y="310"/>
                  </a:lnTo>
                  <a:lnTo>
                    <a:pt x="219" y="309"/>
                  </a:lnTo>
                  <a:lnTo>
                    <a:pt x="217" y="307"/>
                  </a:lnTo>
                  <a:lnTo>
                    <a:pt x="216" y="305"/>
                  </a:lnTo>
                  <a:lnTo>
                    <a:pt x="215" y="304"/>
                  </a:lnTo>
                  <a:lnTo>
                    <a:pt x="214" y="302"/>
                  </a:lnTo>
                  <a:lnTo>
                    <a:pt x="214" y="301"/>
                  </a:lnTo>
                  <a:lnTo>
                    <a:pt x="214" y="300"/>
                  </a:lnTo>
                  <a:lnTo>
                    <a:pt x="215" y="299"/>
                  </a:lnTo>
                  <a:lnTo>
                    <a:pt x="216" y="299"/>
                  </a:lnTo>
                  <a:lnTo>
                    <a:pt x="217" y="298"/>
                  </a:lnTo>
                  <a:lnTo>
                    <a:pt x="217" y="297"/>
                  </a:lnTo>
                  <a:lnTo>
                    <a:pt x="217" y="295"/>
                  </a:lnTo>
                  <a:lnTo>
                    <a:pt x="216" y="294"/>
                  </a:lnTo>
                  <a:lnTo>
                    <a:pt x="216" y="292"/>
                  </a:lnTo>
                  <a:lnTo>
                    <a:pt x="216" y="291"/>
                  </a:lnTo>
                  <a:lnTo>
                    <a:pt x="215" y="289"/>
                  </a:lnTo>
                  <a:lnTo>
                    <a:pt x="215" y="287"/>
                  </a:lnTo>
                  <a:lnTo>
                    <a:pt x="215" y="286"/>
                  </a:lnTo>
                  <a:lnTo>
                    <a:pt x="214" y="284"/>
                  </a:lnTo>
                  <a:lnTo>
                    <a:pt x="213" y="283"/>
                  </a:lnTo>
                  <a:lnTo>
                    <a:pt x="213" y="282"/>
                  </a:lnTo>
                  <a:lnTo>
                    <a:pt x="212" y="281"/>
                  </a:lnTo>
                  <a:lnTo>
                    <a:pt x="212" y="280"/>
                  </a:lnTo>
                  <a:lnTo>
                    <a:pt x="212" y="279"/>
                  </a:lnTo>
                  <a:lnTo>
                    <a:pt x="211" y="278"/>
                  </a:lnTo>
                  <a:lnTo>
                    <a:pt x="210" y="278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7"/>
                  </a:lnTo>
                  <a:lnTo>
                    <a:pt x="206" y="277"/>
                  </a:lnTo>
                  <a:lnTo>
                    <a:pt x="205" y="278"/>
                  </a:lnTo>
                  <a:lnTo>
                    <a:pt x="204" y="278"/>
                  </a:lnTo>
                  <a:lnTo>
                    <a:pt x="203" y="278"/>
                  </a:lnTo>
                  <a:lnTo>
                    <a:pt x="202" y="278"/>
                  </a:lnTo>
                  <a:lnTo>
                    <a:pt x="200" y="279"/>
                  </a:lnTo>
                  <a:lnTo>
                    <a:pt x="199" y="279"/>
                  </a:lnTo>
                  <a:lnTo>
                    <a:pt x="198" y="279"/>
                  </a:lnTo>
                  <a:lnTo>
                    <a:pt x="197" y="279"/>
                  </a:lnTo>
                  <a:lnTo>
                    <a:pt x="196" y="278"/>
                  </a:lnTo>
                  <a:lnTo>
                    <a:pt x="195" y="278"/>
                  </a:lnTo>
                  <a:lnTo>
                    <a:pt x="194" y="278"/>
                  </a:lnTo>
                  <a:lnTo>
                    <a:pt x="193" y="277"/>
                  </a:lnTo>
                  <a:lnTo>
                    <a:pt x="192" y="277"/>
                  </a:lnTo>
                  <a:lnTo>
                    <a:pt x="191" y="276"/>
                  </a:lnTo>
                  <a:lnTo>
                    <a:pt x="190" y="276"/>
                  </a:lnTo>
                  <a:lnTo>
                    <a:pt x="190" y="275"/>
                  </a:lnTo>
                  <a:lnTo>
                    <a:pt x="188" y="274"/>
                  </a:lnTo>
                  <a:lnTo>
                    <a:pt x="187" y="272"/>
                  </a:lnTo>
                  <a:lnTo>
                    <a:pt x="186" y="271"/>
                  </a:lnTo>
                  <a:lnTo>
                    <a:pt x="185" y="269"/>
                  </a:lnTo>
                  <a:lnTo>
                    <a:pt x="184" y="267"/>
                  </a:lnTo>
                  <a:lnTo>
                    <a:pt x="183" y="265"/>
                  </a:lnTo>
                  <a:lnTo>
                    <a:pt x="182" y="263"/>
                  </a:lnTo>
                  <a:lnTo>
                    <a:pt x="181" y="261"/>
                  </a:lnTo>
                  <a:lnTo>
                    <a:pt x="181" y="259"/>
                  </a:lnTo>
                  <a:lnTo>
                    <a:pt x="180" y="257"/>
                  </a:lnTo>
                  <a:lnTo>
                    <a:pt x="178" y="256"/>
                  </a:lnTo>
                  <a:lnTo>
                    <a:pt x="176" y="256"/>
                  </a:lnTo>
                  <a:lnTo>
                    <a:pt x="172" y="254"/>
                  </a:lnTo>
                  <a:lnTo>
                    <a:pt x="168" y="253"/>
                  </a:lnTo>
                  <a:lnTo>
                    <a:pt x="165" y="252"/>
                  </a:lnTo>
                  <a:lnTo>
                    <a:pt x="161" y="250"/>
                  </a:lnTo>
                  <a:lnTo>
                    <a:pt x="157" y="248"/>
                  </a:lnTo>
                  <a:lnTo>
                    <a:pt x="154" y="246"/>
                  </a:lnTo>
                  <a:lnTo>
                    <a:pt x="151" y="244"/>
                  </a:lnTo>
                  <a:lnTo>
                    <a:pt x="150" y="244"/>
                  </a:lnTo>
                  <a:lnTo>
                    <a:pt x="150" y="243"/>
                  </a:lnTo>
                  <a:lnTo>
                    <a:pt x="149" y="242"/>
                  </a:lnTo>
                  <a:lnTo>
                    <a:pt x="148" y="241"/>
                  </a:lnTo>
                  <a:lnTo>
                    <a:pt x="147" y="240"/>
                  </a:lnTo>
                  <a:lnTo>
                    <a:pt x="146" y="239"/>
                  </a:lnTo>
                  <a:lnTo>
                    <a:pt x="145" y="238"/>
                  </a:lnTo>
                  <a:lnTo>
                    <a:pt x="145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3" y="238"/>
                  </a:lnTo>
                  <a:lnTo>
                    <a:pt x="143" y="239"/>
                  </a:lnTo>
                  <a:lnTo>
                    <a:pt x="142" y="241"/>
                  </a:lnTo>
                  <a:lnTo>
                    <a:pt x="142" y="243"/>
                  </a:lnTo>
                  <a:lnTo>
                    <a:pt x="142" y="245"/>
                  </a:lnTo>
                  <a:lnTo>
                    <a:pt x="142" y="247"/>
                  </a:lnTo>
                  <a:lnTo>
                    <a:pt x="142" y="250"/>
                  </a:lnTo>
                  <a:lnTo>
                    <a:pt x="141" y="252"/>
                  </a:lnTo>
                  <a:lnTo>
                    <a:pt x="141" y="254"/>
                  </a:lnTo>
                  <a:lnTo>
                    <a:pt x="140" y="254"/>
                  </a:lnTo>
                  <a:lnTo>
                    <a:pt x="139" y="254"/>
                  </a:lnTo>
                  <a:lnTo>
                    <a:pt x="138" y="254"/>
                  </a:lnTo>
                  <a:lnTo>
                    <a:pt x="137" y="253"/>
                  </a:lnTo>
                  <a:lnTo>
                    <a:pt x="136" y="253"/>
                  </a:lnTo>
                  <a:lnTo>
                    <a:pt x="135" y="252"/>
                  </a:lnTo>
                  <a:lnTo>
                    <a:pt x="134" y="251"/>
                  </a:lnTo>
                  <a:lnTo>
                    <a:pt x="133" y="251"/>
                  </a:lnTo>
                  <a:lnTo>
                    <a:pt x="132" y="250"/>
                  </a:lnTo>
                  <a:lnTo>
                    <a:pt x="131" y="249"/>
                  </a:lnTo>
                  <a:lnTo>
                    <a:pt x="128" y="247"/>
                  </a:lnTo>
                  <a:lnTo>
                    <a:pt x="126" y="244"/>
                  </a:lnTo>
                  <a:lnTo>
                    <a:pt x="124" y="242"/>
                  </a:lnTo>
                  <a:lnTo>
                    <a:pt x="121" y="240"/>
                  </a:lnTo>
                  <a:lnTo>
                    <a:pt x="119" y="237"/>
                  </a:lnTo>
                  <a:lnTo>
                    <a:pt x="118" y="236"/>
                  </a:lnTo>
                  <a:lnTo>
                    <a:pt x="117" y="235"/>
                  </a:lnTo>
                  <a:lnTo>
                    <a:pt x="116" y="234"/>
                  </a:lnTo>
                  <a:lnTo>
                    <a:pt x="115" y="234"/>
                  </a:lnTo>
                  <a:lnTo>
                    <a:pt x="115" y="233"/>
                  </a:lnTo>
                  <a:lnTo>
                    <a:pt x="114" y="232"/>
                  </a:lnTo>
                  <a:lnTo>
                    <a:pt x="113" y="231"/>
                  </a:lnTo>
                  <a:lnTo>
                    <a:pt x="113" y="230"/>
                  </a:lnTo>
                  <a:lnTo>
                    <a:pt x="112" y="230"/>
                  </a:lnTo>
                  <a:lnTo>
                    <a:pt x="111" y="231"/>
                  </a:lnTo>
                  <a:lnTo>
                    <a:pt x="110" y="232"/>
                  </a:lnTo>
                  <a:lnTo>
                    <a:pt x="109" y="233"/>
                  </a:lnTo>
                  <a:lnTo>
                    <a:pt x="109" y="234"/>
                  </a:lnTo>
                  <a:lnTo>
                    <a:pt x="108" y="234"/>
                  </a:lnTo>
                  <a:lnTo>
                    <a:pt x="107" y="235"/>
                  </a:lnTo>
                  <a:lnTo>
                    <a:pt x="106" y="236"/>
                  </a:lnTo>
                  <a:lnTo>
                    <a:pt x="105" y="237"/>
                  </a:lnTo>
                  <a:lnTo>
                    <a:pt x="104" y="237"/>
                  </a:lnTo>
                  <a:lnTo>
                    <a:pt x="103" y="238"/>
                  </a:lnTo>
                  <a:lnTo>
                    <a:pt x="102" y="238"/>
                  </a:lnTo>
                  <a:lnTo>
                    <a:pt x="101" y="238"/>
                  </a:lnTo>
                  <a:lnTo>
                    <a:pt x="100" y="238"/>
                  </a:lnTo>
                  <a:lnTo>
                    <a:pt x="99" y="238"/>
                  </a:lnTo>
                  <a:lnTo>
                    <a:pt x="98" y="238"/>
                  </a:lnTo>
                  <a:lnTo>
                    <a:pt x="97" y="238"/>
                  </a:lnTo>
                  <a:lnTo>
                    <a:pt x="97" y="237"/>
                  </a:lnTo>
                  <a:lnTo>
                    <a:pt x="97" y="236"/>
                  </a:lnTo>
                  <a:lnTo>
                    <a:pt x="97" y="235"/>
                  </a:lnTo>
                  <a:lnTo>
                    <a:pt x="97" y="234"/>
                  </a:lnTo>
                  <a:lnTo>
                    <a:pt x="98" y="233"/>
                  </a:lnTo>
                  <a:lnTo>
                    <a:pt x="99" y="232"/>
                  </a:lnTo>
                  <a:lnTo>
                    <a:pt x="99" y="231"/>
                  </a:lnTo>
                  <a:lnTo>
                    <a:pt x="99" y="230"/>
                  </a:lnTo>
                  <a:lnTo>
                    <a:pt x="100" y="230"/>
                  </a:lnTo>
                  <a:lnTo>
                    <a:pt x="98" y="230"/>
                  </a:lnTo>
                  <a:lnTo>
                    <a:pt x="97" y="229"/>
                  </a:lnTo>
                  <a:lnTo>
                    <a:pt x="96" y="228"/>
                  </a:lnTo>
                  <a:lnTo>
                    <a:pt x="95" y="228"/>
                  </a:lnTo>
                  <a:lnTo>
                    <a:pt x="95" y="227"/>
                  </a:lnTo>
                  <a:lnTo>
                    <a:pt x="94" y="226"/>
                  </a:lnTo>
                  <a:lnTo>
                    <a:pt x="94" y="225"/>
                  </a:lnTo>
                  <a:lnTo>
                    <a:pt x="94" y="224"/>
                  </a:lnTo>
                  <a:lnTo>
                    <a:pt x="95" y="223"/>
                  </a:lnTo>
                  <a:lnTo>
                    <a:pt x="96" y="222"/>
                  </a:lnTo>
                  <a:lnTo>
                    <a:pt x="97" y="221"/>
                  </a:lnTo>
                  <a:lnTo>
                    <a:pt x="99" y="220"/>
                  </a:lnTo>
                  <a:lnTo>
                    <a:pt x="99" y="219"/>
                  </a:lnTo>
                  <a:lnTo>
                    <a:pt x="99" y="218"/>
                  </a:lnTo>
                  <a:lnTo>
                    <a:pt x="100" y="217"/>
                  </a:lnTo>
                  <a:lnTo>
                    <a:pt x="101" y="217"/>
                  </a:lnTo>
                  <a:lnTo>
                    <a:pt x="102" y="216"/>
                  </a:lnTo>
                  <a:lnTo>
                    <a:pt x="103" y="216"/>
                  </a:lnTo>
                  <a:lnTo>
                    <a:pt x="104" y="215"/>
                  </a:lnTo>
                  <a:lnTo>
                    <a:pt x="105" y="215"/>
                  </a:lnTo>
                  <a:lnTo>
                    <a:pt x="105" y="214"/>
                  </a:lnTo>
                  <a:lnTo>
                    <a:pt x="105" y="213"/>
                  </a:lnTo>
                  <a:lnTo>
                    <a:pt x="105" y="212"/>
                  </a:lnTo>
                  <a:lnTo>
                    <a:pt x="104" y="212"/>
                  </a:lnTo>
                  <a:lnTo>
                    <a:pt x="104" y="211"/>
                  </a:lnTo>
                  <a:lnTo>
                    <a:pt x="103" y="209"/>
                  </a:lnTo>
                  <a:lnTo>
                    <a:pt x="103" y="208"/>
                  </a:lnTo>
                  <a:lnTo>
                    <a:pt x="103" y="207"/>
                  </a:lnTo>
                  <a:lnTo>
                    <a:pt x="103" y="206"/>
                  </a:lnTo>
                  <a:lnTo>
                    <a:pt x="101" y="206"/>
                  </a:lnTo>
                  <a:lnTo>
                    <a:pt x="99" y="206"/>
                  </a:lnTo>
                  <a:lnTo>
                    <a:pt x="96" y="207"/>
                  </a:lnTo>
                  <a:lnTo>
                    <a:pt x="94" y="207"/>
                  </a:lnTo>
                  <a:lnTo>
                    <a:pt x="90" y="209"/>
                  </a:lnTo>
                  <a:lnTo>
                    <a:pt x="86" y="210"/>
                  </a:lnTo>
                  <a:lnTo>
                    <a:pt x="81" y="211"/>
                  </a:lnTo>
                  <a:lnTo>
                    <a:pt x="79" y="212"/>
                  </a:lnTo>
                  <a:lnTo>
                    <a:pt x="77" y="212"/>
                  </a:lnTo>
                  <a:lnTo>
                    <a:pt x="75" y="213"/>
                  </a:lnTo>
                  <a:lnTo>
                    <a:pt x="73" y="213"/>
                  </a:lnTo>
                  <a:lnTo>
                    <a:pt x="71" y="213"/>
                  </a:lnTo>
                  <a:lnTo>
                    <a:pt x="69" y="213"/>
                  </a:lnTo>
                  <a:lnTo>
                    <a:pt x="67" y="212"/>
                  </a:lnTo>
                  <a:lnTo>
                    <a:pt x="66" y="212"/>
                  </a:lnTo>
                  <a:lnTo>
                    <a:pt x="65" y="211"/>
                  </a:lnTo>
                  <a:lnTo>
                    <a:pt x="64" y="210"/>
                  </a:lnTo>
                  <a:lnTo>
                    <a:pt x="62" y="208"/>
                  </a:lnTo>
                  <a:lnTo>
                    <a:pt x="60" y="206"/>
                  </a:lnTo>
                  <a:lnTo>
                    <a:pt x="59" y="204"/>
                  </a:lnTo>
                  <a:lnTo>
                    <a:pt x="57" y="202"/>
                  </a:lnTo>
                  <a:lnTo>
                    <a:pt x="54" y="198"/>
                  </a:lnTo>
                  <a:lnTo>
                    <a:pt x="52" y="196"/>
                  </a:lnTo>
                  <a:lnTo>
                    <a:pt x="51" y="194"/>
                  </a:lnTo>
                  <a:lnTo>
                    <a:pt x="49" y="193"/>
                  </a:lnTo>
                  <a:lnTo>
                    <a:pt x="48" y="192"/>
                  </a:lnTo>
                  <a:lnTo>
                    <a:pt x="47" y="191"/>
                  </a:lnTo>
                  <a:lnTo>
                    <a:pt x="46" y="190"/>
                  </a:lnTo>
                  <a:lnTo>
                    <a:pt x="45" y="190"/>
                  </a:lnTo>
                  <a:lnTo>
                    <a:pt x="44" y="189"/>
                  </a:lnTo>
                  <a:lnTo>
                    <a:pt x="42" y="189"/>
                  </a:lnTo>
                  <a:lnTo>
                    <a:pt x="41" y="188"/>
                  </a:lnTo>
                  <a:lnTo>
                    <a:pt x="40" y="188"/>
                  </a:lnTo>
                  <a:lnTo>
                    <a:pt x="39" y="188"/>
                  </a:lnTo>
                  <a:lnTo>
                    <a:pt x="37" y="188"/>
                  </a:lnTo>
                  <a:lnTo>
                    <a:pt x="37" y="187"/>
                  </a:lnTo>
                  <a:lnTo>
                    <a:pt x="36" y="187"/>
                  </a:lnTo>
                  <a:lnTo>
                    <a:pt x="36" y="186"/>
                  </a:lnTo>
                  <a:lnTo>
                    <a:pt x="33" y="186"/>
                  </a:lnTo>
                  <a:lnTo>
                    <a:pt x="31" y="186"/>
                  </a:lnTo>
                  <a:lnTo>
                    <a:pt x="29" y="186"/>
                  </a:lnTo>
                  <a:lnTo>
                    <a:pt x="27" y="185"/>
                  </a:lnTo>
                  <a:lnTo>
                    <a:pt x="25" y="185"/>
                  </a:lnTo>
                  <a:lnTo>
                    <a:pt x="23" y="186"/>
                  </a:lnTo>
                  <a:lnTo>
                    <a:pt x="20" y="186"/>
                  </a:lnTo>
                  <a:lnTo>
                    <a:pt x="16" y="186"/>
                  </a:lnTo>
                  <a:lnTo>
                    <a:pt x="13" y="186"/>
                  </a:lnTo>
                  <a:lnTo>
                    <a:pt x="11" y="186"/>
                  </a:lnTo>
                  <a:lnTo>
                    <a:pt x="9" y="186"/>
                  </a:lnTo>
                  <a:lnTo>
                    <a:pt x="7" y="186"/>
                  </a:lnTo>
                  <a:lnTo>
                    <a:pt x="4" y="186"/>
                  </a:lnTo>
                  <a:lnTo>
                    <a:pt x="3" y="186"/>
                  </a:lnTo>
                  <a:lnTo>
                    <a:pt x="3" y="185"/>
                  </a:lnTo>
                  <a:lnTo>
                    <a:pt x="2" y="185"/>
                  </a:lnTo>
                  <a:lnTo>
                    <a:pt x="1" y="184"/>
                  </a:lnTo>
                  <a:lnTo>
                    <a:pt x="0" y="183"/>
                  </a:lnTo>
                  <a:lnTo>
                    <a:pt x="0" y="182"/>
                  </a:lnTo>
                  <a:lnTo>
                    <a:pt x="0" y="181"/>
                  </a:lnTo>
                  <a:lnTo>
                    <a:pt x="0" y="180"/>
                  </a:lnTo>
                  <a:lnTo>
                    <a:pt x="1" y="180"/>
                  </a:lnTo>
                  <a:lnTo>
                    <a:pt x="2" y="179"/>
                  </a:lnTo>
                  <a:lnTo>
                    <a:pt x="3" y="178"/>
                  </a:lnTo>
                  <a:lnTo>
                    <a:pt x="4" y="178"/>
                  </a:lnTo>
                  <a:lnTo>
                    <a:pt x="6" y="177"/>
                  </a:lnTo>
                  <a:lnTo>
                    <a:pt x="7" y="177"/>
                  </a:lnTo>
                  <a:lnTo>
                    <a:pt x="9" y="176"/>
                  </a:lnTo>
                  <a:lnTo>
                    <a:pt x="12" y="176"/>
                  </a:lnTo>
                  <a:lnTo>
                    <a:pt x="13" y="176"/>
                  </a:lnTo>
                  <a:lnTo>
                    <a:pt x="13" y="175"/>
                  </a:lnTo>
                  <a:lnTo>
                    <a:pt x="14" y="175"/>
                  </a:lnTo>
                  <a:lnTo>
                    <a:pt x="14" y="174"/>
                  </a:lnTo>
                  <a:lnTo>
                    <a:pt x="15" y="173"/>
                  </a:lnTo>
                  <a:lnTo>
                    <a:pt x="16" y="173"/>
                  </a:lnTo>
                  <a:lnTo>
                    <a:pt x="17" y="172"/>
                  </a:lnTo>
                  <a:lnTo>
                    <a:pt x="18" y="171"/>
                  </a:lnTo>
                  <a:lnTo>
                    <a:pt x="20" y="170"/>
                  </a:lnTo>
                  <a:lnTo>
                    <a:pt x="21" y="170"/>
                  </a:lnTo>
                  <a:lnTo>
                    <a:pt x="22" y="169"/>
                  </a:lnTo>
                  <a:lnTo>
                    <a:pt x="23" y="168"/>
                  </a:lnTo>
                  <a:lnTo>
                    <a:pt x="24" y="167"/>
                  </a:lnTo>
                  <a:lnTo>
                    <a:pt x="25" y="167"/>
                  </a:lnTo>
                  <a:lnTo>
                    <a:pt x="26" y="166"/>
                  </a:lnTo>
                  <a:lnTo>
                    <a:pt x="27" y="165"/>
                  </a:lnTo>
                  <a:lnTo>
                    <a:pt x="29" y="164"/>
                  </a:lnTo>
                  <a:lnTo>
                    <a:pt x="30" y="164"/>
                  </a:lnTo>
                  <a:lnTo>
                    <a:pt x="31" y="163"/>
                  </a:lnTo>
                  <a:lnTo>
                    <a:pt x="32" y="162"/>
                  </a:lnTo>
                  <a:lnTo>
                    <a:pt x="33" y="162"/>
                  </a:lnTo>
                  <a:lnTo>
                    <a:pt x="34" y="161"/>
                  </a:lnTo>
                  <a:lnTo>
                    <a:pt x="35" y="161"/>
                  </a:lnTo>
                  <a:lnTo>
                    <a:pt x="36" y="160"/>
                  </a:lnTo>
                  <a:lnTo>
                    <a:pt x="35" y="159"/>
                  </a:lnTo>
                  <a:lnTo>
                    <a:pt x="35" y="158"/>
                  </a:lnTo>
                  <a:lnTo>
                    <a:pt x="34" y="157"/>
                  </a:lnTo>
                  <a:lnTo>
                    <a:pt x="34" y="156"/>
                  </a:lnTo>
                  <a:lnTo>
                    <a:pt x="34" y="155"/>
                  </a:lnTo>
                  <a:lnTo>
                    <a:pt x="34" y="154"/>
                  </a:lnTo>
                  <a:lnTo>
                    <a:pt x="35" y="153"/>
                  </a:lnTo>
                  <a:lnTo>
                    <a:pt x="36" y="152"/>
                  </a:lnTo>
                  <a:lnTo>
                    <a:pt x="37" y="151"/>
                  </a:lnTo>
                  <a:lnTo>
                    <a:pt x="38" y="151"/>
                  </a:lnTo>
                  <a:lnTo>
                    <a:pt x="39" y="150"/>
                  </a:lnTo>
                  <a:lnTo>
                    <a:pt x="40" y="149"/>
                  </a:lnTo>
                  <a:lnTo>
                    <a:pt x="42" y="149"/>
                  </a:lnTo>
                  <a:lnTo>
                    <a:pt x="43" y="148"/>
                  </a:lnTo>
                  <a:lnTo>
                    <a:pt x="44" y="148"/>
                  </a:lnTo>
                  <a:lnTo>
                    <a:pt x="45" y="147"/>
                  </a:lnTo>
                  <a:lnTo>
                    <a:pt x="46" y="147"/>
                  </a:lnTo>
                  <a:lnTo>
                    <a:pt x="47" y="147"/>
                  </a:lnTo>
                  <a:lnTo>
                    <a:pt x="48" y="147"/>
                  </a:lnTo>
                  <a:lnTo>
                    <a:pt x="49" y="148"/>
                  </a:lnTo>
                  <a:lnTo>
                    <a:pt x="49" y="149"/>
                  </a:lnTo>
                  <a:lnTo>
                    <a:pt x="50" y="149"/>
                  </a:lnTo>
                  <a:lnTo>
                    <a:pt x="50" y="150"/>
                  </a:lnTo>
                  <a:lnTo>
                    <a:pt x="50" y="151"/>
                  </a:lnTo>
                  <a:lnTo>
                    <a:pt x="49" y="152"/>
                  </a:lnTo>
                  <a:lnTo>
                    <a:pt x="49" y="154"/>
                  </a:lnTo>
                  <a:lnTo>
                    <a:pt x="49" y="155"/>
                  </a:lnTo>
                  <a:lnTo>
                    <a:pt x="48" y="158"/>
                  </a:lnTo>
                  <a:lnTo>
                    <a:pt x="47" y="160"/>
                  </a:lnTo>
                  <a:lnTo>
                    <a:pt x="47" y="162"/>
                  </a:lnTo>
                  <a:lnTo>
                    <a:pt x="47" y="163"/>
                  </a:lnTo>
                  <a:lnTo>
                    <a:pt x="47" y="164"/>
                  </a:lnTo>
                  <a:lnTo>
                    <a:pt x="48" y="165"/>
                  </a:lnTo>
                  <a:lnTo>
                    <a:pt x="49" y="166"/>
                  </a:lnTo>
                  <a:lnTo>
                    <a:pt x="50" y="166"/>
                  </a:lnTo>
                  <a:lnTo>
                    <a:pt x="51" y="167"/>
                  </a:lnTo>
                  <a:lnTo>
                    <a:pt x="51" y="168"/>
                  </a:lnTo>
                  <a:lnTo>
                    <a:pt x="52" y="168"/>
                  </a:lnTo>
                  <a:lnTo>
                    <a:pt x="53" y="169"/>
                  </a:lnTo>
                  <a:lnTo>
                    <a:pt x="53" y="170"/>
                  </a:lnTo>
                  <a:lnTo>
                    <a:pt x="53" y="171"/>
                  </a:lnTo>
                  <a:lnTo>
                    <a:pt x="53" y="172"/>
                  </a:lnTo>
                  <a:lnTo>
                    <a:pt x="53" y="173"/>
                  </a:lnTo>
                  <a:lnTo>
                    <a:pt x="54" y="174"/>
                  </a:lnTo>
                  <a:lnTo>
                    <a:pt x="54" y="176"/>
                  </a:lnTo>
                  <a:lnTo>
                    <a:pt x="54" y="178"/>
                  </a:lnTo>
                  <a:lnTo>
                    <a:pt x="54" y="180"/>
                  </a:lnTo>
                  <a:lnTo>
                    <a:pt x="55" y="182"/>
                  </a:lnTo>
                  <a:lnTo>
                    <a:pt x="57" y="184"/>
                  </a:lnTo>
                  <a:lnTo>
                    <a:pt x="59" y="185"/>
                  </a:lnTo>
                  <a:lnTo>
                    <a:pt x="60" y="187"/>
                  </a:lnTo>
                  <a:lnTo>
                    <a:pt x="61" y="188"/>
                  </a:lnTo>
                  <a:lnTo>
                    <a:pt x="63" y="189"/>
                  </a:lnTo>
                  <a:lnTo>
                    <a:pt x="64" y="190"/>
                  </a:lnTo>
                  <a:lnTo>
                    <a:pt x="65" y="191"/>
                  </a:lnTo>
                  <a:lnTo>
                    <a:pt x="67" y="192"/>
                  </a:lnTo>
                  <a:lnTo>
                    <a:pt x="68" y="193"/>
                  </a:lnTo>
                  <a:lnTo>
                    <a:pt x="69" y="193"/>
                  </a:lnTo>
                  <a:lnTo>
                    <a:pt x="70" y="194"/>
                  </a:lnTo>
                  <a:lnTo>
                    <a:pt x="71" y="195"/>
                  </a:lnTo>
                  <a:lnTo>
                    <a:pt x="72" y="195"/>
                  </a:lnTo>
                  <a:lnTo>
                    <a:pt x="73" y="195"/>
                  </a:lnTo>
                  <a:lnTo>
                    <a:pt x="74" y="195"/>
                  </a:lnTo>
                  <a:lnTo>
                    <a:pt x="76" y="195"/>
                  </a:lnTo>
                  <a:lnTo>
                    <a:pt x="77" y="195"/>
                  </a:lnTo>
                  <a:lnTo>
                    <a:pt x="78" y="195"/>
                  </a:lnTo>
                  <a:lnTo>
                    <a:pt x="79" y="195"/>
                  </a:lnTo>
                  <a:lnTo>
                    <a:pt x="80" y="194"/>
                  </a:lnTo>
                  <a:lnTo>
                    <a:pt x="81" y="194"/>
                  </a:lnTo>
                  <a:lnTo>
                    <a:pt x="83" y="193"/>
                  </a:lnTo>
                  <a:lnTo>
                    <a:pt x="84" y="192"/>
                  </a:lnTo>
                  <a:lnTo>
                    <a:pt x="85" y="192"/>
                  </a:lnTo>
                  <a:lnTo>
                    <a:pt x="87" y="191"/>
                  </a:lnTo>
                  <a:lnTo>
                    <a:pt x="88" y="190"/>
                  </a:lnTo>
                  <a:lnTo>
                    <a:pt x="90" y="189"/>
                  </a:lnTo>
                  <a:lnTo>
                    <a:pt x="91" y="187"/>
                  </a:lnTo>
                  <a:lnTo>
                    <a:pt x="93" y="186"/>
                  </a:lnTo>
                  <a:lnTo>
                    <a:pt x="95" y="185"/>
                  </a:lnTo>
                  <a:lnTo>
                    <a:pt x="97" y="183"/>
                  </a:lnTo>
                  <a:lnTo>
                    <a:pt x="98" y="182"/>
                  </a:lnTo>
                  <a:lnTo>
                    <a:pt x="98" y="181"/>
                  </a:lnTo>
                  <a:lnTo>
                    <a:pt x="99" y="181"/>
                  </a:lnTo>
                  <a:lnTo>
                    <a:pt x="97" y="181"/>
                  </a:lnTo>
                  <a:lnTo>
                    <a:pt x="95" y="180"/>
                  </a:lnTo>
                  <a:lnTo>
                    <a:pt x="93" y="180"/>
                  </a:lnTo>
                  <a:lnTo>
                    <a:pt x="92" y="179"/>
                  </a:lnTo>
                  <a:lnTo>
                    <a:pt x="90" y="179"/>
                  </a:lnTo>
                  <a:lnTo>
                    <a:pt x="88" y="178"/>
                  </a:lnTo>
                  <a:lnTo>
                    <a:pt x="86" y="177"/>
                  </a:lnTo>
                  <a:lnTo>
                    <a:pt x="85" y="176"/>
                  </a:lnTo>
                  <a:lnTo>
                    <a:pt x="83" y="176"/>
                  </a:lnTo>
                  <a:lnTo>
                    <a:pt x="81" y="175"/>
                  </a:lnTo>
                  <a:lnTo>
                    <a:pt x="80" y="174"/>
                  </a:lnTo>
                  <a:lnTo>
                    <a:pt x="78" y="173"/>
                  </a:lnTo>
                  <a:lnTo>
                    <a:pt x="75" y="170"/>
                  </a:lnTo>
                  <a:lnTo>
                    <a:pt x="72" y="168"/>
                  </a:lnTo>
                  <a:lnTo>
                    <a:pt x="69" y="165"/>
                  </a:lnTo>
                  <a:lnTo>
                    <a:pt x="67" y="164"/>
                  </a:lnTo>
                  <a:lnTo>
                    <a:pt x="66" y="163"/>
                  </a:lnTo>
                  <a:lnTo>
                    <a:pt x="65" y="161"/>
                  </a:lnTo>
                  <a:lnTo>
                    <a:pt x="64" y="160"/>
                  </a:lnTo>
                  <a:lnTo>
                    <a:pt x="62" y="158"/>
                  </a:lnTo>
                  <a:lnTo>
                    <a:pt x="61" y="157"/>
                  </a:lnTo>
                  <a:lnTo>
                    <a:pt x="60" y="155"/>
                  </a:lnTo>
                  <a:lnTo>
                    <a:pt x="59" y="154"/>
                  </a:lnTo>
                  <a:lnTo>
                    <a:pt x="58" y="152"/>
                  </a:lnTo>
                  <a:lnTo>
                    <a:pt x="58" y="150"/>
                  </a:lnTo>
                  <a:lnTo>
                    <a:pt x="57" y="149"/>
                  </a:lnTo>
                  <a:lnTo>
                    <a:pt x="56" y="147"/>
                  </a:lnTo>
                  <a:lnTo>
                    <a:pt x="56" y="145"/>
                  </a:lnTo>
                  <a:lnTo>
                    <a:pt x="55" y="144"/>
                  </a:lnTo>
                  <a:lnTo>
                    <a:pt x="55" y="142"/>
                  </a:lnTo>
                  <a:lnTo>
                    <a:pt x="55" y="141"/>
                  </a:lnTo>
                  <a:lnTo>
                    <a:pt x="55" y="139"/>
                  </a:lnTo>
                  <a:lnTo>
                    <a:pt x="55" y="138"/>
                  </a:lnTo>
                  <a:lnTo>
                    <a:pt x="56" y="137"/>
                  </a:lnTo>
                  <a:lnTo>
                    <a:pt x="56" y="135"/>
                  </a:lnTo>
                  <a:lnTo>
                    <a:pt x="56" y="134"/>
                  </a:lnTo>
                  <a:lnTo>
                    <a:pt x="57" y="133"/>
                  </a:lnTo>
                  <a:lnTo>
                    <a:pt x="58" y="131"/>
                  </a:lnTo>
                  <a:lnTo>
                    <a:pt x="59" y="128"/>
                  </a:lnTo>
                  <a:lnTo>
                    <a:pt x="60" y="126"/>
                  </a:lnTo>
                  <a:lnTo>
                    <a:pt x="61" y="124"/>
                  </a:lnTo>
                  <a:lnTo>
                    <a:pt x="63" y="122"/>
                  </a:lnTo>
                  <a:lnTo>
                    <a:pt x="64" y="121"/>
                  </a:lnTo>
                  <a:lnTo>
                    <a:pt x="68" y="117"/>
                  </a:lnTo>
                  <a:lnTo>
                    <a:pt x="69" y="115"/>
                  </a:lnTo>
                  <a:lnTo>
                    <a:pt x="71" y="113"/>
                  </a:lnTo>
                  <a:lnTo>
                    <a:pt x="72" y="110"/>
                  </a:lnTo>
                  <a:lnTo>
                    <a:pt x="74" y="108"/>
                  </a:lnTo>
                  <a:lnTo>
                    <a:pt x="74" y="106"/>
                  </a:lnTo>
                  <a:lnTo>
                    <a:pt x="75" y="104"/>
                  </a:lnTo>
                  <a:lnTo>
                    <a:pt x="75" y="102"/>
                  </a:lnTo>
                  <a:lnTo>
                    <a:pt x="75" y="100"/>
                  </a:lnTo>
                  <a:lnTo>
                    <a:pt x="76" y="99"/>
                  </a:lnTo>
                  <a:lnTo>
                    <a:pt x="77" y="97"/>
                  </a:lnTo>
                  <a:lnTo>
                    <a:pt x="78" y="94"/>
                  </a:lnTo>
                  <a:lnTo>
                    <a:pt x="80" y="91"/>
                  </a:lnTo>
                  <a:lnTo>
                    <a:pt x="81" y="88"/>
                  </a:lnTo>
                  <a:lnTo>
                    <a:pt x="83" y="85"/>
                  </a:lnTo>
                  <a:lnTo>
                    <a:pt x="84" y="82"/>
                  </a:lnTo>
                  <a:lnTo>
                    <a:pt x="84" y="81"/>
                  </a:lnTo>
                  <a:lnTo>
                    <a:pt x="84" y="80"/>
                  </a:lnTo>
                  <a:lnTo>
                    <a:pt x="84" y="79"/>
                  </a:lnTo>
                  <a:lnTo>
                    <a:pt x="83" y="78"/>
                  </a:lnTo>
                  <a:lnTo>
                    <a:pt x="83" y="77"/>
                  </a:lnTo>
                  <a:lnTo>
                    <a:pt x="83" y="76"/>
                  </a:lnTo>
                  <a:lnTo>
                    <a:pt x="82" y="75"/>
                  </a:lnTo>
                  <a:lnTo>
                    <a:pt x="82" y="74"/>
                  </a:lnTo>
                  <a:lnTo>
                    <a:pt x="81" y="72"/>
                  </a:lnTo>
                  <a:lnTo>
                    <a:pt x="79" y="69"/>
                  </a:lnTo>
                  <a:lnTo>
                    <a:pt x="78" y="67"/>
                  </a:lnTo>
                  <a:lnTo>
                    <a:pt x="76" y="64"/>
                  </a:lnTo>
                  <a:lnTo>
                    <a:pt x="75" y="62"/>
                  </a:lnTo>
                  <a:lnTo>
                    <a:pt x="73" y="60"/>
                  </a:lnTo>
                  <a:lnTo>
                    <a:pt x="72" y="57"/>
                  </a:lnTo>
                  <a:lnTo>
                    <a:pt x="70" y="55"/>
                  </a:lnTo>
                  <a:lnTo>
                    <a:pt x="69" y="53"/>
                  </a:lnTo>
                  <a:lnTo>
                    <a:pt x="68" y="52"/>
                  </a:lnTo>
                  <a:lnTo>
                    <a:pt x="67" y="51"/>
                  </a:lnTo>
                  <a:lnTo>
                    <a:pt x="66" y="50"/>
                  </a:lnTo>
                  <a:lnTo>
                    <a:pt x="65" y="49"/>
                  </a:lnTo>
                  <a:lnTo>
                    <a:pt x="64" y="48"/>
                  </a:lnTo>
                  <a:lnTo>
                    <a:pt x="63" y="47"/>
                  </a:lnTo>
                  <a:lnTo>
                    <a:pt x="62" y="46"/>
                  </a:lnTo>
                  <a:lnTo>
                    <a:pt x="61" y="45"/>
                  </a:lnTo>
                  <a:lnTo>
                    <a:pt x="59" y="44"/>
                  </a:lnTo>
                  <a:lnTo>
                    <a:pt x="56" y="42"/>
                  </a:lnTo>
                  <a:lnTo>
                    <a:pt x="53" y="41"/>
                  </a:lnTo>
                  <a:lnTo>
                    <a:pt x="51" y="39"/>
                  </a:lnTo>
                  <a:lnTo>
                    <a:pt x="49" y="39"/>
                  </a:lnTo>
                  <a:lnTo>
                    <a:pt x="48" y="38"/>
                  </a:lnTo>
                  <a:lnTo>
                    <a:pt x="47" y="38"/>
                  </a:lnTo>
                  <a:lnTo>
                    <a:pt x="46" y="37"/>
                  </a:lnTo>
                  <a:lnTo>
                    <a:pt x="44" y="37"/>
                  </a:lnTo>
                  <a:lnTo>
                    <a:pt x="43" y="37"/>
                  </a:lnTo>
                  <a:lnTo>
                    <a:pt x="42" y="37"/>
                  </a:lnTo>
                  <a:lnTo>
                    <a:pt x="41" y="37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38" y="38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5" y="42"/>
                  </a:lnTo>
                  <a:lnTo>
                    <a:pt x="35" y="44"/>
                  </a:lnTo>
                  <a:lnTo>
                    <a:pt x="35" y="45"/>
                  </a:lnTo>
                  <a:lnTo>
                    <a:pt x="35" y="46"/>
                  </a:lnTo>
                  <a:lnTo>
                    <a:pt x="35" y="47"/>
                  </a:lnTo>
                  <a:lnTo>
                    <a:pt x="36" y="48"/>
                  </a:lnTo>
                  <a:lnTo>
                    <a:pt x="36" y="49"/>
                  </a:lnTo>
                  <a:lnTo>
                    <a:pt x="38" y="54"/>
                  </a:lnTo>
                  <a:lnTo>
                    <a:pt x="40" y="60"/>
                  </a:lnTo>
                  <a:lnTo>
                    <a:pt x="41" y="60"/>
                  </a:lnTo>
                  <a:lnTo>
                    <a:pt x="42" y="59"/>
                  </a:lnTo>
                  <a:lnTo>
                    <a:pt x="44" y="59"/>
                  </a:lnTo>
                  <a:lnTo>
                    <a:pt x="45" y="59"/>
                  </a:lnTo>
                  <a:lnTo>
                    <a:pt x="46" y="59"/>
                  </a:lnTo>
                  <a:lnTo>
                    <a:pt x="47" y="59"/>
                  </a:lnTo>
                  <a:lnTo>
                    <a:pt x="48" y="59"/>
                  </a:lnTo>
                  <a:lnTo>
                    <a:pt x="49" y="60"/>
                  </a:lnTo>
                  <a:lnTo>
                    <a:pt x="50" y="61"/>
                  </a:lnTo>
                  <a:lnTo>
                    <a:pt x="50" y="62"/>
                  </a:lnTo>
                  <a:lnTo>
                    <a:pt x="51" y="63"/>
                  </a:lnTo>
                  <a:lnTo>
                    <a:pt x="51" y="64"/>
                  </a:lnTo>
                  <a:lnTo>
                    <a:pt x="52" y="64"/>
                  </a:lnTo>
                  <a:lnTo>
                    <a:pt x="52" y="66"/>
                  </a:lnTo>
                  <a:lnTo>
                    <a:pt x="51" y="67"/>
                  </a:lnTo>
                  <a:lnTo>
                    <a:pt x="51" y="68"/>
                  </a:lnTo>
                  <a:lnTo>
                    <a:pt x="51" y="69"/>
                  </a:lnTo>
                  <a:lnTo>
                    <a:pt x="50" y="70"/>
                  </a:lnTo>
                  <a:lnTo>
                    <a:pt x="50" y="71"/>
                  </a:lnTo>
                  <a:lnTo>
                    <a:pt x="49" y="71"/>
                  </a:lnTo>
                  <a:lnTo>
                    <a:pt x="48" y="72"/>
                  </a:lnTo>
                  <a:lnTo>
                    <a:pt x="47" y="72"/>
                  </a:lnTo>
                  <a:lnTo>
                    <a:pt x="46" y="73"/>
                  </a:lnTo>
                  <a:lnTo>
                    <a:pt x="45" y="73"/>
                  </a:lnTo>
                  <a:lnTo>
                    <a:pt x="44" y="73"/>
                  </a:lnTo>
                  <a:lnTo>
                    <a:pt x="43" y="73"/>
                  </a:lnTo>
                  <a:lnTo>
                    <a:pt x="42" y="73"/>
                  </a:lnTo>
                  <a:lnTo>
                    <a:pt x="41" y="72"/>
                  </a:lnTo>
                  <a:lnTo>
                    <a:pt x="40" y="72"/>
                  </a:lnTo>
                  <a:lnTo>
                    <a:pt x="39" y="71"/>
                  </a:lnTo>
                  <a:lnTo>
                    <a:pt x="38" y="71"/>
                  </a:lnTo>
                  <a:lnTo>
                    <a:pt x="38" y="70"/>
                  </a:lnTo>
                  <a:lnTo>
                    <a:pt x="37" y="70"/>
                  </a:lnTo>
                  <a:lnTo>
                    <a:pt x="37" y="69"/>
                  </a:lnTo>
                  <a:lnTo>
                    <a:pt x="36" y="68"/>
                  </a:lnTo>
                  <a:lnTo>
                    <a:pt x="36" y="67"/>
                  </a:lnTo>
                  <a:lnTo>
                    <a:pt x="36" y="66"/>
                  </a:lnTo>
                  <a:lnTo>
                    <a:pt x="36" y="65"/>
                  </a:lnTo>
                  <a:lnTo>
                    <a:pt x="36" y="64"/>
                  </a:lnTo>
                  <a:lnTo>
                    <a:pt x="37" y="63"/>
                  </a:lnTo>
                  <a:lnTo>
                    <a:pt x="37" y="62"/>
                  </a:lnTo>
                  <a:lnTo>
                    <a:pt x="38" y="61"/>
                  </a:lnTo>
                  <a:lnTo>
                    <a:pt x="39" y="60"/>
                  </a:lnTo>
                  <a:lnTo>
                    <a:pt x="39" y="59"/>
                  </a:lnTo>
                  <a:lnTo>
                    <a:pt x="38" y="58"/>
                  </a:lnTo>
                  <a:lnTo>
                    <a:pt x="38" y="57"/>
                  </a:lnTo>
                  <a:lnTo>
                    <a:pt x="38" y="56"/>
                  </a:lnTo>
                  <a:lnTo>
                    <a:pt x="37" y="54"/>
                  </a:lnTo>
                  <a:lnTo>
                    <a:pt x="36" y="52"/>
                  </a:lnTo>
                  <a:lnTo>
                    <a:pt x="35" y="51"/>
                  </a:lnTo>
                  <a:lnTo>
                    <a:pt x="35" y="50"/>
                  </a:lnTo>
                  <a:lnTo>
                    <a:pt x="34" y="49"/>
                  </a:lnTo>
                  <a:lnTo>
                    <a:pt x="34" y="48"/>
                  </a:lnTo>
                  <a:lnTo>
                    <a:pt x="34" y="47"/>
                  </a:lnTo>
                  <a:lnTo>
                    <a:pt x="33" y="46"/>
                  </a:lnTo>
                  <a:lnTo>
                    <a:pt x="33" y="45"/>
                  </a:lnTo>
                  <a:lnTo>
                    <a:pt x="33" y="44"/>
                  </a:lnTo>
                  <a:lnTo>
                    <a:pt x="33" y="43"/>
                  </a:lnTo>
                  <a:lnTo>
                    <a:pt x="33" y="42"/>
                  </a:lnTo>
                  <a:lnTo>
                    <a:pt x="33" y="41"/>
                  </a:lnTo>
                  <a:lnTo>
                    <a:pt x="33" y="40"/>
                  </a:lnTo>
                  <a:lnTo>
                    <a:pt x="34" y="40"/>
                  </a:lnTo>
                  <a:lnTo>
                    <a:pt x="34" y="39"/>
                  </a:lnTo>
                  <a:lnTo>
                    <a:pt x="35" y="39"/>
                  </a:lnTo>
                  <a:lnTo>
                    <a:pt x="35" y="38"/>
                  </a:lnTo>
                  <a:lnTo>
                    <a:pt x="36" y="37"/>
                  </a:lnTo>
                  <a:lnTo>
                    <a:pt x="37" y="36"/>
                  </a:lnTo>
                  <a:lnTo>
                    <a:pt x="39" y="36"/>
                  </a:lnTo>
                  <a:lnTo>
                    <a:pt x="41" y="35"/>
                  </a:lnTo>
                  <a:lnTo>
                    <a:pt x="43" y="35"/>
                  </a:lnTo>
                  <a:lnTo>
                    <a:pt x="45" y="35"/>
                  </a:lnTo>
                  <a:lnTo>
                    <a:pt x="47" y="36"/>
                  </a:lnTo>
                  <a:lnTo>
                    <a:pt x="49" y="36"/>
                  </a:lnTo>
                  <a:lnTo>
                    <a:pt x="51" y="37"/>
                  </a:lnTo>
                  <a:lnTo>
                    <a:pt x="53" y="38"/>
                  </a:lnTo>
                  <a:lnTo>
                    <a:pt x="55" y="39"/>
                  </a:lnTo>
                  <a:lnTo>
                    <a:pt x="57" y="40"/>
                  </a:lnTo>
                  <a:lnTo>
                    <a:pt x="59" y="41"/>
                  </a:lnTo>
                  <a:lnTo>
                    <a:pt x="61" y="42"/>
                  </a:lnTo>
                  <a:lnTo>
                    <a:pt x="62" y="44"/>
                  </a:lnTo>
                  <a:lnTo>
                    <a:pt x="64" y="46"/>
                  </a:lnTo>
                  <a:lnTo>
                    <a:pt x="66" y="47"/>
                  </a:lnTo>
                  <a:lnTo>
                    <a:pt x="67" y="49"/>
                  </a:lnTo>
                  <a:lnTo>
                    <a:pt x="69" y="51"/>
                  </a:lnTo>
                  <a:lnTo>
                    <a:pt x="70" y="53"/>
                  </a:lnTo>
                  <a:lnTo>
                    <a:pt x="72" y="55"/>
                  </a:lnTo>
                  <a:lnTo>
                    <a:pt x="73" y="57"/>
                  </a:lnTo>
                  <a:lnTo>
                    <a:pt x="75" y="59"/>
                  </a:lnTo>
                  <a:lnTo>
                    <a:pt x="76" y="61"/>
                  </a:lnTo>
                  <a:lnTo>
                    <a:pt x="78" y="65"/>
                  </a:lnTo>
                  <a:lnTo>
                    <a:pt x="80" y="67"/>
                  </a:lnTo>
                  <a:lnTo>
                    <a:pt x="81" y="69"/>
                  </a:lnTo>
                  <a:lnTo>
                    <a:pt x="82" y="71"/>
                  </a:lnTo>
                  <a:lnTo>
                    <a:pt x="83" y="73"/>
                  </a:lnTo>
                  <a:lnTo>
                    <a:pt x="83" y="75"/>
                  </a:lnTo>
                  <a:lnTo>
                    <a:pt x="84" y="76"/>
                  </a:lnTo>
                  <a:lnTo>
                    <a:pt x="85" y="78"/>
                  </a:lnTo>
                  <a:lnTo>
                    <a:pt x="86" y="80"/>
                  </a:lnTo>
                  <a:lnTo>
                    <a:pt x="87" y="80"/>
                  </a:lnTo>
                  <a:lnTo>
                    <a:pt x="87" y="79"/>
                  </a:lnTo>
                  <a:lnTo>
                    <a:pt x="88" y="79"/>
                  </a:lnTo>
                  <a:lnTo>
                    <a:pt x="89" y="79"/>
                  </a:lnTo>
                  <a:lnTo>
                    <a:pt x="90" y="78"/>
                  </a:lnTo>
                  <a:lnTo>
                    <a:pt x="92" y="78"/>
                  </a:lnTo>
                  <a:lnTo>
                    <a:pt x="94" y="77"/>
                  </a:lnTo>
                  <a:lnTo>
                    <a:pt x="97" y="75"/>
                  </a:lnTo>
                  <a:lnTo>
                    <a:pt x="99" y="75"/>
                  </a:lnTo>
                  <a:lnTo>
                    <a:pt x="101" y="74"/>
                  </a:lnTo>
                  <a:lnTo>
                    <a:pt x="103" y="73"/>
                  </a:lnTo>
                  <a:lnTo>
                    <a:pt x="104" y="72"/>
                  </a:lnTo>
                  <a:lnTo>
                    <a:pt x="105" y="72"/>
                  </a:lnTo>
                  <a:lnTo>
                    <a:pt x="106" y="72"/>
                  </a:lnTo>
                  <a:lnTo>
                    <a:pt x="106" y="71"/>
                  </a:lnTo>
                  <a:lnTo>
                    <a:pt x="107" y="71"/>
                  </a:lnTo>
                  <a:lnTo>
                    <a:pt x="105" y="66"/>
                  </a:lnTo>
                  <a:lnTo>
                    <a:pt x="104" y="62"/>
                  </a:lnTo>
                  <a:lnTo>
                    <a:pt x="102" y="57"/>
                  </a:lnTo>
                  <a:lnTo>
                    <a:pt x="102" y="55"/>
                  </a:lnTo>
                  <a:lnTo>
                    <a:pt x="101" y="52"/>
                  </a:lnTo>
                  <a:lnTo>
                    <a:pt x="101" y="50"/>
                  </a:lnTo>
                  <a:lnTo>
                    <a:pt x="101" y="47"/>
                  </a:lnTo>
                  <a:lnTo>
                    <a:pt x="100" y="45"/>
                  </a:lnTo>
                  <a:lnTo>
                    <a:pt x="100" y="43"/>
                  </a:lnTo>
                  <a:lnTo>
                    <a:pt x="100" y="40"/>
                  </a:lnTo>
                  <a:lnTo>
                    <a:pt x="100" y="38"/>
                  </a:lnTo>
                  <a:lnTo>
                    <a:pt x="100" y="36"/>
                  </a:lnTo>
                  <a:lnTo>
                    <a:pt x="100" y="34"/>
                  </a:lnTo>
                  <a:lnTo>
                    <a:pt x="101" y="32"/>
                  </a:lnTo>
                  <a:lnTo>
                    <a:pt x="101" y="29"/>
                  </a:lnTo>
                  <a:lnTo>
                    <a:pt x="102" y="28"/>
                  </a:lnTo>
                  <a:lnTo>
                    <a:pt x="103" y="26"/>
                  </a:lnTo>
                  <a:lnTo>
                    <a:pt x="104" y="24"/>
                  </a:lnTo>
                  <a:lnTo>
                    <a:pt x="105" y="22"/>
                  </a:lnTo>
                  <a:lnTo>
                    <a:pt x="106" y="20"/>
                  </a:lnTo>
                  <a:lnTo>
                    <a:pt x="107" y="19"/>
                  </a:lnTo>
                  <a:lnTo>
                    <a:pt x="109" y="17"/>
                  </a:lnTo>
                  <a:lnTo>
                    <a:pt x="110" y="16"/>
                  </a:lnTo>
                  <a:lnTo>
                    <a:pt x="112" y="15"/>
                  </a:lnTo>
                  <a:lnTo>
                    <a:pt x="114" y="14"/>
                  </a:lnTo>
                  <a:lnTo>
                    <a:pt x="115" y="13"/>
                  </a:lnTo>
                  <a:lnTo>
                    <a:pt x="116" y="13"/>
                  </a:lnTo>
                  <a:lnTo>
                    <a:pt x="118" y="12"/>
                  </a:lnTo>
                  <a:lnTo>
                    <a:pt x="119" y="12"/>
                  </a:lnTo>
                  <a:lnTo>
                    <a:pt x="122" y="11"/>
                  </a:lnTo>
                  <a:lnTo>
                    <a:pt x="124" y="11"/>
                  </a:lnTo>
                  <a:lnTo>
                    <a:pt x="126" y="11"/>
                  </a:lnTo>
                  <a:lnTo>
                    <a:pt x="127" y="11"/>
                  </a:lnTo>
                  <a:lnTo>
                    <a:pt x="129" y="11"/>
                  </a:lnTo>
                  <a:lnTo>
                    <a:pt x="130" y="11"/>
                  </a:lnTo>
                  <a:lnTo>
                    <a:pt x="131" y="11"/>
                  </a:lnTo>
                  <a:lnTo>
                    <a:pt x="132" y="11"/>
                  </a:lnTo>
                  <a:lnTo>
                    <a:pt x="134" y="12"/>
                  </a:lnTo>
                  <a:lnTo>
                    <a:pt x="136" y="13"/>
                  </a:lnTo>
                  <a:lnTo>
                    <a:pt x="138" y="13"/>
                  </a:lnTo>
                  <a:lnTo>
                    <a:pt x="139" y="14"/>
                  </a:lnTo>
                  <a:lnTo>
                    <a:pt x="140" y="14"/>
                  </a:lnTo>
                  <a:lnTo>
                    <a:pt x="141" y="15"/>
                  </a:lnTo>
                  <a:lnTo>
                    <a:pt x="143" y="15"/>
                  </a:lnTo>
                  <a:lnTo>
                    <a:pt x="143" y="16"/>
                  </a:lnTo>
                  <a:lnTo>
                    <a:pt x="144" y="17"/>
                  </a:lnTo>
                  <a:lnTo>
                    <a:pt x="146" y="18"/>
                  </a:lnTo>
                  <a:lnTo>
                    <a:pt x="147" y="20"/>
                  </a:lnTo>
                  <a:lnTo>
                    <a:pt x="148" y="20"/>
                  </a:lnTo>
                  <a:lnTo>
                    <a:pt x="148" y="21"/>
                  </a:lnTo>
                  <a:lnTo>
                    <a:pt x="149" y="21"/>
                  </a:lnTo>
                  <a:lnTo>
                    <a:pt x="149" y="22"/>
                  </a:lnTo>
                  <a:lnTo>
                    <a:pt x="150" y="22"/>
                  </a:lnTo>
                  <a:lnTo>
                    <a:pt x="151" y="21"/>
                  </a:lnTo>
                  <a:lnTo>
                    <a:pt x="152" y="20"/>
                  </a:lnTo>
                  <a:lnTo>
                    <a:pt x="153" y="20"/>
                  </a:lnTo>
                  <a:lnTo>
                    <a:pt x="154" y="19"/>
                  </a:lnTo>
                  <a:lnTo>
                    <a:pt x="155" y="18"/>
                  </a:lnTo>
                  <a:lnTo>
                    <a:pt x="156" y="18"/>
                  </a:lnTo>
                  <a:lnTo>
                    <a:pt x="157" y="18"/>
                  </a:lnTo>
                  <a:lnTo>
                    <a:pt x="158" y="17"/>
                  </a:lnTo>
                  <a:lnTo>
                    <a:pt x="159" y="17"/>
                  </a:lnTo>
                  <a:lnTo>
                    <a:pt x="160" y="17"/>
                  </a:lnTo>
                  <a:lnTo>
                    <a:pt x="161" y="17"/>
                  </a:lnTo>
                  <a:lnTo>
                    <a:pt x="162" y="17"/>
                  </a:lnTo>
                  <a:lnTo>
                    <a:pt x="163" y="17"/>
                  </a:lnTo>
                  <a:lnTo>
                    <a:pt x="164" y="17"/>
                  </a:lnTo>
                  <a:lnTo>
                    <a:pt x="165" y="17"/>
                  </a:lnTo>
                  <a:lnTo>
                    <a:pt x="165" y="18"/>
                  </a:lnTo>
                  <a:lnTo>
                    <a:pt x="166" y="18"/>
                  </a:lnTo>
                  <a:lnTo>
                    <a:pt x="166" y="19"/>
                  </a:lnTo>
                  <a:lnTo>
                    <a:pt x="167" y="19"/>
                  </a:lnTo>
                  <a:lnTo>
                    <a:pt x="167" y="20"/>
                  </a:lnTo>
                  <a:lnTo>
                    <a:pt x="168" y="21"/>
                  </a:lnTo>
                  <a:lnTo>
                    <a:pt x="168" y="22"/>
                  </a:lnTo>
                  <a:lnTo>
                    <a:pt x="168" y="23"/>
                  </a:lnTo>
                  <a:lnTo>
                    <a:pt x="168" y="24"/>
                  </a:lnTo>
                  <a:lnTo>
                    <a:pt x="169" y="25"/>
                  </a:lnTo>
                  <a:lnTo>
                    <a:pt x="169" y="26"/>
                  </a:lnTo>
                  <a:lnTo>
                    <a:pt x="169" y="27"/>
                  </a:lnTo>
                  <a:lnTo>
                    <a:pt x="169" y="28"/>
                  </a:lnTo>
                  <a:lnTo>
                    <a:pt x="169" y="29"/>
                  </a:lnTo>
                  <a:lnTo>
                    <a:pt x="169" y="31"/>
                  </a:lnTo>
                  <a:lnTo>
                    <a:pt x="170" y="32"/>
                  </a:lnTo>
                  <a:lnTo>
                    <a:pt x="171" y="32"/>
                  </a:lnTo>
                  <a:lnTo>
                    <a:pt x="171" y="33"/>
                  </a:lnTo>
                  <a:lnTo>
                    <a:pt x="172" y="33"/>
                  </a:lnTo>
                  <a:lnTo>
                    <a:pt x="172" y="34"/>
                  </a:lnTo>
                  <a:lnTo>
                    <a:pt x="173" y="35"/>
                  </a:lnTo>
                  <a:lnTo>
                    <a:pt x="173" y="36"/>
                  </a:lnTo>
                  <a:lnTo>
                    <a:pt x="173" y="37"/>
                  </a:lnTo>
                  <a:lnTo>
                    <a:pt x="173" y="38"/>
                  </a:lnTo>
                  <a:lnTo>
                    <a:pt x="173" y="39"/>
                  </a:lnTo>
                  <a:lnTo>
                    <a:pt x="172" y="40"/>
                  </a:lnTo>
                  <a:lnTo>
                    <a:pt x="172" y="41"/>
                  </a:lnTo>
                  <a:lnTo>
                    <a:pt x="171" y="42"/>
                  </a:lnTo>
                  <a:lnTo>
                    <a:pt x="170" y="43"/>
                  </a:lnTo>
                  <a:lnTo>
                    <a:pt x="169" y="44"/>
                  </a:lnTo>
                  <a:lnTo>
                    <a:pt x="167" y="45"/>
                  </a:lnTo>
                  <a:lnTo>
                    <a:pt x="166" y="45"/>
                  </a:lnTo>
                  <a:lnTo>
                    <a:pt x="165" y="46"/>
                  </a:lnTo>
                  <a:lnTo>
                    <a:pt x="163" y="46"/>
                  </a:lnTo>
                  <a:lnTo>
                    <a:pt x="163" y="47"/>
                  </a:lnTo>
                  <a:lnTo>
                    <a:pt x="164" y="51"/>
                  </a:lnTo>
                  <a:lnTo>
                    <a:pt x="165" y="54"/>
                  </a:lnTo>
                  <a:lnTo>
                    <a:pt x="166" y="58"/>
                  </a:lnTo>
                  <a:lnTo>
                    <a:pt x="167" y="62"/>
                  </a:lnTo>
                  <a:lnTo>
                    <a:pt x="167" y="65"/>
                  </a:lnTo>
                  <a:lnTo>
                    <a:pt x="168" y="69"/>
                  </a:lnTo>
                  <a:lnTo>
                    <a:pt x="168" y="73"/>
                  </a:lnTo>
                  <a:lnTo>
                    <a:pt x="169" y="76"/>
                  </a:lnTo>
                  <a:lnTo>
                    <a:pt x="169" y="80"/>
                  </a:lnTo>
                  <a:lnTo>
                    <a:pt x="169" y="84"/>
                  </a:lnTo>
                  <a:lnTo>
                    <a:pt x="169" y="88"/>
                  </a:lnTo>
                  <a:lnTo>
                    <a:pt x="169" y="91"/>
                  </a:lnTo>
                  <a:lnTo>
                    <a:pt x="169" y="95"/>
                  </a:lnTo>
                  <a:lnTo>
                    <a:pt x="169" y="99"/>
                  </a:lnTo>
                  <a:lnTo>
                    <a:pt x="169" y="103"/>
                  </a:lnTo>
                  <a:lnTo>
                    <a:pt x="169" y="106"/>
                  </a:lnTo>
                  <a:lnTo>
                    <a:pt x="169" y="108"/>
                  </a:lnTo>
                  <a:lnTo>
                    <a:pt x="169" y="110"/>
                  </a:lnTo>
                  <a:lnTo>
                    <a:pt x="170" y="118"/>
                  </a:lnTo>
                  <a:lnTo>
                    <a:pt x="170" y="120"/>
                  </a:lnTo>
                  <a:lnTo>
                    <a:pt x="170" y="122"/>
                  </a:lnTo>
                  <a:lnTo>
                    <a:pt x="171" y="122"/>
                  </a:lnTo>
                  <a:lnTo>
                    <a:pt x="172" y="122"/>
                  </a:lnTo>
                  <a:lnTo>
                    <a:pt x="172" y="121"/>
                  </a:lnTo>
                  <a:lnTo>
                    <a:pt x="173" y="121"/>
                  </a:lnTo>
                  <a:lnTo>
                    <a:pt x="174" y="121"/>
                  </a:lnTo>
                  <a:lnTo>
                    <a:pt x="175" y="121"/>
                  </a:lnTo>
                  <a:lnTo>
                    <a:pt x="176" y="121"/>
                  </a:lnTo>
                  <a:lnTo>
                    <a:pt x="177" y="122"/>
                  </a:lnTo>
                  <a:lnTo>
                    <a:pt x="178" y="123"/>
                  </a:lnTo>
                  <a:lnTo>
                    <a:pt x="179" y="123"/>
                  </a:lnTo>
                  <a:lnTo>
                    <a:pt x="179" y="124"/>
                  </a:lnTo>
                  <a:lnTo>
                    <a:pt x="180" y="121"/>
                  </a:lnTo>
                  <a:lnTo>
                    <a:pt x="180" y="118"/>
                  </a:lnTo>
                  <a:lnTo>
                    <a:pt x="180" y="114"/>
                  </a:lnTo>
                  <a:lnTo>
                    <a:pt x="181" y="111"/>
                  </a:lnTo>
                  <a:lnTo>
                    <a:pt x="181" y="108"/>
                  </a:lnTo>
                  <a:lnTo>
                    <a:pt x="181" y="104"/>
                  </a:lnTo>
                  <a:lnTo>
                    <a:pt x="182" y="97"/>
                  </a:lnTo>
                  <a:lnTo>
                    <a:pt x="183" y="90"/>
                  </a:lnTo>
                  <a:lnTo>
                    <a:pt x="183" y="83"/>
                  </a:lnTo>
                  <a:lnTo>
                    <a:pt x="185" y="76"/>
                  </a:lnTo>
                  <a:lnTo>
                    <a:pt x="186" y="68"/>
                  </a:lnTo>
                  <a:lnTo>
                    <a:pt x="186" y="65"/>
                  </a:lnTo>
                  <a:lnTo>
                    <a:pt x="187" y="61"/>
                  </a:lnTo>
                  <a:lnTo>
                    <a:pt x="188" y="57"/>
                  </a:lnTo>
                  <a:lnTo>
                    <a:pt x="189" y="54"/>
                  </a:lnTo>
                  <a:lnTo>
                    <a:pt x="190" y="50"/>
                  </a:lnTo>
                  <a:lnTo>
                    <a:pt x="191" y="47"/>
                  </a:lnTo>
                  <a:lnTo>
                    <a:pt x="192" y="43"/>
                  </a:lnTo>
                  <a:lnTo>
                    <a:pt x="193" y="40"/>
                  </a:lnTo>
                  <a:lnTo>
                    <a:pt x="194" y="37"/>
                  </a:lnTo>
                  <a:lnTo>
                    <a:pt x="196" y="34"/>
                  </a:lnTo>
                  <a:lnTo>
                    <a:pt x="197" y="31"/>
                  </a:lnTo>
                  <a:lnTo>
                    <a:pt x="199" y="28"/>
                  </a:lnTo>
                  <a:lnTo>
                    <a:pt x="200" y="25"/>
                  </a:lnTo>
                  <a:lnTo>
                    <a:pt x="202" y="22"/>
                  </a:lnTo>
                  <a:lnTo>
                    <a:pt x="204" y="20"/>
                  </a:lnTo>
                  <a:lnTo>
                    <a:pt x="206" y="17"/>
                  </a:lnTo>
                  <a:lnTo>
                    <a:pt x="207" y="16"/>
                  </a:lnTo>
                  <a:lnTo>
                    <a:pt x="208" y="14"/>
                  </a:lnTo>
                  <a:lnTo>
                    <a:pt x="210" y="13"/>
                  </a:lnTo>
                  <a:lnTo>
                    <a:pt x="211" y="12"/>
                  </a:lnTo>
                  <a:lnTo>
                    <a:pt x="212" y="11"/>
                  </a:lnTo>
                  <a:lnTo>
                    <a:pt x="213" y="10"/>
                  </a:lnTo>
                  <a:lnTo>
                    <a:pt x="215" y="9"/>
                  </a:lnTo>
                  <a:lnTo>
                    <a:pt x="216" y="8"/>
                  </a:lnTo>
                  <a:lnTo>
                    <a:pt x="218" y="6"/>
                  </a:lnTo>
                  <a:lnTo>
                    <a:pt x="220" y="5"/>
                  </a:lnTo>
                  <a:lnTo>
                    <a:pt x="223" y="4"/>
                  </a:lnTo>
                  <a:lnTo>
                    <a:pt x="225" y="3"/>
                  </a:lnTo>
                  <a:lnTo>
                    <a:pt x="228" y="2"/>
                  </a:lnTo>
                  <a:lnTo>
                    <a:pt x="230" y="1"/>
                  </a:lnTo>
                  <a:lnTo>
                    <a:pt x="233" y="1"/>
                  </a:lnTo>
                  <a:lnTo>
                    <a:pt x="236" y="0"/>
                  </a:lnTo>
                  <a:lnTo>
                    <a:pt x="238" y="0"/>
                  </a:lnTo>
                  <a:lnTo>
                    <a:pt x="239" y="0"/>
                  </a:lnTo>
                  <a:lnTo>
                    <a:pt x="243" y="0"/>
                  </a:lnTo>
                  <a:lnTo>
                    <a:pt x="244" y="0"/>
                  </a:lnTo>
                  <a:lnTo>
                    <a:pt x="246" y="0"/>
                  </a:lnTo>
                  <a:lnTo>
                    <a:pt x="248" y="0"/>
                  </a:lnTo>
                  <a:lnTo>
                    <a:pt x="250" y="1"/>
                  </a:lnTo>
                  <a:lnTo>
                    <a:pt x="252" y="1"/>
                  </a:lnTo>
                  <a:lnTo>
                    <a:pt x="255" y="2"/>
                  </a:lnTo>
                  <a:lnTo>
                    <a:pt x="257" y="3"/>
                  </a:lnTo>
                  <a:lnTo>
                    <a:pt x="259" y="4"/>
                  </a:lnTo>
                  <a:lnTo>
                    <a:pt x="261" y="5"/>
                  </a:lnTo>
                  <a:lnTo>
                    <a:pt x="262" y="6"/>
                  </a:lnTo>
                  <a:lnTo>
                    <a:pt x="264" y="8"/>
                  </a:lnTo>
                  <a:lnTo>
                    <a:pt x="266" y="9"/>
                  </a:lnTo>
                  <a:lnTo>
                    <a:pt x="267" y="11"/>
                  </a:lnTo>
                  <a:lnTo>
                    <a:pt x="268" y="12"/>
                  </a:lnTo>
                  <a:lnTo>
                    <a:pt x="270" y="14"/>
                  </a:lnTo>
                  <a:lnTo>
                    <a:pt x="271" y="16"/>
                  </a:lnTo>
                  <a:lnTo>
                    <a:pt x="272" y="18"/>
                  </a:lnTo>
                  <a:lnTo>
                    <a:pt x="273" y="20"/>
                  </a:lnTo>
                  <a:lnTo>
                    <a:pt x="273" y="22"/>
                  </a:lnTo>
                  <a:lnTo>
                    <a:pt x="274" y="24"/>
                  </a:lnTo>
                  <a:lnTo>
                    <a:pt x="275" y="26"/>
                  </a:lnTo>
                  <a:lnTo>
                    <a:pt x="275" y="28"/>
                  </a:lnTo>
                  <a:lnTo>
                    <a:pt x="276" y="30"/>
                  </a:lnTo>
                  <a:lnTo>
                    <a:pt x="276" y="32"/>
                  </a:lnTo>
                  <a:lnTo>
                    <a:pt x="277" y="35"/>
                  </a:lnTo>
                  <a:lnTo>
                    <a:pt x="277" y="37"/>
                  </a:lnTo>
                  <a:lnTo>
                    <a:pt x="277" y="39"/>
                  </a:lnTo>
                  <a:lnTo>
                    <a:pt x="277" y="42"/>
                  </a:lnTo>
                  <a:lnTo>
                    <a:pt x="277" y="44"/>
                  </a:lnTo>
                  <a:lnTo>
                    <a:pt x="277" y="46"/>
                  </a:lnTo>
                  <a:lnTo>
                    <a:pt x="277" y="49"/>
                  </a:lnTo>
                  <a:lnTo>
                    <a:pt x="277" y="51"/>
                  </a:lnTo>
                  <a:lnTo>
                    <a:pt x="277" y="53"/>
                  </a:lnTo>
                  <a:lnTo>
                    <a:pt x="277" y="55"/>
                  </a:lnTo>
                  <a:lnTo>
                    <a:pt x="276" y="58"/>
                  </a:lnTo>
                  <a:lnTo>
                    <a:pt x="276" y="60"/>
                  </a:lnTo>
                  <a:lnTo>
                    <a:pt x="274" y="64"/>
                  </a:lnTo>
                  <a:lnTo>
                    <a:pt x="273" y="68"/>
                  </a:lnTo>
                  <a:lnTo>
                    <a:pt x="271" y="72"/>
                  </a:lnTo>
                  <a:lnTo>
                    <a:pt x="269" y="76"/>
                  </a:lnTo>
                  <a:lnTo>
                    <a:pt x="267" y="79"/>
                  </a:lnTo>
                  <a:lnTo>
                    <a:pt x="265" y="83"/>
                  </a:lnTo>
                  <a:lnTo>
                    <a:pt x="263" y="86"/>
                  </a:lnTo>
                  <a:lnTo>
                    <a:pt x="261" y="90"/>
                  </a:lnTo>
                  <a:lnTo>
                    <a:pt x="258" y="93"/>
                  </a:lnTo>
                  <a:lnTo>
                    <a:pt x="256" y="96"/>
                  </a:lnTo>
                  <a:lnTo>
                    <a:pt x="253" y="99"/>
                  </a:lnTo>
                  <a:lnTo>
                    <a:pt x="250" y="102"/>
                  </a:lnTo>
                  <a:lnTo>
                    <a:pt x="247" y="105"/>
                  </a:lnTo>
                  <a:lnTo>
                    <a:pt x="244" y="108"/>
                  </a:lnTo>
                  <a:lnTo>
                    <a:pt x="240" y="110"/>
                  </a:lnTo>
                  <a:lnTo>
                    <a:pt x="237" y="113"/>
                  </a:lnTo>
                  <a:lnTo>
                    <a:pt x="236" y="113"/>
                  </a:lnTo>
                  <a:lnTo>
                    <a:pt x="235" y="114"/>
                  </a:lnTo>
                  <a:lnTo>
                    <a:pt x="234" y="114"/>
                  </a:lnTo>
                  <a:lnTo>
                    <a:pt x="233" y="115"/>
                  </a:lnTo>
                  <a:lnTo>
                    <a:pt x="231" y="116"/>
                  </a:lnTo>
                  <a:lnTo>
                    <a:pt x="229" y="117"/>
                  </a:lnTo>
                  <a:lnTo>
                    <a:pt x="227" y="118"/>
                  </a:lnTo>
                  <a:lnTo>
                    <a:pt x="226" y="118"/>
                  </a:lnTo>
                  <a:lnTo>
                    <a:pt x="225" y="119"/>
                  </a:lnTo>
                  <a:lnTo>
                    <a:pt x="224" y="119"/>
                  </a:lnTo>
                  <a:lnTo>
                    <a:pt x="224" y="120"/>
                  </a:lnTo>
                  <a:lnTo>
                    <a:pt x="223" y="120"/>
                  </a:lnTo>
                  <a:lnTo>
                    <a:pt x="223" y="121"/>
                  </a:lnTo>
                  <a:lnTo>
                    <a:pt x="224" y="121"/>
                  </a:lnTo>
                  <a:lnTo>
                    <a:pt x="225" y="121"/>
                  </a:lnTo>
                  <a:lnTo>
                    <a:pt x="226" y="121"/>
                  </a:lnTo>
                  <a:lnTo>
                    <a:pt x="226" y="120"/>
                  </a:lnTo>
                  <a:lnTo>
                    <a:pt x="228" y="120"/>
                  </a:lnTo>
                  <a:lnTo>
                    <a:pt x="230" y="120"/>
                  </a:lnTo>
                  <a:lnTo>
                    <a:pt x="232" y="120"/>
                  </a:lnTo>
                  <a:lnTo>
                    <a:pt x="233" y="120"/>
                  </a:lnTo>
                  <a:lnTo>
                    <a:pt x="235" y="120"/>
                  </a:lnTo>
                  <a:lnTo>
                    <a:pt x="236" y="120"/>
                  </a:lnTo>
                  <a:lnTo>
                    <a:pt x="237" y="121"/>
                  </a:lnTo>
                  <a:lnTo>
                    <a:pt x="238" y="121"/>
                  </a:lnTo>
                  <a:lnTo>
                    <a:pt x="239" y="121"/>
                  </a:lnTo>
                  <a:lnTo>
                    <a:pt x="240" y="122"/>
                  </a:lnTo>
                  <a:lnTo>
                    <a:pt x="241" y="123"/>
                  </a:lnTo>
                  <a:lnTo>
                    <a:pt x="242" y="124"/>
                  </a:lnTo>
                  <a:lnTo>
                    <a:pt x="243" y="125"/>
                  </a:lnTo>
                  <a:lnTo>
                    <a:pt x="243" y="126"/>
                  </a:lnTo>
                  <a:lnTo>
                    <a:pt x="244" y="128"/>
                  </a:lnTo>
                  <a:lnTo>
                    <a:pt x="244" y="129"/>
                  </a:lnTo>
                  <a:lnTo>
                    <a:pt x="244" y="131"/>
                  </a:lnTo>
                  <a:lnTo>
                    <a:pt x="245" y="132"/>
                  </a:lnTo>
                  <a:lnTo>
                    <a:pt x="244" y="134"/>
                  </a:lnTo>
                  <a:lnTo>
                    <a:pt x="243" y="136"/>
                  </a:lnTo>
                  <a:lnTo>
                    <a:pt x="243" y="137"/>
                  </a:lnTo>
                  <a:lnTo>
                    <a:pt x="242" y="138"/>
                  </a:lnTo>
                  <a:lnTo>
                    <a:pt x="241" y="139"/>
                  </a:lnTo>
                  <a:lnTo>
                    <a:pt x="240" y="140"/>
                  </a:lnTo>
                  <a:lnTo>
                    <a:pt x="239" y="141"/>
                  </a:lnTo>
                  <a:lnTo>
                    <a:pt x="238" y="142"/>
                  </a:lnTo>
                  <a:lnTo>
                    <a:pt x="237" y="143"/>
                  </a:lnTo>
                  <a:lnTo>
                    <a:pt x="236" y="143"/>
                  </a:lnTo>
                  <a:lnTo>
                    <a:pt x="235" y="144"/>
                  </a:lnTo>
                  <a:lnTo>
                    <a:pt x="234" y="144"/>
                  </a:lnTo>
                  <a:lnTo>
                    <a:pt x="232" y="145"/>
                  </a:lnTo>
                  <a:lnTo>
                    <a:pt x="231" y="145"/>
                  </a:lnTo>
                  <a:lnTo>
                    <a:pt x="229" y="145"/>
                  </a:lnTo>
                  <a:lnTo>
                    <a:pt x="226" y="146"/>
                  </a:lnTo>
                  <a:lnTo>
                    <a:pt x="224" y="146"/>
                  </a:lnTo>
                  <a:lnTo>
                    <a:pt x="222" y="146"/>
                  </a:lnTo>
                  <a:lnTo>
                    <a:pt x="221" y="146"/>
                  </a:lnTo>
                  <a:lnTo>
                    <a:pt x="220" y="146"/>
                  </a:lnTo>
                  <a:lnTo>
                    <a:pt x="219" y="146"/>
                  </a:lnTo>
                  <a:lnTo>
                    <a:pt x="218" y="146"/>
                  </a:lnTo>
                  <a:lnTo>
                    <a:pt x="217" y="147"/>
                  </a:lnTo>
                  <a:lnTo>
                    <a:pt x="216" y="147"/>
                  </a:lnTo>
                  <a:lnTo>
                    <a:pt x="215" y="148"/>
                  </a:lnTo>
                  <a:lnTo>
                    <a:pt x="219" y="149"/>
                  </a:lnTo>
                  <a:lnTo>
                    <a:pt x="223" y="150"/>
                  </a:lnTo>
                  <a:lnTo>
                    <a:pt x="226" y="151"/>
                  </a:lnTo>
                  <a:lnTo>
                    <a:pt x="230" y="152"/>
                  </a:lnTo>
                  <a:lnTo>
                    <a:pt x="233" y="153"/>
                  </a:lnTo>
                  <a:lnTo>
                    <a:pt x="236" y="154"/>
                  </a:lnTo>
                  <a:lnTo>
                    <a:pt x="239" y="155"/>
                  </a:lnTo>
                  <a:lnTo>
                    <a:pt x="242" y="157"/>
                  </a:lnTo>
                  <a:lnTo>
                    <a:pt x="243" y="158"/>
                  </a:lnTo>
                  <a:lnTo>
                    <a:pt x="245" y="159"/>
                  </a:lnTo>
                  <a:lnTo>
                    <a:pt x="246" y="160"/>
                  </a:lnTo>
                  <a:lnTo>
                    <a:pt x="248" y="161"/>
                  </a:lnTo>
                  <a:lnTo>
                    <a:pt x="249" y="162"/>
                  </a:lnTo>
                  <a:lnTo>
                    <a:pt x="250" y="163"/>
                  </a:lnTo>
                  <a:lnTo>
                    <a:pt x="251" y="164"/>
                  </a:lnTo>
                  <a:lnTo>
                    <a:pt x="252" y="165"/>
                  </a:lnTo>
                  <a:lnTo>
                    <a:pt x="254" y="167"/>
                  </a:lnTo>
                  <a:lnTo>
                    <a:pt x="255" y="168"/>
                  </a:lnTo>
                  <a:lnTo>
                    <a:pt x="256" y="170"/>
                  </a:lnTo>
                  <a:lnTo>
                    <a:pt x="257" y="171"/>
                  </a:lnTo>
                  <a:lnTo>
                    <a:pt x="258" y="173"/>
                  </a:lnTo>
                  <a:lnTo>
                    <a:pt x="259" y="175"/>
                  </a:lnTo>
                  <a:lnTo>
                    <a:pt x="259" y="176"/>
                  </a:lnTo>
                  <a:lnTo>
                    <a:pt x="260" y="178"/>
                  </a:lnTo>
                  <a:lnTo>
                    <a:pt x="261" y="179"/>
                  </a:lnTo>
                  <a:lnTo>
                    <a:pt x="262" y="180"/>
                  </a:lnTo>
                  <a:lnTo>
                    <a:pt x="263" y="180"/>
                  </a:lnTo>
                  <a:lnTo>
                    <a:pt x="264" y="180"/>
                  </a:lnTo>
                  <a:lnTo>
                    <a:pt x="265" y="179"/>
                  </a:lnTo>
                  <a:lnTo>
                    <a:pt x="266" y="178"/>
                  </a:lnTo>
                  <a:lnTo>
                    <a:pt x="267" y="177"/>
                  </a:lnTo>
                  <a:lnTo>
                    <a:pt x="268" y="176"/>
                  </a:lnTo>
                  <a:lnTo>
                    <a:pt x="269" y="175"/>
                  </a:lnTo>
                  <a:lnTo>
                    <a:pt x="270" y="173"/>
                  </a:lnTo>
                  <a:lnTo>
                    <a:pt x="270" y="171"/>
                  </a:lnTo>
                  <a:lnTo>
                    <a:pt x="271" y="170"/>
                  </a:lnTo>
                  <a:lnTo>
                    <a:pt x="272" y="168"/>
                  </a:lnTo>
                  <a:lnTo>
                    <a:pt x="273" y="167"/>
                  </a:lnTo>
                  <a:lnTo>
                    <a:pt x="273" y="166"/>
                  </a:lnTo>
                  <a:lnTo>
                    <a:pt x="273" y="165"/>
                  </a:lnTo>
                  <a:lnTo>
                    <a:pt x="274" y="165"/>
                  </a:lnTo>
                  <a:lnTo>
                    <a:pt x="274" y="164"/>
                  </a:lnTo>
                  <a:lnTo>
                    <a:pt x="275" y="164"/>
                  </a:lnTo>
                  <a:lnTo>
                    <a:pt x="276" y="164"/>
                  </a:lnTo>
                  <a:lnTo>
                    <a:pt x="275" y="166"/>
                  </a:lnTo>
                  <a:lnTo>
                    <a:pt x="275" y="168"/>
                  </a:lnTo>
                  <a:lnTo>
                    <a:pt x="275" y="169"/>
                  </a:lnTo>
                  <a:lnTo>
                    <a:pt x="275" y="171"/>
                  </a:lnTo>
                  <a:lnTo>
                    <a:pt x="274" y="173"/>
                  </a:lnTo>
                  <a:lnTo>
                    <a:pt x="274" y="175"/>
                  </a:lnTo>
                  <a:lnTo>
                    <a:pt x="273" y="178"/>
                  </a:lnTo>
                  <a:lnTo>
                    <a:pt x="272" y="180"/>
                  </a:lnTo>
                  <a:lnTo>
                    <a:pt x="271" y="182"/>
                  </a:lnTo>
                  <a:lnTo>
                    <a:pt x="270" y="184"/>
                  </a:lnTo>
                  <a:lnTo>
                    <a:pt x="270" y="185"/>
                  </a:lnTo>
                  <a:lnTo>
                    <a:pt x="268" y="187"/>
                  </a:lnTo>
                  <a:lnTo>
                    <a:pt x="267" y="189"/>
                  </a:lnTo>
                  <a:lnTo>
                    <a:pt x="266" y="190"/>
                  </a:lnTo>
                  <a:lnTo>
                    <a:pt x="265" y="191"/>
                  </a:lnTo>
                  <a:lnTo>
                    <a:pt x="263" y="193"/>
                  </a:lnTo>
                  <a:lnTo>
                    <a:pt x="263" y="194"/>
                  </a:lnTo>
                  <a:lnTo>
                    <a:pt x="263" y="196"/>
                  </a:lnTo>
                  <a:lnTo>
                    <a:pt x="263" y="199"/>
                  </a:lnTo>
                  <a:lnTo>
                    <a:pt x="263" y="201"/>
                  </a:lnTo>
                  <a:lnTo>
                    <a:pt x="263" y="203"/>
                  </a:lnTo>
                  <a:lnTo>
                    <a:pt x="263" y="205"/>
                  </a:lnTo>
                  <a:lnTo>
                    <a:pt x="262" y="208"/>
                  </a:lnTo>
                  <a:lnTo>
                    <a:pt x="262" y="210"/>
                  </a:lnTo>
                  <a:lnTo>
                    <a:pt x="262" y="213"/>
                  </a:lnTo>
                  <a:lnTo>
                    <a:pt x="261" y="215"/>
                  </a:lnTo>
                  <a:lnTo>
                    <a:pt x="260" y="217"/>
                  </a:lnTo>
                  <a:lnTo>
                    <a:pt x="260" y="220"/>
                  </a:lnTo>
                  <a:lnTo>
                    <a:pt x="259" y="222"/>
                  </a:lnTo>
                  <a:lnTo>
                    <a:pt x="258" y="224"/>
                  </a:lnTo>
                  <a:lnTo>
                    <a:pt x="257" y="224"/>
                  </a:lnTo>
                  <a:lnTo>
                    <a:pt x="256" y="225"/>
                  </a:lnTo>
                  <a:lnTo>
                    <a:pt x="256" y="226"/>
                  </a:lnTo>
                  <a:lnTo>
                    <a:pt x="255" y="227"/>
                  </a:lnTo>
                  <a:lnTo>
                    <a:pt x="255" y="228"/>
                  </a:lnTo>
                  <a:lnTo>
                    <a:pt x="254" y="228"/>
                  </a:lnTo>
                  <a:lnTo>
                    <a:pt x="254" y="229"/>
                  </a:lnTo>
                  <a:lnTo>
                    <a:pt x="255" y="229"/>
                  </a:lnTo>
                  <a:lnTo>
                    <a:pt x="256" y="228"/>
                  </a:lnTo>
                  <a:lnTo>
                    <a:pt x="257" y="228"/>
                  </a:lnTo>
                  <a:lnTo>
                    <a:pt x="258" y="228"/>
                  </a:lnTo>
                  <a:lnTo>
                    <a:pt x="259" y="229"/>
                  </a:lnTo>
                  <a:lnTo>
                    <a:pt x="260" y="230"/>
                  </a:lnTo>
                  <a:lnTo>
                    <a:pt x="261" y="231"/>
                  </a:lnTo>
                  <a:lnTo>
                    <a:pt x="262" y="232"/>
                  </a:lnTo>
                  <a:lnTo>
                    <a:pt x="262" y="234"/>
                  </a:lnTo>
                  <a:lnTo>
                    <a:pt x="263" y="236"/>
                  </a:lnTo>
                  <a:lnTo>
                    <a:pt x="264" y="237"/>
                  </a:lnTo>
                  <a:lnTo>
                    <a:pt x="265" y="239"/>
                  </a:lnTo>
                  <a:lnTo>
                    <a:pt x="265" y="241"/>
                  </a:lnTo>
                  <a:lnTo>
                    <a:pt x="265" y="242"/>
                  </a:lnTo>
                  <a:lnTo>
                    <a:pt x="266" y="243"/>
                  </a:lnTo>
                  <a:lnTo>
                    <a:pt x="266" y="244"/>
                  </a:lnTo>
                  <a:lnTo>
                    <a:pt x="266" y="245"/>
                  </a:lnTo>
                  <a:lnTo>
                    <a:pt x="268" y="247"/>
                  </a:lnTo>
                  <a:lnTo>
                    <a:pt x="270" y="249"/>
                  </a:lnTo>
                  <a:lnTo>
                    <a:pt x="272" y="250"/>
                  </a:lnTo>
                  <a:lnTo>
                    <a:pt x="274" y="252"/>
                  </a:lnTo>
                  <a:lnTo>
                    <a:pt x="275" y="254"/>
                  </a:lnTo>
                  <a:lnTo>
                    <a:pt x="277" y="255"/>
                  </a:lnTo>
                  <a:lnTo>
                    <a:pt x="280" y="259"/>
                  </a:lnTo>
                  <a:lnTo>
                    <a:pt x="282" y="260"/>
                  </a:lnTo>
                  <a:lnTo>
                    <a:pt x="283" y="262"/>
                  </a:lnTo>
                  <a:lnTo>
                    <a:pt x="285" y="264"/>
                  </a:lnTo>
                  <a:lnTo>
                    <a:pt x="286" y="266"/>
                  </a:lnTo>
                  <a:lnTo>
                    <a:pt x="288" y="268"/>
                  </a:lnTo>
                  <a:lnTo>
                    <a:pt x="289" y="270"/>
                  </a:lnTo>
                  <a:lnTo>
                    <a:pt x="290" y="272"/>
                  </a:lnTo>
                  <a:lnTo>
                    <a:pt x="290" y="273"/>
                  </a:lnTo>
                  <a:lnTo>
                    <a:pt x="291" y="274"/>
                  </a:lnTo>
                  <a:lnTo>
                    <a:pt x="292" y="276"/>
                  </a:lnTo>
                  <a:lnTo>
                    <a:pt x="292" y="277"/>
                  </a:lnTo>
                  <a:lnTo>
                    <a:pt x="293" y="279"/>
                  </a:lnTo>
                  <a:lnTo>
                    <a:pt x="293" y="281"/>
                  </a:lnTo>
                  <a:lnTo>
                    <a:pt x="294" y="283"/>
                  </a:lnTo>
                  <a:lnTo>
                    <a:pt x="294" y="284"/>
                  </a:lnTo>
                  <a:lnTo>
                    <a:pt x="294" y="287"/>
                  </a:lnTo>
                  <a:lnTo>
                    <a:pt x="295" y="289"/>
                  </a:lnTo>
                  <a:lnTo>
                    <a:pt x="295" y="291"/>
                  </a:lnTo>
                  <a:lnTo>
                    <a:pt x="295" y="293"/>
                  </a:lnTo>
                  <a:lnTo>
                    <a:pt x="295" y="295"/>
                  </a:lnTo>
                  <a:lnTo>
                    <a:pt x="295" y="297"/>
                  </a:lnTo>
                  <a:lnTo>
                    <a:pt x="295" y="299"/>
                  </a:lnTo>
                  <a:lnTo>
                    <a:pt x="294" y="301"/>
                  </a:lnTo>
                  <a:lnTo>
                    <a:pt x="294" y="302"/>
                  </a:lnTo>
                  <a:lnTo>
                    <a:pt x="293" y="304"/>
                  </a:lnTo>
                  <a:lnTo>
                    <a:pt x="292" y="305"/>
                  </a:lnTo>
                  <a:lnTo>
                    <a:pt x="291" y="307"/>
                  </a:lnTo>
                  <a:lnTo>
                    <a:pt x="290" y="308"/>
                  </a:lnTo>
                  <a:lnTo>
                    <a:pt x="288" y="309"/>
                  </a:lnTo>
                  <a:lnTo>
                    <a:pt x="287" y="309"/>
                  </a:lnTo>
                  <a:lnTo>
                    <a:pt x="286" y="310"/>
                  </a:lnTo>
                  <a:lnTo>
                    <a:pt x="284" y="310"/>
                  </a:lnTo>
                  <a:lnTo>
                    <a:pt x="283" y="311"/>
                  </a:lnTo>
                  <a:lnTo>
                    <a:pt x="281" y="311"/>
                  </a:lnTo>
                  <a:lnTo>
                    <a:pt x="280" y="311"/>
                  </a:lnTo>
                  <a:lnTo>
                    <a:pt x="278" y="311"/>
                  </a:lnTo>
                  <a:lnTo>
                    <a:pt x="277" y="311"/>
                  </a:lnTo>
                  <a:lnTo>
                    <a:pt x="275" y="310"/>
                  </a:lnTo>
                  <a:lnTo>
                    <a:pt x="274" y="310"/>
                  </a:lnTo>
                  <a:lnTo>
                    <a:pt x="272" y="309"/>
                  </a:lnTo>
                  <a:lnTo>
                    <a:pt x="271" y="309"/>
                  </a:lnTo>
                  <a:lnTo>
                    <a:pt x="269" y="308"/>
                  </a:lnTo>
                  <a:lnTo>
                    <a:pt x="268" y="307"/>
                  </a:lnTo>
                  <a:lnTo>
                    <a:pt x="266" y="306"/>
                  </a:lnTo>
                  <a:lnTo>
                    <a:pt x="265" y="306"/>
                  </a:lnTo>
                  <a:lnTo>
                    <a:pt x="264" y="305"/>
                  </a:lnTo>
                  <a:lnTo>
                    <a:pt x="262" y="304"/>
                  </a:lnTo>
                  <a:lnTo>
                    <a:pt x="261" y="303"/>
                  </a:lnTo>
                  <a:lnTo>
                    <a:pt x="260" y="301"/>
                  </a:lnTo>
                  <a:lnTo>
                    <a:pt x="259" y="300"/>
                  </a:lnTo>
                  <a:lnTo>
                    <a:pt x="258" y="299"/>
                  </a:lnTo>
                  <a:lnTo>
                    <a:pt x="256" y="298"/>
                  </a:lnTo>
                  <a:lnTo>
                    <a:pt x="255" y="297"/>
                  </a:lnTo>
                  <a:lnTo>
                    <a:pt x="254" y="296"/>
                  </a:lnTo>
                  <a:lnTo>
                    <a:pt x="254" y="294"/>
                  </a:lnTo>
                  <a:lnTo>
                    <a:pt x="253" y="293"/>
                  </a:lnTo>
                  <a:lnTo>
                    <a:pt x="252" y="292"/>
                  </a:lnTo>
                  <a:lnTo>
                    <a:pt x="251" y="291"/>
                  </a:lnTo>
                  <a:lnTo>
                    <a:pt x="251" y="293"/>
                  </a:lnTo>
                  <a:lnTo>
                    <a:pt x="251" y="295"/>
                  </a:lnTo>
                  <a:lnTo>
                    <a:pt x="251" y="297"/>
                  </a:lnTo>
                  <a:lnTo>
                    <a:pt x="252" y="299"/>
                  </a:lnTo>
                  <a:lnTo>
                    <a:pt x="252" y="302"/>
                  </a:lnTo>
                  <a:lnTo>
                    <a:pt x="252" y="304"/>
                  </a:lnTo>
                  <a:lnTo>
                    <a:pt x="252" y="306"/>
                  </a:lnTo>
                  <a:lnTo>
                    <a:pt x="251" y="309"/>
                  </a:lnTo>
                  <a:lnTo>
                    <a:pt x="251" y="311"/>
                  </a:lnTo>
                  <a:lnTo>
                    <a:pt x="251" y="312"/>
                  </a:lnTo>
                  <a:lnTo>
                    <a:pt x="250" y="313"/>
                  </a:lnTo>
                  <a:lnTo>
                    <a:pt x="250" y="314"/>
                  </a:lnTo>
                  <a:lnTo>
                    <a:pt x="249" y="315"/>
                  </a:lnTo>
                  <a:lnTo>
                    <a:pt x="249" y="316"/>
                  </a:lnTo>
                  <a:lnTo>
                    <a:pt x="248" y="317"/>
                  </a:lnTo>
                  <a:lnTo>
                    <a:pt x="247" y="318"/>
                  </a:lnTo>
                  <a:lnTo>
                    <a:pt x="246" y="319"/>
                  </a:lnTo>
                  <a:lnTo>
                    <a:pt x="245" y="319"/>
                  </a:lnTo>
                  <a:lnTo>
                    <a:pt x="244" y="320"/>
                  </a:lnTo>
                  <a:lnTo>
                    <a:pt x="243" y="320"/>
                  </a:lnTo>
                  <a:lnTo>
                    <a:pt x="242" y="321"/>
                  </a:lnTo>
                  <a:lnTo>
                    <a:pt x="241" y="321"/>
                  </a:lnTo>
                  <a:close/>
                  <a:moveTo>
                    <a:pt x="249" y="284"/>
                  </a:moveTo>
                  <a:lnTo>
                    <a:pt x="250" y="284"/>
                  </a:lnTo>
                  <a:lnTo>
                    <a:pt x="250" y="283"/>
                  </a:lnTo>
                  <a:lnTo>
                    <a:pt x="251" y="282"/>
                  </a:lnTo>
                  <a:lnTo>
                    <a:pt x="251" y="281"/>
                  </a:lnTo>
                  <a:lnTo>
                    <a:pt x="251" y="280"/>
                  </a:lnTo>
                  <a:lnTo>
                    <a:pt x="251" y="279"/>
                  </a:lnTo>
                  <a:lnTo>
                    <a:pt x="250" y="279"/>
                  </a:lnTo>
                  <a:lnTo>
                    <a:pt x="250" y="278"/>
                  </a:lnTo>
                  <a:lnTo>
                    <a:pt x="249" y="276"/>
                  </a:lnTo>
                  <a:lnTo>
                    <a:pt x="248" y="275"/>
                  </a:lnTo>
                  <a:lnTo>
                    <a:pt x="247" y="274"/>
                  </a:lnTo>
                  <a:lnTo>
                    <a:pt x="246" y="273"/>
                  </a:lnTo>
                  <a:lnTo>
                    <a:pt x="246" y="274"/>
                  </a:lnTo>
                  <a:lnTo>
                    <a:pt x="246" y="275"/>
                  </a:lnTo>
                  <a:lnTo>
                    <a:pt x="246" y="276"/>
                  </a:lnTo>
                  <a:lnTo>
                    <a:pt x="246" y="277"/>
                  </a:lnTo>
                  <a:lnTo>
                    <a:pt x="246" y="278"/>
                  </a:lnTo>
                  <a:lnTo>
                    <a:pt x="247" y="280"/>
                  </a:lnTo>
                  <a:lnTo>
                    <a:pt x="248" y="281"/>
                  </a:lnTo>
                  <a:lnTo>
                    <a:pt x="248" y="282"/>
                  </a:lnTo>
                  <a:lnTo>
                    <a:pt x="249" y="283"/>
                  </a:lnTo>
                  <a:lnTo>
                    <a:pt x="249" y="284"/>
                  </a:lnTo>
                  <a:close/>
                  <a:moveTo>
                    <a:pt x="200" y="266"/>
                  </a:moveTo>
                  <a:lnTo>
                    <a:pt x="202" y="266"/>
                  </a:lnTo>
                  <a:lnTo>
                    <a:pt x="202" y="265"/>
                  </a:lnTo>
                  <a:lnTo>
                    <a:pt x="202" y="264"/>
                  </a:lnTo>
                  <a:lnTo>
                    <a:pt x="202" y="263"/>
                  </a:lnTo>
                  <a:lnTo>
                    <a:pt x="202" y="262"/>
                  </a:lnTo>
                  <a:lnTo>
                    <a:pt x="202" y="261"/>
                  </a:lnTo>
                  <a:lnTo>
                    <a:pt x="202" y="260"/>
                  </a:lnTo>
                  <a:lnTo>
                    <a:pt x="203" y="259"/>
                  </a:lnTo>
                  <a:lnTo>
                    <a:pt x="202" y="259"/>
                  </a:lnTo>
                  <a:lnTo>
                    <a:pt x="201" y="260"/>
                  </a:lnTo>
                  <a:lnTo>
                    <a:pt x="200" y="260"/>
                  </a:lnTo>
                  <a:lnTo>
                    <a:pt x="199" y="260"/>
                  </a:lnTo>
                  <a:lnTo>
                    <a:pt x="198" y="260"/>
                  </a:lnTo>
                  <a:lnTo>
                    <a:pt x="195" y="260"/>
                  </a:lnTo>
                  <a:lnTo>
                    <a:pt x="195" y="261"/>
                  </a:lnTo>
                  <a:lnTo>
                    <a:pt x="195" y="262"/>
                  </a:lnTo>
                  <a:lnTo>
                    <a:pt x="196" y="263"/>
                  </a:lnTo>
                  <a:lnTo>
                    <a:pt x="196" y="264"/>
                  </a:lnTo>
                  <a:lnTo>
                    <a:pt x="197" y="265"/>
                  </a:lnTo>
                  <a:lnTo>
                    <a:pt x="198" y="265"/>
                  </a:lnTo>
                  <a:lnTo>
                    <a:pt x="198" y="266"/>
                  </a:lnTo>
                  <a:lnTo>
                    <a:pt x="199" y="266"/>
                  </a:lnTo>
                  <a:lnTo>
                    <a:pt x="200" y="266"/>
                  </a:lnTo>
                  <a:close/>
                  <a:moveTo>
                    <a:pt x="229" y="255"/>
                  </a:moveTo>
                  <a:lnTo>
                    <a:pt x="229" y="256"/>
                  </a:lnTo>
                  <a:lnTo>
                    <a:pt x="229" y="255"/>
                  </a:lnTo>
                  <a:lnTo>
                    <a:pt x="230" y="253"/>
                  </a:lnTo>
                  <a:lnTo>
                    <a:pt x="230" y="252"/>
                  </a:lnTo>
                  <a:lnTo>
                    <a:pt x="230" y="251"/>
                  </a:lnTo>
                  <a:lnTo>
                    <a:pt x="229" y="252"/>
                  </a:lnTo>
                  <a:lnTo>
                    <a:pt x="227" y="253"/>
                  </a:lnTo>
                  <a:lnTo>
                    <a:pt x="228" y="253"/>
                  </a:lnTo>
                  <a:lnTo>
                    <a:pt x="228" y="254"/>
                  </a:lnTo>
                  <a:lnTo>
                    <a:pt x="228" y="255"/>
                  </a:lnTo>
                  <a:lnTo>
                    <a:pt x="229" y="255"/>
                  </a:lnTo>
                  <a:close/>
                </a:path>
              </a:pathLst>
            </a:custGeom>
            <a:solidFill>
              <a:srgbClr val="23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7" name="Freeform 105"/>
            <p:cNvSpPr>
              <a:spLocks/>
            </p:cNvSpPr>
            <p:nvPr/>
          </p:nvSpPr>
          <p:spPr bwMode="auto">
            <a:xfrm>
              <a:off x="3203" y="1573"/>
              <a:ext cx="80" cy="69"/>
            </a:xfrm>
            <a:custGeom>
              <a:avLst/>
              <a:gdLst>
                <a:gd name="T0" fmla="*/ 2147483647 w 17"/>
                <a:gd name="T1" fmla="*/ 2147483647 h 15"/>
                <a:gd name="T2" fmla="*/ 2147483647 w 17"/>
                <a:gd name="T3" fmla="*/ 2147483647 h 15"/>
                <a:gd name="T4" fmla="*/ 2147483647 w 17"/>
                <a:gd name="T5" fmla="*/ 2147483647 h 15"/>
                <a:gd name="T6" fmla="*/ 2147483647 w 17"/>
                <a:gd name="T7" fmla="*/ 2147483647 h 15"/>
                <a:gd name="T8" fmla="*/ 2147483647 w 17"/>
                <a:gd name="T9" fmla="*/ 2147483647 h 15"/>
                <a:gd name="T10" fmla="*/ 2147483647 w 17"/>
                <a:gd name="T11" fmla="*/ 2147483647 h 15"/>
                <a:gd name="T12" fmla="*/ 2147483647 w 17"/>
                <a:gd name="T13" fmla="*/ 2147483647 h 15"/>
                <a:gd name="T14" fmla="*/ 2147483647 w 17"/>
                <a:gd name="T15" fmla="*/ 2147483647 h 15"/>
                <a:gd name="T16" fmla="*/ 2147483647 w 17"/>
                <a:gd name="T17" fmla="*/ 2147483647 h 15"/>
                <a:gd name="T18" fmla="*/ 2147483647 w 17"/>
                <a:gd name="T19" fmla="*/ 2147483647 h 15"/>
                <a:gd name="T20" fmla="*/ 2147483647 w 17"/>
                <a:gd name="T21" fmla="*/ 2147483647 h 15"/>
                <a:gd name="T22" fmla="*/ 2147483647 w 17"/>
                <a:gd name="T23" fmla="*/ 2147483647 h 15"/>
                <a:gd name="T24" fmla="*/ 2147483647 w 17"/>
                <a:gd name="T25" fmla="*/ 2147483647 h 15"/>
                <a:gd name="T26" fmla="*/ 2147483647 w 17"/>
                <a:gd name="T27" fmla="*/ 2147483647 h 15"/>
                <a:gd name="T28" fmla="*/ 2147483647 w 17"/>
                <a:gd name="T29" fmla="*/ 0 h 15"/>
                <a:gd name="T30" fmla="*/ 2147483647 w 17"/>
                <a:gd name="T31" fmla="*/ 0 h 15"/>
                <a:gd name="T32" fmla="*/ 2147483647 w 17"/>
                <a:gd name="T33" fmla="*/ 0 h 15"/>
                <a:gd name="T34" fmla="*/ 2147483647 w 17"/>
                <a:gd name="T35" fmla="*/ 2147483647 h 15"/>
                <a:gd name="T36" fmla="*/ 2147483647 w 17"/>
                <a:gd name="T37" fmla="*/ 2147483647 h 15"/>
                <a:gd name="T38" fmla="*/ 0 w 17"/>
                <a:gd name="T39" fmla="*/ 2147483647 h 15"/>
                <a:gd name="T40" fmla="*/ 2147483647 w 17"/>
                <a:gd name="T41" fmla="*/ 2147483647 h 15"/>
                <a:gd name="T42" fmla="*/ 2147483647 w 17"/>
                <a:gd name="T43" fmla="*/ 2147483647 h 15"/>
                <a:gd name="T44" fmla="*/ 2147483647 w 17"/>
                <a:gd name="T45" fmla="*/ 2147483647 h 15"/>
                <a:gd name="T46" fmla="*/ 2147483647 w 17"/>
                <a:gd name="T47" fmla="*/ 2147483647 h 15"/>
                <a:gd name="T48" fmla="*/ 2147483647 w 17"/>
                <a:gd name="T49" fmla="*/ 2147483647 h 15"/>
                <a:gd name="T50" fmla="*/ 2147483647 w 17"/>
                <a:gd name="T51" fmla="*/ 2147483647 h 15"/>
                <a:gd name="T52" fmla="*/ 2147483647 w 17"/>
                <a:gd name="T53" fmla="*/ 2147483647 h 15"/>
                <a:gd name="T54" fmla="*/ 2147483647 w 17"/>
                <a:gd name="T55" fmla="*/ 2147483647 h 15"/>
                <a:gd name="T56" fmla="*/ 2147483647 w 17"/>
                <a:gd name="T57" fmla="*/ 2147483647 h 15"/>
                <a:gd name="T58" fmla="*/ 2147483647 w 17"/>
                <a:gd name="T59" fmla="*/ 2147483647 h 15"/>
                <a:gd name="T60" fmla="*/ 2147483647 w 17"/>
                <a:gd name="T61" fmla="*/ 2147483647 h 15"/>
                <a:gd name="T62" fmla="*/ 2147483647 w 17"/>
                <a:gd name="T63" fmla="*/ 2147483647 h 15"/>
                <a:gd name="T64" fmla="*/ 2147483647 w 17"/>
                <a:gd name="T65" fmla="*/ 2147483647 h 15"/>
                <a:gd name="T66" fmla="*/ 2147483647 w 17"/>
                <a:gd name="T67" fmla="*/ 2147483647 h 15"/>
                <a:gd name="T68" fmla="*/ 2147483647 w 17"/>
                <a:gd name="T69" fmla="*/ 2147483647 h 15"/>
                <a:gd name="T70" fmla="*/ 2147483647 w 17"/>
                <a:gd name="T71" fmla="*/ 2147483647 h 15"/>
                <a:gd name="T72" fmla="*/ 2147483647 w 17"/>
                <a:gd name="T73" fmla="*/ 2147483647 h 15"/>
                <a:gd name="T74" fmla="*/ 2147483647 w 17"/>
                <a:gd name="T75" fmla="*/ 2147483647 h 15"/>
                <a:gd name="T76" fmla="*/ 2147483647 w 17"/>
                <a:gd name="T77" fmla="*/ 2147483647 h 15"/>
                <a:gd name="T78" fmla="*/ 2147483647 w 17"/>
                <a:gd name="T79" fmla="*/ 2147483647 h 15"/>
                <a:gd name="T80" fmla="*/ 2147483647 w 17"/>
                <a:gd name="T81" fmla="*/ 2147483647 h 15"/>
                <a:gd name="T82" fmla="*/ 2147483647 w 17"/>
                <a:gd name="T83" fmla="*/ 2147483647 h 15"/>
                <a:gd name="T84" fmla="*/ 2147483647 w 17"/>
                <a:gd name="T85" fmla="*/ 2147483647 h 15"/>
                <a:gd name="T86" fmla="*/ 2147483647 w 17"/>
                <a:gd name="T87" fmla="*/ 2147483647 h 15"/>
                <a:gd name="T88" fmla="*/ 2147483647 w 17"/>
                <a:gd name="T89" fmla="*/ 2147483647 h 15"/>
                <a:gd name="T90" fmla="*/ 2147483647 w 17"/>
                <a:gd name="T91" fmla="*/ 2147483647 h 15"/>
                <a:gd name="T92" fmla="*/ 2147483647 w 17"/>
                <a:gd name="T93" fmla="*/ 2147483647 h 15"/>
                <a:gd name="T94" fmla="*/ 2147483647 w 17"/>
                <a:gd name="T95" fmla="*/ 2147483647 h 15"/>
                <a:gd name="T96" fmla="*/ 2147483647 w 17"/>
                <a:gd name="T97" fmla="*/ 2147483647 h 15"/>
                <a:gd name="T98" fmla="*/ 2147483647 w 17"/>
                <a:gd name="T99" fmla="*/ 2147483647 h 15"/>
                <a:gd name="T100" fmla="*/ 2147483647 w 17"/>
                <a:gd name="T101" fmla="*/ 2147483647 h 15"/>
                <a:gd name="T102" fmla="*/ 2147483647 w 17"/>
                <a:gd name="T103" fmla="*/ 2147483647 h 1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"/>
                <a:gd name="T157" fmla="*/ 0 h 15"/>
                <a:gd name="T158" fmla="*/ 17 w 17"/>
                <a:gd name="T159" fmla="*/ 15 h 1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" h="15">
                  <a:moveTo>
                    <a:pt x="6" y="15"/>
                  </a:moveTo>
                  <a:lnTo>
                    <a:pt x="7" y="15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8" name="Freeform 106"/>
            <p:cNvSpPr>
              <a:spLocks/>
            </p:cNvSpPr>
            <p:nvPr/>
          </p:nvSpPr>
          <p:spPr bwMode="auto">
            <a:xfrm>
              <a:off x="2938" y="2509"/>
              <a:ext cx="693" cy="424"/>
            </a:xfrm>
            <a:custGeom>
              <a:avLst/>
              <a:gdLst>
                <a:gd name="T0" fmla="*/ 2147483647 w 146"/>
                <a:gd name="T1" fmla="*/ 2147483647 h 94"/>
                <a:gd name="T2" fmla="*/ 2147483647 w 146"/>
                <a:gd name="T3" fmla="*/ 2147483647 h 94"/>
                <a:gd name="T4" fmla="*/ 2147483647 w 146"/>
                <a:gd name="T5" fmla="*/ 2147483647 h 94"/>
                <a:gd name="T6" fmla="*/ 2147483647 w 146"/>
                <a:gd name="T7" fmla="*/ 2147483647 h 94"/>
                <a:gd name="T8" fmla="*/ 2147483647 w 146"/>
                <a:gd name="T9" fmla="*/ 2147483647 h 94"/>
                <a:gd name="T10" fmla="*/ 2147483647 w 146"/>
                <a:gd name="T11" fmla="*/ 2147483647 h 94"/>
                <a:gd name="T12" fmla="*/ 2147483647 w 146"/>
                <a:gd name="T13" fmla="*/ 2147483647 h 94"/>
                <a:gd name="T14" fmla="*/ 2147483647 w 146"/>
                <a:gd name="T15" fmla="*/ 2147483647 h 94"/>
                <a:gd name="T16" fmla="*/ 2147483647 w 146"/>
                <a:gd name="T17" fmla="*/ 2147483647 h 94"/>
                <a:gd name="T18" fmla="*/ 2147483647 w 146"/>
                <a:gd name="T19" fmla="*/ 2147483647 h 94"/>
                <a:gd name="T20" fmla="*/ 2147483647 w 146"/>
                <a:gd name="T21" fmla="*/ 2147483647 h 94"/>
                <a:gd name="T22" fmla="*/ 2147483647 w 146"/>
                <a:gd name="T23" fmla="*/ 2147483647 h 94"/>
                <a:gd name="T24" fmla="*/ 2147483647 w 146"/>
                <a:gd name="T25" fmla="*/ 2147483647 h 94"/>
                <a:gd name="T26" fmla="*/ 2147483647 w 146"/>
                <a:gd name="T27" fmla="*/ 2147483647 h 94"/>
                <a:gd name="T28" fmla="*/ 2147483647 w 146"/>
                <a:gd name="T29" fmla="*/ 2147483647 h 94"/>
                <a:gd name="T30" fmla="*/ 2147483647 w 146"/>
                <a:gd name="T31" fmla="*/ 2147483647 h 94"/>
                <a:gd name="T32" fmla="*/ 2147483647 w 146"/>
                <a:gd name="T33" fmla="*/ 2147483647 h 94"/>
                <a:gd name="T34" fmla="*/ 2147483647 w 146"/>
                <a:gd name="T35" fmla="*/ 2147483647 h 94"/>
                <a:gd name="T36" fmla="*/ 2147483647 w 146"/>
                <a:gd name="T37" fmla="*/ 2147483647 h 94"/>
                <a:gd name="T38" fmla="*/ 2147483647 w 146"/>
                <a:gd name="T39" fmla="*/ 2147483647 h 94"/>
                <a:gd name="T40" fmla="*/ 2147483647 w 146"/>
                <a:gd name="T41" fmla="*/ 2147483647 h 94"/>
                <a:gd name="T42" fmla="*/ 2147483647 w 146"/>
                <a:gd name="T43" fmla="*/ 2147483647 h 94"/>
                <a:gd name="T44" fmla="*/ 2147483647 w 146"/>
                <a:gd name="T45" fmla="*/ 2147483647 h 94"/>
                <a:gd name="T46" fmla="*/ 2147483647 w 146"/>
                <a:gd name="T47" fmla="*/ 2147483647 h 94"/>
                <a:gd name="T48" fmla="*/ 2147483647 w 146"/>
                <a:gd name="T49" fmla="*/ 2147483647 h 94"/>
                <a:gd name="T50" fmla="*/ 2147483647 w 146"/>
                <a:gd name="T51" fmla="*/ 2147483647 h 94"/>
                <a:gd name="T52" fmla="*/ 2147483647 w 146"/>
                <a:gd name="T53" fmla="*/ 2147483647 h 94"/>
                <a:gd name="T54" fmla="*/ 2147483647 w 146"/>
                <a:gd name="T55" fmla="*/ 2147483647 h 94"/>
                <a:gd name="T56" fmla="*/ 2147483647 w 146"/>
                <a:gd name="T57" fmla="*/ 2147483647 h 94"/>
                <a:gd name="T58" fmla="*/ 2147483647 w 146"/>
                <a:gd name="T59" fmla="*/ 2147483647 h 94"/>
                <a:gd name="T60" fmla="*/ 2147483647 w 146"/>
                <a:gd name="T61" fmla="*/ 2147483647 h 94"/>
                <a:gd name="T62" fmla="*/ 2147483647 w 146"/>
                <a:gd name="T63" fmla="*/ 2147483647 h 94"/>
                <a:gd name="T64" fmla="*/ 2147483647 w 146"/>
                <a:gd name="T65" fmla="*/ 2147483647 h 94"/>
                <a:gd name="T66" fmla="*/ 2147483647 w 146"/>
                <a:gd name="T67" fmla="*/ 2147483647 h 94"/>
                <a:gd name="T68" fmla="*/ 2147483647 w 146"/>
                <a:gd name="T69" fmla="*/ 2147483647 h 94"/>
                <a:gd name="T70" fmla="*/ 2147483647 w 146"/>
                <a:gd name="T71" fmla="*/ 2147483647 h 94"/>
                <a:gd name="T72" fmla="*/ 2147483647 w 146"/>
                <a:gd name="T73" fmla="*/ 2147483647 h 94"/>
                <a:gd name="T74" fmla="*/ 2147483647 w 146"/>
                <a:gd name="T75" fmla="*/ 2147483647 h 94"/>
                <a:gd name="T76" fmla="*/ 2147483647 w 146"/>
                <a:gd name="T77" fmla="*/ 2147483647 h 94"/>
                <a:gd name="T78" fmla="*/ 2147483647 w 146"/>
                <a:gd name="T79" fmla="*/ 2147483647 h 94"/>
                <a:gd name="T80" fmla="*/ 2147483647 w 146"/>
                <a:gd name="T81" fmla="*/ 2147483647 h 94"/>
                <a:gd name="T82" fmla="*/ 2147483647 w 146"/>
                <a:gd name="T83" fmla="*/ 2147483647 h 94"/>
                <a:gd name="T84" fmla="*/ 2147483647 w 146"/>
                <a:gd name="T85" fmla="*/ 2147483647 h 94"/>
                <a:gd name="T86" fmla="*/ 2147483647 w 146"/>
                <a:gd name="T87" fmla="*/ 2147483647 h 94"/>
                <a:gd name="T88" fmla="*/ 2147483647 w 146"/>
                <a:gd name="T89" fmla="*/ 2147483647 h 94"/>
                <a:gd name="T90" fmla="*/ 2147483647 w 146"/>
                <a:gd name="T91" fmla="*/ 2147483647 h 94"/>
                <a:gd name="T92" fmla="*/ 2147483647 w 146"/>
                <a:gd name="T93" fmla="*/ 2147483647 h 94"/>
                <a:gd name="T94" fmla="*/ 2147483647 w 146"/>
                <a:gd name="T95" fmla="*/ 2147483647 h 94"/>
                <a:gd name="T96" fmla="*/ 2147483647 w 146"/>
                <a:gd name="T97" fmla="*/ 2147483647 h 94"/>
                <a:gd name="T98" fmla="*/ 2147483647 w 146"/>
                <a:gd name="T99" fmla="*/ 2147483647 h 94"/>
                <a:gd name="T100" fmla="*/ 2147483647 w 146"/>
                <a:gd name="T101" fmla="*/ 2147483647 h 94"/>
                <a:gd name="T102" fmla="*/ 2147483647 w 146"/>
                <a:gd name="T103" fmla="*/ 2147483647 h 94"/>
                <a:gd name="T104" fmla="*/ 2147483647 w 146"/>
                <a:gd name="T105" fmla="*/ 2147483647 h 94"/>
                <a:gd name="T106" fmla="*/ 2147483647 w 146"/>
                <a:gd name="T107" fmla="*/ 2147483647 h 94"/>
                <a:gd name="T108" fmla="*/ 2147483647 w 146"/>
                <a:gd name="T109" fmla="*/ 2147483647 h 94"/>
                <a:gd name="T110" fmla="*/ 2147483647 w 146"/>
                <a:gd name="T111" fmla="*/ 2147483647 h 9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6"/>
                <a:gd name="T169" fmla="*/ 0 h 94"/>
                <a:gd name="T170" fmla="*/ 146 w 146"/>
                <a:gd name="T171" fmla="*/ 94 h 9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6" h="94">
                  <a:moveTo>
                    <a:pt x="146" y="94"/>
                  </a:moveTo>
                  <a:lnTo>
                    <a:pt x="146" y="94"/>
                  </a:lnTo>
                  <a:lnTo>
                    <a:pt x="144" y="93"/>
                  </a:lnTo>
                  <a:lnTo>
                    <a:pt x="141" y="93"/>
                  </a:lnTo>
                  <a:lnTo>
                    <a:pt x="139" y="92"/>
                  </a:lnTo>
                  <a:lnTo>
                    <a:pt x="137" y="92"/>
                  </a:lnTo>
                  <a:lnTo>
                    <a:pt x="135" y="91"/>
                  </a:lnTo>
                  <a:lnTo>
                    <a:pt x="133" y="90"/>
                  </a:lnTo>
                  <a:lnTo>
                    <a:pt x="132" y="89"/>
                  </a:lnTo>
                  <a:lnTo>
                    <a:pt x="130" y="88"/>
                  </a:lnTo>
                  <a:lnTo>
                    <a:pt x="128" y="86"/>
                  </a:lnTo>
                  <a:lnTo>
                    <a:pt x="127" y="85"/>
                  </a:lnTo>
                  <a:lnTo>
                    <a:pt x="125" y="83"/>
                  </a:lnTo>
                  <a:lnTo>
                    <a:pt x="124" y="82"/>
                  </a:lnTo>
                  <a:lnTo>
                    <a:pt x="123" y="80"/>
                  </a:lnTo>
                  <a:lnTo>
                    <a:pt x="122" y="78"/>
                  </a:lnTo>
                  <a:lnTo>
                    <a:pt x="120" y="76"/>
                  </a:lnTo>
                  <a:lnTo>
                    <a:pt x="120" y="74"/>
                  </a:lnTo>
                  <a:lnTo>
                    <a:pt x="120" y="75"/>
                  </a:lnTo>
                  <a:lnTo>
                    <a:pt x="120" y="74"/>
                  </a:lnTo>
                  <a:lnTo>
                    <a:pt x="120" y="73"/>
                  </a:lnTo>
                  <a:lnTo>
                    <a:pt x="120" y="72"/>
                  </a:lnTo>
                  <a:lnTo>
                    <a:pt x="121" y="72"/>
                  </a:lnTo>
                  <a:lnTo>
                    <a:pt x="122" y="72"/>
                  </a:lnTo>
                  <a:lnTo>
                    <a:pt x="122" y="70"/>
                  </a:lnTo>
                  <a:lnTo>
                    <a:pt x="122" y="68"/>
                  </a:lnTo>
                  <a:lnTo>
                    <a:pt x="122" y="67"/>
                  </a:lnTo>
                  <a:lnTo>
                    <a:pt x="121" y="65"/>
                  </a:lnTo>
                  <a:lnTo>
                    <a:pt x="121" y="64"/>
                  </a:lnTo>
                  <a:lnTo>
                    <a:pt x="121" y="62"/>
                  </a:lnTo>
                  <a:lnTo>
                    <a:pt x="121" y="60"/>
                  </a:lnTo>
                  <a:lnTo>
                    <a:pt x="121" y="58"/>
                  </a:lnTo>
                  <a:lnTo>
                    <a:pt x="120" y="57"/>
                  </a:lnTo>
                  <a:lnTo>
                    <a:pt x="119" y="56"/>
                  </a:lnTo>
                  <a:lnTo>
                    <a:pt x="118" y="55"/>
                  </a:lnTo>
                  <a:lnTo>
                    <a:pt x="118" y="54"/>
                  </a:lnTo>
                  <a:lnTo>
                    <a:pt x="117" y="54"/>
                  </a:lnTo>
                  <a:lnTo>
                    <a:pt x="117" y="53"/>
                  </a:lnTo>
                  <a:lnTo>
                    <a:pt x="117" y="52"/>
                  </a:lnTo>
                  <a:lnTo>
                    <a:pt x="116" y="51"/>
                  </a:lnTo>
                  <a:lnTo>
                    <a:pt x="115" y="50"/>
                  </a:lnTo>
                  <a:lnTo>
                    <a:pt x="114" y="50"/>
                  </a:lnTo>
                  <a:lnTo>
                    <a:pt x="113" y="50"/>
                  </a:lnTo>
                  <a:lnTo>
                    <a:pt x="112" y="50"/>
                  </a:lnTo>
                  <a:lnTo>
                    <a:pt x="111" y="50"/>
                  </a:lnTo>
                  <a:lnTo>
                    <a:pt x="110" y="50"/>
                  </a:lnTo>
                  <a:lnTo>
                    <a:pt x="109" y="51"/>
                  </a:lnTo>
                  <a:lnTo>
                    <a:pt x="108" y="51"/>
                  </a:lnTo>
                  <a:lnTo>
                    <a:pt x="107" y="51"/>
                  </a:lnTo>
                  <a:lnTo>
                    <a:pt x="105" y="51"/>
                  </a:lnTo>
                  <a:lnTo>
                    <a:pt x="104" y="51"/>
                  </a:lnTo>
                  <a:lnTo>
                    <a:pt x="103" y="51"/>
                  </a:lnTo>
                  <a:lnTo>
                    <a:pt x="102" y="51"/>
                  </a:lnTo>
                  <a:lnTo>
                    <a:pt x="101" y="51"/>
                  </a:lnTo>
                  <a:lnTo>
                    <a:pt x="100" y="51"/>
                  </a:lnTo>
                  <a:lnTo>
                    <a:pt x="99" y="51"/>
                  </a:lnTo>
                  <a:lnTo>
                    <a:pt x="98" y="50"/>
                  </a:lnTo>
                  <a:lnTo>
                    <a:pt x="97" y="50"/>
                  </a:lnTo>
                  <a:lnTo>
                    <a:pt x="96" y="49"/>
                  </a:lnTo>
                  <a:lnTo>
                    <a:pt x="95" y="49"/>
                  </a:lnTo>
                  <a:lnTo>
                    <a:pt x="95" y="48"/>
                  </a:lnTo>
                  <a:lnTo>
                    <a:pt x="93" y="47"/>
                  </a:lnTo>
                  <a:lnTo>
                    <a:pt x="92" y="45"/>
                  </a:lnTo>
                  <a:lnTo>
                    <a:pt x="91" y="44"/>
                  </a:lnTo>
                  <a:lnTo>
                    <a:pt x="90" y="42"/>
                  </a:lnTo>
                  <a:lnTo>
                    <a:pt x="89" y="40"/>
                  </a:lnTo>
                  <a:lnTo>
                    <a:pt x="88" y="38"/>
                  </a:lnTo>
                  <a:lnTo>
                    <a:pt x="87" y="36"/>
                  </a:lnTo>
                  <a:lnTo>
                    <a:pt x="87" y="34"/>
                  </a:lnTo>
                  <a:lnTo>
                    <a:pt x="86" y="32"/>
                  </a:lnTo>
                  <a:lnTo>
                    <a:pt x="85" y="30"/>
                  </a:lnTo>
                  <a:lnTo>
                    <a:pt x="85" y="29"/>
                  </a:lnTo>
                  <a:lnTo>
                    <a:pt x="83" y="29"/>
                  </a:lnTo>
                  <a:lnTo>
                    <a:pt x="81" y="28"/>
                  </a:lnTo>
                  <a:lnTo>
                    <a:pt x="77" y="27"/>
                  </a:lnTo>
                  <a:lnTo>
                    <a:pt x="73" y="26"/>
                  </a:lnTo>
                  <a:lnTo>
                    <a:pt x="70" y="24"/>
                  </a:lnTo>
                  <a:lnTo>
                    <a:pt x="66" y="23"/>
                  </a:lnTo>
                  <a:lnTo>
                    <a:pt x="63" y="21"/>
                  </a:lnTo>
                  <a:lnTo>
                    <a:pt x="59" y="19"/>
                  </a:lnTo>
                  <a:lnTo>
                    <a:pt x="56" y="17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5" y="16"/>
                  </a:lnTo>
                  <a:lnTo>
                    <a:pt x="55" y="15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3" y="13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0" y="10"/>
                  </a:lnTo>
                  <a:lnTo>
                    <a:pt x="49" y="10"/>
                  </a:lnTo>
                  <a:lnTo>
                    <a:pt x="49" y="9"/>
                  </a:lnTo>
                  <a:lnTo>
                    <a:pt x="48" y="9"/>
                  </a:lnTo>
                  <a:lnTo>
                    <a:pt x="48" y="11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7" y="18"/>
                  </a:lnTo>
                  <a:lnTo>
                    <a:pt x="46" y="20"/>
                  </a:lnTo>
                  <a:lnTo>
                    <a:pt x="46" y="23"/>
                  </a:lnTo>
                  <a:lnTo>
                    <a:pt x="46" y="25"/>
                  </a:lnTo>
                  <a:lnTo>
                    <a:pt x="46" y="27"/>
                  </a:lnTo>
                  <a:lnTo>
                    <a:pt x="45" y="27"/>
                  </a:lnTo>
                  <a:lnTo>
                    <a:pt x="46" y="27"/>
                  </a:lnTo>
                  <a:lnTo>
                    <a:pt x="45" y="27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42" y="26"/>
                  </a:lnTo>
                  <a:lnTo>
                    <a:pt x="41" y="26"/>
                  </a:lnTo>
                  <a:lnTo>
                    <a:pt x="40" y="25"/>
                  </a:lnTo>
                  <a:lnTo>
                    <a:pt x="39" y="24"/>
                  </a:lnTo>
                  <a:lnTo>
                    <a:pt x="38" y="23"/>
                  </a:lnTo>
                  <a:lnTo>
                    <a:pt x="37" y="23"/>
                  </a:lnTo>
                  <a:lnTo>
                    <a:pt x="36" y="22"/>
                  </a:lnTo>
                  <a:lnTo>
                    <a:pt x="34" y="19"/>
                  </a:lnTo>
                  <a:lnTo>
                    <a:pt x="31" y="17"/>
                  </a:lnTo>
                  <a:lnTo>
                    <a:pt x="29" y="15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20" y="7"/>
                  </a:lnTo>
                  <a:lnTo>
                    <a:pt x="21" y="8"/>
                  </a:lnTo>
                  <a:lnTo>
                    <a:pt x="22" y="9"/>
                  </a:lnTo>
                  <a:lnTo>
                    <a:pt x="24" y="11"/>
                  </a:lnTo>
                  <a:lnTo>
                    <a:pt x="26" y="13"/>
                  </a:lnTo>
                  <a:lnTo>
                    <a:pt x="28" y="15"/>
                  </a:lnTo>
                  <a:lnTo>
                    <a:pt x="31" y="18"/>
                  </a:lnTo>
                  <a:lnTo>
                    <a:pt x="33" y="20"/>
                  </a:lnTo>
                  <a:lnTo>
                    <a:pt x="36" y="22"/>
                  </a:lnTo>
                  <a:lnTo>
                    <a:pt x="37" y="23"/>
                  </a:lnTo>
                  <a:lnTo>
                    <a:pt x="38" y="24"/>
                  </a:lnTo>
                  <a:lnTo>
                    <a:pt x="39" y="25"/>
                  </a:lnTo>
                  <a:lnTo>
                    <a:pt x="40" y="26"/>
                  </a:lnTo>
                  <a:lnTo>
                    <a:pt x="41" y="26"/>
                  </a:lnTo>
                  <a:lnTo>
                    <a:pt x="42" y="27"/>
                  </a:lnTo>
                  <a:lnTo>
                    <a:pt x="43" y="27"/>
                  </a:lnTo>
                  <a:lnTo>
                    <a:pt x="44" y="27"/>
                  </a:lnTo>
                  <a:lnTo>
                    <a:pt x="44" y="28"/>
                  </a:lnTo>
                  <a:lnTo>
                    <a:pt x="45" y="28"/>
                  </a:lnTo>
                  <a:lnTo>
                    <a:pt x="46" y="28"/>
                  </a:lnTo>
                  <a:lnTo>
                    <a:pt x="46" y="27"/>
                  </a:lnTo>
                  <a:lnTo>
                    <a:pt x="47" y="25"/>
                  </a:lnTo>
                  <a:lnTo>
                    <a:pt x="47" y="23"/>
                  </a:lnTo>
                  <a:lnTo>
                    <a:pt x="47" y="20"/>
                  </a:lnTo>
                  <a:lnTo>
                    <a:pt x="47" y="18"/>
                  </a:lnTo>
                  <a:lnTo>
                    <a:pt x="47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48" y="11"/>
                  </a:lnTo>
                  <a:lnTo>
                    <a:pt x="49" y="10"/>
                  </a:lnTo>
                  <a:lnTo>
                    <a:pt x="48" y="10"/>
                  </a:lnTo>
                  <a:lnTo>
                    <a:pt x="49" y="10"/>
                  </a:lnTo>
                  <a:lnTo>
                    <a:pt x="50" y="11"/>
                  </a:lnTo>
                  <a:lnTo>
                    <a:pt x="51" y="12"/>
                  </a:lnTo>
                  <a:lnTo>
                    <a:pt x="52" y="13"/>
                  </a:lnTo>
                  <a:lnTo>
                    <a:pt x="53" y="14"/>
                  </a:lnTo>
                  <a:lnTo>
                    <a:pt x="54" y="15"/>
                  </a:lnTo>
                  <a:lnTo>
                    <a:pt x="54" y="16"/>
                  </a:lnTo>
                  <a:lnTo>
                    <a:pt x="55" y="16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9" y="19"/>
                  </a:lnTo>
                  <a:lnTo>
                    <a:pt x="62" y="21"/>
                  </a:lnTo>
                  <a:lnTo>
                    <a:pt x="66" y="23"/>
                  </a:lnTo>
                  <a:lnTo>
                    <a:pt x="69" y="25"/>
                  </a:lnTo>
                  <a:lnTo>
                    <a:pt x="73" y="26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3" y="29"/>
                  </a:lnTo>
                  <a:lnTo>
                    <a:pt x="85" y="30"/>
                  </a:lnTo>
                  <a:lnTo>
                    <a:pt x="85" y="32"/>
                  </a:lnTo>
                  <a:lnTo>
                    <a:pt x="86" y="34"/>
                  </a:lnTo>
                  <a:lnTo>
                    <a:pt x="87" y="36"/>
                  </a:lnTo>
                  <a:lnTo>
                    <a:pt x="87" y="38"/>
                  </a:lnTo>
                  <a:lnTo>
                    <a:pt x="88" y="40"/>
                  </a:lnTo>
                  <a:lnTo>
                    <a:pt x="89" y="42"/>
                  </a:lnTo>
                  <a:lnTo>
                    <a:pt x="90" y="44"/>
                  </a:lnTo>
                  <a:lnTo>
                    <a:pt x="92" y="46"/>
                  </a:lnTo>
                  <a:lnTo>
                    <a:pt x="93" y="47"/>
                  </a:lnTo>
                  <a:lnTo>
                    <a:pt x="94" y="49"/>
                  </a:lnTo>
                  <a:lnTo>
                    <a:pt x="95" y="49"/>
                  </a:lnTo>
                  <a:lnTo>
                    <a:pt x="96" y="50"/>
                  </a:lnTo>
                  <a:lnTo>
                    <a:pt x="97" y="50"/>
                  </a:lnTo>
                  <a:lnTo>
                    <a:pt x="98" y="51"/>
                  </a:lnTo>
                  <a:lnTo>
                    <a:pt x="99" y="51"/>
                  </a:lnTo>
                  <a:lnTo>
                    <a:pt x="100" y="51"/>
                  </a:lnTo>
                  <a:lnTo>
                    <a:pt x="101" y="52"/>
                  </a:lnTo>
                  <a:lnTo>
                    <a:pt x="102" y="52"/>
                  </a:lnTo>
                  <a:lnTo>
                    <a:pt x="103" y="52"/>
                  </a:lnTo>
                  <a:lnTo>
                    <a:pt x="104" y="52"/>
                  </a:lnTo>
                  <a:lnTo>
                    <a:pt x="105" y="52"/>
                  </a:lnTo>
                  <a:lnTo>
                    <a:pt x="107" y="52"/>
                  </a:lnTo>
                  <a:lnTo>
                    <a:pt x="108" y="51"/>
                  </a:lnTo>
                  <a:lnTo>
                    <a:pt x="109" y="51"/>
                  </a:lnTo>
                  <a:lnTo>
                    <a:pt x="110" y="51"/>
                  </a:lnTo>
                  <a:lnTo>
                    <a:pt x="111" y="51"/>
                  </a:lnTo>
                  <a:lnTo>
                    <a:pt x="112" y="50"/>
                  </a:lnTo>
                  <a:lnTo>
                    <a:pt x="113" y="50"/>
                  </a:lnTo>
                  <a:lnTo>
                    <a:pt x="114" y="50"/>
                  </a:lnTo>
                  <a:lnTo>
                    <a:pt x="114" y="51"/>
                  </a:lnTo>
                  <a:lnTo>
                    <a:pt x="115" y="51"/>
                  </a:lnTo>
                  <a:lnTo>
                    <a:pt x="116" y="52"/>
                  </a:lnTo>
                  <a:lnTo>
                    <a:pt x="117" y="53"/>
                  </a:lnTo>
                  <a:lnTo>
                    <a:pt x="117" y="54"/>
                  </a:lnTo>
                  <a:lnTo>
                    <a:pt x="117" y="55"/>
                  </a:lnTo>
                  <a:lnTo>
                    <a:pt x="118" y="56"/>
                  </a:lnTo>
                  <a:lnTo>
                    <a:pt x="118" y="57"/>
                  </a:lnTo>
                  <a:lnTo>
                    <a:pt x="119" y="58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20" y="62"/>
                  </a:lnTo>
                  <a:lnTo>
                    <a:pt x="120" y="64"/>
                  </a:lnTo>
                  <a:lnTo>
                    <a:pt x="121" y="65"/>
                  </a:lnTo>
                  <a:lnTo>
                    <a:pt x="121" y="67"/>
                  </a:lnTo>
                  <a:lnTo>
                    <a:pt x="121" y="68"/>
                  </a:lnTo>
                  <a:lnTo>
                    <a:pt x="121" y="70"/>
                  </a:lnTo>
                  <a:lnTo>
                    <a:pt x="122" y="71"/>
                  </a:lnTo>
                  <a:lnTo>
                    <a:pt x="121" y="72"/>
                  </a:lnTo>
                  <a:lnTo>
                    <a:pt x="121" y="71"/>
                  </a:lnTo>
                  <a:lnTo>
                    <a:pt x="120" y="72"/>
                  </a:lnTo>
                  <a:lnTo>
                    <a:pt x="119" y="72"/>
                  </a:lnTo>
                  <a:lnTo>
                    <a:pt x="119" y="73"/>
                  </a:lnTo>
                  <a:lnTo>
                    <a:pt x="119" y="74"/>
                  </a:lnTo>
                  <a:lnTo>
                    <a:pt x="119" y="75"/>
                  </a:lnTo>
                  <a:lnTo>
                    <a:pt x="120" y="77"/>
                  </a:lnTo>
                  <a:lnTo>
                    <a:pt x="121" y="78"/>
                  </a:lnTo>
                  <a:lnTo>
                    <a:pt x="121" y="79"/>
                  </a:lnTo>
                  <a:lnTo>
                    <a:pt x="122" y="80"/>
                  </a:lnTo>
                  <a:lnTo>
                    <a:pt x="123" y="82"/>
                  </a:lnTo>
                  <a:lnTo>
                    <a:pt x="125" y="84"/>
                  </a:lnTo>
                  <a:lnTo>
                    <a:pt x="126" y="85"/>
                  </a:lnTo>
                  <a:lnTo>
                    <a:pt x="128" y="87"/>
                  </a:lnTo>
                  <a:lnTo>
                    <a:pt x="130" y="88"/>
                  </a:lnTo>
                  <a:lnTo>
                    <a:pt x="131" y="89"/>
                  </a:lnTo>
                  <a:lnTo>
                    <a:pt x="133" y="90"/>
                  </a:lnTo>
                  <a:lnTo>
                    <a:pt x="135" y="91"/>
                  </a:lnTo>
                  <a:lnTo>
                    <a:pt x="137" y="92"/>
                  </a:lnTo>
                  <a:lnTo>
                    <a:pt x="139" y="93"/>
                  </a:lnTo>
                  <a:lnTo>
                    <a:pt x="141" y="94"/>
                  </a:lnTo>
                  <a:lnTo>
                    <a:pt x="143" y="94"/>
                  </a:lnTo>
                  <a:lnTo>
                    <a:pt x="146" y="94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9" name="Freeform 107"/>
            <p:cNvSpPr>
              <a:spLocks/>
            </p:cNvSpPr>
            <p:nvPr/>
          </p:nvSpPr>
          <p:spPr bwMode="auto">
            <a:xfrm>
              <a:off x="2482" y="2148"/>
              <a:ext cx="507" cy="366"/>
            </a:xfrm>
            <a:custGeom>
              <a:avLst/>
              <a:gdLst>
                <a:gd name="T0" fmla="*/ 2147483647 w 107"/>
                <a:gd name="T1" fmla="*/ 2147483647 h 81"/>
                <a:gd name="T2" fmla="*/ 2147483647 w 107"/>
                <a:gd name="T3" fmla="*/ 2147483647 h 81"/>
                <a:gd name="T4" fmla="*/ 2147483647 w 107"/>
                <a:gd name="T5" fmla="*/ 2147483647 h 81"/>
                <a:gd name="T6" fmla="*/ 2147483647 w 107"/>
                <a:gd name="T7" fmla="*/ 2147483647 h 81"/>
                <a:gd name="T8" fmla="*/ 2147483647 w 107"/>
                <a:gd name="T9" fmla="*/ 2147483647 h 81"/>
                <a:gd name="T10" fmla="*/ 2147483647 w 107"/>
                <a:gd name="T11" fmla="*/ 2147483647 h 81"/>
                <a:gd name="T12" fmla="*/ 2147483647 w 107"/>
                <a:gd name="T13" fmla="*/ 2147483647 h 81"/>
                <a:gd name="T14" fmla="*/ 2147483647 w 107"/>
                <a:gd name="T15" fmla="*/ 2147483647 h 81"/>
                <a:gd name="T16" fmla="*/ 2147483647 w 107"/>
                <a:gd name="T17" fmla="*/ 2147483647 h 81"/>
                <a:gd name="T18" fmla="*/ 2147483647 w 107"/>
                <a:gd name="T19" fmla="*/ 2147483647 h 81"/>
                <a:gd name="T20" fmla="*/ 2147483647 w 107"/>
                <a:gd name="T21" fmla="*/ 2147483647 h 81"/>
                <a:gd name="T22" fmla="*/ 2147483647 w 107"/>
                <a:gd name="T23" fmla="*/ 2147483647 h 81"/>
                <a:gd name="T24" fmla="*/ 2147483647 w 107"/>
                <a:gd name="T25" fmla="*/ 2147483647 h 81"/>
                <a:gd name="T26" fmla="*/ 2147483647 w 107"/>
                <a:gd name="T27" fmla="*/ 2147483647 h 81"/>
                <a:gd name="T28" fmla="*/ 2147483647 w 107"/>
                <a:gd name="T29" fmla="*/ 2147483647 h 81"/>
                <a:gd name="T30" fmla="*/ 2147483647 w 107"/>
                <a:gd name="T31" fmla="*/ 2147483647 h 81"/>
                <a:gd name="T32" fmla="*/ 2147483647 w 107"/>
                <a:gd name="T33" fmla="*/ 2147483647 h 81"/>
                <a:gd name="T34" fmla="*/ 2147483647 w 107"/>
                <a:gd name="T35" fmla="*/ 2147483647 h 81"/>
                <a:gd name="T36" fmla="*/ 2147483647 w 107"/>
                <a:gd name="T37" fmla="*/ 2147483647 h 81"/>
                <a:gd name="T38" fmla="*/ 2147483647 w 107"/>
                <a:gd name="T39" fmla="*/ 2147483647 h 81"/>
                <a:gd name="T40" fmla="*/ 2147483647 w 107"/>
                <a:gd name="T41" fmla="*/ 2147483647 h 81"/>
                <a:gd name="T42" fmla="*/ 2147483647 w 107"/>
                <a:gd name="T43" fmla="*/ 2147483647 h 81"/>
                <a:gd name="T44" fmla="*/ 2147483647 w 107"/>
                <a:gd name="T45" fmla="*/ 2147483647 h 81"/>
                <a:gd name="T46" fmla="*/ 2147483647 w 107"/>
                <a:gd name="T47" fmla="*/ 2147483647 h 81"/>
                <a:gd name="T48" fmla="*/ 2147483647 w 107"/>
                <a:gd name="T49" fmla="*/ 2147483647 h 81"/>
                <a:gd name="T50" fmla="*/ 2147483647 w 107"/>
                <a:gd name="T51" fmla="*/ 0 h 81"/>
                <a:gd name="T52" fmla="*/ 2147483647 w 107"/>
                <a:gd name="T53" fmla="*/ 2147483647 h 81"/>
                <a:gd name="T54" fmla="*/ 2147483647 w 107"/>
                <a:gd name="T55" fmla="*/ 2147483647 h 81"/>
                <a:gd name="T56" fmla="*/ 2147483647 w 107"/>
                <a:gd name="T57" fmla="*/ 2147483647 h 81"/>
                <a:gd name="T58" fmla="*/ 2147483647 w 107"/>
                <a:gd name="T59" fmla="*/ 2147483647 h 81"/>
                <a:gd name="T60" fmla="*/ 2147483647 w 107"/>
                <a:gd name="T61" fmla="*/ 2147483647 h 81"/>
                <a:gd name="T62" fmla="*/ 2147483647 w 107"/>
                <a:gd name="T63" fmla="*/ 0 h 81"/>
                <a:gd name="T64" fmla="*/ 2147483647 w 107"/>
                <a:gd name="T65" fmla="*/ 2147483647 h 81"/>
                <a:gd name="T66" fmla="*/ 2147483647 w 107"/>
                <a:gd name="T67" fmla="*/ 2147483647 h 81"/>
                <a:gd name="T68" fmla="*/ 2147483647 w 107"/>
                <a:gd name="T69" fmla="*/ 2147483647 h 81"/>
                <a:gd name="T70" fmla="*/ 2147483647 w 107"/>
                <a:gd name="T71" fmla="*/ 2147483647 h 81"/>
                <a:gd name="T72" fmla="*/ 2147483647 w 107"/>
                <a:gd name="T73" fmla="*/ 2147483647 h 81"/>
                <a:gd name="T74" fmla="*/ 2147483647 w 107"/>
                <a:gd name="T75" fmla="*/ 2147483647 h 81"/>
                <a:gd name="T76" fmla="*/ 2147483647 w 107"/>
                <a:gd name="T77" fmla="*/ 2147483647 h 81"/>
                <a:gd name="T78" fmla="*/ 2147483647 w 107"/>
                <a:gd name="T79" fmla="*/ 2147483647 h 81"/>
                <a:gd name="T80" fmla="*/ 2147483647 w 107"/>
                <a:gd name="T81" fmla="*/ 2147483647 h 81"/>
                <a:gd name="T82" fmla="*/ 2147483647 w 107"/>
                <a:gd name="T83" fmla="*/ 2147483647 h 81"/>
                <a:gd name="T84" fmla="*/ 2147483647 w 107"/>
                <a:gd name="T85" fmla="*/ 2147483647 h 81"/>
                <a:gd name="T86" fmla="*/ 2147483647 w 107"/>
                <a:gd name="T87" fmla="*/ 2147483647 h 81"/>
                <a:gd name="T88" fmla="*/ 2147483647 w 107"/>
                <a:gd name="T89" fmla="*/ 2147483647 h 81"/>
                <a:gd name="T90" fmla="*/ 2147483647 w 107"/>
                <a:gd name="T91" fmla="*/ 2147483647 h 81"/>
                <a:gd name="T92" fmla="*/ 2147483647 w 107"/>
                <a:gd name="T93" fmla="*/ 2147483647 h 81"/>
                <a:gd name="T94" fmla="*/ 2147483647 w 107"/>
                <a:gd name="T95" fmla="*/ 2147483647 h 81"/>
                <a:gd name="T96" fmla="*/ 2147483647 w 107"/>
                <a:gd name="T97" fmla="*/ 2147483647 h 81"/>
                <a:gd name="T98" fmla="*/ 2147483647 w 107"/>
                <a:gd name="T99" fmla="*/ 2147483647 h 81"/>
                <a:gd name="T100" fmla="*/ 2147483647 w 107"/>
                <a:gd name="T101" fmla="*/ 2147483647 h 81"/>
                <a:gd name="T102" fmla="*/ 2147483647 w 107"/>
                <a:gd name="T103" fmla="*/ 2147483647 h 81"/>
                <a:gd name="T104" fmla="*/ 2147483647 w 107"/>
                <a:gd name="T105" fmla="*/ 2147483647 h 81"/>
                <a:gd name="T106" fmla="*/ 2147483647 w 107"/>
                <a:gd name="T107" fmla="*/ 2147483647 h 81"/>
                <a:gd name="T108" fmla="*/ 2147483647 w 107"/>
                <a:gd name="T109" fmla="*/ 2147483647 h 81"/>
                <a:gd name="T110" fmla="*/ 2147483647 w 107"/>
                <a:gd name="T111" fmla="*/ 2147483647 h 81"/>
                <a:gd name="T112" fmla="*/ 2147483647 w 107"/>
                <a:gd name="T113" fmla="*/ 2147483647 h 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7"/>
                <a:gd name="T172" fmla="*/ 0 h 81"/>
                <a:gd name="T173" fmla="*/ 107 w 107"/>
                <a:gd name="T174" fmla="*/ 81 h 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7" h="81">
                  <a:moveTo>
                    <a:pt x="96" y="80"/>
                  </a:moveTo>
                  <a:lnTo>
                    <a:pt x="96" y="80"/>
                  </a:lnTo>
                  <a:lnTo>
                    <a:pt x="96" y="79"/>
                  </a:lnTo>
                  <a:lnTo>
                    <a:pt x="96" y="78"/>
                  </a:lnTo>
                  <a:lnTo>
                    <a:pt x="96" y="77"/>
                  </a:lnTo>
                  <a:lnTo>
                    <a:pt x="97" y="76"/>
                  </a:lnTo>
                  <a:lnTo>
                    <a:pt x="96" y="76"/>
                  </a:lnTo>
                  <a:lnTo>
                    <a:pt x="97" y="75"/>
                  </a:lnTo>
                  <a:lnTo>
                    <a:pt x="98" y="75"/>
                  </a:lnTo>
                  <a:lnTo>
                    <a:pt x="99" y="74"/>
                  </a:lnTo>
                  <a:lnTo>
                    <a:pt x="100" y="74"/>
                  </a:lnTo>
                  <a:lnTo>
                    <a:pt x="100" y="73"/>
                  </a:lnTo>
                  <a:lnTo>
                    <a:pt x="100" y="72"/>
                  </a:lnTo>
                  <a:lnTo>
                    <a:pt x="101" y="71"/>
                  </a:lnTo>
                  <a:lnTo>
                    <a:pt x="102" y="70"/>
                  </a:lnTo>
                  <a:lnTo>
                    <a:pt x="103" y="69"/>
                  </a:lnTo>
                  <a:lnTo>
                    <a:pt x="104" y="69"/>
                  </a:lnTo>
                  <a:lnTo>
                    <a:pt x="105" y="69"/>
                  </a:lnTo>
                  <a:lnTo>
                    <a:pt x="106" y="68"/>
                  </a:lnTo>
                  <a:lnTo>
                    <a:pt x="106" y="67"/>
                  </a:lnTo>
                  <a:lnTo>
                    <a:pt x="107" y="66"/>
                  </a:lnTo>
                  <a:lnTo>
                    <a:pt x="106" y="65"/>
                  </a:lnTo>
                  <a:lnTo>
                    <a:pt x="106" y="64"/>
                  </a:lnTo>
                  <a:lnTo>
                    <a:pt x="105" y="63"/>
                  </a:lnTo>
                  <a:lnTo>
                    <a:pt x="105" y="62"/>
                  </a:lnTo>
                  <a:lnTo>
                    <a:pt x="105" y="61"/>
                  </a:lnTo>
                  <a:lnTo>
                    <a:pt x="104" y="60"/>
                  </a:lnTo>
                  <a:lnTo>
                    <a:pt x="104" y="59"/>
                  </a:lnTo>
                  <a:lnTo>
                    <a:pt x="102" y="59"/>
                  </a:lnTo>
                  <a:lnTo>
                    <a:pt x="100" y="59"/>
                  </a:lnTo>
                  <a:lnTo>
                    <a:pt x="97" y="60"/>
                  </a:lnTo>
                  <a:lnTo>
                    <a:pt x="95" y="60"/>
                  </a:lnTo>
                  <a:lnTo>
                    <a:pt x="91" y="61"/>
                  </a:lnTo>
                  <a:lnTo>
                    <a:pt x="87" y="63"/>
                  </a:lnTo>
                  <a:lnTo>
                    <a:pt x="82" y="64"/>
                  </a:lnTo>
                  <a:lnTo>
                    <a:pt x="80" y="65"/>
                  </a:lnTo>
                  <a:lnTo>
                    <a:pt x="78" y="65"/>
                  </a:lnTo>
                  <a:lnTo>
                    <a:pt x="76" y="65"/>
                  </a:lnTo>
                  <a:lnTo>
                    <a:pt x="74" y="66"/>
                  </a:lnTo>
                  <a:lnTo>
                    <a:pt x="72" y="66"/>
                  </a:lnTo>
                  <a:lnTo>
                    <a:pt x="70" y="66"/>
                  </a:lnTo>
                  <a:lnTo>
                    <a:pt x="68" y="65"/>
                  </a:lnTo>
                  <a:lnTo>
                    <a:pt x="69" y="65"/>
                  </a:lnTo>
                  <a:lnTo>
                    <a:pt x="67" y="64"/>
                  </a:lnTo>
                  <a:lnTo>
                    <a:pt x="66" y="63"/>
                  </a:lnTo>
                  <a:lnTo>
                    <a:pt x="65" y="63"/>
                  </a:lnTo>
                  <a:lnTo>
                    <a:pt x="63" y="61"/>
                  </a:lnTo>
                  <a:lnTo>
                    <a:pt x="62" y="59"/>
                  </a:lnTo>
                  <a:lnTo>
                    <a:pt x="60" y="57"/>
                  </a:lnTo>
                  <a:lnTo>
                    <a:pt x="55" y="51"/>
                  </a:lnTo>
                  <a:lnTo>
                    <a:pt x="54" y="49"/>
                  </a:lnTo>
                  <a:lnTo>
                    <a:pt x="52" y="47"/>
                  </a:lnTo>
                  <a:lnTo>
                    <a:pt x="50" y="45"/>
                  </a:lnTo>
                  <a:lnTo>
                    <a:pt x="49" y="45"/>
                  </a:lnTo>
                  <a:lnTo>
                    <a:pt x="48" y="44"/>
                  </a:lnTo>
                  <a:lnTo>
                    <a:pt x="47" y="43"/>
                  </a:lnTo>
                  <a:lnTo>
                    <a:pt x="46" y="42"/>
                  </a:lnTo>
                  <a:lnTo>
                    <a:pt x="45" y="42"/>
                  </a:lnTo>
                  <a:lnTo>
                    <a:pt x="44" y="41"/>
                  </a:lnTo>
                  <a:lnTo>
                    <a:pt x="42" y="41"/>
                  </a:lnTo>
                  <a:lnTo>
                    <a:pt x="41" y="41"/>
                  </a:lnTo>
                  <a:lnTo>
                    <a:pt x="40" y="40"/>
                  </a:lnTo>
                  <a:lnTo>
                    <a:pt x="38" y="40"/>
                  </a:lnTo>
                  <a:lnTo>
                    <a:pt x="37" y="40"/>
                  </a:lnTo>
                  <a:lnTo>
                    <a:pt x="37" y="39"/>
                  </a:lnTo>
                  <a:lnTo>
                    <a:pt x="34" y="39"/>
                  </a:lnTo>
                  <a:lnTo>
                    <a:pt x="32" y="38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17" y="39"/>
                  </a:lnTo>
                  <a:lnTo>
                    <a:pt x="14" y="39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4" y="38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2" y="36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3" y="29"/>
                  </a:lnTo>
                  <a:lnTo>
                    <a:pt x="14" y="29"/>
                  </a:lnTo>
                  <a:lnTo>
                    <a:pt x="15" y="28"/>
                  </a:lnTo>
                  <a:lnTo>
                    <a:pt x="15" y="29"/>
                  </a:lnTo>
                  <a:lnTo>
                    <a:pt x="15" y="28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18" y="25"/>
                  </a:lnTo>
                  <a:lnTo>
                    <a:pt x="19" y="24"/>
                  </a:lnTo>
                  <a:lnTo>
                    <a:pt x="21" y="24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4" y="21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9" y="18"/>
                  </a:lnTo>
                  <a:lnTo>
                    <a:pt x="30" y="17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5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0" y="2"/>
                  </a:lnTo>
                  <a:lnTo>
                    <a:pt x="50" y="3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50" y="6"/>
                  </a:lnTo>
                  <a:lnTo>
                    <a:pt x="49" y="8"/>
                  </a:lnTo>
                  <a:lnTo>
                    <a:pt x="48" y="11"/>
                  </a:lnTo>
                  <a:lnTo>
                    <a:pt x="48" y="13"/>
                  </a:lnTo>
                  <a:lnTo>
                    <a:pt x="48" y="15"/>
                  </a:lnTo>
                  <a:lnTo>
                    <a:pt x="47" y="16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8" y="13"/>
                  </a:lnTo>
                  <a:lnTo>
                    <a:pt x="49" y="12"/>
                  </a:lnTo>
                  <a:lnTo>
                    <a:pt x="50" y="8"/>
                  </a:lnTo>
                  <a:lnTo>
                    <a:pt x="50" y="7"/>
                  </a:lnTo>
                  <a:lnTo>
                    <a:pt x="51" y="5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6" y="12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6" y="13"/>
                  </a:lnTo>
                  <a:lnTo>
                    <a:pt x="35" y="14"/>
                  </a:lnTo>
                  <a:lnTo>
                    <a:pt x="34" y="15"/>
                  </a:lnTo>
                  <a:lnTo>
                    <a:pt x="33" y="15"/>
                  </a:lnTo>
                  <a:lnTo>
                    <a:pt x="32" y="16"/>
                  </a:lnTo>
                  <a:lnTo>
                    <a:pt x="31" y="16"/>
                  </a:lnTo>
                  <a:lnTo>
                    <a:pt x="30" y="17"/>
                  </a:lnTo>
                  <a:lnTo>
                    <a:pt x="28" y="18"/>
                  </a:lnTo>
                  <a:lnTo>
                    <a:pt x="27" y="18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2" y="23"/>
                  </a:lnTo>
                  <a:lnTo>
                    <a:pt x="21" y="23"/>
                  </a:lnTo>
                  <a:lnTo>
                    <a:pt x="19" y="24"/>
                  </a:lnTo>
                  <a:lnTo>
                    <a:pt x="18" y="24"/>
                  </a:lnTo>
                  <a:lnTo>
                    <a:pt x="16" y="25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0" y="29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7"/>
                  </a:lnTo>
                  <a:lnTo>
                    <a:pt x="3" y="38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5" y="40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7" y="39"/>
                  </a:lnTo>
                  <a:lnTo>
                    <a:pt x="21" y="39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8" y="39"/>
                  </a:lnTo>
                  <a:lnTo>
                    <a:pt x="30" y="39"/>
                  </a:lnTo>
                  <a:lnTo>
                    <a:pt x="32" y="39"/>
                  </a:lnTo>
                  <a:lnTo>
                    <a:pt x="34" y="39"/>
                  </a:lnTo>
                  <a:lnTo>
                    <a:pt x="36" y="39"/>
                  </a:lnTo>
                  <a:lnTo>
                    <a:pt x="37" y="40"/>
                  </a:lnTo>
                  <a:lnTo>
                    <a:pt x="38" y="41"/>
                  </a:lnTo>
                  <a:lnTo>
                    <a:pt x="40" y="41"/>
                  </a:lnTo>
                  <a:lnTo>
                    <a:pt x="41" y="41"/>
                  </a:lnTo>
                  <a:lnTo>
                    <a:pt x="42" y="42"/>
                  </a:lnTo>
                  <a:lnTo>
                    <a:pt x="43" y="42"/>
                  </a:lnTo>
                  <a:lnTo>
                    <a:pt x="45" y="42"/>
                  </a:lnTo>
                  <a:lnTo>
                    <a:pt x="46" y="43"/>
                  </a:lnTo>
                  <a:lnTo>
                    <a:pt x="47" y="44"/>
                  </a:lnTo>
                  <a:lnTo>
                    <a:pt x="48" y="44"/>
                  </a:lnTo>
                  <a:lnTo>
                    <a:pt x="49" y="45"/>
                  </a:lnTo>
                  <a:lnTo>
                    <a:pt x="50" y="46"/>
                  </a:lnTo>
                  <a:lnTo>
                    <a:pt x="51" y="48"/>
                  </a:lnTo>
                  <a:lnTo>
                    <a:pt x="53" y="49"/>
                  </a:lnTo>
                  <a:lnTo>
                    <a:pt x="55" y="51"/>
                  </a:lnTo>
                  <a:lnTo>
                    <a:pt x="59" y="58"/>
                  </a:lnTo>
                  <a:lnTo>
                    <a:pt x="61" y="60"/>
                  </a:lnTo>
                  <a:lnTo>
                    <a:pt x="63" y="61"/>
                  </a:lnTo>
                  <a:lnTo>
                    <a:pt x="65" y="63"/>
                  </a:lnTo>
                  <a:lnTo>
                    <a:pt x="66" y="64"/>
                  </a:lnTo>
                  <a:lnTo>
                    <a:pt x="67" y="65"/>
                  </a:lnTo>
                  <a:lnTo>
                    <a:pt x="68" y="65"/>
                  </a:lnTo>
                  <a:lnTo>
                    <a:pt x="69" y="66"/>
                  </a:lnTo>
                  <a:lnTo>
                    <a:pt x="72" y="66"/>
                  </a:lnTo>
                  <a:lnTo>
                    <a:pt x="74" y="66"/>
                  </a:lnTo>
                  <a:lnTo>
                    <a:pt x="76" y="66"/>
                  </a:lnTo>
                  <a:lnTo>
                    <a:pt x="78" y="66"/>
                  </a:lnTo>
                  <a:lnTo>
                    <a:pt x="80" y="65"/>
                  </a:lnTo>
                  <a:lnTo>
                    <a:pt x="82" y="65"/>
                  </a:lnTo>
                  <a:lnTo>
                    <a:pt x="87" y="63"/>
                  </a:lnTo>
                  <a:lnTo>
                    <a:pt x="91" y="62"/>
                  </a:lnTo>
                  <a:lnTo>
                    <a:pt x="95" y="61"/>
                  </a:lnTo>
                  <a:lnTo>
                    <a:pt x="98" y="60"/>
                  </a:lnTo>
                  <a:lnTo>
                    <a:pt x="100" y="60"/>
                  </a:lnTo>
                  <a:lnTo>
                    <a:pt x="102" y="59"/>
                  </a:lnTo>
                  <a:lnTo>
                    <a:pt x="104" y="59"/>
                  </a:lnTo>
                  <a:lnTo>
                    <a:pt x="104" y="60"/>
                  </a:lnTo>
                  <a:lnTo>
                    <a:pt x="104" y="61"/>
                  </a:lnTo>
                  <a:lnTo>
                    <a:pt x="104" y="62"/>
                  </a:lnTo>
                  <a:lnTo>
                    <a:pt x="105" y="64"/>
                  </a:lnTo>
                  <a:lnTo>
                    <a:pt x="105" y="65"/>
                  </a:lnTo>
                  <a:lnTo>
                    <a:pt x="106" y="66"/>
                  </a:lnTo>
                  <a:lnTo>
                    <a:pt x="106" y="67"/>
                  </a:lnTo>
                  <a:lnTo>
                    <a:pt x="106" y="68"/>
                  </a:lnTo>
                  <a:lnTo>
                    <a:pt x="105" y="68"/>
                  </a:lnTo>
                  <a:lnTo>
                    <a:pt x="104" y="69"/>
                  </a:lnTo>
                  <a:lnTo>
                    <a:pt x="103" y="69"/>
                  </a:lnTo>
                  <a:lnTo>
                    <a:pt x="102" y="69"/>
                  </a:lnTo>
                  <a:lnTo>
                    <a:pt x="101" y="70"/>
                  </a:lnTo>
                  <a:lnTo>
                    <a:pt x="100" y="71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8" y="74"/>
                  </a:lnTo>
                  <a:lnTo>
                    <a:pt x="97" y="74"/>
                  </a:lnTo>
                  <a:lnTo>
                    <a:pt x="97" y="75"/>
                  </a:lnTo>
                  <a:lnTo>
                    <a:pt x="96" y="75"/>
                  </a:lnTo>
                  <a:lnTo>
                    <a:pt x="96" y="76"/>
                  </a:lnTo>
                  <a:lnTo>
                    <a:pt x="95" y="77"/>
                  </a:lnTo>
                  <a:lnTo>
                    <a:pt x="95" y="78"/>
                  </a:lnTo>
                  <a:lnTo>
                    <a:pt x="95" y="79"/>
                  </a:lnTo>
                  <a:lnTo>
                    <a:pt x="95" y="80"/>
                  </a:lnTo>
                  <a:lnTo>
                    <a:pt x="96" y="81"/>
                  </a:lnTo>
                  <a:lnTo>
                    <a:pt x="97" y="81"/>
                  </a:lnTo>
                  <a:lnTo>
                    <a:pt x="96" y="80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0" name="Freeform 108"/>
            <p:cNvSpPr>
              <a:spLocks/>
            </p:cNvSpPr>
            <p:nvPr/>
          </p:nvSpPr>
          <p:spPr bwMode="auto">
            <a:xfrm>
              <a:off x="2652" y="1649"/>
              <a:ext cx="304" cy="716"/>
            </a:xfrm>
            <a:custGeom>
              <a:avLst/>
              <a:gdLst>
                <a:gd name="T0" fmla="*/ 2147483647 w 64"/>
                <a:gd name="T1" fmla="*/ 2147483647 h 159"/>
                <a:gd name="T2" fmla="*/ 2147483647 w 64"/>
                <a:gd name="T3" fmla="*/ 2147483647 h 159"/>
                <a:gd name="T4" fmla="*/ 2147483647 w 64"/>
                <a:gd name="T5" fmla="*/ 2147483647 h 159"/>
                <a:gd name="T6" fmla="*/ 2147483647 w 64"/>
                <a:gd name="T7" fmla="*/ 2147483647 h 159"/>
                <a:gd name="T8" fmla="*/ 2147483647 w 64"/>
                <a:gd name="T9" fmla="*/ 2147483647 h 159"/>
                <a:gd name="T10" fmla="*/ 2147483647 w 64"/>
                <a:gd name="T11" fmla="*/ 2147483647 h 159"/>
                <a:gd name="T12" fmla="*/ 2147483647 w 64"/>
                <a:gd name="T13" fmla="*/ 2147483647 h 159"/>
                <a:gd name="T14" fmla="*/ 2147483647 w 64"/>
                <a:gd name="T15" fmla="*/ 2147483647 h 159"/>
                <a:gd name="T16" fmla="*/ 2147483647 w 64"/>
                <a:gd name="T17" fmla="*/ 2147483647 h 159"/>
                <a:gd name="T18" fmla="*/ 2147483647 w 64"/>
                <a:gd name="T19" fmla="*/ 2147483647 h 159"/>
                <a:gd name="T20" fmla="*/ 2147483647 w 64"/>
                <a:gd name="T21" fmla="*/ 2147483647 h 159"/>
                <a:gd name="T22" fmla="*/ 2147483647 w 64"/>
                <a:gd name="T23" fmla="*/ 2147483647 h 159"/>
                <a:gd name="T24" fmla="*/ 2147483647 w 64"/>
                <a:gd name="T25" fmla="*/ 2147483647 h 159"/>
                <a:gd name="T26" fmla="*/ 2147483647 w 64"/>
                <a:gd name="T27" fmla="*/ 2147483647 h 159"/>
                <a:gd name="T28" fmla="*/ 2147483647 w 64"/>
                <a:gd name="T29" fmla="*/ 2147483647 h 159"/>
                <a:gd name="T30" fmla="*/ 2147483647 w 64"/>
                <a:gd name="T31" fmla="*/ 2147483647 h 159"/>
                <a:gd name="T32" fmla="*/ 2147483647 w 64"/>
                <a:gd name="T33" fmla="*/ 2147483647 h 159"/>
                <a:gd name="T34" fmla="*/ 2147483647 w 64"/>
                <a:gd name="T35" fmla="*/ 2147483647 h 159"/>
                <a:gd name="T36" fmla="*/ 2147483647 w 64"/>
                <a:gd name="T37" fmla="*/ 2147483647 h 159"/>
                <a:gd name="T38" fmla="*/ 2147483647 w 64"/>
                <a:gd name="T39" fmla="*/ 2147483647 h 159"/>
                <a:gd name="T40" fmla="*/ 2147483647 w 64"/>
                <a:gd name="T41" fmla="*/ 2147483647 h 159"/>
                <a:gd name="T42" fmla="*/ 2147483647 w 64"/>
                <a:gd name="T43" fmla="*/ 2147483647 h 159"/>
                <a:gd name="T44" fmla="*/ 2147483647 w 64"/>
                <a:gd name="T45" fmla="*/ 2147483647 h 159"/>
                <a:gd name="T46" fmla="*/ 0 w 64"/>
                <a:gd name="T47" fmla="*/ 2147483647 h 159"/>
                <a:gd name="T48" fmla="*/ 0 w 64"/>
                <a:gd name="T49" fmla="*/ 2147483647 h 159"/>
                <a:gd name="T50" fmla="*/ 2147483647 w 64"/>
                <a:gd name="T51" fmla="*/ 2147483647 h 159"/>
                <a:gd name="T52" fmla="*/ 2147483647 w 64"/>
                <a:gd name="T53" fmla="*/ 2147483647 h 159"/>
                <a:gd name="T54" fmla="*/ 2147483647 w 64"/>
                <a:gd name="T55" fmla="*/ 2147483647 h 159"/>
                <a:gd name="T56" fmla="*/ 2147483647 w 64"/>
                <a:gd name="T57" fmla="*/ 2147483647 h 159"/>
                <a:gd name="T58" fmla="*/ 2147483647 w 64"/>
                <a:gd name="T59" fmla="*/ 2147483647 h 159"/>
                <a:gd name="T60" fmla="*/ 2147483647 w 64"/>
                <a:gd name="T61" fmla="*/ 2147483647 h 159"/>
                <a:gd name="T62" fmla="*/ 2147483647 w 64"/>
                <a:gd name="T63" fmla="*/ 2147483647 h 159"/>
                <a:gd name="T64" fmla="*/ 2147483647 w 64"/>
                <a:gd name="T65" fmla="*/ 2147483647 h 159"/>
                <a:gd name="T66" fmla="*/ 2147483647 w 64"/>
                <a:gd name="T67" fmla="*/ 2147483647 h 159"/>
                <a:gd name="T68" fmla="*/ 2147483647 w 64"/>
                <a:gd name="T69" fmla="*/ 2147483647 h 159"/>
                <a:gd name="T70" fmla="*/ 2147483647 w 64"/>
                <a:gd name="T71" fmla="*/ 2147483647 h 159"/>
                <a:gd name="T72" fmla="*/ 2147483647 w 64"/>
                <a:gd name="T73" fmla="*/ 2147483647 h 159"/>
                <a:gd name="T74" fmla="*/ 2147483647 w 64"/>
                <a:gd name="T75" fmla="*/ 2147483647 h 159"/>
                <a:gd name="T76" fmla="*/ 2147483647 w 64"/>
                <a:gd name="T77" fmla="*/ 2147483647 h 159"/>
                <a:gd name="T78" fmla="*/ 2147483647 w 64"/>
                <a:gd name="T79" fmla="*/ 2147483647 h 159"/>
                <a:gd name="T80" fmla="*/ 2147483647 w 64"/>
                <a:gd name="T81" fmla="*/ 2147483647 h 159"/>
                <a:gd name="T82" fmla="*/ 2147483647 w 64"/>
                <a:gd name="T83" fmla="*/ 2147483647 h 159"/>
                <a:gd name="T84" fmla="*/ 2147483647 w 64"/>
                <a:gd name="T85" fmla="*/ 2147483647 h 159"/>
                <a:gd name="T86" fmla="*/ 2147483647 w 64"/>
                <a:gd name="T87" fmla="*/ 2147483647 h 159"/>
                <a:gd name="T88" fmla="*/ 2147483647 w 64"/>
                <a:gd name="T89" fmla="*/ 2147483647 h 159"/>
                <a:gd name="T90" fmla="*/ 2147483647 w 64"/>
                <a:gd name="T91" fmla="*/ 2147483647 h 159"/>
                <a:gd name="T92" fmla="*/ 2147483647 w 64"/>
                <a:gd name="T93" fmla="*/ 2147483647 h 159"/>
                <a:gd name="T94" fmla="*/ 2147483647 w 64"/>
                <a:gd name="T95" fmla="*/ 2147483647 h 159"/>
                <a:gd name="T96" fmla="*/ 2147483647 w 64"/>
                <a:gd name="T97" fmla="*/ 2147483647 h 159"/>
                <a:gd name="T98" fmla="*/ 2147483647 w 64"/>
                <a:gd name="T99" fmla="*/ 2147483647 h 159"/>
                <a:gd name="T100" fmla="*/ 2147483647 w 64"/>
                <a:gd name="T101" fmla="*/ 2147483647 h 159"/>
                <a:gd name="T102" fmla="*/ 2147483647 w 64"/>
                <a:gd name="T103" fmla="*/ 2147483647 h 159"/>
                <a:gd name="T104" fmla="*/ 2147483647 w 64"/>
                <a:gd name="T105" fmla="*/ 2147483647 h 159"/>
                <a:gd name="T106" fmla="*/ 2147483647 w 64"/>
                <a:gd name="T107" fmla="*/ 2147483647 h 159"/>
                <a:gd name="T108" fmla="*/ 2147483647 w 64"/>
                <a:gd name="T109" fmla="*/ 2147483647 h 159"/>
                <a:gd name="T110" fmla="*/ 2147483647 w 64"/>
                <a:gd name="T111" fmla="*/ 2147483647 h 159"/>
                <a:gd name="T112" fmla="*/ 2147483647 w 64"/>
                <a:gd name="T113" fmla="*/ 2147483647 h 15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4"/>
                <a:gd name="T172" fmla="*/ 0 h 159"/>
                <a:gd name="T173" fmla="*/ 64 w 64"/>
                <a:gd name="T174" fmla="*/ 159 h 15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4" h="159">
                  <a:moveTo>
                    <a:pt x="11" y="128"/>
                  </a:moveTo>
                  <a:lnTo>
                    <a:pt x="11" y="128"/>
                  </a:lnTo>
                  <a:lnTo>
                    <a:pt x="12" y="129"/>
                  </a:lnTo>
                  <a:lnTo>
                    <a:pt x="13" y="130"/>
                  </a:lnTo>
                  <a:lnTo>
                    <a:pt x="14" y="130"/>
                  </a:lnTo>
                  <a:lnTo>
                    <a:pt x="15" y="131"/>
                  </a:lnTo>
                  <a:lnTo>
                    <a:pt x="16" y="131"/>
                  </a:lnTo>
                  <a:lnTo>
                    <a:pt x="15" y="131"/>
                  </a:lnTo>
                  <a:lnTo>
                    <a:pt x="16" y="132"/>
                  </a:lnTo>
                  <a:lnTo>
                    <a:pt x="17" y="132"/>
                  </a:lnTo>
                  <a:lnTo>
                    <a:pt x="17" y="133"/>
                  </a:lnTo>
                  <a:lnTo>
                    <a:pt x="18" y="134"/>
                  </a:lnTo>
                  <a:lnTo>
                    <a:pt x="18" y="135"/>
                  </a:lnTo>
                  <a:lnTo>
                    <a:pt x="18" y="136"/>
                  </a:lnTo>
                  <a:lnTo>
                    <a:pt x="18" y="137"/>
                  </a:lnTo>
                  <a:lnTo>
                    <a:pt x="18" y="138"/>
                  </a:lnTo>
                  <a:lnTo>
                    <a:pt x="18" y="140"/>
                  </a:lnTo>
                  <a:lnTo>
                    <a:pt x="18" y="142"/>
                  </a:lnTo>
                  <a:lnTo>
                    <a:pt x="18" y="144"/>
                  </a:lnTo>
                  <a:lnTo>
                    <a:pt x="20" y="146"/>
                  </a:lnTo>
                  <a:lnTo>
                    <a:pt x="22" y="148"/>
                  </a:lnTo>
                  <a:lnTo>
                    <a:pt x="23" y="149"/>
                  </a:lnTo>
                  <a:lnTo>
                    <a:pt x="25" y="151"/>
                  </a:lnTo>
                  <a:lnTo>
                    <a:pt x="26" y="152"/>
                  </a:lnTo>
                  <a:lnTo>
                    <a:pt x="28" y="153"/>
                  </a:lnTo>
                  <a:lnTo>
                    <a:pt x="29" y="154"/>
                  </a:lnTo>
                  <a:lnTo>
                    <a:pt x="30" y="155"/>
                  </a:lnTo>
                  <a:lnTo>
                    <a:pt x="31" y="156"/>
                  </a:lnTo>
                  <a:lnTo>
                    <a:pt x="33" y="157"/>
                  </a:lnTo>
                  <a:lnTo>
                    <a:pt x="34" y="158"/>
                  </a:lnTo>
                  <a:lnTo>
                    <a:pt x="35" y="158"/>
                  </a:lnTo>
                  <a:lnTo>
                    <a:pt x="36" y="159"/>
                  </a:lnTo>
                  <a:lnTo>
                    <a:pt x="37" y="159"/>
                  </a:lnTo>
                  <a:lnTo>
                    <a:pt x="38" y="159"/>
                  </a:lnTo>
                  <a:lnTo>
                    <a:pt x="39" y="159"/>
                  </a:lnTo>
                  <a:lnTo>
                    <a:pt x="41" y="159"/>
                  </a:lnTo>
                  <a:lnTo>
                    <a:pt x="42" y="159"/>
                  </a:lnTo>
                  <a:lnTo>
                    <a:pt x="43" y="159"/>
                  </a:lnTo>
                  <a:lnTo>
                    <a:pt x="44" y="159"/>
                  </a:lnTo>
                  <a:lnTo>
                    <a:pt x="45" y="159"/>
                  </a:lnTo>
                  <a:lnTo>
                    <a:pt x="46" y="158"/>
                  </a:lnTo>
                  <a:lnTo>
                    <a:pt x="48" y="157"/>
                  </a:lnTo>
                  <a:lnTo>
                    <a:pt x="49" y="157"/>
                  </a:lnTo>
                  <a:lnTo>
                    <a:pt x="50" y="156"/>
                  </a:lnTo>
                  <a:lnTo>
                    <a:pt x="52" y="155"/>
                  </a:lnTo>
                  <a:lnTo>
                    <a:pt x="53" y="154"/>
                  </a:lnTo>
                  <a:lnTo>
                    <a:pt x="55" y="153"/>
                  </a:lnTo>
                  <a:lnTo>
                    <a:pt x="57" y="152"/>
                  </a:lnTo>
                  <a:lnTo>
                    <a:pt x="58" y="150"/>
                  </a:lnTo>
                  <a:lnTo>
                    <a:pt x="60" y="149"/>
                  </a:lnTo>
                  <a:lnTo>
                    <a:pt x="62" y="148"/>
                  </a:lnTo>
                  <a:lnTo>
                    <a:pt x="63" y="147"/>
                  </a:lnTo>
                  <a:lnTo>
                    <a:pt x="63" y="146"/>
                  </a:lnTo>
                  <a:lnTo>
                    <a:pt x="64" y="146"/>
                  </a:lnTo>
                  <a:lnTo>
                    <a:pt x="64" y="145"/>
                  </a:lnTo>
                  <a:lnTo>
                    <a:pt x="62" y="144"/>
                  </a:lnTo>
                  <a:lnTo>
                    <a:pt x="60" y="144"/>
                  </a:lnTo>
                  <a:lnTo>
                    <a:pt x="58" y="143"/>
                  </a:lnTo>
                  <a:lnTo>
                    <a:pt x="57" y="143"/>
                  </a:lnTo>
                  <a:lnTo>
                    <a:pt x="55" y="142"/>
                  </a:lnTo>
                  <a:lnTo>
                    <a:pt x="53" y="142"/>
                  </a:lnTo>
                  <a:lnTo>
                    <a:pt x="51" y="141"/>
                  </a:lnTo>
                  <a:lnTo>
                    <a:pt x="50" y="140"/>
                  </a:lnTo>
                  <a:lnTo>
                    <a:pt x="48" y="139"/>
                  </a:lnTo>
                  <a:lnTo>
                    <a:pt x="46" y="138"/>
                  </a:lnTo>
                  <a:lnTo>
                    <a:pt x="45" y="137"/>
                  </a:lnTo>
                  <a:lnTo>
                    <a:pt x="43" y="136"/>
                  </a:lnTo>
                  <a:lnTo>
                    <a:pt x="40" y="134"/>
                  </a:lnTo>
                  <a:lnTo>
                    <a:pt x="37" y="132"/>
                  </a:lnTo>
                  <a:lnTo>
                    <a:pt x="34" y="129"/>
                  </a:lnTo>
                  <a:lnTo>
                    <a:pt x="33" y="128"/>
                  </a:lnTo>
                  <a:lnTo>
                    <a:pt x="31" y="126"/>
                  </a:lnTo>
                  <a:lnTo>
                    <a:pt x="30" y="125"/>
                  </a:lnTo>
                  <a:lnTo>
                    <a:pt x="29" y="124"/>
                  </a:lnTo>
                  <a:lnTo>
                    <a:pt x="28" y="122"/>
                  </a:lnTo>
                  <a:lnTo>
                    <a:pt x="26" y="121"/>
                  </a:lnTo>
                  <a:lnTo>
                    <a:pt x="25" y="119"/>
                  </a:lnTo>
                  <a:lnTo>
                    <a:pt x="24" y="117"/>
                  </a:lnTo>
                  <a:lnTo>
                    <a:pt x="24" y="116"/>
                  </a:lnTo>
                  <a:lnTo>
                    <a:pt x="23" y="114"/>
                  </a:lnTo>
                  <a:lnTo>
                    <a:pt x="22" y="113"/>
                  </a:lnTo>
                  <a:lnTo>
                    <a:pt x="21" y="111"/>
                  </a:lnTo>
                  <a:lnTo>
                    <a:pt x="21" y="109"/>
                  </a:lnTo>
                  <a:lnTo>
                    <a:pt x="20" y="108"/>
                  </a:lnTo>
                  <a:lnTo>
                    <a:pt x="20" y="106"/>
                  </a:lnTo>
                  <a:lnTo>
                    <a:pt x="20" y="105"/>
                  </a:lnTo>
                  <a:lnTo>
                    <a:pt x="20" y="103"/>
                  </a:lnTo>
                  <a:lnTo>
                    <a:pt x="21" y="102"/>
                  </a:lnTo>
                  <a:lnTo>
                    <a:pt x="21" y="101"/>
                  </a:lnTo>
                  <a:lnTo>
                    <a:pt x="21" y="99"/>
                  </a:lnTo>
                  <a:lnTo>
                    <a:pt x="22" y="98"/>
                  </a:lnTo>
                  <a:lnTo>
                    <a:pt x="22" y="97"/>
                  </a:lnTo>
                  <a:lnTo>
                    <a:pt x="23" y="95"/>
                  </a:lnTo>
                  <a:lnTo>
                    <a:pt x="24" y="93"/>
                  </a:lnTo>
                  <a:lnTo>
                    <a:pt x="25" y="90"/>
                  </a:lnTo>
                  <a:lnTo>
                    <a:pt x="27" y="89"/>
                  </a:lnTo>
                  <a:lnTo>
                    <a:pt x="28" y="87"/>
                  </a:lnTo>
                  <a:lnTo>
                    <a:pt x="30" y="85"/>
                  </a:lnTo>
                  <a:lnTo>
                    <a:pt x="33" y="81"/>
                  </a:lnTo>
                  <a:lnTo>
                    <a:pt x="34" y="79"/>
                  </a:lnTo>
                  <a:lnTo>
                    <a:pt x="35" y="79"/>
                  </a:lnTo>
                  <a:lnTo>
                    <a:pt x="36" y="77"/>
                  </a:lnTo>
                  <a:lnTo>
                    <a:pt x="38" y="74"/>
                  </a:lnTo>
                  <a:lnTo>
                    <a:pt x="39" y="72"/>
                  </a:lnTo>
                  <a:lnTo>
                    <a:pt x="40" y="70"/>
                  </a:lnTo>
                  <a:lnTo>
                    <a:pt x="40" y="68"/>
                  </a:lnTo>
                  <a:lnTo>
                    <a:pt x="40" y="66"/>
                  </a:lnTo>
                  <a:lnTo>
                    <a:pt x="41" y="65"/>
                  </a:lnTo>
                  <a:lnTo>
                    <a:pt x="41" y="63"/>
                  </a:lnTo>
                  <a:lnTo>
                    <a:pt x="42" y="61"/>
                  </a:lnTo>
                  <a:lnTo>
                    <a:pt x="43" y="58"/>
                  </a:lnTo>
                  <a:lnTo>
                    <a:pt x="45" y="55"/>
                  </a:lnTo>
                  <a:lnTo>
                    <a:pt x="46" y="52"/>
                  </a:lnTo>
                  <a:lnTo>
                    <a:pt x="48" y="49"/>
                  </a:lnTo>
                  <a:lnTo>
                    <a:pt x="49" y="46"/>
                  </a:lnTo>
                  <a:lnTo>
                    <a:pt x="49" y="45"/>
                  </a:lnTo>
                  <a:lnTo>
                    <a:pt x="49" y="44"/>
                  </a:lnTo>
                  <a:lnTo>
                    <a:pt x="49" y="43"/>
                  </a:lnTo>
                  <a:lnTo>
                    <a:pt x="49" y="42"/>
                  </a:lnTo>
                  <a:lnTo>
                    <a:pt x="48" y="41"/>
                  </a:lnTo>
                  <a:lnTo>
                    <a:pt x="48" y="40"/>
                  </a:lnTo>
                  <a:lnTo>
                    <a:pt x="48" y="39"/>
                  </a:lnTo>
                  <a:lnTo>
                    <a:pt x="47" y="38"/>
                  </a:lnTo>
                  <a:lnTo>
                    <a:pt x="46" y="35"/>
                  </a:lnTo>
                  <a:lnTo>
                    <a:pt x="45" y="33"/>
                  </a:lnTo>
                  <a:lnTo>
                    <a:pt x="43" y="31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9" y="23"/>
                  </a:lnTo>
                  <a:lnTo>
                    <a:pt x="37" y="21"/>
                  </a:lnTo>
                  <a:lnTo>
                    <a:pt x="35" y="19"/>
                  </a:lnTo>
                  <a:lnTo>
                    <a:pt x="34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1" y="14"/>
                  </a:lnTo>
                  <a:lnTo>
                    <a:pt x="31" y="13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8" y="11"/>
                  </a:lnTo>
                  <a:lnTo>
                    <a:pt x="27" y="10"/>
                  </a:lnTo>
                  <a:lnTo>
                    <a:pt x="26" y="9"/>
                  </a:lnTo>
                  <a:lnTo>
                    <a:pt x="24" y="7"/>
                  </a:lnTo>
                  <a:lnTo>
                    <a:pt x="21" y="6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3" y="18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16" y="28"/>
                  </a:lnTo>
                  <a:lnTo>
                    <a:pt x="16" y="29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6" y="26"/>
                  </a:lnTo>
                  <a:lnTo>
                    <a:pt x="15" y="25"/>
                  </a:lnTo>
                  <a:lnTo>
                    <a:pt x="15" y="24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1" y="22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3" y="18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3" y="8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7" y="10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30" y="13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5" y="19"/>
                  </a:lnTo>
                  <a:lnTo>
                    <a:pt x="36" y="21"/>
                  </a:lnTo>
                  <a:lnTo>
                    <a:pt x="38" y="24"/>
                  </a:lnTo>
                  <a:lnTo>
                    <a:pt x="40" y="26"/>
                  </a:lnTo>
                  <a:lnTo>
                    <a:pt x="41" y="28"/>
                  </a:lnTo>
                  <a:lnTo>
                    <a:pt x="43" y="31"/>
                  </a:lnTo>
                  <a:lnTo>
                    <a:pt x="44" y="33"/>
                  </a:lnTo>
                  <a:lnTo>
                    <a:pt x="45" y="36"/>
                  </a:lnTo>
                  <a:lnTo>
                    <a:pt x="46" y="38"/>
                  </a:lnTo>
                  <a:lnTo>
                    <a:pt x="47" y="39"/>
                  </a:lnTo>
                  <a:lnTo>
                    <a:pt x="47" y="40"/>
                  </a:lnTo>
                  <a:lnTo>
                    <a:pt x="48" y="41"/>
                  </a:lnTo>
                  <a:lnTo>
                    <a:pt x="48" y="42"/>
                  </a:lnTo>
                  <a:lnTo>
                    <a:pt x="48" y="43"/>
                  </a:lnTo>
                  <a:lnTo>
                    <a:pt x="48" y="44"/>
                  </a:lnTo>
                  <a:lnTo>
                    <a:pt x="49" y="45"/>
                  </a:lnTo>
                  <a:lnTo>
                    <a:pt x="49" y="46"/>
                  </a:lnTo>
                  <a:lnTo>
                    <a:pt x="47" y="49"/>
                  </a:lnTo>
                  <a:lnTo>
                    <a:pt x="46" y="52"/>
                  </a:lnTo>
                  <a:lnTo>
                    <a:pt x="44" y="55"/>
                  </a:lnTo>
                  <a:lnTo>
                    <a:pt x="43" y="58"/>
                  </a:lnTo>
                  <a:lnTo>
                    <a:pt x="41" y="61"/>
                  </a:lnTo>
                  <a:lnTo>
                    <a:pt x="41" y="63"/>
                  </a:lnTo>
                  <a:lnTo>
                    <a:pt x="40" y="64"/>
                  </a:lnTo>
                  <a:lnTo>
                    <a:pt x="40" y="66"/>
                  </a:lnTo>
                  <a:lnTo>
                    <a:pt x="39" y="68"/>
                  </a:lnTo>
                  <a:lnTo>
                    <a:pt x="39" y="70"/>
                  </a:lnTo>
                  <a:lnTo>
                    <a:pt x="39" y="72"/>
                  </a:lnTo>
                  <a:lnTo>
                    <a:pt x="37" y="74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29" y="84"/>
                  </a:lnTo>
                  <a:lnTo>
                    <a:pt x="28" y="86"/>
                  </a:lnTo>
                  <a:lnTo>
                    <a:pt x="26" y="88"/>
                  </a:lnTo>
                  <a:lnTo>
                    <a:pt x="25" y="90"/>
                  </a:lnTo>
                  <a:lnTo>
                    <a:pt x="23" y="92"/>
                  </a:lnTo>
                  <a:lnTo>
                    <a:pt x="22" y="94"/>
                  </a:lnTo>
                  <a:lnTo>
                    <a:pt x="21" y="97"/>
                  </a:lnTo>
                  <a:lnTo>
                    <a:pt x="21" y="98"/>
                  </a:lnTo>
                  <a:lnTo>
                    <a:pt x="21" y="99"/>
                  </a:lnTo>
                  <a:lnTo>
                    <a:pt x="20" y="101"/>
                  </a:lnTo>
                  <a:lnTo>
                    <a:pt x="20" y="102"/>
                  </a:lnTo>
                  <a:lnTo>
                    <a:pt x="20" y="103"/>
                  </a:lnTo>
                  <a:lnTo>
                    <a:pt x="20" y="105"/>
                  </a:lnTo>
                  <a:lnTo>
                    <a:pt x="20" y="106"/>
                  </a:lnTo>
                  <a:lnTo>
                    <a:pt x="20" y="108"/>
                  </a:lnTo>
                  <a:lnTo>
                    <a:pt x="20" y="110"/>
                  </a:lnTo>
                  <a:lnTo>
                    <a:pt x="21" y="111"/>
                  </a:lnTo>
                  <a:lnTo>
                    <a:pt x="22" y="113"/>
                  </a:lnTo>
                  <a:lnTo>
                    <a:pt x="22" y="115"/>
                  </a:lnTo>
                  <a:lnTo>
                    <a:pt x="23" y="116"/>
                  </a:lnTo>
                  <a:lnTo>
                    <a:pt x="24" y="118"/>
                  </a:lnTo>
                  <a:lnTo>
                    <a:pt x="25" y="119"/>
                  </a:lnTo>
                  <a:lnTo>
                    <a:pt x="26" y="121"/>
                  </a:lnTo>
                  <a:lnTo>
                    <a:pt x="27" y="122"/>
                  </a:lnTo>
                  <a:lnTo>
                    <a:pt x="28" y="124"/>
                  </a:lnTo>
                  <a:lnTo>
                    <a:pt x="29" y="125"/>
                  </a:lnTo>
                  <a:lnTo>
                    <a:pt x="31" y="127"/>
                  </a:lnTo>
                  <a:lnTo>
                    <a:pt x="32" y="128"/>
                  </a:lnTo>
                  <a:lnTo>
                    <a:pt x="34" y="130"/>
                  </a:lnTo>
                  <a:lnTo>
                    <a:pt x="36" y="132"/>
                  </a:lnTo>
                  <a:lnTo>
                    <a:pt x="40" y="135"/>
                  </a:lnTo>
                  <a:lnTo>
                    <a:pt x="43" y="137"/>
                  </a:lnTo>
                  <a:lnTo>
                    <a:pt x="44" y="138"/>
                  </a:lnTo>
                  <a:lnTo>
                    <a:pt x="46" y="139"/>
                  </a:lnTo>
                  <a:lnTo>
                    <a:pt x="48" y="140"/>
                  </a:lnTo>
                  <a:lnTo>
                    <a:pt x="49" y="141"/>
                  </a:lnTo>
                  <a:lnTo>
                    <a:pt x="51" y="141"/>
                  </a:lnTo>
                  <a:lnTo>
                    <a:pt x="53" y="142"/>
                  </a:lnTo>
                  <a:lnTo>
                    <a:pt x="55" y="143"/>
                  </a:lnTo>
                  <a:lnTo>
                    <a:pt x="56" y="144"/>
                  </a:lnTo>
                  <a:lnTo>
                    <a:pt x="58" y="144"/>
                  </a:lnTo>
                  <a:lnTo>
                    <a:pt x="60" y="145"/>
                  </a:lnTo>
                  <a:lnTo>
                    <a:pt x="62" y="145"/>
                  </a:lnTo>
                  <a:lnTo>
                    <a:pt x="63" y="145"/>
                  </a:lnTo>
                  <a:lnTo>
                    <a:pt x="63" y="146"/>
                  </a:lnTo>
                  <a:lnTo>
                    <a:pt x="62" y="146"/>
                  </a:lnTo>
                  <a:lnTo>
                    <a:pt x="62" y="147"/>
                  </a:lnTo>
                  <a:lnTo>
                    <a:pt x="60" y="148"/>
                  </a:lnTo>
                  <a:lnTo>
                    <a:pt x="58" y="150"/>
                  </a:lnTo>
                  <a:lnTo>
                    <a:pt x="56" y="151"/>
                  </a:lnTo>
                  <a:lnTo>
                    <a:pt x="55" y="152"/>
                  </a:lnTo>
                  <a:lnTo>
                    <a:pt x="53" y="153"/>
                  </a:lnTo>
                  <a:lnTo>
                    <a:pt x="52" y="154"/>
                  </a:lnTo>
                  <a:lnTo>
                    <a:pt x="50" y="155"/>
                  </a:lnTo>
                  <a:lnTo>
                    <a:pt x="49" y="156"/>
                  </a:lnTo>
                  <a:lnTo>
                    <a:pt x="48" y="157"/>
                  </a:lnTo>
                  <a:lnTo>
                    <a:pt x="46" y="157"/>
                  </a:lnTo>
                  <a:lnTo>
                    <a:pt x="45" y="158"/>
                  </a:lnTo>
                  <a:lnTo>
                    <a:pt x="44" y="158"/>
                  </a:lnTo>
                  <a:lnTo>
                    <a:pt x="43" y="159"/>
                  </a:lnTo>
                  <a:lnTo>
                    <a:pt x="42" y="159"/>
                  </a:lnTo>
                  <a:lnTo>
                    <a:pt x="40" y="159"/>
                  </a:lnTo>
                  <a:lnTo>
                    <a:pt x="41" y="159"/>
                  </a:lnTo>
                  <a:lnTo>
                    <a:pt x="39" y="159"/>
                  </a:lnTo>
                  <a:lnTo>
                    <a:pt x="40" y="159"/>
                  </a:lnTo>
                  <a:lnTo>
                    <a:pt x="38" y="159"/>
                  </a:lnTo>
                  <a:lnTo>
                    <a:pt x="37" y="159"/>
                  </a:lnTo>
                  <a:lnTo>
                    <a:pt x="36" y="158"/>
                  </a:lnTo>
                  <a:lnTo>
                    <a:pt x="35" y="158"/>
                  </a:lnTo>
                  <a:lnTo>
                    <a:pt x="34" y="157"/>
                  </a:lnTo>
                  <a:lnTo>
                    <a:pt x="33" y="157"/>
                  </a:lnTo>
                  <a:lnTo>
                    <a:pt x="32" y="156"/>
                  </a:lnTo>
                  <a:lnTo>
                    <a:pt x="31" y="155"/>
                  </a:lnTo>
                  <a:lnTo>
                    <a:pt x="29" y="154"/>
                  </a:lnTo>
                  <a:lnTo>
                    <a:pt x="28" y="153"/>
                  </a:lnTo>
                  <a:lnTo>
                    <a:pt x="27" y="152"/>
                  </a:lnTo>
                  <a:lnTo>
                    <a:pt x="25" y="150"/>
                  </a:lnTo>
                  <a:lnTo>
                    <a:pt x="24" y="149"/>
                  </a:lnTo>
                  <a:lnTo>
                    <a:pt x="22" y="147"/>
                  </a:lnTo>
                  <a:lnTo>
                    <a:pt x="21" y="146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19" y="140"/>
                  </a:lnTo>
                  <a:lnTo>
                    <a:pt x="19" y="138"/>
                  </a:lnTo>
                  <a:lnTo>
                    <a:pt x="19" y="137"/>
                  </a:lnTo>
                  <a:lnTo>
                    <a:pt x="19" y="136"/>
                  </a:lnTo>
                  <a:lnTo>
                    <a:pt x="18" y="135"/>
                  </a:lnTo>
                  <a:lnTo>
                    <a:pt x="18" y="134"/>
                  </a:lnTo>
                  <a:lnTo>
                    <a:pt x="18" y="133"/>
                  </a:lnTo>
                  <a:lnTo>
                    <a:pt x="17" y="132"/>
                  </a:lnTo>
                  <a:lnTo>
                    <a:pt x="17" y="131"/>
                  </a:lnTo>
                  <a:lnTo>
                    <a:pt x="16" y="131"/>
                  </a:lnTo>
                  <a:lnTo>
                    <a:pt x="15" y="130"/>
                  </a:lnTo>
                  <a:lnTo>
                    <a:pt x="14" y="130"/>
                  </a:lnTo>
                  <a:lnTo>
                    <a:pt x="13" y="129"/>
                  </a:lnTo>
                  <a:lnTo>
                    <a:pt x="12" y="128"/>
                  </a:lnTo>
                  <a:lnTo>
                    <a:pt x="11" y="128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1" name="Freeform 109"/>
            <p:cNvSpPr>
              <a:spLocks/>
            </p:cNvSpPr>
            <p:nvPr/>
          </p:nvSpPr>
          <p:spPr bwMode="auto">
            <a:xfrm>
              <a:off x="2642" y="1532"/>
              <a:ext cx="595" cy="317"/>
            </a:xfrm>
            <a:custGeom>
              <a:avLst/>
              <a:gdLst>
                <a:gd name="T0" fmla="*/ 2147483647 w 125"/>
                <a:gd name="T1" fmla="*/ 2147483647 h 70"/>
                <a:gd name="T2" fmla="*/ 2147483647 w 125"/>
                <a:gd name="T3" fmla="*/ 2147483647 h 70"/>
                <a:gd name="T4" fmla="*/ 2147483647 w 125"/>
                <a:gd name="T5" fmla="*/ 2147483647 h 70"/>
                <a:gd name="T6" fmla="*/ 2147483647 w 125"/>
                <a:gd name="T7" fmla="*/ 2147483647 h 70"/>
                <a:gd name="T8" fmla="*/ 2147483647 w 125"/>
                <a:gd name="T9" fmla="*/ 2147483647 h 70"/>
                <a:gd name="T10" fmla="*/ 2147483647 w 125"/>
                <a:gd name="T11" fmla="*/ 2147483647 h 70"/>
                <a:gd name="T12" fmla="*/ 2147483647 w 125"/>
                <a:gd name="T13" fmla="*/ 2147483647 h 70"/>
                <a:gd name="T14" fmla="*/ 2147483647 w 125"/>
                <a:gd name="T15" fmla="*/ 2147483647 h 70"/>
                <a:gd name="T16" fmla="*/ 2147483647 w 125"/>
                <a:gd name="T17" fmla="*/ 2147483647 h 70"/>
                <a:gd name="T18" fmla="*/ 2147483647 w 125"/>
                <a:gd name="T19" fmla="*/ 2147483647 h 70"/>
                <a:gd name="T20" fmla="*/ 2147483647 w 125"/>
                <a:gd name="T21" fmla="*/ 2147483647 h 70"/>
                <a:gd name="T22" fmla="*/ 2147483647 w 125"/>
                <a:gd name="T23" fmla="*/ 2147483647 h 70"/>
                <a:gd name="T24" fmla="*/ 2147483647 w 125"/>
                <a:gd name="T25" fmla="*/ 2147483647 h 70"/>
                <a:gd name="T26" fmla="*/ 2147483647 w 125"/>
                <a:gd name="T27" fmla="*/ 2147483647 h 70"/>
                <a:gd name="T28" fmla="*/ 2147483647 w 125"/>
                <a:gd name="T29" fmla="*/ 2147483647 h 70"/>
                <a:gd name="T30" fmla="*/ 2147483647 w 125"/>
                <a:gd name="T31" fmla="*/ 2147483647 h 70"/>
                <a:gd name="T32" fmla="*/ 2147483647 w 125"/>
                <a:gd name="T33" fmla="*/ 2147483647 h 70"/>
                <a:gd name="T34" fmla="*/ 2147483647 w 125"/>
                <a:gd name="T35" fmla="*/ 2147483647 h 70"/>
                <a:gd name="T36" fmla="*/ 2147483647 w 125"/>
                <a:gd name="T37" fmla="*/ 2147483647 h 70"/>
                <a:gd name="T38" fmla="*/ 2147483647 w 125"/>
                <a:gd name="T39" fmla="*/ 2147483647 h 70"/>
                <a:gd name="T40" fmla="*/ 2147483647 w 125"/>
                <a:gd name="T41" fmla="*/ 2147483647 h 70"/>
                <a:gd name="T42" fmla="*/ 2147483647 w 125"/>
                <a:gd name="T43" fmla="*/ 2147483647 h 70"/>
                <a:gd name="T44" fmla="*/ 2147483647 w 125"/>
                <a:gd name="T45" fmla="*/ 2147483647 h 70"/>
                <a:gd name="T46" fmla="*/ 2147483647 w 125"/>
                <a:gd name="T47" fmla="*/ 2147483647 h 70"/>
                <a:gd name="T48" fmla="*/ 2147483647 w 125"/>
                <a:gd name="T49" fmla="*/ 2147483647 h 70"/>
                <a:gd name="T50" fmla="*/ 2147483647 w 125"/>
                <a:gd name="T51" fmla="*/ 2147483647 h 70"/>
                <a:gd name="T52" fmla="*/ 2147483647 w 125"/>
                <a:gd name="T53" fmla="*/ 2147483647 h 70"/>
                <a:gd name="T54" fmla="*/ 2147483647 w 125"/>
                <a:gd name="T55" fmla="*/ 2147483647 h 70"/>
                <a:gd name="T56" fmla="*/ 2147483647 w 125"/>
                <a:gd name="T57" fmla="*/ 2147483647 h 70"/>
                <a:gd name="T58" fmla="*/ 2147483647 w 125"/>
                <a:gd name="T59" fmla="*/ 2147483647 h 70"/>
                <a:gd name="T60" fmla="*/ 2147483647 w 125"/>
                <a:gd name="T61" fmla="*/ 2147483647 h 70"/>
                <a:gd name="T62" fmla="*/ 2147483647 w 125"/>
                <a:gd name="T63" fmla="*/ 2147483647 h 70"/>
                <a:gd name="T64" fmla="*/ 2147483647 w 125"/>
                <a:gd name="T65" fmla="*/ 2147483647 h 70"/>
                <a:gd name="T66" fmla="*/ 2147483647 w 125"/>
                <a:gd name="T67" fmla="*/ 2147483647 h 70"/>
                <a:gd name="T68" fmla="*/ 2147483647 w 125"/>
                <a:gd name="T69" fmla="*/ 2147483647 h 70"/>
                <a:gd name="T70" fmla="*/ 2147483647 w 125"/>
                <a:gd name="T71" fmla="*/ 2147483647 h 70"/>
                <a:gd name="T72" fmla="*/ 2147483647 w 125"/>
                <a:gd name="T73" fmla="*/ 2147483647 h 70"/>
                <a:gd name="T74" fmla="*/ 2147483647 w 125"/>
                <a:gd name="T75" fmla="*/ 2147483647 h 70"/>
                <a:gd name="T76" fmla="*/ 2147483647 w 125"/>
                <a:gd name="T77" fmla="*/ 2147483647 h 70"/>
                <a:gd name="T78" fmla="*/ 2147483647 w 125"/>
                <a:gd name="T79" fmla="*/ 2147483647 h 70"/>
                <a:gd name="T80" fmla="*/ 2147483647 w 125"/>
                <a:gd name="T81" fmla="*/ 2147483647 h 70"/>
                <a:gd name="T82" fmla="*/ 2147483647 w 125"/>
                <a:gd name="T83" fmla="*/ 2147483647 h 70"/>
                <a:gd name="T84" fmla="*/ 2147483647 w 125"/>
                <a:gd name="T85" fmla="*/ 2147483647 h 70"/>
                <a:gd name="T86" fmla="*/ 2147483647 w 125"/>
                <a:gd name="T87" fmla="*/ 2147483647 h 70"/>
                <a:gd name="T88" fmla="*/ 2147483647 w 125"/>
                <a:gd name="T89" fmla="*/ 2147483647 h 70"/>
                <a:gd name="T90" fmla="*/ 2147483647 w 125"/>
                <a:gd name="T91" fmla="*/ 2147483647 h 70"/>
                <a:gd name="T92" fmla="*/ 0 w 125"/>
                <a:gd name="T93" fmla="*/ 2147483647 h 70"/>
                <a:gd name="T94" fmla="*/ 0 w 125"/>
                <a:gd name="T95" fmla="*/ 2147483647 h 70"/>
                <a:gd name="T96" fmla="*/ 2147483647 w 125"/>
                <a:gd name="T97" fmla="*/ 2147483647 h 70"/>
                <a:gd name="T98" fmla="*/ 2147483647 w 125"/>
                <a:gd name="T99" fmla="*/ 2147483647 h 70"/>
                <a:gd name="T100" fmla="*/ 2147483647 w 125"/>
                <a:gd name="T101" fmla="*/ 2147483647 h 70"/>
                <a:gd name="T102" fmla="*/ 2147483647 w 125"/>
                <a:gd name="T103" fmla="*/ 2147483647 h 70"/>
                <a:gd name="T104" fmla="*/ 2147483647 w 125"/>
                <a:gd name="T105" fmla="*/ 2147483647 h 70"/>
                <a:gd name="T106" fmla="*/ 2147483647 w 125"/>
                <a:gd name="T107" fmla="*/ 2147483647 h 70"/>
                <a:gd name="T108" fmla="*/ 2147483647 w 125"/>
                <a:gd name="T109" fmla="*/ 2147483647 h 70"/>
                <a:gd name="T110" fmla="*/ 2147483647 w 125"/>
                <a:gd name="T111" fmla="*/ 2147483647 h 70"/>
                <a:gd name="T112" fmla="*/ 2147483647 w 125"/>
                <a:gd name="T113" fmla="*/ 2147483647 h 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5"/>
                <a:gd name="T172" fmla="*/ 0 h 70"/>
                <a:gd name="T173" fmla="*/ 125 w 125"/>
                <a:gd name="T174" fmla="*/ 70 h 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5" h="70">
                  <a:moveTo>
                    <a:pt x="18" y="54"/>
                  </a:moveTo>
                  <a:lnTo>
                    <a:pt x="18" y="56"/>
                  </a:lnTo>
                  <a:lnTo>
                    <a:pt x="18" y="57"/>
                  </a:lnTo>
                  <a:lnTo>
                    <a:pt x="18" y="58"/>
                  </a:lnTo>
                  <a:lnTo>
                    <a:pt x="17" y="59"/>
                  </a:lnTo>
                  <a:lnTo>
                    <a:pt x="17" y="60"/>
                  </a:lnTo>
                  <a:lnTo>
                    <a:pt x="16" y="61"/>
                  </a:lnTo>
                  <a:lnTo>
                    <a:pt x="15" y="62"/>
                  </a:lnTo>
                  <a:lnTo>
                    <a:pt x="14" y="62"/>
                  </a:lnTo>
                  <a:lnTo>
                    <a:pt x="13" y="62"/>
                  </a:lnTo>
                  <a:lnTo>
                    <a:pt x="12" y="62"/>
                  </a:lnTo>
                  <a:lnTo>
                    <a:pt x="11" y="63"/>
                  </a:lnTo>
                  <a:lnTo>
                    <a:pt x="10" y="62"/>
                  </a:lnTo>
                  <a:lnTo>
                    <a:pt x="9" y="62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6" y="61"/>
                  </a:lnTo>
                  <a:lnTo>
                    <a:pt x="5" y="60"/>
                  </a:lnTo>
                  <a:lnTo>
                    <a:pt x="4" y="60"/>
                  </a:lnTo>
                  <a:lnTo>
                    <a:pt x="4" y="59"/>
                  </a:lnTo>
                  <a:lnTo>
                    <a:pt x="3" y="58"/>
                  </a:lnTo>
                  <a:lnTo>
                    <a:pt x="3" y="57"/>
                  </a:lnTo>
                  <a:lnTo>
                    <a:pt x="3" y="56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4" y="53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5" y="52"/>
                  </a:lnTo>
                  <a:lnTo>
                    <a:pt x="6" y="51"/>
                  </a:lnTo>
                  <a:lnTo>
                    <a:pt x="6" y="50"/>
                  </a:lnTo>
                  <a:lnTo>
                    <a:pt x="6" y="49"/>
                  </a:lnTo>
                  <a:lnTo>
                    <a:pt x="6" y="48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2" y="41"/>
                  </a:lnTo>
                  <a:lnTo>
                    <a:pt x="2" y="40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1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4" y="27"/>
                  </a:lnTo>
                  <a:lnTo>
                    <a:pt x="6" y="26"/>
                  </a:lnTo>
                  <a:lnTo>
                    <a:pt x="9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6" y="27"/>
                  </a:lnTo>
                  <a:lnTo>
                    <a:pt x="18" y="27"/>
                  </a:lnTo>
                  <a:lnTo>
                    <a:pt x="20" y="28"/>
                  </a:lnTo>
                  <a:lnTo>
                    <a:pt x="22" y="29"/>
                  </a:lnTo>
                  <a:lnTo>
                    <a:pt x="24" y="30"/>
                  </a:lnTo>
                  <a:lnTo>
                    <a:pt x="26" y="31"/>
                  </a:lnTo>
                  <a:lnTo>
                    <a:pt x="28" y="33"/>
                  </a:lnTo>
                  <a:lnTo>
                    <a:pt x="29" y="34"/>
                  </a:lnTo>
                  <a:lnTo>
                    <a:pt x="31" y="36"/>
                  </a:lnTo>
                  <a:lnTo>
                    <a:pt x="33" y="37"/>
                  </a:lnTo>
                  <a:lnTo>
                    <a:pt x="34" y="39"/>
                  </a:lnTo>
                  <a:lnTo>
                    <a:pt x="36" y="41"/>
                  </a:lnTo>
                  <a:lnTo>
                    <a:pt x="37" y="43"/>
                  </a:lnTo>
                  <a:lnTo>
                    <a:pt x="39" y="45"/>
                  </a:lnTo>
                  <a:lnTo>
                    <a:pt x="40" y="47"/>
                  </a:lnTo>
                  <a:lnTo>
                    <a:pt x="41" y="49"/>
                  </a:lnTo>
                  <a:lnTo>
                    <a:pt x="43" y="51"/>
                  </a:lnTo>
                  <a:lnTo>
                    <a:pt x="45" y="55"/>
                  </a:lnTo>
                  <a:lnTo>
                    <a:pt x="46" y="57"/>
                  </a:lnTo>
                  <a:lnTo>
                    <a:pt x="47" y="59"/>
                  </a:lnTo>
                  <a:lnTo>
                    <a:pt x="48" y="61"/>
                  </a:lnTo>
                  <a:lnTo>
                    <a:pt x="49" y="63"/>
                  </a:lnTo>
                  <a:lnTo>
                    <a:pt x="50" y="65"/>
                  </a:lnTo>
                  <a:lnTo>
                    <a:pt x="51" y="66"/>
                  </a:lnTo>
                  <a:lnTo>
                    <a:pt x="52" y="68"/>
                  </a:lnTo>
                  <a:lnTo>
                    <a:pt x="53" y="70"/>
                  </a:lnTo>
                  <a:lnTo>
                    <a:pt x="54" y="70"/>
                  </a:lnTo>
                  <a:lnTo>
                    <a:pt x="55" y="69"/>
                  </a:lnTo>
                  <a:lnTo>
                    <a:pt x="56" y="69"/>
                  </a:lnTo>
                  <a:lnTo>
                    <a:pt x="57" y="69"/>
                  </a:lnTo>
                  <a:lnTo>
                    <a:pt x="59" y="68"/>
                  </a:lnTo>
                  <a:lnTo>
                    <a:pt x="61" y="67"/>
                  </a:lnTo>
                  <a:lnTo>
                    <a:pt x="64" y="66"/>
                  </a:lnTo>
                  <a:lnTo>
                    <a:pt x="66" y="65"/>
                  </a:lnTo>
                  <a:lnTo>
                    <a:pt x="68" y="64"/>
                  </a:lnTo>
                  <a:lnTo>
                    <a:pt x="70" y="63"/>
                  </a:lnTo>
                  <a:lnTo>
                    <a:pt x="71" y="63"/>
                  </a:lnTo>
                  <a:lnTo>
                    <a:pt x="72" y="62"/>
                  </a:lnTo>
                  <a:lnTo>
                    <a:pt x="73" y="62"/>
                  </a:lnTo>
                  <a:lnTo>
                    <a:pt x="74" y="61"/>
                  </a:lnTo>
                  <a:lnTo>
                    <a:pt x="73" y="56"/>
                  </a:lnTo>
                  <a:lnTo>
                    <a:pt x="71" y="52"/>
                  </a:lnTo>
                  <a:lnTo>
                    <a:pt x="70" y="47"/>
                  </a:lnTo>
                  <a:lnTo>
                    <a:pt x="69" y="45"/>
                  </a:lnTo>
                  <a:lnTo>
                    <a:pt x="69" y="42"/>
                  </a:lnTo>
                  <a:lnTo>
                    <a:pt x="68" y="40"/>
                  </a:lnTo>
                  <a:lnTo>
                    <a:pt x="68" y="37"/>
                  </a:lnTo>
                  <a:lnTo>
                    <a:pt x="68" y="35"/>
                  </a:lnTo>
                  <a:lnTo>
                    <a:pt x="67" y="33"/>
                  </a:lnTo>
                  <a:lnTo>
                    <a:pt x="67" y="30"/>
                  </a:lnTo>
                  <a:lnTo>
                    <a:pt x="67" y="28"/>
                  </a:lnTo>
                  <a:lnTo>
                    <a:pt x="67" y="26"/>
                  </a:lnTo>
                  <a:lnTo>
                    <a:pt x="68" y="24"/>
                  </a:lnTo>
                  <a:lnTo>
                    <a:pt x="68" y="22"/>
                  </a:lnTo>
                  <a:lnTo>
                    <a:pt x="69" y="20"/>
                  </a:lnTo>
                  <a:lnTo>
                    <a:pt x="69" y="18"/>
                  </a:lnTo>
                  <a:lnTo>
                    <a:pt x="70" y="16"/>
                  </a:lnTo>
                  <a:lnTo>
                    <a:pt x="71" y="14"/>
                  </a:lnTo>
                  <a:lnTo>
                    <a:pt x="72" y="12"/>
                  </a:lnTo>
                  <a:lnTo>
                    <a:pt x="73" y="11"/>
                  </a:lnTo>
                  <a:lnTo>
                    <a:pt x="74" y="9"/>
                  </a:lnTo>
                  <a:lnTo>
                    <a:pt x="76" y="7"/>
                  </a:lnTo>
                  <a:lnTo>
                    <a:pt x="77" y="6"/>
                  </a:lnTo>
                  <a:lnTo>
                    <a:pt x="79" y="5"/>
                  </a:lnTo>
                  <a:lnTo>
                    <a:pt x="81" y="4"/>
                  </a:lnTo>
                  <a:lnTo>
                    <a:pt x="83" y="3"/>
                  </a:lnTo>
                  <a:lnTo>
                    <a:pt x="84" y="3"/>
                  </a:lnTo>
                  <a:lnTo>
                    <a:pt x="85" y="3"/>
                  </a:lnTo>
                  <a:lnTo>
                    <a:pt x="86" y="2"/>
                  </a:lnTo>
                  <a:lnTo>
                    <a:pt x="89" y="1"/>
                  </a:lnTo>
                  <a:lnTo>
                    <a:pt x="91" y="1"/>
                  </a:lnTo>
                  <a:lnTo>
                    <a:pt x="93" y="1"/>
                  </a:lnTo>
                  <a:lnTo>
                    <a:pt x="94" y="1"/>
                  </a:lnTo>
                  <a:lnTo>
                    <a:pt x="96" y="1"/>
                  </a:lnTo>
                  <a:lnTo>
                    <a:pt x="97" y="1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101" y="2"/>
                  </a:lnTo>
                  <a:lnTo>
                    <a:pt x="102" y="3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07" y="5"/>
                  </a:lnTo>
                  <a:lnTo>
                    <a:pt x="108" y="5"/>
                  </a:lnTo>
                  <a:lnTo>
                    <a:pt x="109" y="5"/>
                  </a:lnTo>
                  <a:lnTo>
                    <a:pt x="110" y="5"/>
                  </a:lnTo>
                  <a:lnTo>
                    <a:pt x="110" y="6"/>
                  </a:lnTo>
                  <a:lnTo>
                    <a:pt x="111" y="7"/>
                  </a:lnTo>
                  <a:lnTo>
                    <a:pt x="113" y="9"/>
                  </a:lnTo>
                  <a:lnTo>
                    <a:pt x="114" y="10"/>
                  </a:lnTo>
                  <a:lnTo>
                    <a:pt x="114" y="11"/>
                  </a:lnTo>
                  <a:lnTo>
                    <a:pt x="115" y="11"/>
                  </a:lnTo>
                  <a:lnTo>
                    <a:pt x="116" y="12"/>
                  </a:lnTo>
                  <a:lnTo>
                    <a:pt x="117" y="12"/>
                  </a:lnTo>
                  <a:lnTo>
                    <a:pt x="118" y="11"/>
                  </a:lnTo>
                  <a:lnTo>
                    <a:pt x="119" y="11"/>
                  </a:lnTo>
                  <a:lnTo>
                    <a:pt x="120" y="10"/>
                  </a:lnTo>
                  <a:lnTo>
                    <a:pt x="121" y="9"/>
                  </a:lnTo>
                  <a:lnTo>
                    <a:pt x="122" y="9"/>
                  </a:lnTo>
                  <a:lnTo>
                    <a:pt x="123" y="8"/>
                  </a:lnTo>
                  <a:lnTo>
                    <a:pt x="124" y="8"/>
                  </a:lnTo>
                  <a:lnTo>
                    <a:pt x="125" y="7"/>
                  </a:lnTo>
                  <a:lnTo>
                    <a:pt x="124" y="7"/>
                  </a:lnTo>
                  <a:lnTo>
                    <a:pt x="123" y="8"/>
                  </a:lnTo>
                  <a:lnTo>
                    <a:pt x="122" y="8"/>
                  </a:lnTo>
                  <a:lnTo>
                    <a:pt x="121" y="9"/>
                  </a:lnTo>
                  <a:lnTo>
                    <a:pt x="120" y="9"/>
                  </a:lnTo>
                  <a:lnTo>
                    <a:pt x="119" y="10"/>
                  </a:lnTo>
                  <a:lnTo>
                    <a:pt x="118" y="11"/>
                  </a:lnTo>
                  <a:lnTo>
                    <a:pt x="117" y="12"/>
                  </a:lnTo>
                  <a:lnTo>
                    <a:pt x="116" y="11"/>
                  </a:lnTo>
                  <a:lnTo>
                    <a:pt x="115" y="10"/>
                  </a:lnTo>
                  <a:lnTo>
                    <a:pt x="114" y="9"/>
                  </a:lnTo>
                  <a:lnTo>
                    <a:pt x="113" y="8"/>
                  </a:lnTo>
                  <a:lnTo>
                    <a:pt x="112" y="7"/>
                  </a:lnTo>
                  <a:lnTo>
                    <a:pt x="111" y="6"/>
                  </a:lnTo>
                  <a:lnTo>
                    <a:pt x="110" y="5"/>
                  </a:lnTo>
                  <a:lnTo>
                    <a:pt x="108" y="4"/>
                  </a:lnTo>
                  <a:lnTo>
                    <a:pt x="107" y="4"/>
                  </a:lnTo>
                  <a:lnTo>
                    <a:pt x="106" y="4"/>
                  </a:lnTo>
                  <a:lnTo>
                    <a:pt x="105" y="3"/>
                  </a:lnTo>
                  <a:lnTo>
                    <a:pt x="103" y="3"/>
                  </a:lnTo>
                  <a:lnTo>
                    <a:pt x="101" y="2"/>
                  </a:lnTo>
                  <a:lnTo>
                    <a:pt x="99" y="1"/>
                  </a:lnTo>
                  <a:lnTo>
                    <a:pt x="98" y="1"/>
                  </a:lnTo>
                  <a:lnTo>
                    <a:pt x="97" y="1"/>
                  </a:lnTo>
                  <a:lnTo>
                    <a:pt x="96" y="1"/>
                  </a:lnTo>
                  <a:lnTo>
                    <a:pt x="94" y="0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88" y="1"/>
                  </a:lnTo>
                  <a:lnTo>
                    <a:pt x="86" y="1"/>
                  </a:lnTo>
                  <a:lnTo>
                    <a:pt x="85" y="2"/>
                  </a:lnTo>
                  <a:lnTo>
                    <a:pt x="83" y="2"/>
                  </a:lnTo>
                  <a:lnTo>
                    <a:pt x="82" y="3"/>
                  </a:lnTo>
                  <a:lnTo>
                    <a:pt x="81" y="3"/>
                  </a:lnTo>
                  <a:lnTo>
                    <a:pt x="79" y="4"/>
                  </a:lnTo>
                  <a:lnTo>
                    <a:pt x="77" y="6"/>
                  </a:lnTo>
                  <a:lnTo>
                    <a:pt x="75" y="7"/>
                  </a:lnTo>
                  <a:lnTo>
                    <a:pt x="74" y="8"/>
                  </a:lnTo>
                  <a:lnTo>
                    <a:pt x="73" y="10"/>
                  </a:lnTo>
                  <a:lnTo>
                    <a:pt x="72" y="10"/>
                  </a:lnTo>
                  <a:lnTo>
                    <a:pt x="71" y="12"/>
                  </a:lnTo>
                  <a:lnTo>
                    <a:pt x="70" y="14"/>
                  </a:lnTo>
                  <a:lnTo>
                    <a:pt x="69" y="15"/>
                  </a:lnTo>
                  <a:lnTo>
                    <a:pt x="69" y="17"/>
                  </a:lnTo>
                  <a:lnTo>
                    <a:pt x="68" y="19"/>
                  </a:lnTo>
                  <a:lnTo>
                    <a:pt x="67" y="22"/>
                  </a:lnTo>
                  <a:lnTo>
                    <a:pt x="67" y="24"/>
                  </a:lnTo>
                  <a:lnTo>
                    <a:pt x="67" y="26"/>
                  </a:lnTo>
                  <a:lnTo>
                    <a:pt x="67" y="28"/>
                  </a:lnTo>
                  <a:lnTo>
                    <a:pt x="67" y="30"/>
                  </a:lnTo>
                  <a:lnTo>
                    <a:pt x="67" y="33"/>
                  </a:lnTo>
                  <a:lnTo>
                    <a:pt x="67" y="35"/>
                  </a:lnTo>
                  <a:lnTo>
                    <a:pt x="67" y="37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69" y="45"/>
                  </a:lnTo>
                  <a:lnTo>
                    <a:pt x="69" y="47"/>
                  </a:lnTo>
                  <a:lnTo>
                    <a:pt x="70" y="52"/>
                  </a:lnTo>
                  <a:lnTo>
                    <a:pt x="72" y="57"/>
                  </a:lnTo>
                  <a:lnTo>
                    <a:pt x="74" y="61"/>
                  </a:lnTo>
                  <a:lnTo>
                    <a:pt x="73" y="61"/>
                  </a:lnTo>
                  <a:lnTo>
                    <a:pt x="72" y="62"/>
                  </a:lnTo>
                  <a:lnTo>
                    <a:pt x="71" y="62"/>
                  </a:lnTo>
                  <a:lnTo>
                    <a:pt x="69" y="63"/>
                  </a:lnTo>
                  <a:lnTo>
                    <a:pt x="68" y="64"/>
                  </a:lnTo>
                  <a:lnTo>
                    <a:pt x="66" y="64"/>
                  </a:lnTo>
                  <a:lnTo>
                    <a:pt x="64" y="65"/>
                  </a:lnTo>
                  <a:lnTo>
                    <a:pt x="61" y="67"/>
                  </a:lnTo>
                  <a:lnTo>
                    <a:pt x="59" y="67"/>
                  </a:lnTo>
                  <a:lnTo>
                    <a:pt x="57" y="68"/>
                  </a:lnTo>
                  <a:lnTo>
                    <a:pt x="56" y="69"/>
                  </a:lnTo>
                  <a:lnTo>
                    <a:pt x="55" y="69"/>
                  </a:lnTo>
                  <a:lnTo>
                    <a:pt x="54" y="69"/>
                  </a:lnTo>
                  <a:lnTo>
                    <a:pt x="53" y="69"/>
                  </a:lnTo>
                  <a:lnTo>
                    <a:pt x="53" y="70"/>
                  </a:lnTo>
                  <a:lnTo>
                    <a:pt x="52" y="68"/>
                  </a:lnTo>
                  <a:lnTo>
                    <a:pt x="52" y="66"/>
                  </a:lnTo>
                  <a:lnTo>
                    <a:pt x="51" y="64"/>
                  </a:lnTo>
                  <a:lnTo>
                    <a:pt x="50" y="63"/>
                  </a:lnTo>
                  <a:lnTo>
                    <a:pt x="49" y="61"/>
                  </a:lnTo>
                  <a:lnTo>
                    <a:pt x="48" y="59"/>
                  </a:lnTo>
                  <a:lnTo>
                    <a:pt x="47" y="57"/>
                  </a:lnTo>
                  <a:lnTo>
                    <a:pt x="46" y="55"/>
                  </a:lnTo>
                  <a:lnTo>
                    <a:pt x="43" y="51"/>
                  </a:lnTo>
                  <a:lnTo>
                    <a:pt x="42" y="48"/>
                  </a:lnTo>
                  <a:lnTo>
                    <a:pt x="41" y="46"/>
                  </a:lnTo>
                  <a:lnTo>
                    <a:pt x="39" y="44"/>
                  </a:lnTo>
                  <a:lnTo>
                    <a:pt x="38" y="43"/>
                  </a:lnTo>
                  <a:lnTo>
                    <a:pt x="36" y="41"/>
                  </a:lnTo>
                  <a:lnTo>
                    <a:pt x="35" y="39"/>
                  </a:lnTo>
                  <a:lnTo>
                    <a:pt x="33" y="37"/>
                  </a:lnTo>
                  <a:lnTo>
                    <a:pt x="31" y="35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1"/>
                  </a:lnTo>
                  <a:lnTo>
                    <a:pt x="24" y="30"/>
                  </a:lnTo>
                  <a:lnTo>
                    <a:pt x="22" y="28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7" y="26"/>
                  </a:lnTo>
                  <a:lnTo>
                    <a:pt x="15" y="25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3" y="44"/>
                  </a:lnTo>
                  <a:lnTo>
                    <a:pt x="4" y="46"/>
                  </a:lnTo>
                  <a:lnTo>
                    <a:pt x="5" y="48"/>
                  </a:lnTo>
                  <a:lnTo>
                    <a:pt x="6" y="49"/>
                  </a:lnTo>
                  <a:lnTo>
                    <a:pt x="6" y="50"/>
                  </a:lnTo>
                  <a:lnTo>
                    <a:pt x="5" y="51"/>
                  </a:lnTo>
                  <a:lnTo>
                    <a:pt x="4" y="52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3" y="55"/>
                  </a:lnTo>
                  <a:lnTo>
                    <a:pt x="2" y="56"/>
                  </a:lnTo>
                  <a:lnTo>
                    <a:pt x="2" y="57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4" y="60"/>
                  </a:lnTo>
                  <a:lnTo>
                    <a:pt x="4" y="61"/>
                  </a:lnTo>
                  <a:lnTo>
                    <a:pt x="5" y="61"/>
                  </a:lnTo>
                  <a:lnTo>
                    <a:pt x="6" y="62"/>
                  </a:lnTo>
                  <a:lnTo>
                    <a:pt x="7" y="62"/>
                  </a:lnTo>
                  <a:lnTo>
                    <a:pt x="8" y="63"/>
                  </a:lnTo>
                  <a:lnTo>
                    <a:pt x="9" y="63"/>
                  </a:lnTo>
                  <a:lnTo>
                    <a:pt x="10" y="63"/>
                  </a:lnTo>
                  <a:lnTo>
                    <a:pt x="11" y="63"/>
                  </a:lnTo>
                  <a:lnTo>
                    <a:pt x="12" y="63"/>
                  </a:lnTo>
                  <a:lnTo>
                    <a:pt x="13" y="63"/>
                  </a:lnTo>
                  <a:lnTo>
                    <a:pt x="14" y="63"/>
                  </a:lnTo>
                  <a:lnTo>
                    <a:pt x="15" y="62"/>
                  </a:lnTo>
                  <a:lnTo>
                    <a:pt x="16" y="62"/>
                  </a:lnTo>
                  <a:lnTo>
                    <a:pt x="17" y="61"/>
                  </a:lnTo>
                  <a:lnTo>
                    <a:pt x="17" y="60"/>
                  </a:lnTo>
                  <a:lnTo>
                    <a:pt x="18" y="59"/>
                  </a:lnTo>
                  <a:lnTo>
                    <a:pt x="18" y="58"/>
                  </a:lnTo>
                  <a:lnTo>
                    <a:pt x="19" y="57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8" y="54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2" name="Freeform 110"/>
            <p:cNvSpPr>
              <a:spLocks/>
            </p:cNvSpPr>
            <p:nvPr/>
          </p:nvSpPr>
          <p:spPr bwMode="auto">
            <a:xfrm>
              <a:off x="3237" y="1488"/>
              <a:ext cx="569" cy="558"/>
            </a:xfrm>
            <a:custGeom>
              <a:avLst/>
              <a:gdLst>
                <a:gd name="T0" fmla="*/ 2147483647 w 120"/>
                <a:gd name="T1" fmla="*/ 2147483647 h 124"/>
                <a:gd name="T2" fmla="*/ 2147483647 w 120"/>
                <a:gd name="T3" fmla="*/ 2147483647 h 124"/>
                <a:gd name="T4" fmla="*/ 2147483647 w 120"/>
                <a:gd name="T5" fmla="*/ 2147483647 h 124"/>
                <a:gd name="T6" fmla="*/ 2147483647 w 120"/>
                <a:gd name="T7" fmla="*/ 2147483647 h 124"/>
                <a:gd name="T8" fmla="*/ 2147483647 w 120"/>
                <a:gd name="T9" fmla="*/ 2147483647 h 124"/>
                <a:gd name="T10" fmla="*/ 2147483647 w 120"/>
                <a:gd name="T11" fmla="*/ 2147483647 h 124"/>
                <a:gd name="T12" fmla="*/ 2147483647 w 120"/>
                <a:gd name="T13" fmla="*/ 2147483647 h 124"/>
                <a:gd name="T14" fmla="*/ 2147483647 w 120"/>
                <a:gd name="T15" fmla="*/ 2147483647 h 124"/>
                <a:gd name="T16" fmla="*/ 2147483647 w 120"/>
                <a:gd name="T17" fmla="*/ 2147483647 h 124"/>
                <a:gd name="T18" fmla="*/ 2147483647 w 120"/>
                <a:gd name="T19" fmla="*/ 2147483647 h 124"/>
                <a:gd name="T20" fmla="*/ 2147483647 w 120"/>
                <a:gd name="T21" fmla="*/ 2147483647 h 124"/>
                <a:gd name="T22" fmla="*/ 2147483647 w 120"/>
                <a:gd name="T23" fmla="*/ 2147483647 h 124"/>
                <a:gd name="T24" fmla="*/ 2147483647 w 120"/>
                <a:gd name="T25" fmla="*/ 2147483647 h 124"/>
                <a:gd name="T26" fmla="*/ 2147483647 w 120"/>
                <a:gd name="T27" fmla="*/ 2147483647 h 124"/>
                <a:gd name="T28" fmla="*/ 2147483647 w 120"/>
                <a:gd name="T29" fmla="*/ 2147483647 h 124"/>
                <a:gd name="T30" fmla="*/ 2147483647 w 120"/>
                <a:gd name="T31" fmla="*/ 2147483647 h 124"/>
                <a:gd name="T32" fmla="*/ 2147483647 w 120"/>
                <a:gd name="T33" fmla="*/ 2147483647 h 124"/>
                <a:gd name="T34" fmla="*/ 2147483647 w 120"/>
                <a:gd name="T35" fmla="*/ 2147483647 h 124"/>
                <a:gd name="T36" fmla="*/ 2147483647 w 120"/>
                <a:gd name="T37" fmla="*/ 2147483647 h 124"/>
                <a:gd name="T38" fmla="*/ 2147483647 w 120"/>
                <a:gd name="T39" fmla="*/ 2147483647 h 124"/>
                <a:gd name="T40" fmla="*/ 2147483647 w 120"/>
                <a:gd name="T41" fmla="*/ 2147483647 h 124"/>
                <a:gd name="T42" fmla="*/ 2147483647 w 120"/>
                <a:gd name="T43" fmla="*/ 2147483647 h 124"/>
                <a:gd name="T44" fmla="*/ 2147483647 w 120"/>
                <a:gd name="T45" fmla="*/ 2147483647 h 124"/>
                <a:gd name="T46" fmla="*/ 2147483647 w 120"/>
                <a:gd name="T47" fmla="*/ 2147483647 h 124"/>
                <a:gd name="T48" fmla="*/ 2147483647 w 120"/>
                <a:gd name="T49" fmla="*/ 2147483647 h 124"/>
                <a:gd name="T50" fmla="*/ 2147483647 w 120"/>
                <a:gd name="T51" fmla="*/ 2147483647 h 124"/>
                <a:gd name="T52" fmla="*/ 2147483647 w 120"/>
                <a:gd name="T53" fmla="*/ 2147483647 h 124"/>
                <a:gd name="T54" fmla="*/ 2147483647 w 120"/>
                <a:gd name="T55" fmla="*/ 2147483647 h 124"/>
                <a:gd name="T56" fmla="*/ 2147483647 w 120"/>
                <a:gd name="T57" fmla="*/ 2147483647 h 124"/>
                <a:gd name="T58" fmla="*/ 2147483647 w 120"/>
                <a:gd name="T59" fmla="*/ 2147483647 h 124"/>
                <a:gd name="T60" fmla="*/ 2147483647 w 120"/>
                <a:gd name="T61" fmla="*/ 2147483647 h 124"/>
                <a:gd name="T62" fmla="*/ 2147483647 w 120"/>
                <a:gd name="T63" fmla="*/ 2147483647 h 124"/>
                <a:gd name="T64" fmla="*/ 2147483647 w 120"/>
                <a:gd name="T65" fmla="*/ 2147483647 h 124"/>
                <a:gd name="T66" fmla="*/ 2147483647 w 120"/>
                <a:gd name="T67" fmla="*/ 2147483647 h 124"/>
                <a:gd name="T68" fmla="*/ 2147483647 w 120"/>
                <a:gd name="T69" fmla="*/ 2147483647 h 124"/>
                <a:gd name="T70" fmla="*/ 2147483647 w 120"/>
                <a:gd name="T71" fmla="*/ 2147483647 h 124"/>
                <a:gd name="T72" fmla="*/ 2147483647 w 120"/>
                <a:gd name="T73" fmla="*/ 0 h 124"/>
                <a:gd name="T74" fmla="*/ 2147483647 w 120"/>
                <a:gd name="T75" fmla="*/ 2147483647 h 124"/>
                <a:gd name="T76" fmla="*/ 2147483647 w 120"/>
                <a:gd name="T77" fmla="*/ 2147483647 h 124"/>
                <a:gd name="T78" fmla="*/ 2147483647 w 120"/>
                <a:gd name="T79" fmla="*/ 2147483647 h 124"/>
                <a:gd name="T80" fmla="*/ 2147483647 w 120"/>
                <a:gd name="T81" fmla="*/ 2147483647 h 124"/>
                <a:gd name="T82" fmla="*/ 2147483647 w 120"/>
                <a:gd name="T83" fmla="*/ 2147483647 h 124"/>
                <a:gd name="T84" fmla="*/ 2147483647 w 120"/>
                <a:gd name="T85" fmla="*/ 2147483647 h 124"/>
                <a:gd name="T86" fmla="*/ 2147483647 w 120"/>
                <a:gd name="T87" fmla="*/ 2147483647 h 124"/>
                <a:gd name="T88" fmla="*/ 2147483647 w 120"/>
                <a:gd name="T89" fmla="*/ 2147483647 h 124"/>
                <a:gd name="T90" fmla="*/ 2147483647 w 120"/>
                <a:gd name="T91" fmla="*/ 2147483647 h 124"/>
                <a:gd name="T92" fmla="*/ 2147483647 w 120"/>
                <a:gd name="T93" fmla="*/ 2147483647 h 124"/>
                <a:gd name="T94" fmla="*/ 2147483647 w 120"/>
                <a:gd name="T95" fmla="*/ 2147483647 h 124"/>
                <a:gd name="T96" fmla="*/ 2147483647 w 120"/>
                <a:gd name="T97" fmla="*/ 2147483647 h 124"/>
                <a:gd name="T98" fmla="*/ 2147483647 w 120"/>
                <a:gd name="T99" fmla="*/ 2147483647 h 124"/>
                <a:gd name="T100" fmla="*/ 2147483647 w 120"/>
                <a:gd name="T101" fmla="*/ 2147483647 h 124"/>
                <a:gd name="T102" fmla="*/ 2147483647 w 120"/>
                <a:gd name="T103" fmla="*/ 2147483647 h 124"/>
                <a:gd name="T104" fmla="*/ 2147483647 w 120"/>
                <a:gd name="T105" fmla="*/ 2147483647 h 124"/>
                <a:gd name="T106" fmla="*/ 2147483647 w 120"/>
                <a:gd name="T107" fmla="*/ 2147483647 h 124"/>
                <a:gd name="T108" fmla="*/ 2147483647 w 120"/>
                <a:gd name="T109" fmla="*/ 2147483647 h 124"/>
                <a:gd name="T110" fmla="*/ 2147483647 w 120"/>
                <a:gd name="T111" fmla="*/ 2147483647 h 1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0"/>
                <a:gd name="T169" fmla="*/ 0 h 124"/>
                <a:gd name="T170" fmla="*/ 120 w 120"/>
                <a:gd name="T171" fmla="*/ 124 h 1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0" h="124">
                  <a:moveTo>
                    <a:pt x="0" y="17"/>
                  </a:moveTo>
                  <a:lnTo>
                    <a:pt x="1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10" y="25"/>
                  </a:lnTo>
                  <a:lnTo>
                    <a:pt x="11" y="26"/>
                  </a:lnTo>
                  <a:lnTo>
                    <a:pt x="11" y="27"/>
                  </a:lnTo>
                  <a:lnTo>
                    <a:pt x="11" y="28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2" y="32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4" y="35"/>
                  </a:lnTo>
                  <a:lnTo>
                    <a:pt x="15" y="36"/>
                  </a:lnTo>
                  <a:lnTo>
                    <a:pt x="15" y="37"/>
                  </a:lnTo>
                  <a:lnTo>
                    <a:pt x="15" y="38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2" y="43"/>
                  </a:lnTo>
                  <a:lnTo>
                    <a:pt x="10" y="43"/>
                  </a:lnTo>
                  <a:lnTo>
                    <a:pt x="9" y="44"/>
                  </a:lnTo>
                  <a:lnTo>
                    <a:pt x="8" y="45"/>
                  </a:lnTo>
                  <a:lnTo>
                    <a:pt x="7" y="45"/>
                  </a:lnTo>
                  <a:lnTo>
                    <a:pt x="5" y="46"/>
                  </a:lnTo>
                  <a:lnTo>
                    <a:pt x="5" y="47"/>
                  </a:lnTo>
                  <a:lnTo>
                    <a:pt x="6" y="51"/>
                  </a:lnTo>
                  <a:lnTo>
                    <a:pt x="7" y="54"/>
                  </a:lnTo>
                  <a:lnTo>
                    <a:pt x="8" y="58"/>
                  </a:lnTo>
                  <a:lnTo>
                    <a:pt x="8" y="62"/>
                  </a:lnTo>
                  <a:lnTo>
                    <a:pt x="9" y="65"/>
                  </a:lnTo>
                  <a:lnTo>
                    <a:pt x="10" y="69"/>
                  </a:lnTo>
                  <a:lnTo>
                    <a:pt x="10" y="73"/>
                  </a:lnTo>
                  <a:lnTo>
                    <a:pt x="10" y="76"/>
                  </a:lnTo>
                  <a:lnTo>
                    <a:pt x="11" y="80"/>
                  </a:lnTo>
                  <a:lnTo>
                    <a:pt x="11" y="84"/>
                  </a:lnTo>
                  <a:lnTo>
                    <a:pt x="11" y="88"/>
                  </a:lnTo>
                  <a:lnTo>
                    <a:pt x="11" y="91"/>
                  </a:lnTo>
                  <a:lnTo>
                    <a:pt x="11" y="95"/>
                  </a:lnTo>
                  <a:lnTo>
                    <a:pt x="11" y="99"/>
                  </a:lnTo>
                  <a:lnTo>
                    <a:pt x="11" y="103"/>
                  </a:lnTo>
                  <a:lnTo>
                    <a:pt x="10" y="106"/>
                  </a:lnTo>
                  <a:lnTo>
                    <a:pt x="10" y="108"/>
                  </a:lnTo>
                  <a:lnTo>
                    <a:pt x="11" y="110"/>
                  </a:lnTo>
                  <a:lnTo>
                    <a:pt x="12" y="118"/>
                  </a:lnTo>
                  <a:lnTo>
                    <a:pt x="12" y="120"/>
                  </a:lnTo>
                  <a:lnTo>
                    <a:pt x="12" y="122"/>
                  </a:lnTo>
                  <a:lnTo>
                    <a:pt x="13" y="122"/>
                  </a:lnTo>
                  <a:lnTo>
                    <a:pt x="14" y="122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7" y="121"/>
                  </a:lnTo>
                  <a:lnTo>
                    <a:pt x="18" y="122"/>
                  </a:lnTo>
                  <a:lnTo>
                    <a:pt x="19" y="122"/>
                  </a:lnTo>
                  <a:lnTo>
                    <a:pt x="20" y="123"/>
                  </a:lnTo>
                  <a:lnTo>
                    <a:pt x="21" y="124"/>
                  </a:lnTo>
                  <a:lnTo>
                    <a:pt x="22" y="124"/>
                  </a:lnTo>
                  <a:lnTo>
                    <a:pt x="22" y="121"/>
                  </a:lnTo>
                  <a:lnTo>
                    <a:pt x="22" y="118"/>
                  </a:lnTo>
                  <a:lnTo>
                    <a:pt x="23" y="114"/>
                  </a:lnTo>
                  <a:lnTo>
                    <a:pt x="23" y="111"/>
                  </a:lnTo>
                  <a:lnTo>
                    <a:pt x="23" y="108"/>
                  </a:lnTo>
                  <a:lnTo>
                    <a:pt x="23" y="104"/>
                  </a:lnTo>
                  <a:lnTo>
                    <a:pt x="24" y="97"/>
                  </a:lnTo>
                  <a:lnTo>
                    <a:pt x="25" y="90"/>
                  </a:lnTo>
                  <a:lnTo>
                    <a:pt x="26" y="83"/>
                  </a:lnTo>
                  <a:lnTo>
                    <a:pt x="27" y="76"/>
                  </a:lnTo>
                  <a:lnTo>
                    <a:pt x="28" y="68"/>
                  </a:lnTo>
                  <a:lnTo>
                    <a:pt x="29" y="65"/>
                  </a:lnTo>
                  <a:lnTo>
                    <a:pt x="30" y="61"/>
                  </a:lnTo>
                  <a:lnTo>
                    <a:pt x="30" y="57"/>
                  </a:lnTo>
                  <a:lnTo>
                    <a:pt x="31" y="54"/>
                  </a:lnTo>
                  <a:lnTo>
                    <a:pt x="32" y="50"/>
                  </a:lnTo>
                  <a:lnTo>
                    <a:pt x="33" y="47"/>
                  </a:lnTo>
                  <a:lnTo>
                    <a:pt x="34" y="44"/>
                  </a:lnTo>
                  <a:lnTo>
                    <a:pt x="35" y="40"/>
                  </a:lnTo>
                  <a:lnTo>
                    <a:pt x="37" y="37"/>
                  </a:lnTo>
                  <a:lnTo>
                    <a:pt x="38" y="34"/>
                  </a:lnTo>
                  <a:lnTo>
                    <a:pt x="39" y="31"/>
                  </a:lnTo>
                  <a:lnTo>
                    <a:pt x="41" y="28"/>
                  </a:lnTo>
                  <a:lnTo>
                    <a:pt x="43" y="25"/>
                  </a:lnTo>
                  <a:lnTo>
                    <a:pt x="44" y="22"/>
                  </a:lnTo>
                  <a:lnTo>
                    <a:pt x="46" y="20"/>
                  </a:lnTo>
                  <a:lnTo>
                    <a:pt x="48" y="17"/>
                  </a:lnTo>
                  <a:lnTo>
                    <a:pt x="49" y="16"/>
                  </a:lnTo>
                  <a:lnTo>
                    <a:pt x="51" y="15"/>
                  </a:lnTo>
                  <a:lnTo>
                    <a:pt x="53" y="12"/>
                  </a:lnTo>
                  <a:lnTo>
                    <a:pt x="54" y="11"/>
                  </a:lnTo>
                  <a:lnTo>
                    <a:pt x="56" y="10"/>
                  </a:lnTo>
                  <a:lnTo>
                    <a:pt x="57" y="9"/>
                  </a:lnTo>
                  <a:lnTo>
                    <a:pt x="58" y="8"/>
                  </a:lnTo>
                  <a:lnTo>
                    <a:pt x="60" y="7"/>
                  </a:lnTo>
                  <a:lnTo>
                    <a:pt x="63" y="5"/>
                  </a:lnTo>
                  <a:lnTo>
                    <a:pt x="65" y="4"/>
                  </a:lnTo>
                  <a:lnTo>
                    <a:pt x="67" y="3"/>
                  </a:lnTo>
                  <a:lnTo>
                    <a:pt x="70" y="2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8" y="1"/>
                  </a:lnTo>
                  <a:lnTo>
                    <a:pt x="80" y="1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6" y="1"/>
                  </a:lnTo>
                  <a:lnTo>
                    <a:pt x="88" y="1"/>
                  </a:lnTo>
                  <a:lnTo>
                    <a:pt x="90" y="1"/>
                  </a:lnTo>
                  <a:lnTo>
                    <a:pt x="92" y="1"/>
                  </a:lnTo>
                  <a:lnTo>
                    <a:pt x="94" y="2"/>
                  </a:lnTo>
                  <a:lnTo>
                    <a:pt x="97" y="2"/>
                  </a:lnTo>
                  <a:lnTo>
                    <a:pt x="96" y="2"/>
                  </a:lnTo>
                  <a:lnTo>
                    <a:pt x="99" y="3"/>
                  </a:lnTo>
                  <a:lnTo>
                    <a:pt x="101" y="4"/>
                  </a:lnTo>
                  <a:lnTo>
                    <a:pt x="102" y="5"/>
                  </a:lnTo>
                  <a:lnTo>
                    <a:pt x="104" y="6"/>
                  </a:lnTo>
                  <a:lnTo>
                    <a:pt x="106" y="8"/>
                  </a:lnTo>
                  <a:lnTo>
                    <a:pt x="107" y="9"/>
                  </a:lnTo>
                  <a:lnTo>
                    <a:pt x="109" y="11"/>
                  </a:lnTo>
                  <a:lnTo>
                    <a:pt x="110" y="12"/>
                  </a:lnTo>
                  <a:lnTo>
                    <a:pt x="111" y="14"/>
                  </a:lnTo>
                  <a:lnTo>
                    <a:pt x="112" y="16"/>
                  </a:lnTo>
                  <a:lnTo>
                    <a:pt x="113" y="18"/>
                  </a:lnTo>
                  <a:lnTo>
                    <a:pt x="114" y="20"/>
                  </a:lnTo>
                  <a:lnTo>
                    <a:pt x="115" y="22"/>
                  </a:lnTo>
                  <a:lnTo>
                    <a:pt x="116" y="24"/>
                  </a:lnTo>
                  <a:lnTo>
                    <a:pt x="117" y="26"/>
                  </a:lnTo>
                  <a:lnTo>
                    <a:pt x="117" y="28"/>
                  </a:lnTo>
                  <a:lnTo>
                    <a:pt x="118" y="30"/>
                  </a:lnTo>
                  <a:lnTo>
                    <a:pt x="118" y="33"/>
                  </a:lnTo>
                  <a:lnTo>
                    <a:pt x="118" y="35"/>
                  </a:lnTo>
                  <a:lnTo>
                    <a:pt x="119" y="37"/>
                  </a:lnTo>
                  <a:lnTo>
                    <a:pt x="119" y="39"/>
                  </a:lnTo>
                  <a:lnTo>
                    <a:pt x="119" y="42"/>
                  </a:lnTo>
                  <a:lnTo>
                    <a:pt x="119" y="44"/>
                  </a:lnTo>
                  <a:lnTo>
                    <a:pt x="119" y="46"/>
                  </a:lnTo>
                  <a:lnTo>
                    <a:pt x="119" y="49"/>
                  </a:lnTo>
                  <a:lnTo>
                    <a:pt x="119" y="51"/>
                  </a:lnTo>
                  <a:lnTo>
                    <a:pt x="119" y="53"/>
                  </a:lnTo>
                  <a:lnTo>
                    <a:pt x="118" y="55"/>
                  </a:lnTo>
                  <a:lnTo>
                    <a:pt x="118" y="58"/>
                  </a:lnTo>
                  <a:lnTo>
                    <a:pt x="118" y="60"/>
                  </a:lnTo>
                  <a:lnTo>
                    <a:pt x="116" y="64"/>
                  </a:lnTo>
                  <a:lnTo>
                    <a:pt x="115" y="68"/>
                  </a:lnTo>
                  <a:lnTo>
                    <a:pt x="113" y="72"/>
                  </a:lnTo>
                  <a:lnTo>
                    <a:pt x="111" y="76"/>
                  </a:lnTo>
                  <a:lnTo>
                    <a:pt x="109" y="79"/>
                  </a:lnTo>
                  <a:lnTo>
                    <a:pt x="107" y="83"/>
                  </a:lnTo>
                  <a:lnTo>
                    <a:pt x="105" y="86"/>
                  </a:lnTo>
                  <a:lnTo>
                    <a:pt x="103" y="89"/>
                  </a:lnTo>
                  <a:lnTo>
                    <a:pt x="100" y="93"/>
                  </a:lnTo>
                  <a:lnTo>
                    <a:pt x="98" y="96"/>
                  </a:lnTo>
                  <a:lnTo>
                    <a:pt x="95" y="99"/>
                  </a:lnTo>
                  <a:lnTo>
                    <a:pt x="92" y="102"/>
                  </a:lnTo>
                  <a:lnTo>
                    <a:pt x="89" y="105"/>
                  </a:lnTo>
                  <a:lnTo>
                    <a:pt x="85" y="107"/>
                  </a:lnTo>
                  <a:lnTo>
                    <a:pt x="82" y="110"/>
                  </a:lnTo>
                  <a:lnTo>
                    <a:pt x="78" y="113"/>
                  </a:lnTo>
                  <a:lnTo>
                    <a:pt x="77" y="113"/>
                  </a:lnTo>
                  <a:lnTo>
                    <a:pt x="76" y="114"/>
                  </a:lnTo>
                  <a:lnTo>
                    <a:pt x="77" y="114"/>
                  </a:lnTo>
                  <a:lnTo>
                    <a:pt x="78" y="114"/>
                  </a:lnTo>
                  <a:lnTo>
                    <a:pt x="79" y="113"/>
                  </a:lnTo>
                  <a:lnTo>
                    <a:pt x="82" y="111"/>
                  </a:lnTo>
                  <a:lnTo>
                    <a:pt x="86" y="108"/>
                  </a:lnTo>
                  <a:lnTo>
                    <a:pt x="89" y="105"/>
                  </a:lnTo>
                  <a:lnTo>
                    <a:pt x="92" y="102"/>
                  </a:lnTo>
                  <a:lnTo>
                    <a:pt x="95" y="99"/>
                  </a:lnTo>
                  <a:lnTo>
                    <a:pt x="98" y="96"/>
                  </a:lnTo>
                  <a:lnTo>
                    <a:pt x="101" y="93"/>
                  </a:lnTo>
                  <a:lnTo>
                    <a:pt x="103" y="90"/>
                  </a:lnTo>
                  <a:lnTo>
                    <a:pt x="105" y="87"/>
                  </a:lnTo>
                  <a:lnTo>
                    <a:pt x="108" y="83"/>
                  </a:lnTo>
                  <a:lnTo>
                    <a:pt x="110" y="80"/>
                  </a:lnTo>
                  <a:lnTo>
                    <a:pt x="110" y="79"/>
                  </a:lnTo>
                  <a:lnTo>
                    <a:pt x="112" y="76"/>
                  </a:lnTo>
                  <a:lnTo>
                    <a:pt x="113" y="72"/>
                  </a:lnTo>
                  <a:lnTo>
                    <a:pt x="115" y="68"/>
                  </a:lnTo>
                  <a:lnTo>
                    <a:pt x="117" y="64"/>
                  </a:lnTo>
                  <a:lnTo>
                    <a:pt x="118" y="60"/>
                  </a:lnTo>
                  <a:lnTo>
                    <a:pt x="119" y="58"/>
                  </a:lnTo>
                  <a:lnTo>
                    <a:pt x="119" y="55"/>
                  </a:lnTo>
                  <a:lnTo>
                    <a:pt x="119" y="53"/>
                  </a:lnTo>
                  <a:lnTo>
                    <a:pt x="119" y="51"/>
                  </a:lnTo>
                  <a:lnTo>
                    <a:pt x="119" y="49"/>
                  </a:lnTo>
                  <a:lnTo>
                    <a:pt x="120" y="46"/>
                  </a:lnTo>
                  <a:lnTo>
                    <a:pt x="120" y="44"/>
                  </a:lnTo>
                  <a:lnTo>
                    <a:pt x="120" y="42"/>
                  </a:lnTo>
                  <a:lnTo>
                    <a:pt x="119" y="39"/>
                  </a:lnTo>
                  <a:lnTo>
                    <a:pt x="119" y="37"/>
                  </a:lnTo>
                  <a:lnTo>
                    <a:pt x="119" y="35"/>
                  </a:lnTo>
                  <a:lnTo>
                    <a:pt x="119" y="32"/>
                  </a:lnTo>
                  <a:lnTo>
                    <a:pt x="118" y="30"/>
                  </a:lnTo>
                  <a:lnTo>
                    <a:pt x="118" y="28"/>
                  </a:lnTo>
                  <a:lnTo>
                    <a:pt x="117" y="26"/>
                  </a:lnTo>
                  <a:lnTo>
                    <a:pt x="116" y="24"/>
                  </a:lnTo>
                  <a:lnTo>
                    <a:pt x="116" y="22"/>
                  </a:lnTo>
                  <a:lnTo>
                    <a:pt x="115" y="20"/>
                  </a:lnTo>
                  <a:lnTo>
                    <a:pt x="114" y="18"/>
                  </a:lnTo>
                  <a:lnTo>
                    <a:pt x="113" y="16"/>
                  </a:lnTo>
                  <a:lnTo>
                    <a:pt x="112" y="14"/>
                  </a:lnTo>
                  <a:lnTo>
                    <a:pt x="111" y="12"/>
                  </a:lnTo>
                  <a:lnTo>
                    <a:pt x="110" y="12"/>
                  </a:lnTo>
                  <a:lnTo>
                    <a:pt x="109" y="11"/>
                  </a:lnTo>
                  <a:lnTo>
                    <a:pt x="109" y="10"/>
                  </a:lnTo>
                  <a:lnTo>
                    <a:pt x="108" y="9"/>
                  </a:lnTo>
                  <a:lnTo>
                    <a:pt x="106" y="7"/>
                  </a:lnTo>
                  <a:lnTo>
                    <a:pt x="105" y="6"/>
                  </a:lnTo>
                  <a:lnTo>
                    <a:pt x="103" y="5"/>
                  </a:lnTo>
                  <a:lnTo>
                    <a:pt x="101" y="4"/>
                  </a:lnTo>
                  <a:lnTo>
                    <a:pt x="99" y="3"/>
                  </a:lnTo>
                  <a:lnTo>
                    <a:pt x="97" y="2"/>
                  </a:lnTo>
                  <a:lnTo>
                    <a:pt x="95" y="1"/>
                  </a:lnTo>
                  <a:lnTo>
                    <a:pt x="92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2" y="1"/>
                  </a:lnTo>
                  <a:lnTo>
                    <a:pt x="70" y="1"/>
                  </a:lnTo>
                  <a:lnTo>
                    <a:pt x="67" y="2"/>
                  </a:lnTo>
                  <a:lnTo>
                    <a:pt x="65" y="3"/>
                  </a:lnTo>
                  <a:lnTo>
                    <a:pt x="62" y="5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9"/>
                  </a:lnTo>
                  <a:lnTo>
                    <a:pt x="55" y="10"/>
                  </a:lnTo>
                  <a:lnTo>
                    <a:pt x="54" y="11"/>
                  </a:lnTo>
                  <a:lnTo>
                    <a:pt x="53" y="12"/>
                  </a:lnTo>
                  <a:lnTo>
                    <a:pt x="50" y="14"/>
                  </a:lnTo>
                  <a:lnTo>
                    <a:pt x="49" y="16"/>
                  </a:lnTo>
                  <a:lnTo>
                    <a:pt x="48" y="17"/>
                  </a:lnTo>
                  <a:lnTo>
                    <a:pt x="46" y="19"/>
                  </a:lnTo>
                  <a:lnTo>
                    <a:pt x="44" y="22"/>
                  </a:lnTo>
                  <a:lnTo>
                    <a:pt x="42" y="25"/>
                  </a:lnTo>
                  <a:lnTo>
                    <a:pt x="41" y="28"/>
                  </a:lnTo>
                  <a:lnTo>
                    <a:pt x="39" y="31"/>
                  </a:lnTo>
                  <a:lnTo>
                    <a:pt x="38" y="34"/>
                  </a:lnTo>
                  <a:lnTo>
                    <a:pt x="36" y="37"/>
                  </a:lnTo>
                  <a:lnTo>
                    <a:pt x="35" y="40"/>
                  </a:lnTo>
                  <a:lnTo>
                    <a:pt x="34" y="43"/>
                  </a:lnTo>
                  <a:lnTo>
                    <a:pt x="33" y="47"/>
                  </a:lnTo>
                  <a:lnTo>
                    <a:pt x="32" y="50"/>
                  </a:lnTo>
                  <a:lnTo>
                    <a:pt x="31" y="54"/>
                  </a:lnTo>
                  <a:lnTo>
                    <a:pt x="30" y="57"/>
                  </a:lnTo>
                  <a:lnTo>
                    <a:pt x="29" y="61"/>
                  </a:lnTo>
                  <a:lnTo>
                    <a:pt x="28" y="65"/>
                  </a:lnTo>
                  <a:lnTo>
                    <a:pt x="27" y="68"/>
                  </a:lnTo>
                  <a:lnTo>
                    <a:pt x="26" y="76"/>
                  </a:lnTo>
                  <a:lnTo>
                    <a:pt x="25" y="83"/>
                  </a:lnTo>
                  <a:lnTo>
                    <a:pt x="24" y="90"/>
                  </a:lnTo>
                  <a:lnTo>
                    <a:pt x="23" y="97"/>
                  </a:lnTo>
                  <a:lnTo>
                    <a:pt x="23" y="104"/>
                  </a:lnTo>
                  <a:lnTo>
                    <a:pt x="22" y="108"/>
                  </a:lnTo>
                  <a:lnTo>
                    <a:pt x="22" y="111"/>
                  </a:lnTo>
                  <a:lnTo>
                    <a:pt x="22" y="114"/>
                  </a:lnTo>
                  <a:lnTo>
                    <a:pt x="22" y="118"/>
                  </a:lnTo>
                  <a:lnTo>
                    <a:pt x="21" y="121"/>
                  </a:lnTo>
                  <a:lnTo>
                    <a:pt x="21" y="124"/>
                  </a:lnTo>
                  <a:lnTo>
                    <a:pt x="22" y="124"/>
                  </a:lnTo>
                  <a:lnTo>
                    <a:pt x="21" y="123"/>
                  </a:lnTo>
                  <a:lnTo>
                    <a:pt x="20" y="123"/>
                  </a:lnTo>
                  <a:lnTo>
                    <a:pt x="19" y="122"/>
                  </a:lnTo>
                  <a:lnTo>
                    <a:pt x="18" y="121"/>
                  </a:lnTo>
                  <a:lnTo>
                    <a:pt x="17" y="121"/>
                  </a:lnTo>
                  <a:lnTo>
                    <a:pt x="16" y="121"/>
                  </a:lnTo>
                  <a:lnTo>
                    <a:pt x="15" y="121"/>
                  </a:lnTo>
                  <a:lnTo>
                    <a:pt x="14" y="121"/>
                  </a:lnTo>
                  <a:lnTo>
                    <a:pt x="13" y="121"/>
                  </a:lnTo>
                  <a:lnTo>
                    <a:pt x="13" y="122"/>
                  </a:lnTo>
                  <a:lnTo>
                    <a:pt x="13" y="120"/>
                  </a:lnTo>
                  <a:lnTo>
                    <a:pt x="12" y="118"/>
                  </a:lnTo>
                  <a:lnTo>
                    <a:pt x="11" y="110"/>
                  </a:lnTo>
                  <a:lnTo>
                    <a:pt x="11" y="108"/>
                  </a:lnTo>
                  <a:lnTo>
                    <a:pt x="11" y="106"/>
                  </a:lnTo>
                  <a:lnTo>
                    <a:pt x="11" y="103"/>
                  </a:lnTo>
                  <a:lnTo>
                    <a:pt x="12" y="99"/>
                  </a:lnTo>
                  <a:lnTo>
                    <a:pt x="12" y="95"/>
                  </a:lnTo>
                  <a:lnTo>
                    <a:pt x="12" y="91"/>
                  </a:lnTo>
                  <a:lnTo>
                    <a:pt x="12" y="88"/>
                  </a:lnTo>
                  <a:lnTo>
                    <a:pt x="12" y="84"/>
                  </a:lnTo>
                  <a:lnTo>
                    <a:pt x="11" y="80"/>
                  </a:lnTo>
                  <a:lnTo>
                    <a:pt x="11" y="76"/>
                  </a:lnTo>
                  <a:lnTo>
                    <a:pt x="11" y="73"/>
                  </a:lnTo>
                  <a:lnTo>
                    <a:pt x="10" y="69"/>
                  </a:lnTo>
                  <a:lnTo>
                    <a:pt x="10" y="65"/>
                  </a:lnTo>
                  <a:lnTo>
                    <a:pt x="9" y="61"/>
                  </a:lnTo>
                  <a:lnTo>
                    <a:pt x="8" y="58"/>
                  </a:lnTo>
                  <a:lnTo>
                    <a:pt x="7" y="54"/>
                  </a:lnTo>
                  <a:lnTo>
                    <a:pt x="6" y="51"/>
                  </a:lnTo>
                  <a:lnTo>
                    <a:pt x="5" y="47"/>
                  </a:lnTo>
                  <a:lnTo>
                    <a:pt x="6" y="46"/>
                  </a:lnTo>
                  <a:lnTo>
                    <a:pt x="5" y="46"/>
                  </a:lnTo>
                  <a:lnTo>
                    <a:pt x="7" y="46"/>
                  </a:lnTo>
                  <a:lnTo>
                    <a:pt x="8" y="45"/>
                  </a:lnTo>
                  <a:lnTo>
                    <a:pt x="10" y="45"/>
                  </a:lnTo>
                  <a:lnTo>
                    <a:pt x="11" y="44"/>
                  </a:lnTo>
                  <a:lnTo>
                    <a:pt x="12" y="43"/>
                  </a:lnTo>
                  <a:lnTo>
                    <a:pt x="13" y="42"/>
                  </a:lnTo>
                  <a:lnTo>
                    <a:pt x="14" y="41"/>
                  </a:lnTo>
                  <a:lnTo>
                    <a:pt x="15" y="40"/>
                  </a:lnTo>
                  <a:lnTo>
                    <a:pt x="15" y="39"/>
                  </a:lnTo>
                  <a:lnTo>
                    <a:pt x="15" y="38"/>
                  </a:lnTo>
                  <a:lnTo>
                    <a:pt x="15" y="37"/>
                  </a:lnTo>
                  <a:lnTo>
                    <a:pt x="15" y="36"/>
                  </a:lnTo>
                  <a:lnTo>
                    <a:pt x="15" y="35"/>
                  </a:lnTo>
                  <a:lnTo>
                    <a:pt x="15" y="34"/>
                  </a:lnTo>
                  <a:lnTo>
                    <a:pt x="14" y="34"/>
                  </a:lnTo>
                  <a:lnTo>
                    <a:pt x="14" y="33"/>
                  </a:lnTo>
                  <a:lnTo>
                    <a:pt x="13" y="32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12" y="31"/>
                  </a:lnTo>
                  <a:lnTo>
                    <a:pt x="12" y="29"/>
                  </a:lnTo>
                  <a:lnTo>
                    <a:pt x="12" y="28"/>
                  </a:lnTo>
                  <a:lnTo>
                    <a:pt x="11" y="27"/>
                  </a:lnTo>
                  <a:lnTo>
                    <a:pt x="11" y="26"/>
                  </a:lnTo>
                  <a:lnTo>
                    <a:pt x="11" y="25"/>
                  </a:lnTo>
                  <a:lnTo>
                    <a:pt x="11" y="24"/>
                  </a:lnTo>
                  <a:lnTo>
                    <a:pt x="10" y="23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3" name="Freeform 111"/>
            <p:cNvSpPr>
              <a:spLocks/>
            </p:cNvSpPr>
            <p:nvPr/>
          </p:nvSpPr>
          <p:spPr bwMode="auto">
            <a:xfrm>
              <a:off x="3507" y="2000"/>
              <a:ext cx="291" cy="585"/>
            </a:xfrm>
            <a:custGeom>
              <a:avLst/>
              <a:gdLst>
                <a:gd name="T0" fmla="*/ 2147483647 w 61"/>
                <a:gd name="T1" fmla="*/ 2147483647 h 130"/>
                <a:gd name="T2" fmla="*/ 2147483647 w 61"/>
                <a:gd name="T3" fmla="*/ 2147483647 h 130"/>
                <a:gd name="T4" fmla="*/ 2147483647 w 61"/>
                <a:gd name="T5" fmla="*/ 2147483647 h 130"/>
                <a:gd name="T6" fmla="*/ 2147483647 w 61"/>
                <a:gd name="T7" fmla="*/ 2147483647 h 130"/>
                <a:gd name="T8" fmla="*/ 2147483647 w 61"/>
                <a:gd name="T9" fmla="*/ 2147483647 h 130"/>
                <a:gd name="T10" fmla="*/ 2147483647 w 61"/>
                <a:gd name="T11" fmla="*/ 2147483647 h 130"/>
                <a:gd name="T12" fmla="*/ 2147483647 w 61"/>
                <a:gd name="T13" fmla="*/ 2147483647 h 130"/>
                <a:gd name="T14" fmla="*/ 2147483647 w 61"/>
                <a:gd name="T15" fmla="*/ 2147483647 h 130"/>
                <a:gd name="T16" fmla="*/ 2147483647 w 61"/>
                <a:gd name="T17" fmla="*/ 2147483647 h 130"/>
                <a:gd name="T18" fmla="*/ 0 w 61"/>
                <a:gd name="T19" fmla="*/ 2147483647 h 130"/>
                <a:gd name="T20" fmla="*/ 2147483647 w 61"/>
                <a:gd name="T21" fmla="*/ 2147483647 h 130"/>
                <a:gd name="T22" fmla="*/ 2147483647 w 61"/>
                <a:gd name="T23" fmla="*/ 2147483647 h 130"/>
                <a:gd name="T24" fmla="*/ 2147483647 w 61"/>
                <a:gd name="T25" fmla="*/ 2147483647 h 130"/>
                <a:gd name="T26" fmla="*/ 2147483647 w 61"/>
                <a:gd name="T27" fmla="*/ 2147483647 h 130"/>
                <a:gd name="T28" fmla="*/ 2147483647 w 61"/>
                <a:gd name="T29" fmla="*/ 2147483647 h 130"/>
                <a:gd name="T30" fmla="*/ 2147483647 w 61"/>
                <a:gd name="T31" fmla="*/ 2147483647 h 130"/>
                <a:gd name="T32" fmla="*/ 2147483647 w 61"/>
                <a:gd name="T33" fmla="*/ 2147483647 h 130"/>
                <a:gd name="T34" fmla="*/ 2147483647 w 61"/>
                <a:gd name="T35" fmla="*/ 2147483647 h 130"/>
                <a:gd name="T36" fmla="*/ 2147483647 w 61"/>
                <a:gd name="T37" fmla="*/ 2147483647 h 130"/>
                <a:gd name="T38" fmla="*/ 2147483647 w 61"/>
                <a:gd name="T39" fmla="*/ 2147483647 h 130"/>
                <a:gd name="T40" fmla="*/ 2147483647 w 61"/>
                <a:gd name="T41" fmla="*/ 2147483647 h 130"/>
                <a:gd name="T42" fmla="*/ 2147483647 w 61"/>
                <a:gd name="T43" fmla="*/ 2147483647 h 130"/>
                <a:gd name="T44" fmla="*/ 2147483647 w 61"/>
                <a:gd name="T45" fmla="*/ 2147483647 h 130"/>
                <a:gd name="T46" fmla="*/ 2147483647 w 61"/>
                <a:gd name="T47" fmla="*/ 2147483647 h 130"/>
                <a:gd name="T48" fmla="*/ 2147483647 w 61"/>
                <a:gd name="T49" fmla="*/ 2147483647 h 130"/>
                <a:gd name="T50" fmla="*/ 2147483647 w 61"/>
                <a:gd name="T51" fmla="*/ 2147483647 h 130"/>
                <a:gd name="T52" fmla="*/ 2147483647 w 61"/>
                <a:gd name="T53" fmla="*/ 2147483647 h 130"/>
                <a:gd name="T54" fmla="*/ 2147483647 w 61"/>
                <a:gd name="T55" fmla="*/ 2147483647 h 130"/>
                <a:gd name="T56" fmla="*/ 2147483647 w 61"/>
                <a:gd name="T57" fmla="*/ 2147483647 h 130"/>
                <a:gd name="T58" fmla="*/ 2147483647 w 61"/>
                <a:gd name="T59" fmla="*/ 2147483647 h 130"/>
                <a:gd name="T60" fmla="*/ 2147483647 w 61"/>
                <a:gd name="T61" fmla="*/ 2147483647 h 130"/>
                <a:gd name="T62" fmla="*/ 2147483647 w 61"/>
                <a:gd name="T63" fmla="*/ 2147483647 h 130"/>
                <a:gd name="T64" fmla="*/ 2147483647 w 61"/>
                <a:gd name="T65" fmla="*/ 2147483647 h 130"/>
                <a:gd name="T66" fmla="*/ 2147483647 w 61"/>
                <a:gd name="T67" fmla="*/ 2147483647 h 130"/>
                <a:gd name="T68" fmla="*/ 2147483647 w 61"/>
                <a:gd name="T69" fmla="*/ 2147483647 h 130"/>
                <a:gd name="T70" fmla="*/ 2147483647 w 61"/>
                <a:gd name="T71" fmla="*/ 2147483647 h 130"/>
                <a:gd name="T72" fmla="*/ 2147483647 w 61"/>
                <a:gd name="T73" fmla="*/ 2147483647 h 130"/>
                <a:gd name="T74" fmla="*/ 2147483647 w 61"/>
                <a:gd name="T75" fmla="*/ 2147483647 h 130"/>
                <a:gd name="T76" fmla="*/ 2147483647 w 61"/>
                <a:gd name="T77" fmla="*/ 2147483647 h 130"/>
                <a:gd name="T78" fmla="*/ 2147483647 w 61"/>
                <a:gd name="T79" fmla="*/ 2147483647 h 130"/>
                <a:gd name="T80" fmla="*/ 2147483647 w 61"/>
                <a:gd name="T81" fmla="*/ 2147483647 h 130"/>
                <a:gd name="T82" fmla="*/ 2147483647 w 61"/>
                <a:gd name="T83" fmla="*/ 2147483647 h 130"/>
                <a:gd name="T84" fmla="*/ 2147483647 w 61"/>
                <a:gd name="T85" fmla="*/ 2147483647 h 130"/>
                <a:gd name="T86" fmla="*/ 2147483647 w 61"/>
                <a:gd name="T87" fmla="*/ 2147483647 h 130"/>
                <a:gd name="T88" fmla="*/ 2147483647 w 61"/>
                <a:gd name="T89" fmla="*/ 2147483647 h 130"/>
                <a:gd name="T90" fmla="*/ 0 w 61"/>
                <a:gd name="T91" fmla="*/ 2147483647 h 130"/>
                <a:gd name="T92" fmla="*/ 2147483647 w 61"/>
                <a:gd name="T93" fmla="*/ 2147483647 h 130"/>
                <a:gd name="T94" fmla="*/ 2147483647 w 61"/>
                <a:gd name="T95" fmla="*/ 2147483647 h 130"/>
                <a:gd name="T96" fmla="*/ 2147483647 w 61"/>
                <a:gd name="T97" fmla="*/ 2147483647 h 130"/>
                <a:gd name="T98" fmla="*/ 2147483647 w 61"/>
                <a:gd name="T99" fmla="*/ 2147483647 h 130"/>
                <a:gd name="T100" fmla="*/ 2147483647 w 61"/>
                <a:gd name="T101" fmla="*/ 2147483647 h 130"/>
                <a:gd name="T102" fmla="*/ 2147483647 w 61"/>
                <a:gd name="T103" fmla="*/ 2147483647 h 130"/>
                <a:gd name="T104" fmla="*/ 2147483647 w 61"/>
                <a:gd name="T105" fmla="*/ 2147483647 h 130"/>
                <a:gd name="T106" fmla="*/ 2147483647 w 61"/>
                <a:gd name="T107" fmla="*/ 2147483647 h 130"/>
                <a:gd name="T108" fmla="*/ 2147483647 w 61"/>
                <a:gd name="T109" fmla="*/ 2147483647 h 130"/>
                <a:gd name="T110" fmla="*/ 2147483647 w 61"/>
                <a:gd name="T111" fmla="*/ 2147483647 h 130"/>
                <a:gd name="T112" fmla="*/ 2147483647 w 61"/>
                <a:gd name="T113" fmla="*/ 0 h 1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130"/>
                <a:gd name="T173" fmla="*/ 61 w 61"/>
                <a:gd name="T174" fmla="*/ 130 h 13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130">
                  <a:moveTo>
                    <a:pt x="19" y="0"/>
                  </a:moveTo>
                  <a:lnTo>
                    <a:pt x="16" y="1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9" y="18"/>
                  </a:lnTo>
                  <a:lnTo>
                    <a:pt x="29" y="20"/>
                  </a:lnTo>
                  <a:lnTo>
                    <a:pt x="28" y="22"/>
                  </a:lnTo>
                  <a:lnTo>
                    <a:pt x="28" y="21"/>
                  </a:lnTo>
                  <a:lnTo>
                    <a:pt x="28" y="23"/>
                  </a:lnTo>
                  <a:lnTo>
                    <a:pt x="27" y="24"/>
                  </a:lnTo>
                  <a:lnTo>
                    <a:pt x="26" y="25"/>
                  </a:lnTo>
                  <a:lnTo>
                    <a:pt x="25" y="26"/>
                  </a:lnTo>
                  <a:lnTo>
                    <a:pt x="24" y="27"/>
                  </a:lnTo>
                  <a:lnTo>
                    <a:pt x="23" y="28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0" y="30"/>
                  </a:lnTo>
                  <a:lnTo>
                    <a:pt x="19" y="30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4" y="31"/>
                  </a:lnTo>
                  <a:lnTo>
                    <a:pt x="11" y="31"/>
                  </a:lnTo>
                  <a:lnTo>
                    <a:pt x="9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5" y="32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4" y="35"/>
                  </a:lnTo>
                  <a:lnTo>
                    <a:pt x="7" y="36"/>
                  </a:lnTo>
                  <a:lnTo>
                    <a:pt x="11" y="37"/>
                  </a:lnTo>
                  <a:lnTo>
                    <a:pt x="14" y="38"/>
                  </a:lnTo>
                  <a:lnTo>
                    <a:pt x="18" y="39"/>
                  </a:lnTo>
                  <a:lnTo>
                    <a:pt x="21" y="40"/>
                  </a:lnTo>
                  <a:lnTo>
                    <a:pt x="24" y="42"/>
                  </a:lnTo>
                  <a:lnTo>
                    <a:pt x="27" y="43"/>
                  </a:lnTo>
                  <a:lnTo>
                    <a:pt x="28" y="44"/>
                  </a:lnTo>
                  <a:lnTo>
                    <a:pt x="30" y="45"/>
                  </a:lnTo>
                  <a:lnTo>
                    <a:pt x="31" y="46"/>
                  </a:lnTo>
                  <a:lnTo>
                    <a:pt x="32" y="47"/>
                  </a:lnTo>
                  <a:lnTo>
                    <a:pt x="34" y="48"/>
                  </a:lnTo>
                  <a:lnTo>
                    <a:pt x="35" y="49"/>
                  </a:lnTo>
                  <a:lnTo>
                    <a:pt x="36" y="50"/>
                  </a:lnTo>
                  <a:lnTo>
                    <a:pt x="37" y="52"/>
                  </a:lnTo>
                  <a:lnTo>
                    <a:pt x="37" y="51"/>
                  </a:lnTo>
                  <a:lnTo>
                    <a:pt x="38" y="53"/>
                  </a:lnTo>
                  <a:lnTo>
                    <a:pt x="39" y="54"/>
                  </a:lnTo>
                  <a:lnTo>
                    <a:pt x="40" y="56"/>
                  </a:lnTo>
                  <a:lnTo>
                    <a:pt x="41" y="57"/>
                  </a:lnTo>
                  <a:lnTo>
                    <a:pt x="42" y="59"/>
                  </a:lnTo>
                  <a:lnTo>
                    <a:pt x="43" y="61"/>
                  </a:lnTo>
                  <a:lnTo>
                    <a:pt x="44" y="63"/>
                  </a:lnTo>
                  <a:lnTo>
                    <a:pt x="45" y="65"/>
                  </a:lnTo>
                  <a:lnTo>
                    <a:pt x="46" y="65"/>
                  </a:lnTo>
                  <a:lnTo>
                    <a:pt x="47" y="66"/>
                  </a:lnTo>
                  <a:lnTo>
                    <a:pt x="48" y="66"/>
                  </a:lnTo>
                  <a:lnTo>
                    <a:pt x="49" y="66"/>
                  </a:lnTo>
                  <a:lnTo>
                    <a:pt x="50" y="65"/>
                  </a:lnTo>
                  <a:lnTo>
                    <a:pt x="51" y="65"/>
                  </a:lnTo>
                  <a:lnTo>
                    <a:pt x="52" y="64"/>
                  </a:lnTo>
                  <a:lnTo>
                    <a:pt x="52" y="63"/>
                  </a:lnTo>
                  <a:lnTo>
                    <a:pt x="53" y="62"/>
                  </a:lnTo>
                  <a:lnTo>
                    <a:pt x="54" y="61"/>
                  </a:lnTo>
                  <a:lnTo>
                    <a:pt x="55" y="59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7" y="54"/>
                  </a:lnTo>
                  <a:lnTo>
                    <a:pt x="58" y="53"/>
                  </a:lnTo>
                  <a:lnTo>
                    <a:pt x="58" y="52"/>
                  </a:lnTo>
                  <a:lnTo>
                    <a:pt x="59" y="52"/>
                  </a:lnTo>
                  <a:lnTo>
                    <a:pt x="59" y="51"/>
                  </a:lnTo>
                  <a:lnTo>
                    <a:pt x="60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0" y="55"/>
                  </a:lnTo>
                  <a:lnTo>
                    <a:pt x="59" y="57"/>
                  </a:lnTo>
                  <a:lnTo>
                    <a:pt x="59" y="59"/>
                  </a:lnTo>
                  <a:lnTo>
                    <a:pt x="58" y="61"/>
                  </a:lnTo>
                  <a:lnTo>
                    <a:pt x="58" y="63"/>
                  </a:lnTo>
                  <a:lnTo>
                    <a:pt x="57" y="65"/>
                  </a:lnTo>
                  <a:lnTo>
                    <a:pt x="56" y="67"/>
                  </a:lnTo>
                  <a:lnTo>
                    <a:pt x="55" y="69"/>
                  </a:lnTo>
                  <a:lnTo>
                    <a:pt x="54" y="71"/>
                  </a:lnTo>
                  <a:lnTo>
                    <a:pt x="53" y="73"/>
                  </a:lnTo>
                  <a:lnTo>
                    <a:pt x="52" y="75"/>
                  </a:lnTo>
                  <a:lnTo>
                    <a:pt x="51" y="76"/>
                  </a:lnTo>
                  <a:lnTo>
                    <a:pt x="50" y="77"/>
                  </a:lnTo>
                  <a:lnTo>
                    <a:pt x="48" y="78"/>
                  </a:lnTo>
                  <a:lnTo>
                    <a:pt x="48" y="80"/>
                  </a:lnTo>
                  <a:lnTo>
                    <a:pt x="48" y="82"/>
                  </a:lnTo>
                  <a:lnTo>
                    <a:pt x="48" y="85"/>
                  </a:lnTo>
                  <a:lnTo>
                    <a:pt x="48" y="87"/>
                  </a:lnTo>
                  <a:lnTo>
                    <a:pt x="48" y="89"/>
                  </a:lnTo>
                  <a:lnTo>
                    <a:pt x="47" y="91"/>
                  </a:lnTo>
                  <a:lnTo>
                    <a:pt x="47" y="94"/>
                  </a:lnTo>
                  <a:lnTo>
                    <a:pt x="47" y="96"/>
                  </a:lnTo>
                  <a:lnTo>
                    <a:pt x="46" y="99"/>
                  </a:lnTo>
                  <a:lnTo>
                    <a:pt x="46" y="101"/>
                  </a:lnTo>
                  <a:lnTo>
                    <a:pt x="45" y="103"/>
                  </a:lnTo>
                  <a:lnTo>
                    <a:pt x="44" y="105"/>
                  </a:lnTo>
                  <a:lnTo>
                    <a:pt x="44" y="107"/>
                  </a:lnTo>
                  <a:lnTo>
                    <a:pt x="42" y="110"/>
                  </a:lnTo>
                  <a:lnTo>
                    <a:pt x="42" y="109"/>
                  </a:lnTo>
                  <a:lnTo>
                    <a:pt x="42" y="110"/>
                  </a:lnTo>
                  <a:lnTo>
                    <a:pt x="41" y="111"/>
                  </a:lnTo>
                  <a:lnTo>
                    <a:pt x="41" y="112"/>
                  </a:lnTo>
                  <a:lnTo>
                    <a:pt x="40" y="113"/>
                  </a:lnTo>
                  <a:lnTo>
                    <a:pt x="39" y="114"/>
                  </a:lnTo>
                  <a:lnTo>
                    <a:pt x="39" y="115"/>
                  </a:lnTo>
                  <a:lnTo>
                    <a:pt x="39" y="116"/>
                  </a:lnTo>
                  <a:lnTo>
                    <a:pt x="40" y="115"/>
                  </a:lnTo>
                  <a:lnTo>
                    <a:pt x="41" y="114"/>
                  </a:lnTo>
                  <a:lnTo>
                    <a:pt x="41" y="115"/>
                  </a:lnTo>
                  <a:lnTo>
                    <a:pt x="41" y="114"/>
                  </a:lnTo>
                  <a:lnTo>
                    <a:pt x="42" y="114"/>
                  </a:lnTo>
                  <a:lnTo>
                    <a:pt x="43" y="114"/>
                  </a:lnTo>
                  <a:lnTo>
                    <a:pt x="43" y="115"/>
                  </a:lnTo>
                  <a:lnTo>
                    <a:pt x="44" y="115"/>
                  </a:lnTo>
                  <a:lnTo>
                    <a:pt x="45" y="116"/>
                  </a:lnTo>
                  <a:lnTo>
                    <a:pt x="45" y="117"/>
                  </a:lnTo>
                  <a:lnTo>
                    <a:pt x="46" y="118"/>
                  </a:lnTo>
                  <a:lnTo>
                    <a:pt x="47" y="120"/>
                  </a:lnTo>
                  <a:lnTo>
                    <a:pt x="48" y="122"/>
                  </a:lnTo>
                  <a:lnTo>
                    <a:pt x="49" y="123"/>
                  </a:lnTo>
                  <a:lnTo>
                    <a:pt x="49" y="125"/>
                  </a:lnTo>
                  <a:lnTo>
                    <a:pt x="50" y="127"/>
                  </a:lnTo>
                  <a:lnTo>
                    <a:pt x="50" y="128"/>
                  </a:lnTo>
                  <a:lnTo>
                    <a:pt x="50" y="129"/>
                  </a:lnTo>
                  <a:lnTo>
                    <a:pt x="51" y="129"/>
                  </a:lnTo>
                  <a:lnTo>
                    <a:pt x="51" y="130"/>
                  </a:lnTo>
                  <a:lnTo>
                    <a:pt x="51" y="129"/>
                  </a:lnTo>
                  <a:lnTo>
                    <a:pt x="51" y="128"/>
                  </a:lnTo>
                  <a:lnTo>
                    <a:pt x="50" y="126"/>
                  </a:lnTo>
                  <a:lnTo>
                    <a:pt x="50" y="125"/>
                  </a:lnTo>
                  <a:lnTo>
                    <a:pt x="49" y="123"/>
                  </a:lnTo>
                  <a:lnTo>
                    <a:pt x="48" y="121"/>
                  </a:lnTo>
                  <a:lnTo>
                    <a:pt x="48" y="120"/>
                  </a:lnTo>
                  <a:lnTo>
                    <a:pt x="47" y="118"/>
                  </a:lnTo>
                  <a:lnTo>
                    <a:pt x="46" y="117"/>
                  </a:lnTo>
                  <a:lnTo>
                    <a:pt x="46" y="116"/>
                  </a:lnTo>
                  <a:lnTo>
                    <a:pt x="45" y="116"/>
                  </a:lnTo>
                  <a:lnTo>
                    <a:pt x="45" y="115"/>
                  </a:lnTo>
                  <a:lnTo>
                    <a:pt x="44" y="115"/>
                  </a:lnTo>
                  <a:lnTo>
                    <a:pt x="44" y="114"/>
                  </a:lnTo>
                  <a:lnTo>
                    <a:pt x="43" y="114"/>
                  </a:lnTo>
                  <a:lnTo>
                    <a:pt x="42" y="114"/>
                  </a:lnTo>
                  <a:lnTo>
                    <a:pt x="41" y="114"/>
                  </a:lnTo>
                  <a:lnTo>
                    <a:pt x="40" y="114"/>
                  </a:lnTo>
                  <a:lnTo>
                    <a:pt x="39" y="115"/>
                  </a:lnTo>
                  <a:lnTo>
                    <a:pt x="40" y="115"/>
                  </a:lnTo>
                  <a:lnTo>
                    <a:pt x="40" y="114"/>
                  </a:lnTo>
                  <a:lnTo>
                    <a:pt x="40" y="115"/>
                  </a:lnTo>
                  <a:lnTo>
                    <a:pt x="40" y="114"/>
                  </a:lnTo>
                  <a:lnTo>
                    <a:pt x="40" y="113"/>
                  </a:lnTo>
                  <a:lnTo>
                    <a:pt x="41" y="112"/>
                  </a:lnTo>
                  <a:lnTo>
                    <a:pt x="42" y="112"/>
                  </a:lnTo>
                  <a:lnTo>
                    <a:pt x="42" y="111"/>
                  </a:lnTo>
                  <a:lnTo>
                    <a:pt x="43" y="110"/>
                  </a:lnTo>
                  <a:lnTo>
                    <a:pt x="44" y="108"/>
                  </a:lnTo>
                  <a:lnTo>
                    <a:pt x="45" y="106"/>
                  </a:lnTo>
                  <a:lnTo>
                    <a:pt x="46" y="103"/>
                  </a:lnTo>
                  <a:lnTo>
                    <a:pt x="46" y="101"/>
                  </a:lnTo>
                  <a:lnTo>
                    <a:pt x="47" y="99"/>
                  </a:lnTo>
                  <a:lnTo>
                    <a:pt x="47" y="96"/>
                  </a:lnTo>
                  <a:lnTo>
                    <a:pt x="48" y="94"/>
                  </a:lnTo>
                  <a:lnTo>
                    <a:pt x="48" y="92"/>
                  </a:lnTo>
                  <a:lnTo>
                    <a:pt x="48" y="89"/>
                  </a:lnTo>
                  <a:lnTo>
                    <a:pt x="48" y="87"/>
                  </a:lnTo>
                  <a:lnTo>
                    <a:pt x="48" y="85"/>
                  </a:lnTo>
                  <a:lnTo>
                    <a:pt x="49" y="82"/>
                  </a:lnTo>
                  <a:lnTo>
                    <a:pt x="49" y="80"/>
                  </a:lnTo>
                  <a:lnTo>
                    <a:pt x="49" y="79"/>
                  </a:lnTo>
                  <a:lnTo>
                    <a:pt x="50" y="78"/>
                  </a:lnTo>
                  <a:lnTo>
                    <a:pt x="51" y="76"/>
                  </a:lnTo>
                  <a:lnTo>
                    <a:pt x="52" y="75"/>
                  </a:lnTo>
                  <a:lnTo>
                    <a:pt x="53" y="75"/>
                  </a:lnTo>
                  <a:lnTo>
                    <a:pt x="54" y="73"/>
                  </a:lnTo>
                  <a:lnTo>
                    <a:pt x="55" y="71"/>
                  </a:lnTo>
                  <a:lnTo>
                    <a:pt x="56" y="70"/>
                  </a:lnTo>
                  <a:lnTo>
                    <a:pt x="57" y="68"/>
                  </a:lnTo>
                  <a:lnTo>
                    <a:pt x="58" y="66"/>
                  </a:lnTo>
                  <a:lnTo>
                    <a:pt x="58" y="64"/>
                  </a:lnTo>
                  <a:lnTo>
                    <a:pt x="59" y="62"/>
                  </a:lnTo>
                  <a:lnTo>
                    <a:pt x="60" y="60"/>
                  </a:lnTo>
                  <a:lnTo>
                    <a:pt x="60" y="57"/>
                  </a:lnTo>
                  <a:lnTo>
                    <a:pt x="60" y="55"/>
                  </a:lnTo>
                  <a:lnTo>
                    <a:pt x="61" y="54"/>
                  </a:lnTo>
                  <a:lnTo>
                    <a:pt x="61" y="52"/>
                  </a:lnTo>
                  <a:lnTo>
                    <a:pt x="61" y="50"/>
                  </a:lnTo>
                  <a:lnTo>
                    <a:pt x="60" y="50"/>
                  </a:lnTo>
                  <a:lnTo>
                    <a:pt x="59" y="50"/>
                  </a:lnTo>
                  <a:lnTo>
                    <a:pt x="58" y="51"/>
                  </a:lnTo>
                  <a:lnTo>
                    <a:pt x="58" y="52"/>
                  </a:lnTo>
                  <a:lnTo>
                    <a:pt x="57" y="53"/>
                  </a:lnTo>
                  <a:lnTo>
                    <a:pt x="57" y="54"/>
                  </a:lnTo>
                  <a:lnTo>
                    <a:pt x="56" y="56"/>
                  </a:lnTo>
                  <a:lnTo>
                    <a:pt x="55" y="57"/>
                  </a:lnTo>
                  <a:lnTo>
                    <a:pt x="54" y="59"/>
                  </a:lnTo>
                  <a:lnTo>
                    <a:pt x="54" y="60"/>
                  </a:lnTo>
                  <a:lnTo>
                    <a:pt x="53" y="62"/>
                  </a:lnTo>
                  <a:lnTo>
                    <a:pt x="52" y="63"/>
                  </a:lnTo>
                  <a:lnTo>
                    <a:pt x="51" y="64"/>
                  </a:lnTo>
                  <a:lnTo>
                    <a:pt x="50" y="64"/>
                  </a:lnTo>
                  <a:lnTo>
                    <a:pt x="51" y="64"/>
                  </a:lnTo>
                  <a:lnTo>
                    <a:pt x="50" y="65"/>
                  </a:lnTo>
                  <a:lnTo>
                    <a:pt x="49" y="65"/>
                  </a:lnTo>
                  <a:lnTo>
                    <a:pt x="48" y="65"/>
                  </a:lnTo>
                  <a:lnTo>
                    <a:pt x="47" y="66"/>
                  </a:lnTo>
                  <a:lnTo>
                    <a:pt x="46" y="65"/>
                  </a:lnTo>
                  <a:lnTo>
                    <a:pt x="46" y="64"/>
                  </a:lnTo>
                  <a:lnTo>
                    <a:pt x="45" y="62"/>
                  </a:lnTo>
                  <a:lnTo>
                    <a:pt x="44" y="60"/>
                  </a:lnTo>
                  <a:lnTo>
                    <a:pt x="43" y="59"/>
                  </a:lnTo>
                  <a:lnTo>
                    <a:pt x="42" y="57"/>
                  </a:lnTo>
                  <a:lnTo>
                    <a:pt x="41" y="55"/>
                  </a:lnTo>
                  <a:lnTo>
                    <a:pt x="40" y="54"/>
                  </a:lnTo>
                  <a:lnTo>
                    <a:pt x="39" y="52"/>
                  </a:lnTo>
                  <a:lnTo>
                    <a:pt x="38" y="51"/>
                  </a:lnTo>
                  <a:lnTo>
                    <a:pt x="36" y="50"/>
                  </a:lnTo>
                  <a:lnTo>
                    <a:pt x="35" y="49"/>
                  </a:lnTo>
                  <a:lnTo>
                    <a:pt x="34" y="47"/>
                  </a:lnTo>
                  <a:lnTo>
                    <a:pt x="33" y="46"/>
                  </a:lnTo>
                  <a:lnTo>
                    <a:pt x="31" y="45"/>
                  </a:lnTo>
                  <a:lnTo>
                    <a:pt x="30" y="44"/>
                  </a:lnTo>
                  <a:lnTo>
                    <a:pt x="29" y="44"/>
                  </a:lnTo>
                  <a:lnTo>
                    <a:pt x="27" y="43"/>
                  </a:lnTo>
                  <a:lnTo>
                    <a:pt x="24" y="41"/>
                  </a:lnTo>
                  <a:lnTo>
                    <a:pt x="21" y="40"/>
                  </a:lnTo>
                  <a:lnTo>
                    <a:pt x="18" y="39"/>
                  </a:lnTo>
                  <a:lnTo>
                    <a:pt x="15" y="38"/>
                  </a:lnTo>
                  <a:lnTo>
                    <a:pt x="11" y="37"/>
                  </a:lnTo>
                  <a:lnTo>
                    <a:pt x="8" y="36"/>
                  </a:lnTo>
                  <a:lnTo>
                    <a:pt x="4" y="35"/>
                  </a:lnTo>
                  <a:lnTo>
                    <a:pt x="0" y="34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9" y="32"/>
                  </a:lnTo>
                  <a:lnTo>
                    <a:pt x="11" y="32"/>
                  </a:lnTo>
                  <a:lnTo>
                    <a:pt x="14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7" y="24"/>
                  </a:lnTo>
                  <a:lnTo>
                    <a:pt x="28" y="23"/>
                  </a:lnTo>
                  <a:lnTo>
                    <a:pt x="29" y="22"/>
                  </a:lnTo>
                  <a:lnTo>
                    <a:pt x="29" y="20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7" y="10"/>
                  </a:lnTo>
                  <a:lnTo>
                    <a:pt x="27" y="9"/>
                  </a:lnTo>
                  <a:lnTo>
                    <a:pt x="26" y="9"/>
                  </a:lnTo>
                  <a:lnTo>
                    <a:pt x="25" y="8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4" name="Freeform 112"/>
            <p:cNvSpPr>
              <a:spLocks/>
            </p:cNvSpPr>
            <p:nvPr/>
          </p:nvSpPr>
          <p:spPr bwMode="auto">
            <a:xfrm>
              <a:off x="3631" y="2585"/>
              <a:ext cx="257" cy="348"/>
            </a:xfrm>
            <a:custGeom>
              <a:avLst/>
              <a:gdLst>
                <a:gd name="T0" fmla="*/ 2147483647 w 54"/>
                <a:gd name="T1" fmla="*/ 2147483647 h 77"/>
                <a:gd name="T2" fmla="*/ 2147483647 w 54"/>
                <a:gd name="T3" fmla="*/ 2147483647 h 77"/>
                <a:gd name="T4" fmla="*/ 2147483647 w 54"/>
                <a:gd name="T5" fmla="*/ 2147483647 h 77"/>
                <a:gd name="T6" fmla="*/ 2147483647 w 54"/>
                <a:gd name="T7" fmla="*/ 2147483647 h 77"/>
                <a:gd name="T8" fmla="*/ 2147483647 w 54"/>
                <a:gd name="T9" fmla="*/ 2147483647 h 77"/>
                <a:gd name="T10" fmla="*/ 2147483647 w 54"/>
                <a:gd name="T11" fmla="*/ 2147483647 h 77"/>
                <a:gd name="T12" fmla="*/ 2147483647 w 54"/>
                <a:gd name="T13" fmla="*/ 2147483647 h 77"/>
                <a:gd name="T14" fmla="*/ 2147483647 w 54"/>
                <a:gd name="T15" fmla="*/ 2147483647 h 77"/>
                <a:gd name="T16" fmla="*/ 2147483647 w 54"/>
                <a:gd name="T17" fmla="*/ 2147483647 h 77"/>
                <a:gd name="T18" fmla="*/ 2147483647 w 54"/>
                <a:gd name="T19" fmla="*/ 2147483647 h 77"/>
                <a:gd name="T20" fmla="*/ 2147483647 w 54"/>
                <a:gd name="T21" fmla="*/ 2147483647 h 77"/>
                <a:gd name="T22" fmla="*/ 2147483647 w 54"/>
                <a:gd name="T23" fmla="*/ 2147483647 h 77"/>
                <a:gd name="T24" fmla="*/ 2147483647 w 54"/>
                <a:gd name="T25" fmla="*/ 2147483647 h 77"/>
                <a:gd name="T26" fmla="*/ 2147483647 w 54"/>
                <a:gd name="T27" fmla="*/ 2147483647 h 77"/>
                <a:gd name="T28" fmla="*/ 2147483647 w 54"/>
                <a:gd name="T29" fmla="*/ 2147483647 h 77"/>
                <a:gd name="T30" fmla="*/ 2147483647 w 54"/>
                <a:gd name="T31" fmla="*/ 2147483647 h 77"/>
                <a:gd name="T32" fmla="*/ 2147483647 w 54"/>
                <a:gd name="T33" fmla="*/ 2147483647 h 77"/>
                <a:gd name="T34" fmla="*/ 2147483647 w 54"/>
                <a:gd name="T35" fmla="*/ 2147483647 h 77"/>
                <a:gd name="T36" fmla="*/ 2147483647 w 54"/>
                <a:gd name="T37" fmla="*/ 2147483647 h 77"/>
                <a:gd name="T38" fmla="*/ 2147483647 w 54"/>
                <a:gd name="T39" fmla="*/ 2147483647 h 77"/>
                <a:gd name="T40" fmla="*/ 2147483647 w 54"/>
                <a:gd name="T41" fmla="*/ 2147483647 h 77"/>
                <a:gd name="T42" fmla="*/ 2147483647 w 54"/>
                <a:gd name="T43" fmla="*/ 2147483647 h 77"/>
                <a:gd name="T44" fmla="*/ 2147483647 w 54"/>
                <a:gd name="T45" fmla="*/ 2147483647 h 77"/>
                <a:gd name="T46" fmla="*/ 2147483647 w 54"/>
                <a:gd name="T47" fmla="*/ 2147483647 h 77"/>
                <a:gd name="T48" fmla="*/ 2147483647 w 54"/>
                <a:gd name="T49" fmla="*/ 2147483647 h 77"/>
                <a:gd name="T50" fmla="*/ 2147483647 w 54"/>
                <a:gd name="T51" fmla="*/ 2147483647 h 77"/>
                <a:gd name="T52" fmla="*/ 2147483647 w 54"/>
                <a:gd name="T53" fmla="*/ 2147483647 h 77"/>
                <a:gd name="T54" fmla="*/ 2147483647 w 54"/>
                <a:gd name="T55" fmla="*/ 2147483647 h 77"/>
                <a:gd name="T56" fmla="*/ 2147483647 w 54"/>
                <a:gd name="T57" fmla="*/ 2147483647 h 77"/>
                <a:gd name="T58" fmla="*/ 2147483647 w 54"/>
                <a:gd name="T59" fmla="*/ 2147483647 h 77"/>
                <a:gd name="T60" fmla="*/ 2147483647 w 54"/>
                <a:gd name="T61" fmla="*/ 2147483647 h 77"/>
                <a:gd name="T62" fmla="*/ 2147483647 w 54"/>
                <a:gd name="T63" fmla="*/ 2147483647 h 77"/>
                <a:gd name="T64" fmla="*/ 2147483647 w 54"/>
                <a:gd name="T65" fmla="*/ 2147483647 h 77"/>
                <a:gd name="T66" fmla="*/ 2147483647 w 54"/>
                <a:gd name="T67" fmla="*/ 2147483647 h 77"/>
                <a:gd name="T68" fmla="*/ 2147483647 w 54"/>
                <a:gd name="T69" fmla="*/ 2147483647 h 77"/>
                <a:gd name="T70" fmla="*/ 2147483647 w 54"/>
                <a:gd name="T71" fmla="*/ 2147483647 h 77"/>
                <a:gd name="T72" fmla="*/ 2147483647 w 54"/>
                <a:gd name="T73" fmla="*/ 2147483647 h 77"/>
                <a:gd name="T74" fmla="*/ 2147483647 w 54"/>
                <a:gd name="T75" fmla="*/ 2147483647 h 77"/>
                <a:gd name="T76" fmla="*/ 2147483647 w 54"/>
                <a:gd name="T77" fmla="*/ 2147483647 h 77"/>
                <a:gd name="T78" fmla="*/ 2147483647 w 54"/>
                <a:gd name="T79" fmla="*/ 2147483647 h 77"/>
                <a:gd name="T80" fmla="*/ 2147483647 w 54"/>
                <a:gd name="T81" fmla="*/ 2147483647 h 77"/>
                <a:gd name="T82" fmla="*/ 2147483647 w 54"/>
                <a:gd name="T83" fmla="*/ 2147483647 h 77"/>
                <a:gd name="T84" fmla="*/ 2147483647 w 54"/>
                <a:gd name="T85" fmla="*/ 2147483647 h 77"/>
                <a:gd name="T86" fmla="*/ 2147483647 w 54"/>
                <a:gd name="T87" fmla="*/ 2147483647 h 77"/>
                <a:gd name="T88" fmla="*/ 2147483647 w 54"/>
                <a:gd name="T89" fmla="*/ 2147483647 h 77"/>
                <a:gd name="T90" fmla="*/ 2147483647 w 54"/>
                <a:gd name="T91" fmla="*/ 2147483647 h 77"/>
                <a:gd name="T92" fmla="*/ 2147483647 w 54"/>
                <a:gd name="T93" fmla="*/ 2147483647 h 77"/>
                <a:gd name="T94" fmla="*/ 2147483647 w 54"/>
                <a:gd name="T95" fmla="*/ 2147483647 h 77"/>
                <a:gd name="T96" fmla="*/ 2147483647 w 54"/>
                <a:gd name="T97" fmla="*/ 2147483647 h 77"/>
                <a:gd name="T98" fmla="*/ 2147483647 w 54"/>
                <a:gd name="T99" fmla="*/ 2147483647 h 77"/>
                <a:gd name="T100" fmla="*/ 2147483647 w 54"/>
                <a:gd name="T101" fmla="*/ 2147483647 h 7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4"/>
                <a:gd name="T154" fmla="*/ 0 h 77"/>
                <a:gd name="T155" fmla="*/ 54 w 54"/>
                <a:gd name="T156" fmla="*/ 77 h 7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4" h="77">
                  <a:moveTo>
                    <a:pt x="25" y="0"/>
                  </a:moveTo>
                  <a:lnTo>
                    <a:pt x="25" y="1"/>
                  </a:lnTo>
                  <a:lnTo>
                    <a:pt x="27" y="3"/>
                  </a:lnTo>
                  <a:lnTo>
                    <a:pt x="29" y="5"/>
                  </a:lnTo>
                  <a:lnTo>
                    <a:pt x="31" y="7"/>
                  </a:lnTo>
                  <a:lnTo>
                    <a:pt x="34" y="10"/>
                  </a:lnTo>
                  <a:lnTo>
                    <a:pt x="36" y="12"/>
                  </a:lnTo>
                  <a:lnTo>
                    <a:pt x="39" y="15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5" y="22"/>
                  </a:lnTo>
                  <a:lnTo>
                    <a:pt x="46" y="24"/>
                  </a:lnTo>
                  <a:lnTo>
                    <a:pt x="48" y="27"/>
                  </a:lnTo>
                  <a:lnTo>
                    <a:pt x="48" y="28"/>
                  </a:lnTo>
                  <a:lnTo>
                    <a:pt x="49" y="29"/>
                  </a:lnTo>
                  <a:lnTo>
                    <a:pt x="50" y="30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51" y="33"/>
                  </a:lnTo>
                  <a:lnTo>
                    <a:pt x="51" y="35"/>
                  </a:lnTo>
                  <a:lnTo>
                    <a:pt x="52" y="37"/>
                  </a:lnTo>
                  <a:lnTo>
                    <a:pt x="52" y="39"/>
                  </a:lnTo>
                  <a:lnTo>
                    <a:pt x="53" y="41"/>
                  </a:lnTo>
                  <a:lnTo>
                    <a:pt x="53" y="43"/>
                  </a:lnTo>
                  <a:lnTo>
                    <a:pt x="53" y="45"/>
                  </a:lnTo>
                  <a:lnTo>
                    <a:pt x="53" y="47"/>
                  </a:lnTo>
                  <a:lnTo>
                    <a:pt x="54" y="49"/>
                  </a:lnTo>
                  <a:lnTo>
                    <a:pt x="54" y="51"/>
                  </a:lnTo>
                  <a:lnTo>
                    <a:pt x="53" y="53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2" y="58"/>
                  </a:lnTo>
                  <a:lnTo>
                    <a:pt x="52" y="60"/>
                  </a:lnTo>
                  <a:lnTo>
                    <a:pt x="51" y="61"/>
                  </a:lnTo>
                  <a:lnTo>
                    <a:pt x="50" y="62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6" y="65"/>
                  </a:lnTo>
                  <a:lnTo>
                    <a:pt x="45" y="66"/>
                  </a:lnTo>
                  <a:lnTo>
                    <a:pt x="43" y="66"/>
                  </a:lnTo>
                  <a:lnTo>
                    <a:pt x="42" y="66"/>
                  </a:lnTo>
                  <a:lnTo>
                    <a:pt x="40" y="66"/>
                  </a:lnTo>
                  <a:lnTo>
                    <a:pt x="39" y="67"/>
                  </a:lnTo>
                  <a:lnTo>
                    <a:pt x="37" y="66"/>
                  </a:lnTo>
                  <a:lnTo>
                    <a:pt x="36" y="66"/>
                  </a:lnTo>
                  <a:lnTo>
                    <a:pt x="34" y="66"/>
                  </a:lnTo>
                  <a:lnTo>
                    <a:pt x="33" y="66"/>
                  </a:lnTo>
                  <a:lnTo>
                    <a:pt x="31" y="65"/>
                  </a:lnTo>
                  <a:lnTo>
                    <a:pt x="30" y="64"/>
                  </a:lnTo>
                  <a:lnTo>
                    <a:pt x="29" y="64"/>
                  </a:lnTo>
                  <a:lnTo>
                    <a:pt x="27" y="63"/>
                  </a:lnTo>
                  <a:lnTo>
                    <a:pt x="26" y="62"/>
                  </a:lnTo>
                  <a:lnTo>
                    <a:pt x="24" y="61"/>
                  </a:lnTo>
                  <a:lnTo>
                    <a:pt x="23" y="60"/>
                  </a:lnTo>
                  <a:lnTo>
                    <a:pt x="22" y="59"/>
                  </a:lnTo>
                  <a:lnTo>
                    <a:pt x="20" y="58"/>
                  </a:lnTo>
                  <a:lnTo>
                    <a:pt x="19" y="57"/>
                  </a:lnTo>
                  <a:lnTo>
                    <a:pt x="18" y="56"/>
                  </a:lnTo>
                  <a:lnTo>
                    <a:pt x="17" y="55"/>
                  </a:lnTo>
                  <a:lnTo>
                    <a:pt x="16" y="54"/>
                  </a:lnTo>
                  <a:lnTo>
                    <a:pt x="15" y="53"/>
                  </a:lnTo>
                  <a:lnTo>
                    <a:pt x="14" y="51"/>
                  </a:lnTo>
                  <a:lnTo>
                    <a:pt x="13" y="50"/>
                  </a:lnTo>
                  <a:lnTo>
                    <a:pt x="12" y="49"/>
                  </a:lnTo>
                  <a:lnTo>
                    <a:pt x="11" y="48"/>
                  </a:lnTo>
                  <a:lnTo>
                    <a:pt x="11" y="46"/>
                  </a:lnTo>
                  <a:lnTo>
                    <a:pt x="10" y="46"/>
                  </a:lnTo>
                  <a:lnTo>
                    <a:pt x="10" y="49"/>
                  </a:lnTo>
                  <a:lnTo>
                    <a:pt x="10" y="51"/>
                  </a:lnTo>
                  <a:lnTo>
                    <a:pt x="10" y="53"/>
                  </a:lnTo>
                  <a:lnTo>
                    <a:pt x="10" y="55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10" y="62"/>
                  </a:lnTo>
                  <a:lnTo>
                    <a:pt x="10" y="65"/>
                  </a:lnTo>
                  <a:lnTo>
                    <a:pt x="10" y="67"/>
                  </a:lnTo>
                  <a:lnTo>
                    <a:pt x="9" y="68"/>
                  </a:lnTo>
                  <a:lnTo>
                    <a:pt x="9" y="69"/>
                  </a:lnTo>
                  <a:lnTo>
                    <a:pt x="9" y="70"/>
                  </a:lnTo>
                  <a:lnTo>
                    <a:pt x="8" y="71"/>
                  </a:lnTo>
                  <a:lnTo>
                    <a:pt x="8" y="72"/>
                  </a:lnTo>
                  <a:lnTo>
                    <a:pt x="7" y="72"/>
                  </a:lnTo>
                  <a:lnTo>
                    <a:pt x="7" y="73"/>
                  </a:lnTo>
                  <a:lnTo>
                    <a:pt x="6" y="74"/>
                  </a:lnTo>
                  <a:lnTo>
                    <a:pt x="5" y="74"/>
                  </a:lnTo>
                  <a:lnTo>
                    <a:pt x="4" y="75"/>
                  </a:lnTo>
                  <a:lnTo>
                    <a:pt x="3" y="76"/>
                  </a:lnTo>
                  <a:lnTo>
                    <a:pt x="2" y="76"/>
                  </a:lnTo>
                  <a:lnTo>
                    <a:pt x="1" y="76"/>
                  </a:lnTo>
                  <a:lnTo>
                    <a:pt x="0" y="77"/>
                  </a:lnTo>
                  <a:lnTo>
                    <a:pt x="1" y="77"/>
                  </a:lnTo>
                  <a:lnTo>
                    <a:pt x="2" y="77"/>
                  </a:lnTo>
                  <a:lnTo>
                    <a:pt x="3" y="76"/>
                  </a:lnTo>
                  <a:lnTo>
                    <a:pt x="4" y="76"/>
                  </a:lnTo>
                  <a:lnTo>
                    <a:pt x="5" y="75"/>
                  </a:lnTo>
                  <a:lnTo>
                    <a:pt x="6" y="74"/>
                  </a:lnTo>
                  <a:lnTo>
                    <a:pt x="7" y="74"/>
                  </a:lnTo>
                  <a:lnTo>
                    <a:pt x="8" y="73"/>
                  </a:lnTo>
                  <a:lnTo>
                    <a:pt x="8" y="72"/>
                  </a:lnTo>
                  <a:lnTo>
                    <a:pt x="9" y="71"/>
                  </a:lnTo>
                  <a:lnTo>
                    <a:pt x="9" y="70"/>
                  </a:lnTo>
                  <a:lnTo>
                    <a:pt x="10" y="69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11" y="62"/>
                  </a:lnTo>
                  <a:lnTo>
                    <a:pt x="11" y="60"/>
                  </a:lnTo>
                  <a:lnTo>
                    <a:pt x="11" y="58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0" y="51"/>
                  </a:lnTo>
                  <a:lnTo>
                    <a:pt x="10" y="49"/>
                  </a:lnTo>
                  <a:lnTo>
                    <a:pt x="10" y="47"/>
                  </a:lnTo>
                  <a:lnTo>
                    <a:pt x="11" y="48"/>
                  </a:lnTo>
                  <a:lnTo>
                    <a:pt x="12" y="49"/>
                  </a:lnTo>
                  <a:lnTo>
                    <a:pt x="12" y="51"/>
                  </a:lnTo>
                  <a:lnTo>
                    <a:pt x="13" y="52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5"/>
                  </a:lnTo>
                  <a:lnTo>
                    <a:pt x="18" y="57"/>
                  </a:lnTo>
                  <a:lnTo>
                    <a:pt x="19" y="58"/>
                  </a:lnTo>
                  <a:lnTo>
                    <a:pt x="20" y="59"/>
                  </a:lnTo>
                  <a:lnTo>
                    <a:pt x="21" y="60"/>
                  </a:lnTo>
                  <a:lnTo>
                    <a:pt x="23" y="61"/>
                  </a:lnTo>
                  <a:lnTo>
                    <a:pt x="24" y="62"/>
                  </a:lnTo>
                  <a:lnTo>
                    <a:pt x="25" y="63"/>
                  </a:lnTo>
                  <a:lnTo>
                    <a:pt x="27" y="64"/>
                  </a:lnTo>
                  <a:lnTo>
                    <a:pt x="28" y="64"/>
                  </a:lnTo>
                  <a:lnTo>
                    <a:pt x="30" y="65"/>
                  </a:lnTo>
                  <a:lnTo>
                    <a:pt x="31" y="66"/>
                  </a:lnTo>
                  <a:lnTo>
                    <a:pt x="33" y="66"/>
                  </a:lnTo>
                  <a:lnTo>
                    <a:pt x="34" y="67"/>
                  </a:lnTo>
                  <a:lnTo>
                    <a:pt x="36" y="67"/>
                  </a:lnTo>
                  <a:lnTo>
                    <a:pt x="37" y="67"/>
                  </a:lnTo>
                  <a:lnTo>
                    <a:pt x="39" y="67"/>
                  </a:lnTo>
                  <a:lnTo>
                    <a:pt x="40" y="67"/>
                  </a:lnTo>
                  <a:lnTo>
                    <a:pt x="42" y="67"/>
                  </a:lnTo>
                  <a:lnTo>
                    <a:pt x="43" y="67"/>
                  </a:lnTo>
                  <a:lnTo>
                    <a:pt x="45" y="66"/>
                  </a:lnTo>
                  <a:lnTo>
                    <a:pt x="46" y="66"/>
                  </a:lnTo>
                  <a:lnTo>
                    <a:pt x="48" y="65"/>
                  </a:lnTo>
                  <a:lnTo>
                    <a:pt x="49" y="64"/>
                  </a:lnTo>
                  <a:lnTo>
                    <a:pt x="50" y="63"/>
                  </a:lnTo>
                  <a:lnTo>
                    <a:pt x="52" y="62"/>
                  </a:lnTo>
                  <a:lnTo>
                    <a:pt x="52" y="60"/>
                  </a:lnTo>
                  <a:lnTo>
                    <a:pt x="53" y="59"/>
                  </a:lnTo>
                  <a:lnTo>
                    <a:pt x="54" y="57"/>
                  </a:lnTo>
                  <a:lnTo>
                    <a:pt x="54" y="55"/>
                  </a:lnTo>
                  <a:lnTo>
                    <a:pt x="54" y="53"/>
                  </a:lnTo>
                  <a:lnTo>
                    <a:pt x="54" y="51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4" y="45"/>
                  </a:lnTo>
                  <a:lnTo>
                    <a:pt x="54" y="43"/>
                  </a:lnTo>
                  <a:lnTo>
                    <a:pt x="53" y="40"/>
                  </a:lnTo>
                  <a:lnTo>
                    <a:pt x="53" y="38"/>
                  </a:lnTo>
                  <a:lnTo>
                    <a:pt x="52" y="37"/>
                  </a:lnTo>
                  <a:lnTo>
                    <a:pt x="52" y="35"/>
                  </a:lnTo>
                  <a:lnTo>
                    <a:pt x="51" y="33"/>
                  </a:lnTo>
                  <a:lnTo>
                    <a:pt x="51" y="32"/>
                  </a:lnTo>
                  <a:lnTo>
                    <a:pt x="50" y="30"/>
                  </a:lnTo>
                  <a:lnTo>
                    <a:pt x="50" y="29"/>
                  </a:lnTo>
                  <a:lnTo>
                    <a:pt x="49" y="27"/>
                  </a:lnTo>
                  <a:lnTo>
                    <a:pt x="48" y="26"/>
                  </a:lnTo>
                  <a:lnTo>
                    <a:pt x="47" y="24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3" y="18"/>
                  </a:lnTo>
                  <a:lnTo>
                    <a:pt x="41" y="16"/>
                  </a:lnTo>
                  <a:lnTo>
                    <a:pt x="40" y="14"/>
                  </a:lnTo>
                  <a:lnTo>
                    <a:pt x="36" y="11"/>
                  </a:lnTo>
                  <a:lnTo>
                    <a:pt x="35" y="10"/>
                  </a:lnTo>
                  <a:lnTo>
                    <a:pt x="31" y="6"/>
                  </a:lnTo>
                  <a:lnTo>
                    <a:pt x="29" y="4"/>
                  </a:lnTo>
                  <a:lnTo>
                    <a:pt x="27" y="3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5" name="Freeform 113"/>
            <p:cNvSpPr>
              <a:spLocks/>
            </p:cNvSpPr>
            <p:nvPr/>
          </p:nvSpPr>
          <p:spPr bwMode="auto">
            <a:xfrm>
              <a:off x="3649" y="2716"/>
              <a:ext cx="28" cy="49"/>
            </a:xfrm>
            <a:custGeom>
              <a:avLst/>
              <a:gdLst>
                <a:gd name="T0" fmla="*/ 2147483647 w 6"/>
                <a:gd name="T1" fmla="*/ 2147483647 h 11"/>
                <a:gd name="T2" fmla="*/ 2147483647 w 6"/>
                <a:gd name="T3" fmla="*/ 2147483647 h 11"/>
                <a:gd name="T4" fmla="*/ 2147483647 w 6"/>
                <a:gd name="T5" fmla="*/ 2147483647 h 11"/>
                <a:gd name="T6" fmla="*/ 2147483647 w 6"/>
                <a:gd name="T7" fmla="*/ 2147483647 h 11"/>
                <a:gd name="T8" fmla="*/ 2147483647 w 6"/>
                <a:gd name="T9" fmla="*/ 2147483647 h 11"/>
                <a:gd name="T10" fmla="*/ 2147483647 w 6"/>
                <a:gd name="T11" fmla="*/ 2147483647 h 11"/>
                <a:gd name="T12" fmla="*/ 2147483647 w 6"/>
                <a:gd name="T13" fmla="*/ 2147483647 h 11"/>
                <a:gd name="T14" fmla="*/ 2147483647 w 6"/>
                <a:gd name="T15" fmla="*/ 2147483647 h 11"/>
                <a:gd name="T16" fmla="*/ 2147483647 w 6"/>
                <a:gd name="T17" fmla="*/ 0 h 11"/>
                <a:gd name="T18" fmla="*/ 0 w 6"/>
                <a:gd name="T19" fmla="*/ 0 h 11"/>
                <a:gd name="T20" fmla="*/ 0 w 6"/>
                <a:gd name="T21" fmla="*/ 2147483647 h 11"/>
                <a:gd name="T22" fmla="*/ 0 w 6"/>
                <a:gd name="T23" fmla="*/ 2147483647 h 11"/>
                <a:gd name="T24" fmla="*/ 2147483647 w 6"/>
                <a:gd name="T25" fmla="*/ 2147483647 h 11"/>
                <a:gd name="T26" fmla="*/ 2147483647 w 6"/>
                <a:gd name="T27" fmla="*/ 2147483647 h 11"/>
                <a:gd name="T28" fmla="*/ 2147483647 w 6"/>
                <a:gd name="T29" fmla="*/ 2147483647 h 11"/>
                <a:gd name="T30" fmla="*/ 2147483647 w 6"/>
                <a:gd name="T31" fmla="*/ 2147483647 h 11"/>
                <a:gd name="T32" fmla="*/ 2147483647 w 6"/>
                <a:gd name="T33" fmla="*/ 2147483647 h 11"/>
                <a:gd name="T34" fmla="*/ 2147483647 w 6"/>
                <a:gd name="T35" fmla="*/ 2147483647 h 11"/>
                <a:gd name="T36" fmla="*/ 2147483647 w 6"/>
                <a:gd name="T37" fmla="*/ 2147483647 h 11"/>
                <a:gd name="T38" fmla="*/ 2147483647 w 6"/>
                <a:gd name="T39" fmla="*/ 2147483647 h 11"/>
                <a:gd name="T40" fmla="*/ 2147483647 w 6"/>
                <a:gd name="T41" fmla="*/ 2147483647 h 11"/>
                <a:gd name="T42" fmla="*/ 2147483647 w 6"/>
                <a:gd name="T43" fmla="*/ 2147483647 h 11"/>
                <a:gd name="T44" fmla="*/ 2147483647 w 6"/>
                <a:gd name="T45" fmla="*/ 2147483647 h 11"/>
                <a:gd name="T46" fmla="*/ 2147483647 w 6"/>
                <a:gd name="T47" fmla="*/ 2147483647 h 11"/>
                <a:gd name="T48" fmla="*/ 2147483647 w 6"/>
                <a:gd name="T49" fmla="*/ 2147483647 h 11"/>
                <a:gd name="T50" fmla="*/ 2147483647 w 6"/>
                <a:gd name="T51" fmla="*/ 2147483647 h 11"/>
                <a:gd name="T52" fmla="*/ 2147483647 w 6"/>
                <a:gd name="T53" fmla="*/ 2147483647 h 11"/>
                <a:gd name="T54" fmla="*/ 2147483647 w 6"/>
                <a:gd name="T55" fmla="*/ 2147483647 h 11"/>
                <a:gd name="T56" fmla="*/ 2147483647 w 6"/>
                <a:gd name="T57" fmla="*/ 0 h 11"/>
                <a:gd name="T58" fmla="*/ 2147483647 w 6"/>
                <a:gd name="T59" fmla="*/ 0 h 11"/>
                <a:gd name="T60" fmla="*/ 2147483647 w 6"/>
                <a:gd name="T61" fmla="*/ 2147483647 h 11"/>
                <a:gd name="T62" fmla="*/ 2147483647 w 6"/>
                <a:gd name="T63" fmla="*/ 2147483647 h 11"/>
                <a:gd name="T64" fmla="*/ 2147483647 w 6"/>
                <a:gd name="T65" fmla="*/ 2147483647 h 11"/>
                <a:gd name="T66" fmla="*/ 2147483647 w 6"/>
                <a:gd name="T67" fmla="*/ 2147483647 h 11"/>
                <a:gd name="T68" fmla="*/ 2147483647 w 6"/>
                <a:gd name="T69" fmla="*/ 2147483647 h 11"/>
                <a:gd name="T70" fmla="*/ 2147483647 w 6"/>
                <a:gd name="T71" fmla="*/ 2147483647 h 11"/>
                <a:gd name="T72" fmla="*/ 2147483647 w 6"/>
                <a:gd name="T73" fmla="*/ 2147483647 h 11"/>
                <a:gd name="T74" fmla="*/ 2147483647 w 6"/>
                <a:gd name="T75" fmla="*/ 2147483647 h 11"/>
                <a:gd name="T76" fmla="*/ 2147483647 w 6"/>
                <a:gd name="T77" fmla="*/ 2147483647 h 11"/>
                <a:gd name="T78" fmla="*/ 2147483647 w 6"/>
                <a:gd name="T79" fmla="*/ 2147483647 h 11"/>
                <a:gd name="T80" fmla="*/ 2147483647 w 6"/>
                <a:gd name="T81" fmla="*/ 2147483647 h 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"/>
                <a:gd name="T124" fmla="*/ 0 h 11"/>
                <a:gd name="T125" fmla="*/ 6 w 6"/>
                <a:gd name="T126" fmla="*/ 11 h 1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" h="11">
                  <a:moveTo>
                    <a:pt x="4" y="11"/>
                  </a:moveTo>
                  <a:lnTo>
                    <a:pt x="5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7"/>
                  </a:lnTo>
                  <a:lnTo>
                    <a:pt x="6" y="6"/>
                  </a:lnTo>
                  <a:lnTo>
                    <a:pt x="5" y="5"/>
                  </a:lnTo>
                  <a:lnTo>
                    <a:pt x="4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6" name="Freeform 114"/>
            <p:cNvSpPr>
              <a:spLocks/>
            </p:cNvSpPr>
            <p:nvPr/>
          </p:nvSpPr>
          <p:spPr bwMode="auto">
            <a:xfrm>
              <a:off x="3412" y="2653"/>
              <a:ext cx="38" cy="32"/>
            </a:xfrm>
            <a:custGeom>
              <a:avLst/>
              <a:gdLst>
                <a:gd name="T0" fmla="*/ 2147483647 w 8"/>
                <a:gd name="T1" fmla="*/ 2147483647 h 7"/>
                <a:gd name="T2" fmla="*/ 2147483647 w 8"/>
                <a:gd name="T3" fmla="*/ 2147483647 h 7"/>
                <a:gd name="T4" fmla="*/ 2147483647 w 8"/>
                <a:gd name="T5" fmla="*/ 2147483647 h 7"/>
                <a:gd name="T6" fmla="*/ 2147483647 w 8"/>
                <a:gd name="T7" fmla="*/ 2147483647 h 7"/>
                <a:gd name="T8" fmla="*/ 2147483647 w 8"/>
                <a:gd name="T9" fmla="*/ 2147483647 h 7"/>
                <a:gd name="T10" fmla="*/ 2147483647 w 8"/>
                <a:gd name="T11" fmla="*/ 0 h 7"/>
                <a:gd name="T12" fmla="*/ 2147483647 w 8"/>
                <a:gd name="T13" fmla="*/ 0 h 7"/>
                <a:gd name="T14" fmla="*/ 2147483647 w 8"/>
                <a:gd name="T15" fmla="*/ 0 h 7"/>
                <a:gd name="T16" fmla="*/ 2147483647 w 8"/>
                <a:gd name="T17" fmla="*/ 0 h 7"/>
                <a:gd name="T18" fmla="*/ 2147483647 w 8"/>
                <a:gd name="T19" fmla="*/ 0 h 7"/>
                <a:gd name="T20" fmla="*/ 0 w 8"/>
                <a:gd name="T21" fmla="*/ 2147483647 h 7"/>
                <a:gd name="T22" fmla="*/ 0 w 8"/>
                <a:gd name="T23" fmla="*/ 2147483647 h 7"/>
                <a:gd name="T24" fmla="*/ 2147483647 w 8"/>
                <a:gd name="T25" fmla="*/ 2147483647 h 7"/>
                <a:gd name="T26" fmla="*/ 2147483647 w 8"/>
                <a:gd name="T27" fmla="*/ 2147483647 h 7"/>
                <a:gd name="T28" fmla="*/ 2147483647 w 8"/>
                <a:gd name="T29" fmla="*/ 2147483647 h 7"/>
                <a:gd name="T30" fmla="*/ 2147483647 w 8"/>
                <a:gd name="T31" fmla="*/ 2147483647 h 7"/>
                <a:gd name="T32" fmla="*/ 2147483647 w 8"/>
                <a:gd name="T33" fmla="*/ 2147483647 h 7"/>
                <a:gd name="T34" fmla="*/ 2147483647 w 8"/>
                <a:gd name="T35" fmla="*/ 2147483647 h 7"/>
                <a:gd name="T36" fmla="*/ 2147483647 w 8"/>
                <a:gd name="T37" fmla="*/ 2147483647 h 7"/>
                <a:gd name="T38" fmla="*/ 2147483647 w 8"/>
                <a:gd name="T39" fmla="*/ 2147483647 h 7"/>
                <a:gd name="T40" fmla="*/ 2147483647 w 8"/>
                <a:gd name="T41" fmla="*/ 2147483647 h 7"/>
                <a:gd name="T42" fmla="*/ 2147483647 w 8"/>
                <a:gd name="T43" fmla="*/ 2147483647 h 7"/>
                <a:gd name="T44" fmla="*/ 2147483647 w 8"/>
                <a:gd name="T45" fmla="*/ 2147483647 h 7"/>
                <a:gd name="T46" fmla="*/ 2147483647 w 8"/>
                <a:gd name="T47" fmla="*/ 2147483647 h 7"/>
                <a:gd name="T48" fmla="*/ 2147483647 w 8"/>
                <a:gd name="T49" fmla="*/ 2147483647 h 7"/>
                <a:gd name="T50" fmla="*/ 2147483647 w 8"/>
                <a:gd name="T51" fmla="*/ 2147483647 h 7"/>
                <a:gd name="T52" fmla="*/ 0 w 8"/>
                <a:gd name="T53" fmla="*/ 2147483647 h 7"/>
                <a:gd name="T54" fmla="*/ 2147483647 w 8"/>
                <a:gd name="T55" fmla="*/ 2147483647 h 7"/>
                <a:gd name="T56" fmla="*/ 2147483647 w 8"/>
                <a:gd name="T57" fmla="*/ 2147483647 h 7"/>
                <a:gd name="T58" fmla="*/ 2147483647 w 8"/>
                <a:gd name="T59" fmla="*/ 2147483647 h 7"/>
                <a:gd name="T60" fmla="*/ 2147483647 w 8"/>
                <a:gd name="T61" fmla="*/ 2147483647 h 7"/>
                <a:gd name="T62" fmla="*/ 2147483647 w 8"/>
                <a:gd name="T63" fmla="*/ 2147483647 h 7"/>
                <a:gd name="T64" fmla="*/ 2147483647 w 8"/>
                <a:gd name="T65" fmla="*/ 2147483647 h 7"/>
                <a:gd name="T66" fmla="*/ 2147483647 w 8"/>
                <a:gd name="T67" fmla="*/ 2147483647 h 7"/>
                <a:gd name="T68" fmla="*/ 2147483647 w 8"/>
                <a:gd name="T69" fmla="*/ 2147483647 h 7"/>
                <a:gd name="T70" fmla="*/ 2147483647 w 8"/>
                <a:gd name="T71" fmla="*/ 2147483647 h 7"/>
                <a:gd name="T72" fmla="*/ 2147483647 w 8"/>
                <a:gd name="T73" fmla="*/ 2147483647 h 7"/>
                <a:gd name="T74" fmla="*/ 2147483647 w 8"/>
                <a:gd name="T75" fmla="*/ 2147483647 h 7"/>
                <a:gd name="T76" fmla="*/ 2147483647 w 8"/>
                <a:gd name="T77" fmla="*/ 2147483647 h 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"/>
                <a:gd name="T118" fmla="*/ 0 h 7"/>
                <a:gd name="T119" fmla="*/ 8 w 8"/>
                <a:gd name="T120" fmla="*/ 7 h 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" h="7">
                  <a:moveTo>
                    <a:pt x="5" y="7"/>
                  </a:moveTo>
                  <a:lnTo>
                    <a:pt x="7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7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7" name="Freeform 115"/>
            <p:cNvSpPr>
              <a:spLocks/>
            </p:cNvSpPr>
            <p:nvPr/>
          </p:nvSpPr>
          <p:spPr bwMode="auto">
            <a:xfrm>
              <a:off x="3564" y="2616"/>
              <a:ext cx="15" cy="25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2147483647 h 5"/>
                <a:gd name="T4" fmla="*/ 2147483647 w 3"/>
                <a:gd name="T5" fmla="*/ 2147483647 h 5"/>
                <a:gd name="T6" fmla="*/ 2147483647 w 3"/>
                <a:gd name="T7" fmla="*/ 2147483647 h 5"/>
                <a:gd name="T8" fmla="*/ 2147483647 w 3"/>
                <a:gd name="T9" fmla="*/ 2147483647 h 5"/>
                <a:gd name="T10" fmla="*/ 2147483647 w 3"/>
                <a:gd name="T11" fmla="*/ 2147483647 h 5"/>
                <a:gd name="T12" fmla="*/ 2147483647 w 3"/>
                <a:gd name="T13" fmla="*/ 2147483647 h 5"/>
                <a:gd name="T14" fmla="*/ 2147483647 w 3"/>
                <a:gd name="T15" fmla="*/ 0 h 5"/>
                <a:gd name="T16" fmla="*/ 2147483647 w 3"/>
                <a:gd name="T17" fmla="*/ 0 h 5"/>
                <a:gd name="T18" fmla="*/ 2147483647 w 3"/>
                <a:gd name="T19" fmla="*/ 2147483647 h 5"/>
                <a:gd name="T20" fmla="*/ 2147483647 w 3"/>
                <a:gd name="T21" fmla="*/ 2147483647 h 5"/>
                <a:gd name="T22" fmla="*/ 0 w 3"/>
                <a:gd name="T23" fmla="*/ 2147483647 h 5"/>
                <a:gd name="T24" fmla="*/ 0 w 3"/>
                <a:gd name="T25" fmla="*/ 2147483647 h 5"/>
                <a:gd name="T26" fmla="*/ 0 w 3"/>
                <a:gd name="T27" fmla="*/ 2147483647 h 5"/>
                <a:gd name="T28" fmla="*/ 0 w 3"/>
                <a:gd name="T29" fmla="*/ 2147483647 h 5"/>
                <a:gd name="T30" fmla="*/ 2147483647 w 3"/>
                <a:gd name="T31" fmla="*/ 2147483647 h 5"/>
                <a:gd name="T32" fmla="*/ 2147483647 w 3"/>
                <a:gd name="T33" fmla="*/ 2147483647 h 5"/>
                <a:gd name="T34" fmla="*/ 2147483647 w 3"/>
                <a:gd name="T35" fmla="*/ 2147483647 h 5"/>
                <a:gd name="T36" fmla="*/ 2147483647 w 3"/>
                <a:gd name="T37" fmla="*/ 2147483647 h 5"/>
                <a:gd name="T38" fmla="*/ 2147483647 w 3"/>
                <a:gd name="T39" fmla="*/ 2147483647 h 5"/>
                <a:gd name="T40" fmla="*/ 2147483647 w 3"/>
                <a:gd name="T41" fmla="*/ 2147483647 h 5"/>
                <a:gd name="T42" fmla="*/ 2147483647 w 3"/>
                <a:gd name="T43" fmla="*/ 2147483647 h 5"/>
                <a:gd name="T44" fmla="*/ 2147483647 w 3"/>
                <a:gd name="T45" fmla="*/ 2147483647 h 5"/>
                <a:gd name="T46" fmla="*/ 2147483647 w 3"/>
                <a:gd name="T47" fmla="*/ 2147483647 h 5"/>
                <a:gd name="T48" fmla="*/ 2147483647 w 3"/>
                <a:gd name="T49" fmla="*/ 2147483647 h 5"/>
                <a:gd name="T50" fmla="*/ 2147483647 w 3"/>
                <a:gd name="T51" fmla="*/ 2147483647 h 5"/>
                <a:gd name="T52" fmla="*/ 2147483647 w 3"/>
                <a:gd name="T53" fmla="*/ 2147483647 h 5"/>
                <a:gd name="T54" fmla="*/ 2147483647 w 3"/>
                <a:gd name="T55" fmla="*/ 2147483647 h 5"/>
                <a:gd name="T56" fmla="*/ 2147483647 w 3"/>
                <a:gd name="T57" fmla="*/ 2147483647 h 5"/>
                <a:gd name="T58" fmla="*/ 2147483647 w 3"/>
                <a:gd name="T59" fmla="*/ 2147483647 h 5"/>
                <a:gd name="T60" fmla="*/ 2147483647 w 3"/>
                <a:gd name="T61" fmla="*/ 2147483647 h 5"/>
                <a:gd name="T62" fmla="*/ 2147483647 w 3"/>
                <a:gd name="T63" fmla="*/ 2147483647 h 5"/>
                <a:gd name="T64" fmla="*/ 2147483647 w 3"/>
                <a:gd name="T65" fmla="*/ 2147483647 h 5"/>
                <a:gd name="T66" fmla="*/ 2147483647 w 3"/>
                <a:gd name="T67" fmla="*/ 2147483647 h 5"/>
                <a:gd name="T68" fmla="*/ 2147483647 w 3"/>
                <a:gd name="T69" fmla="*/ 0 h 5"/>
                <a:gd name="T70" fmla="*/ 2147483647 w 3"/>
                <a:gd name="T71" fmla="*/ 2147483647 h 5"/>
                <a:gd name="T72" fmla="*/ 2147483647 w 3"/>
                <a:gd name="T73" fmla="*/ 2147483647 h 5"/>
                <a:gd name="T74" fmla="*/ 2147483647 w 3"/>
                <a:gd name="T75" fmla="*/ 2147483647 h 5"/>
                <a:gd name="T76" fmla="*/ 2147483647 w 3"/>
                <a:gd name="T77" fmla="*/ 2147483647 h 5"/>
                <a:gd name="T78" fmla="*/ 2147483647 w 3"/>
                <a:gd name="T79" fmla="*/ 2147483647 h 5"/>
                <a:gd name="T80" fmla="*/ 2147483647 w 3"/>
                <a:gd name="T81" fmla="*/ 2147483647 h 5"/>
                <a:gd name="T82" fmla="*/ 2147483647 w 3"/>
                <a:gd name="T83" fmla="*/ 2147483647 h 5"/>
                <a:gd name="T84" fmla="*/ 2147483647 w 3"/>
                <a:gd name="T85" fmla="*/ 2147483647 h 5"/>
                <a:gd name="T86" fmla="*/ 2147483647 w 3"/>
                <a:gd name="T87" fmla="*/ 2147483647 h 5"/>
                <a:gd name="T88" fmla="*/ 2147483647 w 3"/>
                <a:gd name="T89" fmla="*/ 2147483647 h 5"/>
                <a:gd name="T90" fmla="*/ 2147483647 w 3"/>
                <a:gd name="T91" fmla="*/ 2147483647 h 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"/>
                <a:gd name="T139" fmla="*/ 0 h 5"/>
                <a:gd name="T140" fmla="*/ 3 w 3"/>
                <a:gd name="T141" fmla="*/ 5 h 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" h="5">
                  <a:moveTo>
                    <a:pt x="2" y="5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8" name="Freeform 116"/>
            <p:cNvSpPr>
              <a:spLocks/>
            </p:cNvSpPr>
            <p:nvPr/>
          </p:nvSpPr>
          <p:spPr bwMode="auto">
            <a:xfrm>
              <a:off x="3517" y="2807"/>
              <a:ext cx="157" cy="112"/>
            </a:xfrm>
            <a:custGeom>
              <a:avLst/>
              <a:gdLst>
                <a:gd name="T0" fmla="*/ 2147483647 w 33"/>
                <a:gd name="T1" fmla="*/ 2147483647 h 25"/>
                <a:gd name="T2" fmla="*/ 2147483647 w 33"/>
                <a:gd name="T3" fmla="*/ 2147483647 h 25"/>
                <a:gd name="T4" fmla="*/ 2147483647 w 33"/>
                <a:gd name="T5" fmla="*/ 2147483647 h 25"/>
                <a:gd name="T6" fmla="*/ 2147483647 w 33"/>
                <a:gd name="T7" fmla="*/ 2147483647 h 25"/>
                <a:gd name="T8" fmla="*/ 2147483647 w 33"/>
                <a:gd name="T9" fmla="*/ 2147483647 h 25"/>
                <a:gd name="T10" fmla="*/ 2147483647 w 33"/>
                <a:gd name="T11" fmla="*/ 2147483647 h 25"/>
                <a:gd name="T12" fmla="*/ 2147483647 w 33"/>
                <a:gd name="T13" fmla="*/ 2147483647 h 25"/>
                <a:gd name="T14" fmla="*/ 2147483647 w 33"/>
                <a:gd name="T15" fmla="*/ 2147483647 h 25"/>
                <a:gd name="T16" fmla="*/ 2147483647 w 33"/>
                <a:gd name="T17" fmla="*/ 2147483647 h 25"/>
                <a:gd name="T18" fmla="*/ 0 w 33"/>
                <a:gd name="T19" fmla="*/ 2147483647 h 25"/>
                <a:gd name="T20" fmla="*/ 0 w 33"/>
                <a:gd name="T21" fmla="*/ 2147483647 h 25"/>
                <a:gd name="T22" fmla="*/ 2147483647 w 33"/>
                <a:gd name="T23" fmla="*/ 2147483647 h 25"/>
                <a:gd name="T24" fmla="*/ 2147483647 w 33"/>
                <a:gd name="T25" fmla="*/ 2147483647 h 25"/>
                <a:gd name="T26" fmla="*/ 2147483647 w 33"/>
                <a:gd name="T27" fmla="*/ 2147483647 h 25"/>
                <a:gd name="T28" fmla="*/ 2147483647 w 33"/>
                <a:gd name="T29" fmla="*/ 2147483647 h 25"/>
                <a:gd name="T30" fmla="*/ 2147483647 w 33"/>
                <a:gd name="T31" fmla="*/ 2147483647 h 25"/>
                <a:gd name="T32" fmla="*/ 2147483647 w 33"/>
                <a:gd name="T33" fmla="*/ 2147483647 h 25"/>
                <a:gd name="T34" fmla="*/ 2147483647 w 33"/>
                <a:gd name="T35" fmla="*/ 2147483647 h 25"/>
                <a:gd name="T36" fmla="*/ 2147483647 w 33"/>
                <a:gd name="T37" fmla="*/ 0 h 25"/>
                <a:gd name="T38" fmla="*/ 2147483647 w 33"/>
                <a:gd name="T39" fmla="*/ 0 h 25"/>
                <a:gd name="T40" fmla="*/ 2147483647 w 33"/>
                <a:gd name="T41" fmla="*/ 2147483647 h 25"/>
                <a:gd name="T42" fmla="*/ 2147483647 w 33"/>
                <a:gd name="T43" fmla="*/ 2147483647 h 25"/>
                <a:gd name="T44" fmla="*/ 2147483647 w 33"/>
                <a:gd name="T45" fmla="*/ 2147483647 h 25"/>
                <a:gd name="T46" fmla="*/ 2147483647 w 33"/>
                <a:gd name="T47" fmla="*/ 2147483647 h 25"/>
                <a:gd name="T48" fmla="*/ 2147483647 w 33"/>
                <a:gd name="T49" fmla="*/ 2147483647 h 25"/>
                <a:gd name="T50" fmla="*/ 2147483647 w 33"/>
                <a:gd name="T51" fmla="*/ 2147483647 h 25"/>
                <a:gd name="T52" fmla="*/ 2147483647 w 33"/>
                <a:gd name="T53" fmla="*/ 2147483647 h 25"/>
                <a:gd name="T54" fmla="*/ 2147483647 w 33"/>
                <a:gd name="T55" fmla="*/ 2147483647 h 25"/>
                <a:gd name="T56" fmla="*/ 2147483647 w 33"/>
                <a:gd name="T57" fmla="*/ 2147483647 h 25"/>
                <a:gd name="T58" fmla="*/ 2147483647 w 33"/>
                <a:gd name="T59" fmla="*/ 2147483647 h 25"/>
                <a:gd name="T60" fmla="*/ 2147483647 w 33"/>
                <a:gd name="T61" fmla="*/ 2147483647 h 25"/>
                <a:gd name="T62" fmla="*/ 2147483647 w 33"/>
                <a:gd name="T63" fmla="*/ 2147483647 h 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"/>
                <a:gd name="T97" fmla="*/ 0 h 25"/>
                <a:gd name="T98" fmla="*/ 33 w 33"/>
                <a:gd name="T99" fmla="*/ 25 h 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" h="25">
                  <a:moveTo>
                    <a:pt x="22" y="25"/>
                  </a:moveTo>
                  <a:lnTo>
                    <a:pt x="21" y="25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19" y="24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14" y="22"/>
                  </a:lnTo>
                  <a:lnTo>
                    <a:pt x="12" y="21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6"/>
                  </a:lnTo>
                  <a:lnTo>
                    <a:pt x="5" y="5"/>
                  </a:lnTo>
                  <a:lnTo>
                    <a:pt x="6" y="5"/>
                  </a:lnTo>
                  <a:lnTo>
                    <a:pt x="8" y="4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3"/>
                  </a:lnTo>
                  <a:lnTo>
                    <a:pt x="32" y="5"/>
                  </a:lnTo>
                  <a:lnTo>
                    <a:pt x="32" y="7"/>
                  </a:lnTo>
                  <a:lnTo>
                    <a:pt x="33" y="8"/>
                  </a:lnTo>
                  <a:lnTo>
                    <a:pt x="33" y="10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0" y="20"/>
                  </a:lnTo>
                  <a:lnTo>
                    <a:pt x="30" y="21"/>
                  </a:lnTo>
                  <a:lnTo>
                    <a:pt x="29" y="22"/>
                  </a:lnTo>
                  <a:lnTo>
                    <a:pt x="28" y="22"/>
                  </a:lnTo>
                  <a:lnTo>
                    <a:pt x="28" y="23"/>
                  </a:lnTo>
                  <a:lnTo>
                    <a:pt x="27" y="23"/>
                  </a:lnTo>
                  <a:lnTo>
                    <a:pt x="26" y="24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3" y="25"/>
                  </a:lnTo>
                  <a:lnTo>
                    <a:pt x="22" y="25"/>
                  </a:lnTo>
                  <a:close/>
                </a:path>
              </a:pathLst>
            </a:custGeom>
            <a:solidFill>
              <a:srgbClr val="4F9A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9" name="Freeform 117"/>
            <p:cNvSpPr>
              <a:spLocks/>
            </p:cNvSpPr>
            <p:nvPr/>
          </p:nvSpPr>
          <p:spPr bwMode="auto">
            <a:xfrm>
              <a:off x="3682" y="2726"/>
              <a:ext cx="191" cy="149"/>
            </a:xfrm>
            <a:custGeom>
              <a:avLst/>
              <a:gdLst>
                <a:gd name="T0" fmla="*/ 2147483647 w 40"/>
                <a:gd name="T1" fmla="*/ 2147483647 h 33"/>
                <a:gd name="T2" fmla="*/ 2147483647 w 40"/>
                <a:gd name="T3" fmla="*/ 2147483647 h 33"/>
                <a:gd name="T4" fmla="*/ 2147483647 w 40"/>
                <a:gd name="T5" fmla="*/ 2147483647 h 33"/>
                <a:gd name="T6" fmla="*/ 2147483647 w 40"/>
                <a:gd name="T7" fmla="*/ 2147483647 h 33"/>
                <a:gd name="T8" fmla="*/ 2147483647 w 40"/>
                <a:gd name="T9" fmla="*/ 2147483647 h 33"/>
                <a:gd name="T10" fmla="*/ 2147483647 w 40"/>
                <a:gd name="T11" fmla="*/ 2147483647 h 33"/>
                <a:gd name="T12" fmla="*/ 2147483647 w 40"/>
                <a:gd name="T13" fmla="*/ 2147483647 h 33"/>
                <a:gd name="T14" fmla="*/ 2147483647 w 40"/>
                <a:gd name="T15" fmla="*/ 2147483647 h 33"/>
                <a:gd name="T16" fmla="*/ 2147483647 w 40"/>
                <a:gd name="T17" fmla="*/ 2147483647 h 33"/>
                <a:gd name="T18" fmla="*/ 2147483647 w 40"/>
                <a:gd name="T19" fmla="*/ 2147483647 h 33"/>
                <a:gd name="T20" fmla="*/ 0 w 40"/>
                <a:gd name="T21" fmla="*/ 2147483647 h 33"/>
                <a:gd name="T22" fmla="*/ 2147483647 w 40"/>
                <a:gd name="T23" fmla="*/ 2147483647 h 33"/>
                <a:gd name="T24" fmla="*/ 2147483647 w 40"/>
                <a:gd name="T25" fmla="*/ 2147483647 h 33"/>
                <a:gd name="T26" fmla="*/ 2147483647 w 40"/>
                <a:gd name="T27" fmla="*/ 2147483647 h 33"/>
                <a:gd name="T28" fmla="*/ 2147483647 w 40"/>
                <a:gd name="T29" fmla="*/ 2147483647 h 33"/>
                <a:gd name="T30" fmla="*/ 2147483647 w 40"/>
                <a:gd name="T31" fmla="*/ 2147483647 h 33"/>
                <a:gd name="T32" fmla="*/ 2147483647 w 40"/>
                <a:gd name="T33" fmla="*/ 0 h 33"/>
                <a:gd name="T34" fmla="*/ 2147483647 w 40"/>
                <a:gd name="T35" fmla="*/ 0 h 33"/>
                <a:gd name="T36" fmla="*/ 2147483647 w 40"/>
                <a:gd name="T37" fmla="*/ 0 h 33"/>
                <a:gd name="T38" fmla="*/ 2147483647 w 40"/>
                <a:gd name="T39" fmla="*/ 0 h 33"/>
                <a:gd name="T40" fmla="*/ 2147483647 w 40"/>
                <a:gd name="T41" fmla="*/ 2147483647 h 33"/>
                <a:gd name="T42" fmla="*/ 2147483647 w 40"/>
                <a:gd name="T43" fmla="*/ 2147483647 h 33"/>
                <a:gd name="T44" fmla="*/ 2147483647 w 40"/>
                <a:gd name="T45" fmla="*/ 2147483647 h 33"/>
                <a:gd name="T46" fmla="*/ 2147483647 w 40"/>
                <a:gd name="T47" fmla="*/ 2147483647 h 33"/>
                <a:gd name="T48" fmla="*/ 2147483647 w 40"/>
                <a:gd name="T49" fmla="*/ 2147483647 h 33"/>
                <a:gd name="T50" fmla="*/ 2147483647 w 40"/>
                <a:gd name="T51" fmla="*/ 2147483647 h 33"/>
                <a:gd name="T52" fmla="*/ 2147483647 w 40"/>
                <a:gd name="T53" fmla="*/ 2147483647 h 33"/>
                <a:gd name="T54" fmla="*/ 2147483647 w 40"/>
                <a:gd name="T55" fmla="*/ 2147483647 h 33"/>
                <a:gd name="T56" fmla="*/ 2147483647 w 40"/>
                <a:gd name="T57" fmla="*/ 2147483647 h 33"/>
                <a:gd name="T58" fmla="*/ 2147483647 w 40"/>
                <a:gd name="T59" fmla="*/ 2147483647 h 33"/>
                <a:gd name="T60" fmla="*/ 2147483647 w 40"/>
                <a:gd name="T61" fmla="*/ 2147483647 h 33"/>
                <a:gd name="T62" fmla="*/ 2147483647 w 40"/>
                <a:gd name="T63" fmla="*/ 2147483647 h 33"/>
                <a:gd name="T64" fmla="*/ 2147483647 w 40"/>
                <a:gd name="T65" fmla="*/ 2147483647 h 33"/>
                <a:gd name="T66" fmla="*/ 2147483647 w 40"/>
                <a:gd name="T67" fmla="*/ 2147483647 h 33"/>
                <a:gd name="T68" fmla="*/ 2147483647 w 40"/>
                <a:gd name="T69" fmla="*/ 2147483647 h 33"/>
                <a:gd name="T70" fmla="*/ 2147483647 w 40"/>
                <a:gd name="T71" fmla="*/ 2147483647 h 33"/>
                <a:gd name="T72" fmla="*/ 2147483647 w 40"/>
                <a:gd name="T73" fmla="*/ 2147483647 h 33"/>
                <a:gd name="T74" fmla="*/ 2147483647 w 40"/>
                <a:gd name="T75" fmla="*/ 2147483647 h 33"/>
                <a:gd name="T76" fmla="*/ 2147483647 w 40"/>
                <a:gd name="T77" fmla="*/ 2147483647 h 33"/>
                <a:gd name="T78" fmla="*/ 2147483647 w 40"/>
                <a:gd name="T79" fmla="*/ 2147483647 h 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0"/>
                <a:gd name="T121" fmla="*/ 0 h 33"/>
                <a:gd name="T122" fmla="*/ 40 w 40"/>
                <a:gd name="T123" fmla="*/ 33 h 3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0" h="33">
                  <a:moveTo>
                    <a:pt x="26" y="33"/>
                  </a:moveTo>
                  <a:lnTo>
                    <a:pt x="25" y="33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0" y="31"/>
                  </a:lnTo>
                  <a:lnTo>
                    <a:pt x="18" y="30"/>
                  </a:lnTo>
                  <a:lnTo>
                    <a:pt x="15" y="29"/>
                  </a:lnTo>
                  <a:lnTo>
                    <a:pt x="13" y="28"/>
                  </a:lnTo>
                  <a:lnTo>
                    <a:pt x="11" y="26"/>
                  </a:lnTo>
                  <a:lnTo>
                    <a:pt x="9" y="25"/>
                  </a:lnTo>
                  <a:lnTo>
                    <a:pt x="7" y="23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3" y="8"/>
                  </a:lnTo>
                  <a:lnTo>
                    <a:pt x="4" y="7"/>
                  </a:lnTo>
                  <a:lnTo>
                    <a:pt x="6" y="6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2" y="3"/>
                  </a:lnTo>
                  <a:lnTo>
                    <a:pt x="14" y="2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2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40" y="9"/>
                  </a:lnTo>
                  <a:lnTo>
                    <a:pt x="40" y="10"/>
                  </a:lnTo>
                  <a:lnTo>
                    <a:pt x="40" y="13"/>
                  </a:lnTo>
                  <a:lnTo>
                    <a:pt x="40" y="16"/>
                  </a:lnTo>
                  <a:lnTo>
                    <a:pt x="40" y="18"/>
                  </a:lnTo>
                  <a:lnTo>
                    <a:pt x="40" y="21"/>
                  </a:lnTo>
                  <a:lnTo>
                    <a:pt x="40" y="24"/>
                  </a:lnTo>
                  <a:lnTo>
                    <a:pt x="40" y="25"/>
                  </a:lnTo>
                  <a:lnTo>
                    <a:pt x="39" y="26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7" y="30"/>
                  </a:lnTo>
                  <a:lnTo>
                    <a:pt x="37" y="31"/>
                  </a:lnTo>
                  <a:lnTo>
                    <a:pt x="36" y="31"/>
                  </a:lnTo>
                  <a:lnTo>
                    <a:pt x="35" y="32"/>
                  </a:lnTo>
                  <a:lnTo>
                    <a:pt x="34" y="32"/>
                  </a:lnTo>
                  <a:lnTo>
                    <a:pt x="33" y="32"/>
                  </a:lnTo>
                  <a:lnTo>
                    <a:pt x="32" y="32"/>
                  </a:lnTo>
                  <a:lnTo>
                    <a:pt x="31" y="33"/>
                  </a:lnTo>
                  <a:lnTo>
                    <a:pt x="30" y="33"/>
                  </a:lnTo>
                  <a:lnTo>
                    <a:pt x="28" y="33"/>
                  </a:lnTo>
                  <a:lnTo>
                    <a:pt x="26" y="33"/>
                  </a:lnTo>
                  <a:close/>
                </a:path>
              </a:pathLst>
            </a:custGeom>
            <a:solidFill>
              <a:srgbClr val="4F9A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0" name="Freeform 118"/>
            <p:cNvSpPr>
              <a:spLocks/>
            </p:cNvSpPr>
            <p:nvPr/>
          </p:nvSpPr>
          <p:spPr bwMode="auto">
            <a:xfrm>
              <a:off x="3517" y="2716"/>
              <a:ext cx="114" cy="108"/>
            </a:xfrm>
            <a:custGeom>
              <a:avLst/>
              <a:gdLst>
                <a:gd name="T0" fmla="*/ 2147483647 w 24"/>
                <a:gd name="T1" fmla="*/ 2147483647 h 24"/>
                <a:gd name="T2" fmla="*/ 2147483647 w 24"/>
                <a:gd name="T3" fmla="*/ 2147483647 h 24"/>
                <a:gd name="T4" fmla="*/ 2147483647 w 24"/>
                <a:gd name="T5" fmla="*/ 2147483647 h 24"/>
                <a:gd name="T6" fmla="*/ 2147483647 w 24"/>
                <a:gd name="T7" fmla="*/ 2147483647 h 24"/>
                <a:gd name="T8" fmla="*/ 0 w 24"/>
                <a:gd name="T9" fmla="*/ 2147483647 h 24"/>
                <a:gd name="T10" fmla="*/ 2147483647 w 24"/>
                <a:gd name="T11" fmla="*/ 2147483647 h 24"/>
                <a:gd name="T12" fmla="*/ 2147483647 w 24"/>
                <a:gd name="T13" fmla="*/ 2147483647 h 24"/>
                <a:gd name="T14" fmla="*/ 2147483647 w 24"/>
                <a:gd name="T15" fmla="*/ 2147483647 h 24"/>
                <a:gd name="T16" fmla="*/ 2147483647 w 24"/>
                <a:gd name="T17" fmla="*/ 2147483647 h 24"/>
                <a:gd name="T18" fmla="*/ 2147483647 w 24"/>
                <a:gd name="T19" fmla="*/ 2147483647 h 24"/>
                <a:gd name="T20" fmla="*/ 2147483647 w 24"/>
                <a:gd name="T21" fmla="*/ 2147483647 h 24"/>
                <a:gd name="T22" fmla="*/ 2147483647 w 24"/>
                <a:gd name="T23" fmla="*/ 2147483647 h 24"/>
                <a:gd name="T24" fmla="*/ 2147483647 w 24"/>
                <a:gd name="T25" fmla="*/ 2147483647 h 24"/>
                <a:gd name="T26" fmla="*/ 2147483647 w 24"/>
                <a:gd name="T27" fmla="*/ 2147483647 h 24"/>
                <a:gd name="T28" fmla="*/ 2147483647 w 24"/>
                <a:gd name="T29" fmla="*/ 2147483647 h 24"/>
                <a:gd name="T30" fmla="*/ 2147483647 w 24"/>
                <a:gd name="T31" fmla="*/ 2147483647 h 24"/>
                <a:gd name="T32" fmla="*/ 2147483647 w 24"/>
                <a:gd name="T33" fmla="*/ 2147483647 h 24"/>
                <a:gd name="T34" fmla="*/ 2147483647 w 24"/>
                <a:gd name="T35" fmla="*/ 2147483647 h 24"/>
                <a:gd name="T36" fmla="*/ 2147483647 w 24"/>
                <a:gd name="T37" fmla="*/ 2147483647 h 24"/>
                <a:gd name="T38" fmla="*/ 2147483647 w 24"/>
                <a:gd name="T39" fmla="*/ 2147483647 h 24"/>
                <a:gd name="T40" fmla="*/ 0 w 24"/>
                <a:gd name="T41" fmla="*/ 2147483647 h 24"/>
                <a:gd name="T42" fmla="*/ 0 w 24"/>
                <a:gd name="T43" fmla="*/ 2147483647 h 24"/>
                <a:gd name="T44" fmla="*/ 0 w 24"/>
                <a:gd name="T45" fmla="*/ 2147483647 h 24"/>
                <a:gd name="T46" fmla="*/ 2147483647 w 24"/>
                <a:gd name="T47" fmla="*/ 2147483647 h 24"/>
                <a:gd name="T48" fmla="*/ 2147483647 w 24"/>
                <a:gd name="T49" fmla="*/ 2147483647 h 24"/>
                <a:gd name="T50" fmla="*/ 2147483647 w 24"/>
                <a:gd name="T51" fmla="*/ 2147483647 h 24"/>
                <a:gd name="T52" fmla="*/ 2147483647 w 24"/>
                <a:gd name="T53" fmla="*/ 2147483647 h 24"/>
                <a:gd name="T54" fmla="*/ 2147483647 w 24"/>
                <a:gd name="T55" fmla="*/ 2147483647 h 24"/>
                <a:gd name="T56" fmla="*/ 2147483647 w 24"/>
                <a:gd name="T57" fmla="*/ 2147483647 h 24"/>
                <a:gd name="T58" fmla="*/ 2147483647 w 24"/>
                <a:gd name="T59" fmla="*/ 2147483647 h 24"/>
                <a:gd name="T60" fmla="*/ 2147483647 w 24"/>
                <a:gd name="T61" fmla="*/ 2147483647 h 24"/>
                <a:gd name="T62" fmla="*/ 2147483647 w 24"/>
                <a:gd name="T63" fmla="*/ 2147483647 h 24"/>
                <a:gd name="T64" fmla="*/ 2147483647 w 24"/>
                <a:gd name="T65" fmla="*/ 2147483647 h 24"/>
                <a:gd name="T66" fmla="*/ 2147483647 w 24"/>
                <a:gd name="T67" fmla="*/ 2147483647 h 24"/>
                <a:gd name="T68" fmla="*/ 2147483647 w 24"/>
                <a:gd name="T69" fmla="*/ 0 h 24"/>
                <a:gd name="T70" fmla="*/ 2147483647 w 24"/>
                <a:gd name="T71" fmla="*/ 0 h 24"/>
                <a:gd name="T72" fmla="*/ 2147483647 w 24"/>
                <a:gd name="T73" fmla="*/ 0 h 24"/>
                <a:gd name="T74" fmla="*/ 2147483647 w 24"/>
                <a:gd name="T75" fmla="*/ 2147483647 h 24"/>
                <a:gd name="T76" fmla="*/ 2147483647 w 24"/>
                <a:gd name="T77" fmla="*/ 2147483647 h 24"/>
                <a:gd name="T78" fmla="*/ 2147483647 w 24"/>
                <a:gd name="T79" fmla="*/ 2147483647 h 24"/>
                <a:gd name="T80" fmla="*/ 2147483647 w 24"/>
                <a:gd name="T81" fmla="*/ 2147483647 h 24"/>
                <a:gd name="T82" fmla="*/ 2147483647 w 24"/>
                <a:gd name="T83" fmla="*/ 2147483647 h 24"/>
                <a:gd name="T84" fmla="*/ 2147483647 w 24"/>
                <a:gd name="T85" fmla="*/ 2147483647 h 24"/>
                <a:gd name="T86" fmla="*/ 2147483647 w 24"/>
                <a:gd name="T87" fmla="*/ 2147483647 h 24"/>
                <a:gd name="T88" fmla="*/ 2147483647 w 24"/>
                <a:gd name="T89" fmla="*/ 2147483647 h 24"/>
                <a:gd name="T90" fmla="*/ 2147483647 w 24"/>
                <a:gd name="T91" fmla="*/ 2147483647 h 24"/>
                <a:gd name="T92" fmla="*/ 2147483647 w 24"/>
                <a:gd name="T93" fmla="*/ 2147483647 h 24"/>
                <a:gd name="T94" fmla="*/ 2147483647 w 24"/>
                <a:gd name="T95" fmla="*/ 2147483647 h 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4"/>
                <a:gd name="T145" fmla="*/ 0 h 24"/>
                <a:gd name="T146" fmla="*/ 24 w 24"/>
                <a:gd name="T147" fmla="*/ 24 h 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4" h="24">
                  <a:moveTo>
                    <a:pt x="4" y="24"/>
                  </a:moveTo>
                  <a:lnTo>
                    <a:pt x="3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2"/>
                  </a:lnTo>
                  <a:lnTo>
                    <a:pt x="20" y="4"/>
                  </a:lnTo>
                  <a:lnTo>
                    <a:pt x="21" y="6"/>
                  </a:lnTo>
                  <a:lnTo>
                    <a:pt x="22" y="8"/>
                  </a:lnTo>
                  <a:lnTo>
                    <a:pt x="23" y="10"/>
                  </a:lnTo>
                  <a:lnTo>
                    <a:pt x="23" y="11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4" y="16"/>
                  </a:lnTo>
                  <a:lnTo>
                    <a:pt x="24" y="17"/>
                  </a:lnTo>
                  <a:lnTo>
                    <a:pt x="23" y="17"/>
                  </a:lnTo>
                  <a:lnTo>
                    <a:pt x="21" y="18"/>
                  </a:lnTo>
                  <a:lnTo>
                    <a:pt x="20" y="18"/>
                  </a:lnTo>
                  <a:lnTo>
                    <a:pt x="19" y="18"/>
                  </a:lnTo>
                  <a:lnTo>
                    <a:pt x="16" y="19"/>
                  </a:lnTo>
                  <a:lnTo>
                    <a:pt x="14" y="20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7" y="23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7DC1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1" name="Freeform 119"/>
            <p:cNvSpPr>
              <a:spLocks/>
            </p:cNvSpPr>
            <p:nvPr/>
          </p:nvSpPr>
          <p:spPr bwMode="auto">
            <a:xfrm>
              <a:off x="3620" y="2721"/>
              <a:ext cx="44" cy="76"/>
            </a:xfrm>
            <a:custGeom>
              <a:avLst/>
              <a:gdLst>
                <a:gd name="T0" fmla="*/ 2147483647 w 9"/>
                <a:gd name="T1" fmla="*/ 2147483647 h 17"/>
                <a:gd name="T2" fmla="*/ 2147483647 w 9"/>
                <a:gd name="T3" fmla="*/ 2147483647 h 17"/>
                <a:gd name="T4" fmla="*/ 2147483647 w 9"/>
                <a:gd name="T5" fmla="*/ 2147483647 h 17"/>
                <a:gd name="T6" fmla="*/ 2147483647 w 9"/>
                <a:gd name="T7" fmla="*/ 2147483647 h 17"/>
                <a:gd name="T8" fmla="*/ 2147483647 w 9"/>
                <a:gd name="T9" fmla="*/ 2147483647 h 17"/>
                <a:gd name="T10" fmla="*/ 2147483647 w 9"/>
                <a:gd name="T11" fmla="*/ 2147483647 h 17"/>
                <a:gd name="T12" fmla="*/ 2147483647 w 9"/>
                <a:gd name="T13" fmla="*/ 2147483647 h 17"/>
                <a:gd name="T14" fmla="*/ 2147483647 w 9"/>
                <a:gd name="T15" fmla="*/ 2147483647 h 17"/>
                <a:gd name="T16" fmla="*/ 2147483647 w 9"/>
                <a:gd name="T17" fmla="*/ 2147483647 h 17"/>
                <a:gd name="T18" fmla="*/ 2147483647 w 9"/>
                <a:gd name="T19" fmla="*/ 2147483647 h 17"/>
                <a:gd name="T20" fmla="*/ 2147483647 w 9"/>
                <a:gd name="T21" fmla="*/ 2147483647 h 17"/>
                <a:gd name="T22" fmla="*/ 0 w 9"/>
                <a:gd name="T23" fmla="*/ 0 h 17"/>
                <a:gd name="T24" fmla="*/ 2147483647 w 9"/>
                <a:gd name="T25" fmla="*/ 0 h 17"/>
                <a:gd name="T26" fmla="*/ 2147483647 w 9"/>
                <a:gd name="T27" fmla="*/ 0 h 17"/>
                <a:gd name="T28" fmla="*/ 2147483647 w 9"/>
                <a:gd name="T29" fmla="*/ 0 h 17"/>
                <a:gd name="T30" fmla="*/ 2147483647 w 9"/>
                <a:gd name="T31" fmla="*/ 0 h 17"/>
                <a:gd name="T32" fmla="*/ 2147483647 w 9"/>
                <a:gd name="T33" fmla="*/ 0 h 17"/>
                <a:gd name="T34" fmla="*/ 2147483647 w 9"/>
                <a:gd name="T35" fmla="*/ 0 h 17"/>
                <a:gd name="T36" fmla="*/ 2147483647 w 9"/>
                <a:gd name="T37" fmla="*/ 2147483647 h 17"/>
                <a:gd name="T38" fmla="*/ 2147483647 w 9"/>
                <a:gd name="T39" fmla="*/ 2147483647 h 17"/>
                <a:gd name="T40" fmla="*/ 2147483647 w 9"/>
                <a:gd name="T41" fmla="*/ 2147483647 h 17"/>
                <a:gd name="T42" fmla="*/ 2147483647 w 9"/>
                <a:gd name="T43" fmla="*/ 2147483647 h 17"/>
                <a:gd name="T44" fmla="*/ 2147483647 w 9"/>
                <a:gd name="T45" fmla="*/ 2147483647 h 17"/>
                <a:gd name="T46" fmla="*/ 2147483647 w 9"/>
                <a:gd name="T47" fmla="*/ 2147483647 h 17"/>
                <a:gd name="T48" fmla="*/ 2147483647 w 9"/>
                <a:gd name="T49" fmla="*/ 2147483647 h 17"/>
                <a:gd name="T50" fmla="*/ 2147483647 w 9"/>
                <a:gd name="T51" fmla="*/ 2147483647 h 17"/>
                <a:gd name="T52" fmla="*/ 2147483647 w 9"/>
                <a:gd name="T53" fmla="*/ 2147483647 h 17"/>
                <a:gd name="T54" fmla="*/ 2147483647 w 9"/>
                <a:gd name="T55" fmla="*/ 2147483647 h 17"/>
                <a:gd name="T56" fmla="*/ 2147483647 w 9"/>
                <a:gd name="T57" fmla="*/ 2147483647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"/>
                <a:gd name="T88" fmla="*/ 0 h 17"/>
                <a:gd name="T89" fmla="*/ 9 w 9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" h="17">
                  <a:moveTo>
                    <a:pt x="9" y="17"/>
                  </a:moveTo>
                  <a:lnTo>
                    <a:pt x="7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2"/>
                  </a:lnTo>
                  <a:lnTo>
                    <a:pt x="5" y="4"/>
                  </a:lnTo>
                  <a:lnTo>
                    <a:pt x="6" y="6"/>
                  </a:lnTo>
                  <a:lnTo>
                    <a:pt x="7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9" y="15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EFE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2" name="Freeform 120"/>
            <p:cNvSpPr>
              <a:spLocks/>
            </p:cNvSpPr>
            <p:nvPr/>
          </p:nvSpPr>
          <p:spPr bwMode="auto">
            <a:xfrm>
              <a:off x="3517" y="2775"/>
              <a:ext cx="39" cy="17"/>
            </a:xfrm>
            <a:custGeom>
              <a:avLst/>
              <a:gdLst>
                <a:gd name="T0" fmla="*/ 0 w 8"/>
                <a:gd name="T1" fmla="*/ 2147483647 h 4"/>
                <a:gd name="T2" fmla="*/ 0 w 8"/>
                <a:gd name="T3" fmla="*/ 2147483647 h 4"/>
                <a:gd name="T4" fmla="*/ 2147483647 w 8"/>
                <a:gd name="T5" fmla="*/ 2147483647 h 4"/>
                <a:gd name="T6" fmla="*/ 2147483647 w 8"/>
                <a:gd name="T7" fmla="*/ 2147483647 h 4"/>
                <a:gd name="T8" fmla="*/ 2147483647 w 8"/>
                <a:gd name="T9" fmla="*/ 0 h 4"/>
                <a:gd name="T10" fmla="*/ 2147483647 w 8"/>
                <a:gd name="T11" fmla="*/ 0 h 4"/>
                <a:gd name="T12" fmla="*/ 2147483647 w 8"/>
                <a:gd name="T13" fmla="*/ 0 h 4"/>
                <a:gd name="T14" fmla="*/ 2147483647 w 8"/>
                <a:gd name="T15" fmla="*/ 0 h 4"/>
                <a:gd name="T16" fmla="*/ 2147483647 w 8"/>
                <a:gd name="T17" fmla="*/ 0 h 4"/>
                <a:gd name="T18" fmla="*/ 2147483647 w 8"/>
                <a:gd name="T19" fmla="*/ 0 h 4"/>
                <a:gd name="T20" fmla="*/ 2147483647 w 8"/>
                <a:gd name="T21" fmla="*/ 2147483647 h 4"/>
                <a:gd name="T22" fmla="*/ 2147483647 w 8"/>
                <a:gd name="T23" fmla="*/ 2147483647 h 4"/>
                <a:gd name="T24" fmla="*/ 2147483647 w 8"/>
                <a:gd name="T25" fmla="*/ 2147483647 h 4"/>
                <a:gd name="T26" fmla="*/ 2147483647 w 8"/>
                <a:gd name="T27" fmla="*/ 2147483647 h 4"/>
                <a:gd name="T28" fmla="*/ 2147483647 w 8"/>
                <a:gd name="T29" fmla="*/ 2147483647 h 4"/>
                <a:gd name="T30" fmla="*/ 2147483647 w 8"/>
                <a:gd name="T31" fmla="*/ 2147483647 h 4"/>
                <a:gd name="T32" fmla="*/ 2147483647 w 8"/>
                <a:gd name="T33" fmla="*/ 2147483647 h 4"/>
                <a:gd name="T34" fmla="*/ 2147483647 w 8"/>
                <a:gd name="T35" fmla="*/ 2147483647 h 4"/>
                <a:gd name="T36" fmla="*/ 2147483647 w 8"/>
                <a:gd name="T37" fmla="*/ 2147483647 h 4"/>
                <a:gd name="T38" fmla="*/ 2147483647 w 8"/>
                <a:gd name="T39" fmla="*/ 2147483647 h 4"/>
                <a:gd name="T40" fmla="*/ 2147483647 w 8"/>
                <a:gd name="T41" fmla="*/ 2147483647 h 4"/>
                <a:gd name="T42" fmla="*/ 0 w 8"/>
                <a:gd name="T43" fmla="*/ 2147483647 h 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"/>
                <a:gd name="T67" fmla="*/ 0 h 4"/>
                <a:gd name="T68" fmla="*/ 8 w 8"/>
                <a:gd name="T69" fmla="*/ 4 h 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" h="4">
                  <a:moveTo>
                    <a:pt x="0" y="4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3" name="Freeform 121"/>
            <p:cNvSpPr>
              <a:spLocks/>
            </p:cNvSpPr>
            <p:nvPr/>
          </p:nvSpPr>
          <p:spPr bwMode="auto">
            <a:xfrm>
              <a:off x="3502" y="2733"/>
              <a:ext cx="44" cy="25"/>
            </a:xfrm>
            <a:custGeom>
              <a:avLst/>
              <a:gdLst>
                <a:gd name="T0" fmla="*/ 2147483647 w 9"/>
                <a:gd name="T1" fmla="*/ 2147483647 h 5"/>
                <a:gd name="T2" fmla="*/ 2147483647 w 9"/>
                <a:gd name="T3" fmla="*/ 2147483647 h 5"/>
                <a:gd name="T4" fmla="*/ 2147483647 w 9"/>
                <a:gd name="T5" fmla="*/ 2147483647 h 5"/>
                <a:gd name="T6" fmla="*/ 0 w 9"/>
                <a:gd name="T7" fmla="*/ 2147483647 h 5"/>
                <a:gd name="T8" fmla="*/ 0 w 9"/>
                <a:gd name="T9" fmla="*/ 2147483647 h 5"/>
                <a:gd name="T10" fmla="*/ 0 w 9"/>
                <a:gd name="T11" fmla="*/ 2147483647 h 5"/>
                <a:gd name="T12" fmla="*/ 2147483647 w 9"/>
                <a:gd name="T13" fmla="*/ 2147483647 h 5"/>
                <a:gd name="T14" fmla="*/ 2147483647 w 9"/>
                <a:gd name="T15" fmla="*/ 2147483647 h 5"/>
                <a:gd name="T16" fmla="*/ 2147483647 w 9"/>
                <a:gd name="T17" fmla="*/ 2147483647 h 5"/>
                <a:gd name="T18" fmla="*/ 2147483647 w 9"/>
                <a:gd name="T19" fmla="*/ 2147483647 h 5"/>
                <a:gd name="T20" fmla="*/ 2147483647 w 9"/>
                <a:gd name="T21" fmla="*/ 0 h 5"/>
                <a:gd name="T22" fmla="*/ 2147483647 w 9"/>
                <a:gd name="T23" fmla="*/ 0 h 5"/>
                <a:gd name="T24" fmla="*/ 2147483647 w 9"/>
                <a:gd name="T25" fmla="*/ 0 h 5"/>
                <a:gd name="T26" fmla="*/ 2147483647 w 9"/>
                <a:gd name="T27" fmla="*/ 0 h 5"/>
                <a:gd name="T28" fmla="*/ 2147483647 w 9"/>
                <a:gd name="T29" fmla="*/ 0 h 5"/>
                <a:gd name="T30" fmla="*/ 2147483647 w 9"/>
                <a:gd name="T31" fmla="*/ 0 h 5"/>
                <a:gd name="T32" fmla="*/ 2147483647 w 9"/>
                <a:gd name="T33" fmla="*/ 0 h 5"/>
                <a:gd name="T34" fmla="*/ 2147483647 w 9"/>
                <a:gd name="T35" fmla="*/ 2147483647 h 5"/>
                <a:gd name="T36" fmla="*/ 2147483647 w 9"/>
                <a:gd name="T37" fmla="*/ 2147483647 h 5"/>
                <a:gd name="T38" fmla="*/ 2147483647 w 9"/>
                <a:gd name="T39" fmla="*/ 2147483647 h 5"/>
                <a:gd name="T40" fmla="*/ 2147483647 w 9"/>
                <a:gd name="T41" fmla="*/ 2147483647 h 5"/>
                <a:gd name="T42" fmla="*/ 2147483647 w 9"/>
                <a:gd name="T43" fmla="*/ 2147483647 h 5"/>
                <a:gd name="T44" fmla="*/ 2147483647 w 9"/>
                <a:gd name="T45" fmla="*/ 2147483647 h 5"/>
                <a:gd name="T46" fmla="*/ 2147483647 w 9"/>
                <a:gd name="T47" fmla="*/ 2147483647 h 5"/>
                <a:gd name="T48" fmla="*/ 2147483647 w 9"/>
                <a:gd name="T49" fmla="*/ 2147483647 h 5"/>
                <a:gd name="T50" fmla="*/ 2147483647 w 9"/>
                <a:gd name="T51" fmla="*/ 2147483647 h 5"/>
                <a:gd name="T52" fmla="*/ 2147483647 w 9"/>
                <a:gd name="T53" fmla="*/ 2147483647 h 5"/>
                <a:gd name="T54" fmla="*/ 2147483647 w 9"/>
                <a:gd name="T55" fmla="*/ 2147483647 h 5"/>
                <a:gd name="T56" fmla="*/ 2147483647 w 9"/>
                <a:gd name="T57" fmla="*/ 2147483647 h 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"/>
                <a:gd name="T88" fmla="*/ 0 h 5"/>
                <a:gd name="T89" fmla="*/ 9 w 9"/>
                <a:gd name="T90" fmla="*/ 5 h 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" h="5">
                  <a:moveTo>
                    <a:pt x="1" y="5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4" name="Freeform 122"/>
            <p:cNvSpPr>
              <a:spLocks/>
            </p:cNvSpPr>
            <p:nvPr/>
          </p:nvSpPr>
          <p:spPr bwMode="auto">
            <a:xfrm>
              <a:off x="3587" y="2541"/>
              <a:ext cx="224" cy="212"/>
            </a:xfrm>
            <a:custGeom>
              <a:avLst/>
              <a:gdLst>
                <a:gd name="T0" fmla="*/ 2147483647 w 47"/>
                <a:gd name="T1" fmla="*/ 2147483647 h 47"/>
                <a:gd name="T2" fmla="*/ 2147483647 w 47"/>
                <a:gd name="T3" fmla="*/ 2147483647 h 47"/>
                <a:gd name="T4" fmla="*/ 2147483647 w 47"/>
                <a:gd name="T5" fmla="*/ 2147483647 h 47"/>
                <a:gd name="T6" fmla="*/ 2147483647 w 47"/>
                <a:gd name="T7" fmla="*/ 2147483647 h 47"/>
                <a:gd name="T8" fmla="*/ 2147483647 w 47"/>
                <a:gd name="T9" fmla="*/ 2147483647 h 47"/>
                <a:gd name="T10" fmla="*/ 2147483647 w 47"/>
                <a:gd name="T11" fmla="*/ 2147483647 h 47"/>
                <a:gd name="T12" fmla="*/ 2147483647 w 47"/>
                <a:gd name="T13" fmla="*/ 2147483647 h 47"/>
                <a:gd name="T14" fmla="*/ 2147483647 w 47"/>
                <a:gd name="T15" fmla="*/ 2147483647 h 47"/>
                <a:gd name="T16" fmla="*/ 2147483647 w 47"/>
                <a:gd name="T17" fmla="*/ 2147483647 h 47"/>
                <a:gd name="T18" fmla="*/ 2147483647 w 47"/>
                <a:gd name="T19" fmla="*/ 2147483647 h 47"/>
                <a:gd name="T20" fmla="*/ 2147483647 w 47"/>
                <a:gd name="T21" fmla="*/ 2147483647 h 47"/>
                <a:gd name="T22" fmla="*/ 2147483647 w 47"/>
                <a:gd name="T23" fmla="*/ 2147483647 h 47"/>
                <a:gd name="T24" fmla="*/ 2147483647 w 47"/>
                <a:gd name="T25" fmla="*/ 2147483647 h 47"/>
                <a:gd name="T26" fmla="*/ 2147483647 w 47"/>
                <a:gd name="T27" fmla="*/ 2147483647 h 47"/>
                <a:gd name="T28" fmla="*/ 2147483647 w 47"/>
                <a:gd name="T29" fmla="*/ 2147483647 h 47"/>
                <a:gd name="T30" fmla="*/ 2147483647 w 47"/>
                <a:gd name="T31" fmla="*/ 2147483647 h 47"/>
                <a:gd name="T32" fmla="*/ 2147483647 w 47"/>
                <a:gd name="T33" fmla="*/ 2147483647 h 47"/>
                <a:gd name="T34" fmla="*/ 2147483647 w 47"/>
                <a:gd name="T35" fmla="*/ 2147483647 h 47"/>
                <a:gd name="T36" fmla="*/ 2147483647 w 47"/>
                <a:gd name="T37" fmla="*/ 2147483647 h 47"/>
                <a:gd name="T38" fmla="*/ 2147483647 w 47"/>
                <a:gd name="T39" fmla="*/ 2147483647 h 47"/>
                <a:gd name="T40" fmla="*/ 2147483647 w 47"/>
                <a:gd name="T41" fmla="*/ 2147483647 h 47"/>
                <a:gd name="T42" fmla="*/ 2147483647 w 47"/>
                <a:gd name="T43" fmla="*/ 2147483647 h 47"/>
                <a:gd name="T44" fmla="*/ 2147483647 w 47"/>
                <a:gd name="T45" fmla="*/ 2147483647 h 47"/>
                <a:gd name="T46" fmla="*/ 2147483647 w 47"/>
                <a:gd name="T47" fmla="*/ 2147483647 h 47"/>
                <a:gd name="T48" fmla="*/ 2147483647 w 47"/>
                <a:gd name="T49" fmla="*/ 2147483647 h 47"/>
                <a:gd name="T50" fmla="*/ 2147483647 w 47"/>
                <a:gd name="T51" fmla="*/ 2147483647 h 47"/>
                <a:gd name="T52" fmla="*/ 2147483647 w 47"/>
                <a:gd name="T53" fmla="*/ 2147483647 h 47"/>
                <a:gd name="T54" fmla="*/ 2147483647 w 47"/>
                <a:gd name="T55" fmla="*/ 2147483647 h 47"/>
                <a:gd name="T56" fmla="*/ 2147483647 w 47"/>
                <a:gd name="T57" fmla="*/ 2147483647 h 47"/>
                <a:gd name="T58" fmla="*/ 2147483647 w 47"/>
                <a:gd name="T59" fmla="*/ 2147483647 h 47"/>
                <a:gd name="T60" fmla="*/ 2147483647 w 47"/>
                <a:gd name="T61" fmla="*/ 2147483647 h 47"/>
                <a:gd name="T62" fmla="*/ 2147483647 w 47"/>
                <a:gd name="T63" fmla="*/ 2147483647 h 47"/>
                <a:gd name="T64" fmla="*/ 2147483647 w 47"/>
                <a:gd name="T65" fmla="*/ 2147483647 h 47"/>
                <a:gd name="T66" fmla="*/ 2147483647 w 47"/>
                <a:gd name="T67" fmla="*/ 2147483647 h 47"/>
                <a:gd name="T68" fmla="*/ 2147483647 w 47"/>
                <a:gd name="T69" fmla="*/ 2147483647 h 47"/>
                <a:gd name="T70" fmla="*/ 2147483647 w 47"/>
                <a:gd name="T71" fmla="*/ 2147483647 h 47"/>
                <a:gd name="T72" fmla="*/ 2147483647 w 47"/>
                <a:gd name="T73" fmla="*/ 2147483647 h 47"/>
                <a:gd name="T74" fmla="*/ 2147483647 w 47"/>
                <a:gd name="T75" fmla="*/ 2147483647 h 47"/>
                <a:gd name="T76" fmla="*/ 2147483647 w 47"/>
                <a:gd name="T77" fmla="*/ 2147483647 h 47"/>
                <a:gd name="T78" fmla="*/ 2147483647 w 47"/>
                <a:gd name="T79" fmla="*/ 2147483647 h 47"/>
                <a:gd name="T80" fmla="*/ 2147483647 w 47"/>
                <a:gd name="T81" fmla="*/ 2147483647 h 47"/>
                <a:gd name="T82" fmla="*/ 2147483647 w 47"/>
                <a:gd name="T83" fmla="*/ 2147483647 h 47"/>
                <a:gd name="T84" fmla="*/ 2147483647 w 47"/>
                <a:gd name="T85" fmla="*/ 2147483647 h 47"/>
                <a:gd name="T86" fmla="*/ 2147483647 w 47"/>
                <a:gd name="T87" fmla="*/ 0 h 47"/>
                <a:gd name="T88" fmla="*/ 2147483647 w 47"/>
                <a:gd name="T89" fmla="*/ 2147483647 h 47"/>
                <a:gd name="T90" fmla="*/ 2147483647 w 47"/>
                <a:gd name="T91" fmla="*/ 2147483647 h 47"/>
                <a:gd name="T92" fmla="*/ 2147483647 w 47"/>
                <a:gd name="T93" fmla="*/ 2147483647 h 47"/>
                <a:gd name="T94" fmla="*/ 2147483647 w 47"/>
                <a:gd name="T95" fmla="*/ 2147483647 h 47"/>
                <a:gd name="T96" fmla="*/ 2147483647 w 47"/>
                <a:gd name="T97" fmla="*/ 2147483647 h 47"/>
                <a:gd name="T98" fmla="*/ 2147483647 w 47"/>
                <a:gd name="T99" fmla="*/ 2147483647 h 47"/>
                <a:gd name="T100" fmla="*/ 2147483647 w 47"/>
                <a:gd name="T101" fmla="*/ 2147483647 h 47"/>
                <a:gd name="T102" fmla="*/ 2147483647 w 47"/>
                <a:gd name="T103" fmla="*/ 2147483647 h 47"/>
                <a:gd name="T104" fmla="*/ 2147483647 w 47"/>
                <a:gd name="T105" fmla="*/ 2147483647 h 47"/>
                <a:gd name="T106" fmla="*/ 2147483647 w 47"/>
                <a:gd name="T107" fmla="*/ 2147483647 h 47"/>
                <a:gd name="T108" fmla="*/ 2147483647 w 47"/>
                <a:gd name="T109" fmla="*/ 2147483647 h 47"/>
                <a:gd name="T110" fmla="*/ 2147483647 w 47"/>
                <a:gd name="T111" fmla="*/ 2147483647 h 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7"/>
                <a:gd name="T169" fmla="*/ 0 h 47"/>
                <a:gd name="T170" fmla="*/ 47 w 47"/>
                <a:gd name="T171" fmla="*/ 47 h 4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7" h="47">
                  <a:moveTo>
                    <a:pt x="21" y="47"/>
                  </a:moveTo>
                  <a:lnTo>
                    <a:pt x="21" y="47"/>
                  </a:lnTo>
                  <a:lnTo>
                    <a:pt x="20" y="46"/>
                  </a:lnTo>
                  <a:lnTo>
                    <a:pt x="20" y="45"/>
                  </a:lnTo>
                  <a:lnTo>
                    <a:pt x="21" y="44"/>
                  </a:lnTo>
                  <a:lnTo>
                    <a:pt x="21" y="43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41"/>
                  </a:lnTo>
                  <a:lnTo>
                    <a:pt x="27" y="40"/>
                  </a:lnTo>
                  <a:lnTo>
                    <a:pt x="28" y="39"/>
                  </a:lnTo>
                  <a:lnTo>
                    <a:pt x="29" y="39"/>
                  </a:lnTo>
                  <a:lnTo>
                    <a:pt x="30" y="38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2" y="37"/>
                  </a:lnTo>
                  <a:lnTo>
                    <a:pt x="32" y="36"/>
                  </a:lnTo>
                  <a:lnTo>
                    <a:pt x="32" y="35"/>
                  </a:lnTo>
                  <a:lnTo>
                    <a:pt x="32" y="34"/>
                  </a:lnTo>
                  <a:lnTo>
                    <a:pt x="31" y="33"/>
                  </a:lnTo>
                  <a:lnTo>
                    <a:pt x="31" y="32"/>
                  </a:lnTo>
                  <a:lnTo>
                    <a:pt x="30" y="32"/>
                  </a:lnTo>
                  <a:lnTo>
                    <a:pt x="29" y="32"/>
                  </a:lnTo>
                  <a:lnTo>
                    <a:pt x="28" y="32"/>
                  </a:lnTo>
                  <a:lnTo>
                    <a:pt x="27" y="33"/>
                  </a:lnTo>
                  <a:lnTo>
                    <a:pt x="26" y="33"/>
                  </a:lnTo>
                  <a:lnTo>
                    <a:pt x="24" y="34"/>
                  </a:lnTo>
                  <a:lnTo>
                    <a:pt x="22" y="36"/>
                  </a:lnTo>
                  <a:lnTo>
                    <a:pt x="21" y="37"/>
                  </a:lnTo>
                  <a:lnTo>
                    <a:pt x="20" y="36"/>
                  </a:lnTo>
                  <a:lnTo>
                    <a:pt x="21" y="36"/>
                  </a:lnTo>
                  <a:lnTo>
                    <a:pt x="22" y="35"/>
                  </a:lnTo>
                  <a:lnTo>
                    <a:pt x="24" y="34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7" y="31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6" y="28"/>
                  </a:lnTo>
                  <a:lnTo>
                    <a:pt x="25" y="27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8" y="24"/>
                  </a:lnTo>
                  <a:lnTo>
                    <a:pt x="17" y="26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6" y="31"/>
                  </a:lnTo>
                  <a:lnTo>
                    <a:pt x="16" y="32"/>
                  </a:lnTo>
                  <a:lnTo>
                    <a:pt x="16" y="33"/>
                  </a:lnTo>
                  <a:lnTo>
                    <a:pt x="15" y="34"/>
                  </a:lnTo>
                  <a:lnTo>
                    <a:pt x="14" y="35"/>
                  </a:lnTo>
                  <a:lnTo>
                    <a:pt x="13" y="36"/>
                  </a:lnTo>
                  <a:lnTo>
                    <a:pt x="12" y="37"/>
                  </a:lnTo>
                  <a:lnTo>
                    <a:pt x="10" y="37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7" y="34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1" y="33"/>
                  </a:lnTo>
                  <a:lnTo>
                    <a:pt x="11" y="32"/>
                  </a:lnTo>
                  <a:lnTo>
                    <a:pt x="11" y="31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5" y="13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8" y="11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0" y="10"/>
                  </a:lnTo>
                  <a:lnTo>
                    <a:pt x="21" y="11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0" y="8"/>
                  </a:lnTo>
                  <a:lnTo>
                    <a:pt x="19" y="7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2" y="3"/>
                  </a:lnTo>
                  <a:lnTo>
                    <a:pt x="23" y="5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9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7" y="17"/>
                  </a:lnTo>
                  <a:lnTo>
                    <a:pt x="28" y="18"/>
                  </a:lnTo>
                  <a:lnTo>
                    <a:pt x="29" y="18"/>
                  </a:lnTo>
                  <a:lnTo>
                    <a:pt x="31" y="20"/>
                  </a:lnTo>
                  <a:lnTo>
                    <a:pt x="33" y="21"/>
                  </a:lnTo>
                  <a:lnTo>
                    <a:pt x="34" y="23"/>
                  </a:lnTo>
                  <a:lnTo>
                    <a:pt x="36" y="24"/>
                  </a:lnTo>
                  <a:lnTo>
                    <a:pt x="38" y="26"/>
                  </a:lnTo>
                  <a:lnTo>
                    <a:pt x="40" y="28"/>
                  </a:lnTo>
                  <a:lnTo>
                    <a:pt x="42" y="30"/>
                  </a:lnTo>
                  <a:lnTo>
                    <a:pt x="44" y="32"/>
                  </a:lnTo>
                  <a:lnTo>
                    <a:pt x="45" y="33"/>
                  </a:lnTo>
                  <a:lnTo>
                    <a:pt x="46" y="34"/>
                  </a:lnTo>
                  <a:lnTo>
                    <a:pt x="46" y="35"/>
                  </a:lnTo>
                  <a:lnTo>
                    <a:pt x="46" y="36"/>
                  </a:lnTo>
                  <a:lnTo>
                    <a:pt x="47" y="36"/>
                  </a:lnTo>
                  <a:lnTo>
                    <a:pt x="47" y="37"/>
                  </a:lnTo>
                  <a:lnTo>
                    <a:pt x="47" y="38"/>
                  </a:lnTo>
                  <a:lnTo>
                    <a:pt x="47" y="39"/>
                  </a:lnTo>
                  <a:lnTo>
                    <a:pt x="45" y="39"/>
                  </a:lnTo>
                  <a:lnTo>
                    <a:pt x="43" y="40"/>
                  </a:lnTo>
                  <a:lnTo>
                    <a:pt x="41" y="40"/>
                  </a:lnTo>
                  <a:lnTo>
                    <a:pt x="39" y="40"/>
                  </a:lnTo>
                  <a:lnTo>
                    <a:pt x="36" y="41"/>
                  </a:lnTo>
                  <a:lnTo>
                    <a:pt x="34" y="41"/>
                  </a:lnTo>
                  <a:lnTo>
                    <a:pt x="32" y="42"/>
                  </a:lnTo>
                  <a:lnTo>
                    <a:pt x="31" y="42"/>
                  </a:lnTo>
                  <a:lnTo>
                    <a:pt x="31" y="43"/>
                  </a:lnTo>
                  <a:lnTo>
                    <a:pt x="30" y="43"/>
                  </a:lnTo>
                  <a:lnTo>
                    <a:pt x="29" y="43"/>
                  </a:lnTo>
                  <a:lnTo>
                    <a:pt x="29" y="44"/>
                  </a:lnTo>
                  <a:lnTo>
                    <a:pt x="27" y="45"/>
                  </a:lnTo>
                  <a:lnTo>
                    <a:pt x="25" y="46"/>
                  </a:lnTo>
                  <a:lnTo>
                    <a:pt x="24" y="46"/>
                  </a:lnTo>
                  <a:lnTo>
                    <a:pt x="23" y="47"/>
                  </a:lnTo>
                  <a:lnTo>
                    <a:pt x="22" y="47"/>
                  </a:lnTo>
                  <a:lnTo>
                    <a:pt x="21" y="47"/>
                  </a:lnTo>
                  <a:close/>
                </a:path>
              </a:pathLst>
            </a:custGeom>
            <a:solidFill>
              <a:srgbClr val="7DC1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5" name="Freeform 123"/>
            <p:cNvSpPr>
              <a:spLocks/>
            </p:cNvSpPr>
            <p:nvPr/>
          </p:nvSpPr>
          <p:spPr bwMode="auto">
            <a:xfrm>
              <a:off x="3687" y="2531"/>
              <a:ext cx="173" cy="202"/>
            </a:xfrm>
            <a:custGeom>
              <a:avLst/>
              <a:gdLst>
                <a:gd name="T0" fmla="*/ 2147483647 w 36"/>
                <a:gd name="T1" fmla="*/ 2147483647 h 45"/>
                <a:gd name="T2" fmla="*/ 2147483647 w 36"/>
                <a:gd name="T3" fmla="*/ 2147483647 h 45"/>
                <a:gd name="T4" fmla="*/ 2147483647 w 36"/>
                <a:gd name="T5" fmla="*/ 2147483647 h 45"/>
                <a:gd name="T6" fmla="*/ 2147483647 w 36"/>
                <a:gd name="T7" fmla="*/ 2147483647 h 45"/>
                <a:gd name="T8" fmla="*/ 2147483647 w 36"/>
                <a:gd name="T9" fmla="*/ 2147483647 h 45"/>
                <a:gd name="T10" fmla="*/ 2147483647 w 36"/>
                <a:gd name="T11" fmla="*/ 2147483647 h 45"/>
                <a:gd name="T12" fmla="*/ 2147483647 w 36"/>
                <a:gd name="T13" fmla="*/ 2147483647 h 45"/>
                <a:gd name="T14" fmla="*/ 2147483647 w 36"/>
                <a:gd name="T15" fmla="*/ 2147483647 h 45"/>
                <a:gd name="T16" fmla="*/ 2147483647 w 36"/>
                <a:gd name="T17" fmla="*/ 2147483647 h 45"/>
                <a:gd name="T18" fmla="*/ 2147483647 w 36"/>
                <a:gd name="T19" fmla="*/ 2147483647 h 45"/>
                <a:gd name="T20" fmla="*/ 2147483647 w 36"/>
                <a:gd name="T21" fmla="*/ 2147483647 h 45"/>
                <a:gd name="T22" fmla="*/ 2147483647 w 36"/>
                <a:gd name="T23" fmla="*/ 2147483647 h 45"/>
                <a:gd name="T24" fmla="*/ 2147483647 w 36"/>
                <a:gd name="T25" fmla="*/ 2147483647 h 45"/>
                <a:gd name="T26" fmla="*/ 2147483647 w 36"/>
                <a:gd name="T27" fmla="*/ 2147483647 h 45"/>
                <a:gd name="T28" fmla="*/ 2147483647 w 36"/>
                <a:gd name="T29" fmla="*/ 2147483647 h 45"/>
                <a:gd name="T30" fmla="*/ 2147483647 w 36"/>
                <a:gd name="T31" fmla="*/ 2147483647 h 45"/>
                <a:gd name="T32" fmla="*/ 2147483647 w 36"/>
                <a:gd name="T33" fmla="*/ 2147483647 h 45"/>
                <a:gd name="T34" fmla="*/ 2147483647 w 36"/>
                <a:gd name="T35" fmla="*/ 2147483647 h 45"/>
                <a:gd name="T36" fmla="*/ 2147483647 w 36"/>
                <a:gd name="T37" fmla="*/ 2147483647 h 45"/>
                <a:gd name="T38" fmla="*/ 0 w 36"/>
                <a:gd name="T39" fmla="*/ 0 h 45"/>
                <a:gd name="T40" fmla="*/ 0 w 36"/>
                <a:gd name="T41" fmla="*/ 0 h 45"/>
                <a:gd name="T42" fmla="*/ 2147483647 w 36"/>
                <a:gd name="T43" fmla="*/ 0 h 45"/>
                <a:gd name="T44" fmla="*/ 2147483647 w 36"/>
                <a:gd name="T45" fmla="*/ 0 h 45"/>
                <a:gd name="T46" fmla="*/ 2147483647 w 36"/>
                <a:gd name="T47" fmla="*/ 0 h 45"/>
                <a:gd name="T48" fmla="*/ 2147483647 w 36"/>
                <a:gd name="T49" fmla="*/ 2147483647 h 45"/>
                <a:gd name="T50" fmla="*/ 2147483647 w 36"/>
                <a:gd name="T51" fmla="*/ 2147483647 h 45"/>
                <a:gd name="T52" fmla="*/ 2147483647 w 36"/>
                <a:gd name="T53" fmla="*/ 2147483647 h 45"/>
                <a:gd name="T54" fmla="*/ 2147483647 w 36"/>
                <a:gd name="T55" fmla="*/ 2147483647 h 45"/>
                <a:gd name="T56" fmla="*/ 2147483647 w 36"/>
                <a:gd name="T57" fmla="*/ 2147483647 h 45"/>
                <a:gd name="T58" fmla="*/ 2147483647 w 36"/>
                <a:gd name="T59" fmla="*/ 2147483647 h 45"/>
                <a:gd name="T60" fmla="*/ 2147483647 w 36"/>
                <a:gd name="T61" fmla="*/ 2147483647 h 45"/>
                <a:gd name="T62" fmla="*/ 2147483647 w 36"/>
                <a:gd name="T63" fmla="*/ 2147483647 h 45"/>
                <a:gd name="T64" fmla="*/ 2147483647 w 36"/>
                <a:gd name="T65" fmla="*/ 2147483647 h 45"/>
                <a:gd name="T66" fmla="*/ 2147483647 w 36"/>
                <a:gd name="T67" fmla="*/ 2147483647 h 45"/>
                <a:gd name="T68" fmla="*/ 2147483647 w 36"/>
                <a:gd name="T69" fmla="*/ 2147483647 h 45"/>
                <a:gd name="T70" fmla="*/ 2147483647 w 36"/>
                <a:gd name="T71" fmla="*/ 2147483647 h 45"/>
                <a:gd name="T72" fmla="*/ 2147483647 w 36"/>
                <a:gd name="T73" fmla="*/ 2147483647 h 45"/>
                <a:gd name="T74" fmla="*/ 2147483647 w 36"/>
                <a:gd name="T75" fmla="*/ 2147483647 h 45"/>
                <a:gd name="T76" fmla="*/ 2147483647 w 36"/>
                <a:gd name="T77" fmla="*/ 2147483647 h 45"/>
                <a:gd name="T78" fmla="*/ 2147483647 w 36"/>
                <a:gd name="T79" fmla="*/ 2147483647 h 45"/>
                <a:gd name="T80" fmla="*/ 2147483647 w 36"/>
                <a:gd name="T81" fmla="*/ 2147483647 h 4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"/>
                <a:gd name="T124" fmla="*/ 0 h 45"/>
                <a:gd name="T125" fmla="*/ 36 w 36"/>
                <a:gd name="T126" fmla="*/ 45 h 4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" h="45">
                  <a:moveTo>
                    <a:pt x="36" y="45"/>
                  </a:moveTo>
                  <a:lnTo>
                    <a:pt x="35" y="44"/>
                  </a:lnTo>
                  <a:lnTo>
                    <a:pt x="34" y="44"/>
                  </a:lnTo>
                  <a:lnTo>
                    <a:pt x="33" y="43"/>
                  </a:lnTo>
                  <a:lnTo>
                    <a:pt x="32" y="43"/>
                  </a:lnTo>
                  <a:lnTo>
                    <a:pt x="32" y="42"/>
                  </a:lnTo>
                  <a:lnTo>
                    <a:pt x="31" y="42"/>
                  </a:lnTo>
                  <a:lnTo>
                    <a:pt x="30" y="42"/>
                  </a:lnTo>
                  <a:lnTo>
                    <a:pt x="29" y="41"/>
                  </a:lnTo>
                  <a:lnTo>
                    <a:pt x="28" y="39"/>
                  </a:lnTo>
                  <a:lnTo>
                    <a:pt x="26" y="36"/>
                  </a:lnTo>
                  <a:lnTo>
                    <a:pt x="25" y="34"/>
                  </a:lnTo>
                  <a:lnTo>
                    <a:pt x="23" y="32"/>
                  </a:lnTo>
                  <a:lnTo>
                    <a:pt x="21" y="30"/>
                  </a:lnTo>
                  <a:lnTo>
                    <a:pt x="19" y="27"/>
                  </a:lnTo>
                  <a:lnTo>
                    <a:pt x="16" y="23"/>
                  </a:lnTo>
                  <a:lnTo>
                    <a:pt x="15" y="23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0"/>
                  </a:lnTo>
                  <a:lnTo>
                    <a:pt x="10" y="19"/>
                  </a:lnTo>
                  <a:lnTo>
                    <a:pt x="9" y="18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8"/>
                  </a:lnTo>
                  <a:lnTo>
                    <a:pt x="5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9"/>
                  </a:lnTo>
                  <a:lnTo>
                    <a:pt x="9" y="10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1" y="14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5" y="17"/>
                  </a:lnTo>
                  <a:lnTo>
                    <a:pt x="17" y="19"/>
                  </a:lnTo>
                  <a:lnTo>
                    <a:pt x="19" y="21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26" y="27"/>
                  </a:lnTo>
                  <a:lnTo>
                    <a:pt x="28" y="29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3" y="36"/>
                  </a:lnTo>
                  <a:lnTo>
                    <a:pt x="34" y="37"/>
                  </a:lnTo>
                  <a:lnTo>
                    <a:pt x="35" y="39"/>
                  </a:lnTo>
                  <a:lnTo>
                    <a:pt x="35" y="40"/>
                  </a:lnTo>
                  <a:lnTo>
                    <a:pt x="36" y="41"/>
                  </a:lnTo>
                  <a:lnTo>
                    <a:pt x="36" y="42"/>
                  </a:lnTo>
                  <a:lnTo>
                    <a:pt x="36" y="43"/>
                  </a:lnTo>
                  <a:lnTo>
                    <a:pt x="36" y="44"/>
                  </a:lnTo>
                  <a:lnTo>
                    <a:pt x="36" y="45"/>
                  </a:lnTo>
                  <a:close/>
                </a:path>
              </a:pathLst>
            </a:custGeom>
            <a:solidFill>
              <a:srgbClr val="EFE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6" name="Freeform 124"/>
            <p:cNvSpPr>
              <a:spLocks/>
            </p:cNvSpPr>
            <p:nvPr/>
          </p:nvSpPr>
          <p:spPr bwMode="auto">
            <a:xfrm>
              <a:off x="3350" y="2643"/>
              <a:ext cx="129" cy="88"/>
            </a:xfrm>
            <a:custGeom>
              <a:avLst/>
              <a:gdLst>
                <a:gd name="T0" fmla="*/ 2147483647 w 27"/>
                <a:gd name="T1" fmla="*/ 2147483647 h 19"/>
                <a:gd name="T2" fmla="*/ 2147483647 w 27"/>
                <a:gd name="T3" fmla="*/ 2147483647 h 19"/>
                <a:gd name="T4" fmla="*/ 2147483647 w 27"/>
                <a:gd name="T5" fmla="*/ 2147483647 h 19"/>
                <a:gd name="T6" fmla="*/ 2147483647 w 27"/>
                <a:gd name="T7" fmla="*/ 2147483647 h 19"/>
                <a:gd name="T8" fmla="*/ 2147483647 w 27"/>
                <a:gd name="T9" fmla="*/ 2147483647 h 19"/>
                <a:gd name="T10" fmla="*/ 2147483647 w 27"/>
                <a:gd name="T11" fmla="*/ 2147483647 h 19"/>
                <a:gd name="T12" fmla="*/ 2147483647 w 27"/>
                <a:gd name="T13" fmla="*/ 2147483647 h 19"/>
                <a:gd name="T14" fmla="*/ 2147483647 w 27"/>
                <a:gd name="T15" fmla="*/ 2147483647 h 19"/>
                <a:gd name="T16" fmla="*/ 2147483647 w 27"/>
                <a:gd name="T17" fmla="*/ 2147483647 h 19"/>
                <a:gd name="T18" fmla="*/ 2147483647 w 27"/>
                <a:gd name="T19" fmla="*/ 2147483647 h 19"/>
                <a:gd name="T20" fmla="*/ 2147483647 w 27"/>
                <a:gd name="T21" fmla="*/ 2147483647 h 19"/>
                <a:gd name="T22" fmla="*/ 2147483647 w 27"/>
                <a:gd name="T23" fmla="*/ 2147483647 h 19"/>
                <a:gd name="T24" fmla="*/ 2147483647 w 27"/>
                <a:gd name="T25" fmla="*/ 2147483647 h 19"/>
                <a:gd name="T26" fmla="*/ 2147483647 w 27"/>
                <a:gd name="T27" fmla="*/ 2147483647 h 19"/>
                <a:gd name="T28" fmla="*/ 2147483647 w 27"/>
                <a:gd name="T29" fmla="*/ 2147483647 h 19"/>
                <a:gd name="T30" fmla="*/ 2147483647 w 27"/>
                <a:gd name="T31" fmla="*/ 2147483647 h 19"/>
                <a:gd name="T32" fmla="*/ 2147483647 w 27"/>
                <a:gd name="T33" fmla="*/ 2147483647 h 19"/>
                <a:gd name="T34" fmla="*/ 2147483647 w 27"/>
                <a:gd name="T35" fmla="*/ 2147483647 h 19"/>
                <a:gd name="T36" fmla="*/ 2147483647 w 27"/>
                <a:gd name="T37" fmla="*/ 2147483647 h 19"/>
                <a:gd name="T38" fmla="*/ 2147483647 w 27"/>
                <a:gd name="T39" fmla="*/ 2147483647 h 19"/>
                <a:gd name="T40" fmla="*/ 2147483647 w 27"/>
                <a:gd name="T41" fmla="*/ 2147483647 h 19"/>
                <a:gd name="T42" fmla="*/ 2147483647 w 27"/>
                <a:gd name="T43" fmla="*/ 2147483647 h 19"/>
                <a:gd name="T44" fmla="*/ 2147483647 w 27"/>
                <a:gd name="T45" fmla="*/ 2147483647 h 19"/>
                <a:gd name="T46" fmla="*/ 2147483647 w 27"/>
                <a:gd name="T47" fmla="*/ 2147483647 h 19"/>
                <a:gd name="T48" fmla="*/ 2147483647 w 27"/>
                <a:gd name="T49" fmla="*/ 2147483647 h 19"/>
                <a:gd name="T50" fmla="*/ 2147483647 w 27"/>
                <a:gd name="T51" fmla="*/ 2147483647 h 19"/>
                <a:gd name="T52" fmla="*/ 2147483647 w 27"/>
                <a:gd name="T53" fmla="*/ 2147483647 h 19"/>
                <a:gd name="T54" fmla="*/ 2147483647 w 27"/>
                <a:gd name="T55" fmla="*/ 2147483647 h 19"/>
                <a:gd name="T56" fmla="*/ 2147483647 w 27"/>
                <a:gd name="T57" fmla="*/ 2147483647 h 19"/>
                <a:gd name="T58" fmla="*/ 2147483647 w 27"/>
                <a:gd name="T59" fmla="*/ 2147483647 h 19"/>
                <a:gd name="T60" fmla="*/ 2147483647 w 27"/>
                <a:gd name="T61" fmla="*/ 2147483647 h 19"/>
                <a:gd name="T62" fmla="*/ 2147483647 w 27"/>
                <a:gd name="T63" fmla="*/ 2147483647 h 19"/>
                <a:gd name="T64" fmla="*/ 2147483647 w 27"/>
                <a:gd name="T65" fmla="*/ 2147483647 h 19"/>
                <a:gd name="T66" fmla="*/ 2147483647 w 27"/>
                <a:gd name="T67" fmla="*/ 2147483647 h 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"/>
                <a:gd name="T103" fmla="*/ 0 h 19"/>
                <a:gd name="T104" fmla="*/ 27 w 27"/>
                <a:gd name="T105" fmla="*/ 19 h 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" h="19">
                  <a:moveTo>
                    <a:pt x="16" y="19"/>
                  </a:moveTo>
                  <a:lnTo>
                    <a:pt x="14" y="19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9" y="17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3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3" y="8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19" y="11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7" y="12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6" y="14"/>
                  </a:lnTo>
                  <a:lnTo>
                    <a:pt x="25" y="15"/>
                  </a:lnTo>
                  <a:lnTo>
                    <a:pt x="24" y="16"/>
                  </a:lnTo>
                  <a:lnTo>
                    <a:pt x="23" y="17"/>
                  </a:lnTo>
                  <a:lnTo>
                    <a:pt x="22" y="18"/>
                  </a:lnTo>
                  <a:lnTo>
                    <a:pt x="21" y="18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7" name="Freeform 125"/>
            <p:cNvSpPr>
              <a:spLocks/>
            </p:cNvSpPr>
            <p:nvPr/>
          </p:nvSpPr>
          <p:spPr bwMode="auto">
            <a:xfrm>
              <a:off x="3455" y="2643"/>
              <a:ext cx="85" cy="88"/>
            </a:xfrm>
            <a:custGeom>
              <a:avLst/>
              <a:gdLst>
                <a:gd name="T0" fmla="*/ 2147483647 w 18"/>
                <a:gd name="T1" fmla="*/ 2147483647 h 19"/>
                <a:gd name="T2" fmla="*/ 2147483647 w 18"/>
                <a:gd name="T3" fmla="*/ 2147483647 h 19"/>
                <a:gd name="T4" fmla="*/ 2147483647 w 18"/>
                <a:gd name="T5" fmla="*/ 2147483647 h 19"/>
                <a:gd name="T6" fmla="*/ 2147483647 w 18"/>
                <a:gd name="T7" fmla="*/ 2147483647 h 19"/>
                <a:gd name="T8" fmla="*/ 2147483647 w 18"/>
                <a:gd name="T9" fmla="*/ 2147483647 h 19"/>
                <a:gd name="T10" fmla="*/ 2147483647 w 18"/>
                <a:gd name="T11" fmla="*/ 2147483647 h 19"/>
                <a:gd name="T12" fmla="*/ 2147483647 w 18"/>
                <a:gd name="T13" fmla="*/ 2147483647 h 19"/>
                <a:gd name="T14" fmla="*/ 2147483647 w 18"/>
                <a:gd name="T15" fmla="*/ 2147483647 h 19"/>
                <a:gd name="T16" fmla="*/ 2147483647 w 18"/>
                <a:gd name="T17" fmla="*/ 2147483647 h 19"/>
                <a:gd name="T18" fmla="*/ 2147483647 w 18"/>
                <a:gd name="T19" fmla="*/ 2147483647 h 19"/>
                <a:gd name="T20" fmla="*/ 2147483647 w 18"/>
                <a:gd name="T21" fmla="*/ 2147483647 h 19"/>
                <a:gd name="T22" fmla="*/ 2147483647 w 18"/>
                <a:gd name="T23" fmla="*/ 2147483647 h 19"/>
                <a:gd name="T24" fmla="*/ 2147483647 w 18"/>
                <a:gd name="T25" fmla="*/ 2147483647 h 19"/>
                <a:gd name="T26" fmla="*/ 2147483647 w 18"/>
                <a:gd name="T27" fmla="*/ 2147483647 h 19"/>
                <a:gd name="T28" fmla="*/ 2147483647 w 18"/>
                <a:gd name="T29" fmla="*/ 2147483647 h 19"/>
                <a:gd name="T30" fmla="*/ 2147483647 w 18"/>
                <a:gd name="T31" fmla="*/ 2147483647 h 19"/>
                <a:gd name="T32" fmla="*/ 0 w 18"/>
                <a:gd name="T33" fmla="*/ 2147483647 h 19"/>
                <a:gd name="T34" fmla="*/ 0 w 18"/>
                <a:gd name="T35" fmla="*/ 2147483647 h 19"/>
                <a:gd name="T36" fmla="*/ 2147483647 w 18"/>
                <a:gd name="T37" fmla="*/ 2147483647 h 19"/>
                <a:gd name="T38" fmla="*/ 2147483647 w 18"/>
                <a:gd name="T39" fmla="*/ 2147483647 h 19"/>
                <a:gd name="T40" fmla="*/ 2147483647 w 18"/>
                <a:gd name="T41" fmla="*/ 2147483647 h 19"/>
                <a:gd name="T42" fmla="*/ 2147483647 w 18"/>
                <a:gd name="T43" fmla="*/ 2147483647 h 19"/>
                <a:gd name="T44" fmla="*/ 2147483647 w 18"/>
                <a:gd name="T45" fmla="*/ 2147483647 h 19"/>
                <a:gd name="T46" fmla="*/ 2147483647 w 18"/>
                <a:gd name="T47" fmla="*/ 0 h 19"/>
                <a:gd name="T48" fmla="*/ 2147483647 w 18"/>
                <a:gd name="T49" fmla="*/ 0 h 19"/>
                <a:gd name="T50" fmla="*/ 2147483647 w 18"/>
                <a:gd name="T51" fmla="*/ 2147483647 h 19"/>
                <a:gd name="T52" fmla="*/ 2147483647 w 18"/>
                <a:gd name="T53" fmla="*/ 2147483647 h 19"/>
                <a:gd name="T54" fmla="*/ 2147483647 w 18"/>
                <a:gd name="T55" fmla="*/ 2147483647 h 19"/>
                <a:gd name="T56" fmla="*/ 2147483647 w 18"/>
                <a:gd name="T57" fmla="*/ 2147483647 h 19"/>
                <a:gd name="T58" fmla="*/ 2147483647 w 18"/>
                <a:gd name="T59" fmla="*/ 2147483647 h 19"/>
                <a:gd name="T60" fmla="*/ 2147483647 w 18"/>
                <a:gd name="T61" fmla="*/ 2147483647 h 19"/>
                <a:gd name="T62" fmla="*/ 2147483647 w 18"/>
                <a:gd name="T63" fmla="*/ 2147483647 h 19"/>
                <a:gd name="T64" fmla="*/ 2147483647 w 18"/>
                <a:gd name="T65" fmla="*/ 2147483647 h 19"/>
                <a:gd name="T66" fmla="*/ 2147483647 w 18"/>
                <a:gd name="T67" fmla="*/ 2147483647 h 19"/>
                <a:gd name="T68" fmla="*/ 2147483647 w 18"/>
                <a:gd name="T69" fmla="*/ 2147483647 h 19"/>
                <a:gd name="T70" fmla="*/ 2147483647 w 18"/>
                <a:gd name="T71" fmla="*/ 2147483647 h 19"/>
                <a:gd name="T72" fmla="*/ 2147483647 w 18"/>
                <a:gd name="T73" fmla="*/ 2147483647 h 19"/>
                <a:gd name="T74" fmla="*/ 2147483647 w 18"/>
                <a:gd name="T75" fmla="*/ 2147483647 h 19"/>
                <a:gd name="T76" fmla="*/ 2147483647 w 18"/>
                <a:gd name="T77" fmla="*/ 2147483647 h 19"/>
                <a:gd name="T78" fmla="*/ 2147483647 w 18"/>
                <a:gd name="T79" fmla="*/ 2147483647 h 19"/>
                <a:gd name="T80" fmla="*/ 2147483647 w 18"/>
                <a:gd name="T81" fmla="*/ 2147483647 h 19"/>
                <a:gd name="T82" fmla="*/ 2147483647 w 18"/>
                <a:gd name="T83" fmla="*/ 2147483647 h 19"/>
                <a:gd name="T84" fmla="*/ 2147483647 w 18"/>
                <a:gd name="T85" fmla="*/ 2147483647 h 19"/>
                <a:gd name="T86" fmla="*/ 2147483647 w 18"/>
                <a:gd name="T87" fmla="*/ 2147483647 h 19"/>
                <a:gd name="T88" fmla="*/ 2147483647 w 18"/>
                <a:gd name="T89" fmla="*/ 2147483647 h 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"/>
                <a:gd name="T136" fmla="*/ 0 h 19"/>
                <a:gd name="T137" fmla="*/ 18 w 18"/>
                <a:gd name="T138" fmla="*/ 19 h 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" h="19">
                  <a:moveTo>
                    <a:pt x="6" y="19"/>
                  </a:moveTo>
                  <a:lnTo>
                    <a:pt x="5" y="19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9" y="4"/>
                  </a:lnTo>
                  <a:lnTo>
                    <a:pt x="10" y="7"/>
                  </a:lnTo>
                  <a:lnTo>
                    <a:pt x="11" y="9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3" y="13"/>
                  </a:lnTo>
                  <a:lnTo>
                    <a:pt x="15" y="15"/>
                  </a:lnTo>
                  <a:lnTo>
                    <a:pt x="16" y="16"/>
                  </a:lnTo>
                  <a:lnTo>
                    <a:pt x="17" y="17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1" y="15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rgbClr val="7DC1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8" name="Freeform 126"/>
            <p:cNvSpPr>
              <a:spLocks/>
            </p:cNvSpPr>
            <p:nvPr/>
          </p:nvSpPr>
          <p:spPr bwMode="auto">
            <a:xfrm>
              <a:off x="3674" y="2694"/>
              <a:ext cx="57" cy="37"/>
            </a:xfrm>
            <a:custGeom>
              <a:avLst/>
              <a:gdLst>
                <a:gd name="T0" fmla="*/ 2147483647 w 12"/>
                <a:gd name="T1" fmla="*/ 2147483647 h 8"/>
                <a:gd name="T2" fmla="*/ 2147483647 w 12"/>
                <a:gd name="T3" fmla="*/ 2147483647 h 8"/>
                <a:gd name="T4" fmla="*/ 2147483647 w 12"/>
                <a:gd name="T5" fmla="*/ 2147483647 h 8"/>
                <a:gd name="T6" fmla="*/ 2147483647 w 12"/>
                <a:gd name="T7" fmla="*/ 2147483647 h 8"/>
                <a:gd name="T8" fmla="*/ 2147483647 w 12"/>
                <a:gd name="T9" fmla="*/ 2147483647 h 8"/>
                <a:gd name="T10" fmla="*/ 0 w 12"/>
                <a:gd name="T11" fmla="*/ 2147483647 h 8"/>
                <a:gd name="T12" fmla="*/ 0 w 12"/>
                <a:gd name="T13" fmla="*/ 2147483647 h 8"/>
                <a:gd name="T14" fmla="*/ 0 w 12"/>
                <a:gd name="T15" fmla="*/ 2147483647 h 8"/>
                <a:gd name="T16" fmla="*/ 0 w 12"/>
                <a:gd name="T17" fmla="*/ 2147483647 h 8"/>
                <a:gd name="T18" fmla="*/ 2147483647 w 12"/>
                <a:gd name="T19" fmla="*/ 2147483647 h 8"/>
                <a:gd name="T20" fmla="*/ 2147483647 w 12"/>
                <a:gd name="T21" fmla="*/ 2147483647 h 8"/>
                <a:gd name="T22" fmla="*/ 2147483647 w 12"/>
                <a:gd name="T23" fmla="*/ 2147483647 h 8"/>
                <a:gd name="T24" fmla="*/ 2147483647 w 12"/>
                <a:gd name="T25" fmla="*/ 2147483647 h 8"/>
                <a:gd name="T26" fmla="*/ 2147483647 w 12"/>
                <a:gd name="T27" fmla="*/ 2147483647 h 8"/>
                <a:gd name="T28" fmla="*/ 2147483647 w 12"/>
                <a:gd name="T29" fmla="*/ 2147483647 h 8"/>
                <a:gd name="T30" fmla="*/ 2147483647 w 12"/>
                <a:gd name="T31" fmla="*/ 2147483647 h 8"/>
                <a:gd name="T32" fmla="*/ 2147483647 w 12"/>
                <a:gd name="T33" fmla="*/ 2147483647 h 8"/>
                <a:gd name="T34" fmla="*/ 2147483647 w 12"/>
                <a:gd name="T35" fmla="*/ 0 h 8"/>
                <a:gd name="T36" fmla="*/ 2147483647 w 12"/>
                <a:gd name="T37" fmla="*/ 0 h 8"/>
                <a:gd name="T38" fmla="*/ 2147483647 w 12"/>
                <a:gd name="T39" fmla="*/ 0 h 8"/>
                <a:gd name="T40" fmla="*/ 2147483647 w 12"/>
                <a:gd name="T41" fmla="*/ 0 h 8"/>
                <a:gd name="T42" fmla="*/ 2147483647 w 12"/>
                <a:gd name="T43" fmla="*/ 2147483647 h 8"/>
                <a:gd name="T44" fmla="*/ 2147483647 w 12"/>
                <a:gd name="T45" fmla="*/ 2147483647 h 8"/>
                <a:gd name="T46" fmla="*/ 2147483647 w 12"/>
                <a:gd name="T47" fmla="*/ 2147483647 h 8"/>
                <a:gd name="T48" fmla="*/ 2147483647 w 12"/>
                <a:gd name="T49" fmla="*/ 2147483647 h 8"/>
                <a:gd name="T50" fmla="*/ 2147483647 w 12"/>
                <a:gd name="T51" fmla="*/ 2147483647 h 8"/>
                <a:gd name="T52" fmla="*/ 2147483647 w 12"/>
                <a:gd name="T53" fmla="*/ 2147483647 h 8"/>
                <a:gd name="T54" fmla="*/ 2147483647 w 12"/>
                <a:gd name="T55" fmla="*/ 2147483647 h 8"/>
                <a:gd name="T56" fmla="*/ 2147483647 w 12"/>
                <a:gd name="T57" fmla="*/ 2147483647 h 8"/>
                <a:gd name="T58" fmla="*/ 2147483647 w 12"/>
                <a:gd name="T59" fmla="*/ 2147483647 h 8"/>
                <a:gd name="T60" fmla="*/ 2147483647 w 12"/>
                <a:gd name="T61" fmla="*/ 2147483647 h 8"/>
                <a:gd name="T62" fmla="*/ 2147483647 w 12"/>
                <a:gd name="T63" fmla="*/ 2147483647 h 8"/>
                <a:gd name="T64" fmla="*/ 2147483647 w 12"/>
                <a:gd name="T65" fmla="*/ 2147483647 h 8"/>
                <a:gd name="T66" fmla="*/ 2147483647 w 12"/>
                <a:gd name="T67" fmla="*/ 2147483647 h 8"/>
                <a:gd name="T68" fmla="*/ 2147483647 w 12"/>
                <a:gd name="T69" fmla="*/ 2147483647 h 8"/>
                <a:gd name="T70" fmla="*/ 2147483647 w 12"/>
                <a:gd name="T71" fmla="*/ 2147483647 h 8"/>
                <a:gd name="T72" fmla="*/ 2147483647 w 12"/>
                <a:gd name="T73" fmla="*/ 2147483647 h 8"/>
                <a:gd name="T74" fmla="*/ 2147483647 w 12"/>
                <a:gd name="T75" fmla="*/ 2147483647 h 8"/>
                <a:gd name="T76" fmla="*/ 2147483647 w 12"/>
                <a:gd name="T77" fmla="*/ 2147483647 h 8"/>
                <a:gd name="T78" fmla="*/ 2147483647 w 12"/>
                <a:gd name="T79" fmla="*/ 2147483647 h 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"/>
                <a:gd name="T121" fmla="*/ 0 h 8"/>
                <a:gd name="T122" fmla="*/ 12 w 12"/>
                <a:gd name="T123" fmla="*/ 8 h 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" h="8">
                  <a:moveTo>
                    <a:pt x="2" y="8"/>
                  </a:moveTo>
                  <a:lnTo>
                    <a:pt x="2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4" y="3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9" name="Freeform 127"/>
            <p:cNvSpPr>
              <a:spLocks/>
            </p:cNvSpPr>
            <p:nvPr/>
          </p:nvSpPr>
          <p:spPr bwMode="auto">
            <a:xfrm>
              <a:off x="3473" y="2492"/>
              <a:ext cx="163" cy="224"/>
            </a:xfrm>
            <a:custGeom>
              <a:avLst/>
              <a:gdLst>
                <a:gd name="T0" fmla="*/ 2147483647 w 34"/>
                <a:gd name="T1" fmla="*/ 2147483647 h 50"/>
                <a:gd name="T2" fmla="*/ 2147483647 w 34"/>
                <a:gd name="T3" fmla="*/ 2147483647 h 50"/>
                <a:gd name="T4" fmla="*/ 2147483647 w 34"/>
                <a:gd name="T5" fmla="*/ 2147483647 h 50"/>
                <a:gd name="T6" fmla="*/ 2147483647 w 34"/>
                <a:gd name="T7" fmla="*/ 2147483647 h 50"/>
                <a:gd name="T8" fmla="*/ 2147483647 w 34"/>
                <a:gd name="T9" fmla="*/ 2147483647 h 50"/>
                <a:gd name="T10" fmla="*/ 2147483647 w 34"/>
                <a:gd name="T11" fmla="*/ 2147483647 h 50"/>
                <a:gd name="T12" fmla="*/ 2147483647 w 34"/>
                <a:gd name="T13" fmla="*/ 2147483647 h 50"/>
                <a:gd name="T14" fmla="*/ 2147483647 w 34"/>
                <a:gd name="T15" fmla="*/ 2147483647 h 50"/>
                <a:gd name="T16" fmla="*/ 2147483647 w 34"/>
                <a:gd name="T17" fmla="*/ 2147483647 h 50"/>
                <a:gd name="T18" fmla="*/ 2147483647 w 34"/>
                <a:gd name="T19" fmla="*/ 2147483647 h 50"/>
                <a:gd name="T20" fmla="*/ 0 w 34"/>
                <a:gd name="T21" fmla="*/ 2147483647 h 50"/>
                <a:gd name="T22" fmla="*/ 0 w 34"/>
                <a:gd name="T23" fmla="*/ 2147483647 h 50"/>
                <a:gd name="T24" fmla="*/ 0 w 34"/>
                <a:gd name="T25" fmla="*/ 2147483647 h 50"/>
                <a:gd name="T26" fmla="*/ 0 w 34"/>
                <a:gd name="T27" fmla="*/ 2147483647 h 50"/>
                <a:gd name="T28" fmla="*/ 0 w 34"/>
                <a:gd name="T29" fmla="*/ 2147483647 h 50"/>
                <a:gd name="T30" fmla="*/ 2147483647 w 34"/>
                <a:gd name="T31" fmla="*/ 2147483647 h 50"/>
                <a:gd name="T32" fmla="*/ 2147483647 w 34"/>
                <a:gd name="T33" fmla="*/ 0 h 50"/>
                <a:gd name="T34" fmla="*/ 2147483647 w 34"/>
                <a:gd name="T35" fmla="*/ 0 h 50"/>
                <a:gd name="T36" fmla="*/ 2147483647 w 34"/>
                <a:gd name="T37" fmla="*/ 0 h 50"/>
                <a:gd name="T38" fmla="*/ 2147483647 w 34"/>
                <a:gd name="T39" fmla="*/ 0 h 50"/>
                <a:gd name="T40" fmla="*/ 2147483647 w 34"/>
                <a:gd name="T41" fmla="*/ 2147483647 h 50"/>
                <a:gd name="T42" fmla="*/ 2147483647 w 34"/>
                <a:gd name="T43" fmla="*/ 2147483647 h 50"/>
                <a:gd name="T44" fmla="*/ 2147483647 w 34"/>
                <a:gd name="T45" fmla="*/ 2147483647 h 50"/>
                <a:gd name="T46" fmla="*/ 2147483647 w 34"/>
                <a:gd name="T47" fmla="*/ 2147483647 h 50"/>
                <a:gd name="T48" fmla="*/ 2147483647 w 34"/>
                <a:gd name="T49" fmla="*/ 2147483647 h 50"/>
                <a:gd name="T50" fmla="*/ 2147483647 w 34"/>
                <a:gd name="T51" fmla="*/ 2147483647 h 50"/>
                <a:gd name="T52" fmla="*/ 2147483647 w 34"/>
                <a:gd name="T53" fmla="*/ 2147483647 h 50"/>
                <a:gd name="T54" fmla="*/ 2147483647 w 34"/>
                <a:gd name="T55" fmla="*/ 2147483647 h 50"/>
                <a:gd name="T56" fmla="*/ 2147483647 w 34"/>
                <a:gd name="T57" fmla="*/ 2147483647 h 50"/>
                <a:gd name="T58" fmla="*/ 2147483647 w 34"/>
                <a:gd name="T59" fmla="*/ 2147483647 h 50"/>
                <a:gd name="T60" fmla="*/ 2147483647 w 34"/>
                <a:gd name="T61" fmla="*/ 2147483647 h 50"/>
                <a:gd name="T62" fmla="*/ 2147483647 w 34"/>
                <a:gd name="T63" fmla="*/ 2147483647 h 50"/>
                <a:gd name="T64" fmla="*/ 2147483647 w 34"/>
                <a:gd name="T65" fmla="*/ 2147483647 h 50"/>
                <a:gd name="T66" fmla="*/ 2147483647 w 34"/>
                <a:gd name="T67" fmla="*/ 2147483647 h 50"/>
                <a:gd name="T68" fmla="*/ 2147483647 w 34"/>
                <a:gd name="T69" fmla="*/ 2147483647 h 50"/>
                <a:gd name="T70" fmla="*/ 2147483647 w 34"/>
                <a:gd name="T71" fmla="*/ 2147483647 h 50"/>
                <a:gd name="T72" fmla="*/ 2147483647 w 34"/>
                <a:gd name="T73" fmla="*/ 2147483647 h 50"/>
                <a:gd name="T74" fmla="*/ 2147483647 w 34"/>
                <a:gd name="T75" fmla="*/ 2147483647 h 50"/>
                <a:gd name="T76" fmla="*/ 2147483647 w 34"/>
                <a:gd name="T77" fmla="*/ 2147483647 h 50"/>
                <a:gd name="T78" fmla="*/ 2147483647 w 34"/>
                <a:gd name="T79" fmla="*/ 2147483647 h 50"/>
                <a:gd name="T80" fmla="*/ 2147483647 w 34"/>
                <a:gd name="T81" fmla="*/ 2147483647 h 50"/>
                <a:gd name="T82" fmla="*/ 2147483647 w 34"/>
                <a:gd name="T83" fmla="*/ 2147483647 h 50"/>
                <a:gd name="T84" fmla="*/ 2147483647 w 34"/>
                <a:gd name="T85" fmla="*/ 2147483647 h 50"/>
                <a:gd name="T86" fmla="*/ 2147483647 w 34"/>
                <a:gd name="T87" fmla="*/ 2147483647 h 50"/>
                <a:gd name="T88" fmla="*/ 2147483647 w 34"/>
                <a:gd name="T89" fmla="*/ 2147483647 h 50"/>
                <a:gd name="T90" fmla="*/ 2147483647 w 34"/>
                <a:gd name="T91" fmla="*/ 2147483647 h 50"/>
                <a:gd name="T92" fmla="*/ 2147483647 w 34"/>
                <a:gd name="T93" fmla="*/ 2147483647 h 50"/>
                <a:gd name="T94" fmla="*/ 2147483647 w 34"/>
                <a:gd name="T95" fmla="*/ 2147483647 h 50"/>
                <a:gd name="T96" fmla="*/ 2147483647 w 34"/>
                <a:gd name="T97" fmla="*/ 2147483647 h 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"/>
                <a:gd name="T148" fmla="*/ 0 h 50"/>
                <a:gd name="T149" fmla="*/ 34 w 34"/>
                <a:gd name="T150" fmla="*/ 50 h 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" h="50">
                  <a:moveTo>
                    <a:pt x="18" y="50"/>
                  </a:moveTo>
                  <a:lnTo>
                    <a:pt x="17" y="50"/>
                  </a:lnTo>
                  <a:lnTo>
                    <a:pt x="16" y="49"/>
                  </a:lnTo>
                  <a:lnTo>
                    <a:pt x="15" y="49"/>
                  </a:lnTo>
                  <a:lnTo>
                    <a:pt x="14" y="48"/>
                  </a:lnTo>
                  <a:lnTo>
                    <a:pt x="13" y="47"/>
                  </a:lnTo>
                  <a:lnTo>
                    <a:pt x="12" y="45"/>
                  </a:lnTo>
                  <a:lnTo>
                    <a:pt x="11" y="44"/>
                  </a:lnTo>
                  <a:lnTo>
                    <a:pt x="10" y="42"/>
                  </a:lnTo>
                  <a:lnTo>
                    <a:pt x="9" y="41"/>
                  </a:lnTo>
                  <a:lnTo>
                    <a:pt x="8" y="39"/>
                  </a:lnTo>
                  <a:lnTo>
                    <a:pt x="7" y="37"/>
                  </a:lnTo>
                  <a:lnTo>
                    <a:pt x="7" y="35"/>
                  </a:lnTo>
                  <a:lnTo>
                    <a:pt x="5" y="32"/>
                  </a:lnTo>
                  <a:lnTo>
                    <a:pt x="4" y="28"/>
                  </a:lnTo>
                  <a:lnTo>
                    <a:pt x="3" y="24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9" y="9"/>
                  </a:lnTo>
                  <a:lnTo>
                    <a:pt x="10" y="14"/>
                  </a:lnTo>
                  <a:lnTo>
                    <a:pt x="11" y="19"/>
                  </a:lnTo>
                  <a:lnTo>
                    <a:pt x="12" y="24"/>
                  </a:lnTo>
                  <a:lnTo>
                    <a:pt x="13" y="29"/>
                  </a:lnTo>
                  <a:lnTo>
                    <a:pt x="15" y="33"/>
                  </a:lnTo>
                  <a:lnTo>
                    <a:pt x="17" y="38"/>
                  </a:lnTo>
                  <a:lnTo>
                    <a:pt x="18" y="39"/>
                  </a:lnTo>
                  <a:lnTo>
                    <a:pt x="19" y="39"/>
                  </a:lnTo>
                  <a:lnTo>
                    <a:pt x="20" y="40"/>
                  </a:lnTo>
                  <a:lnTo>
                    <a:pt x="21" y="40"/>
                  </a:lnTo>
                  <a:lnTo>
                    <a:pt x="22" y="40"/>
                  </a:lnTo>
                  <a:lnTo>
                    <a:pt x="23" y="40"/>
                  </a:lnTo>
                  <a:lnTo>
                    <a:pt x="23" y="39"/>
                  </a:lnTo>
                  <a:lnTo>
                    <a:pt x="24" y="39"/>
                  </a:lnTo>
                  <a:lnTo>
                    <a:pt x="25" y="38"/>
                  </a:lnTo>
                  <a:lnTo>
                    <a:pt x="26" y="37"/>
                  </a:lnTo>
                  <a:lnTo>
                    <a:pt x="27" y="36"/>
                  </a:lnTo>
                  <a:lnTo>
                    <a:pt x="28" y="35"/>
                  </a:lnTo>
                  <a:lnTo>
                    <a:pt x="29" y="34"/>
                  </a:lnTo>
                  <a:lnTo>
                    <a:pt x="29" y="33"/>
                  </a:lnTo>
                  <a:lnTo>
                    <a:pt x="30" y="32"/>
                  </a:lnTo>
                  <a:lnTo>
                    <a:pt x="31" y="32"/>
                  </a:lnTo>
                  <a:lnTo>
                    <a:pt x="32" y="31"/>
                  </a:lnTo>
                  <a:lnTo>
                    <a:pt x="33" y="31"/>
                  </a:lnTo>
                  <a:lnTo>
                    <a:pt x="33" y="32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34" y="37"/>
                  </a:lnTo>
                  <a:lnTo>
                    <a:pt x="33" y="38"/>
                  </a:lnTo>
                  <a:lnTo>
                    <a:pt x="33" y="40"/>
                  </a:lnTo>
                  <a:lnTo>
                    <a:pt x="33" y="41"/>
                  </a:lnTo>
                  <a:lnTo>
                    <a:pt x="32" y="43"/>
                  </a:lnTo>
                  <a:lnTo>
                    <a:pt x="31" y="43"/>
                  </a:lnTo>
                  <a:lnTo>
                    <a:pt x="31" y="42"/>
                  </a:lnTo>
                  <a:lnTo>
                    <a:pt x="31" y="41"/>
                  </a:lnTo>
                  <a:lnTo>
                    <a:pt x="30" y="42"/>
                  </a:lnTo>
                  <a:lnTo>
                    <a:pt x="29" y="43"/>
                  </a:lnTo>
                  <a:lnTo>
                    <a:pt x="28" y="45"/>
                  </a:lnTo>
                  <a:lnTo>
                    <a:pt x="26" y="46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4" y="49"/>
                  </a:lnTo>
                  <a:lnTo>
                    <a:pt x="23" y="49"/>
                  </a:lnTo>
                  <a:lnTo>
                    <a:pt x="22" y="50"/>
                  </a:lnTo>
                  <a:lnTo>
                    <a:pt x="21" y="50"/>
                  </a:lnTo>
                  <a:lnTo>
                    <a:pt x="20" y="50"/>
                  </a:lnTo>
                  <a:lnTo>
                    <a:pt x="19" y="50"/>
                  </a:lnTo>
                  <a:lnTo>
                    <a:pt x="18" y="50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0" name="Freeform 128"/>
            <p:cNvSpPr>
              <a:spLocks/>
            </p:cNvSpPr>
            <p:nvPr/>
          </p:nvSpPr>
          <p:spPr bwMode="auto">
            <a:xfrm>
              <a:off x="3664" y="2672"/>
              <a:ext cx="46" cy="39"/>
            </a:xfrm>
            <a:custGeom>
              <a:avLst/>
              <a:gdLst>
                <a:gd name="T0" fmla="*/ 2147483647 w 10"/>
                <a:gd name="T1" fmla="*/ 2147483647 h 9"/>
                <a:gd name="T2" fmla="*/ 0 w 10"/>
                <a:gd name="T3" fmla="*/ 2147483647 h 9"/>
                <a:gd name="T4" fmla="*/ 2147483647 w 10"/>
                <a:gd name="T5" fmla="*/ 2147483647 h 9"/>
                <a:gd name="T6" fmla="*/ 2147483647 w 10"/>
                <a:gd name="T7" fmla="*/ 2147483647 h 9"/>
                <a:gd name="T8" fmla="*/ 2147483647 w 10"/>
                <a:gd name="T9" fmla="*/ 2147483647 h 9"/>
                <a:gd name="T10" fmla="*/ 2147483647 w 10"/>
                <a:gd name="T11" fmla="*/ 2147483647 h 9"/>
                <a:gd name="T12" fmla="*/ 2147483647 w 10"/>
                <a:gd name="T13" fmla="*/ 2147483647 h 9"/>
                <a:gd name="T14" fmla="*/ 2147483647 w 10"/>
                <a:gd name="T15" fmla="*/ 2147483647 h 9"/>
                <a:gd name="T16" fmla="*/ 2147483647 w 10"/>
                <a:gd name="T17" fmla="*/ 2147483647 h 9"/>
                <a:gd name="T18" fmla="*/ 2147483647 w 10"/>
                <a:gd name="T19" fmla="*/ 2147483647 h 9"/>
                <a:gd name="T20" fmla="*/ 2147483647 w 10"/>
                <a:gd name="T21" fmla="*/ 2147483647 h 9"/>
                <a:gd name="T22" fmla="*/ 2147483647 w 10"/>
                <a:gd name="T23" fmla="*/ 0 h 9"/>
                <a:gd name="T24" fmla="*/ 2147483647 w 10"/>
                <a:gd name="T25" fmla="*/ 0 h 9"/>
                <a:gd name="T26" fmla="*/ 2147483647 w 10"/>
                <a:gd name="T27" fmla="*/ 0 h 9"/>
                <a:gd name="T28" fmla="*/ 2147483647 w 10"/>
                <a:gd name="T29" fmla="*/ 0 h 9"/>
                <a:gd name="T30" fmla="*/ 2147483647 w 10"/>
                <a:gd name="T31" fmla="*/ 0 h 9"/>
                <a:gd name="T32" fmla="*/ 2147483647 w 10"/>
                <a:gd name="T33" fmla="*/ 0 h 9"/>
                <a:gd name="T34" fmla="*/ 2147483647 w 10"/>
                <a:gd name="T35" fmla="*/ 0 h 9"/>
                <a:gd name="T36" fmla="*/ 2147483647 w 10"/>
                <a:gd name="T37" fmla="*/ 2147483647 h 9"/>
                <a:gd name="T38" fmla="*/ 2147483647 w 10"/>
                <a:gd name="T39" fmla="*/ 2147483647 h 9"/>
                <a:gd name="T40" fmla="*/ 2147483647 w 10"/>
                <a:gd name="T41" fmla="*/ 2147483647 h 9"/>
                <a:gd name="T42" fmla="*/ 2147483647 w 10"/>
                <a:gd name="T43" fmla="*/ 2147483647 h 9"/>
                <a:gd name="T44" fmla="*/ 2147483647 w 10"/>
                <a:gd name="T45" fmla="*/ 2147483647 h 9"/>
                <a:gd name="T46" fmla="*/ 2147483647 w 10"/>
                <a:gd name="T47" fmla="*/ 2147483647 h 9"/>
                <a:gd name="T48" fmla="*/ 2147483647 w 10"/>
                <a:gd name="T49" fmla="*/ 2147483647 h 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"/>
                <a:gd name="T76" fmla="*/ 0 h 9"/>
                <a:gd name="T77" fmla="*/ 10 w 10"/>
                <a:gd name="T78" fmla="*/ 9 h 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" h="9">
                  <a:moveTo>
                    <a:pt x="1" y="9"/>
                  </a:move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9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1" name="Freeform 129"/>
            <p:cNvSpPr>
              <a:spLocks/>
            </p:cNvSpPr>
            <p:nvPr/>
          </p:nvSpPr>
          <p:spPr bwMode="auto">
            <a:xfrm>
              <a:off x="3615" y="2663"/>
              <a:ext cx="16" cy="12"/>
            </a:xfrm>
            <a:custGeom>
              <a:avLst/>
              <a:gdLst>
                <a:gd name="T0" fmla="*/ 0 w 3"/>
                <a:gd name="T1" fmla="*/ 2147483647 h 3"/>
                <a:gd name="T2" fmla="*/ 0 w 3"/>
                <a:gd name="T3" fmla="*/ 2147483647 h 3"/>
                <a:gd name="T4" fmla="*/ 2147483647 w 3"/>
                <a:gd name="T5" fmla="*/ 2147483647 h 3"/>
                <a:gd name="T6" fmla="*/ 2147483647 w 3"/>
                <a:gd name="T7" fmla="*/ 2147483647 h 3"/>
                <a:gd name="T8" fmla="*/ 2147483647 w 3"/>
                <a:gd name="T9" fmla="*/ 2147483647 h 3"/>
                <a:gd name="T10" fmla="*/ 2147483647 w 3"/>
                <a:gd name="T11" fmla="*/ 0 h 3"/>
                <a:gd name="T12" fmla="*/ 2147483647 w 3"/>
                <a:gd name="T13" fmla="*/ 0 h 3"/>
                <a:gd name="T14" fmla="*/ 2147483647 w 3"/>
                <a:gd name="T15" fmla="*/ 2147483647 h 3"/>
                <a:gd name="T16" fmla="*/ 2147483647 w 3"/>
                <a:gd name="T17" fmla="*/ 2147483647 h 3"/>
                <a:gd name="T18" fmla="*/ 2147483647 w 3"/>
                <a:gd name="T19" fmla="*/ 2147483647 h 3"/>
                <a:gd name="T20" fmla="*/ 2147483647 w 3"/>
                <a:gd name="T21" fmla="*/ 2147483647 h 3"/>
                <a:gd name="T22" fmla="*/ 2147483647 w 3"/>
                <a:gd name="T23" fmla="*/ 2147483647 h 3"/>
                <a:gd name="T24" fmla="*/ 2147483647 w 3"/>
                <a:gd name="T25" fmla="*/ 2147483647 h 3"/>
                <a:gd name="T26" fmla="*/ 0 w 3"/>
                <a:gd name="T27" fmla="*/ 2147483647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3"/>
                <a:gd name="T44" fmla="*/ 3 w 3"/>
                <a:gd name="T45" fmla="*/ 3 h 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3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2" name="Freeform 130"/>
            <p:cNvSpPr>
              <a:spLocks/>
            </p:cNvSpPr>
            <p:nvPr/>
          </p:nvSpPr>
          <p:spPr bwMode="auto">
            <a:xfrm>
              <a:off x="3558" y="2636"/>
              <a:ext cx="21" cy="17"/>
            </a:xfrm>
            <a:custGeom>
              <a:avLst/>
              <a:gdLst>
                <a:gd name="T0" fmla="*/ 2147483647 w 4"/>
                <a:gd name="T1" fmla="*/ 2147483647 h 4"/>
                <a:gd name="T2" fmla="*/ 2147483647 w 4"/>
                <a:gd name="T3" fmla="*/ 2147483647 h 4"/>
                <a:gd name="T4" fmla="*/ 2147483647 w 4"/>
                <a:gd name="T5" fmla="*/ 2147483647 h 4"/>
                <a:gd name="T6" fmla="*/ 2147483647 w 4"/>
                <a:gd name="T7" fmla="*/ 2147483647 h 4"/>
                <a:gd name="T8" fmla="*/ 2147483647 w 4"/>
                <a:gd name="T9" fmla="*/ 2147483647 h 4"/>
                <a:gd name="T10" fmla="*/ 0 w 4"/>
                <a:gd name="T11" fmla="*/ 2147483647 h 4"/>
                <a:gd name="T12" fmla="*/ 0 w 4"/>
                <a:gd name="T13" fmla="*/ 2147483647 h 4"/>
                <a:gd name="T14" fmla="*/ 0 w 4"/>
                <a:gd name="T15" fmla="*/ 2147483647 h 4"/>
                <a:gd name="T16" fmla="*/ 0 w 4"/>
                <a:gd name="T17" fmla="*/ 0 h 4"/>
                <a:gd name="T18" fmla="*/ 2147483647 w 4"/>
                <a:gd name="T19" fmla="*/ 2147483647 h 4"/>
                <a:gd name="T20" fmla="*/ 2147483647 w 4"/>
                <a:gd name="T21" fmla="*/ 2147483647 h 4"/>
                <a:gd name="T22" fmla="*/ 2147483647 w 4"/>
                <a:gd name="T23" fmla="*/ 2147483647 h 4"/>
                <a:gd name="T24" fmla="*/ 2147483647 w 4"/>
                <a:gd name="T25" fmla="*/ 2147483647 h 4"/>
                <a:gd name="T26" fmla="*/ 2147483647 w 4"/>
                <a:gd name="T27" fmla="*/ 2147483647 h 4"/>
                <a:gd name="T28" fmla="*/ 2147483647 w 4"/>
                <a:gd name="T29" fmla="*/ 2147483647 h 4"/>
                <a:gd name="T30" fmla="*/ 2147483647 w 4"/>
                <a:gd name="T31" fmla="*/ 2147483647 h 4"/>
                <a:gd name="T32" fmla="*/ 2147483647 w 4"/>
                <a:gd name="T33" fmla="*/ 2147483647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4"/>
                <a:gd name="T53" fmla="*/ 4 w 4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4">
                  <a:moveTo>
                    <a:pt x="3" y="4"/>
                  </a:move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EFE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3" name="Freeform 131"/>
            <p:cNvSpPr>
              <a:spLocks/>
            </p:cNvSpPr>
            <p:nvPr/>
          </p:nvSpPr>
          <p:spPr bwMode="auto">
            <a:xfrm>
              <a:off x="3350" y="2504"/>
              <a:ext cx="139" cy="139"/>
            </a:xfrm>
            <a:custGeom>
              <a:avLst/>
              <a:gdLst>
                <a:gd name="T0" fmla="*/ 2147483647 w 29"/>
                <a:gd name="T1" fmla="*/ 2147483647 h 31"/>
                <a:gd name="T2" fmla="*/ 2147483647 w 29"/>
                <a:gd name="T3" fmla="*/ 2147483647 h 31"/>
                <a:gd name="T4" fmla="*/ 2147483647 w 29"/>
                <a:gd name="T5" fmla="*/ 2147483647 h 31"/>
                <a:gd name="T6" fmla="*/ 0 w 29"/>
                <a:gd name="T7" fmla="*/ 2147483647 h 31"/>
                <a:gd name="T8" fmla="*/ 0 w 29"/>
                <a:gd name="T9" fmla="*/ 2147483647 h 31"/>
                <a:gd name="T10" fmla="*/ 2147483647 w 29"/>
                <a:gd name="T11" fmla="*/ 2147483647 h 31"/>
                <a:gd name="T12" fmla="*/ 2147483647 w 29"/>
                <a:gd name="T13" fmla="*/ 2147483647 h 31"/>
                <a:gd name="T14" fmla="*/ 2147483647 w 29"/>
                <a:gd name="T15" fmla="*/ 2147483647 h 31"/>
                <a:gd name="T16" fmla="*/ 2147483647 w 29"/>
                <a:gd name="T17" fmla="*/ 2147483647 h 31"/>
                <a:gd name="T18" fmla="*/ 2147483647 w 29"/>
                <a:gd name="T19" fmla="*/ 2147483647 h 31"/>
                <a:gd name="T20" fmla="*/ 2147483647 w 29"/>
                <a:gd name="T21" fmla="*/ 2147483647 h 31"/>
                <a:gd name="T22" fmla="*/ 2147483647 w 29"/>
                <a:gd name="T23" fmla="*/ 0 h 31"/>
                <a:gd name="T24" fmla="*/ 2147483647 w 29"/>
                <a:gd name="T25" fmla="*/ 0 h 31"/>
                <a:gd name="T26" fmla="*/ 2147483647 w 29"/>
                <a:gd name="T27" fmla="*/ 2147483647 h 31"/>
                <a:gd name="T28" fmla="*/ 2147483647 w 29"/>
                <a:gd name="T29" fmla="*/ 2147483647 h 31"/>
                <a:gd name="T30" fmla="*/ 2147483647 w 29"/>
                <a:gd name="T31" fmla="*/ 2147483647 h 31"/>
                <a:gd name="T32" fmla="*/ 2147483647 w 29"/>
                <a:gd name="T33" fmla="*/ 2147483647 h 31"/>
                <a:gd name="T34" fmla="*/ 2147483647 w 29"/>
                <a:gd name="T35" fmla="*/ 2147483647 h 31"/>
                <a:gd name="T36" fmla="*/ 2147483647 w 29"/>
                <a:gd name="T37" fmla="*/ 2147483647 h 31"/>
                <a:gd name="T38" fmla="*/ 2147483647 w 29"/>
                <a:gd name="T39" fmla="*/ 2147483647 h 31"/>
                <a:gd name="T40" fmla="*/ 2147483647 w 29"/>
                <a:gd name="T41" fmla="*/ 2147483647 h 31"/>
                <a:gd name="T42" fmla="*/ 2147483647 w 29"/>
                <a:gd name="T43" fmla="*/ 2147483647 h 31"/>
                <a:gd name="T44" fmla="*/ 2147483647 w 29"/>
                <a:gd name="T45" fmla="*/ 2147483647 h 31"/>
                <a:gd name="T46" fmla="*/ 2147483647 w 29"/>
                <a:gd name="T47" fmla="*/ 2147483647 h 31"/>
                <a:gd name="T48" fmla="*/ 2147483647 w 29"/>
                <a:gd name="T49" fmla="*/ 2147483647 h 31"/>
                <a:gd name="T50" fmla="*/ 2147483647 w 29"/>
                <a:gd name="T51" fmla="*/ 2147483647 h 31"/>
                <a:gd name="T52" fmla="*/ 2147483647 w 29"/>
                <a:gd name="T53" fmla="*/ 2147483647 h 31"/>
                <a:gd name="T54" fmla="*/ 2147483647 w 29"/>
                <a:gd name="T55" fmla="*/ 2147483647 h 31"/>
                <a:gd name="T56" fmla="*/ 2147483647 w 29"/>
                <a:gd name="T57" fmla="*/ 2147483647 h 31"/>
                <a:gd name="T58" fmla="*/ 2147483647 w 29"/>
                <a:gd name="T59" fmla="*/ 2147483647 h 31"/>
                <a:gd name="T60" fmla="*/ 2147483647 w 29"/>
                <a:gd name="T61" fmla="*/ 2147483647 h 31"/>
                <a:gd name="T62" fmla="*/ 2147483647 w 29"/>
                <a:gd name="T63" fmla="*/ 2147483647 h 31"/>
                <a:gd name="T64" fmla="*/ 2147483647 w 29"/>
                <a:gd name="T65" fmla="*/ 2147483647 h 31"/>
                <a:gd name="T66" fmla="*/ 2147483647 w 29"/>
                <a:gd name="T67" fmla="*/ 2147483647 h 31"/>
                <a:gd name="T68" fmla="*/ 2147483647 w 29"/>
                <a:gd name="T69" fmla="*/ 2147483647 h 31"/>
                <a:gd name="T70" fmla="*/ 2147483647 w 29"/>
                <a:gd name="T71" fmla="*/ 2147483647 h 31"/>
                <a:gd name="T72" fmla="*/ 2147483647 w 29"/>
                <a:gd name="T73" fmla="*/ 2147483647 h 31"/>
                <a:gd name="T74" fmla="*/ 2147483647 w 29"/>
                <a:gd name="T75" fmla="*/ 2147483647 h 31"/>
                <a:gd name="T76" fmla="*/ 2147483647 w 29"/>
                <a:gd name="T77" fmla="*/ 2147483647 h 31"/>
                <a:gd name="T78" fmla="*/ 2147483647 w 29"/>
                <a:gd name="T79" fmla="*/ 2147483647 h 31"/>
                <a:gd name="T80" fmla="*/ 2147483647 w 29"/>
                <a:gd name="T81" fmla="*/ 2147483647 h 31"/>
                <a:gd name="T82" fmla="*/ 2147483647 w 29"/>
                <a:gd name="T83" fmla="*/ 2147483647 h 31"/>
                <a:gd name="T84" fmla="*/ 2147483647 w 29"/>
                <a:gd name="T85" fmla="*/ 2147483647 h 31"/>
                <a:gd name="T86" fmla="*/ 2147483647 w 29"/>
                <a:gd name="T87" fmla="*/ 2147483647 h 31"/>
                <a:gd name="T88" fmla="*/ 2147483647 w 29"/>
                <a:gd name="T89" fmla="*/ 2147483647 h 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9"/>
                <a:gd name="T136" fmla="*/ 0 h 31"/>
                <a:gd name="T137" fmla="*/ 29 w 29"/>
                <a:gd name="T138" fmla="*/ 31 h 3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9" h="31">
                  <a:moveTo>
                    <a:pt x="19" y="31"/>
                  </a:moveTo>
                  <a:lnTo>
                    <a:pt x="16" y="31"/>
                  </a:lnTo>
                  <a:lnTo>
                    <a:pt x="14" y="31"/>
                  </a:lnTo>
                  <a:lnTo>
                    <a:pt x="11" y="30"/>
                  </a:lnTo>
                  <a:lnTo>
                    <a:pt x="9" y="30"/>
                  </a:lnTo>
                  <a:lnTo>
                    <a:pt x="4" y="29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2" y="25"/>
                  </a:lnTo>
                  <a:lnTo>
                    <a:pt x="3" y="24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8" y="16"/>
                  </a:lnTo>
                  <a:lnTo>
                    <a:pt x="10" y="13"/>
                  </a:lnTo>
                  <a:lnTo>
                    <a:pt x="11" y="10"/>
                  </a:lnTo>
                  <a:lnTo>
                    <a:pt x="13" y="6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2" y="10"/>
                  </a:lnTo>
                  <a:lnTo>
                    <a:pt x="21" y="11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4" y="9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6" y="13"/>
                  </a:lnTo>
                  <a:lnTo>
                    <a:pt x="26" y="16"/>
                  </a:lnTo>
                  <a:lnTo>
                    <a:pt x="27" y="18"/>
                  </a:lnTo>
                  <a:lnTo>
                    <a:pt x="28" y="21"/>
                  </a:lnTo>
                  <a:lnTo>
                    <a:pt x="28" y="24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29" y="28"/>
                  </a:lnTo>
                  <a:lnTo>
                    <a:pt x="29" y="29"/>
                  </a:lnTo>
                  <a:lnTo>
                    <a:pt x="28" y="29"/>
                  </a:lnTo>
                  <a:lnTo>
                    <a:pt x="26" y="30"/>
                  </a:lnTo>
                  <a:lnTo>
                    <a:pt x="25" y="30"/>
                  </a:lnTo>
                  <a:lnTo>
                    <a:pt x="24" y="31"/>
                  </a:lnTo>
                  <a:lnTo>
                    <a:pt x="23" y="31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4" name="Freeform 132"/>
            <p:cNvSpPr>
              <a:spLocks/>
            </p:cNvSpPr>
            <p:nvPr/>
          </p:nvSpPr>
          <p:spPr bwMode="auto">
            <a:xfrm>
              <a:off x="3260" y="2158"/>
              <a:ext cx="195" cy="473"/>
            </a:xfrm>
            <a:custGeom>
              <a:avLst/>
              <a:gdLst>
                <a:gd name="T0" fmla="*/ 2147483647 w 41"/>
                <a:gd name="T1" fmla="*/ 2147483647 h 105"/>
                <a:gd name="T2" fmla="*/ 2147483647 w 41"/>
                <a:gd name="T3" fmla="*/ 2147483647 h 105"/>
                <a:gd name="T4" fmla="*/ 2147483647 w 41"/>
                <a:gd name="T5" fmla="*/ 2147483647 h 105"/>
                <a:gd name="T6" fmla="*/ 2147483647 w 41"/>
                <a:gd name="T7" fmla="*/ 2147483647 h 105"/>
                <a:gd name="T8" fmla="*/ 0 w 41"/>
                <a:gd name="T9" fmla="*/ 2147483647 h 105"/>
                <a:gd name="T10" fmla="*/ 0 w 41"/>
                <a:gd name="T11" fmla="*/ 2147483647 h 105"/>
                <a:gd name="T12" fmla="*/ 2147483647 w 41"/>
                <a:gd name="T13" fmla="*/ 2147483647 h 105"/>
                <a:gd name="T14" fmla="*/ 2147483647 w 41"/>
                <a:gd name="T15" fmla="*/ 2147483647 h 105"/>
                <a:gd name="T16" fmla="*/ 2147483647 w 41"/>
                <a:gd name="T17" fmla="*/ 2147483647 h 105"/>
                <a:gd name="T18" fmla="*/ 2147483647 w 41"/>
                <a:gd name="T19" fmla="*/ 2147483647 h 105"/>
                <a:gd name="T20" fmla="*/ 2147483647 w 41"/>
                <a:gd name="T21" fmla="*/ 2147483647 h 105"/>
                <a:gd name="T22" fmla="*/ 2147483647 w 41"/>
                <a:gd name="T23" fmla="*/ 2147483647 h 105"/>
                <a:gd name="T24" fmla="*/ 2147483647 w 41"/>
                <a:gd name="T25" fmla="*/ 2147483647 h 105"/>
                <a:gd name="T26" fmla="*/ 2147483647 w 41"/>
                <a:gd name="T27" fmla="*/ 2147483647 h 105"/>
                <a:gd name="T28" fmla="*/ 2147483647 w 41"/>
                <a:gd name="T29" fmla="*/ 2147483647 h 105"/>
                <a:gd name="T30" fmla="*/ 2147483647 w 41"/>
                <a:gd name="T31" fmla="*/ 2147483647 h 105"/>
                <a:gd name="T32" fmla="*/ 2147483647 w 41"/>
                <a:gd name="T33" fmla="*/ 2147483647 h 105"/>
                <a:gd name="T34" fmla="*/ 2147483647 w 41"/>
                <a:gd name="T35" fmla="*/ 2147483647 h 105"/>
                <a:gd name="T36" fmla="*/ 2147483647 w 41"/>
                <a:gd name="T37" fmla="*/ 2147483647 h 105"/>
                <a:gd name="T38" fmla="*/ 2147483647 w 41"/>
                <a:gd name="T39" fmla="*/ 2147483647 h 105"/>
                <a:gd name="T40" fmla="*/ 2147483647 w 41"/>
                <a:gd name="T41" fmla="*/ 2147483647 h 105"/>
                <a:gd name="T42" fmla="*/ 2147483647 w 41"/>
                <a:gd name="T43" fmla="*/ 2147483647 h 105"/>
                <a:gd name="T44" fmla="*/ 2147483647 w 41"/>
                <a:gd name="T45" fmla="*/ 2147483647 h 105"/>
                <a:gd name="T46" fmla="*/ 2147483647 w 41"/>
                <a:gd name="T47" fmla="*/ 2147483647 h 105"/>
                <a:gd name="T48" fmla="*/ 2147483647 w 41"/>
                <a:gd name="T49" fmla="*/ 2147483647 h 105"/>
                <a:gd name="T50" fmla="*/ 2147483647 w 41"/>
                <a:gd name="T51" fmla="*/ 2147483647 h 105"/>
                <a:gd name="T52" fmla="*/ 2147483647 w 41"/>
                <a:gd name="T53" fmla="*/ 2147483647 h 105"/>
                <a:gd name="T54" fmla="*/ 2147483647 w 41"/>
                <a:gd name="T55" fmla="*/ 2147483647 h 105"/>
                <a:gd name="T56" fmla="*/ 2147483647 w 41"/>
                <a:gd name="T57" fmla="*/ 2147483647 h 105"/>
                <a:gd name="T58" fmla="*/ 2147483647 w 41"/>
                <a:gd name="T59" fmla="*/ 2147483647 h 105"/>
                <a:gd name="T60" fmla="*/ 2147483647 w 41"/>
                <a:gd name="T61" fmla="*/ 2147483647 h 105"/>
                <a:gd name="T62" fmla="*/ 2147483647 w 41"/>
                <a:gd name="T63" fmla="*/ 2147483647 h 105"/>
                <a:gd name="T64" fmla="*/ 2147483647 w 41"/>
                <a:gd name="T65" fmla="*/ 2147483647 h 105"/>
                <a:gd name="T66" fmla="*/ 2147483647 w 41"/>
                <a:gd name="T67" fmla="*/ 0 h 105"/>
                <a:gd name="T68" fmla="*/ 2147483647 w 41"/>
                <a:gd name="T69" fmla="*/ 2147483647 h 105"/>
                <a:gd name="T70" fmla="*/ 2147483647 w 41"/>
                <a:gd name="T71" fmla="*/ 2147483647 h 105"/>
                <a:gd name="T72" fmla="*/ 2147483647 w 41"/>
                <a:gd name="T73" fmla="*/ 2147483647 h 105"/>
                <a:gd name="T74" fmla="*/ 2147483647 w 41"/>
                <a:gd name="T75" fmla="*/ 2147483647 h 105"/>
                <a:gd name="T76" fmla="*/ 2147483647 w 41"/>
                <a:gd name="T77" fmla="*/ 2147483647 h 105"/>
                <a:gd name="T78" fmla="*/ 2147483647 w 41"/>
                <a:gd name="T79" fmla="*/ 2147483647 h 105"/>
                <a:gd name="T80" fmla="*/ 2147483647 w 41"/>
                <a:gd name="T81" fmla="*/ 2147483647 h 105"/>
                <a:gd name="T82" fmla="*/ 2147483647 w 41"/>
                <a:gd name="T83" fmla="*/ 2147483647 h 105"/>
                <a:gd name="T84" fmla="*/ 2147483647 w 41"/>
                <a:gd name="T85" fmla="*/ 2147483647 h 105"/>
                <a:gd name="T86" fmla="*/ 2147483647 w 41"/>
                <a:gd name="T87" fmla="*/ 2147483647 h 105"/>
                <a:gd name="T88" fmla="*/ 2147483647 w 41"/>
                <a:gd name="T89" fmla="*/ 2147483647 h 105"/>
                <a:gd name="T90" fmla="*/ 2147483647 w 41"/>
                <a:gd name="T91" fmla="*/ 2147483647 h 105"/>
                <a:gd name="T92" fmla="*/ 2147483647 w 41"/>
                <a:gd name="T93" fmla="*/ 2147483647 h 105"/>
                <a:gd name="T94" fmla="*/ 2147483647 w 41"/>
                <a:gd name="T95" fmla="*/ 2147483647 h 105"/>
                <a:gd name="T96" fmla="*/ 2147483647 w 41"/>
                <a:gd name="T97" fmla="*/ 2147483647 h 105"/>
                <a:gd name="T98" fmla="*/ 2147483647 w 41"/>
                <a:gd name="T99" fmla="*/ 2147483647 h 105"/>
                <a:gd name="T100" fmla="*/ 2147483647 w 41"/>
                <a:gd name="T101" fmla="*/ 2147483647 h 10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1"/>
                <a:gd name="T154" fmla="*/ 0 h 105"/>
                <a:gd name="T155" fmla="*/ 41 w 41"/>
                <a:gd name="T156" fmla="*/ 105 h 10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1" h="105">
                  <a:moveTo>
                    <a:pt x="14" y="105"/>
                  </a:moveTo>
                  <a:lnTo>
                    <a:pt x="12" y="104"/>
                  </a:lnTo>
                  <a:lnTo>
                    <a:pt x="10" y="104"/>
                  </a:lnTo>
                  <a:lnTo>
                    <a:pt x="8" y="103"/>
                  </a:lnTo>
                  <a:lnTo>
                    <a:pt x="7" y="102"/>
                  </a:lnTo>
                  <a:lnTo>
                    <a:pt x="5" y="102"/>
                  </a:lnTo>
                  <a:lnTo>
                    <a:pt x="3" y="101"/>
                  </a:lnTo>
                  <a:lnTo>
                    <a:pt x="1" y="100"/>
                  </a:lnTo>
                  <a:lnTo>
                    <a:pt x="0" y="99"/>
                  </a:lnTo>
                  <a:lnTo>
                    <a:pt x="0" y="98"/>
                  </a:lnTo>
                  <a:lnTo>
                    <a:pt x="1" y="97"/>
                  </a:lnTo>
                  <a:lnTo>
                    <a:pt x="2" y="97"/>
                  </a:lnTo>
                  <a:lnTo>
                    <a:pt x="2" y="96"/>
                  </a:lnTo>
                  <a:lnTo>
                    <a:pt x="3" y="95"/>
                  </a:lnTo>
                  <a:lnTo>
                    <a:pt x="3" y="94"/>
                  </a:lnTo>
                  <a:lnTo>
                    <a:pt x="4" y="93"/>
                  </a:lnTo>
                  <a:lnTo>
                    <a:pt x="5" y="92"/>
                  </a:lnTo>
                  <a:lnTo>
                    <a:pt x="6" y="89"/>
                  </a:lnTo>
                  <a:lnTo>
                    <a:pt x="7" y="87"/>
                  </a:lnTo>
                  <a:lnTo>
                    <a:pt x="9" y="84"/>
                  </a:lnTo>
                  <a:lnTo>
                    <a:pt x="10" y="81"/>
                  </a:lnTo>
                  <a:lnTo>
                    <a:pt x="11" y="79"/>
                  </a:lnTo>
                  <a:lnTo>
                    <a:pt x="12" y="76"/>
                  </a:lnTo>
                  <a:lnTo>
                    <a:pt x="13" y="73"/>
                  </a:lnTo>
                  <a:lnTo>
                    <a:pt x="14" y="71"/>
                  </a:lnTo>
                  <a:lnTo>
                    <a:pt x="15" y="70"/>
                  </a:lnTo>
                  <a:lnTo>
                    <a:pt x="15" y="69"/>
                  </a:lnTo>
                  <a:lnTo>
                    <a:pt x="16" y="67"/>
                  </a:lnTo>
                  <a:lnTo>
                    <a:pt x="16" y="66"/>
                  </a:lnTo>
                  <a:lnTo>
                    <a:pt x="16" y="65"/>
                  </a:lnTo>
                  <a:lnTo>
                    <a:pt x="17" y="64"/>
                  </a:lnTo>
                  <a:lnTo>
                    <a:pt x="17" y="62"/>
                  </a:lnTo>
                  <a:lnTo>
                    <a:pt x="18" y="60"/>
                  </a:lnTo>
                  <a:lnTo>
                    <a:pt x="18" y="57"/>
                  </a:lnTo>
                  <a:lnTo>
                    <a:pt x="19" y="54"/>
                  </a:lnTo>
                  <a:lnTo>
                    <a:pt x="19" y="50"/>
                  </a:lnTo>
                  <a:lnTo>
                    <a:pt x="20" y="46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20" y="34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8" y="23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7" y="17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5" y="12"/>
                  </a:lnTo>
                  <a:lnTo>
                    <a:pt x="14" y="11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5" y="4"/>
                  </a:lnTo>
                  <a:lnTo>
                    <a:pt x="17" y="3"/>
                  </a:lnTo>
                  <a:lnTo>
                    <a:pt x="19" y="2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5" y="3"/>
                  </a:lnTo>
                  <a:lnTo>
                    <a:pt x="36" y="6"/>
                  </a:lnTo>
                  <a:lnTo>
                    <a:pt x="37" y="9"/>
                  </a:lnTo>
                  <a:lnTo>
                    <a:pt x="38" y="12"/>
                  </a:lnTo>
                  <a:lnTo>
                    <a:pt x="39" y="15"/>
                  </a:lnTo>
                  <a:lnTo>
                    <a:pt x="39" y="19"/>
                  </a:lnTo>
                  <a:lnTo>
                    <a:pt x="40" y="22"/>
                  </a:lnTo>
                  <a:lnTo>
                    <a:pt x="40" y="25"/>
                  </a:lnTo>
                  <a:lnTo>
                    <a:pt x="40" y="29"/>
                  </a:lnTo>
                  <a:lnTo>
                    <a:pt x="41" y="32"/>
                  </a:lnTo>
                  <a:lnTo>
                    <a:pt x="41" y="35"/>
                  </a:lnTo>
                  <a:lnTo>
                    <a:pt x="40" y="39"/>
                  </a:lnTo>
                  <a:lnTo>
                    <a:pt x="40" y="42"/>
                  </a:lnTo>
                  <a:lnTo>
                    <a:pt x="40" y="46"/>
                  </a:lnTo>
                  <a:lnTo>
                    <a:pt x="39" y="49"/>
                  </a:lnTo>
                  <a:lnTo>
                    <a:pt x="39" y="53"/>
                  </a:lnTo>
                  <a:lnTo>
                    <a:pt x="38" y="56"/>
                  </a:lnTo>
                  <a:lnTo>
                    <a:pt x="37" y="59"/>
                  </a:lnTo>
                  <a:lnTo>
                    <a:pt x="36" y="63"/>
                  </a:lnTo>
                  <a:lnTo>
                    <a:pt x="36" y="66"/>
                  </a:lnTo>
                  <a:lnTo>
                    <a:pt x="34" y="69"/>
                  </a:lnTo>
                  <a:lnTo>
                    <a:pt x="33" y="73"/>
                  </a:lnTo>
                  <a:lnTo>
                    <a:pt x="32" y="76"/>
                  </a:lnTo>
                  <a:lnTo>
                    <a:pt x="31" y="79"/>
                  </a:lnTo>
                  <a:lnTo>
                    <a:pt x="29" y="82"/>
                  </a:lnTo>
                  <a:lnTo>
                    <a:pt x="28" y="85"/>
                  </a:lnTo>
                  <a:lnTo>
                    <a:pt x="26" y="88"/>
                  </a:lnTo>
                  <a:lnTo>
                    <a:pt x="25" y="91"/>
                  </a:lnTo>
                  <a:lnTo>
                    <a:pt x="23" y="94"/>
                  </a:lnTo>
                  <a:lnTo>
                    <a:pt x="21" y="97"/>
                  </a:lnTo>
                  <a:lnTo>
                    <a:pt x="19" y="100"/>
                  </a:lnTo>
                  <a:lnTo>
                    <a:pt x="18" y="102"/>
                  </a:lnTo>
                  <a:lnTo>
                    <a:pt x="16" y="104"/>
                  </a:lnTo>
                  <a:lnTo>
                    <a:pt x="14" y="105"/>
                  </a:lnTo>
                  <a:close/>
                </a:path>
              </a:pathLst>
            </a:custGeom>
            <a:solidFill>
              <a:srgbClr val="E9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5" name="Freeform 133"/>
            <p:cNvSpPr>
              <a:spLocks/>
            </p:cNvSpPr>
            <p:nvPr/>
          </p:nvSpPr>
          <p:spPr bwMode="auto">
            <a:xfrm>
              <a:off x="3551" y="2207"/>
              <a:ext cx="226" cy="414"/>
            </a:xfrm>
            <a:custGeom>
              <a:avLst/>
              <a:gdLst>
                <a:gd name="T0" fmla="*/ 0 w 48"/>
                <a:gd name="T1" fmla="*/ 2147483647 h 92"/>
                <a:gd name="T2" fmla="*/ 0 w 48"/>
                <a:gd name="T3" fmla="*/ 2147483647 h 92"/>
                <a:gd name="T4" fmla="*/ 2147483647 w 48"/>
                <a:gd name="T5" fmla="*/ 2147483647 h 92"/>
                <a:gd name="T6" fmla="*/ 2147483647 w 48"/>
                <a:gd name="T7" fmla="*/ 2147483647 h 92"/>
                <a:gd name="T8" fmla="*/ 2147483647 w 48"/>
                <a:gd name="T9" fmla="*/ 2147483647 h 92"/>
                <a:gd name="T10" fmla="*/ 2147483647 w 48"/>
                <a:gd name="T11" fmla="*/ 2147483647 h 92"/>
                <a:gd name="T12" fmla="*/ 2147483647 w 48"/>
                <a:gd name="T13" fmla="*/ 2147483647 h 92"/>
                <a:gd name="T14" fmla="*/ 2147483647 w 48"/>
                <a:gd name="T15" fmla="*/ 2147483647 h 92"/>
                <a:gd name="T16" fmla="*/ 2147483647 w 48"/>
                <a:gd name="T17" fmla="*/ 2147483647 h 92"/>
                <a:gd name="T18" fmla="*/ 2147483647 w 48"/>
                <a:gd name="T19" fmla="*/ 2147483647 h 92"/>
                <a:gd name="T20" fmla="*/ 2147483647 w 48"/>
                <a:gd name="T21" fmla="*/ 2147483647 h 92"/>
                <a:gd name="T22" fmla="*/ 2147483647 w 48"/>
                <a:gd name="T23" fmla="*/ 2147483647 h 92"/>
                <a:gd name="T24" fmla="*/ 2147483647 w 48"/>
                <a:gd name="T25" fmla="*/ 2147483647 h 92"/>
                <a:gd name="T26" fmla="*/ 2147483647 w 48"/>
                <a:gd name="T27" fmla="*/ 2147483647 h 92"/>
                <a:gd name="T28" fmla="*/ 2147483647 w 48"/>
                <a:gd name="T29" fmla="*/ 2147483647 h 92"/>
                <a:gd name="T30" fmla="*/ 2147483647 w 48"/>
                <a:gd name="T31" fmla="*/ 2147483647 h 92"/>
                <a:gd name="T32" fmla="*/ 2147483647 w 48"/>
                <a:gd name="T33" fmla="*/ 2147483647 h 92"/>
                <a:gd name="T34" fmla="*/ 2147483647 w 48"/>
                <a:gd name="T35" fmla="*/ 2147483647 h 92"/>
                <a:gd name="T36" fmla="*/ 2147483647 w 48"/>
                <a:gd name="T37" fmla="*/ 2147483647 h 92"/>
                <a:gd name="T38" fmla="*/ 2147483647 w 48"/>
                <a:gd name="T39" fmla="*/ 2147483647 h 92"/>
                <a:gd name="T40" fmla="*/ 2147483647 w 48"/>
                <a:gd name="T41" fmla="*/ 2147483647 h 92"/>
                <a:gd name="T42" fmla="*/ 2147483647 w 48"/>
                <a:gd name="T43" fmla="*/ 2147483647 h 92"/>
                <a:gd name="T44" fmla="*/ 2147483647 w 48"/>
                <a:gd name="T45" fmla="*/ 2147483647 h 92"/>
                <a:gd name="T46" fmla="*/ 2147483647 w 48"/>
                <a:gd name="T47" fmla="*/ 2147483647 h 92"/>
                <a:gd name="T48" fmla="*/ 2147483647 w 48"/>
                <a:gd name="T49" fmla="*/ 2147483647 h 92"/>
                <a:gd name="T50" fmla="*/ 2147483647 w 48"/>
                <a:gd name="T51" fmla="*/ 2147483647 h 92"/>
                <a:gd name="T52" fmla="*/ 2147483647 w 48"/>
                <a:gd name="T53" fmla="*/ 2147483647 h 92"/>
                <a:gd name="T54" fmla="*/ 2147483647 w 48"/>
                <a:gd name="T55" fmla="*/ 2147483647 h 92"/>
                <a:gd name="T56" fmla="*/ 2147483647 w 48"/>
                <a:gd name="T57" fmla="*/ 2147483647 h 92"/>
                <a:gd name="T58" fmla="*/ 2147483647 w 48"/>
                <a:gd name="T59" fmla="*/ 2147483647 h 92"/>
                <a:gd name="T60" fmla="*/ 2147483647 w 48"/>
                <a:gd name="T61" fmla="*/ 2147483647 h 92"/>
                <a:gd name="T62" fmla="*/ 2147483647 w 48"/>
                <a:gd name="T63" fmla="*/ 2147483647 h 92"/>
                <a:gd name="T64" fmla="*/ 2147483647 w 48"/>
                <a:gd name="T65" fmla="*/ 2147483647 h 92"/>
                <a:gd name="T66" fmla="*/ 2147483647 w 48"/>
                <a:gd name="T67" fmla="*/ 2147483647 h 92"/>
                <a:gd name="T68" fmla="*/ 2147483647 w 48"/>
                <a:gd name="T69" fmla="*/ 2147483647 h 92"/>
                <a:gd name="T70" fmla="*/ 2147483647 w 48"/>
                <a:gd name="T71" fmla="*/ 2147483647 h 92"/>
                <a:gd name="T72" fmla="*/ 2147483647 w 48"/>
                <a:gd name="T73" fmla="*/ 2147483647 h 92"/>
                <a:gd name="T74" fmla="*/ 2147483647 w 48"/>
                <a:gd name="T75" fmla="*/ 2147483647 h 92"/>
                <a:gd name="T76" fmla="*/ 2147483647 w 48"/>
                <a:gd name="T77" fmla="*/ 2147483647 h 92"/>
                <a:gd name="T78" fmla="*/ 2147483647 w 48"/>
                <a:gd name="T79" fmla="*/ 2147483647 h 92"/>
                <a:gd name="T80" fmla="*/ 2147483647 w 48"/>
                <a:gd name="T81" fmla="*/ 2147483647 h 92"/>
                <a:gd name="T82" fmla="*/ 2147483647 w 48"/>
                <a:gd name="T83" fmla="*/ 2147483647 h 92"/>
                <a:gd name="T84" fmla="*/ 2147483647 w 48"/>
                <a:gd name="T85" fmla="*/ 2147483647 h 92"/>
                <a:gd name="T86" fmla="*/ 2147483647 w 48"/>
                <a:gd name="T87" fmla="*/ 2147483647 h 92"/>
                <a:gd name="T88" fmla="*/ 2147483647 w 48"/>
                <a:gd name="T89" fmla="*/ 2147483647 h 92"/>
                <a:gd name="T90" fmla="*/ 2147483647 w 48"/>
                <a:gd name="T91" fmla="*/ 2147483647 h 92"/>
                <a:gd name="T92" fmla="*/ 2147483647 w 48"/>
                <a:gd name="T93" fmla="*/ 2147483647 h 92"/>
                <a:gd name="T94" fmla="*/ 2147483647 w 48"/>
                <a:gd name="T95" fmla="*/ 2147483647 h 92"/>
                <a:gd name="T96" fmla="*/ 0 w 48"/>
                <a:gd name="T97" fmla="*/ 2147483647 h 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"/>
                <a:gd name="T148" fmla="*/ 0 h 92"/>
                <a:gd name="T149" fmla="*/ 48 w 48"/>
                <a:gd name="T150" fmla="*/ 92 h 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" h="92">
                  <a:moveTo>
                    <a:pt x="0" y="92"/>
                  </a:moveTo>
                  <a:lnTo>
                    <a:pt x="0" y="91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1" y="88"/>
                  </a:lnTo>
                  <a:lnTo>
                    <a:pt x="2" y="87"/>
                  </a:lnTo>
                  <a:lnTo>
                    <a:pt x="3" y="86"/>
                  </a:lnTo>
                  <a:lnTo>
                    <a:pt x="3" y="85"/>
                  </a:lnTo>
                  <a:lnTo>
                    <a:pt x="4" y="85"/>
                  </a:lnTo>
                  <a:lnTo>
                    <a:pt x="5" y="84"/>
                  </a:lnTo>
                  <a:lnTo>
                    <a:pt x="5" y="83"/>
                  </a:lnTo>
                  <a:lnTo>
                    <a:pt x="6" y="81"/>
                  </a:lnTo>
                  <a:lnTo>
                    <a:pt x="8" y="79"/>
                  </a:lnTo>
                  <a:lnTo>
                    <a:pt x="9" y="77"/>
                  </a:lnTo>
                  <a:lnTo>
                    <a:pt x="11" y="74"/>
                  </a:lnTo>
                  <a:lnTo>
                    <a:pt x="12" y="71"/>
                  </a:lnTo>
                  <a:lnTo>
                    <a:pt x="14" y="69"/>
                  </a:lnTo>
                  <a:lnTo>
                    <a:pt x="15" y="66"/>
                  </a:lnTo>
                  <a:lnTo>
                    <a:pt x="16" y="64"/>
                  </a:lnTo>
                  <a:lnTo>
                    <a:pt x="17" y="63"/>
                  </a:lnTo>
                  <a:lnTo>
                    <a:pt x="17" y="62"/>
                  </a:lnTo>
                  <a:lnTo>
                    <a:pt x="18" y="61"/>
                  </a:lnTo>
                  <a:lnTo>
                    <a:pt x="18" y="60"/>
                  </a:lnTo>
                  <a:lnTo>
                    <a:pt x="19" y="59"/>
                  </a:lnTo>
                  <a:lnTo>
                    <a:pt x="19" y="58"/>
                  </a:lnTo>
                  <a:lnTo>
                    <a:pt x="19" y="57"/>
                  </a:lnTo>
                  <a:lnTo>
                    <a:pt x="20" y="56"/>
                  </a:lnTo>
                  <a:lnTo>
                    <a:pt x="20" y="53"/>
                  </a:lnTo>
                  <a:lnTo>
                    <a:pt x="21" y="50"/>
                  </a:lnTo>
                  <a:lnTo>
                    <a:pt x="21" y="47"/>
                  </a:lnTo>
                  <a:lnTo>
                    <a:pt x="22" y="43"/>
                  </a:lnTo>
                  <a:lnTo>
                    <a:pt x="22" y="40"/>
                  </a:lnTo>
                  <a:lnTo>
                    <a:pt x="23" y="36"/>
                  </a:lnTo>
                  <a:lnTo>
                    <a:pt x="23" y="32"/>
                  </a:lnTo>
                  <a:lnTo>
                    <a:pt x="23" y="28"/>
                  </a:lnTo>
                  <a:lnTo>
                    <a:pt x="23" y="24"/>
                  </a:lnTo>
                  <a:lnTo>
                    <a:pt x="23" y="21"/>
                  </a:lnTo>
                  <a:lnTo>
                    <a:pt x="23" y="17"/>
                  </a:lnTo>
                  <a:lnTo>
                    <a:pt x="23" y="13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4" y="4"/>
                  </a:lnTo>
                  <a:lnTo>
                    <a:pt x="25" y="5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29" y="9"/>
                  </a:lnTo>
                  <a:lnTo>
                    <a:pt x="30" y="10"/>
                  </a:lnTo>
                  <a:lnTo>
                    <a:pt x="31" y="12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3" y="17"/>
                  </a:lnTo>
                  <a:lnTo>
                    <a:pt x="34" y="18"/>
                  </a:lnTo>
                  <a:lnTo>
                    <a:pt x="34" y="20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6" y="23"/>
                  </a:lnTo>
                  <a:lnTo>
                    <a:pt x="37" y="23"/>
                  </a:lnTo>
                  <a:lnTo>
                    <a:pt x="38" y="23"/>
                  </a:lnTo>
                  <a:lnTo>
                    <a:pt x="39" y="22"/>
                  </a:lnTo>
                  <a:lnTo>
                    <a:pt x="40" y="22"/>
                  </a:lnTo>
                  <a:lnTo>
                    <a:pt x="41" y="22"/>
                  </a:lnTo>
                  <a:lnTo>
                    <a:pt x="42" y="21"/>
                  </a:lnTo>
                  <a:lnTo>
                    <a:pt x="42" y="20"/>
                  </a:lnTo>
                  <a:lnTo>
                    <a:pt x="43" y="19"/>
                  </a:lnTo>
                  <a:lnTo>
                    <a:pt x="45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8" y="14"/>
                  </a:lnTo>
                  <a:lnTo>
                    <a:pt x="47" y="16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5" y="23"/>
                  </a:lnTo>
                  <a:lnTo>
                    <a:pt x="45" y="24"/>
                  </a:lnTo>
                  <a:lnTo>
                    <a:pt x="44" y="25"/>
                  </a:lnTo>
                  <a:lnTo>
                    <a:pt x="44" y="26"/>
                  </a:lnTo>
                  <a:lnTo>
                    <a:pt x="43" y="27"/>
                  </a:lnTo>
                  <a:lnTo>
                    <a:pt x="42" y="28"/>
                  </a:lnTo>
                  <a:lnTo>
                    <a:pt x="41" y="29"/>
                  </a:lnTo>
                  <a:lnTo>
                    <a:pt x="40" y="30"/>
                  </a:lnTo>
                  <a:lnTo>
                    <a:pt x="39" y="31"/>
                  </a:lnTo>
                  <a:lnTo>
                    <a:pt x="37" y="32"/>
                  </a:lnTo>
                  <a:lnTo>
                    <a:pt x="37" y="35"/>
                  </a:lnTo>
                  <a:lnTo>
                    <a:pt x="37" y="38"/>
                  </a:lnTo>
                  <a:lnTo>
                    <a:pt x="36" y="41"/>
                  </a:lnTo>
                  <a:lnTo>
                    <a:pt x="36" y="45"/>
                  </a:lnTo>
                  <a:lnTo>
                    <a:pt x="35" y="48"/>
                  </a:lnTo>
                  <a:lnTo>
                    <a:pt x="35" y="50"/>
                  </a:lnTo>
                  <a:lnTo>
                    <a:pt x="34" y="53"/>
                  </a:lnTo>
                  <a:lnTo>
                    <a:pt x="33" y="56"/>
                  </a:lnTo>
                  <a:lnTo>
                    <a:pt x="32" y="59"/>
                  </a:lnTo>
                  <a:lnTo>
                    <a:pt x="31" y="62"/>
                  </a:lnTo>
                  <a:lnTo>
                    <a:pt x="30" y="65"/>
                  </a:lnTo>
                  <a:lnTo>
                    <a:pt x="28" y="67"/>
                  </a:lnTo>
                  <a:lnTo>
                    <a:pt x="27" y="70"/>
                  </a:lnTo>
                  <a:lnTo>
                    <a:pt x="26" y="71"/>
                  </a:lnTo>
                  <a:lnTo>
                    <a:pt x="25" y="72"/>
                  </a:lnTo>
                  <a:lnTo>
                    <a:pt x="24" y="73"/>
                  </a:lnTo>
                  <a:lnTo>
                    <a:pt x="22" y="74"/>
                  </a:lnTo>
                  <a:lnTo>
                    <a:pt x="21" y="76"/>
                  </a:lnTo>
                  <a:lnTo>
                    <a:pt x="20" y="77"/>
                  </a:lnTo>
                  <a:lnTo>
                    <a:pt x="20" y="76"/>
                  </a:lnTo>
                  <a:lnTo>
                    <a:pt x="19" y="77"/>
                  </a:lnTo>
                  <a:lnTo>
                    <a:pt x="19" y="78"/>
                  </a:lnTo>
                  <a:lnTo>
                    <a:pt x="18" y="78"/>
                  </a:lnTo>
                  <a:lnTo>
                    <a:pt x="17" y="78"/>
                  </a:lnTo>
                  <a:lnTo>
                    <a:pt x="16" y="78"/>
                  </a:lnTo>
                  <a:lnTo>
                    <a:pt x="15" y="78"/>
                  </a:lnTo>
                  <a:lnTo>
                    <a:pt x="14" y="78"/>
                  </a:lnTo>
                  <a:lnTo>
                    <a:pt x="13" y="79"/>
                  </a:lnTo>
                  <a:lnTo>
                    <a:pt x="12" y="80"/>
                  </a:lnTo>
                  <a:lnTo>
                    <a:pt x="11" y="80"/>
                  </a:lnTo>
                  <a:lnTo>
                    <a:pt x="10" y="82"/>
                  </a:lnTo>
                  <a:lnTo>
                    <a:pt x="9" y="83"/>
                  </a:lnTo>
                  <a:lnTo>
                    <a:pt x="9" y="84"/>
                  </a:lnTo>
                  <a:lnTo>
                    <a:pt x="8" y="85"/>
                  </a:lnTo>
                  <a:lnTo>
                    <a:pt x="7" y="86"/>
                  </a:lnTo>
                  <a:lnTo>
                    <a:pt x="7" y="87"/>
                  </a:lnTo>
                  <a:lnTo>
                    <a:pt x="6" y="89"/>
                  </a:lnTo>
                  <a:lnTo>
                    <a:pt x="5" y="90"/>
                  </a:lnTo>
                  <a:lnTo>
                    <a:pt x="4" y="90"/>
                  </a:lnTo>
                  <a:lnTo>
                    <a:pt x="4" y="91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E9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6" name="Freeform 134"/>
            <p:cNvSpPr>
              <a:spLocks/>
            </p:cNvSpPr>
            <p:nvPr/>
          </p:nvSpPr>
          <p:spPr bwMode="auto">
            <a:xfrm>
              <a:off x="3028" y="2497"/>
              <a:ext cx="129" cy="119"/>
            </a:xfrm>
            <a:custGeom>
              <a:avLst/>
              <a:gdLst>
                <a:gd name="T0" fmla="*/ 2147483647 w 27"/>
                <a:gd name="T1" fmla="*/ 2147483647 h 27"/>
                <a:gd name="T2" fmla="*/ 2147483647 w 27"/>
                <a:gd name="T3" fmla="*/ 2147483647 h 27"/>
                <a:gd name="T4" fmla="*/ 2147483647 w 27"/>
                <a:gd name="T5" fmla="*/ 2147483647 h 27"/>
                <a:gd name="T6" fmla="*/ 2147483647 w 27"/>
                <a:gd name="T7" fmla="*/ 2147483647 h 27"/>
                <a:gd name="T8" fmla="*/ 2147483647 w 27"/>
                <a:gd name="T9" fmla="*/ 2147483647 h 27"/>
                <a:gd name="T10" fmla="*/ 2147483647 w 27"/>
                <a:gd name="T11" fmla="*/ 2147483647 h 27"/>
                <a:gd name="T12" fmla="*/ 2147483647 w 27"/>
                <a:gd name="T13" fmla="*/ 2147483647 h 27"/>
                <a:gd name="T14" fmla="*/ 2147483647 w 27"/>
                <a:gd name="T15" fmla="*/ 2147483647 h 27"/>
                <a:gd name="T16" fmla="*/ 2147483647 w 27"/>
                <a:gd name="T17" fmla="*/ 2147483647 h 27"/>
                <a:gd name="T18" fmla="*/ 2147483647 w 27"/>
                <a:gd name="T19" fmla="*/ 2147483647 h 27"/>
                <a:gd name="T20" fmla="*/ 2147483647 w 27"/>
                <a:gd name="T21" fmla="*/ 2147483647 h 27"/>
                <a:gd name="T22" fmla="*/ 0 w 27"/>
                <a:gd name="T23" fmla="*/ 2147483647 h 27"/>
                <a:gd name="T24" fmla="*/ 0 w 27"/>
                <a:gd name="T25" fmla="*/ 2147483647 h 27"/>
                <a:gd name="T26" fmla="*/ 0 w 27"/>
                <a:gd name="T27" fmla="*/ 2147483647 h 27"/>
                <a:gd name="T28" fmla="*/ 0 w 27"/>
                <a:gd name="T29" fmla="*/ 2147483647 h 27"/>
                <a:gd name="T30" fmla="*/ 2147483647 w 27"/>
                <a:gd name="T31" fmla="*/ 2147483647 h 27"/>
                <a:gd name="T32" fmla="*/ 2147483647 w 27"/>
                <a:gd name="T33" fmla="*/ 2147483647 h 27"/>
                <a:gd name="T34" fmla="*/ 2147483647 w 27"/>
                <a:gd name="T35" fmla="*/ 2147483647 h 27"/>
                <a:gd name="T36" fmla="*/ 2147483647 w 27"/>
                <a:gd name="T37" fmla="*/ 2147483647 h 27"/>
                <a:gd name="T38" fmla="*/ 2147483647 w 27"/>
                <a:gd name="T39" fmla="*/ 0 h 27"/>
                <a:gd name="T40" fmla="*/ 2147483647 w 27"/>
                <a:gd name="T41" fmla="*/ 2147483647 h 27"/>
                <a:gd name="T42" fmla="*/ 2147483647 w 27"/>
                <a:gd name="T43" fmla="*/ 2147483647 h 27"/>
                <a:gd name="T44" fmla="*/ 2147483647 w 27"/>
                <a:gd name="T45" fmla="*/ 2147483647 h 27"/>
                <a:gd name="T46" fmla="*/ 2147483647 w 27"/>
                <a:gd name="T47" fmla="*/ 2147483647 h 27"/>
                <a:gd name="T48" fmla="*/ 2147483647 w 27"/>
                <a:gd name="T49" fmla="*/ 2147483647 h 27"/>
                <a:gd name="T50" fmla="*/ 2147483647 w 27"/>
                <a:gd name="T51" fmla="*/ 2147483647 h 27"/>
                <a:gd name="T52" fmla="*/ 2147483647 w 27"/>
                <a:gd name="T53" fmla="*/ 2147483647 h 27"/>
                <a:gd name="T54" fmla="*/ 2147483647 w 27"/>
                <a:gd name="T55" fmla="*/ 2147483647 h 27"/>
                <a:gd name="T56" fmla="*/ 2147483647 w 27"/>
                <a:gd name="T57" fmla="*/ 2147483647 h 27"/>
                <a:gd name="T58" fmla="*/ 2147483647 w 27"/>
                <a:gd name="T59" fmla="*/ 2147483647 h 27"/>
                <a:gd name="T60" fmla="*/ 2147483647 w 27"/>
                <a:gd name="T61" fmla="*/ 2147483647 h 27"/>
                <a:gd name="T62" fmla="*/ 2147483647 w 27"/>
                <a:gd name="T63" fmla="*/ 2147483647 h 27"/>
                <a:gd name="T64" fmla="*/ 2147483647 w 27"/>
                <a:gd name="T65" fmla="*/ 2147483647 h 27"/>
                <a:gd name="T66" fmla="*/ 2147483647 w 27"/>
                <a:gd name="T67" fmla="*/ 2147483647 h 27"/>
                <a:gd name="T68" fmla="*/ 2147483647 w 27"/>
                <a:gd name="T69" fmla="*/ 2147483647 h 27"/>
                <a:gd name="T70" fmla="*/ 2147483647 w 27"/>
                <a:gd name="T71" fmla="*/ 2147483647 h 27"/>
                <a:gd name="T72" fmla="*/ 2147483647 w 27"/>
                <a:gd name="T73" fmla="*/ 2147483647 h 27"/>
                <a:gd name="T74" fmla="*/ 2147483647 w 27"/>
                <a:gd name="T75" fmla="*/ 2147483647 h 27"/>
                <a:gd name="T76" fmla="*/ 2147483647 w 27"/>
                <a:gd name="T77" fmla="*/ 2147483647 h 27"/>
                <a:gd name="T78" fmla="*/ 2147483647 w 27"/>
                <a:gd name="T79" fmla="*/ 2147483647 h 27"/>
                <a:gd name="T80" fmla="*/ 2147483647 w 27"/>
                <a:gd name="T81" fmla="*/ 2147483647 h 27"/>
                <a:gd name="T82" fmla="*/ 2147483647 w 27"/>
                <a:gd name="T83" fmla="*/ 2147483647 h 27"/>
                <a:gd name="T84" fmla="*/ 2147483647 w 27"/>
                <a:gd name="T85" fmla="*/ 2147483647 h 27"/>
                <a:gd name="T86" fmla="*/ 2147483647 w 27"/>
                <a:gd name="T87" fmla="*/ 2147483647 h 27"/>
                <a:gd name="T88" fmla="*/ 2147483647 w 27"/>
                <a:gd name="T89" fmla="*/ 2147483647 h 27"/>
                <a:gd name="T90" fmla="*/ 2147483647 w 27"/>
                <a:gd name="T91" fmla="*/ 2147483647 h 27"/>
                <a:gd name="T92" fmla="*/ 2147483647 w 27"/>
                <a:gd name="T93" fmla="*/ 2147483647 h 27"/>
                <a:gd name="T94" fmla="*/ 2147483647 w 27"/>
                <a:gd name="T95" fmla="*/ 2147483647 h 27"/>
                <a:gd name="T96" fmla="*/ 2147483647 w 27"/>
                <a:gd name="T97" fmla="*/ 2147483647 h 27"/>
                <a:gd name="T98" fmla="*/ 2147483647 w 27"/>
                <a:gd name="T99" fmla="*/ 2147483647 h 27"/>
                <a:gd name="T100" fmla="*/ 2147483647 w 27"/>
                <a:gd name="T101" fmla="*/ 2147483647 h 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"/>
                <a:gd name="T154" fmla="*/ 0 h 27"/>
                <a:gd name="T155" fmla="*/ 27 w 27"/>
                <a:gd name="T156" fmla="*/ 27 h 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" h="27">
                  <a:moveTo>
                    <a:pt x="24" y="27"/>
                  </a:moveTo>
                  <a:lnTo>
                    <a:pt x="21" y="25"/>
                  </a:lnTo>
                  <a:lnTo>
                    <a:pt x="17" y="22"/>
                  </a:lnTo>
                  <a:lnTo>
                    <a:pt x="14" y="20"/>
                  </a:lnTo>
                  <a:lnTo>
                    <a:pt x="11" y="17"/>
                  </a:lnTo>
                  <a:lnTo>
                    <a:pt x="8" y="14"/>
                  </a:lnTo>
                  <a:lnTo>
                    <a:pt x="6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2" y="8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2"/>
                  </a:lnTo>
                  <a:lnTo>
                    <a:pt x="6" y="3"/>
                  </a:lnTo>
                  <a:lnTo>
                    <a:pt x="7" y="4"/>
                  </a:lnTo>
                  <a:lnTo>
                    <a:pt x="8" y="5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5" y="8"/>
                  </a:lnTo>
                  <a:lnTo>
                    <a:pt x="18" y="9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3" y="11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5" y="19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27"/>
                  </a:lnTo>
                  <a:lnTo>
                    <a:pt x="24" y="27"/>
                  </a:lnTo>
                  <a:close/>
                </a:path>
              </a:pathLst>
            </a:custGeom>
            <a:solidFill>
              <a:srgbClr val="7D2A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7" name="Freeform 135"/>
            <p:cNvSpPr>
              <a:spLocks/>
            </p:cNvSpPr>
            <p:nvPr/>
          </p:nvSpPr>
          <p:spPr bwMode="auto">
            <a:xfrm>
              <a:off x="3198" y="2551"/>
              <a:ext cx="49" cy="48"/>
            </a:xfrm>
            <a:custGeom>
              <a:avLst/>
              <a:gdLst>
                <a:gd name="T0" fmla="*/ 2147483647 w 10"/>
                <a:gd name="T1" fmla="*/ 2147483647 h 11"/>
                <a:gd name="T2" fmla="*/ 2147483647 w 10"/>
                <a:gd name="T3" fmla="*/ 2147483647 h 11"/>
                <a:gd name="T4" fmla="*/ 2147483647 w 10"/>
                <a:gd name="T5" fmla="*/ 2147483647 h 11"/>
                <a:gd name="T6" fmla="*/ 2147483647 w 10"/>
                <a:gd name="T7" fmla="*/ 2147483647 h 11"/>
                <a:gd name="T8" fmla="*/ 2147483647 w 10"/>
                <a:gd name="T9" fmla="*/ 2147483647 h 11"/>
                <a:gd name="T10" fmla="*/ 2147483647 w 10"/>
                <a:gd name="T11" fmla="*/ 2147483647 h 11"/>
                <a:gd name="T12" fmla="*/ 2147483647 w 10"/>
                <a:gd name="T13" fmla="*/ 2147483647 h 11"/>
                <a:gd name="T14" fmla="*/ 2147483647 w 10"/>
                <a:gd name="T15" fmla="*/ 2147483647 h 11"/>
                <a:gd name="T16" fmla="*/ 0 w 10"/>
                <a:gd name="T17" fmla="*/ 2147483647 h 11"/>
                <a:gd name="T18" fmla="*/ 0 w 10"/>
                <a:gd name="T19" fmla="*/ 2147483647 h 11"/>
                <a:gd name="T20" fmla="*/ 0 w 10"/>
                <a:gd name="T21" fmla="*/ 2147483647 h 11"/>
                <a:gd name="T22" fmla="*/ 0 w 10"/>
                <a:gd name="T23" fmla="*/ 2147483647 h 11"/>
                <a:gd name="T24" fmla="*/ 2147483647 w 10"/>
                <a:gd name="T25" fmla="*/ 2147483647 h 11"/>
                <a:gd name="T26" fmla="*/ 2147483647 w 10"/>
                <a:gd name="T27" fmla="*/ 2147483647 h 11"/>
                <a:gd name="T28" fmla="*/ 2147483647 w 10"/>
                <a:gd name="T29" fmla="*/ 2147483647 h 11"/>
                <a:gd name="T30" fmla="*/ 2147483647 w 10"/>
                <a:gd name="T31" fmla="*/ 0 h 11"/>
                <a:gd name="T32" fmla="*/ 2147483647 w 10"/>
                <a:gd name="T33" fmla="*/ 0 h 11"/>
                <a:gd name="T34" fmla="*/ 2147483647 w 10"/>
                <a:gd name="T35" fmla="*/ 2147483647 h 11"/>
                <a:gd name="T36" fmla="*/ 2147483647 w 10"/>
                <a:gd name="T37" fmla="*/ 2147483647 h 11"/>
                <a:gd name="T38" fmla="*/ 2147483647 w 10"/>
                <a:gd name="T39" fmla="*/ 2147483647 h 11"/>
                <a:gd name="T40" fmla="*/ 2147483647 w 10"/>
                <a:gd name="T41" fmla="*/ 2147483647 h 11"/>
                <a:gd name="T42" fmla="*/ 2147483647 w 10"/>
                <a:gd name="T43" fmla="*/ 2147483647 h 11"/>
                <a:gd name="T44" fmla="*/ 2147483647 w 10"/>
                <a:gd name="T45" fmla="*/ 2147483647 h 11"/>
                <a:gd name="T46" fmla="*/ 2147483647 w 10"/>
                <a:gd name="T47" fmla="*/ 2147483647 h 11"/>
                <a:gd name="T48" fmla="*/ 2147483647 w 10"/>
                <a:gd name="T49" fmla="*/ 2147483647 h 11"/>
                <a:gd name="T50" fmla="*/ 2147483647 w 10"/>
                <a:gd name="T51" fmla="*/ 2147483647 h 11"/>
                <a:gd name="T52" fmla="*/ 2147483647 w 10"/>
                <a:gd name="T53" fmla="*/ 2147483647 h 11"/>
                <a:gd name="T54" fmla="*/ 2147483647 w 10"/>
                <a:gd name="T55" fmla="*/ 2147483647 h 11"/>
                <a:gd name="T56" fmla="*/ 2147483647 w 10"/>
                <a:gd name="T57" fmla="*/ 2147483647 h 11"/>
                <a:gd name="T58" fmla="*/ 2147483647 w 10"/>
                <a:gd name="T59" fmla="*/ 2147483647 h 11"/>
                <a:gd name="T60" fmla="*/ 2147483647 w 10"/>
                <a:gd name="T61" fmla="*/ 2147483647 h 1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"/>
                <a:gd name="T94" fmla="*/ 0 h 11"/>
                <a:gd name="T95" fmla="*/ 10 w 10"/>
                <a:gd name="T96" fmla="*/ 11 h 1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" h="11">
                  <a:moveTo>
                    <a:pt x="10" y="11"/>
                  </a:moveTo>
                  <a:lnTo>
                    <a:pt x="8" y="10"/>
                  </a:lnTo>
                  <a:lnTo>
                    <a:pt x="7" y="9"/>
                  </a:lnTo>
                  <a:lnTo>
                    <a:pt x="5" y="8"/>
                  </a:lnTo>
                  <a:lnTo>
                    <a:pt x="4" y="7"/>
                  </a:lnTo>
                  <a:lnTo>
                    <a:pt x="3" y="6"/>
                  </a:lnTo>
                  <a:lnTo>
                    <a:pt x="2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5" y="2"/>
                  </a:lnTo>
                  <a:lnTo>
                    <a:pt x="6" y="4"/>
                  </a:lnTo>
                  <a:lnTo>
                    <a:pt x="7" y="5"/>
                  </a:lnTo>
                  <a:lnTo>
                    <a:pt x="8" y="6"/>
                  </a:lnTo>
                  <a:lnTo>
                    <a:pt x="9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E9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8" name="Freeform 136"/>
            <p:cNvSpPr>
              <a:spLocks/>
            </p:cNvSpPr>
            <p:nvPr/>
          </p:nvSpPr>
          <p:spPr bwMode="auto">
            <a:xfrm>
              <a:off x="3432" y="2158"/>
              <a:ext cx="222" cy="432"/>
            </a:xfrm>
            <a:custGeom>
              <a:avLst/>
              <a:gdLst>
                <a:gd name="T0" fmla="*/ 2147483647 w 47"/>
                <a:gd name="T1" fmla="*/ 2147483647 h 96"/>
                <a:gd name="T2" fmla="*/ 2147483647 w 47"/>
                <a:gd name="T3" fmla="*/ 2147483647 h 96"/>
                <a:gd name="T4" fmla="*/ 2147483647 w 47"/>
                <a:gd name="T5" fmla="*/ 2147483647 h 96"/>
                <a:gd name="T6" fmla="*/ 2147483647 w 47"/>
                <a:gd name="T7" fmla="*/ 2147483647 h 96"/>
                <a:gd name="T8" fmla="*/ 2147483647 w 47"/>
                <a:gd name="T9" fmla="*/ 2147483647 h 96"/>
                <a:gd name="T10" fmla="*/ 2147483647 w 47"/>
                <a:gd name="T11" fmla="*/ 2147483647 h 96"/>
                <a:gd name="T12" fmla="*/ 2147483647 w 47"/>
                <a:gd name="T13" fmla="*/ 2147483647 h 96"/>
                <a:gd name="T14" fmla="*/ 2147483647 w 47"/>
                <a:gd name="T15" fmla="*/ 2147483647 h 96"/>
                <a:gd name="T16" fmla="*/ 2147483647 w 47"/>
                <a:gd name="T17" fmla="*/ 2147483647 h 96"/>
                <a:gd name="T18" fmla="*/ 2147483647 w 47"/>
                <a:gd name="T19" fmla="*/ 2147483647 h 96"/>
                <a:gd name="T20" fmla="*/ 2147483647 w 47"/>
                <a:gd name="T21" fmla="*/ 2147483647 h 96"/>
                <a:gd name="T22" fmla="*/ 2147483647 w 47"/>
                <a:gd name="T23" fmla="*/ 2147483647 h 96"/>
                <a:gd name="T24" fmla="*/ 2147483647 w 47"/>
                <a:gd name="T25" fmla="*/ 2147483647 h 96"/>
                <a:gd name="T26" fmla="*/ 2147483647 w 47"/>
                <a:gd name="T27" fmla="*/ 2147483647 h 96"/>
                <a:gd name="T28" fmla="*/ 2147483647 w 47"/>
                <a:gd name="T29" fmla="*/ 2147483647 h 96"/>
                <a:gd name="T30" fmla="*/ 2147483647 w 47"/>
                <a:gd name="T31" fmla="*/ 2147483647 h 96"/>
                <a:gd name="T32" fmla="*/ 2147483647 w 47"/>
                <a:gd name="T33" fmla="*/ 2147483647 h 96"/>
                <a:gd name="T34" fmla="*/ 2147483647 w 47"/>
                <a:gd name="T35" fmla="*/ 2147483647 h 96"/>
                <a:gd name="T36" fmla="*/ 2147483647 w 47"/>
                <a:gd name="T37" fmla="*/ 2147483647 h 96"/>
                <a:gd name="T38" fmla="*/ 2147483647 w 47"/>
                <a:gd name="T39" fmla="*/ 2147483647 h 96"/>
                <a:gd name="T40" fmla="*/ 2147483647 w 47"/>
                <a:gd name="T41" fmla="*/ 2147483647 h 96"/>
                <a:gd name="T42" fmla="*/ 2147483647 w 47"/>
                <a:gd name="T43" fmla="*/ 2147483647 h 96"/>
                <a:gd name="T44" fmla="*/ 0 w 47"/>
                <a:gd name="T45" fmla="*/ 2147483647 h 96"/>
                <a:gd name="T46" fmla="*/ 2147483647 w 47"/>
                <a:gd name="T47" fmla="*/ 2147483647 h 96"/>
                <a:gd name="T48" fmla="*/ 2147483647 w 47"/>
                <a:gd name="T49" fmla="*/ 2147483647 h 96"/>
                <a:gd name="T50" fmla="*/ 2147483647 w 47"/>
                <a:gd name="T51" fmla="*/ 2147483647 h 96"/>
                <a:gd name="T52" fmla="*/ 2147483647 w 47"/>
                <a:gd name="T53" fmla="*/ 2147483647 h 96"/>
                <a:gd name="T54" fmla="*/ 2147483647 w 47"/>
                <a:gd name="T55" fmla="*/ 2147483647 h 96"/>
                <a:gd name="T56" fmla="*/ 2147483647 w 47"/>
                <a:gd name="T57" fmla="*/ 2147483647 h 96"/>
                <a:gd name="T58" fmla="*/ 2147483647 w 47"/>
                <a:gd name="T59" fmla="*/ 2147483647 h 96"/>
                <a:gd name="T60" fmla="*/ 2147483647 w 47"/>
                <a:gd name="T61" fmla="*/ 2147483647 h 96"/>
                <a:gd name="T62" fmla="*/ 0 w 47"/>
                <a:gd name="T63" fmla="*/ 0 h 96"/>
                <a:gd name="T64" fmla="*/ 2147483647 w 47"/>
                <a:gd name="T65" fmla="*/ 0 h 96"/>
                <a:gd name="T66" fmla="*/ 2147483647 w 47"/>
                <a:gd name="T67" fmla="*/ 0 h 96"/>
                <a:gd name="T68" fmla="*/ 2147483647 w 47"/>
                <a:gd name="T69" fmla="*/ 2147483647 h 96"/>
                <a:gd name="T70" fmla="*/ 2147483647 w 47"/>
                <a:gd name="T71" fmla="*/ 2147483647 h 96"/>
                <a:gd name="T72" fmla="*/ 2147483647 w 47"/>
                <a:gd name="T73" fmla="*/ 2147483647 h 96"/>
                <a:gd name="T74" fmla="*/ 2147483647 w 47"/>
                <a:gd name="T75" fmla="*/ 2147483647 h 96"/>
                <a:gd name="T76" fmla="*/ 2147483647 w 47"/>
                <a:gd name="T77" fmla="*/ 2147483647 h 96"/>
                <a:gd name="T78" fmla="*/ 2147483647 w 47"/>
                <a:gd name="T79" fmla="*/ 2147483647 h 96"/>
                <a:gd name="T80" fmla="*/ 2147483647 w 47"/>
                <a:gd name="T81" fmla="*/ 2147483647 h 96"/>
                <a:gd name="T82" fmla="*/ 2147483647 w 47"/>
                <a:gd name="T83" fmla="*/ 2147483647 h 96"/>
                <a:gd name="T84" fmla="*/ 2147483647 w 47"/>
                <a:gd name="T85" fmla="*/ 2147483647 h 96"/>
                <a:gd name="T86" fmla="*/ 2147483647 w 47"/>
                <a:gd name="T87" fmla="*/ 2147483647 h 96"/>
                <a:gd name="T88" fmla="*/ 2147483647 w 47"/>
                <a:gd name="T89" fmla="*/ 2147483647 h 96"/>
                <a:gd name="T90" fmla="*/ 2147483647 w 47"/>
                <a:gd name="T91" fmla="*/ 2147483647 h 96"/>
                <a:gd name="T92" fmla="*/ 2147483647 w 47"/>
                <a:gd name="T93" fmla="*/ 2147483647 h 96"/>
                <a:gd name="T94" fmla="*/ 2147483647 w 47"/>
                <a:gd name="T95" fmla="*/ 2147483647 h 96"/>
                <a:gd name="T96" fmla="*/ 2147483647 w 47"/>
                <a:gd name="T97" fmla="*/ 2147483647 h 96"/>
                <a:gd name="T98" fmla="*/ 2147483647 w 47"/>
                <a:gd name="T99" fmla="*/ 2147483647 h 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"/>
                <a:gd name="T151" fmla="*/ 0 h 96"/>
                <a:gd name="T152" fmla="*/ 47 w 47"/>
                <a:gd name="T153" fmla="*/ 96 h 9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" h="96">
                  <a:moveTo>
                    <a:pt x="24" y="96"/>
                  </a:moveTo>
                  <a:lnTo>
                    <a:pt x="23" y="93"/>
                  </a:lnTo>
                  <a:lnTo>
                    <a:pt x="22" y="89"/>
                  </a:lnTo>
                  <a:lnTo>
                    <a:pt x="21" y="85"/>
                  </a:lnTo>
                  <a:lnTo>
                    <a:pt x="21" y="82"/>
                  </a:lnTo>
                  <a:lnTo>
                    <a:pt x="22" y="82"/>
                  </a:lnTo>
                  <a:lnTo>
                    <a:pt x="23" y="82"/>
                  </a:lnTo>
                  <a:lnTo>
                    <a:pt x="24" y="83"/>
                  </a:lnTo>
                  <a:lnTo>
                    <a:pt x="26" y="83"/>
                  </a:lnTo>
                  <a:lnTo>
                    <a:pt x="27" y="83"/>
                  </a:lnTo>
                  <a:lnTo>
                    <a:pt x="28" y="83"/>
                  </a:lnTo>
                  <a:lnTo>
                    <a:pt x="29" y="82"/>
                  </a:lnTo>
                  <a:lnTo>
                    <a:pt x="30" y="82"/>
                  </a:lnTo>
                  <a:lnTo>
                    <a:pt x="30" y="81"/>
                  </a:lnTo>
                  <a:lnTo>
                    <a:pt x="28" y="81"/>
                  </a:lnTo>
                  <a:lnTo>
                    <a:pt x="27" y="81"/>
                  </a:lnTo>
                  <a:lnTo>
                    <a:pt x="26" y="81"/>
                  </a:lnTo>
                  <a:lnTo>
                    <a:pt x="25" y="81"/>
                  </a:lnTo>
                  <a:lnTo>
                    <a:pt x="24" y="81"/>
                  </a:lnTo>
                  <a:lnTo>
                    <a:pt x="23" y="81"/>
                  </a:lnTo>
                  <a:lnTo>
                    <a:pt x="22" y="81"/>
                  </a:lnTo>
                  <a:lnTo>
                    <a:pt x="22" y="80"/>
                  </a:lnTo>
                  <a:lnTo>
                    <a:pt x="21" y="80"/>
                  </a:lnTo>
                  <a:lnTo>
                    <a:pt x="21" y="79"/>
                  </a:lnTo>
                  <a:lnTo>
                    <a:pt x="20" y="78"/>
                  </a:lnTo>
                  <a:lnTo>
                    <a:pt x="20" y="77"/>
                  </a:lnTo>
                  <a:lnTo>
                    <a:pt x="20" y="76"/>
                  </a:lnTo>
                  <a:lnTo>
                    <a:pt x="20" y="75"/>
                  </a:lnTo>
                  <a:lnTo>
                    <a:pt x="19" y="74"/>
                  </a:lnTo>
                  <a:lnTo>
                    <a:pt x="20" y="74"/>
                  </a:lnTo>
                  <a:lnTo>
                    <a:pt x="21" y="74"/>
                  </a:lnTo>
                  <a:lnTo>
                    <a:pt x="22" y="74"/>
                  </a:lnTo>
                  <a:lnTo>
                    <a:pt x="23" y="74"/>
                  </a:lnTo>
                  <a:lnTo>
                    <a:pt x="25" y="73"/>
                  </a:lnTo>
                  <a:lnTo>
                    <a:pt x="26" y="72"/>
                  </a:lnTo>
                  <a:lnTo>
                    <a:pt x="27" y="71"/>
                  </a:lnTo>
                  <a:lnTo>
                    <a:pt x="25" y="71"/>
                  </a:lnTo>
                  <a:lnTo>
                    <a:pt x="22" y="72"/>
                  </a:lnTo>
                  <a:lnTo>
                    <a:pt x="21" y="72"/>
                  </a:lnTo>
                  <a:lnTo>
                    <a:pt x="20" y="72"/>
                  </a:lnTo>
                  <a:lnTo>
                    <a:pt x="18" y="72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6" y="69"/>
                  </a:lnTo>
                  <a:lnTo>
                    <a:pt x="16" y="68"/>
                  </a:lnTo>
                  <a:lnTo>
                    <a:pt x="14" y="69"/>
                  </a:lnTo>
                  <a:lnTo>
                    <a:pt x="12" y="71"/>
                  </a:lnTo>
                  <a:lnTo>
                    <a:pt x="11" y="72"/>
                  </a:lnTo>
                  <a:lnTo>
                    <a:pt x="10" y="73"/>
                  </a:lnTo>
                  <a:lnTo>
                    <a:pt x="9" y="74"/>
                  </a:lnTo>
                  <a:lnTo>
                    <a:pt x="8" y="75"/>
                  </a:lnTo>
                  <a:lnTo>
                    <a:pt x="7" y="75"/>
                  </a:lnTo>
                  <a:lnTo>
                    <a:pt x="6" y="75"/>
                  </a:lnTo>
                  <a:lnTo>
                    <a:pt x="5" y="76"/>
                  </a:lnTo>
                  <a:lnTo>
                    <a:pt x="4" y="76"/>
                  </a:lnTo>
                  <a:lnTo>
                    <a:pt x="2" y="76"/>
                  </a:lnTo>
                  <a:lnTo>
                    <a:pt x="1" y="76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1" y="70"/>
                  </a:lnTo>
                  <a:lnTo>
                    <a:pt x="3" y="65"/>
                  </a:lnTo>
                  <a:lnTo>
                    <a:pt x="4" y="61"/>
                  </a:lnTo>
                  <a:lnTo>
                    <a:pt x="5" y="56"/>
                  </a:lnTo>
                  <a:lnTo>
                    <a:pt x="6" y="52"/>
                  </a:lnTo>
                  <a:lnTo>
                    <a:pt x="6" y="47"/>
                  </a:lnTo>
                  <a:lnTo>
                    <a:pt x="7" y="43"/>
                  </a:lnTo>
                  <a:lnTo>
                    <a:pt x="7" y="38"/>
                  </a:lnTo>
                  <a:lnTo>
                    <a:pt x="7" y="33"/>
                  </a:lnTo>
                  <a:lnTo>
                    <a:pt x="7" y="29"/>
                  </a:lnTo>
                  <a:lnTo>
                    <a:pt x="7" y="24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4" y="11"/>
                  </a:lnTo>
                  <a:lnTo>
                    <a:pt x="4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39" y="9"/>
                  </a:lnTo>
                  <a:lnTo>
                    <a:pt x="38" y="9"/>
                  </a:lnTo>
                  <a:lnTo>
                    <a:pt x="40" y="11"/>
                  </a:lnTo>
                  <a:lnTo>
                    <a:pt x="41" y="14"/>
                  </a:lnTo>
                  <a:lnTo>
                    <a:pt x="42" y="16"/>
                  </a:lnTo>
                  <a:lnTo>
                    <a:pt x="43" y="19"/>
                  </a:lnTo>
                  <a:lnTo>
                    <a:pt x="44" y="21"/>
                  </a:lnTo>
                  <a:lnTo>
                    <a:pt x="45" y="24"/>
                  </a:lnTo>
                  <a:lnTo>
                    <a:pt x="46" y="27"/>
                  </a:lnTo>
                  <a:lnTo>
                    <a:pt x="46" y="30"/>
                  </a:lnTo>
                  <a:lnTo>
                    <a:pt x="46" y="33"/>
                  </a:lnTo>
                  <a:lnTo>
                    <a:pt x="47" y="36"/>
                  </a:lnTo>
                  <a:lnTo>
                    <a:pt x="47" y="39"/>
                  </a:lnTo>
                  <a:lnTo>
                    <a:pt x="47" y="42"/>
                  </a:lnTo>
                  <a:lnTo>
                    <a:pt x="46" y="45"/>
                  </a:lnTo>
                  <a:lnTo>
                    <a:pt x="46" y="48"/>
                  </a:lnTo>
                  <a:lnTo>
                    <a:pt x="46" y="51"/>
                  </a:lnTo>
                  <a:lnTo>
                    <a:pt x="45" y="54"/>
                  </a:lnTo>
                  <a:lnTo>
                    <a:pt x="45" y="58"/>
                  </a:lnTo>
                  <a:lnTo>
                    <a:pt x="44" y="61"/>
                  </a:lnTo>
                  <a:lnTo>
                    <a:pt x="43" y="64"/>
                  </a:lnTo>
                  <a:lnTo>
                    <a:pt x="42" y="67"/>
                  </a:lnTo>
                  <a:lnTo>
                    <a:pt x="41" y="70"/>
                  </a:lnTo>
                  <a:lnTo>
                    <a:pt x="40" y="72"/>
                  </a:lnTo>
                  <a:lnTo>
                    <a:pt x="39" y="75"/>
                  </a:lnTo>
                  <a:lnTo>
                    <a:pt x="38" y="78"/>
                  </a:lnTo>
                  <a:lnTo>
                    <a:pt x="36" y="81"/>
                  </a:lnTo>
                  <a:lnTo>
                    <a:pt x="35" y="83"/>
                  </a:lnTo>
                  <a:lnTo>
                    <a:pt x="33" y="86"/>
                  </a:lnTo>
                  <a:lnTo>
                    <a:pt x="31" y="88"/>
                  </a:lnTo>
                  <a:lnTo>
                    <a:pt x="30" y="90"/>
                  </a:lnTo>
                  <a:lnTo>
                    <a:pt x="28" y="93"/>
                  </a:lnTo>
                  <a:lnTo>
                    <a:pt x="26" y="95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9" name="Freeform 137"/>
            <p:cNvSpPr>
              <a:spLocks/>
            </p:cNvSpPr>
            <p:nvPr/>
          </p:nvSpPr>
          <p:spPr bwMode="auto">
            <a:xfrm>
              <a:off x="3157" y="2180"/>
              <a:ext cx="188" cy="405"/>
            </a:xfrm>
            <a:custGeom>
              <a:avLst/>
              <a:gdLst>
                <a:gd name="T0" fmla="*/ 2147483647 w 40"/>
                <a:gd name="T1" fmla="*/ 2147483647 h 90"/>
                <a:gd name="T2" fmla="*/ 2147483647 w 40"/>
                <a:gd name="T3" fmla="*/ 2147483647 h 90"/>
                <a:gd name="T4" fmla="*/ 2147483647 w 40"/>
                <a:gd name="T5" fmla="*/ 2147483647 h 90"/>
                <a:gd name="T6" fmla="*/ 2147483647 w 40"/>
                <a:gd name="T7" fmla="*/ 2147483647 h 90"/>
                <a:gd name="T8" fmla="*/ 2147483647 w 40"/>
                <a:gd name="T9" fmla="*/ 2147483647 h 90"/>
                <a:gd name="T10" fmla="*/ 0 w 40"/>
                <a:gd name="T11" fmla="*/ 2147483647 h 90"/>
                <a:gd name="T12" fmla="*/ 2147483647 w 40"/>
                <a:gd name="T13" fmla="*/ 2147483647 h 90"/>
                <a:gd name="T14" fmla="*/ 2147483647 w 40"/>
                <a:gd name="T15" fmla="*/ 2147483647 h 90"/>
                <a:gd name="T16" fmla="*/ 2147483647 w 40"/>
                <a:gd name="T17" fmla="*/ 2147483647 h 90"/>
                <a:gd name="T18" fmla="*/ 2147483647 w 40"/>
                <a:gd name="T19" fmla="*/ 2147483647 h 90"/>
                <a:gd name="T20" fmla="*/ 2147483647 w 40"/>
                <a:gd name="T21" fmla="*/ 2147483647 h 90"/>
                <a:gd name="T22" fmla="*/ 2147483647 w 40"/>
                <a:gd name="T23" fmla="*/ 2147483647 h 90"/>
                <a:gd name="T24" fmla="*/ 2147483647 w 40"/>
                <a:gd name="T25" fmla="*/ 2147483647 h 90"/>
                <a:gd name="T26" fmla="*/ 2147483647 w 40"/>
                <a:gd name="T27" fmla="*/ 2147483647 h 90"/>
                <a:gd name="T28" fmla="*/ 2147483647 w 40"/>
                <a:gd name="T29" fmla="*/ 2147483647 h 90"/>
                <a:gd name="T30" fmla="*/ 2147483647 w 40"/>
                <a:gd name="T31" fmla="*/ 2147483647 h 90"/>
                <a:gd name="T32" fmla="*/ 2147483647 w 40"/>
                <a:gd name="T33" fmla="*/ 2147483647 h 90"/>
                <a:gd name="T34" fmla="*/ 2147483647 w 40"/>
                <a:gd name="T35" fmla="*/ 2147483647 h 90"/>
                <a:gd name="T36" fmla="*/ 2147483647 w 40"/>
                <a:gd name="T37" fmla="*/ 2147483647 h 90"/>
                <a:gd name="T38" fmla="*/ 2147483647 w 40"/>
                <a:gd name="T39" fmla="*/ 2147483647 h 90"/>
                <a:gd name="T40" fmla="*/ 2147483647 w 40"/>
                <a:gd name="T41" fmla="*/ 2147483647 h 90"/>
                <a:gd name="T42" fmla="*/ 2147483647 w 40"/>
                <a:gd name="T43" fmla="*/ 2147483647 h 90"/>
                <a:gd name="T44" fmla="*/ 2147483647 w 40"/>
                <a:gd name="T45" fmla="*/ 2147483647 h 90"/>
                <a:gd name="T46" fmla="*/ 2147483647 w 40"/>
                <a:gd name="T47" fmla="*/ 2147483647 h 90"/>
                <a:gd name="T48" fmla="*/ 2147483647 w 40"/>
                <a:gd name="T49" fmla="*/ 2147483647 h 90"/>
                <a:gd name="T50" fmla="*/ 2147483647 w 40"/>
                <a:gd name="T51" fmla="*/ 2147483647 h 90"/>
                <a:gd name="T52" fmla="*/ 2147483647 w 40"/>
                <a:gd name="T53" fmla="*/ 2147483647 h 90"/>
                <a:gd name="T54" fmla="*/ 2147483647 w 40"/>
                <a:gd name="T55" fmla="*/ 2147483647 h 90"/>
                <a:gd name="T56" fmla="*/ 2147483647 w 40"/>
                <a:gd name="T57" fmla="*/ 2147483647 h 90"/>
                <a:gd name="T58" fmla="*/ 2147483647 w 40"/>
                <a:gd name="T59" fmla="*/ 2147483647 h 90"/>
                <a:gd name="T60" fmla="*/ 2147483647 w 40"/>
                <a:gd name="T61" fmla="*/ 2147483647 h 90"/>
                <a:gd name="T62" fmla="*/ 2147483647 w 40"/>
                <a:gd name="T63" fmla="*/ 2147483647 h 90"/>
                <a:gd name="T64" fmla="*/ 2147483647 w 40"/>
                <a:gd name="T65" fmla="*/ 2147483647 h 90"/>
                <a:gd name="T66" fmla="*/ 2147483647 w 40"/>
                <a:gd name="T67" fmla="*/ 2147483647 h 90"/>
                <a:gd name="T68" fmla="*/ 2147483647 w 40"/>
                <a:gd name="T69" fmla="*/ 2147483647 h 90"/>
                <a:gd name="T70" fmla="*/ 2147483647 w 40"/>
                <a:gd name="T71" fmla="*/ 2147483647 h 90"/>
                <a:gd name="T72" fmla="*/ 2147483647 w 40"/>
                <a:gd name="T73" fmla="*/ 2147483647 h 90"/>
                <a:gd name="T74" fmla="*/ 2147483647 w 40"/>
                <a:gd name="T75" fmla="*/ 2147483647 h 90"/>
                <a:gd name="T76" fmla="*/ 2147483647 w 40"/>
                <a:gd name="T77" fmla="*/ 2147483647 h 90"/>
                <a:gd name="T78" fmla="*/ 2147483647 w 40"/>
                <a:gd name="T79" fmla="*/ 2147483647 h 90"/>
                <a:gd name="T80" fmla="*/ 2147483647 w 40"/>
                <a:gd name="T81" fmla="*/ 2147483647 h 90"/>
                <a:gd name="T82" fmla="*/ 2147483647 w 40"/>
                <a:gd name="T83" fmla="*/ 2147483647 h 90"/>
                <a:gd name="T84" fmla="*/ 2147483647 w 40"/>
                <a:gd name="T85" fmla="*/ 2147483647 h 90"/>
                <a:gd name="T86" fmla="*/ 2147483647 w 40"/>
                <a:gd name="T87" fmla="*/ 2147483647 h 90"/>
                <a:gd name="T88" fmla="*/ 2147483647 w 40"/>
                <a:gd name="T89" fmla="*/ 2147483647 h 90"/>
                <a:gd name="T90" fmla="*/ 2147483647 w 40"/>
                <a:gd name="T91" fmla="*/ 2147483647 h 90"/>
                <a:gd name="T92" fmla="*/ 2147483647 w 40"/>
                <a:gd name="T93" fmla="*/ 2147483647 h 90"/>
                <a:gd name="T94" fmla="*/ 2147483647 w 40"/>
                <a:gd name="T95" fmla="*/ 2147483647 h 90"/>
                <a:gd name="T96" fmla="*/ 2147483647 w 40"/>
                <a:gd name="T97" fmla="*/ 0 h 90"/>
                <a:gd name="T98" fmla="*/ 2147483647 w 40"/>
                <a:gd name="T99" fmla="*/ 2147483647 h 90"/>
                <a:gd name="T100" fmla="*/ 2147483647 w 40"/>
                <a:gd name="T101" fmla="*/ 2147483647 h 90"/>
                <a:gd name="T102" fmla="*/ 2147483647 w 40"/>
                <a:gd name="T103" fmla="*/ 2147483647 h 90"/>
                <a:gd name="T104" fmla="*/ 2147483647 w 40"/>
                <a:gd name="T105" fmla="*/ 2147483647 h 90"/>
                <a:gd name="T106" fmla="*/ 2147483647 w 40"/>
                <a:gd name="T107" fmla="*/ 2147483647 h 90"/>
                <a:gd name="T108" fmla="*/ 2147483647 w 40"/>
                <a:gd name="T109" fmla="*/ 2147483647 h 90"/>
                <a:gd name="T110" fmla="*/ 2147483647 w 40"/>
                <a:gd name="T111" fmla="*/ 2147483647 h 90"/>
                <a:gd name="T112" fmla="*/ 2147483647 w 40"/>
                <a:gd name="T113" fmla="*/ 2147483647 h 90"/>
                <a:gd name="T114" fmla="*/ 2147483647 w 40"/>
                <a:gd name="T115" fmla="*/ 2147483647 h 90"/>
                <a:gd name="T116" fmla="*/ 2147483647 w 40"/>
                <a:gd name="T117" fmla="*/ 2147483647 h 90"/>
                <a:gd name="T118" fmla="*/ 2147483647 w 40"/>
                <a:gd name="T119" fmla="*/ 2147483647 h 90"/>
                <a:gd name="T120" fmla="*/ 2147483647 w 40"/>
                <a:gd name="T121" fmla="*/ 2147483647 h 90"/>
                <a:gd name="T122" fmla="*/ 2147483647 w 40"/>
                <a:gd name="T123" fmla="*/ 2147483647 h 9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0"/>
                <a:gd name="T187" fmla="*/ 0 h 90"/>
                <a:gd name="T188" fmla="*/ 40 w 40"/>
                <a:gd name="T189" fmla="*/ 90 h 9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0" h="90">
                  <a:moveTo>
                    <a:pt x="21" y="90"/>
                  </a:moveTo>
                  <a:lnTo>
                    <a:pt x="19" y="88"/>
                  </a:lnTo>
                  <a:lnTo>
                    <a:pt x="18" y="87"/>
                  </a:lnTo>
                  <a:lnTo>
                    <a:pt x="16" y="85"/>
                  </a:lnTo>
                  <a:lnTo>
                    <a:pt x="14" y="83"/>
                  </a:lnTo>
                  <a:lnTo>
                    <a:pt x="13" y="81"/>
                  </a:lnTo>
                  <a:lnTo>
                    <a:pt x="11" y="79"/>
                  </a:lnTo>
                  <a:lnTo>
                    <a:pt x="10" y="77"/>
                  </a:lnTo>
                  <a:lnTo>
                    <a:pt x="8" y="75"/>
                  </a:lnTo>
                  <a:lnTo>
                    <a:pt x="7" y="72"/>
                  </a:lnTo>
                  <a:lnTo>
                    <a:pt x="5" y="70"/>
                  </a:lnTo>
                  <a:lnTo>
                    <a:pt x="4" y="68"/>
                  </a:lnTo>
                  <a:lnTo>
                    <a:pt x="3" y="66"/>
                  </a:lnTo>
                  <a:lnTo>
                    <a:pt x="2" y="64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7"/>
                  </a:lnTo>
                  <a:lnTo>
                    <a:pt x="3" y="56"/>
                  </a:lnTo>
                  <a:lnTo>
                    <a:pt x="4" y="56"/>
                  </a:lnTo>
                  <a:lnTo>
                    <a:pt x="5" y="56"/>
                  </a:lnTo>
                  <a:lnTo>
                    <a:pt x="6" y="55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4" y="53"/>
                  </a:lnTo>
                  <a:lnTo>
                    <a:pt x="16" y="52"/>
                  </a:lnTo>
                  <a:lnTo>
                    <a:pt x="17" y="52"/>
                  </a:lnTo>
                  <a:lnTo>
                    <a:pt x="18" y="51"/>
                  </a:lnTo>
                  <a:lnTo>
                    <a:pt x="19" y="50"/>
                  </a:lnTo>
                  <a:lnTo>
                    <a:pt x="20" y="48"/>
                  </a:lnTo>
                  <a:lnTo>
                    <a:pt x="20" y="47"/>
                  </a:lnTo>
                  <a:lnTo>
                    <a:pt x="21" y="46"/>
                  </a:lnTo>
                  <a:lnTo>
                    <a:pt x="21" y="45"/>
                  </a:lnTo>
                  <a:lnTo>
                    <a:pt x="21" y="43"/>
                  </a:lnTo>
                  <a:lnTo>
                    <a:pt x="20" y="42"/>
                  </a:lnTo>
                  <a:lnTo>
                    <a:pt x="20" y="41"/>
                  </a:lnTo>
                  <a:lnTo>
                    <a:pt x="19" y="39"/>
                  </a:lnTo>
                  <a:lnTo>
                    <a:pt x="18" y="36"/>
                  </a:lnTo>
                  <a:lnTo>
                    <a:pt x="17" y="34"/>
                  </a:lnTo>
                  <a:lnTo>
                    <a:pt x="17" y="32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1" y="28"/>
                  </a:lnTo>
                  <a:lnTo>
                    <a:pt x="21" y="27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1" y="22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19" y="19"/>
                  </a:lnTo>
                  <a:lnTo>
                    <a:pt x="18" y="18"/>
                  </a:lnTo>
                  <a:lnTo>
                    <a:pt x="17" y="17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7" y="5"/>
                  </a:lnTo>
                  <a:lnTo>
                    <a:pt x="27" y="6"/>
                  </a:lnTo>
                  <a:lnTo>
                    <a:pt x="28" y="7"/>
                  </a:lnTo>
                  <a:lnTo>
                    <a:pt x="28" y="8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30" y="22"/>
                  </a:lnTo>
                  <a:lnTo>
                    <a:pt x="30" y="25"/>
                  </a:lnTo>
                  <a:lnTo>
                    <a:pt x="30" y="26"/>
                  </a:lnTo>
                  <a:lnTo>
                    <a:pt x="30" y="27"/>
                  </a:lnTo>
                  <a:lnTo>
                    <a:pt x="30" y="28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2" y="30"/>
                  </a:ln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2" y="24"/>
                  </a:lnTo>
                  <a:lnTo>
                    <a:pt x="32" y="22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29" y="5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2"/>
                  </a:lnTo>
                  <a:lnTo>
                    <a:pt x="32" y="3"/>
                  </a:lnTo>
                  <a:lnTo>
                    <a:pt x="33" y="6"/>
                  </a:lnTo>
                  <a:lnTo>
                    <a:pt x="35" y="8"/>
                  </a:lnTo>
                  <a:lnTo>
                    <a:pt x="36" y="11"/>
                  </a:lnTo>
                  <a:lnTo>
                    <a:pt x="37" y="14"/>
                  </a:lnTo>
                  <a:lnTo>
                    <a:pt x="38" y="16"/>
                  </a:lnTo>
                  <a:lnTo>
                    <a:pt x="38" y="19"/>
                  </a:lnTo>
                  <a:lnTo>
                    <a:pt x="39" y="22"/>
                  </a:lnTo>
                  <a:lnTo>
                    <a:pt x="39" y="25"/>
                  </a:lnTo>
                  <a:lnTo>
                    <a:pt x="40" y="28"/>
                  </a:lnTo>
                  <a:lnTo>
                    <a:pt x="40" y="30"/>
                  </a:lnTo>
                  <a:lnTo>
                    <a:pt x="40" y="33"/>
                  </a:lnTo>
                  <a:lnTo>
                    <a:pt x="40" y="36"/>
                  </a:lnTo>
                  <a:lnTo>
                    <a:pt x="40" y="39"/>
                  </a:lnTo>
                  <a:lnTo>
                    <a:pt x="40" y="42"/>
                  </a:lnTo>
                  <a:lnTo>
                    <a:pt x="39" y="45"/>
                  </a:lnTo>
                  <a:lnTo>
                    <a:pt x="39" y="47"/>
                  </a:lnTo>
                  <a:lnTo>
                    <a:pt x="38" y="50"/>
                  </a:lnTo>
                  <a:lnTo>
                    <a:pt x="38" y="53"/>
                  </a:lnTo>
                  <a:lnTo>
                    <a:pt x="37" y="56"/>
                  </a:lnTo>
                  <a:lnTo>
                    <a:pt x="36" y="59"/>
                  </a:lnTo>
                  <a:lnTo>
                    <a:pt x="35" y="61"/>
                  </a:lnTo>
                  <a:lnTo>
                    <a:pt x="34" y="64"/>
                  </a:lnTo>
                  <a:lnTo>
                    <a:pt x="33" y="67"/>
                  </a:lnTo>
                  <a:lnTo>
                    <a:pt x="32" y="70"/>
                  </a:lnTo>
                  <a:lnTo>
                    <a:pt x="31" y="72"/>
                  </a:lnTo>
                  <a:lnTo>
                    <a:pt x="30" y="75"/>
                  </a:lnTo>
                  <a:lnTo>
                    <a:pt x="29" y="77"/>
                  </a:lnTo>
                  <a:lnTo>
                    <a:pt x="27" y="80"/>
                  </a:lnTo>
                  <a:lnTo>
                    <a:pt x="26" y="82"/>
                  </a:lnTo>
                  <a:lnTo>
                    <a:pt x="24" y="85"/>
                  </a:lnTo>
                  <a:lnTo>
                    <a:pt x="23" y="87"/>
                  </a:lnTo>
                  <a:lnTo>
                    <a:pt x="21" y="90"/>
                  </a:lnTo>
                  <a:close/>
                </a:path>
              </a:pathLst>
            </a:custGeom>
            <a:solidFill>
              <a:srgbClr val="7D2A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0" name="Freeform 138"/>
            <p:cNvSpPr>
              <a:spLocks/>
            </p:cNvSpPr>
            <p:nvPr/>
          </p:nvSpPr>
          <p:spPr bwMode="auto">
            <a:xfrm>
              <a:off x="3098" y="2478"/>
              <a:ext cx="105" cy="78"/>
            </a:xfrm>
            <a:custGeom>
              <a:avLst/>
              <a:gdLst>
                <a:gd name="T0" fmla="*/ 2147483647 w 22"/>
                <a:gd name="T1" fmla="*/ 2147483647 h 17"/>
                <a:gd name="T2" fmla="*/ 2147483647 w 22"/>
                <a:gd name="T3" fmla="*/ 2147483647 h 17"/>
                <a:gd name="T4" fmla="*/ 2147483647 w 22"/>
                <a:gd name="T5" fmla="*/ 2147483647 h 17"/>
                <a:gd name="T6" fmla="*/ 2147483647 w 22"/>
                <a:gd name="T7" fmla="*/ 2147483647 h 17"/>
                <a:gd name="T8" fmla="*/ 2147483647 w 22"/>
                <a:gd name="T9" fmla="*/ 2147483647 h 17"/>
                <a:gd name="T10" fmla="*/ 2147483647 w 22"/>
                <a:gd name="T11" fmla="*/ 2147483647 h 17"/>
                <a:gd name="T12" fmla="*/ 2147483647 w 22"/>
                <a:gd name="T13" fmla="*/ 2147483647 h 17"/>
                <a:gd name="T14" fmla="*/ 2147483647 w 22"/>
                <a:gd name="T15" fmla="*/ 2147483647 h 17"/>
                <a:gd name="T16" fmla="*/ 2147483647 w 22"/>
                <a:gd name="T17" fmla="*/ 2147483647 h 17"/>
                <a:gd name="T18" fmla="*/ 2147483647 w 22"/>
                <a:gd name="T19" fmla="*/ 2147483647 h 17"/>
                <a:gd name="T20" fmla="*/ 2147483647 w 22"/>
                <a:gd name="T21" fmla="*/ 2147483647 h 17"/>
                <a:gd name="T22" fmla="*/ 2147483647 w 22"/>
                <a:gd name="T23" fmla="*/ 2147483647 h 17"/>
                <a:gd name="T24" fmla="*/ 2147483647 w 22"/>
                <a:gd name="T25" fmla="*/ 2147483647 h 17"/>
                <a:gd name="T26" fmla="*/ 0 w 22"/>
                <a:gd name="T27" fmla="*/ 2147483647 h 17"/>
                <a:gd name="T28" fmla="*/ 0 w 22"/>
                <a:gd name="T29" fmla="*/ 2147483647 h 17"/>
                <a:gd name="T30" fmla="*/ 2147483647 w 22"/>
                <a:gd name="T31" fmla="*/ 2147483647 h 17"/>
                <a:gd name="T32" fmla="*/ 2147483647 w 22"/>
                <a:gd name="T33" fmla="*/ 2147483647 h 17"/>
                <a:gd name="T34" fmla="*/ 2147483647 w 22"/>
                <a:gd name="T35" fmla="*/ 2147483647 h 17"/>
                <a:gd name="T36" fmla="*/ 2147483647 w 22"/>
                <a:gd name="T37" fmla="*/ 2147483647 h 17"/>
                <a:gd name="T38" fmla="*/ 2147483647 w 22"/>
                <a:gd name="T39" fmla="*/ 2147483647 h 17"/>
                <a:gd name="T40" fmla="*/ 2147483647 w 22"/>
                <a:gd name="T41" fmla="*/ 2147483647 h 17"/>
                <a:gd name="T42" fmla="*/ 2147483647 w 22"/>
                <a:gd name="T43" fmla="*/ 2147483647 h 17"/>
                <a:gd name="T44" fmla="*/ 2147483647 w 22"/>
                <a:gd name="T45" fmla="*/ 2147483647 h 17"/>
                <a:gd name="T46" fmla="*/ 2147483647 w 22"/>
                <a:gd name="T47" fmla="*/ 2147483647 h 17"/>
                <a:gd name="T48" fmla="*/ 2147483647 w 22"/>
                <a:gd name="T49" fmla="*/ 2147483647 h 17"/>
                <a:gd name="T50" fmla="*/ 2147483647 w 22"/>
                <a:gd name="T51" fmla="*/ 0 h 17"/>
                <a:gd name="T52" fmla="*/ 2147483647 w 22"/>
                <a:gd name="T53" fmla="*/ 0 h 17"/>
                <a:gd name="T54" fmla="*/ 2147483647 w 22"/>
                <a:gd name="T55" fmla="*/ 0 h 17"/>
                <a:gd name="T56" fmla="*/ 2147483647 w 22"/>
                <a:gd name="T57" fmla="*/ 2147483647 h 17"/>
                <a:gd name="T58" fmla="*/ 2147483647 w 22"/>
                <a:gd name="T59" fmla="*/ 2147483647 h 17"/>
                <a:gd name="T60" fmla="*/ 2147483647 w 22"/>
                <a:gd name="T61" fmla="*/ 2147483647 h 17"/>
                <a:gd name="T62" fmla="*/ 2147483647 w 22"/>
                <a:gd name="T63" fmla="*/ 2147483647 h 17"/>
                <a:gd name="T64" fmla="*/ 2147483647 w 22"/>
                <a:gd name="T65" fmla="*/ 2147483647 h 17"/>
                <a:gd name="T66" fmla="*/ 2147483647 w 22"/>
                <a:gd name="T67" fmla="*/ 2147483647 h 17"/>
                <a:gd name="T68" fmla="*/ 2147483647 w 22"/>
                <a:gd name="T69" fmla="*/ 2147483647 h 17"/>
                <a:gd name="T70" fmla="*/ 2147483647 w 22"/>
                <a:gd name="T71" fmla="*/ 2147483647 h 17"/>
                <a:gd name="T72" fmla="*/ 2147483647 w 22"/>
                <a:gd name="T73" fmla="*/ 2147483647 h 17"/>
                <a:gd name="T74" fmla="*/ 2147483647 w 22"/>
                <a:gd name="T75" fmla="*/ 2147483647 h 17"/>
                <a:gd name="T76" fmla="*/ 2147483647 w 22"/>
                <a:gd name="T77" fmla="*/ 2147483647 h 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"/>
                <a:gd name="T118" fmla="*/ 0 h 17"/>
                <a:gd name="T119" fmla="*/ 22 w 22"/>
                <a:gd name="T120" fmla="*/ 17 h 1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" h="17">
                  <a:moveTo>
                    <a:pt x="19" y="17"/>
                  </a:moveTo>
                  <a:lnTo>
                    <a:pt x="18" y="17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3" y="14"/>
                  </a:lnTo>
                  <a:lnTo>
                    <a:pt x="9" y="13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lnTo>
                    <a:pt x="2" y="8"/>
                  </a:lnTo>
                  <a:lnTo>
                    <a:pt x="3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3"/>
                  </a:lnTo>
                  <a:lnTo>
                    <a:pt x="17" y="7"/>
                  </a:lnTo>
                  <a:lnTo>
                    <a:pt x="20" y="10"/>
                  </a:lnTo>
                  <a:lnTo>
                    <a:pt x="22" y="14"/>
                  </a:lnTo>
                  <a:lnTo>
                    <a:pt x="22" y="15"/>
                  </a:lnTo>
                  <a:lnTo>
                    <a:pt x="21" y="16"/>
                  </a:lnTo>
                  <a:lnTo>
                    <a:pt x="20" y="17"/>
                  </a:lnTo>
                  <a:lnTo>
                    <a:pt x="19" y="17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1" name="Freeform 139"/>
            <p:cNvSpPr>
              <a:spLocks/>
            </p:cNvSpPr>
            <p:nvPr/>
          </p:nvSpPr>
          <p:spPr bwMode="auto">
            <a:xfrm>
              <a:off x="3056" y="2446"/>
              <a:ext cx="101" cy="73"/>
            </a:xfrm>
            <a:custGeom>
              <a:avLst/>
              <a:gdLst>
                <a:gd name="T0" fmla="*/ 2147483647 w 21"/>
                <a:gd name="T1" fmla="*/ 2147483647 h 16"/>
                <a:gd name="T2" fmla="*/ 2147483647 w 21"/>
                <a:gd name="T3" fmla="*/ 2147483647 h 16"/>
                <a:gd name="T4" fmla="*/ 2147483647 w 21"/>
                <a:gd name="T5" fmla="*/ 2147483647 h 16"/>
                <a:gd name="T6" fmla="*/ 2147483647 w 21"/>
                <a:gd name="T7" fmla="*/ 2147483647 h 16"/>
                <a:gd name="T8" fmla="*/ 2147483647 w 21"/>
                <a:gd name="T9" fmla="*/ 2147483647 h 16"/>
                <a:gd name="T10" fmla="*/ 2147483647 w 21"/>
                <a:gd name="T11" fmla="*/ 2147483647 h 16"/>
                <a:gd name="T12" fmla="*/ 2147483647 w 21"/>
                <a:gd name="T13" fmla="*/ 2147483647 h 16"/>
                <a:gd name="T14" fmla="*/ 0 w 21"/>
                <a:gd name="T15" fmla="*/ 2147483647 h 16"/>
                <a:gd name="T16" fmla="*/ 0 w 21"/>
                <a:gd name="T17" fmla="*/ 2147483647 h 16"/>
                <a:gd name="T18" fmla="*/ 0 w 21"/>
                <a:gd name="T19" fmla="*/ 2147483647 h 16"/>
                <a:gd name="T20" fmla="*/ 0 w 21"/>
                <a:gd name="T21" fmla="*/ 2147483647 h 16"/>
                <a:gd name="T22" fmla="*/ 0 w 21"/>
                <a:gd name="T23" fmla="*/ 2147483647 h 16"/>
                <a:gd name="T24" fmla="*/ 2147483647 w 21"/>
                <a:gd name="T25" fmla="*/ 2147483647 h 16"/>
                <a:gd name="T26" fmla="*/ 2147483647 w 21"/>
                <a:gd name="T27" fmla="*/ 2147483647 h 16"/>
                <a:gd name="T28" fmla="*/ 2147483647 w 21"/>
                <a:gd name="T29" fmla="*/ 2147483647 h 16"/>
                <a:gd name="T30" fmla="*/ 2147483647 w 21"/>
                <a:gd name="T31" fmla="*/ 2147483647 h 16"/>
                <a:gd name="T32" fmla="*/ 2147483647 w 21"/>
                <a:gd name="T33" fmla="*/ 2147483647 h 16"/>
                <a:gd name="T34" fmla="*/ 2147483647 w 21"/>
                <a:gd name="T35" fmla="*/ 2147483647 h 16"/>
                <a:gd name="T36" fmla="*/ 2147483647 w 21"/>
                <a:gd name="T37" fmla="*/ 0 h 16"/>
                <a:gd name="T38" fmla="*/ 2147483647 w 21"/>
                <a:gd name="T39" fmla="*/ 2147483647 h 16"/>
                <a:gd name="T40" fmla="*/ 2147483647 w 21"/>
                <a:gd name="T41" fmla="*/ 2147483647 h 16"/>
                <a:gd name="T42" fmla="*/ 2147483647 w 21"/>
                <a:gd name="T43" fmla="*/ 2147483647 h 16"/>
                <a:gd name="T44" fmla="*/ 2147483647 w 21"/>
                <a:gd name="T45" fmla="*/ 2147483647 h 16"/>
                <a:gd name="T46" fmla="*/ 2147483647 w 21"/>
                <a:gd name="T47" fmla="*/ 2147483647 h 16"/>
                <a:gd name="T48" fmla="*/ 2147483647 w 21"/>
                <a:gd name="T49" fmla="*/ 2147483647 h 16"/>
                <a:gd name="T50" fmla="*/ 2147483647 w 21"/>
                <a:gd name="T51" fmla="*/ 2147483647 h 16"/>
                <a:gd name="T52" fmla="*/ 2147483647 w 21"/>
                <a:gd name="T53" fmla="*/ 2147483647 h 16"/>
                <a:gd name="T54" fmla="*/ 2147483647 w 21"/>
                <a:gd name="T55" fmla="*/ 2147483647 h 16"/>
                <a:gd name="T56" fmla="*/ 2147483647 w 21"/>
                <a:gd name="T57" fmla="*/ 2147483647 h 16"/>
                <a:gd name="T58" fmla="*/ 2147483647 w 21"/>
                <a:gd name="T59" fmla="*/ 2147483647 h 16"/>
                <a:gd name="T60" fmla="*/ 2147483647 w 21"/>
                <a:gd name="T61" fmla="*/ 2147483647 h 16"/>
                <a:gd name="T62" fmla="*/ 2147483647 w 21"/>
                <a:gd name="T63" fmla="*/ 2147483647 h 16"/>
                <a:gd name="T64" fmla="*/ 2147483647 w 21"/>
                <a:gd name="T65" fmla="*/ 2147483647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"/>
                <a:gd name="T100" fmla="*/ 0 h 16"/>
                <a:gd name="T101" fmla="*/ 21 w 21"/>
                <a:gd name="T102" fmla="*/ 16 h 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" h="16">
                  <a:moveTo>
                    <a:pt x="6" y="16"/>
                  </a:moveTo>
                  <a:lnTo>
                    <a:pt x="5" y="15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8"/>
                  </a:lnTo>
                  <a:lnTo>
                    <a:pt x="5" y="7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4"/>
                  </a:lnTo>
                  <a:lnTo>
                    <a:pt x="20" y="5"/>
                  </a:lnTo>
                  <a:lnTo>
                    <a:pt x="19" y="6"/>
                  </a:lnTo>
                  <a:lnTo>
                    <a:pt x="17" y="7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E9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2" name="Freeform 140"/>
            <p:cNvSpPr>
              <a:spLocks/>
            </p:cNvSpPr>
            <p:nvPr/>
          </p:nvSpPr>
          <p:spPr bwMode="auto">
            <a:xfrm>
              <a:off x="2943" y="2456"/>
              <a:ext cx="31" cy="22"/>
            </a:xfrm>
            <a:custGeom>
              <a:avLst/>
              <a:gdLst>
                <a:gd name="T0" fmla="*/ 2147483647 w 7"/>
                <a:gd name="T1" fmla="*/ 2147483647 h 5"/>
                <a:gd name="T2" fmla="*/ 2147483647 w 7"/>
                <a:gd name="T3" fmla="*/ 2147483647 h 5"/>
                <a:gd name="T4" fmla="*/ 2147483647 w 7"/>
                <a:gd name="T5" fmla="*/ 2147483647 h 5"/>
                <a:gd name="T6" fmla="*/ 2147483647 w 7"/>
                <a:gd name="T7" fmla="*/ 2147483647 h 5"/>
                <a:gd name="T8" fmla="*/ 0 w 7"/>
                <a:gd name="T9" fmla="*/ 2147483647 h 5"/>
                <a:gd name="T10" fmla="*/ 0 w 7"/>
                <a:gd name="T11" fmla="*/ 2147483647 h 5"/>
                <a:gd name="T12" fmla="*/ 0 w 7"/>
                <a:gd name="T13" fmla="*/ 2147483647 h 5"/>
                <a:gd name="T14" fmla="*/ 0 w 7"/>
                <a:gd name="T15" fmla="*/ 2147483647 h 5"/>
                <a:gd name="T16" fmla="*/ 2147483647 w 7"/>
                <a:gd name="T17" fmla="*/ 2147483647 h 5"/>
                <a:gd name="T18" fmla="*/ 2147483647 w 7"/>
                <a:gd name="T19" fmla="*/ 2147483647 h 5"/>
                <a:gd name="T20" fmla="*/ 2147483647 w 7"/>
                <a:gd name="T21" fmla="*/ 2147483647 h 5"/>
                <a:gd name="T22" fmla="*/ 2147483647 w 7"/>
                <a:gd name="T23" fmla="*/ 0 h 5"/>
                <a:gd name="T24" fmla="*/ 2147483647 w 7"/>
                <a:gd name="T25" fmla="*/ 0 h 5"/>
                <a:gd name="T26" fmla="*/ 2147483647 w 7"/>
                <a:gd name="T27" fmla="*/ 0 h 5"/>
                <a:gd name="T28" fmla="*/ 2147483647 w 7"/>
                <a:gd name="T29" fmla="*/ 0 h 5"/>
                <a:gd name="T30" fmla="*/ 2147483647 w 7"/>
                <a:gd name="T31" fmla="*/ 2147483647 h 5"/>
                <a:gd name="T32" fmla="*/ 2147483647 w 7"/>
                <a:gd name="T33" fmla="*/ 2147483647 h 5"/>
                <a:gd name="T34" fmla="*/ 2147483647 w 7"/>
                <a:gd name="T35" fmla="*/ 2147483647 h 5"/>
                <a:gd name="T36" fmla="*/ 2147483647 w 7"/>
                <a:gd name="T37" fmla="*/ 2147483647 h 5"/>
                <a:gd name="T38" fmla="*/ 2147483647 w 7"/>
                <a:gd name="T39" fmla="*/ 2147483647 h 5"/>
                <a:gd name="T40" fmla="*/ 2147483647 w 7"/>
                <a:gd name="T41" fmla="*/ 2147483647 h 5"/>
                <a:gd name="T42" fmla="*/ 2147483647 w 7"/>
                <a:gd name="T43" fmla="*/ 2147483647 h 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"/>
                <a:gd name="T67" fmla="*/ 0 h 5"/>
                <a:gd name="T68" fmla="*/ 7 w 7"/>
                <a:gd name="T69" fmla="*/ 5 h 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" h="5">
                  <a:moveTo>
                    <a:pt x="2" y="5"/>
                  </a:moveTo>
                  <a:lnTo>
                    <a:pt x="2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3" name="Freeform 141"/>
            <p:cNvSpPr>
              <a:spLocks/>
            </p:cNvSpPr>
            <p:nvPr/>
          </p:nvSpPr>
          <p:spPr bwMode="auto">
            <a:xfrm>
              <a:off x="2971" y="2434"/>
              <a:ext cx="13" cy="12"/>
            </a:xfrm>
            <a:custGeom>
              <a:avLst/>
              <a:gdLst>
                <a:gd name="T0" fmla="*/ 2147483647 w 3"/>
                <a:gd name="T1" fmla="*/ 2147483647 h 3"/>
                <a:gd name="T2" fmla="*/ 2147483647 w 3"/>
                <a:gd name="T3" fmla="*/ 2147483647 h 3"/>
                <a:gd name="T4" fmla="*/ 2147483647 w 3"/>
                <a:gd name="T5" fmla="*/ 2147483647 h 3"/>
                <a:gd name="T6" fmla="*/ 0 w 3"/>
                <a:gd name="T7" fmla="*/ 2147483647 h 3"/>
                <a:gd name="T8" fmla="*/ 0 w 3"/>
                <a:gd name="T9" fmla="*/ 2147483647 h 3"/>
                <a:gd name="T10" fmla="*/ 0 w 3"/>
                <a:gd name="T11" fmla="*/ 2147483647 h 3"/>
                <a:gd name="T12" fmla="*/ 0 w 3"/>
                <a:gd name="T13" fmla="*/ 2147483647 h 3"/>
                <a:gd name="T14" fmla="*/ 0 w 3"/>
                <a:gd name="T15" fmla="*/ 2147483647 h 3"/>
                <a:gd name="T16" fmla="*/ 0 w 3"/>
                <a:gd name="T17" fmla="*/ 2147483647 h 3"/>
                <a:gd name="T18" fmla="*/ 2147483647 w 3"/>
                <a:gd name="T19" fmla="*/ 2147483647 h 3"/>
                <a:gd name="T20" fmla="*/ 2147483647 w 3"/>
                <a:gd name="T21" fmla="*/ 0 h 3"/>
                <a:gd name="T22" fmla="*/ 2147483647 w 3"/>
                <a:gd name="T23" fmla="*/ 0 h 3"/>
                <a:gd name="T24" fmla="*/ 2147483647 w 3"/>
                <a:gd name="T25" fmla="*/ 0 h 3"/>
                <a:gd name="T26" fmla="*/ 2147483647 w 3"/>
                <a:gd name="T27" fmla="*/ 0 h 3"/>
                <a:gd name="T28" fmla="*/ 2147483647 w 3"/>
                <a:gd name="T29" fmla="*/ 2147483647 h 3"/>
                <a:gd name="T30" fmla="*/ 2147483647 w 3"/>
                <a:gd name="T31" fmla="*/ 2147483647 h 3"/>
                <a:gd name="T32" fmla="*/ 2147483647 w 3"/>
                <a:gd name="T33" fmla="*/ 2147483647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3"/>
                <a:gd name="T53" fmla="*/ 3 w 3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3">
                  <a:moveTo>
                    <a:pt x="1" y="3"/>
                  </a:move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4" name="Freeform 142"/>
            <p:cNvSpPr>
              <a:spLocks/>
            </p:cNvSpPr>
            <p:nvPr/>
          </p:nvSpPr>
          <p:spPr bwMode="auto">
            <a:xfrm>
              <a:off x="2984" y="2402"/>
              <a:ext cx="5" cy="7"/>
            </a:xfrm>
            <a:custGeom>
              <a:avLst/>
              <a:gdLst>
                <a:gd name="T0" fmla="*/ 2147483647 w 1"/>
                <a:gd name="T1" fmla="*/ 2147483647 h 2"/>
                <a:gd name="T2" fmla="*/ 2147483647 w 1"/>
                <a:gd name="T3" fmla="*/ 2147483647 h 2"/>
                <a:gd name="T4" fmla="*/ 0 w 1"/>
                <a:gd name="T5" fmla="*/ 0 h 2"/>
                <a:gd name="T6" fmla="*/ 2147483647 w 1"/>
                <a:gd name="T7" fmla="*/ 0 h 2"/>
                <a:gd name="T8" fmla="*/ 2147483647 w 1"/>
                <a:gd name="T9" fmla="*/ 2147483647 h 2"/>
                <a:gd name="T10" fmla="*/ 2147483647 w 1"/>
                <a:gd name="T11" fmla="*/ 2147483647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2"/>
                <a:gd name="T20" fmla="*/ 1 w 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2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7D2A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5" name="Freeform 143"/>
            <p:cNvSpPr>
              <a:spLocks/>
            </p:cNvSpPr>
            <p:nvPr/>
          </p:nvSpPr>
          <p:spPr bwMode="auto">
            <a:xfrm>
              <a:off x="2495" y="2158"/>
              <a:ext cx="471" cy="276"/>
            </a:xfrm>
            <a:custGeom>
              <a:avLst/>
              <a:gdLst>
                <a:gd name="T0" fmla="*/ 2147483647 w 99"/>
                <a:gd name="T1" fmla="*/ 2147483647 h 61"/>
                <a:gd name="T2" fmla="*/ 2147483647 w 99"/>
                <a:gd name="T3" fmla="*/ 2147483647 h 61"/>
                <a:gd name="T4" fmla="*/ 2147483647 w 99"/>
                <a:gd name="T5" fmla="*/ 2147483647 h 61"/>
                <a:gd name="T6" fmla="*/ 2147483647 w 99"/>
                <a:gd name="T7" fmla="*/ 2147483647 h 61"/>
                <a:gd name="T8" fmla="*/ 2147483647 w 99"/>
                <a:gd name="T9" fmla="*/ 2147483647 h 61"/>
                <a:gd name="T10" fmla="*/ 2147483647 w 99"/>
                <a:gd name="T11" fmla="*/ 2147483647 h 61"/>
                <a:gd name="T12" fmla="*/ 2147483647 w 99"/>
                <a:gd name="T13" fmla="*/ 2147483647 h 61"/>
                <a:gd name="T14" fmla="*/ 2147483647 w 99"/>
                <a:gd name="T15" fmla="*/ 2147483647 h 61"/>
                <a:gd name="T16" fmla="*/ 2147483647 w 99"/>
                <a:gd name="T17" fmla="*/ 2147483647 h 61"/>
                <a:gd name="T18" fmla="*/ 0 w 99"/>
                <a:gd name="T19" fmla="*/ 2147483647 h 61"/>
                <a:gd name="T20" fmla="*/ 2147483647 w 99"/>
                <a:gd name="T21" fmla="*/ 2147483647 h 61"/>
                <a:gd name="T22" fmla="*/ 2147483647 w 99"/>
                <a:gd name="T23" fmla="*/ 2147483647 h 61"/>
                <a:gd name="T24" fmla="*/ 2147483647 w 99"/>
                <a:gd name="T25" fmla="*/ 2147483647 h 61"/>
                <a:gd name="T26" fmla="*/ 2147483647 w 99"/>
                <a:gd name="T27" fmla="*/ 2147483647 h 61"/>
                <a:gd name="T28" fmla="*/ 2147483647 w 99"/>
                <a:gd name="T29" fmla="*/ 2147483647 h 61"/>
                <a:gd name="T30" fmla="*/ 2147483647 w 99"/>
                <a:gd name="T31" fmla="*/ 2147483647 h 61"/>
                <a:gd name="T32" fmla="*/ 2147483647 w 99"/>
                <a:gd name="T33" fmla="*/ 2147483647 h 61"/>
                <a:gd name="T34" fmla="*/ 2147483647 w 99"/>
                <a:gd name="T35" fmla="*/ 2147483647 h 61"/>
                <a:gd name="T36" fmla="*/ 2147483647 w 99"/>
                <a:gd name="T37" fmla="*/ 2147483647 h 61"/>
                <a:gd name="T38" fmla="*/ 2147483647 w 99"/>
                <a:gd name="T39" fmla="*/ 2147483647 h 61"/>
                <a:gd name="T40" fmla="*/ 2147483647 w 99"/>
                <a:gd name="T41" fmla="*/ 2147483647 h 61"/>
                <a:gd name="T42" fmla="*/ 2147483647 w 99"/>
                <a:gd name="T43" fmla="*/ 2147483647 h 61"/>
                <a:gd name="T44" fmla="*/ 2147483647 w 99"/>
                <a:gd name="T45" fmla="*/ 2147483647 h 61"/>
                <a:gd name="T46" fmla="*/ 2147483647 w 99"/>
                <a:gd name="T47" fmla="*/ 2147483647 h 61"/>
                <a:gd name="T48" fmla="*/ 2147483647 w 99"/>
                <a:gd name="T49" fmla="*/ 2147483647 h 61"/>
                <a:gd name="T50" fmla="*/ 2147483647 w 99"/>
                <a:gd name="T51" fmla="*/ 2147483647 h 61"/>
                <a:gd name="T52" fmla="*/ 2147483647 w 99"/>
                <a:gd name="T53" fmla="*/ 2147483647 h 61"/>
                <a:gd name="T54" fmla="*/ 2147483647 w 99"/>
                <a:gd name="T55" fmla="*/ 2147483647 h 61"/>
                <a:gd name="T56" fmla="*/ 2147483647 w 99"/>
                <a:gd name="T57" fmla="*/ 2147483647 h 61"/>
                <a:gd name="T58" fmla="*/ 2147483647 w 99"/>
                <a:gd name="T59" fmla="*/ 2147483647 h 61"/>
                <a:gd name="T60" fmla="*/ 2147483647 w 99"/>
                <a:gd name="T61" fmla="*/ 2147483647 h 61"/>
                <a:gd name="T62" fmla="*/ 2147483647 w 99"/>
                <a:gd name="T63" fmla="*/ 2147483647 h 61"/>
                <a:gd name="T64" fmla="*/ 2147483647 w 99"/>
                <a:gd name="T65" fmla="*/ 2147483647 h 61"/>
                <a:gd name="T66" fmla="*/ 2147483647 w 99"/>
                <a:gd name="T67" fmla="*/ 2147483647 h 61"/>
                <a:gd name="T68" fmla="*/ 2147483647 w 99"/>
                <a:gd name="T69" fmla="*/ 2147483647 h 61"/>
                <a:gd name="T70" fmla="*/ 2147483647 w 99"/>
                <a:gd name="T71" fmla="*/ 2147483647 h 61"/>
                <a:gd name="T72" fmla="*/ 2147483647 w 99"/>
                <a:gd name="T73" fmla="*/ 2147483647 h 61"/>
                <a:gd name="T74" fmla="*/ 2147483647 w 99"/>
                <a:gd name="T75" fmla="*/ 2147483647 h 61"/>
                <a:gd name="T76" fmla="*/ 2147483647 w 99"/>
                <a:gd name="T77" fmla="*/ 2147483647 h 61"/>
                <a:gd name="T78" fmla="*/ 2147483647 w 99"/>
                <a:gd name="T79" fmla="*/ 2147483647 h 61"/>
                <a:gd name="T80" fmla="*/ 2147483647 w 99"/>
                <a:gd name="T81" fmla="*/ 2147483647 h 61"/>
                <a:gd name="T82" fmla="*/ 2147483647 w 99"/>
                <a:gd name="T83" fmla="*/ 2147483647 h 61"/>
                <a:gd name="T84" fmla="*/ 2147483647 w 99"/>
                <a:gd name="T85" fmla="*/ 2147483647 h 61"/>
                <a:gd name="T86" fmla="*/ 2147483647 w 99"/>
                <a:gd name="T87" fmla="*/ 2147483647 h 61"/>
                <a:gd name="T88" fmla="*/ 2147483647 w 99"/>
                <a:gd name="T89" fmla="*/ 2147483647 h 61"/>
                <a:gd name="T90" fmla="*/ 2147483647 w 99"/>
                <a:gd name="T91" fmla="*/ 2147483647 h 61"/>
                <a:gd name="T92" fmla="*/ 2147483647 w 99"/>
                <a:gd name="T93" fmla="*/ 2147483647 h 61"/>
                <a:gd name="T94" fmla="*/ 2147483647 w 99"/>
                <a:gd name="T95" fmla="*/ 2147483647 h 61"/>
                <a:gd name="T96" fmla="*/ 2147483647 w 99"/>
                <a:gd name="T97" fmla="*/ 2147483647 h 61"/>
                <a:gd name="T98" fmla="*/ 2147483647 w 99"/>
                <a:gd name="T99" fmla="*/ 2147483647 h 61"/>
                <a:gd name="T100" fmla="*/ 2147483647 w 99"/>
                <a:gd name="T101" fmla="*/ 2147483647 h 61"/>
                <a:gd name="T102" fmla="*/ 2147483647 w 99"/>
                <a:gd name="T103" fmla="*/ 2147483647 h 61"/>
                <a:gd name="T104" fmla="*/ 2147483647 w 99"/>
                <a:gd name="T105" fmla="*/ 2147483647 h 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9"/>
                <a:gd name="T160" fmla="*/ 0 h 61"/>
                <a:gd name="T161" fmla="*/ 99 w 99"/>
                <a:gd name="T162" fmla="*/ 61 h 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9" h="61">
                  <a:moveTo>
                    <a:pt x="69" y="61"/>
                  </a:moveTo>
                  <a:lnTo>
                    <a:pt x="68" y="61"/>
                  </a:lnTo>
                  <a:lnTo>
                    <a:pt x="67" y="61"/>
                  </a:lnTo>
                  <a:lnTo>
                    <a:pt x="65" y="60"/>
                  </a:lnTo>
                  <a:lnTo>
                    <a:pt x="64" y="60"/>
                  </a:lnTo>
                  <a:lnTo>
                    <a:pt x="63" y="59"/>
                  </a:lnTo>
                  <a:lnTo>
                    <a:pt x="62" y="58"/>
                  </a:lnTo>
                  <a:lnTo>
                    <a:pt x="61" y="57"/>
                  </a:lnTo>
                  <a:lnTo>
                    <a:pt x="60" y="57"/>
                  </a:lnTo>
                  <a:lnTo>
                    <a:pt x="59" y="55"/>
                  </a:lnTo>
                  <a:lnTo>
                    <a:pt x="57" y="53"/>
                  </a:lnTo>
                  <a:lnTo>
                    <a:pt x="54" y="48"/>
                  </a:lnTo>
                  <a:lnTo>
                    <a:pt x="52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7" y="41"/>
                  </a:lnTo>
                  <a:lnTo>
                    <a:pt x="46" y="41"/>
                  </a:lnTo>
                  <a:lnTo>
                    <a:pt x="45" y="40"/>
                  </a:lnTo>
                  <a:lnTo>
                    <a:pt x="44" y="39"/>
                  </a:lnTo>
                  <a:lnTo>
                    <a:pt x="43" y="38"/>
                  </a:lnTo>
                  <a:lnTo>
                    <a:pt x="42" y="38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38" y="36"/>
                  </a:lnTo>
                  <a:lnTo>
                    <a:pt x="36" y="36"/>
                  </a:lnTo>
                  <a:lnTo>
                    <a:pt x="35" y="35"/>
                  </a:lnTo>
                  <a:lnTo>
                    <a:pt x="34" y="35"/>
                  </a:lnTo>
                  <a:lnTo>
                    <a:pt x="34" y="34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3"/>
                  </a:lnTo>
                  <a:lnTo>
                    <a:pt x="28" y="33"/>
                  </a:lnTo>
                  <a:lnTo>
                    <a:pt x="27" y="32"/>
                  </a:lnTo>
                  <a:lnTo>
                    <a:pt x="26" y="32"/>
                  </a:lnTo>
                  <a:lnTo>
                    <a:pt x="23" y="33"/>
                  </a:lnTo>
                  <a:lnTo>
                    <a:pt x="21" y="33"/>
                  </a:lnTo>
                  <a:lnTo>
                    <a:pt x="18" y="33"/>
                  </a:lnTo>
                  <a:lnTo>
                    <a:pt x="13" y="34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3" y="35"/>
                  </a:lnTo>
                  <a:lnTo>
                    <a:pt x="2" y="35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1" y="31"/>
                  </a:lnTo>
                  <a:lnTo>
                    <a:pt x="2" y="30"/>
                  </a:lnTo>
                  <a:lnTo>
                    <a:pt x="4" y="29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8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3" y="29"/>
                  </a:lnTo>
                  <a:lnTo>
                    <a:pt x="14" y="29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8" y="27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7" y="22"/>
                  </a:lnTo>
                  <a:lnTo>
                    <a:pt x="29" y="21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3" y="19"/>
                  </a:lnTo>
                  <a:lnTo>
                    <a:pt x="34" y="19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37" y="21"/>
                  </a:lnTo>
                  <a:lnTo>
                    <a:pt x="37" y="22"/>
                  </a:lnTo>
                  <a:lnTo>
                    <a:pt x="38" y="23"/>
                  </a:lnTo>
                  <a:lnTo>
                    <a:pt x="39" y="23"/>
                  </a:lnTo>
                  <a:lnTo>
                    <a:pt x="40" y="23"/>
                  </a:lnTo>
                  <a:lnTo>
                    <a:pt x="40" y="22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8" y="20"/>
                  </a:lnTo>
                  <a:lnTo>
                    <a:pt x="37" y="19"/>
                  </a:lnTo>
                  <a:lnTo>
                    <a:pt x="36" y="18"/>
                  </a:lnTo>
                  <a:lnTo>
                    <a:pt x="35" y="18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7" y="14"/>
                  </a:lnTo>
                  <a:lnTo>
                    <a:pt x="37" y="13"/>
                  </a:lnTo>
                  <a:lnTo>
                    <a:pt x="38" y="13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5" y="10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5" y="0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4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4" y="8"/>
                  </a:lnTo>
                  <a:lnTo>
                    <a:pt x="44" y="9"/>
                  </a:lnTo>
                  <a:lnTo>
                    <a:pt x="43" y="10"/>
                  </a:lnTo>
                  <a:lnTo>
                    <a:pt x="43" y="11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3" y="15"/>
                  </a:lnTo>
                  <a:lnTo>
                    <a:pt x="44" y="16"/>
                  </a:lnTo>
                  <a:lnTo>
                    <a:pt x="44" y="17"/>
                  </a:lnTo>
                  <a:lnTo>
                    <a:pt x="45" y="17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7" y="19"/>
                  </a:lnTo>
                  <a:lnTo>
                    <a:pt x="48" y="20"/>
                  </a:lnTo>
                  <a:lnTo>
                    <a:pt x="49" y="21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50" y="24"/>
                  </a:lnTo>
                  <a:lnTo>
                    <a:pt x="49" y="25"/>
                  </a:lnTo>
                  <a:lnTo>
                    <a:pt x="49" y="26"/>
                  </a:lnTo>
                  <a:lnTo>
                    <a:pt x="49" y="27"/>
                  </a:lnTo>
                  <a:lnTo>
                    <a:pt x="49" y="28"/>
                  </a:lnTo>
                  <a:lnTo>
                    <a:pt x="49" y="29"/>
                  </a:lnTo>
                  <a:lnTo>
                    <a:pt x="49" y="30"/>
                  </a:lnTo>
                  <a:lnTo>
                    <a:pt x="49" y="31"/>
                  </a:lnTo>
                  <a:lnTo>
                    <a:pt x="50" y="32"/>
                  </a:lnTo>
                  <a:lnTo>
                    <a:pt x="50" y="33"/>
                  </a:lnTo>
                  <a:lnTo>
                    <a:pt x="51" y="33"/>
                  </a:lnTo>
                  <a:lnTo>
                    <a:pt x="54" y="35"/>
                  </a:lnTo>
                  <a:lnTo>
                    <a:pt x="56" y="37"/>
                  </a:lnTo>
                  <a:lnTo>
                    <a:pt x="58" y="39"/>
                  </a:lnTo>
                  <a:lnTo>
                    <a:pt x="61" y="41"/>
                  </a:lnTo>
                  <a:lnTo>
                    <a:pt x="63" y="43"/>
                  </a:lnTo>
                  <a:lnTo>
                    <a:pt x="66" y="45"/>
                  </a:lnTo>
                  <a:lnTo>
                    <a:pt x="71" y="49"/>
                  </a:lnTo>
                  <a:lnTo>
                    <a:pt x="72" y="50"/>
                  </a:lnTo>
                  <a:lnTo>
                    <a:pt x="73" y="50"/>
                  </a:lnTo>
                  <a:lnTo>
                    <a:pt x="74" y="50"/>
                  </a:lnTo>
                  <a:lnTo>
                    <a:pt x="75" y="49"/>
                  </a:lnTo>
                  <a:lnTo>
                    <a:pt x="76" y="49"/>
                  </a:lnTo>
                  <a:lnTo>
                    <a:pt x="77" y="48"/>
                  </a:lnTo>
                  <a:lnTo>
                    <a:pt x="78" y="48"/>
                  </a:lnTo>
                  <a:lnTo>
                    <a:pt x="79" y="47"/>
                  </a:lnTo>
                  <a:lnTo>
                    <a:pt x="80" y="47"/>
                  </a:lnTo>
                  <a:lnTo>
                    <a:pt x="82" y="45"/>
                  </a:lnTo>
                  <a:lnTo>
                    <a:pt x="84" y="44"/>
                  </a:lnTo>
                  <a:lnTo>
                    <a:pt x="86" y="42"/>
                  </a:lnTo>
                  <a:lnTo>
                    <a:pt x="88" y="41"/>
                  </a:lnTo>
                  <a:lnTo>
                    <a:pt x="89" y="40"/>
                  </a:lnTo>
                  <a:lnTo>
                    <a:pt x="91" y="39"/>
                  </a:lnTo>
                  <a:lnTo>
                    <a:pt x="92" y="38"/>
                  </a:lnTo>
                  <a:lnTo>
                    <a:pt x="93" y="37"/>
                  </a:lnTo>
                  <a:lnTo>
                    <a:pt x="94" y="37"/>
                  </a:lnTo>
                  <a:lnTo>
                    <a:pt x="95" y="36"/>
                  </a:lnTo>
                  <a:lnTo>
                    <a:pt x="96" y="36"/>
                  </a:lnTo>
                  <a:lnTo>
                    <a:pt x="96" y="35"/>
                  </a:lnTo>
                  <a:lnTo>
                    <a:pt x="97" y="35"/>
                  </a:lnTo>
                  <a:lnTo>
                    <a:pt x="98" y="35"/>
                  </a:lnTo>
                  <a:lnTo>
                    <a:pt x="98" y="36"/>
                  </a:lnTo>
                  <a:lnTo>
                    <a:pt x="98" y="37"/>
                  </a:lnTo>
                  <a:lnTo>
                    <a:pt x="99" y="39"/>
                  </a:lnTo>
                  <a:lnTo>
                    <a:pt x="99" y="41"/>
                  </a:lnTo>
                  <a:lnTo>
                    <a:pt x="99" y="42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5" y="44"/>
                  </a:lnTo>
                  <a:lnTo>
                    <a:pt x="94" y="45"/>
                  </a:lnTo>
                  <a:lnTo>
                    <a:pt x="94" y="46"/>
                  </a:lnTo>
                  <a:lnTo>
                    <a:pt x="94" y="48"/>
                  </a:lnTo>
                  <a:lnTo>
                    <a:pt x="94" y="49"/>
                  </a:lnTo>
                  <a:lnTo>
                    <a:pt x="94" y="50"/>
                  </a:lnTo>
                  <a:lnTo>
                    <a:pt x="95" y="52"/>
                  </a:lnTo>
                  <a:lnTo>
                    <a:pt x="95" y="54"/>
                  </a:lnTo>
                  <a:lnTo>
                    <a:pt x="95" y="55"/>
                  </a:lnTo>
                  <a:lnTo>
                    <a:pt x="94" y="55"/>
                  </a:lnTo>
                  <a:lnTo>
                    <a:pt x="93" y="56"/>
                  </a:lnTo>
                  <a:lnTo>
                    <a:pt x="92" y="56"/>
                  </a:lnTo>
                  <a:lnTo>
                    <a:pt x="91" y="56"/>
                  </a:lnTo>
                  <a:lnTo>
                    <a:pt x="89" y="57"/>
                  </a:lnTo>
                  <a:lnTo>
                    <a:pt x="87" y="58"/>
                  </a:lnTo>
                  <a:lnTo>
                    <a:pt x="85" y="58"/>
                  </a:lnTo>
                  <a:lnTo>
                    <a:pt x="82" y="59"/>
                  </a:lnTo>
                  <a:lnTo>
                    <a:pt x="80" y="59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1"/>
                  </a:lnTo>
                  <a:lnTo>
                    <a:pt x="73" y="61"/>
                  </a:lnTo>
                  <a:lnTo>
                    <a:pt x="72" y="61"/>
                  </a:lnTo>
                  <a:lnTo>
                    <a:pt x="71" y="61"/>
                  </a:lnTo>
                  <a:lnTo>
                    <a:pt x="70" y="61"/>
                  </a:lnTo>
                  <a:lnTo>
                    <a:pt x="69" y="61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6" name="Freeform 144"/>
            <p:cNvSpPr>
              <a:spLocks/>
            </p:cNvSpPr>
            <p:nvPr/>
          </p:nvSpPr>
          <p:spPr bwMode="auto">
            <a:xfrm>
              <a:off x="2989" y="2317"/>
              <a:ext cx="134" cy="80"/>
            </a:xfrm>
            <a:custGeom>
              <a:avLst/>
              <a:gdLst>
                <a:gd name="T0" fmla="*/ 2147483647 w 28"/>
                <a:gd name="T1" fmla="*/ 2147483647 h 18"/>
                <a:gd name="T2" fmla="*/ 2147483647 w 28"/>
                <a:gd name="T3" fmla="*/ 2147483647 h 18"/>
                <a:gd name="T4" fmla="*/ 2147483647 w 28"/>
                <a:gd name="T5" fmla="*/ 2147483647 h 18"/>
                <a:gd name="T6" fmla="*/ 2147483647 w 28"/>
                <a:gd name="T7" fmla="*/ 2147483647 h 18"/>
                <a:gd name="T8" fmla="*/ 2147483647 w 28"/>
                <a:gd name="T9" fmla="*/ 2147483647 h 18"/>
                <a:gd name="T10" fmla="*/ 2147483647 w 28"/>
                <a:gd name="T11" fmla="*/ 2147483647 h 18"/>
                <a:gd name="T12" fmla="*/ 2147483647 w 28"/>
                <a:gd name="T13" fmla="*/ 2147483647 h 18"/>
                <a:gd name="T14" fmla="*/ 2147483647 w 28"/>
                <a:gd name="T15" fmla="*/ 2147483647 h 18"/>
                <a:gd name="T16" fmla="*/ 2147483647 w 28"/>
                <a:gd name="T17" fmla="*/ 2147483647 h 18"/>
                <a:gd name="T18" fmla="*/ 2147483647 w 28"/>
                <a:gd name="T19" fmla="*/ 2147483647 h 18"/>
                <a:gd name="T20" fmla="*/ 2147483647 w 28"/>
                <a:gd name="T21" fmla="*/ 2147483647 h 18"/>
                <a:gd name="T22" fmla="*/ 0 w 28"/>
                <a:gd name="T23" fmla="*/ 2147483647 h 18"/>
                <a:gd name="T24" fmla="*/ 0 w 28"/>
                <a:gd name="T25" fmla="*/ 2147483647 h 18"/>
                <a:gd name="T26" fmla="*/ 2147483647 w 28"/>
                <a:gd name="T27" fmla="*/ 2147483647 h 18"/>
                <a:gd name="T28" fmla="*/ 2147483647 w 28"/>
                <a:gd name="T29" fmla="*/ 2147483647 h 18"/>
                <a:gd name="T30" fmla="*/ 2147483647 w 28"/>
                <a:gd name="T31" fmla="*/ 2147483647 h 18"/>
                <a:gd name="T32" fmla="*/ 2147483647 w 28"/>
                <a:gd name="T33" fmla="*/ 2147483647 h 18"/>
                <a:gd name="T34" fmla="*/ 2147483647 w 28"/>
                <a:gd name="T35" fmla="*/ 2147483647 h 18"/>
                <a:gd name="T36" fmla="*/ 2147483647 w 28"/>
                <a:gd name="T37" fmla="*/ 2147483647 h 18"/>
                <a:gd name="T38" fmla="*/ 2147483647 w 28"/>
                <a:gd name="T39" fmla="*/ 2147483647 h 18"/>
                <a:gd name="T40" fmla="*/ 2147483647 w 28"/>
                <a:gd name="T41" fmla="*/ 2147483647 h 18"/>
                <a:gd name="T42" fmla="*/ 2147483647 w 28"/>
                <a:gd name="T43" fmla="*/ 2147483647 h 18"/>
                <a:gd name="T44" fmla="*/ 2147483647 w 28"/>
                <a:gd name="T45" fmla="*/ 2147483647 h 18"/>
                <a:gd name="T46" fmla="*/ 2147483647 w 28"/>
                <a:gd name="T47" fmla="*/ 2147483647 h 18"/>
                <a:gd name="T48" fmla="*/ 2147483647 w 28"/>
                <a:gd name="T49" fmla="*/ 0 h 18"/>
                <a:gd name="T50" fmla="*/ 2147483647 w 28"/>
                <a:gd name="T51" fmla="*/ 0 h 18"/>
                <a:gd name="T52" fmla="*/ 2147483647 w 28"/>
                <a:gd name="T53" fmla="*/ 0 h 18"/>
                <a:gd name="T54" fmla="*/ 2147483647 w 28"/>
                <a:gd name="T55" fmla="*/ 2147483647 h 18"/>
                <a:gd name="T56" fmla="*/ 2147483647 w 28"/>
                <a:gd name="T57" fmla="*/ 2147483647 h 18"/>
                <a:gd name="T58" fmla="*/ 2147483647 w 28"/>
                <a:gd name="T59" fmla="*/ 2147483647 h 18"/>
                <a:gd name="T60" fmla="*/ 2147483647 w 28"/>
                <a:gd name="T61" fmla="*/ 2147483647 h 18"/>
                <a:gd name="T62" fmla="*/ 2147483647 w 28"/>
                <a:gd name="T63" fmla="*/ 2147483647 h 18"/>
                <a:gd name="T64" fmla="*/ 2147483647 w 28"/>
                <a:gd name="T65" fmla="*/ 2147483647 h 18"/>
                <a:gd name="T66" fmla="*/ 2147483647 w 28"/>
                <a:gd name="T67" fmla="*/ 2147483647 h 18"/>
                <a:gd name="T68" fmla="*/ 2147483647 w 28"/>
                <a:gd name="T69" fmla="*/ 2147483647 h 18"/>
                <a:gd name="T70" fmla="*/ 2147483647 w 28"/>
                <a:gd name="T71" fmla="*/ 2147483647 h 18"/>
                <a:gd name="T72" fmla="*/ 2147483647 w 28"/>
                <a:gd name="T73" fmla="*/ 2147483647 h 18"/>
                <a:gd name="T74" fmla="*/ 2147483647 w 28"/>
                <a:gd name="T75" fmla="*/ 2147483647 h 18"/>
                <a:gd name="T76" fmla="*/ 2147483647 w 28"/>
                <a:gd name="T77" fmla="*/ 2147483647 h 18"/>
                <a:gd name="T78" fmla="*/ 2147483647 w 28"/>
                <a:gd name="T79" fmla="*/ 2147483647 h 18"/>
                <a:gd name="T80" fmla="*/ 2147483647 w 28"/>
                <a:gd name="T81" fmla="*/ 2147483647 h 18"/>
                <a:gd name="T82" fmla="*/ 2147483647 w 28"/>
                <a:gd name="T83" fmla="*/ 2147483647 h 18"/>
                <a:gd name="T84" fmla="*/ 2147483647 w 28"/>
                <a:gd name="T85" fmla="*/ 2147483647 h 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"/>
                <a:gd name="T130" fmla="*/ 0 h 18"/>
                <a:gd name="T131" fmla="*/ 28 w 28"/>
                <a:gd name="T132" fmla="*/ 18 h 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" h="18">
                  <a:moveTo>
                    <a:pt x="23" y="18"/>
                  </a:moveTo>
                  <a:lnTo>
                    <a:pt x="20" y="16"/>
                  </a:lnTo>
                  <a:lnTo>
                    <a:pt x="18" y="15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9" y="9"/>
                  </a:lnTo>
                  <a:lnTo>
                    <a:pt x="13" y="8"/>
                  </a:lnTo>
                  <a:lnTo>
                    <a:pt x="16" y="6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6" y="9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7" y="15"/>
                  </a:lnTo>
                  <a:lnTo>
                    <a:pt x="28" y="16"/>
                  </a:lnTo>
                  <a:lnTo>
                    <a:pt x="27" y="17"/>
                  </a:lnTo>
                  <a:lnTo>
                    <a:pt x="26" y="17"/>
                  </a:lnTo>
                  <a:lnTo>
                    <a:pt x="24" y="18"/>
                  </a:lnTo>
                  <a:lnTo>
                    <a:pt x="23" y="18"/>
                  </a:lnTo>
                  <a:close/>
                </a:path>
              </a:pathLst>
            </a:custGeom>
            <a:solidFill>
              <a:srgbClr val="E9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7" name="Freeform 145"/>
            <p:cNvSpPr>
              <a:spLocks/>
            </p:cNvSpPr>
            <p:nvPr/>
          </p:nvSpPr>
          <p:spPr bwMode="auto">
            <a:xfrm>
              <a:off x="3118" y="2280"/>
              <a:ext cx="70" cy="107"/>
            </a:xfrm>
            <a:custGeom>
              <a:avLst/>
              <a:gdLst>
                <a:gd name="T0" fmla="*/ 2147483647 w 15"/>
                <a:gd name="T1" fmla="*/ 2147483647 h 24"/>
                <a:gd name="T2" fmla="*/ 2147483647 w 15"/>
                <a:gd name="T3" fmla="*/ 2147483647 h 24"/>
                <a:gd name="T4" fmla="*/ 2147483647 w 15"/>
                <a:gd name="T5" fmla="*/ 2147483647 h 24"/>
                <a:gd name="T6" fmla="*/ 2147483647 w 15"/>
                <a:gd name="T7" fmla="*/ 2147483647 h 24"/>
                <a:gd name="T8" fmla="*/ 2147483647 w 15"/>
                <a:gd name="T9" fmla="*/ 2147483647 h 24"/>
                <a:gd name="T10" fmla="*/ 0 w 15"/>
                <a:gd name="T11" fmla="*/ 2147483647 h 24"/>
                <a:gd name="T12" fmla="*/ 0 w 15"/>
                <a:gd name="T13" fmla="*/ 2147483647 h 24"/>
                <a:gd name="T14" fmla="*/ 0 w 15"/>
                <a:gd name="T15" fmla="*/ 2147483647 h 24"/>
                <a:gd name="T16" fmla="*/ 2147483647 w 15"/>
                <a:gd name="T17" fmla="*/ 2147483647 h 24"/>
                <a:gd name="T18" fmla="*/ 2147483647 w 15"/>
                <a:gd name="T19" fmla="*/ 2147483647 h 24"/>
                <a:gd name="T20" fmla="*/ 2147483647 w 15"/>
                <a:gd name="T21" fmla="*/ 2147483647 h 24"/>
                <a:gd name="T22" fmla="*/ 2147483647 w 15"/>
                <a:gd name="T23" fmla="*/ 0 h 24"/>
                <a:gd name="T24" fmla="*/ 2147483647 w 15"/>
                <a:gd name="T25" fmla="*/ 0 h 24"/>
                <a:gd name="T26" fmla="*/ 2147483647 w 15"/>
                <a:gd name="T27" fmla="*/ 2147483647 h 24"/>
                <a:gd name="T28" fmla="*/ 2147483647 w 15"/>
                <a:gd name="T29" fmla="*/ 2147483647 h 24"/>
                <a:gd name="T30" fmla="*/ 2147483647 w 15"/>
                <a:gd name="T31" fmla="*/ 2147483647 h 24"/>
                <a:gd name="T32" fmla="*/ 2147483647 w 15"/>
                <a:gd name="T33" fmla="*/ 2147483647 h 24"/>
                <a:gd name="T34" fmla="*/ 2147483647 w 15"/>
                <a:gd name="T35" fmla="*/ 2147483647 h 24"/>
                <a:gd name="T36" fmla="*/ 2147483647 w 15"/>
                <a:gd name="T37" fmla="*/ 2147483647 h 24"/>
                <a:gd name="T38" fmla="*/ 2147483647 w 15"/>
                <a:gd name="T39" fmla="*/ 2147483647 h 24"/>
                <a:gd name="T40" fmla="*/ 2147483647 w 15"/>
                <a:gd name="T41" fmla="*/ 2147483647 h 24"/>
                <a:gd name="T42" fmla="*/ 2147483647 w 15"/>
                <a:gd name="T43" fmla="*/ 2147483647 h 24"/>
                <a:gd name="T44" fmla="*/ 2147483647 w 15"/>
                <a:gd name="T45" fmla="*/ 2147483647 h 24"/>
                <a:gd name="T46" fmla="*/ 2147483647 w 15"/>
                <a:gd name="T47" fmla="*/ 2147483647 h 24"/>
                <a:gd name="T48" fmla="*/ 2147483647 w 15"/>
                <a:gd name="T49" fmla="*/ 2147483647 h 24"/>
                <a:gd name="T50" fmla="*/ 2147483647 w 15"/>
                <a:gd name="T51" fmla="*/ 2147483647 h 24"/>
                <a:gd name="T52" fmla="*/ 2147483647 w 15"/>
                <a:gd name="T53" fmla="*/ 2147483647 h 24"/>
                <a:gd name="T54" fmla="*/ 2147483647 w 15"/>
                <a:gd name="T55" fmla="*/ 2147483647 h 24"/>
                <a:gd name="T56" fmla="*/ 2147483647 w 15"/>
                <a:gd name="T57" fmla="*/ 2147483647 h 24"/>
                <a:gd name="T58" fmla="*/ 2147483647 w 15"/>
                <a:gd name="T59" fmla="*/ 2147483647 h 24"/>
                <a:gd name="T60" fmla="*/ 2147483647 w 15"/>
                <a:gd name="T61" fmla="*/ 2147483647 h 24"/>
                <a:gd name="T62" fmla="*/ 2147483647 w 15"/>
                <a:gd name="T63" fmla="*/ 2147483647 h 24"/>
                <a:gd name="T64" fmla="*/ 2147483647 w 15"/>
                <a:gd name="T65" fmla="*/ 2147483647 h 24"/>
                <a:gd name="T66" fmla="*/ 2147483647 w 15"/>
                <a:gd name="T67" fmla="*/ 2147483647 h 24"/>
                <a:gd name="T68" fmla="*/ 2147483647 w 15"/>
                <a:gd name="T69" fmla="*/ 2147483647 h 24"/>
                <a:gd name="T70" fmla="*/ 2147483647 w 15"/>
                <a:gd name="T71" fmla="*/ 2147483647 h 24"/>
                <a:gd name="T72" fmla="*/ 2147483647 w 15"/>
                <a:gd name="T73" fmla="*/ 2147483647 h 24"/>
                <a:gd name="T74" fmla="*/ 2147483647 w 15"/>
                <a:gd name="T75" fmla="*/ 2147483647 h 24"/>
                <a:gd name="T76" fmla="*/ 2147483647 w 15"/>
                <a:gd name="T77" fmla="*/ 2147483647 h 24"/>
                <a:gd name="T78" fmla="*/ 2147483647 w 15"/>
                <a:gd name="T79" fmla="*/ 2147483647 h 24"/>
                <a:gd name="T80" fmla="*/ 2147483647 w 15"/>
                <a:gd name="T81" fmla="*/ 2147483647 h 24"/>
                <a:gd name="T82" fmla="*/ 2147483647 w 15"/>
                <a:gd name="T83" fmla="*/ 2147483647 h 24"/>
                <a:gd name="T84" fmla="*/ 2147483647 w 15"/>
                <a:gd name="T85" fmla="*/ 2147483647 h 24"/>
                <a:gd name="T86" fmla="*/ 2147483647 w 15"/>
                <a:gd name="T87" fmla="*/ 2147483647 h 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"/>
                <a:gd name="T133" fmla="*/ 0 h 24"/>
                <a:gd name="T134" fmla="*/ 15 w 15"/>
                <a:gd name="T135" fmla="*/ 24 h 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" h="24">
                  <a:moveTo>
                    <a:pt x="3" y="24"/>
                  </a:moveTo>
                  <a:lnTo>
                    <a:pt x="2" y="21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8" y="11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5" y="17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6" y="23"/>
                  </a:lnTo>
                  <a:lnTo>
                    <a:pt x="4" y="24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7D2A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8" name="Freeform 146"/>
            <p:cNvSpPr>
              <a:spLocks/>
            </p:cNvSpPr>
            <p:nvPr/>
          </p:nvSpPr>
          <p:spPr bwMode="auto">
            <a:xfrm>
              <a:off x="2971" y="2302"/>
              <a:ext cx="13" cy="49"/>
            </a:xfrm>
            <a:custGeom>
              <a:avLst/>
              <a:gdLst>
                <a:gd name="T0" fmla="*/ 2147483647 w 3"/>
                <a:gd name="T1" fmla="*/ 2147483647 h 11"/>
                <a:gd name="T2" fmla="*/ 2147483647 w 3"/>
                <a:gd name="T3" fmla="*/ 2147483647 h 11"/>
                <a:gd name="T4" fmla="*/ 2147483647 w 3"/>
                <a:gd name="T5" fmla="*/ 2147483647 h 11"/>
                <a:gd name="T6" fmla="*/ 2147483647 w 3"/>
                <a:gd name="T7" fmla="*/ 2147483647 h 11"/>
                <a:gd name="T8" fmla="*/ 2147483647 w 3"/>
                <a:gd name="T9" fmla="*/ 2147483647 h 11"/>
                <a:gd name="T10" fmla="*/ 2147483647 w 3"/>
                <a:gd name="T11" fmla="*/ 2147483647 h 11"/>
                <a:gd name="T12" fmla="*/ 2147483647 w 3"/>
                <a:gd name="T13" fmla="*/ 2147483647 h 11"/>
                <a:gd name="T14" fmla="*/ 0 w 3"/>
                <a:gd name="T15" fmla="*/ 2147483647 h 11"/>
                <a:gd name="T16" fmla="*/ 0 w 3"/>
                <a:gd name="T17" fmla="*/ 2147483647 h 11"/>
                <a:gd name="T18" fmla="*/ 0 w 3"/>
                <a:gd name="T19" fmla="*/ 2147483647 h 11"/>
                <a:gd name="T20" fmla="*/ 0 w 3"/>
                <a:gd name="T21" fmla="*/ 2147483647 h 11"/>
                <a:gd name="T22" fmla="*/ 0 w 3"/>
                <a:gd name="T23" fmla="*/ 0 h 11"/>
                <a:gd name="T24" fmla="*/ 0 w 3"/>
                <a:gd name="T25" fmla="*/ 0 h 11"/>
                <a:gd name="T26" fmla="*/ 2147483647 w 3"/>
                <a:gd name="T27" fmla="*/ 2147483647 h 11"/>
                <a:gd name="T28" fmla="*/ 2147483647 w 3"/>
                <a:gd name="T29" fmla="*/ 2147483647 h 11"/>
                <a:gd name="T30" fmla="*/ 2147483647 w 3"/>
                <a:gd name="T31" fmla="*/ 2147483647 h 11"/>
                <a:gd name="T32" fmla="*/ 2147483647 w 3"/>
                <a:gd name="T33" fmla="*/ 2147483647 h 11"/>
                <a:gd name="T34" fmla="*/ 2147483647 w 3"/>
                <a:gd name="T35" fmla="*/ 2147483647 h 11"/>
                <a:gd name="T36" fmla="*/ 2147483647 w 3"/>
                <a:gd name="T37" fmla="*/ 2147483647 h 11"/>
                <a:gd name="T38" fmla="*/ 2147483647 w 3"/>
                <a:gd name="T39" fmla="*/ 2147483647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"/>
                <a:gd name="T61" fmla="*/ 0 h 11"/>
                <a:gd name="T62" fmla="*/ 3 w 3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" h="11">
                  <a:moveTo>
                    <a:pt x="3" y="11"/>
                  </a:move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3" y="9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7D2A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9" name="Freeform 147"/>
            <p:cNvSpPr>
              <a:spLocks/>
            </p:cNvSpPr>
            <p:nvPr/>
          </p:nvSpPr>
          <p:spPr bwMode="auto">
            <a:xfrm>
              <a:off x="2984" y="2297"/>
              <a:ext cx="124" cy="59"/>
            </a:xfrm>
            <a:custGeom>
              <a:avLst/>
              <a:gdLst>
                <a:gd name="T0" fmla="*/ 2147483647 w 26"/>
                <a:gd name="T1" fmla="*/ 2147483647 h 13"/>
                <a:gd name="T2" fmla="*/ 2147483647 w 26"/>
                <a:gd name="T3" fmla="*/ 2147483647 h 13"/>
                <a:gd name="T4" fmla="*/ 2147483647 w 26"/>
                <a:gd name="T5" fmla="*/ 2147483647 h 13"/>
                <a:gd name="T6" fmla="*/ 0 w 26"/>
                <a:gd name="T7" fmla="*/ 2147483647 h 13"/>
                <a:gd name="T8" fmla="*/ 0 w 26"/>
                <a:gd name="T9" fmla="*/ 2147483647 h 13"/>
                <a:gd name="T10" fmla="*/ 0 w 26"/>
                <a:gd name="T11" fmla="*/ 2147483647 h 13"/>
                <a:gd name="T12" fmla="*/ 0 w 26"/>
                <a:gd name="T13" fmla="*/ 2147483647 h 13"/>
                <a:gd name="T14" fmla="*/ 0 w 26"/>
                <a:gd name="T15" fmla="*/ 2147483647 h 13"/>
                <a:gd name="T16" fmla="*/ 0 w 26"/>
                <a:gd name="T17" fmla="*/ 2147483647 h 13"/>
                <a:gd name="T18" fmla="*/ 2147483647 w 26"/>
                <a:gd name="T19" fmla="*/ 2147483647 h 13"/>
                <a:gd name="T20" fmla="*/ 2147483647 w 26"/>
                <a:gd name="T21" fmla="*/ 2147483647 h 13"/>
                <a:gd name="T22" fmla="*/ 2147483647 w 26"/>
                <a:gd name="T23" fmla="*/ 2147483647 h 13"/>
                <a:gd name="T24" fmla="*/ 2147483647 w 26"/>
                <a:gd name="T25" fmla="*/ 2147483647 h 13"/>
                <a:gd name="T26" fmla="*/ 2147483647 w 26"/>
                <a:gd name="T27" fmla="*/ 2147483647 h 13"/>
                <a:gd name="T28" fmla="*/ 2147483647 w 26"/>
                <a:gd name="T29" fmla="*/ 2147483647 h 13"/>
                <a:gd name="T30" fmla="*/ 2147483647 w 26"/>
                <a:gd name="T31" fmla="*/ 2147483647 h 13"/>
                <a:gd name="T32" fmla="*/ 2147483647 w 26"/>
                <a:gd name="T33" fmla="*/ 2147483647 h 13"/>
                <a:gd name="T34" fmla="*/ 2147483647 w 26"/>
                <a:gd name="T35" fmla="*/ 2147483647 h 13"/>
                <a:gd name="T36" fmla="*/ 2147483647 w 26"/>
                <a:gd name="T37" fmla="*/ 2147483647 h 13"/>
                <a:gd name="T38" fmla="*/ 2147483647 w 26"/>
                <a:gd name="T39" fmla="*/ 2147483647 h 13"/>
                <a:gd name="T40" fmla="*/ 2147483647 w 26"/>
                <a:gd name="T41" fmla="*/ 2147483647 h 13"/>
                <a:gd name="T42" fmla="*/ 2147483647 w 26"/>
                <a:gd name="T43" fmla="*/ 2147483647 h 13"/>
                <a:gd name="T44" fmla="*/ 2147483647 w 26"/>
                <a:gd name="T45" fmla="*/ 2147483647 h 13"/>
                <a:gd name="T46" fmla="*/ 2147483647 w 26"/>
                <a:gd name="T47" fmla="*/ 2147483647 h 13"/>
                <a:gd name="T48" fmla="*/ 2147483647 w 26"/>
                <a:gd name="T49" fmla="*/ 2147483647 h 13"/>
                <a:gd name="T50" fmla="*/ 2147483647 w 26"/>
                <a:gd name="T51" fmla="*/ 2147483647 h 13"/>
                <a:gd name="T52" fmla="*/ 2147483647 w 26"/>
                <a:gd name="T53" fmla="*/ 2147483647 h 13"/>
                <a:gd name="T54" fmla="*/ 2147483647 w 26"/>
                <a:gd name="T55" fmla="*/ 2147483647 h 13"/>
                <a:gd name="T56" fmla="*/ 2147483647 w 26"/>
                <a:gd name="T57" fmla="*/ 2147483647 h 13"/>
                <a:gd name="T58" fmla="*/ 2147483647 w 26"/>
                <a:gd name="T59" fmla="*/ 0 h 13"/>
                <a:gd name="T60" fmla="*/ 2147483647 w 26"/>
                <a:gd name="T61" fmla="*/ 2147483647 h 13"/>
                <a:gd name="T62" fmla="*/ 2147483647 w 26"/>
                <a:gd name="T63" fmla="*/ 2147483647 h 13"/>
                <a:gd name="T64" fmla="*/ 2147483647 w 26"/>
                <a:gd name="T65" fmla="*/ 2147483647 h 13"/>
                <a:gd name="T66" fmla="*/ 2147483647 w 26"/>
                <a:gd name="T67" fmla="*/ 2147483647 h 13"/>
                <a:gd name="T68" fmla="*/ 2147483647 w 26"/>
                <a:gd name="T69" fmla="*/ 2147483647 h 13"/>
                <a:gd name="T70" fmla="*/ 2147483647 w 26"/>
                <a:gd name="T71" fmla="*/ 2147483647 h 13"/>
                <a:gd name="T72" fmla="*/ 2147483647 w 26"/>
                <a:gd name="T73" fmla="*/ 2147483647 h 13"/>
                <a:gd name="T74" fmla="*/ 2147483647 w 26"/>
                <a:gd name="T75" fmla="*/ 2147483647 h 13"/>
                <a:gd name="T76" fmla="*/ 2147483647 w 26"/>
                <a:gd name="T77" fmla="*/ 2147483647 h 13"/>
                <a:gd name="T78" fmla="*/ 2147483647 w 26"/>
                <a:gd name="T79" fmla="*/ 2147483647 h 13"/>
                <a:gd name="T80" fmla="*/ 2147483647 w 26"/>
                <a:gd name="T81" fmla="*/ 2147483647 h 13"/>
                <a:gd name="T82" fmla="*/ 2147483647 w 26"/>
                <a:gd name="T83" fmla="*/ 2147483647 h 13"/>
                <a:gd name="T84" fmla="*/ 2147483647 w 26"/>
                <a:gd name="T85" fmla="*/ 2147483647 h 13"/>
                <a:gd name="T86" fmla="*/ 2147483647 w 26"/>
                <a:gd name="T87" fmla="*/ 2147483647 h 13"/>
                <a:gd name="T88" fmla="*/ 2147483647 w 26"/>
                <a:gd name="T89" fmla="*/ 2147483647 h 1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"/>
                <a:gd name="T136" fmla="*/ 0 h 13"/>
                <a:gd name="T137" fmla="*/ 26 w 26"/>
                <a:gd name="T138" fmla="*/ 13 h 1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" h="13">
                  <a:moveTo>
                    <a:pt x="1" y="13"/>
                  </a:moveTo>
                  <a:lnTo>
                    <a:pt x="1" y="12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6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1" y="5"/>
                  </a:lnTo>
                  <a:lnTo>
                    <a:pt x="19" y="6"/>
                  </a:lnTo>
                  <a:lnTo>
                    <a:pt x="17" y="7"/>
                  </a:lnTo>
                  <a:lnTo>
                    <a:pt x="14" y="9"/>
                  </a:lnTo>
                  <a:lnTo>
                    <a:pt x="11" y="10"/>
                  </a:lnTo>
                  <a:lnTo>
                    <a:pt x="9" y="11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0" name="Freeform 148"/>
            <p:cNvSpPr>
              <a:spLocks/>
            </p:cNvSpPr>
            <p:nvPr/>
          </p:nvSpPr>
          <p:spPr bwMode="auto">
            <a:xfrm>
              <a:off x="2758" y="1871"/>
              <a:ext cx="525" cy="436"/>
            </a:xfrm>
            <a:custGeom>
              <a:avLst/>
              <a:gdLst>
                <a:gd name="T0" fmla="*/ 2147483647 w 111"/>
                <a:gd name="T1" fmla="*/ 2147483647 h 97"/>
                <a:gd name="T2" fmla="*/ 2147483647 w 111"/>
                <a:gd name="T3" fmla="*/ 2147483647 h 97"/>
                <a:gd name="T4" fmla="*/ 2147483647 w 111"/>
                <a:gd name="T5" fmla="*/ 2147483647 h 97"/>
                <a:gd name="T6" fmla="*/ 0 w 111"/>
                <a:gd name="T7" fmla="*/ 2147483647 h 97"/>
                <a:gd name="T8" fmla="*/ 2147483647 w 111"/>
                <a:gd name="T9" fmla="*/ 2147483647 h 97"/>
                <a:gd name="T10" fmla="*/ 2147483647 w 111"/>
                <a:gd name="T11" fmla="*/ 2147483647 h 97"/>
                <a:gd name="T12" fmla="*/ 2147483647 w 111"/>
                <a:gd name="T13" fmla="*/ 2147483647 h 97"/>
                <a:gd name="T14" fmla="*/ 2147483647 w 111"/>
                <a:gd name="T15" fmla="*/ 2147483647 h 97"/>
                <a:gd name="T16" fmla="*/ 2147483647 w 111"/>
                <a:gd name="T17" fmla="*/ 2147483647 h 97"/>
                <a:gd name="T18" fmla="*/ 2147483647 w 111"/>
                <a:gd name="T19" fmla="*/ 2147483647 h 97"/>
                <a:gd name="T20" fmla="*/ 2147483647 w 111"/>
                <a:gd name="T21" fmla="*/ 2147483647 h 97"/>
                <a:gd name="T22" fmla="*/ 2147483647 w 111"/>
                <a:gd name="T23" fmla="*/ 2147483647 h 97"/>
                <a:gd name="T24" fmla="*/ 2147483647 w 111"/>
                <a:gd name="T25" fmla="*/ 2147483647 h 97"/>
                <a:gd name="T26" fmla="*/ 2147483647 w 111"/>
                <a:gd name="T27" fmla="*/ 2147483647 h 97"/>
                <a:gd name="T28" fmla="*/ 2147483647 w 111"/>
                <a:gd name="T29" fmla="*/ 2147483647 h 97"/>
                <a:gd name="T30" fmla="*/ 2147483647 w 111"/>
                <a:gd name="T31" fmla="*/ 2147483647 h 97"/>
                <a:gd name="T32" fmla="*/ 2147483647 w 111"/>
                <a:gd name="T33" fmla="*/ 2147483647 h 97"/>
                <a:gd name="T34" fmla="*/ 2147483647 w 111"/>
                <a:gd name="T35" fmla="*/ 2147483647 h 97"/>
                <a:gd name="T36" fmla="*/ 2147483647 w 111"/>
                <a:gd name="T37" fmla="*/ 2147483647 h 97"/>
                <a:gd name="T38" fmla="*/ 2147483647 w 111"/>
                <a:gd name="T39" fmla="*/ 2147483647 h 97"/>
                <a:gd name="T40" fmla="*/ 2147483647 w 111"/>
                <a:gd name="T41" fmla="*/ 2147483647 h 97"/>
                <a:gd name="T42" fmla="*/ 2147483647 w 111"/>
                <a:gd name="T43" fmla="*/ 2147483647 h 97"/>
                <a:gd name="T44" fmla="*/ 2147483647 w 111"/>
                <a:gd name="T45" fmla="*/ 2147483647 h 97"/>
                <a:gd name="T46" fmla="*/ 2147483647 w 111"/>
                <a:gd name="T47" fmla="*/ 2147483647 h 97"/>
                <a:gd name="T48" fmla="*/ 2147483647 w 111"/>
                <a:gd name="T49" fmla="*/ 2147483647 h 97"/>
                <a:gd name="T50" fmla="*/ 2147483647 w 111"/>
                <a:gd name="T51" fmla="*/ 2147483647 h 97"/>
                <a:gd name="T52" fmla="*/ 2147483647 w 111"/>
                <a:gd name="T53" fmla="*/ 2147483647 h 97"/>
                <a:gd name="T54" fmla="*/ 2147483647 w 111"/>
                <a:gd name="T55" fmla="*/ 2147483647 h 97"/>
                <a:gd name="T56" fmla="*/ 2147483647 w 111"/>
                <a:gd name="T57" fmla="*/ 2147483647 h 97"/>
                <a:gd name="T58" fmla="*/ 2147483647 w 111"/>
                <a:gd name="T59" fmla="*/ 2147483647 h 97"/>
                <a:gd name="T60" fmla="*/ 2147483647 w 111"/>
                <a:gd name="T61" fmla="*/ 2147483647 h 97"/>
                <a:gd name="T62" fmla="*/ 2147483647 w 111"/>
                <a:gd name="T63" fmla="*/ 2147483647 h 97"/>
                <a:gd name="T64" fmla="*/ 2147483647 w 111"/>
                <a:gd name="T65" fmla="*/ 2147483647 h 97"/>
                <a:gd name="T66" fmla="*/ 2147483647 w 111"/>
                <a:gd name="T67" fmla="*/ 2147483647 h 97"/>
                <a:gd name="T68" fmla="*/ 2147483647 w 111"/>
                <a:gd name="T69" fmla="*/ 2147483647 h 97"/>
                <a:gd name="T70" fmla="*/ 2147483647 w 111"/>
                <a:gd name="T71" fmla="*/ 2147483647 h 97"/>
                <a:gd name="T72" fmla="*/ 2147483647 w 111"/>
                <a:gd name="T73" fmla="*/ 2147483647 h 97"/>
                <a:gd name="T74" fmla="*/ 2147483647 w 111"/>
                <a:gd name="T75" fmla="*/ 2147483647 h 97"/>
                <a:gd name="T76" fmla="*/ 2147483647 w 111"/>
                <a:gd name="T77" fmla="*/ 2147483647 h 97"/>
                <a:gd name="T78" fmla="*/ 2147483647 w 111"/>
                <a:gd name="T79" fmla="*/ 2147483647 h 97"/>
                <a:gd name="T80" fmla="*/ 2147483647 w 111"/>
                <a:gd name="T81" fmla="*/ 2147483647 h 97"/>
                <a:gd name="T82" fmla="*/ 2147483647 w 111"/>
                <a:gd name="T83" fmla="*/ 2147483647 h 97"/>
                <a:gd name="T84" fmla="*/ 2147483647 w 111"/>
                <a:gd name="T85" fmla="*/ 2147483647 h 97"/>
                <a:gd name="T86" fmla="*/ 2147483647 w 111"/>
                <a:gd name="T87" fmla="*/ 2147483647 h 97"/>
                <a:gd name="T88" fmla="*/ 2147483647 w 111"/>
                <a:gd name="T89" fmla="*/ 2147483647 h 97"/>
                <a:gd name="T90" fmla="*/ 2147483647 w 111"/>
                <a:gd name="T91" fmla="*/ 2147483647 h 97"/>
                <a:gd name="T92" fmla="*/ 2147483647 w 111"/>
                <a:gd name="T93" fmla="*/ 2147483647 h 97"/>
                <a:gd name="T94" fmla="*/ 2147483647 w 111"/>
                <a:gd name="T95" fmla="*/ 2147483647 h 97"/>
                <a:gd name="T96" fmla="*/ 2147483647 w 111"/>
                <a:gd name="T97" fmla="*/ 2147483647 h 97"/>
                <a:gd name="T98" fmla="*/ 2147483647 w 111"/>
                <a:gd name="T99" fmla="*/ 2147483647 h 97"/>
                <a:gd name="T100" fmla="*/ 2147483647 w 111"/>
                <a:gd name="T101" fmla="*/ 2147483647 h 97"/>
                <a:gd name="T102" fmla="*/ 2147483647 w 111"/>
                <a:gd name="T103" fmla="*/ 2147483647 h 97"/>
                <a:gd name="T104" fmla="*/ 2147483647 w 111"/>
                <a:gd name="T105" fmla="*/ 2147483647 h 97"/>
                <a:gd name="T106" fmla="*/ 2147483647 w 111"/>
                <a:gd name="T107" fmla="*/ 2147483647 h 97"/>
                <a:gd name="T108" fmla="*/ 2147483647 w 111"/>
                <a:gd name="T109" fmla="*/ 2147483647 h 97"/>
                <a:gd name="T110" fmla="*/ 2147483647 w 111"/>
                <a:gd name="T111" fmla="*/ 2147483647 h 97"/>
                <a:gd name="T112" fmla="*/ 2147483647 w 111"/>
                <a:gd name="T113" fmla="*/ 2147483647 h 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1"/>
                <a:gd name="T172" fmla="*/ 0 h 97"/>
                <a:gd name="T173" fmla="*/ 111 w 111"/>
                <a:gd name="T174" fmla="*/ 97 h 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1" h="97">
                  <a:moveTo>
                    <a:pt x="57" y="97"/>
                  </a:moveTo>
                  <a:lnTo>
                    <a:pt x="55" y="97"/>
                  </a:lnTo>
                  <a:lnTo>
                    <a:pt x="53" y="96"/>
                  </a:lnTo>
                  <a:lnTo>
                    <a:pt x="50" y="96"/>
                  </a:lnTo>
                  <a:lnTo>
                    <a:pt x="48" y="95"/>
                  </a:lnTo>
                  <a:lnTo>
                    <a:pt x="45" y="94"/>
                  </a:lnTo>
                  <a:lnTo>
                    <a:pt x="42" y="94"/>
                  </a:lnTo>
                  <a:lnTo>
                    <a:pt x="40" y="93"/>
                  </a:lnTo>
                  <a:lnTo>
                    <a:pt x="37" y="92"/>
                  </a:lnTo>
                  <a:lnTo>
                    <a:pt x="34" y="91"/>
                  </a:lnTo>
                  <a:lnTo>
                    <a:pt x="31" y="89"/>
                  </a:lnTo>
                  <a:lnTo>
                    <a:pt x="29" y="88"/>
                  </a:lnTo>
                  <a:lnTo>
                    <a:pt x="26" y="87"/>
                  </a:lnTo>
                  <a:lnTo>
                    <a:pt x="23" y="85"/>
                  </a:lnTo>
                  <a:lnTo>
                    <a:pt x="20" y="84"/>
                  </a:lnTo>
                  <a:lnTo>
                    <a:pt x="18" y="82"/>
                  </a:lnTo>
                  <a:lnTo>
                    <a:pt x="16" y="80"/>
                  </a:lnTo>
                  <a:lnTo>
                    <a:pt x="13" y="78"/>
                  </a:lnTo>
                  <a:lnTo>
                    <a:pt x="11" y="77"/>
                  </a:lnTo>
                  <a:lnTo>
                    <a:pt x="9" y="75"/>
                  </a:lnTo>
                  <a:lnTo>
                    <a:pt x="7" y="73"/>
                  </a:lnTo>
                  <a:lnTo>
                    <a:pt x="6" y="71"/>
                  </a:lnTo>
                  <a:lnTo>
                    <a:pt x="4" y="68"/>
                  </a:lnTo>
                  <a:lnTo>
                    <a:pt x="3" y="66"/>
                  </a:lnTo>
                  <a:lnTo>
                    <a:pt x="2" y="65"/>
                  </a:lnTo>
                  <a:lnTo>
                    <a:pt x="2" y="64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1" y="51"/>
                  </a:lnTo>
                  <a:lnTo>
                    <a:pt x="1" y="50"/>
                  </a:lnTo>
                  <a:lnTo>
                    <a:pt x="1" y="49"/>
                  </a:lnTo>
                  <a:lnTo>
                    <a:pt x="2" y="47"/>
                  </a:lnTo>
                  <a:lnTo>
                    <a:pt x="2" y="46"/>
                  </a:lnTo>
                  <a:lnTo>
                    <a:pt x="3" y="45"/>
                  </a:lnTo>
                  <a:lnTo>
                    <a:pt x="4" y="43"/>
                  </a:lnTo>
                  <a:lnTo>
                    <a:pt x="5" y="42"/>
                  </a:lnTo>
                  <a:lnTo>
                    <a:pt x="6" y="41"/>
                  </a:lnTo>
                  <a:lnTo>
                    <a:pt x="7" y="39"/>
                  </a:lnTo>
                  <a:lnTo>
                    <a:pt x="8" y="38"/>
                  </a:lnTo>
                  <a:lnTo>
                    <a:pt x="11" y="35"/>
                  </a:lnTo>
                  <a:lnTo>
                    <a:pt x="13" y="32"/>
                  </a:lnTo>
                  <a:lnTo>
                    <a:pt x="15" y="30"/>
                  </a:lnTo>
                  <a:lnTo>
                    <a:pt x="16" y="29"/>
                  </a:lnTo>
                  <a:lnTo>
                    <a:pt x="17" y="27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9" y="17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9"/>
                  </a:lnTo>
                  <a:lnTo>
                    <a:pt x="24" y="11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7" y="20"/>
                  </a:lnTo>
                  <a:lnTo>
                    <a:pt x="28" y="21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24" y="25"/>
                  </a:lnTo>
                  <a:lnTo>
                    <a:pt x="26" y="25"/>
                  </a:lnTo>
                  <a:lnTo>
                    <a:pt x="28" y="25"/>
                  </a:lnTo>
                  <a:lnTo>
                    <a:pt x="31" y="25"/>
                  </a:lnTo>
                  <a:lnTo>
                    <a:pt x="30" y="26"/>
                  </a:lnTo>
                  <a:lnTo>
                    <a:pt x="29" y="26"/>
                  </a:lnTo>
                  <a:lnTo>
                    <a:pt x="27" y="26"/>
                  </a:lnTo>
                  <a:lnTo>
                    <a:pt x="26" y="27"/>
                  </a:lnTo>
                  <a:lnTo>
                    <a:pt x="25" y="27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1" y="30"/>
                  </a:lnTo>
                  <a:lnTo>
                    <a:pt x="23" y="29"/>
                  </a:lnTo>
                  <a:lnTo>
                    <a:pt x="24" y="29"/>
                  </a:lnTo>
                  <a:lnTo>
                    <a:pt x="25" y="28"/>
                  </a:lnTo>
                  <a:lnTo>
                    <a:pt x="27" y="28"/>
                  </a:lnTo>
                  <a:lnTo>
                    <a:pt x="28" y="27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33" y="27"/>
                  </a:lnTo>
                  <a:lnTo>
                    <a:pt x="31" y="28"/>
                  </a:lnTo>
                  <a:lnTo>
                    <a:pt x="30" y="29"/>
                  </a:lnTo>
                  <a:lnTo>
                    <a:pt x="29" y="31"/>
                  </a:lnTo>
                  <a:lnTo>
                    <a:pt x="28" y="32"/>
                  </a:lnTo>
                  <a:lnTo>
                    <a:pt x="28" y="33"/>
                  </a:lnTo>
                  <a:lnTo>
                    <a:pt x="27" y="34"/>
                  </a:lnTo>
                  <a:lnTo>
                    <a:pt x="27" y="35"/>
                  </a:lnTo>
                  <a:lnTo>
                    <a:pt x="27" y="37"/>
                  </a:lnTo>
                  <a:lnTo>
                    <a:pt x="26" y="38"/>
                  </a:lnTo>
                  <a:lnTo>
                    <a:pt x="26" y="39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6" y="43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5" y="46"/>
                  </a:lnTo>
                  <a:lnTo>
                    <a:pt x="25" y="47"/>
                  </a:lnTo>
                  <a:lnTo>
                    <a:pt x="24" y="48"/>
                  </a:lnTo>
                  <a:lnTo>
                    <a:pt x="23" y="50"/>
                  </a:lnTo>
                  <a:lnTo>
                    <a:pt x="22" y="52"/>
                  </a:lnTo>
                  <a:lnTo>
                    <a:pt x="21" y="53"/>
                  </a:lnTo>
                  <a:lnTo>
                    <a:pt x="19" y="55"/>
                  </a:lnTo>
                  <a:lnTo>
                    <a:pt x="17" y="56"/>
                  </a:lnTo>
                  <a:lnTo>
                    <a:pt x="15" y="57"/>
                  </a:lnTo>
                  <a:lnTo>
                    <a:pt x="13" y="58"/>
                  </a:lnTo>
                  <a:lnTo>
                    <a:pt x="13" y="59"/>
                  </a:lnTo>
                  <a:lnTo>
                    <a:pt x="14" y="59"/>
                  </a:lnTo>
                  <a:lnTo>
                    <a:pt x="15" y="59"/>
                  </a:lnTo>
                  <a:lnTo>
                    <a:pt x="16" y="58"/>
                  </a:lnTo>
                  <a:lnTo>
                    <a:pt x="17" y="58"/>
                  </a:lnTo>
                  <a:lnTo>
                    <a:pt x="18" y="57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3" y="56"/>
                  </a:lnTo>
                  <a:lnTo>
                    <a:pt x="23" y="57"/>
                  </a:lnTo>
                  <a:lnTo>
                    <a:pt x="24" y="57"/>
                  </a:lnTo>
                  <a:lnTo>
                    <a:pt x="24" y="58"/>
                  </a:lnTo>
                  <a:lnTo>
                    <a:pt x="25" y="58"/>
                  </a:lnTo>
                  <a:lnTo>
                    <a:pt x="25" y="59"/>
                  </a:lnTo>
                  <a:lnTo>
                    <a:pt x="26" y="59"/>
                  </a:lnTo>
                  <a:lnTo>
                    <a:pt x="26" y="60"/>
                  </a:lnTo>
                  <a:lnTo>
                    <a:pt x="27" y="60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1"/>
                  </a:lnTo>
                  <a:lnTo>
                    <a:pt x="29" y="62"/>
                  </a:lnTo>
                  <a:lnTo>
                    <a:pt x="30" y="62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5" y="65"/>
                  </a:lnTo>
                  <a:lnTo>
                    <a:pt x="36" y="66"/>
                  </a:lnTo>
                  <a:lnTo>
                    <a:pt x="38" y="67"/>
                  </a:lnTo>
                  <a:lnTo>
                    <a:pt x="42" y="69"/>
                  </a:lnTo>
                  <a:lnTo>
                    <a:pt x="43" y="70"/>
                  </a:lnTo>
                  <a:lnTo>
                    <a:pt x="45" y="70"/>
                  </a:lnTo>
                  <a:lnTo>
                    <a:pt x="47" y="71"/>
                  </a:lnTo>
                  <a:lnTo>
                    <a:pt x="49" y="72"/>
                  </a:lnTo>
                  <a:lnTo>
                    <a:pt x="50" y="72"/>
                  </a:lnTo>
                  <a:lnTo>
                    <a:pt x="51" y="72"/>
                  </a:lnTo>
                  <a:lnTo>
                    <a:pt x="52" y="72"/>
                  </a:lnTo>
                  <a:lnTo>
                    <a:pt x="54" y="71"/>
                  </a:lnTo>
                  <a:lnTo>
                    <a:pt x="57" y="70"/>
                  </a:lnTo>
                  <a:lnTo>
                    <a:pt x="59" y="69"/>
                  </a:lnTo>
                  <a:lnTo>
                    <a:pt x="62" y="68"/>
                  </a:lnTo>
                  <a:lnTo>
                    <a:pt x="64" y="66"/>
                  </a:lnTo>
                  <a:lnTo>
                    <a:pt x="66" y="65"/>
                  </a:lnTo>
                  <a:lnTo>
                    <a:pt x="68" y="63"/>
                  </a:lnTo>
                  <a:lnTo>
                    <a:pt x="70" y="61"/>
                  </a:lnTo>
                  <a:lnTo>
                    <a:pt x="72" y="59"/>
                  </a:lnTo>
                  <a:lnTo>
                    <a:pt x="74" y="57"/>
                  </a:lnTo>
                  <a:lnTo>
                    <a:pt x="76" y="55"/>
                  </a:lnTo>
                  <a:lnTo>
                    <a:pt x="78" y="53"/>
                  </a:lnTo>
                  <a:lnTo>
                    <a:pt x="80" y="51"/>
                  </a:lnTo>
                  <a:lnTo>
                    <a:pt x="81" y="48"/>
                  </a:lnTo>
                  <a:lnTo>
                    <a:pt x="83" y="46"/>
                  </a:lnTo>
                  <a:lnTo>
                    <a:pt x="84" y="44"/>
                  </a:lnTo>
                  <a:lnTo>
                    <a:pt x="85" y="44"/>
                  </a:lnTo>
                  <a:lnTo>
                    <a:pt x="86" y="44"/>
                  </a:lnTo>
                  <a:lnTo>
                    <a:pt x="86" y="45"/>
                  </a:lnTo>
                  <a:lnTo>
                    <a:pt x="86" y="44"/>
                  </a:lnTo>
                  <a:lnTo>
                    <a:pt x="86" y="43"/>
                  </a:lnTo>
                  <a:lnTo>
                    <a:pt x="85" y="43"/>
                  </a:lnTo>
                  <a:lnTo>
                    <a:pt x="85" y="42"/>
                  </a:lnTo>
                  <a:lnTo>
                    <a:pt x="83" y="39"/>
                  </a:lnTo>
                  <a:lnTo>
                    <a:pt x="83" y="38"/>
                  </a:lnTo>
                  <a:lnTo>
                    <a:pt x="82" y="37"/>
                  </a:lnTo>
                  <a:lnTo>
                    <a:pt x="82" y="36"/>
                  </a:lnTo>
                  <a:lnTo>
                    <a:pt x="81" y="36"/>
                  </a:lnTo>
                  <a:lnTo>
                    <a:pt x="81" y="37"/>
                  </a:lnTo>
                  <a:lnTo>
                    <a:pt x="81" y="38"/>
                  </a:lnTo>
                  <a:lnTo>
                    <a:pt x="82" y="39"/>
                  </a:lnTo>
                  <a:lnTo>
                    <a:pt x="82" y="41"/>
                  </a:lnTo>
                  <a:lnTo>
                    <a:pt x="81" y="41"/>
                  </a:lnTo>
                  <a:lnTo>
                    <a:pt x="81" y="40"/>
                  </a:lnTo>
                  <a:lnTo>
                    <a:pt x="80" y="39"/>
                  </a:lnTo>
                  <a:lnTo>
                    <a:pt x="79" y="36"/>
                  </a:lnTo>
                  <a:lnTo>
                    <a:pt x="79" y="35"/>
                  </a:lnTo>
                  <a:lnTo>
                    <a:pt x="78" y="35"/>
                  </a:lnTo>
                  <a:lnTo>
                    <a:pt x="78" y="34"/>
                  </a:lnTo>
                  <a:lnTo>
                    <a:pt x="78" y="33"/>
                  </a:lnTo>
                  <a:lnTo>
                    <a:pt x="77" y="33"/>
                  </a:lnTo>
                  <a:lnTo>
                    <a:pt x="77" y="34"/>
                  </a:lnTo>
                  <a:lnTo>
                    <a:pt x="77" y="35"/>
                  </a:lnTo>
                  <a:lnTo>
                    <a:pt x="77" y="36"/>
                  </a:lnTo>
                  <a:lnTo>
                    <a:pt x="77" y="37"/>
                  </a:lnTo>
                  <a:lnTo>
                    <a:pt x="78" y="38"/>
                  </a:lnTo>
                  <a:lnTo>
                    <a:pt x="79" y="39"/>
                  </a:lnTo>
                  <a:lnTo>
                    <a:pt x="79" y="41"/>
                  </a:lnTo>
                  <a:lnTo>
                    <a:pt x="80" y="42"/>
                  </a:lnTo>
                  <a:lnTo>
                    <a:pt x="81" y="42"/>
                  </a:lnTo>
                  <a:lnTo>
                    <a:pt x="81" y="43"/>
                  </a:lnTo>
                  <a:lnTo>
                    <a:pt x="81" y="44"/>
                  </a:lnTo>
                  <a:lnTo>
                    <a:pt x="81" y="45"/>
                  </a:lnTo>
                  <a:lnTo>
                    <a:pt x="80" y="46"/>
                  </a:lnTo>
                  <a:lnTo>
                    <a:pt x="80" y="47"/>
                  </a:lnTo>
                  <a:lnTo>
                    <a:pt x="79" y="48"/>
                  </a:lnTo>
                  <a:lnTo>
                    <a:pt x="79" y="49"/>
                  </a:lnTo>
                  <a:lnTo>
                    <a:pt x="78" y="51"/>
                  </a:lnTo>
                  <a:lnTo>
                    <a:pt x="76" y="52"/>
                  </a:lnTo>
                  <a:lnTo>
                    <a:pt x="74" y="54"/>
                  </a:lnTo>
                  <a:lnTo>
                    <a:pt x="73" y="56"/>
                  </a:lnTo>
                  <a:lnTo>
                    <a:pt x="71" y="58"/>
                  </a:lnTo>
                  <a:lnTo>
                    <a:pt x="69" y="59"/>
                  </a:lnTo>
                  <a:lnTo>
                    <a:pt x="67" y="61"/>
                  </a:lnTo>
                  <a:lnTo>
                    <a:pt x="65" y="62"/>
                  </a:lnTo>
                  <a:lnTo>
                    <a:pt x="63" y="64"/>
                  </a:lnTo>
                  <a:lnTo>
                    <a:pt x="61" y="65"/>
                  </a:lnTo>
                  <a:lnTo>
                    <a:pt x="59" y="66"/>
                  </a:lnTo>
                  <a:lnTo>
                    <a:pt x="57" y="68"/>
                  </a:lnTo>
                  <a:lnTo>
                    <a:pt x="56" y="69"/>
                  </a:lnTo>
                  <a:lnTo>
                    <a:pt x="55" y="69"/>
                  </a:lnTo>
                  <a:lnTo>
                    <a:pt x="54" y="69"/>
                  </a:lnTo>
                  <a:lnTo>
                    <a:pt x="53" y="69"/>
                  </a:lnTo>
                  <a:lnTo>
                    <a:pt x="51" y="69"/>
                  </a:lnTo>
                  <a:lnTo>
                    <a:pt x="50" y="68"/>
                  </a:lnTo>
                  <a:lnTo>
                    <a:pt x="49" y="68"/>
                  </a:lnTo>
                  <a:lnTo>
                    <a:pt x="47" y="68"/>
                  </a:lnTo>
                  <a:lnTo>
                    <a:pt x="46" y="67"/>
                  </a:lnTo>
                  <a:lnTo>
                    <a:pt x="44" y="67"/>
                  </a:lnTo>
                  <a:lnTo>
                    <a:pt x="43" y="66"/>
                  </a:lnTo>
                  <a:lnTo>
                    <a:pt x="39" y="65"/>
                  </a:lnTo>
                  <a:lnTo>
                    <a:pt x="36" y="64"/>
                  </a:lnTo>
                  <a:lnTo>
                    <a:pt x="35" y="63"/>
                  </a:lnTo>
                  <a:lnTo>
                    <a:pt x="33" y="62"/>
                  </a:lnTo>
                  <a:lnTo>
                    <a:pt x="32" y="62"/>
                  </a:lnTo>
                  <a:lnTo>
                    <a:pt x="31" y="61"/>
                  </a:lnTo>
                  <a:lnTo>
                    <a:pt x="29" y="60"/>
                  </a:lnTo>
                  <a:lnTo>
                    <a:pt x="28" y="59"/>
                  </a:lnTo>
                  <a:lnTo>
                    <a:pt x="27" y="58"/>
                  </a:lnTo>
                  <a:lnTo>
                    <a:pt x="26" y="57"/>
                  </a:lnTo>
                  <a:lnTo>
                    <a:pt x="26" y="56"/>
                  </a:lnTo>
                  <a:lnTo>
                    <a:pt x="25" y="56"/>
                  </a:lnTo>
                  <a:lnTo>
                    <a:pt x="24" y="55"/>
                  </a:lnTo>
                  <a:lnTo>
                    <a:pt x="24" y="54"/>
                  </a:lnTo>
                  <a:lnTo>
                    <a:pt x="24" y="53"/>
                  </a:lnTo>
                  <a:lnTo>
                    <a:pt x="24" y="52"/>
                  </a:lnTo>
                  <a:lnTo>
                    <a:pt x="25" y="51"/>
                  </a:lnTo>
                  <a:lnTo>
                    <a:pt x="25" y="50"/>
                  </a:lnTo>
                  <a:lnTo>
                    <a:pt x="26" y="50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8" y="49"/>
                  </a:lnTo>
                  <a:lnTo>
                    <a:pt x="29" y="50"/>
                  </a:lnTo>
                  <a:lnTo>
                    <a:pt x="30" y="51"/>
                  </a:lnTo>
                  <a:lnTo>
                    <a:pt x="32" y="52"/>
                  </a:lnTo>
                  <a:lnTo>
                    <a:pt x="33" y="54"/>
                  </a:lnTo>
                  <a:lnTo>
                    <a:pt x="35" y="54"/>
                  </a:lnTo>
                  <a:lnTo>
                    <a:pt x="37" y="55"/>
                  </a:lnTo>
                  <a:lnTo>
                    <a:pt x="39" y="56"/>
                  </a:lnTo>
                  <a:lnTo>
                    <a:pt x="41" y="56"/>
                  </a:lnTo>
                  <a:lnTo>
                    <a:pt x="43" y="57"/>
                  </a:lnTo>
                  <a:lnTo>
                    <a:pt x="45" y="57"/>
                  </a:lnTo>
                  <a:lnTo>
                    <a:pt x="47" y="57"/>
                  </a:lnTo>
                  <a:lnTo>
                    <a:pt x="49" y="57"/>
                  </a:lnTo>
                  <a:lnTo>
                    <a:pt x="52" y="56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2" y="54"/>
                  </a:lnTo>
                  <a:lnTo>
                    <a:pt x="64" y="53"/>
                  </a:lnTo>
                  <a:lnTo>
                    <a:pt x="66" y="52"/>
                  </a:lnTo>
                  <a:lnTo>
                    <a:pt x="68" y="50"/>
                  </a:lnTo>
                  <a:lnTo>
                    <a:pt x="69" y="49"/>
                  </a:lnTo>
                  <a:lnTo>
                    <a:pt x="71" y="48"/>
                  </a:lnTo>
                  <a:lnTo>
                    <a:pt x="72" y="46"/>
                  </a:lnTo>
                  <a:lnTo>
                    <a:pt x="73" y="45"/>
                  </a:lnTo>
                  <a:lnTo>
                    <a:pt x="74" y="43"/>
                  </a:lnTo>
                  <a:lnTo>
                    <a:pt x="75" y="41"/>
                  </a:lnTo>
                  <a:lnTo>
                    <a:pt x="75" y="40"/>
                  </a:lnTo>
                  <a:lnTo>
                    <a:pt x="75" y="39"/>
                  </a:lnTo>
                  <a:lnTo>
                    <a:pt x="75" y="38"/>
                  </a:lnTo>
                  <a:lnTo>
                    <a:pt x="75" y="36"/>
                  </a:lnTo>
                  <a:lnTo>
                    <a:pt x="75" y="34"/>
                  </a:lnTo>
                  <a:lnTo>
                    <a:pt x="75" y="33"/>
                  </a:lnTo>
                  <a:lnTo>
                    <a:pt x="75" y="32"/>
                  </a:lnTo>
                  <a:lnTo>
                    <a:pt x="75" y="31"/>
                  </a:lnTo>
                  <a:lnTo>
                    <a:pt x="74" y="31"/>
                  </a:lnTo>
                  <a:lnTo>
                    <a:pt x="74" y="30"/>
                  </a:lnTo>
                  <a:lnTo>
                    <a:pt x="73" y="29"/>
                  </a:lnTo>
                  <a:lnTo>
                    <a:pt x="72" y="28"/>
                  </a:lnTo>
                  <a:lnTo>
                    <a:pt x="72" y="27"/>
                  </a:lnTo>
                  <a:lnTo>
                    <a:pt x="70" y="25"/>
                  </a:lnTo>
                  <a:lnTo>
                    <a:pt x="69" y="24"/>
                  </a:lnTo>
                  <a:lnTo>
                    <a:pt x="69" y="23"/>
                  </a:lnTo>
                  <a:lnTo>
                    <a:pt x="68" y="23"/>
                  </a:lnTo>
                  <a:lnTo>
                    <a:pt x="67" y="22"/>
                  </a:lnTo>
                  <a:lnTo>
                    <a:pt x="67" y="21"/>
                  </a:lnTo>
                  <a:lnTo>
                    <a:pt x="66" y="20"/>
                  </a:lnTo>
                  <a:lnTo>
                    <a:pt x="71" y="19"/>
                  </a:lnTo>
                  <a:lnTo>
                    <a:pt x="73" y="19"/>
                  </a:lnTo>
                  <a:lnTo>
                    <a:pt x="75" y="19"/>
                  </a:lnTo>
                  <a:lnTo>
                    <a:pt x="75" y="18"/>
                  </a:lnTo>
                  <a:lnTo>
                    <a:pt x="74" y="18"/>
                  </a:lnTo>
                  <a:lnTo>
                    <a:pt x="73" y="18"/>
                  </a:lnTo>
                  <a:lnTo>
                    <a:pt x="72" y="18"/>
                  </a:lnTo>
                  <a:lnTo>
                    <a:pt x="70" y="18"/>
                  </a:lnTo>
                  <a:lnTo>
                    <a:pt x="69" y="18"/>
                  </a:lnTo>
                  <a:lnTo>
                    <a:pt x="68" y="18"/>
                  </a:lnTo>
                  <a:lnTo>
                    <a:pt x="67" y="18"/>
                  </a:lnTo>
                  <a:lnTo>
                    <a:pt x="66" y="18"/>
                  </a:lnTo>
                  <a:lnTo>
                    <a:pt x="66" y="19"/>
                  </a:lnTo>
                  <a:lnTo>
                    <a:pt x="66" y="18"/>
                  </a:lnTo>
                  <a:lnTo>
                    <a:pt x="67" y="18"/>
                  </a:lnTo>
                  <a:lnTo>
                    <a:pt x="68" y="18"/>
                  </a:lnTo>
                  <a:lnTo>
                    <a:pt x="69" y="18"/>
                  </a:lnTo>
                  <a:lnTo>
                    <a:pt x="70" y="17"/>
                  </a:lnTo>
                  <a:lnTo>
                    <a:pt x="71" y="17"/>
                  </a:lnTo>
                  <a:lnTo>
                    <a:pt x="72" y="17"/>
                  </a:lnTo>
                  <a:lnTo>
                    <a:pt x="73" y="16"/>
                  </a:lnTo>
                  <a:lnTo>
                    <a:pt x="75" y="16"/>
                  </a:lnTo>
                  <a:lnTo>
                    <a:pt x="75" y="15"/>
                  </a:lnTo>
                  <a:lnTo>
                    <a:pt x="72" y="15"/>
                  </a:lnTo>
                  <a:lnTo>
                    <a:pt x="70" y="16"/>
                  </a:lnTo>
                  <a:lnTo>
                    <a:pt x="70" y="15"/>
                  </a:lnTo>
                  <a:lnTo>
                    <a:pt x="71" y="14"/>
                  </a:lnTo>
                  <a:lnTo>
                    <a:pt x="72" y="13"/>
                  </a:lnTo>
                  <a:lnTo>
                    <a:pt x="73" y="12"/>
                  </a:lnTo>
                  <a:lnTo>
                    <a:pt x="73" y="11"/>
                  </a:lnTo>
                  <a:lnTo>
                    <a:pt x="73" y="10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2"/>
                  </a:lnTo>
                  <a:lnTo>
                    <a:pt x="76" y="0"/>
                  </a:lnTo>
                  <a:lnTo>
                    <a:pt x="76" y="1"/>
                  </a:lnTo>
                  <a:lnTo>
                    <a:pt x="77" y="1"/>
                  </a:lnTo>
                  <a:lnTo>
                    <a:pt x="78" y="2"/>
                  </a:lnTo>
                  <a:lnTo>
                    <a:pt x="79" y="3"/>
                  </a:lnTo>
                  <a:lnTo>
                    <a:pt x="80" y="4"/>
                  </a:lnTo>
                  <a:lnTo>
                    <a:pt x="81" y="5"/>
                  </a:lnTo>
                  <a:lnTo>
                    <a:pt x="82" y="7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3" y="11"/>
                  </a:lnTo>
                  <a:lnTo>
                    <a:pt x="84" y="12"/>
                  </a:lnTo>
                  <a:lnTo>
                    <a:pt x="85" y="13"/>
                  </a:lnTo>
                  <a:lnTo>
                    <a:pt x="87" y="14"/>
                  </a:lnTo>
                  <a:lnTo>
                    <a:pt x="90" y="16"/>
                  </a:lnTo>
                  <a:lnTo>
                    <a:pt x="96" y="19"/>
                  </a:lnTo>
                  <a:lnTo>
                    <a:pt x="98" y="19"/>
                  </a:lnTo>
                  <a:lnTo>
                    <a:pt x="100" y="20"/>
                  </a:lnTo>
                  <a:lnTo>
                    <a:pt x="101" y="21"/>
                  </a:lnTo>
                  <a:lnTo>
                    <a:pt x="103" y="23"/>
                  </a:lnTo>
                  <a:lnTo>
                    <a:pt x="104" y="24"/>
                  </a:lnTo>
                  <a:lnTo>
                    <a:pt x="106" y="25"/>
                  </a:lnTo>
                  <a:lnTo>
                    <a:pt x="107" y="27"/>
                  </a:lnTo>
                  <a:lnTo>
                    <a:pt x="109" y="29"/>
                  </a:lnTo>
                  <a:lnTo>
                    <a:pt x="109" y="30"/>
                  </a:lnTo>
                  <a:lnTo>
                    <a:pt x="110" y="31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10" y="35"/>
                  </a:lnTo>
                  <a:lnTo>
                    <a:pt x="111" y="36"/>
                  </a:lnTo>
                  <a:lnTo>
                    <a:pt x="111" y="38"/>
                  </a:lnTo>
                  <a:lnTo>
                    <a:pt x="111" y="39"/>
                  </a:lnTo>
                  <a:lnTo>
                    <a:pt x="111" y="42"/>
                  </a:lnTo>
                  <a:lnTo>
                    <a:pt x="110" y="44"/>
                  </a:lnTo>
                  <a:lnTo>
                    <a:pt x="110" y="47"/>
                  </a:lnTo>
                  <a:lnTo>
                    <a:pt x="109" y="50"/>
                  </a:lnTo>
                  <a:lnTo>
                    <a:pt x="108" y="53"/>
                  </a:lnTo>
                  <a:lnTo>
                    <a:pt x="107" y="56"/>
                  </a:lnTo>
                  <a:lnTo>
                    <a:pt x="106" y="59"/>
                  </a:lnTo>
                  <a:lnTo>
                    <a:pt x="104" y="61"/>
                  </a:lnTo>
                  <a:lnTo>
                    <a:pt x="103" y="64"/>
                  </a:lnTo>
                  <a:lnTo>
                    <a:pt x="101" y="67"/>
                  </a:lnTo>
                  <a:lnTo>
                    <a:pt x="99" y="70"/>
                  </a:lnTo>
                  <a:lnTo>
                    <a:pt x="97" y="72"/>
                  </a:lnTo>
                  <a:lnTo>
                    <a:pt x="95" y="75"/>
                  </a:lnTo>
                  <a:lnTo>
                    <a:pt x="93" y="77"/>
                  </a:lnTo>
                  <a:lnTo>
                    <a:pt x="91" y="80"/>
                  </a:lnTo>
                  <a:lnTo>
                    <a:pt x="88" y="82"/>
                  </a:lnTo>
                  <a:lnTo>
                    <a:pt x="86" y="84"/>
                  </a:lnTo>
                  <a:lnTo>
                    <a:pt x="84" y="86"/>
                  </a:lnTo>
                  <a:lnTo>
                    <a:pt x="81" y="88"/>
                  </a:lnTo>
                  <a:lnTo>
                    <a:pt x="78" y="90"/>
                  </a:lnTo>
                  <a:lnTo>
                    <a:pt x="76" y="91"/>
                  </a:lnTo>
                  <a:lnTo>
                    <a:pt x="73" y="93"/>
                  </a:lnTo>
                  <a:lnTo>
                    <a:pt x="71" y="94"/>
                  </a:lnTo>
                  <a:lnTo>
                    <a:pt x="68" y="95"/>
                  </a:lnTo>
                  <a:lnTo>
                    <a:pt x="65" y="96"/>
                  </a:lnTo>
                  <a:lnTo>
                    <a:pt x="63" y="96"/>
                  </a:lnTo>
                  <a:lnTo>
                    <a:pt x="60" y="97"/>
                  </a:lnTo>
                  <a:lnTo>
                    <a:pt x="57" y="97"/>
                  </a:lnTo>
                  <a:close/>
                </a:path>
              </a:pathLst>
            </a:custGeom>
            <a:solidFill>
              <a:srgbClr val="E9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1" name="Freeform 149"/>
            <p:cNvSpPr>
              <a:spLocks/>
            </p:cNvSpPr>
            <p:nvPr/>
          </p:nvSpPr>
          <p:spPr bwMode="auto">
            <a:xfrm>
              <a:off x="2585" y="2258"/>
              <a:ext cx="10" cy="3"/>
            </a:xfrm>
            <a:custGeom>
              <a:avLst/>
              <a:gdLst>
                <a:gd name="T0" fmla="*/ 0 w 2"/>
                <a:gd name="T1" fmla="*/ 2147483647 h 1"/>
                <a:gd name="T2" fmla="*/ 0 w 2"/>
                <a:gd name="T3" fmla="*/ 2147483647 h 1"/>
                <a:gd name="T4" fmla="*/ 2147483647 w 2"/>
                <a:gd name="T5" fmla="*/ 0 h 1"/>
                <a:gd name="T6" fmla="*/ 2147483647 w 2"/>
                <a:gd name="T7" fmla="*/ 0 h 1"/>
                <a:gd name="T8" fmla="*/ 2147483647 w 2"/>
                <a:gd name="T9" fmla="*/ 0 h 1"/>
                <a:gd name="T10" fmla="*/ 2147483647 w 2"/>
                <a:gd name="T11" fmla="*/ 0 h 1"/>
                <a:gd name="T12" fmla="*/ 2147483647 w 2"/>
                <a:gd name="T13" fmla="*/ 0 h 1"/>
                <a:gd name="T14" fmla="*/ 2147483647 w 2"/>
                <a:gd name="T15" fmla="*/ 0 h 1"/>
                <a:gd name="T16" fmla="*/ 2147483647 w 2"/>
                <a:gd name="T17" fmla="*/ 0 h 1"/>
                <a:gd name="T18" fmla="*/ 2147483647 w 2"/>
                <a:gd name="T19" fmla="*/ 2147483647 h 1"/>
                <a:gd name="T20" fmla="*/ 2147483647 w 2"/>
                <a:gd name="T21" fmla="*/ 2147483647 h 1"/>
                <a:gd name="T22" fmla="*/ 0 w 2"/>
                <a:gd name="T23" fmla="*/ 2147483647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1"/>
                <a:gd name="T38" fmla="*/ 2 w 2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2" name="Freeform 150"/>
            <p:cNvSpPr>
              <a:spLocks/>
            </p:cNvSpPr>
            <p:nvPr/>
          </p:nvSpPr>
          <p:spPr bwMode="auto">
            <a:xfrm>
              <a:off x="2601" y="2217"/>
              <a:ext cx="51" cy="41"/>
            </a:xfrm>
            <a:custGeom>
              <a:avLst/>
              <a:gdLst>
                <a:gd name="T0" fmla="*/ 0 w 11"/>
                <a:gd name="T1" fmla="*/ 2147483647 h 9"/>
                <a:gd name="T2" fmla="*/ 0 w 11"/>
                <a:gd name="T3" fmla="*/ 2147483647 h 9"/>
                <a:gd name="T4" fmla="*/ 0 w 11"/>
                <a:gd name="T5" fmla="*/ 2147483647 h 9"/>
                <a:gd name="T6" fmla="*/ 2147483647 w 11"/>
                <a:gd name="T7" fmla="*/ 2147483647 h 9"/>
                <a:gd name="T8" fmla="*/ 2147483647 w 11"/>
                <a:gd name="T9" fmla="*/ 2147483647 h 9"/>
                <a:gd name="T10" fmla="*/ 2147483647 w 11"/>
                <a:gd name="T11" fmla="*/ 2147483647 h 9"/>
                <a:gd name="T12" fmla="*/ 2147483647 w 11"/>
                <a:gd name="T13" fmla="*/ 2147483647 h 9"/>
                <a:gd name="T14" fmla="*/ 2147483647 w 11"/>
                <a:gd name="T15" fmla="*/ 2147483647 h 9"/>
                <a:gd name="T16" fmla="*/ 2147483647 w 11"/>
                <a:gd name="T17" fmla="*/ 2147483647 h 9"/>
                <a:gd name="T18" fmla="*/ 2147483647 w 11"/>
                <a:gd name="T19" fmla="*/ 2147483647 h 9"/>
                <a:gd name="T20" fmla="*/ 2147483647 w 11"/>
                <a:gd name="T21" fmla="*/ 2147483647 h 9"/>
                <a:gd name="T22" fmla="*/ 2147483647 w 11"/>
                <a:gd name="T23" fmla="*/ 2147483647 h 9"/>
                <a:gd name="T24" fmla="*/ 2147483647 w 11"/>
                <a:gd name="T25" fmla="*/ 2147483647 h 9"/>
                <a:gd name="T26" fmla="*/ 2147483647 w 11"/>
                <a:gd name="T27" fmla="*/ 0 h 9"/>
                <a:gd name="T28" fmla="*/ 2147483647 w 11"/>
                <a:gd name="T29" fmla="*/ 0 h 9"/>
                <a:gd name="T30" fmla="*/ 2147483647 w 11"/>
                <a:gd name="T31" fmla="*/ 2147483647 h 9"/>
                <a:gd name="T32" fmla="*/ 2147483647 w 11"/>
                <a:gd name="T33" fmla="*/ 2147483647 h 9"/>
                <a:gd name="T34" fmla="*/ 2147483647 w 11"/>
                <a:gd name="T35" fmla="*/ 2147483647 h 9"/>
                <a:gd name="T36" fmla="*/ 2147483647 w 11"/>
                <a:gd name="T37" fmla="*/ 2147483647 h 9"/>
                <a:gd name="T38" fmla="*/ 2147483647 w 11"/>
                <a:gd name="T39" fmla="*/ 2147483647 h 9"/>
                <a:gd name="T40" fmla="*/ 2147483647 w 11"/>
                <a:gd name="T41" fmla="*/ 2147483647 h 9"/>
                <a:gd name="T42" fmla="*/ 2147483647 w 11"/>
                <a:gd name="T43" fmla="*/ 2147483647 h 9"/>
                <a:gd name="T44" fmla="*/ 2147483647 w 11"/>
                <a:gd name="T45" fmla="*/ 2147483647 h 9"/>
                <a:gd name="T46" fmla="*/ 2147483647 w 11"/>
                <a:gd name="T47" fmla="*/ 2147483647 h 9"/>
                <a:gd name="T48" fmla="*/ 2147483647 w 11"/>
                <a:gd name="T49" fmla="*/ 2147483647 h 9"/>
                <a:gd name="T50" fmla="*/ 2147483647 w 11"/>
                <a:gd name="T51" fmla="*/ 2147483647 h 9"/>
                <a:gd name="T52" fmla="*/ 2147483647 w 11"/>
                <a:gd name="T53" fmla="*/ 2147483647 h 9"/>
                <a:gd name="T54" fmla="*/ 2147483647 w 11"/>
                <a:gd name="T55" fmla="*/ 2147483647 h 9"/>
                <a:gd name="T56" fmla="*/ 2147483647 w 11"/>
                <a:gd name="T57" fmla="*/ 2147483647 h 9"/>
                <a:gd name="T58" fmla="*/ 2147483647 w 11"/>
                <a:gd name="T59" fmla="*/ 2147483647 h 9"/>
                <a:gd name="T60" fmla="*/ 0 w 11"/>
                <a:gd name="T61" fmla="*/ 2147483647 h 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"/>
                <a:gd name="T94" fmla="*/ 0 h 9"/>
                <a:gd name="T95" fmla="*/ 11 w 11"/>
                <a:gd name="T96" fmla="*/ 9 h 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" h="9">
                  <a:moveTo>
                    <a:pt x="0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6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5"/>
                  </a:lnTo>
                  <a:lnTo>
                    <a:pt x="7" y="5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3" name="Freeform 151"/>
            <p:cNvSpPr>
              <a:spLocks/>
            </p:cNvSpPr>
            <p:nvPr/>
          </p:nvSpPr>
          <p:spPr bwMode="auto">
            <a:xfrm>
              <a:off x="3249" y="2041"/>
              <a:ext cx="83" cy="139"/>
            </a:xfrm>
            <a:custGeom>
              <a:avLst/>
              <a:gdLst>
                <a:gd name="T0" fmla="*/ 2147483647 w 17"/>
                <a:gd name="T1" fmla="*/ 2147483647 h 31"/>
                <a:gd name="T2" fmla="*/ 0 w 17"/>
                <a:gd name="T3" fmla="*/ 2147483647 h 31"/>
                <a:gd name="T4" fmla="*/ 2147483647 w 17"/>
                <a:gd name="T5" fmla="*/ 2147483647 h 31"/>
                <a:gd name="T6" fmla="*/ 2147483647 w 17"/>
                <a:gd name="T7" fmla="*/ 2147483647 h 31"/>
                <a:gd name="T8" fmla="*/ 2147483647 w 17"/>
                <a:gd name="T9" fmla="*/ 2147483647 h 31"/>
                <a:gd name="T10" fmla="*/ 2147483647 w 17"/>
                <a:gd name="T11" fmla="*/ 2147483647 h 31"/>
                <a:gd name="T12" fmla="*/ 2147483647 w 17"/>
                <a:gd name="T13" fmla="*/ 2147483647 h 31"/>
                <a:gd name="T14" fmla="*/ 2147483647 w 17"/>
                <a:gd name="T15" fmla="*/ 2147483647 h 31"/>
                <a:gd name="T16" fmla="*/ 2147483647 w 17"/>
                <a:gd name="T17" fmla="*/ 2147483647 h 31"/>
                <a:gd name="T18" fmla="*/ 2147483647 w 17"/>
                <a:gd name="T19" fmla="*/ 2147483647 h 31"/>
                <a:gd name="T20" fmla="*/ 2147483647 w 17"/>
                <a:gd name="T21" fmla="*/ 2147483647 h 31"/>
                <a:gd name="T22" fmla="*/ 2147483647 w 17"/>
                <a:gd name="T23" fmla="*/ 2147483647 h 31"/>
                <a:gd name="T24" fmla="*/ 2147483647 w 17"/>
                <a:gd name="T25" fmla="*/ 2147483647 h 31"/>
                <a:gd name="T26" fmla="*/ 2147483647 w 17"/>
                <a:gd name="T27" fmla="*/ 2147483647 h 31"/>
                <a:gd name="T28" fmla="*/ 2147483647 w 17"/>
                <a:gd name="T29" fmla="*/ 2147483647 h 31"/>
                <a:gd name="T30" fmla="*/ 2147483647 w 17"/>
                <a:gd name="T31" fmla="*/ 2147483647 h 31"/>
                <a:gd name="T32" fmla="*/ 2147483647 w 17"/>
                <a:gd name="T33" fmla="*/ 2147483647 h 31"/>
                <a:gd name="T34" fmla="*/ 2147483647 w 17"/>
                <a:gd name="T35" fmla="*/ 2147483647 h 31"/>
                <a:gd name="T36" fmla="*/ 2147483647 w 17"/>
                <a:gd name="T37" fmla="*/ 2147483647 h 31"/>
                <a:gd name="T38" fmla="*/ 2147483647 w 17"/>
                <a:gd name="T39" fmla="*/ 2147483647 h 31"/>
                <a:gd name="T40" fmla="*/ 2147483647 w 17"/>
                <a:gd name="T41" fmla="*/ 2147483647 h 31"/>
                <a:gd name="T42" fmla="*/ 2147483647 w 17"/>
                <a:gd name="T43" fmla="*/ 2147483647 h 31"/>
                <a:gd name="T44" fmla="*/ 2147483647 w 17"/>
                <a:gd name="T45" fmla="*/ 2147483647 h 31"/>
                <a:gd name="T46" fmla="*/ 2147483647 w 17"/>
                <a:gd name="T47" fmla="*/ 2147483647 h 31"/>
                <a:gd name="T48" fmla="*/ 2147483647 w 17"/>
                <a:gd name="T49" fmla="*/ 0 h 31"/>
                <a:gd name="T50" fmla="*/ 2147483647 w 17"/>
                <a:gd name="T51" fmla="*/ 2147483647 h 31"/>
                <a:gd name="T52" fmla="*/ 2147483647 w 17"/>
                <a:gd name="T53" fmla="*/ 2147483647 h 31"/>
                <a:gd name="T54" fmla="*/ 2147483647 w 17"/>
                <a:gd name="T55" fmla="*/ 2147483647 h 31"/>
                <a:gd name="T56" fmla="*/ 2147483647 w 17"/>
                <a:gd name="T57" fmla="*/ 2147483647 h 31"/>
                <a:gd name="T58" fmla="*/ 2147483647 w 17"/>
                <a:gd name="T59" fmla="*/ 2147483647 h 31"/>
                <a:gd name="T60" fmla="*/ 2147483647 w 17"/>
                <a:gd name="T61" fmla="*/ 2147483647 h 31"/>
                <a:gd name="T62" fmla="*/ 2147483647 w 17"/>
                <a:gd name="T63" fmla="*/ 2147483647 h 31"/>
                <a:gd name="T64" fmla="*/ 2147483647 w 17"/>
                <a:gd name="T65" fmla="*/ 2147483647 h 31"/>
                <a:gd name="T66" fmla="*/ 2147483647 w 17"/>
                <a:gd name="T67" fmla="*/ 2147483647 h 31"/>
                <a:gd name="T68" fmla="*/ 2147483647 w 17"/>
                <a:gd name="T69" fmla="*/ 2147483647 h 31"/>
                <a:gd name="T70" fmla="*/ 2147483647 w 17"/>
                <a:gd name="T71" fmla="*/ 2147483647 h 31"/>
                <a:gd name="T72" fmla="*/ 2147483647 w 17"/>
                <a:gd name="T73" fmla="*/ 2147483647 h 31"/>
                <a:gd name="T74" fmla="*/ 2147483647 w 17"/>
                <a:gd name="T75" fmla="*/ 2147483647 h 31"/>
                <a:gd name="T76" fmla="*/ 2147483647 w 17"/>
                <a:gd name="T77" fmla="*/ 2147483647 h 31"/>
                <a:gd name="T78" fmla="*/ 2147483647 w 17"/>
                <a:gd name="T79" fmla="*/ 2147483647 h 31"/>
                <a:gd name="T80" fmla="*/ 2147483647 w 17"/>
                <a:gd name="T81" fmla="*/ 2147483647 h 31"/>
                <a:gd name="T82" fmla="*/ 2147483647 w 17"/>
                <a:gd name="T83" fmla="*/ 2147483647 h 31"/>
                <a:gd name="T84" fmla="*/ 2147483647 w 17"/>
                <a:gd name="T85" fmla="*/ 2147483647 h 31"/>
                <a:gd name="T86" fmla="*/ 2147483647 w 17"/>
                <a:gd name="T87" fmla="*/ 2147483647 h 31"/>
                <a:gd name="T88" fmla="*/ 2147483647 w 17"/>
                <a:gd name="T89" fmla="*/ 2147483647 h 31"/>
                <a:gd name="T90" fmla="*/ 2147483647 w 17"/>
                <a:gd name="T91" fmla="*/ 2147483647 h 31"/>
                <a:gd name="T92" fmla="*/ 2147483647 w 17"/>
                <a:gd name="T93" fmla="*/ 2147483647 h 31"/>
                <a:gd name="T94" fmla="*/ 2147483647 w 17"/>
                <a:gd name="T95" fmla="*/ 2147483647 h 31"/>
                <a:gd name="T96" fmla="*/ 2147483647 w 17"/>
                <a:gd name="T97" fmla="*/ 2147483647 h 31"/>
                <a:gd name="T98" fmla="*/ 2147483647 w 17"/>
                <a:gd name="T99" fmla="*/ 2147483647 h 31"/>
                <a:gd name="T100" fmla="*/ 2147483647 w 17"/>
                <a:gd name="T101" fmla="*/ 2147483647 h 31"/>
                <a:gd name="T102" fmla="*/ 2147483647 w 17"/>
                <a:gd name="T103" fmla="*/ 2147483647 h 31"/>
                <a:gd name="T104" fmla="*/ 2147483647 w 17"/>
                <a:gd name="T105" fmla="*/ 2147483647 h 3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"/>
                <a:gd name="T160" fmla="*/ 0 h 31"/>
                <a:gd name="T161" fmla="*/ 17 w 17"/>
                <a:gd name="T162" fmla="*/ 31 h 3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" h="31">
                  <a:moveTo>
                    <a:pt x="2" y="31"/>
                  </a:moveTo>
                  <a:lnTo>
                    <a:pt x="1" y="30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1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3" y="26"/>
                  </a:lnTo>
                  <a:lnTo>
                    <a:pt x="3" y="25"/>
                  </a:lnTo>
                  <a:lnTo>
                    <a:pt x="4" y="23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7" y="11"/>
                  </a:lnTo>
                  <a:lnTo>
                    <a:pt x="8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4" y="16"/>
                  </a:lnTo>
                  <a:lnTo>
                    <a:pt x="13" y="18"/>
                  </a:lnTo>
                  <a:lnTo>
                    <a:pt x="12" y="21"/>
                  </a:lnTo>
                  <a:lnTo>
                    <a:pt x="11" y="22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9" y="25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6" y="28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8" y="24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9" y="22"/>
                  </a:lnTo>
                  <a:lnTo>
                    <a:pt x="8" y="23"/>
                  </a:lnTo>
                  <a:lnTo>
                    <a:pt x="7" y="25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EFE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4" name="Freeform 152"/>
            <p:cNvSpPr>
              <a:spLocks/>
            </p:cNvSpPr>
            <p:nvPr/>
          </p:nvSpPr>
          <p:spPr bwMode="auto">
            <a:xfrm>
              <a:off x="3288" y="1498"/>
              <a:ext cx="505" cy="677"/>
            </a:xfrm>
            <a:custGeom>
              <a:avLst/>
              <a:gdLst>
                <a:gd name="T0" fmla="*/ 2147483647 w 106"/>
                <a:gd name="T1" fmla="*/ 2147483647 h 151"/>
                <a:gd name="T2" fmla="*/ 2147483647 w 106"/>
                <a:gd name="T3" fmla="*/ 2147483647 h 151"/>
                <a:gd name="T4" fmla="*/ 2147483647 w 106"/>
                <a:gd name="T5" fmla="*/ 2147483647 h 151"/>
                <a:gd name="T6" fmla="*/ 2147483647 w 106"/>
                <a:gd name="T7" fmla="*/ 2147483647 h 151"/>
                <a:gd name="T8" fmla="*/ 2147483647 w 106"/>
                <a:gd name="T9" fmla="*/ 2147483647 h 151"/>
                <a:gd name="T10" fmla="*/ 2147483647 w 106"/>
                <a:gd name="T11" fmla="*/ 2147483647 h 151"/>
                <a:gd name="T12" fmla="*/ 2147483647 w 106"/>
                <a:gd name="T13" fmla="*/ 2147483647 h 151"/>
                <a:gd name="T14" fmla="*/ 2147483647 w 106"/>
                <a:gd name="T15" fmla="*/ 0 h 151"/>
                <a:gd name="T16" fmla="*/ 2147483647 w 106"/>
                <a:gd name="T17" fmla="*/ 2147483647 h 151"/>
                <a:gd name="T18" fmla="*/ 2147483647 w 106"/>
                <a:gd name="T19" fmla="*/ 2147483647 h 151"/>
                <a:gd name="T20" fmla="*/ 2147483647 w 106"/>
                <a:gd name="T21" fmla="*/ 2147483647 h 151"/>
                <a:gd name="T22" fmla="*/ 2147483647 w 106"/>
                <a:gd name="T23" fmla="*/ 2147483647 h 151"/>
                <a:gd name="T24" fmla="*/ 2147483647 w 106"/>
                <a:gd name="T25" fmla="*/ 2147483647 h 151"/>
                <a:gd name="T26" fmla="*/ 2147483647 w 106"/>
                <a:gd name="T27" fmla="*/ 2147483647 h 151"/>
                <a:gd name="T28" fmla="*/ 2147483647 w 106"/>
                <a:gd name="T29" fmla="*/ 2147483647 h 151"/>
                <a:gd name="T30" fmla="*/ 2147483647 w 106"/>
                <a:gd name="T31" fmla="*/ 2147483647 h 151"/>
                <a:gd name="T32" fmla="*/ 2147483647 w 106"/>
                <a:gd name="T33" fmla="*/ 2147483647 h 151"/>
                <a:gd name="T34" fmla="*/ 2147483647 w 106"/>
                <a:gd name="T35" fmla="*/ 2147483647 h 151"/>
                <a:gd name="T36" fmla="*/ 2147483647 w 106"/>
                <a:gd name="T37" fmla="*/ 2147483647 h 151"/>
                <a:gd name="T38" fmla="*/ 2147483647 w 106"/>
                <a:gd name="T39" fmla="*/ 2147483647 h 151"/>
                <a:gd name="T40" fmla="*/ 2147483647 w 106"/>
                <a:gd name="T41" fmla="*/ 2147483647 h 151"/>
                <a:gd name="T42" fmla="*/ 2147483647 w 106"/>
                <a:gd name="T43" fmla="*/ 2147483647 h 151"/>
                <a:gd name="T44" fmla="*/ 2147483647 w 106"/>
                <a:gd name="T45" fmla="*/ 2147483647 h 151"/>
                <a:gd name="T46" fmla="*/ 2147483647 w 106"/>
                <a:gd name="T47" fmla="*/ 2147483647 h 151"/>
                <a:gd name="T48" fmla="*/ 2147483647 w 106"/>
                <a:gd name="T49" fmla="*/ 2147483647 h 151"/>
                <a:gd name="T50" fmla="*/ 2147483647 w 106"/>
                <a:gd name="T51" fmla="*/ 2147483647 h 151"/>
                <a:gd name="T52" fmla="*/ 2147483647 w 106"/>
                <a:gd name="T53" fmla="*/ 2147483647 h 151"/>
                <a:gd name="T54" fmla="*/ 2147483647 w 106"/>
                <a:gd name="T55" fmla="*/ 2147483647 h 151"/>
                <a:gd name="T56" fmla="*/ 2147483647 w 106"/>
                <a:gd name="T57" fmla="*/ 2147483647 h 151"/>
                <a:gd name="T58" fmla="*/ 2147483647 w 106"/>
                <a:gd name="T59" fmla="*/ 2147483647 h 151"/>
                <a:gd name="T60" fmla="*/ 2147483647 w 106"/>
                <a:gd name="T61" fmla="*/ 2147483647 h 151"/>
                <a:gd name="T62" fmla="*/ 2147483647 w 106"/>
                <a:gd name="T63" fmla="*/ 2147483647 h 151"/>
                <a:gd name="T64" fmla="*/ 2147483647 w 106"/>
                <a:gd name="T65" fmla="*/ 2147483647 h 151"/>
                <a:gd name="T66" fmla="*/ 2147483647 w 106"/>
                <a:gd name="T67" fmla="*/ 2147483647 h 151"/>
                <a:gd name="T68" fmla="*/ 2147483647 w 106"/>
                <a:gd name="T69" fmla="*/ 2147483647 h 151"/>
                <a:gd name="T70" fmla="*/ 2147483647 w 106"/>
                <a:gd name="T71" fmla="*/ 2147483647 h 151"/>
                <a:gd name="T72" fmla="*/ 2147483647 w 106"/>
                <a:gd name="T73" fmla="*/ 2147483647 h 151"/>
                <a:gd name="T74" fmla="*/ 2147483647 w 106"/>
                <a:gd name="T75" fmla="*/ 2147483647 h 151"/>
                <a:gd name="T76" fmla="*/ 2147483647 w 106"/>
                <a:gd name="T77" fmla="*/ 2147483647 h 151"/>
                <a:gd name="T78" fmla="*/ 2147483647 w 106"/>
                <a:gd name="T79" fmla="*/ 2147483647 h 151"/>
                <a:gd name="T80" fmla="*/ 2147483647 w 106"/>
                <a:gd name="T81" fmla="*/ 2147483647 h 151"/>
                <a:gd name="T82" fmla="*/ 2147483647 w 106"/>
                <a:gd name="T83" fmla="*/ 2147483647 h 151"/>
                <a:gd name="T84" fmla="*/ 2147483647 w 106"/>
                <a:gd name="T85" fmla="*/ 2147483647 h 151"/>
                <a:gd name="T86" fmla="*/ 2147483647 w 106"/>
                <a:gd name="T87" fmla="*/ 2147483647 h 151"/>
                <a:gd name="T88" fmla="*/ 2147483647 w 106"/>
                <a:gd name="T89" fmla="*/ 2147483647 h 151"/>
                <a:gd name="T90" fmla="*/ 2147483647 w 106"/>
                <a:gd name="T91" fmla="*/ 2147483647 h 151"/>
                <a:gd name="T92" fmla="*/ 2147483647 w 106"/>
                <a:gd name="T93" fmla="*/ 2147483647 h 151"/>
                <a:gd name="T94" fmla="*/ 2147483647 w 106"/>
                <a:gd name="T95" fmla="*/ 2147483647 h 151"/>
                <a:gd name="T96" fmla="*/ 2147483647 w 106"/>
                <a:gd name="T97" fmla="*/ 2147483647 h 151"/>
                <a:gd name="T98" fmla="*/ 2147483647 w 106"/>
                <a:gd name="T99" fmla="*/ 2147483647 h 151"/>
                <a:gd name="T100" fmla="*/ 2147483647 w 106"/>
                <a:gd name="T101" fmla="*/ 2147483647 h 151"/>
                <a:gd name="T102" fmla="*/ 2147483647 w 106"/>
                <a:gd name="T103" fmla="*/ 2147483647 h 151"/>
                <a:gd name="T104" fmla="*/ 2147483647 w 106"/>
                <a:gd name="T105" fmla="*/ 2147483647 h 151"/>
                <a:gd name="T106" fmla="*/ 2147483647 w 106"/>
                <a:gd name="T107" fmla="*/ 2147483647 h 151"/>
                <a:gd name="T108" fmla="*/ 2147483647 w 106"/>
                <a:gd name="T109" fmla="*/ 2147483647 h 151"/>
                <a:gd name="T110" fmla="*/ 2147483647 w 106"/>
                <a:gd name="T111" fmla="*/ 2147483647 h 151"/>
                <a:gd name="T112" fmla="*/ 2147483647 w 106"/>
                <a:gd name="T113" fmla="*/ 2147483647 h 151"/>
                <a:gd name="T114" fmla="*/ 2147483647 w 106"/>
                <a:gd name="T115" fmla="*/ 2147483647 h 151"/>
                <a:gd name="T116" fmla="*/ 2147483647 w 106"/>
                <a:gd name="T117" fmla="*/ 2147483647 h 151"/>
                <a:gd name="T118" fmla="*/ 2147483647 w 106"/>
                <a:gd name="T119" fmla="*/ 2147483647 h 1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6"/>
                <a:gd name="T181" fmla="*/ 0 h 151"/>
                <a:gd name="T182" fmla="*/ 106 w 106"/>
                <a:gd name="T183" fmla="*/ 151 h 1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6" h="151">
                  <a:moveTo>
                    <a:pt x="3" y="151"/>
                  </a:moveTo>
                  <a:lnTo>
                    <a:pt x="2" y="151"/>
                  </a:lnTo>
                  <a:lnTo>
                    <a:pt x="0" y="151"/>
                  </a:lnTo>
                  <a:lnTo>
                    <a:pt x="0" y="150"/>
                  </a:lnTo>
                  <a:lnTo>
                    <a:pt x="1" y="150"/>
                  </a:lnTo>
                  <a:lnTo>
                    <a:pt x="1" y="149"/>
                  </a:lnTo>
                  <a:lnTo>
                    <a:pt x="2" y="148"/>
                  </a:lnTo>
                  <a:lnTo>
                    <a:pt x="3" y="146"/>
                  </a:lnTo>
                  <a:lnTo>
                    <a:pt x="3" y="145"/>
                  </a:lnTo>
                  <a:lnTo>
                    <a:pt x="4" y="144"/>
                  </a:lnTo>
                  <a:lnTo>
                    <a:pt x="5" y="143"/>
                  </a:lnTo>
                  <a:lnTo>
                    <a:pt x="6" y="143"/>
                  </a:lnTo>
                  <a:lnTo>
                    <a:pt x="6" y="141"/>
                  </a:lnTo>
                  <a:lnTo>
                    <a:pt x="7" y="139"/>
                  </a:lnTo>
                  <a:lnTo>
                    <a:pt x="8" y="137"/>
                  </a:lnTo>
                  <a:lnTo>
                    <a:pt x="9" y="134"/>
                  </a:lnTo>
                  <a:lnTo>
                    <a:pt x="9" y="132"/>
                  </a:lnTo>
                  <a:lnTo>
                    <a:pt x="10" y="130"/>
                  </a:lnTo>
                  <a:lnTo>
                    <a:pt x="11" y="127"/>
                  </a:lnTo>
                  <a:lnTo>
                    <a:pt x="11" y="125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3" y="114"/>
                  </a:lnTo>
                  <a:lnTo>
                    <a:pt x="14" y="109"/>
                  </a:lnTo>
                  <a:lnTo>
                    <a:pt x="15" y="103"/>
                  </a:lnTo>
                  <a:lnTo>
                    <a:pt x="16" y="98"/>
                  </a:lnTo>
                  <a:lnTo>
                    <a:pt x="16" y="92"/>
                  </a:lnTo>
                  <a:lnTo>
                    <a:pt x="17" y="86"/>
                  </a:lnTo>
                  <a:lnTo>
                    <a:pt x="19" y="74"/>
                  </a:lnTo>
                  <a:lnTo>
                    <a:pt x="20" y="68"/>
                  </a:lnTo>
                  <a:lnTo>
                    <a:pt x="21" y="62"/>
                  </a:lnTo>
                  <a:lnTo>
                    <a:pt x="22" y="56"/>
                  </a:lnTo>
                  <a:lnTo>
                    <a:pt x="23" y="51"/>
                  </a:lnTo>
                  <a:lnTo>
                    <a:pt x="24" y="45"/>
                  </a:lnTo>
                  <a:lnTo>
                    <a:pt x="25" y="42"/>
                  </a:lnTo>
                  <a:lnTo>
                    <a:pt x="26" y="40"/>
                  </a:lnTo>
                  <a:lnTo>
                    <a:pt x="27" y="37"/>
                  </a:lnTo>
                  <a:lnTo>
                    <a:pt x="28" y="35"/>
                  </a:lnTo>
                  <a:lnTo>
                    <a:pt x="29" y="32"/>
                  </a:lnTo>
                  <a:lnTo>
                    <a:pt x="30" y="30"/>
                  </a:lnTo>
                  <a:lnTo>
                    <a:pt x="31" y="27"/>
                  </a:lnTo>
                  <a:lnTo>
                    <a:pt x="32" y="25"/>
                  </a:lnTo>
                  <a:lnTo>
                    <a:pt x="34" y="23"/>
                  </a:lnTo>
                  <a:lnTo>
                    <a:pt x="35" y="21"/>
                  </a:lnTo>
                  <a:lnTo>
                    <a:pt x="36" y="19"/>
                  </a:lnTo>
                  <a:lnTo>
                    <a:pt x="38" y="17"/>
                  </a:lnTo>
                  <a:lnTo>
                    <a:pt x="39" y="15"/>
                  </a:lnTo>
                  <a:lnTo>
                    <a:pt x="41" y="13"/>
                  </a:lnTo>
                  <a:lnTo>
                    <a:pt x="43" y="12"/>
                  </a:lnTo>
                  <a:lnTo>
                    <a:pt x="45" y="10"/>
                  </a:lnTo>
                  <a:lnTo>
                    <a:pt x="47" y="9"/>
                  </a:lnTo>
                  <a:lnTo>
                    <a:pt x="49" y="7"/>
                  </a:lnTo>
                  <a:lnTo>
                    <a:pt x="51" y="6"/>
                  </a:lnTo>
                  <a:lnTo>
                    <a:pt x="53" y="5"/>
                  </a:lnTo>
                  <a:lnTo>
                    <a:pt x="55" y="4"/>
                  </a:lnTo>
                  <a:lnTo>
                    <a:pt x="58" y="3"/>
                  </a:lnTo>
                  <a:lnTo>
                    <a:pt x="60" y="2"/>
                  </a:lnTo>
                  <a:lnTo>
                    <a:pt x="63" y="1"/>
                  </a:lnTo>
                  <a:lnTo>
                    <a:pt x="66" y="1"/>
                  </a:lnTo>
                  <a:lnTo>
                    <a:pt x="69" y="1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77" y="1"/>
                  </a:lnTo>
                  <a:lnTo>
                    <a:pt x="79" y="1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6" y="3"/>
                  </a:lnTo>
                  <a:lnTo>
                    <a:pt x="87" y="4"/>
                  </a:lnTo>
                  <a:lnTo>
                    <a:pt x="89" y="5"/>
                  </a:lnTo>
                  <a:lnTo>
                    <a:pt x="91" y="6"/>
                  </a:lnTo>
                  <a:lnTo>
                    <a:pt x="92" y="7"/>
                  </a:lnTo>
                  <a:lnTo>
                    <a:pt x="94" y="8"/>
                  </a:lnTo>
                  <a:lnTo>
                    <a:pt x="95" y="9"/>
                  </a:lnTo>
                  <a:lnTo>
                    <a:pt x="96" y="11"/>
                  </a:lnTo>
                  <a:lnTo>
                    <a:pt x="97" y="12"/>
                  </a:lnTo>
                  <a:lnTo>
                    <a:pt x="98" y="13"/>
                  </a:lnTo>
                  <a:lnTo>
                    <a:pt x="99" y="15"/>
                  </a:lnTo>
                  <a:lnTo>
                    <a:pt x="100" y="16"/>
                  </a:lnTo>
                  <a:lnTo>
                    <a:pt x="101" y="18"/>
                  </a:lnTo>
                  <a:lnTo>
                    <a:pt x="102" y="20"/>
                  </a:lnTo>
                  <a:lnTo>
                    <a:pt x="103" y="22"/>
                  </a:lnTo>
                  <a:lnTo>
                    <a:pt x="103" y="23"/>
                  </a:lnTo>
                  <a:lnTo>
                    <a:pt x="104" y="25"/>
                  </a:lnTo>
                  <a:lnTo>
                    <a:pt x="104" y="27"/>
                  </a:lnTo>
                  <a:lnTo>
                    <a:pt x="104" y="29"/>
                  </a:lnTo>
                  <a:lnTo>
                    <a:pt x="105" y="31"/>
                  </a:lnTo>
                  <a:lnTo>
                    <a:pt x="105" y="33"/>
                  </a:lnTo>
                  <a:lnTo>
                    <a:pt x="105" y="35"/>
                  </a:lnTo>
                  <a:lnTo>
                    <a:pt x="106" y="39"/>
                  </a:lnTo>
                  <a:lnTo>
                    <a:pt x="106" y="44"/>
                  </a:lnTo>
                  <a:lnTo>
                    <a:pt x="106" y="48"/>
                  </a:lnTo>
                  <a:lnTo>
                    <a:pt x="105" y="51"/>
                  </a:lnTo>
                  <a:lnTo>
                    <a:pt x="105" y="54"/>
                  </a:lnTo>
                  <a:lnTo>
                    <a:pt x="104" y="57"/>
                  </a:lnTo>
                  <a:lnTo>
                    <a:pt x="103" y="60"/>
                  </a:lnTo>
                  <a:lnTo>
                    <a:pt x="103" y="62"/>
                  </a:lnTo>
                  <a:lnTo>
                    <a:pt x="101" y="65"/>
                  </a:lnTo>
                  <a:lnTo>
                    <a:pt x="100" y="68"/>
                  </a:lnTo>
                  <a:lnTo>
                    <a:pt x="99" y="70"/>
                  </a:lnTo>
                  <a:lnTo>
                    <a:pt x="98" y="73"/>
                  </a:lnTo>
                  <a:lnTo>
                    <a:pt x="97" y="75"/>
                  </a:lnTo>
                  <a:lnTo>
                    <a:pt x="95" y="78"/>
                  </a:lnTo>
                  <a:lnTo>
                    <a:pt x="94" y="80"/>
                  </a:lnTo>
                  <a:lnTo>
                    <a:pt x="91" y="85"/>
                  </a:lnTo>
                  <a:lnTo>
                    <a:pt x="87" y="90"/>
                  </a:lnTo>
                  <a:lnTo>
                    <a:pt x="85" y="93"/>
                  </a:lnTo>
                  <a:lnTo>
                    <a:pt x="82" y="95"/>
                  </a:lnTo>
                  <a:lnTo>
                    <a:pt x="79" y="98"/>
                  </a:lnTo>
                  <a:lnTo>
                    <a:pt x="76" y="100"/>
                  </a:lnTo>
                  <a:lnTo>
                    <a:pt x="74" y="102"/>
                  </a:lnTo>
                  <a:lnTo>
                    <a:pt x="71" y="104"/>
                  </a:lnTo>
                  <a:lnTo>
                    <a:pt x="68" y="106"/>
                  </a:lnTo>
                  <a:lnTo>
                    <a:pt x="65" y="108"/>
                  </a:lnTo>
                  <a:lnTo>
                    <a:pt x="59" y="112"/>
                  </a:lnTo>
                  <a:lnTo>
                    <a:pt x="53" y="115"/>
                  </a:lnTo>
                  <a:lnTo>
                    <a:pt x="50" y="117"/>
                  </a:lnTo>
                  <a:lnTo>
                    <a:pt x="47" y="119"/>
                  </a:lnTo>
                  <a:lnTo>
                    <a:pt x="44" y="121"/>
                  </a:lnTo>
                  <a:lnTo>
                    <a:pt x="41" y="123"/>
                  </a:lnTo>
                  <a:lnTo>
                    <a:pt x="41" y="124"/>
                  </a:lnTo>
                  <a:lnTo>
                    <a:pt x="40" y="125"/>
                  </a:lnTo>
                  <a:lnTo>
                    <a:pt x="39" y="125"/>
                  </a:lnTo>
                  <a:lnTo>
                    <a:pt x="38" y="127"/>
                  </a:lnTo>
                  <a:lnTo>
                    <a:pt x="37" y="128"/>
                  </a:lnTo>
                  <a:lnTo>
                    <a:pt x="37" y="129"/>
                  </a:lnTo>
                  <a:lnTo>
                    <a:pt x="37" y="130"/>
                  </a:lnTo>
                  <a:lnTo>
                    <a:pt x="38" y="130"/>
                  </a:lnTo>
                  <a:lnTo>
                    <a:pt x="39" y="130"/>
                  </a:lnTo>
                  <a:lnTo>
                    <a:pt x="40" y="129"/>
                  </a:lnTo>
                  <a:lnTo>
                    <a:pt x="41" y="128"/>
                  </a:lnTo>
                  <a:lnTo>
                    <a:pt x="42" y="128"/>
                  </a:lnTo>
                  <a:lnTo>
                    <a:pt x="43" y="127"/>
                  </a:lnTo>
                  <a:lnTo>
                    <a:pt x="43" y="126"/>
                  </a:lnTo>
                  <a:lnTo>
                    <a:pt x="45" y="126"/>
                  </a:lnTo>
                  <a:lnTo>
                    <a:pt x="46" y="125"/>
                  </a:lnTo>
                  <a:lnTo>
                    <a:pt x="47" y="124"/>
                  </a:lnTo>
                  <a:lnTo>
                    <a:pt x="50" y="123"/>
                  </a:lnTo>
                  <a:lnTo>
                    <a:pt x="52" y="122"/>
                  </a:lnTo>
                  <a:lnTo>
                    <a:pt x="55" y="121"/>
                  </a:lnTo>
                  <a:lnTo>
                    <a:pt x="57" y="121"/>
                  </a:lnTo>
                  <a:lnTo>
                    <a:pt x="58" y="120"/>
                  </a:lnTo>
                  <a:lnTo>
                    <a:pt x="59" y="120"/>
                  </a:lnTo>
                  <a:lnTo>
                    <a:pt x="61" y="120"/>
                  </a:lnTo>
                  <a:lnTo>
                    <a:pt x="62" y="120"/>
                  </a:lnTo>
                  <a:lnTo>
                    <a:pt x="63" y="120"/>
                  </a:lnTo>
                  <a:lnTo>
                    <a:pt x="65" y="120"/>
                  </a:lnTo>
                  <a:lnTo>
                    <a:pt x="66" y="121"/>
                  </a:lnTo>
                  <a:lnTo>
                    <a:pt x="67" y="121"/>
                  </a:lnTo>
                  <a:lnTo>
                    <a:pt x="68" y="122"/>
                  </a:lnTo>
                  <a:lnTo>
                    <a:pt x="69" y="122"/>
                  </a:lnTo>
                  <a:lnTo>
                    <a:pt x="70" y="123"/>
                  </a:lnTo>
                  <a:lnTo>
                    <a:pt x="70" y="124"/>
                  </a:lnTo>
                  <a:lnTo>
                    <a:pt x="71" y="125"/>
                  </a:lnTo>
                  <a:lnTo>
                    <a:pt x="72" y="126"/>
                  </a:lnTo>
                  <a:lnTo>
                    <a:pt x="72" y="127"/>
                  </a:lnTo>
                  <a:lnTo>
                    <a:pt x="72" y="129"/>
                  </a:lnTo>
                  <a:lnTo>
                    <a:pt x="73" y="130"/>
                  </a:lnTo>
                  <a:lnTo>
                    <a:pt x="72" y="132"/>
                  </a:lnTo>
                  <a:lnTo>
                    <a:pt x="72" y="133"/>
                  </a:lnTo>
                  <a:lnTo>
                    <a:pt x="71" y="134"/>
                  </a:lnTo>
                  <a:lnTo>
                    <a:pt x="70" y="135"/>
                  </a:lnTo>
                  <a:lnTo>
                    <a:pt x="70" y="136"/>
                  </a:lnTo>
                  <a:lnTo>
                    <a:pt x="69" y="137"/>
                  </a:lnTo>
                  <a:lnTo>
                    <a:pt x="68" y="138"/>
                  </a:lnTo>
                  <a:lnTo>
                    <a:pt x="67" y="139"/>
                  </a:lnTo>
                  <a:lnTo>
                    <a:pt x="66" y="139"/>
                  </a:lnTo>
                  <a:lnTo>
                    <a:pt x="65" y="140"/>
                  </a:lnTo>
                  <a:lnTo>
                    <a:pt x="64" y="140"/>
                  </a:lnTo>
                  <a:lnTo>
                    <a:pt x="63" y="140"/>
                  </a:lnTo>
                  <a:lnTo>
                    <a:pt x="60" y="141"/>
                  </a:lnTo>
                  <a:lnTo>
                    <a:pt x="58" y="141"/>
                  </a:lnTo>
                  <a:lnTo>
                    <a:pt x="56" y="141"/>
                  </a:lnTo>
                  <a:lnTo>
                    <a:pt x="53" y="141"/>
                  </a:lnTo>
                  <a:lnTo>
                    <a:pt x="51" y="141"/>
                  </a:lnTo>
                  <a:lnTo>
                    <a:pt x="49" y="141"/>
                  </a:lnTo>
                  <a:lnTo>
                    <a:pt x="48" y="142"/>
                  </a:lnTo>
                  <a:lnTo>
                    <a:pt x="47" y="142"/>
                  </a:lnTo>
                  <a:lnTo>
                    <a:pt x="46" y="142"/>
                  </a:lnTo>
                  <a:lnTo>
                    <a:pt x="45" y="143"/>
                  </a:lnTo>
                  <a:lnTo>
                    <a:pt x="44" y="143"/>
                  </a:lnTo>
                  <a:lnTo>
                    <a:pt x="43" y="144"/>
                  </a:lnTo>
                  <a:lnTo>
                    <a:pt x="42" y="145"/>
                  </a:lnTo>
                  <a:lnTo>
                    <a:pt x="41" y="145"/>
                  </a:lnTo>
                  <a:lnTo>
                    <a:pt x="40" y="145"/>
                  </a:lnTo>
                  <a:lnTo>
                    <a:pt x="39" y="145"/>
                  </a:lnTo>
                  <a:lnTo>
                    <a:pt x="38" y="145"/>
                  </a:lnTo>
                  <a:lnTo>
                    <a:pt x="37" y="145"/>
                  </a:lnTo>
                  <a:lnTo>
                    <a:pt x="36" y="145"/>
                  </a:lnTo>
                  <a:lnTo>
                    <a:pt x="36" y="144"/>
                  </a:lnTo>
                  <a:lnTo>
                    <a:pt x="37" y="144"/>
                  </a:lnTo>
                  <a:lnTo>
                    <a:pt x="38" y="143"/>
                  </a:lnTo>
                  <a:lnTo>
                    <a:pt x="39" y="143"/>
                  </a:lnTo>
                  <a:lnTo>
                    <a:pt x="40" y="142"/>
                  </a:lnTo>
                  <a:lnTo>
                    <a:pt x="42" y="141"/>
                  </a:lnTo>
                  <a:lnTo>
                    <a:pt x="44" y="140"/>
                  </a:lnTo>
                  <a:lnTo>
                    <a:pt x="45" y="139"/>
                  </a:lnTo>
                  <a:lnTo>
                    <a:pt x="45" y="138"/>
                  </a:lnTo>
                  <a:lnTo>
                    <a:pt x="46" y="138"/>
                  </a:lnTo>
                  <a:lnTo>
                    <a:pt x="46" y="137"/>
                  </a:lnTo>
                  <a:lnTo>
                    <a:pt x="47" y="137"/>
                  </a:lnTo>
                  <a:lnTo>
                    <a:pt x="47" y="136"/>
                  </a:lnTo>
                  <a:lnTo>
                    <a:pt x="46" y="136"/>
                  </a:lnTo>
                  <a:lnTo>
                    <a:pt x="45" y="137"/>
                  </a:lnTo>
                  <a:lnTo>
                    <a:pt x="45" y="138"/>
                  </a:lnTo>
                  <a:lnTo>
                    <a:pt x="44" y="139"/>
                  </a:lnTo>
                  <a:lnTo>
                    <a:pt x="42" y="140"/>
                  </a:lnTo>
                  <a:lnTo>
                    <a:pt x="40" y="141"/>
                  </a:lnTo>
                  <a:lnTo>
                    <a:pt x="37" y="143"/>
                  </a:lnTo>
                  <a:lnTo>
                    <a:pt x="36" y="143"/>
                  </a:lnTo>
                  <a:lnTo>
                    <a:pt x="35" y="144"/>
                  </a:lnTo>
                  <a:lnTo>
                    <a:pt x="34" y="144"/>
                  </a:lnTo>
                  <a:lnTo>
                    <a:pt x="33" y="144"/>
                  </a:lnTo>
                  <a:lnTo>
                    <a:pt x="32" y="145"/>
                  </a:lnTo>
                  <a:lnTo>
                    <a:pt x="31" y="145"/>
                  </a:lnTo>
                  <a:lnTo>
                    <a:pt x="31" y="144"/>
                  </a:lnTo>
                  <a:lnTo>
                    <a:pt x="33" y="143"/>
                  </a:lnTo>
                  <a:lnTo>
                    <a:pt x="34" y="143"/>
                  </a:lnTo>
                  <a:lnTo>
                    <a:pt x="36" y="142"/>
                  </a:lnTo>
                  <a:lnTo>
                    <a:pt x="37" y="141"/>
                  </a:lnTo>
                  <a:lnTo>
                    <a:pt x="40" y="139"/>
                  </a:lnTo>
                  <a:lnTo>
                    <a:pt x="42" y="136"/>
                  </a:lnTo>
                  <a:lnTo>
                    <a:pt x="41" y="137"/>
                  </a:lnTo>
                  <a:lnTo>
                    <a:pt x="40" y="138"/>
                  </a:lnTo>
                  <a:lnTo>
                    <a:pt x="39" y="138"/>
                  </a:lnTo>
                  <a:lnTo>
                    <a:pt x="38" y="139"/>
                  </a:lnTo>
                  <a:lnTo>
                    <a:pt x="36" y="141"/>
                  </a:lnTo>
                  <a:lnTo>
                    <a:pt x="35" y="141"/>
                  </a:lnTo>
                  <a:lnTo>
                    <a:pt x="34" y="142"/>
                  </a:lnTo>
                  <a:lnTo>
                    <a:pt x="33" y="142"/>
                  </a:lnTo>
                  <a:lnTo>
                    <a:pt x="32" y="143"/>
                  </a:lnTo>
                  <a:lnTo>
                    <a:pt x="31" y="143"/>
                  </a:lnTo>
                  <a:lnTo>
                    <a:pt x="30" y="143"/>
                  </a:lnTo>
                  <a:lnTo>
                    <a:pt x="32" y="142"/>
                  </a:lnTo>
                  <a:lnTo>
                    <a:pt x="34" y="141"/>
                  </a:lnTo>
                  <a:lnTo>
                    <a:pt x="36" y="139"/>
                  </a:lnTo>
                  <a:lnTo>
                    <a:pt x="38" y="137"/>
                  </a:lnTo>
                  <a:lnTo>
                    <a:pt x="37" y="138"/>
                  </a:lnTo>
                  <a:lnTo>
                    <a:pt x="36" y="139"/>
                  </a:lnTo>
                  <a:lnTo>
                    <a:pt x="34" y="140"/>
                  </a:lnTo>
                  <a:lnTo>
                    <a:pt x="32" y="141"/>
                  </a:lnTo>
                  <a:lnTo>
                    <a:pt x="31" y="142"/>
                  </a:lnTo>
                  <a:lnTo>
                    <a:pt x="30" y="142"/>
                  </a:lnTo>
                  <a:lnTo>
                    <a:pt x="29" y="143"/>
                  </a:lnTo>
                  <a:lnTo>
                    <a:pt x="29" y="142"/>
                  </a:lnTo>
                  <a:lnTo>
                    <a:pt x="30" y="142"/>
                  </a:lnTo>
                  <a:lnTo>
                    <a:pt x="30" y="141"/>
                  </a:lnTo>
                  <a:lnTo>
                    <a:pt x="31" y="140"/>
                  </a:lnTo>
                  <a:lnTo>
                    <a:pt x="32" y="140"/>
                  </a:lnTo>
                  <a:lnTo>
                    <a:pt x="33" y="139"/>
                  </a:lnTo>
                  <a:lnTo>
                    <a:pt x="34" y="138"/>
                  </a:lnTo>
                  <a:lnTo>
                    <a:pt x="34" y="137"/>
                  </a:lnTo>
                  <a:lnTo>
                    <a:pt x="35" y="137"/>
                  </a:lnTo>
                  <a:lnTo>
                    <a:pt x="35" y="136"/>
                  </a:lnTo>
                  <a:lnTo>
                    <a:pt x="34" y="137"/>
                  </a:lnTo>
                  <a:lnTo>
                    <a:pt x="33" y="138"/>
                  </a:lnTo>
                  <a:lnTo>
                    <a:pt x="32" y="139"/>
                  </a:lnTo>
                  <a:lnTo>
                    <a:pt x="30" y="140"/>
                  </a:lnTo>
                  <a:lnTo>
                    <a:pt x="29" y="141"/>
                  </a:lnTo>
                  <a:lnTo>
                    <a:pt x="28" y="142"/>
                  </a:lnTo>
                  <a:lnTo>
                    <a:pt x="27" y="142"/>
                  </a:lnTo>
                  <a:lnTo>
                    <a:pt x="26" y="143"/>
                  </a:lnTo>
                  <a:lnTo>
                    <a:pt x="26" y="142"/>
                  </a:lnTo>
                  <a:lnTo>
                    <a:pt x="27" y="141"/>
                  </a:lnTo>
                  <a:lnTo>
                    <a:pt x="28" y="141"/>
                  </a:lnTo>
                  <a:lnTo>
                    <a:pt x="29" y="140"/>
                  </a:lnTo>
                  <a:lnTo>
                    <a:pt x="30" y="139"/>
                  </a:lnTo>
                  <a:lnTo>
                    <a:pt x="30" y="138"/>
                  </a:lnTo>
                  <a:lnTo>
                    <a:pt x="30" y="137"/>
                  </a:lnTo>
                  <a:lnTo>
                    <a:pt x="31" y="137"/>
                  </a:lnTo>
                  <a:lnTo>
                    <a:pt x="31" y="136"/>
                  </a:lnTo>
                  <a:lnTo>
                    <a:pt x="30" y="138"/>
                  </a:lnTo>
                  <a:lnTo>
                    <a:pt x="29" y="139"/>
                  </a:lnTo>
                  <a:lnTo>
                    <a:pt x="28" y="140"/>
                  </a:lnTo>
                  <a:lnTo>
                    <a:pt x="27" y="141"/>
                  </a:lnTo>
                  <a:lnTo>
                    <a:pt x="25" y="142"/>
                  </a:lnTo>
                  <a:lnTo>
                    <a:pt x="24" y="142"/>
                  </a:lnTo>
                  <a:lnTo>
                    <a:pt x="23" y="143"/>
                  </a:lnTo>
                  <a:lnTo>
                    <a:pt x="22" y="144"/>
                  </a:lnTo>
                  <a:lnTo>
                    <a:pt x="21" y="143"/>
                  </a:lnTo>
                  <a:lnTo>
                    <a:pt x="22" y="143"/>
                  </a:lnTo>
                  <a:lnTo>
                    <a:pt x="23" y="142"/>
                  </a:lnTo>
                  <a:lnTo>
                    <a:pt x="24" y="141"/>
                  </a:lnTo>
                  <a:lnTo>
                    <a:pt x="25" y="140"/>
                  </a:lnTo>
                  <a:lnTo>
                    <a:pt x="25" y="139"/>
                  </a:lnTo>
                  <a:lnTo>
                    <a:pt x="26" y="138"/>
                  </a:lnTo>
                  <a:lnTo>
                    <a:pt x="26" y="137"/>
                  </a:lnTo>
                  <a:lnTo>
                    <a:pt x="25" y="138"/>
                  </a:lnTo>
                  <a:lnTo>
                    <a:pt x="24" y="139"/>
                  </a:lnTo>
                  <a:lnTo>
                    <a:pt x="23" y="140"/>
                  </a:lnTo>
                  <a:lnTo>
                    <a:pt x="22" y="141"/>
                  </a:lnTo>
                  <a:lnTo>
                    <a:pt x="21" y="142"/>
                  </a:lnTo>
                  <a:lnTo>
                    <a:pt x="21" y="143"/>
                  </a:lnTo>
                  <a:lnTo>
                    <a:pt x="20" y="143"/>
                  </a:lnTo>
                  <a:lnTo>
                    <a:pt x="20" y="142"/>
                  </a:lnTo>
                  <a:lnTo>
                    <a:pt x="21" y="141"/>
                  </a:lnTo>
                  <a:lnTo>
                    <a:pt x="22" y="140"/>
                  </a:lnTo>
                  <a:lnTo>
                    <a:pt x="22" y="139"/>
                  </a:lnTo>
                  <a:lnTo>
                    <a:pt x="22" y="138"/>
                  </a:lnTo>
                  <a:lnTo>
                    <a:pt x="23" y="137"/>
                  </a:lnTo>
                  <a:lnTo>
                    <a:pt x="24" y="136"/>
                  </a:lnTo>
                  <a:lnTo>
                    <a:pt x="23" y="136"/>
                  </a:lnTo>
                  <a:lnTo>
                    <a:pt x="23" y="137"/>
                  </a:lnTo>
                  <a:lnTo>
                    <a:pt x="22" y="138"/>
                  </a:lnTo>
                  <a:lnTo>
                    <a:pt x="21" y="139"/>
                  </a:lnTo>
                  <a:lnTo>
                    <a:pt x="21" y="140"/>
                  </a:lnTo>
                  <a:lnTo>
                    <a:pt x="20" y="141"/>
                  </a:lnTo>
                  <a:lnTo>
                    <a:pt x="19" y="142"/>
                  </a:lnTo>
                  <a:lnTo>
                    <a:pt x="18" y="143"/>
                  </a:lnTo>
                  <a:lnTo>
                    <a:pt x="17" y="145"/>
                  </a:lnTo>
                  <a:lnTo>
                    <a:pt x="15" y="146"/>
                  </a:lnTo>
                  <a:lnTo>
                    <a:pt x="13" y="147"/>
                  </a:lnTo>
                  <a:lnTo>
                    <a:pt x="12" y="148"/>
                  </a:lnTo>
                  <a:lnTo>
                    <a:pt x="11" y="148"/>
                  </a:lnTo>
                  <a:lnTo>
                    <a:pt x="11" y="147"/>
                  </a:lnTo>
                  <a:lnTo>
                    <a:pt x="12" y="147"/>
                  </a:lnTo>
                  <a:lnTo>
                    <a:pt x="13" y="147"/>
                  </a:lnTo>
                  <a:lnTo>
                    <a:pt x="13" y="146"/>
                  </a:lnTo>
                  <a:lnTo>
                    <a:pt x="14" y="145"/>
                  </a:lnTo>
                  <a:lnTo>
                    <a:pt x="15" y="144"/>
                  </a:lnTo>
                  <a:lnTo>
                    <a:pt x="16" y="143"/>
                  </a:lnTo>
                  <a:lnTo>
                    <a:pt x="17" y="141"/>
                  </a:lnTo>
                  <a:lnTo>
                    <a:pt x="19" y="139"/>
                  </a:lnTo>
                  <a:lnTo>
                    <a:pt x="19" y="138"/>
                  </a:lnTo>
                  <a:lnTo>
                    <a:pt x="20" y="137"/>
                  </a:lnTo>
                  <a:lnTo>
                    <a:pt x="20" y="136"/>
                  </a:lnTo>
                  <a:lnTo>
                    <a:pt x="21" y="135"/>
                  </a:lnTo>
                  <a:lnTo>
                    <a:pt x="20" y="135"/>
                  </a:lnTo>
                  <a:lnTo>
                    <a:pt x="19" y="137"/>
                  </a:lnTo>
                  <a:lnTo>
                    <a:pt x="18" y="139"/>
                  </a:lnTo>
                  <a:lnTo>
                    <a:pt x="17" y="141"/>
                  </a:lnTo>
                  <a:lnTo>
                    <a:pt x="15" y="143"/>
                  </a:lnTo>
                  <a:lnTo>
                    <a:pt x="15" y="142"/>
                  </a:lnTo>
                  <a:lnTo>
                    <a:pt x="15" y="141"/>
                  </a:lnTo>
                  <a:lnTo>
                    <a:pt x="16" y="140"/>
                  </a:lnTo>
                  <a:lnTo>
                    <a:pt x="17" y="138"/>
                  </a:lnTo>
                  <a:lnTo>
                    <a:pt x="17" y="137"/>
                  </a:lnTo>
                  <a:lnTo>
                    <a:pt x="18" y="136"/>
                  </a:lnTo>
                  <a:lnTo>
                    <a:pt x="18" y="135"/>
                  </a:lnTo>
                  <a:lnTo>
                    <a:pt x="18" y="134"/>
                  </a:lnTo>
                  <a:lnTo>
                    <a:pt x="17" y="135"/>
                  </a:lnTo>
                  <a:lnTo>
                    <a:pt x="17" y="136"/>
                  </a:lnTo>
                  <a:lnTo>
                    <a:pt x="16" y="138"/>
                  </a:lnTo>
                  <a:lnTo>
                    <a:pt x="15" y="140"/>
                  </a:lnTo>
                  <a:lnTo>
                    <a:pt x="14" y="142"/>
                  </a:lnTo>
                  <a:lnTo>
                    <a:pt x="13" y="144"/>
                  </a:lnTo>
                  <a:lnTo>
                    <a:pt x="12" y="145"/>
                  </a:lnTo>
                  <a:lnTo>
                    <a:pt x="12" y="146"/>
                  </a:lnTo>
                  <a:lnTo>
                    <a:pt x="11" y="147"/>
                  </a:lnTo>
                  <a:lnTo>
                    <a:pt x="10" y="148"/>
                  </a:lnTo>
                  <a:lnTo>
                    <a:pt x="9" y="149"/>
                  </a:lnTo>
                  <a:lnTo>
                    <a:pt x="8" y="149"/>
                  </a:lnTo>
                  <a:lnTo>
                    <a:pt x="9" y="148"/>
                  </a:lnTo>
                  <a:lnTo>
                    <a:pt x="9" y="147"/>
                  </a:lnTo>
                  <a:lnTo>
                    <a:pt x="9" y="146"/>
                  </a:lnTo>
                  <a:lnTo>
                    <a:pt x="10" y="144"/>
                  </a:lnTo>
                  <a:lnTo>
                    <a:pt x="11" y="142"/>
                  </a:lnTo>
                  <a:lnTo>
                    <a:pt x="13" y="140"/>
                  </a:lnTo>
                  <a:lnTo>
                    <a:pt x="13" y="139"/>
                  </a:lnTo>
                  <a:lnTo>
                    <a:pt x="13" y="138"/>
                  </a:lnTo>
                  <a:lnTo>
                    <a:pt x="14" y="137"/>
                  </a:lnTo>
                  <a:lnTo>
                    <a:pt x="14" y="136"/>
                  </a:lnTo>
                  <a:lnTo>
                    <a:pt x="14" y="135"/>
                  </a:lnTo>
                  <a:lnTo>
                    <a:pt x="13" y="135"/>
                  </a:lnTo>
                  <a:lnTo>
                    <a:pt x="13" y="136"/>
                  </a:lnTo>
                  <a:lnTo>
                    <a:pt x="12" y="137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1" y="141"/>
                  </a:lnTo>
                  <a:lnTo>
                    <a:pt x="11" y="142"/>
                  </a:lnTo>
                  <a:lnTo>
                    <a:pt x="10" y="145"/>
                  </a:lnTo>
                  <a:lnTo>
                    <a:pt x="9" y="146"/>
                  </a:lnTo>
                  <a:lnTo>
                    <a:pt x="8" y="148"/>
                  </a:lnTo>
                  <a:lnTo>
                    <a:pt x="8" y="149"/>
                  </a:lnTo>
                  <a:lnTo>
                    <a:pt x="7" y="150"/>
                  </a:lnTo>
                  <a:lnTo>
                    <a:pt x="6" y="150"/>
                  </a:lnTo>
                  <a:lnTo>
                    <a:pt x="6" y="151"/>
                  </a:lnTo>
                  <a:lnTo>
                    <a:pt x="5" y="151"/>
                  </a:lnTo>
                  <a:lnTo>
                    <a:pt x="5" y="150"/>
                  </a:lnTo>
                  <a:lnTo>
                    <a:pt x="5" y="149"/>
                  </a:lnTo>
                  <a:lnTo>
                    <a:pt x="6" y="148"/>
                  </a:lnTo>
                  <a:lnTo>
                    <a:pt x="6" y="147"/>
                  </a:lnTo>
                  <a:lnTo>
                    <a:pt x="7" y="146"/>
                  </a:lnTo>
                  <a:lnTo>
                    <a:pt x="7" y="145"/>
                  </a:lnTo>
                  <a:lnTo>
                    <a:pt x="8" y="143"/>
                  </a:lnTo>
                  <a:lnTo>
                    <a:pt x="10" y="140"/>
                  </a:lnTo>
                  <a:lnTo>
                    <a:pt x="10" y="139"/>
                  </a:lnTo>
                  <a:lnTo>
                    <a:pt x="11" y="138"/>
                  </a:lnTo>
                  <a:lnTo>
                    <a:pt x="11" y="137"/>
                  </a:lnTo>
                  <a:lnTo>
                    <a:pt x="12" y="136"/>
                  </a:lnTo>
                  <a:lnTo>
                    <a:pt x="12" y="135"/>
                  </a:lnTo>
                  <a:lnTo>
                    <a:pt x="13" y="134"/>
                  </a:lnTo>
                  <a:lnTo>
                    <a:pt x="12" y="134"/>
                  </a:lnTo>
                  <a:lnTo>
                    <a:pt x="13" y="131"/>
                  </a:lnTo>
                  <a:lnTo>
                    <a:pt x="12" y="131"/>
                  </a:lnTo>
                  <a:lnTo>
                    <a:pt x="12" y="132"/>
                  </a:lnTo>
                  <a:lnTo>
                    <a:pt x="12" y="133"/>
                  </a:lnTo>
                  <a:lnTo>
                    <a:pt x="11" y="134"/>
                  </a:lnTo>
                  <a:lnTo>
                    <a:pt x="11" y="135"/>
                  </a:lnTo>
                  <a:lnTo>
                    <a:pt x="10" y="137"/>
                  </a:lnTo>
                  <a:lnTo>
                    <a:pt x="10" y="138"/>
                  </a:lnTo>
                  <a:lnTo>
                    <a:pt x="8" y="142"/>
                  </a:lnTo>
                  <a:lnTo>
                    <a:pt x="8" y="144"/>
                  </a:lnTo>
                  <a:lnTo>
                    <a:pt x="7" y="146"/>
                  </a:lnTo>
                  <a:lnTo>
                    <a:pt x="6" y="148"/>
                  </a:lnTo>
                  <a:lnTo>
                    <a:pt x="5" y="150"/>
                  </a:lnTo>
                  <a:lnTo>
                    <a:pt x="4" y="151"/>
                  </a:lnTo>
                  <a:lnTo>
                    <a:pt x="3" y="151"/>
                  </a:lnTo>
                  <a:close/>
                </a:path>
              </a:pathLst>
            </a:custGeom>
            <a:solidFill>
              <a:srgbClr val="EFE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5" name="Freeform 153"/>
            <p:cNvSpPr>
              <a:spLocks/>
            </p:cNvSpPr>
            <p:nvPr/>
          </p:nvSpPr>
          <p:spPr bwMode="auto">
            <a:xfrm>
              <a:off x="3265" y="2117"/>
              <a:ext cx="33" cy="51"/>
            </a:xfrm>
            <a:custGeom>
              <a:avLst/>
              <a:gdLst>
                <a:gd name="T0" fmla="*/ 0 w 7"/>
                <a:gd name="T1" fmla="*/ 2147483647 h 11"/>
                <a:gd name="T2" fmla="*/ 2147483647 w 7"/>
                <a:gd name="T3" fmla="*/ 2147483647 h 11"/>
                <a:gd name="T4" fmla="*/ 2147483647 w 7"/>
                <a:gd name="T5" fmla="*/ 2147483647 h 11"/>
                <a:gd name="T6" fmla="*/ 2147483647 w 7"/>
                <a:gd name="T7" fmla="*/ 2147483647 h 11"/>
                <a:gd name="T8" fmla="*/ 2147483647 w 7"/>
                <a:gd name="T9" fmla="*/ 2147483647 h 11"/>
                <a:gd name="T10" fmla="*/ 2147483647 w 7"/>
                <a:gd name="T11" fmla="*/ 2147483647 h 11"/>
                <a:gd name="T12" fmla="*/ 2147483647 w 7"/>
                <a:gd name="T13" fmla="*/ 2147483647 h 11"/>
                <a:gd name="T14" fmla="*/ 2147483647 w 7"/>
                <a:gd name="T15" fmla="*/ 0 h 11"/>
                <a:gd name="T16" fmla="*/ 2147483647 w 7"/>
                <a:gd name="T17" fmla="*/ 2147483647 h 11"/>
                <a:gd name="T18" fmla="*/ 2147483647 w 7"/>
                <a:gd name="T19" fmla="*/ 2147483647 h 11"/>
                <a:gd name="T20" fmla="*/ 2147483647 w 7"/>
                <a:gd name="T21" fmla="*/ 2147483647 h 11"/>
                <a:gd name="T22" fmla="*/ 2147483647 w 7"/>
                <a:gd name="T23" fmla="*/ 2147483647 h 11"/>
                <a:gd name="T24" fmla="*/ 2147483647 w 7"/>
                <a:gd name="T25" fmla="*/ 2147483647 h 11"/>
                <a:gd name="T26" fmla="*/ 2147483647 w 7"/>
                <a:gd name="T27" fmla="*/ 2147483647 h 11"/>
                <a:gd name="T28" fmla="*/ 2147483647 w 7"/>
                <a:gd name="T29" fmla="*/ 2147483647 h 11"/>
                <a:gd name="T30" fmla="*/ 2147483647 w 7"/>
                <a:gd name="T31" fmla="*/ 2147483647 h 11"/>
                <a:gd name="T32" fmla="*/ 2147483647 w 7"/>
                <a:gd name="T33" fmla="*/ 2147483647 h 11"/>
                <a:gd name="T34" fmla="*/ 2147483647 w 7"/>
                <a:gd name="T35" fmla="*/ 2147483647 h 11"/>
                <a:gd name="T36" fmla="*/ 2147483647 w 7"/>
                <a:gd name="T37" fmla="*/ 2147483647 h 11"/>
                <a:gd name="T38" fmla="*/ 2147483647 w 7"/>
                <a:gd name="T39" fmla="*/ 2147483647 h 11"/>
                <a:gd name="T40" fmla="*/ 2147483647 w 7"/>
                <a:gd name="T41" fmla="*/ 2147483647 h 11"/>
                <a:gd name="T42" fmla="*/ 0 w 7"/>
                <a:gd name="T43" fmla="*/ 2147483647 h 11"/>
                <a:gd name="T44" fmla="*/ 0 w 7"/>
                <a:gd name="T45" fmla="*/ 2147483647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"/>
                <a:gd name="T70" fmla="*/ 0 h 11"/>
                <a:gd name="T71" fmla="*/ 7 w 7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" h="11">
                  <a:moveTo>
                    <a:pt x="0" y="11"/>
                  </a:moveTo>
                  <a:lnTo>
                    <a:pt x="1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3" y="6"/>
                  </a:lnTo>
                  <a:lnTo>
                    <a:pt x="5" y="3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23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6" name="Freeform 154"/>
            <p:cNvSpPr>
              <a:spLocks/>
            </p:cNvSpPr>
            <p:nvPr/>
          </p:nvSpPr>
          <p:spPr bwMode="auto">
            <a:xfrm>
              <a:off x="3370" y="2141"/>
              <a:ext cx="62" cy="12"/>
            </a:xfrm>
            <a:custGeom>
              <a:avLst/>
              <a:gdLst>
                <a:gd name="T0" fmla="*/ 0 w 13"/>
                <a:gd name="T1" fmla="*/ 2147483647 h 3"/>
                <a:gd name="T2" fmla="*/ 0 w 13"/>
                <a:gd name="T3" fmla="*/ 2147483647 h 3"/>
                <a:gd name="T4" fmla="*/ 0 w 13"/>
                <a:gd name="T5" fmla="*/ 2147483647 h 3"/>
                <a:gd name="T6" fmla="*/ 2147483647 w 13"/>
                <a:gd name="T7" fmla="*/ 2147483647 h 3"/>
                <a:gd name="T8" fmla="*/ 2147483647 w 13"/>
                <a:gd name="T9" fmla="*/ 2147483647 h 3"/>
                <a:gd name="T10" fmla="*/ 2147483647 w 13"/>
                <a:gd name="T11" fmla="*/ 2147483647 h 3"/>
                <a:gd name="T12" fmla="*/ 2147483647 w 13"/>
                <a:gd name="T13" fmla="*/ 2147483647 h 3"/>
                <a:gd name="T14" fmla="*/ 2147483647 w 13"/>
                <a:gd name="T15" fmla="*/ 2147483647 h 3"/>
                <a:gd name="T16" fmla="*/ 2147483647 w 13"/>
                <a:gd name="T17" fmla="*/ 2147483647 h 3"/>
                <a:gd name="T18" fmla="*/ 2147483647 w 13"/>
                <a:gd name="T19" fmla="*/ 2147483647 h 3"/>
                <a:gd name="T20" fmla="*/ 2147483647 w 13"/>
                <a:gd name="T21" fmla="*/ 2147483647 h 3"/>
                <a:gd name="T22" fmla="*/ 2147483647 w 13"/>
                <a:gd name="T23" fmla="*/ 2147483647 h 3"/>
                <a:gd name="T24" fmla="*/ 2147483647 w 13"/>
                <a:gd name="T25" fmla="*/ 0 h 3"/>
                <a:gd name="T26" fmla="*/ 2147483647 w 13"/>
                <a:gd name="T27" fmla="*/ 0 h 3"/>
                <a:gd name="T28" fmla="*/ 2147483647 w 13"/>
                <a:gd name="T29" fmla="*/ 2147483647 h 3"/>
                <a:gd name="T30" fmla="*/ 2147483647 w 13"/>
                <a:gd name="T31" fmla="*/ 2147483647 h 3"/>
                <a:gd name="T32" fmla="*/ 2147483647 w 13"/>
                <a:gd name="T33" fmla="*/ 2147483647 h 3"/>
                <a:gd name="T34" fmla="*/ 2147483647 w 13"/>
                <a:gd name="T35" fmla="*/ 2147483647 h 3"/>
                <a:gd name="T36" fmla="*/ 2147483647 w 13"/>
                <a:gd name="T37" fmla="*/ 0 h 3"/>
                <a:gd name="T38" fmla="*/ 2147483647 w 13"/>
                <a:gd name="T39" fmla="*/ 0 h 3"/>
                <a:gd name="T40" fmla="*/ 2147483647 w 13"/>
                <a:gd name="T41" fmla="*/ 0 h 3"/>
                <a:gd name="T42" fmla="*/ 2147483647 w 13"/>
                <a:gd name="T43" fmla="*/ 2147483647 h 3"/>
                <a:gd name="T44" fmla="*/ 2147483647 w 13"/>
                <a:gd name="T45" fmla="*/ 2147483647 h 3"/>
                <a:gd name="T46" fmla="*/ 2147483647 w 13"/>
                <a:gd name="T47" fmla="*/ 2147483647 h 3"/>
                <a:gd name="T48" fmla="*/ 2147483647 w 13"/>
                <a:gd name="T49" fmla="*/ 2147483647 h 3"/>
                <a:gd name="T50" fmla="*/ 2147483647 w 13"/>
                <a:gd name="T51" fmla="*/ 2147483647 h 3"/>
                <a:gd name="T52" fmla="*/ 2147483647 w 13"/>
                <a:gd name="T53" fmla="*/ 2147483647 h 3"/>
                <a:gd name="T54" fmla="*/ 2147483647 w 13"/>
                <a:gd name="T55" fmla="*/ 2147483647 h 3"/>
                <a:gd name="T56" fmla="*/ 2147483647 w 13"/>
                <a:gd name="T57" fmla="*/ 2147483647 h 3"/>
                <a:gd name="T58" fmla="*/ 2147483647 w 13"/>
                <a:gd name="T59" fmla="*/ 2147483647 h 3"/>
                <a:gd name="T60" fmla="*/ 0 w 13"/>
                <a:gd name="T61" fmla="*/ 2147483647 h 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"/>
                <a:gd name="T94" fmla="*/ 0 h 3"/>
                <a:gd name="T95" fmla="*/ 13 w 13"/>
                <a:gd name="T96" fmla="*/ 3 h 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FE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7" name="Freeform 155"/>
            <p:cNvSpPr>
              <a:spLocks/>
            </p:cNvSpPr>
            <p:nvPr/>
          </p:nvSpPr>
          <p:spPr bwMode="auto">
            <a:xfrm>
              <a:off x="2799" y="2100"/>
              <a:ext cx="49" cy="31"/>
            </a:xfrm>
            <a:custGeom>
              <a:avLst/>
              <a:gdLst>
                <a:gd name="T0" fmla="*/ 0 w 10"/>
                <a:gd name="T1" fmla="*/ 2147483647 h 7"/>
                <a:gd name="T2" fmla="*/ 0 w 10"/>
                <a:gd name="T3" fmla="*/ 2147483647 h 7"/>
                <a:gd name="T4" fmla="*/ 0 w 10"/>
                <a:gd name="T5" fmla="*/ 2147483647 h 7"/>
                <a:gd name="T6" fmla="*/ 2147483647 w 10"/>
                <a:gd name="T7" fmla="*/ 2147483647 h 7"/>
                <a:gd name="T8" fmla="*/ 2147483647 w 10"/>
                <a:gd name="T9" fmla="*/ 2147483647 h 7"/>
                <a:gd name="T10" fmla="*/ 2147483647 w 10"/>
                <a:gd name="T11" fmla="*/ 2147483647 h 7"/>
                <a:gd name="T12" fmla="*/ 2147483647 w 10"/>
                <a:gd name="T13" fmla="*/ 2147483647 h 7"/>
                <a:gd name="T14" fmla="*/ 2147483647 w 10"/>
                <a:gd name="T15" fmla="*/ 2147483647 h 7"/>
                <a:gd name="T16" fmla="*/ 2147483647 w 10"/>
                <a:gd name="T17" fmla="*/ 2147483647 h 7"/>
                <a:gd name="T18" fmla="*/ 2147483647 w 10"/>
                <a:gd name="T19" fmla="*/ 2147483647 h 7"/>
                <a:gd name="T20" fmla="*/ 2147483647 w 10"/>
                <a:gd name="T21" fmla="*/ 0 h 7"/>
                <a:gd name="T22" fmla="*/ 2147483647 w 10"/>
                <a:gd name="T23" fmla="*/ 0 h 7"/>
                <a:gd name="T24" fmla="*/ 2147483647 w 10"/>
                <a:gd name="T25" fmla="*/ 0 h 7"/>
                <a:gd name="T26" fmla="*/ 2147483647 w 10"/>
                <a:gd name="T27" fmla="*/ 0 h 7"/>
                <a:gd name="T28" fmla="*/ 2147483647 w 10"/>
                <a:gd name="T29" fmla="*/ 0 h 7"/>
                <a:gd name="T30" fmla="*/ 2147483647 w 10"/>
                <a:gd name="T31" fmla="*/ 0 h 7"/>
                <a:gd name="T32" fmla="*/ 2147483647 w 10"/>
                <a:gd name="T33" fmla="*/ 0 h 7"/>
                <a:gd name="T34" fmla="*/ 2147483647 w 10"/>
                <a:gd name="T35" fmla="*/ 2147483647 h 7"/>
                <a:gd name="T36" fmla="*/ 2147483647 w 10"/>
                <a:gd name="T37" fmla="*/ 2147483647 h 7"/>
                <a:gd name="T38" fmla="*/ 2147483647 w 10"/>
                <a:gd name="T39" fmla="*/ 2147483647 h 7"/>
                <a:gd name="T40" fmla="*/ 2147483647 w 10"/>
                <a:gd name="T41" fmla="*/ 2147483647 h 7"/>
                <a:gd name="T42" fmla="*/ 2147483647 w 10"/>
                <a:gd name="T43" fmla="*/ 2147483647 h 7"/>
                <a:gd name="T44" fmla="*/ 2147483647 w 10"/>
                <a:gd name="T45" fmla="*/ 2147483647 h 7"/>
                <a:gd name="T46" fmla="*/ 2147483647 w 10"/>
                <a:gd name="T47" fmla="*/ 2147483647 h 7"/>
                <a:gd name="T48" fmla="*/ 2147483647 w 10"/>
                <a:gd name="T49" fmla="*/ 2147483647 h 7"/>
                <a:gd name="T50" fmla="*/ 2147483647 w 10"/>
                <a:gd name="T51" fmla="*/ 2147483647 h 7"/>
                <a:gd name="T52" fmla="*/ 2147483647 w 10"/>
                <a:gd name="T53" fmla="*/ 2147483647 h 7"/>
                <a:gd name="T54" fmla="*/ 2147483647 w 10"/>
                <a:gd name="T55" fmla="*/ 2147483647 h 7"/>
                <a:gd name="T56" fmla="*/ 2147483647 w 10"/>
                <a:gd name="T57" fmla="*/ 2147483647 h 7"/>
                <a:gd name="T58" fmla="*/ 2147483647 w 10"/>
                <a:gd name="T59" fmla="*/ 2147483647 h 7"/>
                <a:gd name="T60" fmla="*/ 0 w 10"/>
                <a:gd name="T61" fmla="*/ 2147483647 h 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"/>
                <a:gd name="T94" fmla="*/ 0 h 7"/>
                <a:gd name="T95" fmla="*/ 10 w 10"/>
                <a:gd name="T96" fmla="*/ 7 h 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" h="7">
                  <a:moveTo>
                    <a:pt x="0" y="7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23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8" name="Freeform 156"/>
            <p:cNvSpPr>
              <a:spLocks/>
            </p:cNvSpPr>
            <p:nvPr/>
          </p:nvSpPr>
          <p:spPr bwMode="auto">
            <a:xfrm>
              <a:off x="3157" y="2046"/>
              <a:ext cx="51" cy="27"/>
            </a:xfrm>
            <a:custGeom>
              <a:avLst/>
              <a:gdLst>
                <a:gd name="T0" fmla="*/ 2147483647 w 11"/>
                <a:gd name="T1" fmla="*/ 2147483647 h 6"/>
                <a:gd name="T2" fmla="*/ 2147483647 w 11"/>
                <a:gd name="T3" fmla="*/ 2147483647 h 6"/>
                <a:gd name="T4" fmla="*/ 2147483647 w 11"/>
                <a:gd name="T5" fmla="*/ 2147483647 h 6"/>
                <a:gd name="T6" fmla="*/ 2147483647 w 11"/>
                <a:gd name="T7" fmla="*/ 2147483647 h 6"/>
                <a:gd name="T8" fmla="*/ 2147483647 w 11"/>
                <a:gd name="T9" fmla="*/ 2147483647 h 6"/>
                <a:gd name="T10" fmla="*/ 2147483647 w 11"/>
                <a:gd name="T11" fmla="*/ 2147483647 h 6"/>
                <a:gd name="T12" fmla="*/ 2147483647 w 11"/>
                <a:gd name="T13" fmla="*/ 2147483647 h 6"/>
                <a:gd name="T14" fmla="*/ 2147483647 w 11"/>
                <a:gd name="T15" fmla="*/ 2147483647 h 6"/>
                <a:gd name="T16" fmla="*/ 0 w 11"/>
                <a:gd name="T17" fmla="*/ 0 h 6"/>
                <a:gd name="T18" fmla="*/ 2147483647 w 11"/>
                <a:gd name="T19" fmla="*/ 0 h 6"/>
                <a:gd name="T20" fmla="*/ 2147483647 w 11"/>
                <a:gd name="T21" fmla="*/ 0 h 6"/>
                <a:gd name="T22" fmla="*/ 2147483647 w 11"/>
                <a:gd name="T23" fmla="*/ 0 h 6"/>
                <a:gd name="T24" fmla="*/ 2147483647 w 11"/>
                <a:gd name="T25" fmla="*/ 0 h 6"/>
                <a:gd name="T26" fmla="*/ 2147483647 w 11"/>
                <a:gd name="T27" fmla="*/ 2147483647 h 6"/>
                <a:gd name="T28" fmla="*/ 2147483647 w 11"/>
                <a:gd name="T29" fmla="*/ 2147483647 h 6"/>
                <a:gd name="T30" fmla="*/ 2147483647 w 11"/>
                <a:gd name="T31" fmla="*/ 2147483647 h 6"/>
                <a:gd name="T32" fmla="*/ 2147483647 w 11"/>
                <a:gd name="T33" fmla="*/ 2147483647 h 6"/>
                <a:gd name="T34" fmla="*/ 2147483647 w 11"/>
                <a:gd name="T35" fmla="*/ 2147483647 h 6"/>
                <a:gd name="T36" fmla="*/ 2147483647 w 11"/>
                <a:gd name="T37" fmla="*/ 2147483647 h 6"/>
                <a:gd name="T38" fmla="*/ 2147483647 w 11"/>
                <a:gd name="T39" fmla="*/ 2147483647 h 6"/>
                <a:gd name="T40" fmla="*/ 2147483647 w 11"/>
                <a:gd name="T41" fmla="*/ 2147483647 h 6"/>
                <a:gd name="T42" fmla="*/ 2147483647 w 11"/>
                <a:gd name="T43" fmla="*/ 2147483647 h 6"/>
                <a:gd name="T44" fmla="*/ 2147483647 w 11"/>
                <a:gd name="T45" fmla="*/ 2147483647 h 6"/>
                <a:gd name="T46" fmla="*/ 2147483647 w 11"/>
                <a:gd name="T47" fmla="*/ 2147483647 h 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"/>
                <a:gd name="T73" fmla="*/ 0 h 6"/>
                <a:gd name="T74" fmla="*/ 11 w 11"/>
                <a:gd name="T75" fmla="*/ 6 h 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" h="6">
                  <a:moveTo>
                    <a:pt x="9" y="6"/>
                  </a:moveTo>
                  <a:lnTo>
                    <a:pt x="8" y="6"/>
                  </a:lnTo>
                  <a:lnTo>
                    <a:pt x="7" y="5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2"/>
                  </a:lnTo>
                  <a:lnTo>
                    <a:pt x="6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23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9" name="Freeform 157"/>
            <p:cNvSpPr>
              <a:spLocks/>
            </p:cNvSpPr>
            <p:nvPr/>
          </p:nvSpPr>
          <p:spPr bwMode="auto">
            <a:xfrm>
              <a:off x="3113" y="1610"/>
              <a:ext cx="167" cy="368"/>
            </a:xfrm>
            <a:custGeom>
              <a:avLst/>
              <a:gdLst>
                <a:gd name="T0" fmla="*/ 2147483647 w 35"/>
                <a:gd name="T1" fmla="*/ 2147483647 h 82"/>
                <a:gd name="T2" fmla="*/ 2147483647 w 35"/>
                <a:gd name="T3" fmla="*/ 2147483647 h 82"/>
                <a:gd name="T4" fmla="*/ 2147483647 w 35"/>
                <a:gd name="T5" fmla="*/ 2147483647 h 82"/>
                <a:gd name="T6" fmla="*/ 2147483647 w 35"/>
                <a:gd name="T7" fmla="*/ 2147483647 h 82"/>
                <a:gd name="T8" fmla="*/ 2147483647 w 35"/>
                <a:gd name="T9" fmla="*/ 2147483647 h 82"/>
                <a:gd name="T10" fmla="*/ 2147483647 w 35"/>
                <a:gd name="T11" fmla="*/ 2147483647 h 82"/>
                <a:gd name="T12" fmla="*/ 2147483647 w 35"/>
                <a:gd name="T13" fmla="*/ 2147483647 h 82"/>
                <a:gd name="T14" fmla="*/ 2147483647 w 35"/>
                <a:gd name="T15" fmla="*/ 2147483647 h 82"/>
                <a:gd name="T16" fmla="*/ 2147483647 w 35"/>
                <a:gd name="T17" fmla="*/ 2147483647 h 82"/>
                <a:gd name="T18" fmla="*/ 2147483647 w 35"/>
                <a:gd name="T19" fmla="*/ 2147483647 h 82"/>
                <a:gd name="T20" fmla="*/ 2147483647 w 35"/>
                <a:gd name="T21" fmla="*/ 2147483647 h 82"/>
                <a:gd name="T22" fmla="*/ 2147483647 w 35"/>
                <a:gd name="T23" fmla="*/ 2147483647 h 82"/>
                <a:gd name="T24" fmla="*/ 2147483647 w 35"/>
                <a:gd name="T25" fmla="*/ 2147483647 h 82"/>
                <a:gd name="T26" fmla="*/ 0 w 35"/>
                <a:gd name="T27" fmla="*/ 2147483647 h 82"/>
                <a:gd name="T28" fmla="*/ 0 w 35"/>
                <a:gd name="T29" fmla="*/ 2147483647 h 82"/>
                <a:gd name="T30" fmla="*/ 0 w 35"/>
                <a:gd name="T31" fmla="*/ 2147483647 h 82"/>
                <a:gd name="T32" fmla="*/ 2147483647 w 35"/>
                <a:gd name="T33" fmla="*/ 2147483647 h 82"/>
                <a:gd name="T34" fmla="*/ 2147483647 w 35"/>
                <a:gd name="T35" fmla="*/ 2147483647 h 82"/>
                <a:gd name="T36" fmla="*/ 2147483647 w 35"/>
                <a:gd name="T37" fmla="*/ 2147483647 h 82"/>
                <a:gd name="T38" fmla="*/ 2147483647 w 35"/>
                <a:gd name="T39" fmla="*/ 2147483647 h 82"/>
                <a:gd name="T40" fmla="*/ 2147483647 w 35"/>
                <a:gd name="T41" fmla="*/ 2147483647 h 82"/>
                <a:gd name="T42" fmla="*/ 2147483647 w 35"/>
                <a:gd name="T43" fmla="*/ 2147483647 h 82"/>
                <a:gd name="T44" fmla="*/ 2147483647 w 35"/>
                <a:gd name="T45" fmla="*/ 0 h 82"/>
                <a:gd name="T46" fmla="*/ 2147483647 w 35"/>
                <a:gd name="T47" fmla="*/ 2147483647 h 82"/>
                <a:gd name="T48" fmla="*/ 2147483647 w 35"/>
                <a:gd name="T49" fmla="*/ 2147483647 h 82"/>
                <a:gd name="T50" fmla="*/ 2147483647 w 35"/>
                <a:gd name="T51" fmla="*/ 2147483647 h 82"/>
                <a:gd name="T52" fmla="*/ 2147483647 w 35"/>
                <a:gd name="T53" fmla="*/ 2147483647 h 82"/>
                <a:gd name="T54" fmla="*/ 2147483647 w 35"/>
                <a:gd name="T55" fmla="*/ 2147483647 h 82"/>
                <a:gd name="T56" fmla="*/ 2147483647 w 35"/>
                <a:gd name="T57" fmla="*/ 2147483647 h 82"/>
                <a:gd name="T58" fmla="*/ 2147483647 w 35"/>
                <a:gd name="T59" fmla="*/ 2147483647 h 82"/>
                <a:gd name="T60" fmla="*/ 2147483647 w 35"/>
                <a:gd name="T61" fmla="*/ 2147483647 h 82"/>
                <a:gd name="T62" fmla="*/ 2147483647 w 35"/>
                <a:gd name="T63" fmla="*/ 2147483647 h 82"/>
                <a:gd name="T64" fmla="*/ 2147483647 w 35"/>
                <a:gd name="T65" fmla="*/ 2147483647 h 82"/>
                <a:gd name="T66" fmla="*/ 2147483647 w 35"/>
                <a:gd name="T67" fmla="*/ 2147483647 h 82"/>
                <a:gd name="T68" fmla="*/ 2147483647 w 35"/>
                <a:gd name="T69" fmla="*/ 2147483647 h 82"/>
                <a:gd name="T70" fmla="*/ 2147483647 w 35"/>
                <a:gd name="T71" fmla="*/ 2147483647 h 82"/>
                <a:gd name="T72" fmla="*/ 2147483647 w 35"/>
                <a:gd name="T73" fmla="*/ 2147483647 h 82"/>
                <a:gd name="T74" fmla="*/ 2147483647 w 35"/>
                <a:gd name="T75" fmla="*/ 2147483647 h 82"/>
                <a:gd name="T76" fmla="*/ 2147483647 w 35"/>
                <a:gd name="T77" fmla="*/ 2147483647 h 82"/>
                <a:gd name="T78" fmla="*/ 2147483647 w 35"/>
                <a:gd name="T79" fmla="*/ 2147483647 h 82"/>
                <a:gd name="T80" fmla="*/ 2147483647 w 35"/>
                <a:gd name="T81" fmla="*/ 2147483647 h 82"/>
                <a:gd name="T82" fmla="*/ 2147483647 w 35"/>
                <a:gd name="T83" fmla="*/ 2147483647 h 82"/>
                <a:gd name="T84" fmla="*/ 2147483647 w 35"/>
                <a:gd name="T85" fmla="*/ 2147483647 h 82"/>
                <a:gd name="T86" fmla="*/ 2147483647 w 35"/>
                <a:gd name="T87" fmla="*/ 2147483647 h 82"/>
                <a:gd name="T88" fmla="*/ 2147483647 w 35"/>
                <a:gd name="T89" fmla="*/ 2147483647 h 82"/>
                <a:gd name="T90" fmla="*/ 2147483647 w 35"/>
                <a:gd name="T91" fmla="*/ 2147483647 h 82"/>
                <a:gd name="T92" fmla="*/ 2147483647 w 35"/>
                <a:gd name="T93" fmla="*/ 2147483647 h 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5"/>
                <a:gd name="T142" fmla="*/ 0 h 82"/>
                <a:gd name="T143" fmla="*/ 35 w 35"/>
                <a:gd name="T144" fmla="*/ 82 h 8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5" h="82">
                  <a:moveTo>
                    <a:pt x="33" y="82"/>
                  </a:moveTo>
                  <a:lnTo>
                    <a:pt x="32" y="81"/>
                  </a:lnTo>
                  <a:lnTo>
                    <a:pt x="31" y="80"/>
                  </a:lnTo>
                  <a:lnTo>
                    <a:pt x="30" y="79"/>
                  </a:lnTo>
                  <a:lnTo>
                    <a:pt x="29" y="78"/>
                  </a:lnTo>
                  <a:lnTo>
                    <a:pt x="27" y="76"/>
                  </a:lnTo>
                  <a:lnTo>
                    <a:pt x="24" y="75"/>
                  </a:lnTo>
                  <a:lnTo>
                    <a:pt x="22" y="73"/>
                  </a:lnTo>
                  <a:lnTo>
                    <a:pt x="20" y="72"/>
                  </a:lnTo>
                  <a:lnTo>
                    <a:pt x="17" y="71"/>
                  </a:lnTo>
                  <a:lnTo>
                    <a:pt x="15" y="70"/>
                  </a:lnTo>
                  <a:lnTo>
                    <a:pt x="14" y="70"/>
                  </a:lnTo>
                  <a:lnTo>
                    <a:pt x="13" y="69"/>
                  </a:lnTo>
                  <a:lnTo>
                    <a:pt x="12" y="68"/>
                  </a:lnTo>
                  <a:lnTo>
                    <a:pt x="11" y="67"/>
                  </a:lnTo>
                  <a:lnTo>
                    <a:pt x="9" y="64"/>
                  </a:lnTo>
                  <a:lnTo>
                    <a:pt x="8" y="62"/>
                  </a:lnTo>
                  <a:lnTo>
                    <a:pt x="7" y="60"/>
                  </a:lnTo>
                  <a:lnTo>
                    <a:pt x="6" y="59"/>
                  </a:lnTo>
                  <a:lnTo>
                    <a:pt x="5" y="58"/>
                  </a:lnTo>
                  <a:lnTo>
                    <a:pt x="4" y="57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5"/>
                  </a:lnTo>
                  <a:lnTo>
                    <a:pt x="1" y="53"/>
                  </a:lnTo>
                  <a:lnTo>
                    <a:pt x="1" y="52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1" y="37"/>
                  </a:lnTo>
                  <a:lnTo>
                    <a:pt x="3" y="32"/>
                  </a:lnTo>
                  <a:lnTo>
                    <a:pt x="4" y="26"/>
                  </a:lnTo>
                  <a:lnTo>
                    <a:pt x="5" y="23"/>
                  </a:lnTo>
                  <a:lnTo>
                    <a:pt x="6" y="20"/>
                  </a:lnTo>
                  <a:lnTo>
                    <a:pt x="7" y="17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11" y="9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4" y="10"/>
                  </a:lnTo>
                  <a:lnTo>
                    <a:pt x="24" y="11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7" y="18"/>
                  </a:lnTo>
                  <a:lnTo>
                    <a:pt x="29" y="21"/>
                  </a:lnTo>
                  <a:lnTo>
                    <a:pt x="30" y="24"/>
                  </a:lnTo>
                  <a:lnTo>
                    <a:pt x="31" y="26"/>
                  </a:lnTo>
                  <a:lnTo>
                    <a:pt x="31" y="29"/>
                  </a:lnTo>
                  <a:lnTo>
                    <a:pt x="32" y="33"/>
                  </a:lnTo>
                  <a:lnTo>
                    <a:pt x="33" y="36"/>
                  </a:lnTo>
                  <a:lnTo>
                    <a:pt x="33" y="39"/>
                  </a:lnTo>
                  <a:lnTo>
                    <a:pt x="33" y="42"/>
                  </a:lnTo>
                  <a:lnTo>
                    <a:pt x="34" y="49"/>
                  </a:lnTo>
                  <a:lnTo>
                    <a:pt x="34" y="55"/>
                  </a:lnTo>
                  <a:lnTo>
                    <a:pt x="34" y="58"/>
                  </a:lnTo>
                  <a:lnTo>
                    <a:pt x="34" y="61"/>
                  </a:lnTo>
                  <a:lnTo>
                    <a:pt x="35" y="64"/>
                  </a:lnTo>
                  <a:lnTo>
                    <a:pt x="35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5" y="70"/>
                  </a:lnTo>
                  <a:lnTo>
                    <a:pt x="34" y="71"/>
                  </a:lnTo>
                  <a:lnTo>
                    <a:pt x="34" y="73"/>
                  </a:lnTo>
                  <a:lnTo>
                    <a:pt x="34" y="75"/>
                  </a:lnTo>
                  <a:lnTo>
                    <a:pt x="34" y="77"/>
                  </a:lnTo>
                  <a:lnTo>
                    <a:pt x="34" y="78"/>
                  </a:lnTo>
                  <a:lnTo>
                    <a:pt x="34" y="79"/>
                  </a:lnTo>
                  <a:lnTo>
                    <a:pt x="33" y="80"/>
                  </a:lnTo>
                  <a:lnTo>
                    <a:pt x="33" y="81"/>
                  </a:lnTo>
                  <a:lnTo>
                    <a:pt x="33" y="82"/>
                  </a:lnTo>
                  <a:close/>
                </a:path>
              </a:pathLst>
            </a:custGeom>
            <a:solidFill>
              <a:srgbClr val="EFE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0" name="Freeform 158"/>
            <p:cNvSpPr>
              <a:spLocks/>
            </p:cNvSpPr>
            <p:nvPr/>
          </p:nvSpPr>
          <p:spPr bwMode="auto">
            <a:xfrm>
              <a:off x="2881" y="1785"/>
              <a:ext cx="222" cy="188"/>
            </a:xfrm>
            <a:custGeom>
              <a:avLst/>
              <a:gdLst>
                <a:gd name="T0" fmla="*/ 2147483647 w 47"/>
                <a:gd name="T1" fmla="*/ 2147483647 h 42"/>
                <a:gd name="T2" fmla="*/ 2147483647 w 47"/>
                <a:gd name="T3" fmla="*/ 2147483647 h 42"/>
                <a:gd name="T4" fmla="*/ 2147483647 w 47"/>
                <a:gd name="T5" fmla="*/ 2147483647 h 42"/>
                <a:gd name="T6" fmla="*/ 2147483647 w 47"/>
                <a:gd name="T7" fmla="*/ 2147483647 h 42"/>
                <a:gd name="T8" fmla="*/ 2147483647 w 47"/>
                <a:gd name="T9" fmla="*/ 2147483647 h 42"/>
                <a:gd name="T10" fmla="*/ 2147483647 w 47"/>
                <a:gd name="T11" fmla="*/ 2147483647 h 42"/>
                <a:gd name="T12" fmla="*/ 0 w 47"/>
                <a:gd name="T13" fmla="*/ 2147483647 h 42"/>
                <a:gd name="T14" fmla="*/ 0 w 47"/>
                <a:gd name="T15" fmla="*/ 2147483647 h 42"/>
                <a:gd name="T16" fmla="*/ 0 w 47"/>
                <a:gd name="T17" fmla="*/ 2147483647 h 42"/>
                <a:gd name="T18" fmla="*/ 2147483647 w 47"/>
                <a:gd name="T19" fmla="*/ 2147483647 h 42"/>
                <a:gd name="T20" fmla="*/ 2147483647 w 47"/>
                <a:gd name="T21" fmla="*/ 2147483647 h 42"/>
                <a:gd name="T22" fmla="*/ 2147483647 w 47"/>
                <a:gd name="T23" fmla="*/ 2147483647 h 42"/>
                <a:gd name="T24" fmla="*/ 2147483647 w 47"/>
                <a:gd name="T25" fmla="*/ 2147483647 h 42"/>
                <a:gd name="T26" fmla="*/ 2147483647 w 47"/>
                <a:gd name="T27" fmla="*/ 2147483647 h 42"/>
                <a:gd name="T28" fmla="*/ 2147483647 w 47"/>
                <a:gd name="T29" fmla="*/ 2147483647 h 42"/>
                <a:gd name="T30" fmla="*/ 2147483647 w 47"/>
                <a:gd name="T31" fmla="*/ 2147483647 h 42"/>
                <a:gd name="T32" fmla="*/ 2147483647 w 47"/>
                <a:gd name="T33" fmla="*/ 2147483647 h 42"/>
                <a:gd name="T34" fmla="*/ 2147483647 w 47"/>
                <a:gd name="T35" fmla="*/ 2147483647 h 42"/>
                <a:gd name="T36" fmla="*/ 2147483647 w 47"/>
                <a:gd name="T37" fmla="*/ 2147483647 h 42"/>
                <a:gd name="T38" fmla="*/ 2147483647 w 47"/>
                <a:gd name="T39" fmla="*/ 2147483647 h 42"/>
                <a:gd name="T40" fmla="*/ 2147483647 w 47"/>
                <a:gd name="T41" fmla="*/ 2147483647 h 42"/>
                <a:gd name="T42" fmla="*/ 2147483647 w 47"/>
                <a:gd name="T43" fmla="*/ 2147483647 h 42"/>
                <a:gd name="T44" fmla="*/ 2147483647 w 47"/>
                <a:gd name="T45" fmla="*/ 2147483647 h 42"/>
                <a:gd name="T46" fmla="*/ 2147483647 w 47"/>
                <a:gd name="T47" fmla="*/ 2147483647 h 42"/>
                <a:gd name="T48" fmla="*/ 2147483647 w 47"/>
                <a:gd name="T49" fmla="*/ 2147483647 h 42"/>
                <a:gd name="T50" fmla="*/ 2147483647 w 47"/>
                <a:gd name="T51" fmla="*/ 2147483647 h 42"/>
                <a:gd name="T52" fmla="*/ 2147483647 w 47"/>
                <a:gd name="T53" fmla="*/ 2147483647 h 42"/>
                <a:gd name="T54" fmla="*/ 2147483647 w 47"/>
                <a:gd name="T55" fmla="*/ 2147483647 h 42"/>
                <a:gd name="T56" fmla="*/ 2147483647 w 47"/>
                <a:gd name="T57" fmla="*/ 2147483647 h 42"/>
                <a:gd name="T58" fmla="*/ 2147483647 w 47"/>
                <a:gd name="T59" fmla="*/ 2147483647 h 42"/>
                <a:gd name="T60" fmla="*/ 2147483647 w 47"/>
                <a:gd name="T61" fmla="*/ 2147483647 h 42"/>
                <a:gd name="T62" fmla="*/ 2147483647 w 47"/>
                <a:gd name="T63" fmla="*/ 2147483647 h 42"/>
                <a:gd name="T64" fmla="*/ 2147483647 w 47"/>
                <a:gd name="T65" fmla="*/ 2147483647 h 42"/>
                <a:gd name="T66" fmla="*/ 2147483647 w 47"/>
                <a:gd name="T67" fmla="*/ 2147483647 h 42"/>
                <a:gd name="T68" fmla="*/ 2147483647 w 47"/>
                <a:gd name="T69" fmla="*/ 2147483647 h 42"/>
                <a:gd name="T70" fmla="*/ 2147483647 w 47"/>
                <a:gd name="T71" fmla="*/ 2147483647 h 42"/>
                <a:gd name="T72" fmla="*/ 2147483647 w 47"/>
                <a:gd name="T73" fmla="*/ 0 h 42"/>
                <a:gd name="T74" fmla="*/ 2147483647 w 47"/>
                <a:gd name="T75" fmla="*/ 0 h 42"/>
                <a:gd name="T76" fmla="*/ 2147483647 w 47"/>
                <a:gd name="T77" fmla="*/ 0 h 42"/>
                <a:gd name="T78" fmla="*/ 2147483647 w 47"/>
                <a:gd name="T79" fmla="*/ 2147483647 h 42"/>
                <a:gd name="T80" fmla="*/ 2147483647 w 47"/>
                <a:gd name="T81" fmla="*/ 2147483647 h 42"/>
                <a:gd name="T82" fmla="*/ 2147483647 w 47"/>
                <a:gd name="T83" fmla="*/ 2147483647 h 42"/>
                <a:gd name="T84" fmla="*/ 2147483647 w 47"/>
                <a:gd name="T85" fmla="*/ 2147483647 h 42"/>
                <a:gd name="T86" fmla="*/ 2147483647 w 47"/>
                <a:gd name="T87" fmla="*/ 2147483647 h 42"/>
                <a:gd name="T88" fmla="*/ 2147483647 w 47"/>
                <a:gd name="T89" fmla="*/ 2147483647 h 42"/>
                <a:gd name="T90" fmla="*/ 2147483647 w 47"/>
                <a:gd name="T91" fmla="*/ 2147483647 h 42"/>
                <a:gd name="T92" fmla="*/ 2147483647 w 47"/>
                <a:gd name="T93" fmla="*/ 2147483647 h 42"/>
                <a:gd name="T94" fmla="*/ 2147483647 w 47"/>
                <a:gd name="T95" fmla="*/ 2147483647 h 42"/>
                <a:gd name="T96" fmla="*/ 2147483647 w 47"/>
                <a:gd name="T97" fmla="*/ 2147483647 h 42"/>
                <a:gd name="T98" fmla="*/ 2147483647 w 47"/>
                <a:gd name="T99" fmla="*/ 2147483647 h 42"/>
                <a:gd name="T100" fmla="*/ 2147483647 w 47"/>
                <a:gd name="T101" fmla="*/ 2147483647 h 42"/>
                <a:gd name="T102" fmla="*/ 2147483647 w 47"/>
                <a:gd name="T103" fmla="*/ 2147483647 h 42"/>
                <a:gd name="T104" fmla="*/ 2147483647 w 47"/>
                <a:gd name="T105" fmla="*/ 2147483647 h 42"/>
                <a:gd name="T106" fmla="*/ 2147483647 w 47"/>
                <a:gd name="T107" fmla="*/ 2147483647 h 42"/>
                <a:gd name="T108" fmla="*/ 2147483647 w 47"/>
                <a:gd name="T109" fmla="*/ 2147483647 h 42"/>
                <a:gd name="T110" fmla="*/ 2147483647 w 47"/>
                <a:gd name="T111" fmla="*/ 2147483647 h 42"/>
                <a:gd name="T112" fmla="*/ 2147483647 w 47"/>
                <a:gd name="T113" fmla="*/ 2147483647 h 42"/>
                <a:gd name="T114" fmla="*/ 2147483647 w 47"/>
                <a:gd name="T115" fmla="*/ 2147483647 h 42"/>
                <a:gd name="T116" fmla="*/ 2147483647 w 47"/>
                <a:gd name="T117" fmla="*/ 2147483647 h 42"/>
                <a:gd name="T118" fmla="*/ 2147483647 w 47"/>
                <a:gd name="T119" fmla="*/ 2147483647 h 42"/>
                <a:gd name="T120" fmla="*/ 2147483647 w 47"/>
                <a:gd name="T121" fmla="*/ 2147483647 h 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"/>
                <a:gd name="T184" fmla="*/ 0 h 42"/>
                <a:gd name="T185" fmla="*/ 47 w 47"/>
                <a:gd name="T186" fmla="*/ 42 h 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" h="42">
                  <a:moveTo>
                    <a:pt x="11" y="42"/>
                  </a:moveTo>
                  <a:lnTo>
                    <a:pt x="10" y="41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6" y="39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3" y="37"/>
                  </a:lnTo>
                  <a:lnTo>
                    <a:pt x="2" y="35"/>
                  </a:lnTo>
                  <a:lnTo>
                    <a:pt x="2" y="34"/>
                  </a:lnTo>
                  <a:lnTo>
                    <a:pt x="1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2" y="19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9" y="13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3" y="15"/>
                  </a:lnTo>
                  <a:lnTo>
                    <a:pt x="14" y="16"/>
                  </a:lnTo>
                  <a:lnTo>
                    <a:pt x="15" y="17"/>
                  </a:lnTo>
                  <a:lnTo>
                    <a:pt x="16" y="18"/>
                  </a:lnTo>
                  <a:lnTo>
                    <a:pt x="17" y="19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8" y="23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20" y="24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3" y="13"/>
                  </a:lnTo>
                  <a:lnTo>
                    <a:pt x="24" y="12"/>
                  </a:lnTo>
                  <a:lnTo>
                    <a:pt x="25" y="11"/>
                  </a:lnTo>
                  <a:lnTo>
                    <a:pt x="25" y="10"/>
                  </a:lnTo>
                  <a:lnTo>
                    <a:pt x="26" y="8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31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2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4" y="2"/>
                  </a:lnTo>
                  <a:lnTo>
                    <a:pt x="45" y="3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6" y="8"/>
                  </a:lnTo>
                  <a:lnTo>
                    <a:pt x="46" y="9"/>
                  </a:lnTo>
                  <a:lnTo>
                    <a:pt x="46" y="10"/>
                  </a:lnTo>
                  <a:lnTo>
                    <a:pt x="47" y="10"/>
                  </a:lnTo>
                  <a:lnTo>
                    <a:pt x="47" y="14"/>
                  </a:lnTo>
                  <a:lnTo>
                    <a:pt x="47" y="18"/>
                  </a:lnTo>
                  <a:lnTo>
                    <a:pt x="47" y="20"/>
                  </a:lnTo>
                  <a:lnTo>
                    <a:pt x="47" y="22"/>
                  </a:lnTo>
                  <a:lnTo>
                    <a:pt x="46" y="24"/>
                  </a:lnTo>
                  <a:lnTo>
                    <a:pt x="46" y="25"/>
                  </a:lnTo>
                  <a:lnTo>
                    <a:pt x="45" y="27"/>
                  </a:lnTo>
                  <a:lnTo>
                    <a:pt x="45" y="29"/>
                  </a:lnTo>
                  <a:lnTo>
                    <a:pt x="44" y="30"/>
                  </a:lnTo>
                  <a:lnTo>
                    <a:pt x="43" y="32"/>
                  </a:lnTo>
                  <a:lnTo>
                    <a:pt x="42" y="33"/>
                  </a:lnTo>
                  <a:lnTo>
                    <a:pt x="40" y="35"/>
                  </a:lnTo>
                  <a:lnTo>
                    <a:pt x="39" y="35"/>
                  </a:lnTo>
                  <a:lnTo>
                    <a:pt x="39" y="36"/>
                  </a:lnTo>
                  <a:lnTo>
                    <a:pt x="38" y="36"/>
                  </a:lnTo>
                  <a:lnTo>
                    <a:pt x="37" y="37"/>
                  </a:lnTo>
                  <a:lnTo>
                    <a:pt x="36" y="38"/>
                  </a:lnTo>
                  <a:lnTo>
                    <a:pt x="35" y="38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30" y="38"/>
                  </a:lnTo>
                  <a:lnTo>
                    <a:pt x="26" y="39"/>
                  </a:lnTo>
                  <a:lnTo>
                    <a:pt x="23" y="39"/>
                  </a:lnTo>
                  <a:lnTo>
                    <a:pt x="20" y="40"/>
                  </a:lnTo>
                  <a:lnTo>
                    <a:pt x="19" y="40"/>
                  </a:lnTo>
                  <a:lnTo>
                    <a:pt x="17" y="41"/>
                  </a:lnTo>
                  <a:lnTo>
                    <a:pt x="14" y="41"/>
                  </a:lnTo>
                  <a:lnTo>
                    <a:pt x="13" y="42"/>
                  </a:lnTo>
                  <a:lnTo>
                    <a:pt x="11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1" name="Freeform 159"/>
            <p:cNvSpPr>
              <a:spLocks/>
            </p:cNvSpPr>
            <p:nvPr/>
          </p:nvSpPr>
          <p:spPr bwMode="auto">
            <a:xfrm>
              <a:off x="2956" y="1934"/>
              <a:ext cx="10" cy="5"/>
            </a:xfrm>
            <a:custGeom>
              <a:avLst/>
              <a:gdLst>
                <a:gd name="T0" fmla="*/ 0 w 2"/>
                <a:gd name="T1" fmla="*/ 2147483647 h 1"/>
                <a:gd name="T2" fmla="*/ 0 w 2"/>
                <a:gd name="T3" fmla="*/ 2147483647 h 1"/>
                <a:gd name="T4" fmla="*/ 2147483647 w 2"/>
                <a:gd name="T5" fmla="*/ 0 h 1"/>
                <a:gd name="T6" fmla="*/ 2147483647 w 2"/>
                <a:gd name="T7" fmla="*/ 0 h 1"/>
                <a:gd name="T8" fmla="*/ 2147483647 w 2"/>
                <a:gd name="T9" fmla="*/ 0 h 1"/>
                <a:gd name="T10" fmla="*/ 2147483647 w 2"/>
                <a:gd name="T11" fmla="*/ 0 h 1"/>
                <a:gd name="T12" fmla="*/ 2147483647 w 2"/>
                <a:gd name="T13" fmla="*/ 0 h 1"/>
                <a:gd name="T14" fmla="*/ 2147483647 w 2"/>
                <a:gd name="T15" fmla="*/ 2147483647 h 1"/>
                <a:gd name="T16" fmla="*/ 2147483647 w 2"/>
                <a:gd name="T17" fmla="*/ 2147483647 h 1"/>
                <a:gd name="T18" fmla="*/ 2147483647 w 2"/>
                <a:gd name="T19" fmla="*/ 2147483647 h 1"/>
                <a:gd name="T20" fmla="*/ 0 w 2"/>
                <a:gd name="T21" fmla="*/ 2147483647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"/>
                <a:gd name="T34" fmla="*/ 0 h 1"/>
                <a:gd name="T35" fmla="*/ 2 w 2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2" name="Freeform 160"/>
            <p:cNvSpPr>
              <a:spLocks/>
            </p:cNvSpPr>
            <p:nvPr/>
          </p:nvSpPr>
          <p:spPr bwMode="auto">
            <a:xfrm>
              <a:off x="2938" y="1824"/>
              <a:ext cx="51" cy="42"/>
            </a:xfrm>
            <a:custGeom>
              <a:avLst/>
              <a:gdLst>
                <a:gd name="T0" fmla="*/ 2147483647 w 11"/>
                <a:gd name="T1" fmla="*/ 2147483647 h 9"/>
                <a:gd name="T2" fmla="*/ 2147483647 w 11"/>
                <a:gd name="T3" fmla="*/ 2147483647 h 9"/>
                <a:gd name="T4" fmla="*/ 2147483647 w 11"/>
                <a:gd name="T5" fmla="*/ 2147483647 h 9"/>
                <a:gd name="T6" fmla="*/ 2147483647 w 11"/>
                <a:gd name="T7" fmla="*/ 2147483647 h 9"/>
                <a:gd name="T8" fmla="*/ 2147483647 w 11"/>
                <a:gd name="T9" fmla="*/ 2147483647 h 9"/>
                <a:gd name="T10" fmla="*/ 2147483647 w 11"/>
                <a:gd name="T11" fmla="*/ 2147483647 h 9"/>
                <a:gd name="T12" fmla="*/ 2147483647 w 11"/>
                <a:gd name="T13" fmla="*/ 2147483647 h 9"/>
                <a:gd name="T14" fmla="*/ 2147483647 w 11"/>
                <a:gd name="T15" fmla="*/ 2147483647 h 9"/>
                <a:gd name="T16" fmla="*/ 0 w 11"/>
                <a:gd name="T17" fmla="*/ 2147483647 h 9"/>
                <a:gd name="T18" fmla="*/ 0 w 11"/>
                <a:gd name="T19" fmla="*/ 2147483647 h 9"/>
                <a:gd name="T20" fmla="*/ 2147483647 w 11"/>
                <a:gd name="T21" fmla="*/ 2147483647 h 9"/>
                <a:gd name="T22" fmla="*/ 2147483647 w 11"/>
                <a:gd name="T23" fmla="*/ 2147483647 h 9"/>
                <a:gd name="T24" fmla="*/ 2147483647 w 11"/>
                <a:gd name="T25" fmla="*/ 2147483647 h 9"/>
                <a:gd name="T26" fmla="*/ 2147483647 w 11"/>
                <a:gd name="T27" fmla="*/ 2147483647 h 9"/>
                <a:gd name="T28" fmla="*/ 2147483647 w 11"/>
                <a:gd name="T29" fmla="*/ 0 h 9"/>
                <a:gd name="T30" fmla="*/ 2147483647 w 11"/>
                <a:gd name="T31" fmla="*/ 0 h 9"/>
                <a:gd name="T32" fmla="*/ 2147483647 w 11"/>
                <a:gd name="T33" fmla="*/ 0 h 9"/>
                <a:gd name="T34" fmla="*/ 2147483647 w 11"/>
                <a:gd name="T35" fmla="*/ 0 h 9"/>
                <a:gd name="T36" fmla="*/ 2147483647 w 11"/>
                <a:gd name="T37" fmla="*/ 0 h 9"/>
                <a:gd name="T38" fmla="*/ 2147483647 w 11"/>
                <a:gd name="T39" fmla="*/ 2147483647 h 9"/>
                <a:gd name="T40" fmla="*/ 2147483647 w 11"/>
                <a:gd name="T41" fmla="*/ 2147483647 h 9"/>
                <a:gd name="T42" fmla="*/ 2147483647 w 11"/>
                <a:gd name="T43" fmla="*/ 2147483647 h 9"/>
                <a:gd name="T44" fmla="*/ 2147483647 w 11"/>
                <a:gd name="T45" fmla="*/ 2147483647 h 9"/>
                <a:gd name="T46" fmla="*/ 2147483647 w 11"/>
                <a:gd name="T47" fmla="*/ 2147483647 h 9"/>
                <a:gd name="T48" fmla="*/ 2147483647 w 11"/>
                <a:gd name="T49" fmla="*/ 2147483647 h 9"/>
                <a:gd name="T50" fmla="*/ 2147483647 w 11"/>
                <a:gd name="T51" fmla="*/ 2147483647 h 9"/>
                <a:gd name="T52" fmla="*/ 2147483647 w 11"/>
                <a:gd name="T53" fmla="*/ 2147483647 h 9"/>
                <a:gd name="T54" fmla="*/ 2147483647 w 11"/>
                <a:gd name="T55" fmla="*/ 2147483647 h 9"/>
                <a:gd name="T56" fmla="*/ 2147483647 w 11"/>
                <a:gd name="T57" fmla="*/ 2147483647 h 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"/>
                <a:gd name="T88" fmla="*/ 0 h 9"/>
                <a:gd name="T89" fmla="*/ 11 w 11"/>
                <a:gd name="T90" fmla="*/ 9 h 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" h="9">
                  <a:moveTo>
                    <a:pt x="6" y="9"/>
                  </a:moveTo>
                  <a:lnTo>
                    <a:pt x="6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9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E9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3" name="Freeform 161"/>
            <p:cNvSpPr>
              <a:spLocks/>
            </p:cNvSpPr>
            <p:nvPr/>
          </p:nvSpPr>
          <p:spPr bwMode="auto">
            <a:xfrm>
              <a:off x="2971" y="1546"/>
              <a:ext cx="217" cy="256"/>
            </a:xfrm>
            <a:custGeom>
              <a:avLst/>
              <a:gdLst>
                <a:gd name="T0" fmla="*/ 2147483647 w 46"/>
                <a:gd name="T1" fmla="*/ 2147483647 h 57"/>
                <a:gd name="T2" fmla="*/ 2147483647 w 46"/>
                <a:gd name="T3" fmla="*/ 2147483647 h 57"/>
                <a:gd name="T4" fmla="*/ 2147483647 w 46"/>
                <a:gd name="T5" fmla="*/ 2147483647 h 57"/>
                <a:gd name="T6" fmla="*/ 2147483647 w 46"/>
                <a:gd name="T7" fmla="*/ 2147483647 h 57"/>
                <a:gd name="T8" fmla="*/ 2147483647 w 46"/>
                <a:gd name="T9" fmla="*/ 2147483647 h 57"/>
                <a:gd name="T10" fmla="*/ 0 w 46"/>
                <a:gd name="T11" fmla="*/ 2147483647 h 57"/>
                <a:gd name="T12" fmla="*/ 0 w 46"/>
                <a:gd name="T13" fmla="*/ 2147483647 h 57"/>
                <a:gd name="T14" fmla="*/ 0 w 46"/>
                <a:gd name="T15" fmla="*/ 2147483647 h 57"/>
                <a:gd name="T16" fmla="*/ 0 w 46"/>
                <a:gd name="T17" fmla="*/ 2147483647 h 57"/>
                <a:gd name="T18" fmla="*/ 2147483647 w 46"/>
                <a:gd name="T19" fmla="*/ 2147483647 h 57"/>
                <a:gd name="T20" fmla="*/ 2147483647 w 46"/>
                <a:gd name="T21" fmla="*/ 2147483647 h 57"/>
                <a:gd name="T22" fmla="*/ 2147483647 w 46"/>
                <a:gd name="T23" fmla="*/ 2147483647 h 57"/>
                <a:gd name="T24" fmla="*/ 2147483647 w 46"/>
                <a:gd name="T25" fmla="*/ 2147483647 h 57"/>
                <a:gd name="T26" fmla="*/ 2147483647 w 46"/>
                <a:gd name="T27" fmla="*/ 2147483647 h 57"/>
                <a:gd name="T28" fmla="*/ 2147483647 w 46"/>
                <a:gd name="T29" fmla="*/ 2147483647 h 57"/>
                <a:gd name="T30" fmla="*/ 2147483647 w 46"/>
                <a:gd name="T31" fmla="*/ 2147483647 h 57"/>
                <a:gd name="T32" fmla="*/ 2147483647 w 46"/>
                <a:gd name="T33" fmla="*/ 0 h 57"/>
                <a:gd name="T34" fmla="*/ 2147483647 w 46"/>
                <a:gd name="T35" fmla="*/ 0 h 57"/>
                <a:gd name="T36" fmla="*/ 2147483647 w 46"/>
                <a:gd name="T37" fmla="*/ 0 h 57"/>
                <a:gd name="T38" fmla="*/ 2147483647 w 46"/>
                <a:gd name="T39" fmla="*/ 2147483647 h 57"/>
                <a:gd name="T40" fmla="*/ 2147483647 w 46"/>
                <a:gd name="T41" fmla="*/ 2147483647 h 57"/>
                <a:gd name="T42" fmla="*/ 2147483647 w 46"/>
                <a:gd name="T43" fmla="*/ 2147483647 h 57"/>
                <a:gd name="T44" fmla="*/ 2147483647 w 46"/>
                <a:gd name="T45" fmla="*/ 2147483647 h 57"/>
                <a:gd name="T46" fmla="*/ 2147483647 w 46"/>
                <a:gd name="T47" fmla="*/ 2147483647 h 57"/>
                <a:gd name="T48" fmla="*/ 2147483647 w 46"/>
                <a:gd name="T49" fmla="*/ 2147483647 h 57"/>
                <a:gd name="T50" fmla="*/ 2147483647 w 46"/>
                <a:gd name="T51" fmla="*/ 2147483647 h 57"/>
                <a:gd name="T52" fmla="*/ 2147483647 w 46"/>
                <a:gd name="T53" fmla="*/ 2147483647 h 57"/>
                <a:gd name="T54" fmla="*/ 2147483647 w 46"/>
                <a:gd name="T55" fmla="*/ 2147483647 h 57"/>
                <a:gd name="T56" fmla="*/ 2147483647 w 46"/>
                <a:gd name="T57" fmla="*/ 2147483647 h 57"/>
                <a:gd name="T58" fmla="*/ 2147483647 w 46"/>
                <a:gd name="T59" fmla="*/ 2147483647 h 57"/>
                <a:gd name="T60" fmla="*/ 2147483647 w 46"/>
                <a:gd name="T61" fmla="*/ 2147483647 h 57"/>
                <a:gd name="T62" fmla="*/ 2147483647 w 46"/>
                <a:gd name="T63" fmla="*/ 2147483647 h 57"/>
                <a:gd name="T64" fmla="*/ 2147483647 w 46"/>
                <a:gd name="T65" fmla="*/ 2147483647 h 57"/>
                <a:gd name="T66" fmla="*/ 2147483647 w 46"/>
                <a:gd name="T67" fmla="*/ 2147483647 h 57"/>
                <a:gd name="T68" fmla="*/ 2147483647 w 46"/>
                <a:gd name="T69" fmla="*/ 2147483647 h 57"/>
                <a:gd name="T70" fmla="*/ 2147483647 w 46"/>
                <a:gd name="T71" fmla="*/ 2147483647 h 57"/>
                <a:gd name="T72" fmla="*/ 2147483647 w 46"/>
                <a:gd name="T73" fmla="*/ 2147483647 h 57"/>
                <a:gd name="T74" fmla="*/ 2147483647 w 46"/>
                <a:gd name="T75" fmla="*/ 2147483647 h 57"/>
                <a:gd name="T76" fmla="*/ 2147483647 w 46"/>
                <a:gd name="T77" fmla="*/ 2147483647 h 57"/>
                <a:gd name="T78" fmla="*/ 2147483647 w 46"/>
                <a:gd name="T79" fmla="*/ 2147483647 h 57"/>
                <a:gd name="T80" fmla="*/ 2147483647 w 46"/>
                <a:gd name="T81" fmla="*/ 2147483647 h 57"/>
                <a:gd name="T82" fmla="*/ 2147483647 w 46"/>
                <a:gd name="T83" fmla="*/ 2147483647 h 57"/>
                <a:gd name="T84" fmla="*/ 2147483647 w 46"/>
                <a:gd name="T85" fmla="*/ 2147483647 h 57"/>
                <a:gd name="T86" fmla="*/ 2147483647 w 46"/>
                <a:gd name="T87" fmla="*/ 2147483647 h 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"/>
                <a:gd name="T133" fmla="*/ 0 h 57"/>
                <a:gd name="T134" fmla="*/ 46 w 46"/>
                <a:gd name="T135" fmla="*/ 57 h 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" h="57">
                  <a:moveTo>
                    <a:pt x="7" y="57"/>
                  </a:moveTo>
                  <a:lnTo>
                    <a:pt x="6" y="56"/>
                  </a:lnTo>
                  <a:lnTo>
                    <a:pt x="5" y="54"/>
                  </a:lnTo>
                  <a:lnTo>
                    <a:pt x="4" y="52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1" y="42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2" y="16"/>
                  </a:lnTo>
                  <a:lnTo>
                    <a:pt x="3" y="14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6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10" y="5"/>
                  </a:lnTo>
                  <a:lnTo>
                    <a:pt x="11" y="3"/>
                  </a:lnTo>
                  <a:lnTo>
                    <a:pt x="13" y="2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8" y="4"/>
                  </a:lnTo>
                  <a:lnTo>
                    <a:pt x="39" y="5"/>
                  </a:lnTo>
                  <a:lnTo>
                    <a:pt x="41" y="6"/>
                  </a:lnTo>
                  <a:lnTo>
                    <a:pt x="43" y="8"/>
                  </a:lnTo>
                  <a:lnTo>
                    <a:pt x="44" y="9"/>
                  </a:lnTo>
                  <a:lnTo>
                    <a:pt x="46" y="11"/>
                  </a:lnTo>
                  <a:lnTo>
                    <a:pt x="44" y="14"/>
                  </a:lnTo>
                  <a:lnTo>
                    <a:pt x="42" y="16"/>
                  </a:lnTo>
                  <a:lnTo>
                    <a:pt x="41" y="19"/>
                  </a:lnTo>
                  <a:lnTo>
                    <a:pt x="39" y="21"/>
                  </a:lnTo>
                  <a:lnTo>
                    <a:pt x="38" y="24"/>
                  </a:lnTo>
                  <a:lnTo>
                    <a:pt x="37" y="27"/>
                  </a:lnTo>
                  <a:lnTo>
                    <a:pt x="36" y="29"/>
                  </a:lnTo>
                  <a:lnTo>
                    <a:pt x="35" y="32"/>
                  </a:lnTo>
                  <a:lnTo>
                    <a:pt x="34" y="35"/>
                  </a:lnTo>
                  <a:lnTo>
                    <a:pt x="33" y="37"/>
                  </a:lnTo>
                  <a:lnTo>
                    <a:pt x="32" y="40"/>
                  </a:lnTo>
                  <a:lnTo>
                    <a:pt x="31" y="43"/>
                  </a:lnTo>
                  <a:lnTo>
                    <a:pt x="30" y="46"/>
                  </a:lnTo>
                  <a:lnTo>
                    <a:pt x="30" y="49"/>
                  </a:lnTo>
                  <a:lnTo>
                    <a:pt x="29" y="52"/>
                  </a:lnTo>
                  <a:lnTo>
                    <a:pt x="28" y="55"/>
                  </a:lnTo>
                  <a:lnTo>
                    <a:pt x="28" y="56"/>
                  </a:lnTo>
                  <a:lnTo>
                    <a:pt x="27" y="55"/>
                  </a:lnTo>
                  <a:lnTo>
                    <a:pt x="26" y="54"/>
                  </a:lnTo>
                  <a:lnTo>
                    <a:pt x="25" y="53"/>
                  </a:lnTo>
                  <a:lnTo>
                    <a:pt x="24" y="53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1" y="51"/>
                  </a:lnTo>
                  <a:lnTo>
                    <a:pt x="20" y="51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7" y="51"/>
                  </a:lnTo>
                  <a:lnTo>
                    <a:pt x="16" y="52"/>
                  </a:lnTo>
                  <a:lnTo>
                    <a:pt x="14" y="53"/>
                  </a:lnTo>
                  <a:lnTo>
                    <a:pt x="13" y="53"/>
                  </a:lnTo>
                  <a:lnTo>
                    <a:pt x="12" y="54"/>
                  </a:lnTo>
                  <a:lnTo>
                    <a:pt x="11" y="55"/>
                  </a:lnTo>
                  <a:lnTo>
                    <a:pt x="10" y="56"/>
                  </a:lnTo>
                  <a:lnTo>
                    <a:pt x="9" y="57"/>
                  </a:lnTo>
                  <a:lnTo>
                    <a:pt x="8" y="57"/>
                  </a:lnTo>
                  <a:lnTo>
                    <a:pt x="7" y="57"/>
                  </a:lnTo>
                  <a:close/>
                </a:path>
              </a:pathLst>
            </a:custGeom>
            <a:solidFill>
              <a:srgbClr val="EFE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4" name="Freeform 162"/>
            <p:cNvSpPr>
              <a:spLocks/>
            </p:cNvSpPr>
            <p:nvPr/>
          </p:nvSpPr>
          <p:spPr bwMode="auto">
            <a:xfrm>
              <a:off x="2691" y="1771"/>
              <a:ext cx="23" cy="19"/>
            </a:xfrm>
            <a:custGeom>
              <a:avLst/>
              <a:gdLst>
                <a:gd name="T0" fmla="*/ 2147483647 w 5"/>
                <a:gd name="T1" fmla="*/ 2147483647 h 4"/>
                <a:gd name="T2" fmla="*/ 2147483647 w 5"/>
                <a:gd name="T3" fmla="*/ 2147483647 h 4"/>
                <a:gd name="T4" fmla="*/ 0 w 5"/>
                <a:gd name="T5" fmla="*/ 2147483647 h 4"/>
                <a:gd name="T6" fmla="*/ 0 w 5"/>
                <a:gd name="T7" fmla="*/ 2147483647 h 4"/>
                <a:gd name="T8" fmla="*/ 0 w 5"/>
                <a:gd name="T9" fmla="*/ 2147483647 h 4"/>
                <a:gd name="T10" fmla="*/ 2147483647 w 5"/>
                <a:gd name="T11" fmla="*/ 2147483647 h 4"/>
                <a:gd name="T12" fmla="*/ 2147483647 w 5"/>
                <a:gd name="T13" fmla="*/ 2147483647 h 4"/>
                <a:gd name="T14" fmla="*/ 2147483647 w 5"/>
                <a:gd name="T15" fmla="*/ 2147483647 h 4"/>
                <a:gd name="T16" fmla="*/ 2147483647 w 5"/>
                <a:gd name="T17" fmla="*/ 0 h 4"/>
                <a:gd name="T18" fmla="*/ 2147483647 w 5"/>
                <a:gd name="T19" fmla="*/ 0 h 4"/>
                <a:gd name="T20" fmla="*/ 2147483647 w 5"/>
                <a:gd name="T21" fmla="*/ 0 h 4"/>
                <a:gd name="T22" fmla="*/ 2147483647 w 5"/>
                <a:gd name="T23" fmla="*/ 0 h 4"/>
                <a:gd name="T24" fmla="*/ 2147483647 w 5"/>
                <a:gd name="T25" fmla="*/ 0 h 4"/>
                <a:gd name="T26" fmla="*/ 2147483647 w 5"/>
                <a:gd name="T27" fmla="*/ 0 h 4"/>
                <a:gd name="T28" fmla="*/ 2147483647 w 5"/>
                <a:gd name="T29" fmla="*/ 0 h 4"/>
                <a:gd name="T30" fmla="*/ 2147483647 w 5"/>
                <a:gd name="T31" fmla="*/ 2147483647 h 4"/>
                <a:gd name="T32" fmla="*/ 2147483647 w 5"/>
                <a:gd name="T33" fmla="*/ 2147483647 h 4"/>
                <a:gd name="T34" fmla="*/ 2147483647 w 5"/>
                <a:gd name="T35" fmla="*/ 2147483647 h 4"/>
                <a:gd name="T36" fmla="*/ 2147483647 w 5"/>
                <a:gd name="T37" fmla="*/ 2147483647 h 4"/>
                <a:gd name="T38" fmla="*/ 2147483647 w 5"/>
                <a:gd name="T39" fmla="*/ 2147483647 h 4"/>
                <a:gd name="T40" fmla="*/ 2147483647 w 5"/>
                <a:gd name="T41" fmla="*/ 2147483647 h 4"/>
                <a:gd name="T42" fmla="*/ 2147483647 w 5"/>
                <a:gd name="T43" fmla="*/ 2147483647 h 4"/>
                <a:gd name="T44" fmla="*/ 2147483647 w 5"/>
                <a:gd name="T45" fmla="*/ 2147483647 h 4"/>
                <a:gd name="T46" fmla="*/ 2147483647 w 5"/>
                <a:gd name="T47" fmla="*/ 2147483647 h 4"/>
                <a:gd name="T48" fmla="*/ 2147483647 w 5"/>
                <a:gd name="T49" fmla="*/ 2147483647 h 4"/>
                <a:gd name="T50" fmla="*/ 2147483647 w 5"/>
                <a:gd name="T51" fmla="*/ 2147483647 h 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"/>
                <a:gd name="T79" fmla="*/ 0 h 4"/>
                <a:gd name="T80" fmla="*/ 5 w 5"/>
                <a:gd name="T81" fmla="*/ 4 h 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" h="4">
                  <a:moveTo>
                    <a:pt x="2" y="4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5" name="Freeform 163"/>
            <p:cNvSpPr>
              <a:spLocks/>
            </p:cNvSpPr>
            <p:nvPr/>
          </p:nvSpPr>
          <p:spPr bwMode="auto">
            <a:xfrm>
              <a:off x="3260" y="1649"/>
              <a:ext cx="20" cy="19"/>
            </a:xfrm>
            <a:custGeom>
              <a:avLst/>
              <a:gdLst>
                <a:gd name="T0" fmla="*/ 2147483647 w 4"/>
                <a:gd name="T1" fmla="*/ 2147483647 h 4"/>
                <a:gd name="T2" fmla="*/ 2147483647 w 4"/>
                <a:gd name="T3" fmla="*/ 2147483647 h 4"/>
                <a:gd name="T4" fmla="*/ 0 w 4"/>
                <a:gd name="T5" fmla="*/ 2147483647 h 4"/>
                <a:gd name="T6" fmla="*/ 0 w 4"/>
                <a:gd name="T7" fmla="*/ 2147483647 h 4"/>
                <a:gd name="T8" fmla="*/ 0 w 4"/>
                <a:gd name="T9" fmla="*/ 2147483647 h 4"/>
                <a:gd name="T10" fmla="*/ 0 w 4"/>
                <a:gd name="T11" fmla="*/ 2147483647 h 4"/>
                <a:gd name="T12" fmla="*/ 0 w 4"/>
                <a:gd name="T13" fmla="*/ 2147483647 h 4"/>
                <a:gd name="T14" fmla="*/ 0 w 4"/>
                <a:gd name="T15" fmla="*/ 2147483647 h 4"/>
                <a:gd name="T16" fmla="*/ 0 w 4"/>
                <a:gd name="T17" fmla="*/ 2147483647 h 4"/>
                <a:gd name="T18" fmla="*/ 0 w 4"/>
                <a:gd name="T19" fmla="*/ 2147483647 h 4"/>
                <a:gd name="T20" fmla="*/ 2147483647 w 4"/>
                <a:gd name="T21" fmla="*/ 0 h 4"/>
                <a:gd name="T22" fmla="*/ 2147483647 w 4"/>
                <a:gd name="T23" fmla="*/ 0 h 4"/>
                <a:gd name="T24" fmla="*/ 2147483647 w 4"/>
                <a:gd name="T25" fmla="*/ 0 h 4"/>
                <a:gd name="T26" fmla="*/ 2147483647 w 4"/>
                <a:gd name="T27" fmla="*/ 0 h 4"/>
                <a:gd name="T28" fmla="*/ 2147483647 w 4"/>
                <a:gd name="T29" fmla="*/ 0 h 4"/>
                <a:gd name="T30" fmla="*/ 2147483647 w 4"/>
                <a:gd name="T31" fmla="*/ 0 h 4"/>
                <a:gd name="T32" fmla="*/ 2147483647 w 4"/>
                <a:gd name="T33" fmla="*/ 2147483647 h 4"/>
                <a:gd name="T34" fmla="*/ 2147483647 w 4"/>
                <a:gd name="T35" fmla="*/ 2147483647 h 4"/>
                <a:gd name="T36" fmla="*/ 2147483647 w 4"/>
                <a:gd name="T37" fmla="*/ 2147483647 h 4"/>
                <a:gd name="T38" fmla="*/ 2147483647 w 4"/>
                <a:gd name="T39" fmla="*/ 2147483647 h 4"/>
                <a:gd name="T40" fmla="*/ 2147483647 w 4"/>
                <a:gd name="T41" fmla="*/ 2147483647 h 4"/>
                <a:gd name="T42" fmla="*/ 2147483647 w 4"/>
                <a:gd name="T43" fmla="*/ 2147483647 h 4"/>
                <a:gd name="T44" fmla="*/ 2147483647 w 4"/>
                <a:gd name="T45" fmla="*/ 2147483647 h 4"/>
                <a:gd name="T46" fmla="*/ 2147483647 w 4"/>
                <a:gd name="T47" fmla="*/ 2147483647 h 4"/>
                <a:gd name="T48" fmla="*/ 2147483647 w 4"/>
                <a:gd name="T49" fmla="*/ 2147483647 h 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"/>
                <a:gd name="T76" fmla="*/ 0 h 4"/>
                <a:gd name="T77" fmla="*/ 4 w 4"/>
                <a:gd name="T78" fmla="*/ 4 h 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" h="4">
                  <a:moveTo>
                    <a:pt x="1" y="4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6" name="Freeform 164"/>
            <p:cNvSpPr>
              <a:spLocks/>
            </p:cNvSpPr>
            <p:nvPr/>
          </p:nvSpPr>
          <p:spPr bwMode="auto">
            <a:xfrm>
              <a:off x="2928" y="1897"/>
              <a:ext cx="43" cy="64"/>
            </a:xfrm>
            <a:custGeom>
              <a:avLst/>
              <a:gdLst>
                <a:gd name="T0" fmla="*/ 2147483647 w 9"/>
                <a:gd name="T1" fmla="*/ 0 h 14"/>
                <a:gd name="T2" fmla="*/ 2147483647 w 9"/>
                <a:gd name="T3" fmla="*/ 0 h 14"/>
                <a:gd name="T4" fmla="*/ 2147483647 w 9"/>
                <a:gd name="T5" fmla="*/ 0 h 14"/>
                <a:gd name="T6" fmla="*/ 2147483647 w 9"/>
                <a:gd name="T7" fmla="*/ 0 h 14"/>
                <a:gd name="T8" fmla="*/ 2147483647 w 9"/>
                <a:gd name="T9" fmla="*/ 0 h 14"/>
                <a:gd name="T10" fmla="*/ 2147483647 w 9"/>
                <a:gd name="T11" fmla="*/ 2147483647 h 14"/>
                <a:gd name="T12" fmla="*/ 2147483647 w 9"/>
                <a:gd name="T13" fmla="*/ 2147483647 h 14"/>
                <a:gd name="T14" fmla="*/ 2147483647 w 9"/>
                <a:gd name="T15" fmla="*/ 2147483647 h 14"/>
                <a:gd name="T16" fmla="*/ 2147483647 w 9"/>
                <a:gd name="T17" fmla="*/ 2147483647 h 14"/>
                <a:gd name="T18" fmla="*/ 2147483647 w 9"/>
                <a:gd name="T19" fmla="*/ 2147483647 h 14"/>
                <a:gd name="T20" fmla="*/ 2147483647 w 9"/>
                <a:gd name="T21" fmla="*/ 2147483647 h 14"/>
                <a:gd name="T22" fmla="*/ 2147483647 w 9"/>
                <a:gd name="T23" fmla="*/ 2147483647 h 14"/>
                <a:gd name="T24" fmla="*/ 2147483647 w 9"/>
                <a:gd name="T25" fmla="*/ 2147483647 h 14"/>
                <a:gd name="T26" fmla="*/ 2147483647 w 9"/>
                <a:gd name="T27" fmla="*/ 2147483647 h 14"/>
                <a:gd name="T28" fmla="*/ 2147483647 w 9"/>
                <a:gd name="T29" fmla="*/ 2147483647 h 14"/>
                <a:gd name="T30" fmla="*/ 2147483647 w 9"/>
                <a:gd name="T31" fmla="*/ 2147483647 h 14"/>
                <a:gd name="T32" fmla="*/ 2147483647 w 9"/>
                <a:gd name="T33" fmla="*/ 2147483647 h 14"/>
                <a:gd name="T34" fmla="*/ 2147483647 w 9"/>
                <a:gd name="T35" fmla="*/ 2147483647 h 14"/>
                <a:gd name="T36" fmla="*/ 2147483647 w 9"/>
                <a:gd name="T37" fmla="*/ 2147483647 h 14"/>
                <a:gd name="T38" fmla="*/ 2147483647 w 9"/>
                <a:gd name="T39" fmla="*/ 2147483647 h 14"/>
                <a:gd name="T40" fmla="*/ 2147483647 w 9"/>
                <a:gd name="T41" fmla="*/ 2147483647 h 14"/>
                <a:gd name="T42" fmla="*/ 2147483647 w 9"/>
                <a:gd name="T43" fmla="*/ 2147483647 h 14"/>
                <a:gd name="T44" fmla="*/ 2147483647 w 9"/>
                <a:gd name="T45" fmla="*/ 2147483647 h 14"/>
                <a:gd name="T46" fmla="*/ 2147483647 w 9"/>
                <a:gd name="T47" fmla="*/ 2147483647 h 14"/>
                <a:gd name="T48" fmla="*/ 2147483647 w 9"/>
                <a:gd name="T49" fmla="*/ 2147483647 h 14"/>
                <a:gd name="T50" fmla="*/ 2147483647 w 9"/>
                <a:gd name="T51" fmla="*/ 2147483647 h 14"/>
                <a:gd name="T52" fmla="*/ 2147483647 w 9"/>
                <a:gd name="T53" fmla="*/ 2147483647 h 14"/>
                <a:gd name="T54" fmla="*/ 2147483647 w 9"/>
                <a:gd name="T55" fmla="*/ 2147483647 h 14"/>
                <a:gd name="T56" fmla="*/ 2147483647 w 9"/>
                <a:gd name="T57" fmla="*/ 2147483647 h 14"/>
                <a:gd name="T58" fmla="*/ 2147483647 w 9"/>
                <a:gd name="T59" fmla="*/ 2147483647 h 14"/>
                <a:gd name="T60" fmla="*/ 2147483647 w 9"/>
                <a:gd name="T61" fmla="*/ 2147483647 h 14"/>
                <a:gd name="T62" fmla="*/ 0 w 9"/>
                <a:gd name="T63" fmla="*/ 2147483647 h 14"/>
                <a:gd name="T64" fmla="*/ 2147483647 w 9"/>
                <a:gd name="T65" fmla="*/ 2147483647 h 14"/>
                <a:gd name="T66" fmla="*/ 2147483647 w 9"/>
                <a:gd name="T67" fmla="*/ 2147483647 h 14"/>
                <a:gd name="T68" fmla="*/ 2147483647 w 9"/>
                <a:gd name="T69" fmla="*/ 2147483647 h 14"/>
                <a:gd name="T70" fmla="*/ 2147483647 w 9"/>
                <a:gd name="T71" fmla="*/ 2147483647 h 14"/>
                <a:gd name="T72" fmla="*/ 2147483647 w 9"/>
                <a:gd name="T73" fmla="*/ 2147483647 h 14"/>
                <a:gd name="T74" fmla="*/ 2147483647 w 9"/>
                <a:gd name="T75" fmla="*/ 2147483647 h 14"/>
                <a:gd name="T76" fmla="*/ 2147483647 w 9"/>
                <a:gd name="T77" fmla="*/ 0 h 14"/>
                <a:gd name="T78" fmla="*/ 2147483647 w 9"/>
                <a:gd name="T79" fmla="*/ 0 h 14"/>
                <a:gd name="T80" fmla="*/ 2147483647 w 9"/>
                <a:gd name="T81" fmla="*/ 0 h 14"/>
                <a:gd name="T82" fmla="*/ 2147483647 w 9"/>
                <a:gd name="T83" fmla="*/ 0 h 14"/>
                <a:gd name="T84" fmla="*/ 2147483647 w 9"/>
                <a:gd name="T85" fmla="*/ 0 h 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"/>
                <a:gd name="T130" fmla="*/ 0 h 14"/>
                <a:gd name="T131" fmla="*/ 9 w 9"/>
                <a:gd name="T132" fmla="*/ 14 h 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" h="14">
                  <a:moveTo>
                    <a:pt x="5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3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7" name="Freeform 165"/>
            <p:cNvSpPr>
              <a:spLocks/>
            </p:cNvSpPr>
            <p:nvPr/>
          </p:nvSpPr>
          <p:spPr bwMode="auto">
            <a:xfrm>
              <a:off x="2928" y="1897"/>
              <a:ext cx="43" cy="64"/>
            </a:xfrm>
            <a:custGeom>
              <a:avLst/>
              <a:gdLst>
                <a:gd name="T0" fmla="*/ 2147483647 w 9"/>
                <a:gd name="T1" fmla="*/ 0 h 14"/>
                <a:gd name="T2" fmla="*/ 2147483647 w 9"/>
                <a:gd name="T3" fmla="*/ 0 h 14"/>
                <a:gd name="T4" fmla="*/ 2147483647 w 9"/>
                <a:gd name="T5" fmla="*/ 0 h 14"/>
                <a:gd name="T6" fmla="*/ 2147483647 w 9"/>
                <a:gd name="T7" fmla="*/ 2147483647 h 14"/>
                <a:gd name="T8" fmla="*/ 2147483647 w 9"/>
                <a:gd name="T9" fmla="*/ 2147483647 h 14"/>
                <a:gd name="T10" fmla="*/ 2147483647 w 9"/>
                <a:gd name="T11" fmla="*/ 2147483647 h 14"/>
                <a:gd name="T12" fmla="*/ 2147483647 w 9"/>
                <a:gd name="T13" fmla="*/ 2147483647 h 14"/>
                <a:gd name="T14" fmla="*/ 2147483647 w 9"/>
                <a:gd name="T15" fmla="*/ 2147483647 h 14"/>
                <a:gd name="T16" fmla="*/ 2147483647 w 9"/>
                <a:gd name="T17" fmla="*/ 2147483647 h 14"/>
                <a:gd name="T18" fmla="*/ 2147483647 w 9"/>
                <a:gd name="T19" fmla="*/ 2147483647 h 14"/>
                <a:gd name="T20" fmla="*/ 2147483647 w 9"/>
                <a:gd name="T21" fmla="*/ 2147483647 h 14"/>
                <a:gd name="T22" fmla="*/ 2147483647 w 9"/>
                <a:gd name="T23" fmla="*/ 2147483647 h 14"/>
                <a:gd name="T24" fmla="*/ 2147483647 w 9"/>
                <a:gd name="T25" fmla="*/ 2147483647 h 14"/>
                <a:gd name="T26" fmla="*/ 2147483647 w 9"/>
                <a:gd name="T27" fmla="*/ 2147483647 h 14"/>
                <a:gd name="T28" fmla="*/ 2147483647 w 9"/>
                <a:gd name="T29" fmla="*/ 2147483647 h 14"/>
                <a:gd name="T30" fmla="*/ 2147483647 w 9"/>
                <a:gd name="T31" fmla="*/ 2147483647 h 14"/>
                <a:gd name="T32" fmla="*/ 2147483647 w 9"/>
                <a:gd name="T33" fmla="*/ 2147483647 h 14"/>
                <a:gd name="T34" fmla="*/ 2147483647 w 9"/>
                <a:gd name="T35" fmla="*/ 2147483647 h 14"/>
                <a:gd name="T36" fmla="*/ 2147483647 w 9"/>
                <a:gd name="T37" fmla="*/ 2147483647 h 14"/>
                <a:gd name="T38" fmla="*/ 2147483647 w 9"/>
                <a:gd name="T39" fmla="*/ 2147483647 h 14"/>
                <a:gd name="T40" fmla="*/ 2147483647 w 9"/>
                <a:gd name="T41" fmla="*/ 2147483647 h 14"/>
                <a:gd name="T42" fmla="*/ 2147483647 w 9"/>
                <a:gd name="T43" fmla="*/ 2147483647 h 14"/>
                <a:gd name="T44" fmla="*/ 2147483647 w 9"/>
                <a:gd name="T45" fmla="*/ 2147483647 h 14"/>
                <a:gd name="T46" fmla="*/ 2147483647 w 9"/>
                <a:gd name="T47" fmla="*/ 2147483647 h 14"/>
                <a:gd name="T48" fmla="*/ 2147483647 w 9"/>
                <a:gd name="T49" fmla="*/ 2147483647 h 14"/>
                <a:gd name="T50" fmla="*/ 2147483647 w 9"/>
                <a:gd name="T51" fmla="*/ 2147483647 h 14"/>
                <a:gd name="T52" fmla="*/ 2147483647 w 9"/>
                <a:gd name="T53" fmla="*/ 0 h 14"/>
                <a:gd name="T54" fmla="*/ 2147483647 w 9"/>
                <a:gd name="T55" fmla="*/ 0 h 14"/>
                <a:gd name="T56" fmla="*/ 2147483647 w 9"/>
                <a:gd name="T57" fmla="*/ 0 h 14"/>
                <a:gd name="T58" fmla="*/ 2147483647 w 9"/>
                <a:gd name="T59" fmla="*/ 0 h 14"/>
                <a:gd name="T60" fmla="*/ 2147483647 w 9"/>
                <a:gd name="T61" fmla="*/ 0 h 14"/>
                <a:gd name="T62" fmla="*/ 2147483647 w 9"/>
                <a:gd name="T63" fmla="*/ 0 h 14"/>
                <a:gd name="T64" fmla="*/ 2147483647 w 9"/>
                <a:gd name="T65" fmla="*/ 2147483647 h 14"/>
                <a:gd name="T66" fmla="*/ 2147483647 w 9"/>
                <a:gd name="T67" fmla="*/ 2147483647 h 14"/>
                <a:gd name="T68" fmla="*/ 2147483647 w 9"/>
                <a:gd name="T69" fmla="*/ 2147483647 h 14"/>
                <a:gd name="T70" fmla="*/ 2147483647 w 9"/>
                <a:gd name="T71" fmla="*/ 2147483647 h 14"/>
                <a:gd name="T72" fmla="*/ 0 w 9"/>
                <a:gd name="T73" fmla="*/ 2147483647 h 14"/>
                <a:gd name="T74" fmla="*/ 2147483647 w 9"/>
                <a:gd name="T75" fmla="*/ 2147483647 h 14"/>
                <a:gd name="T76" fmla="*/ 2147483647 w 9"/>
                <a:gd name="T77" fmla="*/ 2147483647 h 14"/>
                <a:gd name="T78" fmla="*/ 2147483647 w 9"/>
                <a:gd name="T79" fmla="*/ 2147483647 h 14"/>
                <a:gd name="T80" fmla="*/ 2147483647 w 9"/>
                <a:gd name="T81" fmla="*/ 2147483647 h 14"/>
                <a:gd name="T82" fmla="*/ 2147483647 w 9"/>
                <a:gd name="T83" fmla="*/ 2147483647 h 14"/>
                <a:gd name="T84" fmla="*/ 2147483647 w 9"/>
                <a:gd name="T85" fmla="*/ 2147483647 h 14"/>
                <a:gd name="T86" fmla="*/ 2147483647 w 9"/>
                <a:gd name="T87" fmla="*/ 2147483647 h 14"/>
                <a:gd name="T88" fmla="*/ 2147483647 w 9"/>
                <a:gd name="T89" fmla="*/ 2147483647 h 14"/>
                <a:gd name="T90" fmla="*/ 2147483647 w 9"/>
                <a:gd name="T91" fmla="*/ 2147483647 h 14"/>
                <a:gd name="T92" fmla="*/ 2147483647 w 9"/>
                <a:gd name="T93" fmla="*/ 2147483647 h 14"/>
                <a:gd name="T94" fmla="*/ 2147483647 w 9"/>
                <a:gd name="T95" fmla="*/ 2147483647 h 14"/>
                <a:gd name="T96" fmla="*/ 2147483647 w 9"/>
                <a:gd name="T97" fmla="*/ 2147483647 h 14"/>
                <a:gd name="T98" fmla="*/ 2147483647 w 9"/>
                <a:gd name="T99" fmla="*/ 2147483647 h 14"/>
                <a:gd name="T100" fmla="*/ 2147483647 w 9"/>
                <a:gd name="T101" fmla="*/ 2147483647 h 14"/>
                <a:gd name="T102" fmla="*/ 2147483647 w 9"/>
                <a:gd name="T103" fmla="*/ 2147483647 h 14"/>
                <a:gd name="T104" fmla="*/ 2147483647 w 9"/>
                <a:gd name="T105" fmla="*/ 0 h 14"/>
                <a:gd name="T106" fmla="*/ 2147483647 w 9"/>
                <a:gd name="T107" fmla="*/ 0 h 14"/>
                <a:gd name="T108" fmla="*/ 2147483647 w 9"/>
                <a:gd name="T109" fmla="*/ 0 h 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"/>
                <a:gd name="T166" fmla="*/ 0 h 14"/>
                <a:gd name="T167" fmla="*/ 9 w 9"/>
                <a:gd name="T168" fmla="*/ 14 h 1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" h="14">
                  <a:moveTo>
                    <a:pt x="5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3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8" name="Freeform 166"/>
            <p:cNvSpPr>
              <a:spLocks/>
            </p:cNvSpPr>
            <p:nvPr/>
          </p:nvSpPr>
          <p:spPr bwMode="auto">
            <a:xfrm>
              <a:off x="2928" y="1888"/>
              <a:ext cx="15" cy="36"/>
            </a:xfrm>
            <a:custGeom>
              <a:avLst/>
              <a:gdLst>
                <a:gd name="T0" fmla="*/ 2147483647 w 3"/>
                <a:gd name="T1" fmla="*/ 0 h 8"/>
                <a:gd name="T2" fmla="*/ 2147483647 w 3"/>
                <a:gd name="T3" fmla="*/ 2147483647 h 8"/>
                <a:gd name="T4" fmla="*/ 2147483647 w 3"/>
                <a:gd name="T5" fmla="*/ 2147483647 h 8"/>
                <a:gd name="T6" fmla="*/ 2147483647 w 3"/>
                <a:gd name="T7" fmla="*/ 2147483647 h 8"/>
                <a:gd name="T8" fmla="*/ 2147483647 w 3"/>
                <a:gd name="T9" fmla="*/ 2147483647 h 8"/>
                <a:gd name="T10" fmla="*/ 2147483647 w 3"/>
                <a:gd name="T11" fmla="*/ 2147483647 h 8"/>
                <a:gd name="T12" fmla="*/ 2147483647 w 3"/>
                <a:gd name="T13" fmla="*/ 2147483647 h 8"/>
                <a:gd name="T14" fmla="*/ 2147483647 w 3"/>
                <a:gd name="T15" fmla="*/ 2147483647 h 8"/>
                <a:gd name="T16" fmla="*/ 2147483647 w 3"/>
                <a:gd name="T17" fmla="*/ 2147483647 h 8"/>
                <a:gd name="T18" fmla="*/ 2147483647 w 3"/>
                <a:gd name="T19" fmla="*/ 2147483647 h 8"/>
                <a:gd name="T20" fmla="*/ 2147483647 w 3"/>
                <a:gd name="T21" fmla="*/ 2147483647 h 8"/>
                <a:gd name="T22" fmla="*/ 2147483647 w 3"/>
                <a:gd name="T23" fmla="*/ 2147483647 h 8"/>
                <a:gd name="T24" fmla="*/ 2147483647 w 3"/>
                <a:gd name="T25" fmla="*/ 2147483647 h 8"/>
                <a:gd name="T26" fmla="*/ 2147483647 w 3"/>
                <a:gd name="T27" fmla="*/ 2147483647 h 8"/>
                <a:gd name="T28" fmla="*/ 2147483647 w 3"/>
                <a:gd name="T29" fmla="*/ 2147483647 h 8"/>
                <a:gd name="T30" fmla="*/ 2147483647 w 3"/>
                <a:gd name="T31" fmla="*/ 2147483647 h 8"/>
                <a:gd name="T32" fmla="*/ 2147483647 w 3"/>
                <a:gd name="T33" fmla="*/ 2147483647 h 8"/>
                <a:gd name="T34" fmla="*/ 2147483647 w 3"/>
                <a:gd name="T35" fmla="*/ 2147483647 h 8"/>
                <a:gd name="T36" fmla="*/ 2147483647 w 3"/>
                <a:gd name="T37" fmla="*/ 2147483647 h 8"/>
                <a:gd name="T38" fmla="*/ 2147483647 w 3"/>
                <a:gd name="T39" fmla="*/ 2147483647 h 8"/>
                <a:gd name="T40" fmla="*/ 2147483647 w 3"/>
                <a:gd name="T41" fmla="*/ 2147483647 h 8"/>
                <a:gd name="T42" fmla="*/ 2147483647 w 3"/>
                <a:gd name="T43" fmla="*/ 2147483647 h 8"/>
                <a:gd name="T44" fmla="*/ 2147483647 w 3"/>
                <a:gd name="T45" fmla="*/ 2147483647 h 8"/>
                <a:gd name="T46" fmla="*/ 0 w 3"/>
                <a:gd name="T47" fmla="*/ 2147483647 h 8"/>
                <a:gd name="T48" fmla="*/ 0 w 3"/>
                <a:gd name="T49" fmla="*/ 2147483647 h 8"/>
                <a:gd name="T50" fmla="*/ 0 w 3"/>
                <a:gd name="T51" fmla="*/ 2147483647 h 8"/>
                <a:gd name="T52" fmla="*/ 2147483647 w 3"/>
                <a:gd name="T53" fmla="*/ 2147483647 h 8"/>
                <a:gd name="T54" fmla="*/ 2147483647 w 3"/>
                <a:gd name="T55" fmla="*/ 2147483647 h 8"/>
                <a:gd name="T56" fmla="*/ 2147483647 w 3"/>
                <a:gd name="T57" fmla="*/ 2147483647 h 8"/>
                <a:gd name="T58" fmla="*/ 2147483647 w 3"/>
                <a:gd name="T59" fmla="*/ 2147483647 h 8"/>
                <a:gd name="T60" fmla="*/ 2147483647 w 3"/>
                <a:gd name="T61" fmla="*/ 2147483647 h 8"/>
                <a:gd name="T62" fmla="*/ 2147483647 w 3"/>
                <a:gd name="T63" fmla="*/ 2147483647 h 8"/>
                <a:gd name="T64" fmla="*/ 2147483647 w 3"/>
                <a:gd name="T65" fmla="*/ 0 h 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"/>
                <a:gd name="T100" fmla="*/ 0 h 8"/>
                <a:gd name="T101" fmla="*/ 3 w 3"/>
                <a:gd name="T102" fmla="*/ 8 h 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" h="8">
                  <a:moveTo>
                    <a:pt x="2" y="0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9" name="Freeform 167"/>
            <p:cNvSpPr>
              <a:spLocks/>
            </p:cNvSpPr>
            <p:nvPr/>
          </p:nvSpPr>
          <p:spPr bwMode="auto">
            <a:xfrm>
              <a:off x="2979" y="1876"/>
              <a:ext cx="44" cy="70"/>
            </a:xfrm>
            <a:custGeom>
              <a:avLst/>
              <a:gdLst>
                <a:gd name="T0" fmla="*/ 2147483647 w 9"/>
                <a:gd name="T1" fmla="*/ 0 h 16"/>
                <a:gd name="T2" fmla="*/ 2147483647 w 9"/>
                <a:gd name="T3" fmla="*/ 0 h 16"/>
                <a:gd name="T4" fmla="*/ 2147483647 w 9"/>
                <a:gd name="T5" fmla="*/ 2147483647 h 16"/>
                <a:gd name="T6" fmla="*/ 2147483647 w 9"/>
                <a:gd name="T7" fmla="*/ 2147483647 h 16"/>
                <a:gd name="T8" fmla="*/ 2147483647 w 9"/>
                <a:gd name="T9" fmla="*/ 2147483647 h 16"/>
                <a:gd name="T10" fmla="*/ 2147483647 w 9"/>
                <a:gd name="T11" fmla="*/ 2147483647 h 16"/>
                <a:gd name="T12" fmla="*/ 2147483647 w 9"/>
                <a:gd name="T13" fmla="*/ 2147483647 h 16"/>
                <a:gd name="T14" fmla="*/ 2147483647 w 9"/>
                <a:gd name="T15" fmla="*/ 2147483647 h 16"/>
                <a:gd name="T16" fmla="*/ 2147483647 w 9"/>
                <a:gd name="T17" fmla="*/ 2147483647 h 16"/>
                <a:gd name="T18" fmla="*/ 2147483647 w 9"/>
                <a:gd name="T19" fmla="*/ 2147483647 h 16"/>
                <a:gd name="T20" fmla="*/ 2147483647 w 9"/>
                <a:gd name="T21" fmla="*/ 2147483647 h 16"/>
                <a:gd name="T22" fmla="*/ 2147483647 w 9"/>
                <a:gd name="T23" fmla="*/ 2147483647 h 16"/>
                <a:gd name="T24" fmla="*/ 2147483647 w 9"/>
                <a:gd name="T25" fmla="*/ 2147483647 h 16"/>
                <a:gd name="T26" fmla="*/ 2147483647 w 9"/>
                <a:gd name="T27" fmla="*/ 2147483647 h 16"/>
                <a:gd name="T28" fmla="*/ 2147483647 w 9"/>
                <a:gd name="T29" fmla="*/ 2147483647 h 16"/>
                <a:gd name="T30" fmla="*/ 2147483647 w 9"/>
                <a:gd name="T31" fmla="*/ 2147483647 h 16"/>
                <a:gd name="T32" fmla="*/ 2147483647 w 9"/>
                <a:gd name="T33" fmla="*/ 2147483647 h 16"/>
                <a:gd name="T34" fmla="*/ 2147483647 w 9"/>
                <a:gd name="T35" fmla="*/ 2147483647 h 16"/>
                <a:gd name="T36" fmla="*/ 2147483647 w 9"/>
                <a:gd name="T37" fmla="*/ 2147483647 h 16"/>
                <a:gd name="T38" fmla="*/ 2147483647 w 9"/>
                <a:gd name="T39" fmla="*/ 2147483647 h 16"/>
                <a:gd name="T40" fmla="*/ 2147483647 w 9"/>
                <a:gd name="T41" fmla="*/ 2147483647 h 16"/>
                <a:gd name="T42" fmla="*/ 2147483647 w 9"/>
                <a:gd name="T43" fmla="*/ 2147483647 h 16"/>
                <a:gd name="T44" fmla="*/ 2147483647 w 9"/>
                <a:gd name="T45" fmla="*/ 2147483647 h 16"/>
                <a:gd name="T46" fmla="*/ 2147483647 w 9"/>
                <a:gd name="T47" fmla="*/ 2147483647 h 16"/>
                <a:gd name="T48" fmla="*/ 2147483647 w 9"/>
                <a:gd name="T49" fmla="*/ 2147483647 h 16"/>
                <a:gd name="T50" fmla="*/ 2147483647 w 9"/>
                <a:gd name="T51" fmla="*/ 2147483647 h 16"/>
                <a:gd name="T52" fmla="*/ 2147483647 w 9"/>
                <a:gd name="T53" fmla="*/ 2147483647 h 16"/>
                <a:gd name="T54" fmla="*/ 2147483647 w 9"/>
                <a:gd name="T55" fmla="*/ 2147483647 h 16"/>
                <a:gd name="T56" fmla="*/ 2147483647 w 9"/>
                <a:gd name="T57" fmla="*/ 2147483647 h 16"/>
                <a:gd name="T58" fmla="*/ 2147483647 w 9"/>
                <a:gd name="T59" fmla="*/ 2147483647 h 16"/>
                <a:gd name="T60" fmla="*/ 2147483647 w 9"/>
                <a:gd name="T61" fmla="*/ 2147483647 h 16"/>
                <a:gd name="T62" fmla="*/ 0 w 9"/>
                <a:gd name="T63" fmla="*/ 2147483647 h 16"/>
                <a:gd name="T64" fmla="*/ 0 w 9"/>
                <a:gd name="T65" fmla="*/ 2147483647 h 16"/>
                <a:gd name="T66" fmla="*/ 0 w 9"/>
                <a:gd name="T67" fmla="*/ 2147483647 h 16"/>
                <a:gd name="T68" fmla="*/ 0 w 9"/>
                <a:gd name="T69" fmla="*/ 2147483647 h 16"/>
                <a:gd name="T70" fmla="*/ 0 w 9"/>
                <a:gd name="T71" fmla="*/ 2147483647 h 16"/>
                <a:gd name="T72" fmla="*/ 2147483647 w 9"/>
                <a:gd name="T73" fmla="*/ 2147483647 h 16"/>
                <a:gd name="T74" fmla="*/ 2147483647 w 9"/>
                <a:gd name="T75" fmla="*/ 2147483647 h 16"/>
                <a:gd name="T76" fmla="*/ 2147483647 w 9"/>
                <a:gd name="T77" fmla="*/ 2147483647 h 16"/>
                <a:gd name="T78" fmla="*/ 2147483647 w 9"/>
                <a:gd name="T79" fmla="*/ 2147483647 h 16"/>
                <a:gd name="T80" fmla="*/ 2147483647 w 9"/>
                <a:gd name="T81" fmla="*/ 2147483647 h 16"/>
                <a:gd name="T82" fmla="*/ 2147483647 w 9"/>
                <a:gd name="T83" fmla="*/ 2147483647 h 16"/>
                <a:gd name="T84" fmla="*/ 2147483647 w 9"/>
                <a:gd name="T85" fmla="*/ 2147483647 h 16"/>
                <a:gd name="T86" fmla="*/ 2147483647 w 9"/>
                <a:gd name="T87" fmla="*/ 2147483647 h 16"/>
                <a:gd name="T88" fmla="*/ 2147483647 w 9"/>
                <a:gd name="T89" fmla="*/ 0 h 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"/>
                <a:gd name="T136" fmla="*/ 0 h 16"/>
                <a:gd name="T137" fmla="*/ 9 w 9"/>
                <a:gd name="T138" fmla="*/ 16 h 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" h="16">
                  <a:moveTo>
                    <a:pt x="4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0" name="Freeform 168"/>
            <p:cNvSpPr>
              <a:spLocks/>
            </p:cNvSpPr>
            <p:nvPr/>
          </p:nvSpPr>
          <p:spPr bwMode="auto">
            <a:xfrm>
              <a:off x="2979" y="1876"/>
              <a:ext cx="44" cy="70"/>
            </a:xfrm>
            <a:custGeom>
              <a:avLst/>
              <a:gdLst>
                <a:gd name="T0" fmla="*/ 2147483647 w 9"/>
                <a:gd name="T1" fmla="*/ 2147483647 h 16"/>
                <a:gd name="T2" fmla="*/ 2147483647 w 9"/>
                <a:gd name="T3" fmla="*/ 2147483647 h 16"/>
                <a:gd name="T4" fmla="*/ 2147483647 w 9"/>
                <a:gd name="T5" fmla="*/ 2147483647 h 16"/>
                <a:gd name="T6" fmla="*/ 2147483647 w 9"/>
                <a:gd name="T7" fmla="*/ 2147483647 h 16"/>
                <a:gd name="T8" fmla="*/ 2147483647 w 9"/>
                <a:gd name="T9" fmla="*/ 2147483647 h 16"/>
                <a:gd name="T10" fmla="*/ 2147483647 w 9"/>
                <a:gd name="T11" fmla="*/ 2147483647 h 16"/>
                <a:gd name="T12" fmla="*/ 2147483647 w 9"/>
                <a:gd name="T13" fmla="*/ 2147483647 h 16"/>
                <a:gd name="T14" fmla="*/ 2147483647 w 9"/>
                <a:gd name="T15" fmla="*/ 2147483647 h 16"/>
                <a:gd name="T16" fmla="*/ 2147483647 w 9"/>
                <a:gd name="T17" fmla="*/ 2147483647 h 16"/>
                <a:gd name="T18" fmla="*/ 2147483647 w 9"/>
                <a:gd name="T19" fmla="*/ 2147483647 h 16"/>
                <a:gd name="T20" fmla="*/ 2147483647 w 9"/>
                <a:gd name="T21" fmla="*/ 2147483647 h 16"/>
                <a:gd name="T22" fmla="*/ 2147483647 w 9"/>
                <a:gd name="T23" fmla="*/ 2147483647 h 16"/>
                <a:gd name="T24" fmla="*/ 2147483647 w 9"/>
                <a:gd name="T25" fmla="*/ 2147483647 h 16"/>
                <a:gd name="T26" fmla="*/ 2147483647 w 9"/>
                <a:gd name="T27" fmla="*/ 2147483647 h 16"/>
                <a:gd name="T28" fmla="*/ 2147483647 w 9"/>
                <a:gd name="T29" fmla="*/ 2147483647 h 16"/>
                <a:gd name="T30" fmla="*/ 2147483647 w 9"/>
                <a:gd name="T31" fmla="*/ 2147483647 h 16"/>
                <a:gd name="T32" fmla="*/ 2147483647 w 9"/>
                <a:gd name="T33" fmla="*/ 2147483647 h 16"/>
                <a:gd name="T34" fmla="*/ 2147483647 w 9"/>
                <a:gd name="T35" fmla="*/ 2147483647 h 16"/>
                <a:gd name="T36" fmla="*/ 2147483647 w 9"/>
                <a:gd name="T37" fmla="*/ 2147483647 h 16"/>
                <a:gd name="T38" fmla="*/ 2147483647 w 9"/>
                <a:gd name="T39" fmla="*/ 2147483647 h 16"/>
                <a:gd name="T40" fmla="*/ 2147483647 w 9"/>
                <a:gd name="T41" fmla="*/ 2147483647 h 16"/>
                <a:gd name="T42" fmla="*/ 0 w 9"/>
                <a:gd name="T43" fmla="*/ 2147483647 h 16"/>
                <a:gd name="T44" fmla="*/ 0 w 9"/>
                <a:gd name="T45" fmla="*/ 2147483647 h 16"/>
                <a:gd name="T46" fmla="*/ 0 w 9"/>
                <a:gd name="T47" fmla="*/ 2147483647 h 16"/>
                <a:gd name="T48" fmla="*/ 2147483647 w 9"/>
                <a:gd name="T49" fmla="*/ 2147483647 h 16"/>
                <a:gd name="T50" fmla="*/ 2147483647 w 9"/>
                <a:gd name="T51" fmla="*/ 2147483647 h 16"/>
                <a:gd name="T52" fmla="*/ 2147483647 w 9"/>
                <a:gd name="T53" fmla="*/ 2147483647 h 16"/>
                <a:gd name="T54" fmla="*/ 2147483647 w 9"/>
                <a:gd name="T55" fmla="*/ 2147483647 h 16"/>
                <a:gd name="T56" fmla="*/ 2147483647 w 9"/>
                <a:gd name="T57" fmla="*/ 2147483647 h 16"/>
                <a:gd name="T58" fmla="*/ 2147483647 w 9"/>
                <a:gd name="T59" fmla="*/ 2147483647 h 16"/>
                <a:gd name="T60" fmla="*/ 2147483647 w 9"/>
                <a:gd name="T61" fmla="*/ 0 h 16"/>
                <a:gd name="T62" fmla="*/ 2147483647 w 9"/>
                <a:gd name="T63" fmla="*/ 0 h 16"/>
                <a:gd name="T64" fmla="*/ 2147483647 w 9"/>
                <a:gd name="T65" fmla="*/ 2147483647 h 16"/>
                <a:gd name="T66" fmla="*/ 2147483647 w 9"/>
                <a:gd name="T67" fmla="*/ 2147483647 h 16"/>
                <a:gd name="T68" fmla="*/ 2147483647 w 9"/>
                <a:gd name="T69" fmla="*/ 2147483647 h 16"/>
                <a:gd name="T70" fmla="*/ 2147483647 w 9"/>
                <a:gd name="T71" fmla="*/ 2147483647 h 16"/>
                <a:gd name="T72" fmla="*/ 0 w 9"/>
                <a:gd name="T73" fmla="*/ 2147483647 h 16"/>
                <a:gd name="T74" fmla="*/ 0 w 9"/>
                <a:gd name="T75" fmla="*/ 2147483647 h 16"/>
                <a:gd name="T76" fmla="*/ 0 w 9"/>
                <a:gd name="T77" fmla="*/ 2147483647 h 16"/>
                <a:gd name="T78" fmla="*/ 0 w 9"/>
                <a:gd name="T79" fmla="*/ 2147483647 h 16"/>
                <a:gd name="T80" fmla="*/ 0 w 9"/>
                <a:gd name="T81" fmla="*/ 2147483647 h 16"/>
                <a:gd name="T82" fmla="*/ 2147483647 w 9"/>
                <a:gd name="T83" fmla="*/ 2147483647 h 16"/>
                <a:gd name="T84" fmla="*/ 2147483647 w 9"/>
                <a:gd name="T85" fmla="*/ 2147483647 h 16"/>
                <a:gd name="T86" fmla="*/ 2147483647 w 9"/>
                <a:gd name="T87" fmla="*/ 2147483647 h 16"/>
                <a:gd name="T88" fmla="*/ 2147483647 w 9"/>
                <a:gd name="T89" fmla="*/ 2147483647 h 16"/>
                <a:gd name="T90" fmla="*/ 2147483647 w 9"/>
                <a:gd name="T91" fmla="*/ 2147483647 h 16"/>
                <a:gd name="T92" fmla="*/ 2147483647 w 9"/>
                <a:gd name="T93" fmla="*/ 2147483647 h 16"/>
                <a:gd name="T94" fmla="*/ 2147483647 w 9"/>
                <a:gd name="T95" fmla="*/ 2147483647 h 16"/>
                <a:gd name="T96" fmla="*/ 2147483647 w 9"/>
                <a:gd name="T97" fmla="*/ 2147483647 h 16"/>
                <a:gd name="T98" fmla="*/ 2147483647 w 9"/>
                <a:gd name="T99" fmla="*/ 2147483647 h 16"/>
                <a:gd name="T100" fmla="*/ 2147483647 w 9"/>
                <a:gd name="T101" fmla="*/ 2147483647 h 16"/>
                <a:gd name="T102" fmla="*/ 2147483647 w 9"/>
                <a:gd name="T103" fmla="*/ 2147483647 h 16"/>
                <a:gd name="T104" fmla="*/ 2147483647 w 9"/>
                <a:gd name="T105" fmla="*/ 2147483647 h 16"/>
                <a:gd name="T106" fmla="*/ 2147483647 w 9"/>
                <a:gd name="T107" fmla="*/ 2147483647 h 16"/>
                <a:gd name="T108" fmla="*/ 2147483647 w 9"/>
                <a:gd name="T109" fmla="*/ 2147483647 h 16"/>
                <a:gd name="T110" fmla="*/ 2147483647 w 9"/>
                <a:gd name="T111" fmla="*/ 2147483647 h 16"/>
                <a:gd name="T112" fmla="*/ 2147483647 w 9"/>
                <a:gd name="T113" fmla="*/ 2147483647 h 16"/>
                <a:gd name="T114" fmla="*/ 2147483647 w 9"/>
                <a:gd name="T115" fmla="*/ 0 h 16"/>
                <a:gd name="T116" fmla="*/ 2147483647 w 9"/>
                <a:gd name="T117" fmla="*/ 0 h 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"/>
                <a:gd name="T178" fmla="*/ 0 h 16"/>
                <a:gd name="T179" fmla="*/ 9 w 9"/>
                <a:gd name="T180" fmla="*/ 16 h 1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" h="16">
                  <a:moveTo>
                    <a:pt x="4" y="0"/>
                  </a:move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1" name="Freeform 169"/>
            <p:cNvSpPr>
              <a:spLocks/>
            </p:cNvSpPr>
            <p:nvPr/>
          </p:nvSpPr>
          <p:spPr bwMode="auto">
            <a:xfrm>
              <a:off x="2979" y="1871"/>
              <a:ext cx="16" cy="36"/>
            </a:xfrm>
            <a:custGeom>
              <a:avLst/>
              <a:gdLst>
                <a:gd name="T0" fmla="*/ 2147483647 w 3"/>
                <a:gd name="T1" fmla="*/ 0 h 8"/>
                <a:gd name="T2" fmla="*/ 2147483647 w 3"/>
                <a:gd name="T3" fmla="*/ 0 h 8"/>
                <a:gd name="T4" fmla="*/ 2147483647 w 3"/>
                <a:gd name="T5" fmla="*/ 0 h 8"/>
                <a:gd name="T6" fmla="*/ 2147483647 w 3"/>
                <a:gd name="T7" fmla="*/ 2147483647 h 8"/>
                <a:gd name="T8" fmla="*/ 2147483647 w 3"/>
                <a:gd name="T9" fmla="*/ 2147483647 h 8"/>
                <a:gd name="T10" fmla="*/ 2147483647 w 3"/>
                <a:gd name="T11" fmla="*/ 2147483647 h 8"/>
                <a:gd name="T12" fmla="*/ 2147483647 w 3"/>
                <a:gd name="T13" fmla="*/ 2147483647 h 8"/>
                <a:gd name="T14" fmla="*/ 2147483647 w 3"/>
                <a:gd name="T15" fmla="*/ 2147483647 h 8"/>
                <a:gd name="T16" fmla="*/ 2147483647 w 3"/>
                <a:gd name="T17" fmla="*/ 2147483647 h 8"/>
                <a:gd name="T18" fmla="*/ 2147483647 w 3"/>
                <a:gd name="T19" fmla="*/ 2147483647 h 8"/>
                <a:gd name="T20" fmla="*/ 2147483647 w 3"/>
                <a:gd name="T21" fmla="*/ 2147483647 h 8"/>
                <a:gd name="T22" fmla="*/ 2147483647 w 3"/>
                <a:gd name="T23" fmla="*/ 2147483647 h 8"/>
                <a:gd name="T24" fmla="*/ 2147483647 w 3"/>
                <a:gd name="T25" fmla="*/ 2147483647 h 8"/>
                <a:gd name="T26" fmla="*/ 2147483647 w 3"/>
                <a:gd name="T27" fmla="*/ 2147483647 h 8"/>
                <a:gd name="T28" fmla="*/ 2147483647 w 3"/>
                <a:gd name="T29" fmla="*/ 2147483647 h 8"/>
                <a:gd name="T30" fmla="*/ 2147483647 w 3"/>
                <a:gd name="T31" fmla="*/ 2147483647 h 8"/>
                <a:gd name="T32" fmla="*/ 2147483647 w 3"/>
                <a:gd name="T33" fmla="*/ 2147483647 h 8"/>
                <a:gd name="T34" fmla="*/ 2147483647 w 3"/>
                <a:gd name="T35" fmla="*/ 2147483647 h 8"/>
                <a:gd name="T36" fmla="*/ 2147483647 w 3"/>
                <a:gd name="T37" fmla="*/ 2147483647 h 8"/>
                <a:gd name="T38" fmla="*/ 0 w 3"/>
                <a:gd name="T39" fmla="*/ 2147483647 h 8"/>
                <a:gd name="T40" fmla="*/ 0 w 3"/>
                <a:gd name="T41" fmla="*/ 2147483647 h 8"/>
                <a:gd name="T42" fmla="*/ 0 w 3"/>
                <a:gd name="T43" fmla="*/ 2147483647 h 8"/>
                <a:gd name="T44" fmla="*/ 0 w 3"/>
                <a:gd name="T45" fmla="*/ 2147483647 h 8"/>
                <a:gd name="T46" fmla="*/ 0 w 3"/>
                <a:gd name="T47" fmla="*/ 2147483647 h 8"/>
                <a:gd name="T48" fmla="*/ 0 w 3"/>
                <a:gd name="T49" fmla="*/ 2147483647 h 8"/>
                <a:gd name="T50" fmla="*/ 0 w 3"/>
                <a:gd name="T51" fmla="*/ 2147483647 h 8"/>
                <a:gd name="T52" fmla="*/ 0 w 3"/>
                <a:gd name="T53" fmla="*/ 2147483647 h 8"/>
                <a:gd name="T54" fmla="*/ 0 w 3"/>
                <a:gd name="T55" fmla="*/ 2147483647 h 8"/>
                <a:gd name="T56" fmla="*/ 0 w 3"/>
                <a:gd name="T57" fmla="*/ 2147483647 h 8"/>
                <a:gd name="T58" fmla="*/ 0 w 3"/>
                <a:gd name="T59" fmla="*/ 2147483647 h 8"/>
                <a:gd name="T60" fmla="*/ 2147483647 w 3"/>
                <a:gd name="T61" fmla="*/ 0 h 8"/>
                <a:gd name="T62" fmla="*/ 2147483647 w 3"/>
                <a:gd name="T63" fmla="*/ 0 h 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"/>
                <a:gd name="T97" fmla="*/ 0 h 8"/>
                <a:gd name="T98" fmla="*/ 3 w 3"/>
                <a:gd name="T99" fmla="*/ 8 h 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" h="8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2" name="Freeform 170"/>
            <p:cNvSpPr>
              <a:spLocks/>
            </p:cNvSpPr>
            <p:nvPr/>
          </p:nvSpPr>
          <p:spPr bwMode="auto">
            <a:xfrm>
              <a:off x="2729" y="2032"/>
              <a:ext cx="18" cy="0"/>
            </a:xfrm>
            <a:custGeom>
              <a:avLst/>
              <a:gdLst>
                <a:gd name="T0" fmla="*/ 2147483647 w 4"/>
                <a:gd name="T1" fmla="*/ 2147483647 w 4"/>
                <a:gd name="T2" fmla="*/ 2147483647 w 4"/>
                <a:gd name="T3" fmla="*/ 0 w 4"/>
                <a:gd name="T4" fmla="*/ 0 w 4"/>
                <a:gd name="T5" fmla="*/ 0 w 4"/>
                <a:gd name="T6" fmla="*/ 0 w 4"/>
                <a:gd name="T7" fmla="*/ 2147483647 w 4"/>
                <a:gd name="T8" fmla="*/ 2147483647 w 4"/>
                <a:gd name="T9" fmla="*/ 2147483647 w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w 4"/>
                <a:gd name="T21" fmla="*/ 4 w 4"/>
              </a:gdLst>
              <a:ahLst/>
              <a:cxnLst>
                <a:cxn ang="T10">
                  <a:pos x="T0" y="0"/>
                </a:cxn>
                <a:cxn ang="T11">
                  <a:pos x="T1" y="0"/>
                </a:cxn>
                <a:cxn ang="T12">
                  <a:pos x="T2" y="0"/>
                </a:cxn>
                <a:cxn ang="T13">
                  <a:pos x="T3" y="0"/>
                </a:cxn>
                <a:cxn ang="T14">
                  <a:pos x="T4" y="0"/>
                </a:cxn>
                <a:cxn ang="T15">
                  <a:pos x="T5" y="0"/>
                </a:cxn>
                <a:cxn ang="T16">
                  <a:pos x="T6" y="0"/>
                </a:cxn>
                <a:cxn ang="T17">
                  <a:pos x="T7" y="0"/>
                </a:cxn>
                <a:cxn ang="T18">
                  <a:pos x="T8" y="0"/>
                </a:cxn>
                <a:cxn ang="T19">
                  <a:pos x="T9" y="0"/>
                </a:cxn>
              </a:cxnLst>
              <a:rect l="T20" t="0" r="T21" b="0"/>
              <a:pathLst>
                <a:path w="4">
                  <a:moveTo>
                    <a:pt x="4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3" name="Freeform 171"/>
            <p:cNvSpPr>
              <a:spLocks/>
            </p:cNvSpPr>
            <p:nvPr/>
          </p:nvSpPr>
          <p:spPr bwMode="auto">
            <a:xfrm>
              <a:off x="2881" y="1966"/>
              <a:ext cx="237" cy="156"/>
            </a:xfrm>
            <a:custGeom>
              <a:avLst/>
              <a:gdLst>
                <a:gd name="T0" fmla="*/ 2147483647 w 50"/>
                <a:gd name="T1" fmla="*/ 2147483647 h 35"/>
                <a:gd name="T2" fmla="*/ 2147483647 w 50"/>
                <a:gd name="T3" fmla="*/ 2147483647 h 35"/>
                <a:gd name="T4" fmla="*/ 2147483647 w 50"/>
                <a:gd name="T5" fmla="*/ 2147483647 h 35"/>
                <a:gd name="T6" fmla="*/ 2147483647 w 50"/>
                <a:gd name="T7" fmla="*/ 2147483647 h 35"/>
                <a:gd name="T8" fmla="*/ 2147483647 w 50"/>
                <a:gd name="T9" fmla="*/ 2147483647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5"/>
                <a:gd name="T17" fmla="*/ 50 w 50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5">
                  <a:moveTo>
                    <a:pt x="22" y="3"/>
                  </a:moveTo>
                  <a:cubicBezTo>
                    <a:pt x="35" y="0"/>
                    <a:pt x="46" y="5"/>
                    <a:pt x="48" y="13"/>
                  </a:cubicBezTo>
                  <a:cubicBezTo>
                    <a:pt x="50" y="21"/>
                    <a:pt x="41" y="30"/>
                    <a:pt x="28" y="32"/>
                  </a:cubicBezTo>
                  <a:cubicBezTo>
                    <a:pt x="15" y="35"/>
                    <a:pt x="4" y="30"/>
                    <a:pt x="2" y="22"/>
                  </a:cubicBezTo>
                  <a:cubicBezTo>
                    <a:pt x="0" y="14"/>
                    <a:pt x="9" y="5"/>
                    <a:pt x="22" y="3"/>
                  </a:cubicBezTo>
                  <a:close/>
                </a:path>
              </a:pathLst>
            </a:custGeom>
            <a:solidFill>
              <a:srgbClr val="F480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4" name="Rectangle 172"/>
            <p:cNvSpPr>
              <a:spLocks noChangeArrowheads="1"/>
            </p:cNvSpPr>
            <p:nvPr/>
          </p:nvSpPr>
          <p:spPr bwMode="auto">
            <a:xfrm>
              <a:off x="2168" y="2239"/>
              <a:ext cx="821" cy="63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5" name="Rectangle 173"/>
            <p:cNvSpPr>
              <a:spLocks noChangeArrowheads="1"/>
            </p:cNvSpPr>
            <p:nvPr/>
          </p:nvSpPr>
          <p:spPr bwMode="auto">
            <a:xfrm>
              <a:off x="2214" y="2280"/>
              <a:ext cx="732" cy="553"/>
            </a:xfrm>
            <a:prstGeom prst="rect">
              <a:avLst/>
            </a:prstGeom>
            <a:solidFill>
              <a:srgbClr val="FEFEC6"/>
            </a:solidFill>
            <a:ln w="0">
              <a:solidFill>
                <a:srgbClr val="23282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766" name="Freeform 174"/>
            <p:cNvSpPr>
              <a:spLocks/>
            </p:cNvSpPr>
            <p:nvPr/>
          </p:nvSpPr>
          <p:spPr bwMode="auto">
            <a:xfrm>
              <a:off x="2946" y="2253"/>
              <a:ext cx="301" cy="298"/>
            </a:xfrm>
            <a:custGeom>
              <a:avLst/>
              <a:gdLst>
                <a:gd name="T0" fmla="*/ 2147483647 w 63"/>
                <a:gd name="T1" fmla="*/ 2147483647 h 66"/>
                <a:gd name="T2" fmla="*/ 2147483647 w 63"/>
                <a:gd name="T3" fmla="*/ 2147483647 h 66"/>
                <a:gd name="T4" fmla="*/ 2147483647 w 63"/>
                <a:gd name="T5" fmla="*/ 2147483647 h 66"/>
                <a:gd name="T6" fmla="*/ 2147483647 w 63"/>
                <a:gd name="T7" fmla="*/ 2147483647 h 66"/>
                <a:gd name="T8" fmla="*/ 2147483647 w 63"/>
                <a:gd name="T9" fmla="*/ 2147483647 h 66"/>
                <a:gd name="T10" fmla="*/ 2147483647 w 63"/>
                <a:gd name="T11" fmla="*/ 2147483647 h 66"/>
                <a:gd name="T12" fmla="*/ 2147483647 w 63"/>
                <a:gd name="T13" fmla="*/ 2147483647 h 66"/>
                <a:gd name="T14" fmla="*/ 2147483647 w 63"/>
                <a:gd name="T15" fmla="*/ 2147483647 h 66"/>
                <a:gd name="T16" fmla="*/ 2147483647 w 63"/>
                <a:gd name="T17" fmla="*/ 2147483647 h 66"/>
                <a:gd name="T18" fmla="*/ 2147483647 w 63"/>
                <a:gd name="T19" fmla="*/ 2147483647 h 66"/>
                <a:gd name="T20" fmla="*/ 2147483647 w 63"/>
                <a:gd name="T21" fmla="*/ 2147483647 h 66"/>
                <a:gd name="T22" fmla="*/ 2147483647 w 63"/>
                <a:gd name="T23" fmla="*/ 2147483647 h 66"/>
                <a:gd name="T24" fmla="*/ 2147483647 w 63"/>
                <a:gd name="T25" fmla="*/ 2147483647 h 66"/>
                <a:gd name="T26" fmla="*/ 2147483647 w 63"/>
                <a:gd name="T27" fmla="*/ 2147483647 h 66"/>
                <a:gd name="T28" fmla="*/ 2147483647 w 63"/>
                <a:gd name="T29" fmla="*/ 2147483647 h 66"/>
                <a:gd name="T30" fmla="*/ 2147483647 w 63"/>
                <a:gd name="T31" fmla="*/ 2147483647 h 66"/>
                <a:gd name="T32" fmla="*/ 2147483647 w 63"/>
                <a:gd name="T33" fmla="*/ 2147483647 h 66"/>
                <a:gd name="T34" fmla="*/ 2147483647 w 63"/>
                <a:gd name="T35" fmla="*/ 2147483647 h 66"/>
                <a:gd name="T36" fmla="*/ 2147483647 w 63"/>
                <a:gd name="T37" fmla="*/ 2147483647 h 66"/>
                <a:gd name="T38" fmla="*/ 2147483647 w 63"/>
                <a:gd name="T39" fmla="*/ 2147483647 h 66"/>
                <a:gd name="T40" fmla="*/ 2147483647 w 63"/>
                <a:gd name="T41" fmla="*/ 2147483647 h 66"/>
                <a:gd name="T42" fmla="*/ 2147483647 w 63"/>
                <a:gd name="T43" fmla="*/ 2147483647 h 66"/>
                <a:gd name="T44" fmla="*/ 2147483647 w 63"/>
                <a:gd name="T45" fmla="*/ 2147483647 h 66"/>
                <a:gd name="T46" fmla="*/ 2147483647 w 63"/>
                <a:gd name="T47" fmla="*/ 2147483647 h 66"/>
                <a:gd name="T48" fmla="*/ 2147483647 w 63"/>
                <a:gd name="T49" fmla="*/ 2147483647 h 66"/>
                <a:gd name="T50" fmla="*/ 2147483647 w 63"/>
                <a:gd name="T51" fmla="*/ 2147483647 h 66"/>
                <a:gd name="T52" fmla="*/ 2147483647 w 63"/>
                <a:gd name="T53" fmla="*/ 2147483647 h 66"/>
                <a:gd name="T54" fmla="*/ 2147483647 w 63"/>
                <a:gd name="T55" fmla="*/ 2147483647 h 66"/>
                <a:gd name="T56" fmla="*/ 2147483647 w 63"/>
                <a:gd name="T57" fmla="*/ 2147483647 h 66"/>
                <a:gd name="T58" fmla="*/ 2147483647 w 63"/>
                <a:gd name="T59" fmla="*/ 2147483647 h 66"/>
                <a:gd name="T60" fmla="*/ 2147483647 w 63"/>
                <a:gd name="T61" fmla="*/ 2147483647 h 66"/>
                <a:gd name="T62" fmla="*/ 2147483647 w 63"/>
                <a:gd name="T63" fmla="*/ 2147483647 h 66"/>
                <a:gd name="T64" fmla="*/ 2147483647 w 63"/>
                <a:gd name="T65" fmla="*/ 2147483647 h 66"/>
                <a:gd name="T66" fmla="*/ 2147483647 w 63"/>
                <a:gd name="T67" fmla="*/ 2147483647 h 66"/>
                <a:gd name="T68" fmla="*/ 2147483647 w 63"/>
                <a:gd name="T69" fmla="*/ 0 h 66"/>
                <a:gd name="T70" fmla="*/ 2147483647 w 63"/>
                <a:gd name="T71" fmla="*/ 2147483647 h 66"/>
                <a:gd name="T72" fmla="*/ 2147483647 w 63"/>
                <a:gd name="T73" fmla="*/ 2147483647 h 66"/>
                <a:gd name="T74" fmla="*/ 2147483647 w 63"/>
                <a:gd name="T75" fmla="*/ 2147483647 h 66"/>
                <a:gd name="T76" fmla="*/ 2147483647 w 63"/>
                <a:gd name="T77" fmla="*/ 2147483647 h 66"/>
                <a:gd name="T78" fmla="*/ 2147483647 w 63"/>
                <a:gd name="T79" fmla="*/ 2147483647 h 66"/>
                <a:gd name="T80" fmla="*/ 2147483647 w 63"/>
                <a:gd name="T81" fmla="*/ 2147483647 h 66"/>
                <a:gd name="T82" fmla="*/ 2147483647 w 63"/>
                <a:gd name="T83" fmla="*/ 2147483647 h 66"/>
                <a:gd name="T84" fmla="*/ 2147483647 w 63"/>
                <a:gd name="T85" fmla="*/ 2147483647 h 66"/>
                <a:gd name="T86" fmla="*/ 2147483647 w 63"/>
                <a:gd name="T87" fmla="*/ 2147483647 h 66"/>
                <a:gd name="T88" fmla="*/ 2147483647 w 63"/>
                <a:gd name="T89" fmla="*/ 2147483647 h 66"/>
                <a:gd name="T90" fmla="*/ 2147483647 w 63"/>
                <a:gd name="T91" fmla="*/ 2147483647 h 66"/>
                <a:gd name="T92" fmla="*/ 2147483647 w 63"/>
                <a:gd name="T93" fmla="*/ 2147483647 h 66"/>
                <a:gd name="T94" fmla="*/ 2147483647 w 63"/>
                <a:gd name="T95" fmla="*/ 2147483647 h 66"/>
                <a:gd name="T96" fmla="*/ 2147483647 w 63"/>
                <a:gd name="T97" fmla="*/ 2147483647 h 66"/>
                <a:gd name="T98" fmla="*/ 2147483647 w 63"/>
                <a:gd name="T99" fmla="*/ 2147483647 h 66"/>
                <a:gd name="T100" fmla="*/ 2147483647 w 63"/>
                <a:gd name="T101" fmla="*/ 2147483647 h 66"/>
                <a:gd name="T102" fmla="*/ 2147483647 w 63"/>
                <a:gd name="T103" fmla="*/ 2147483647 h 66"/>
                <a:gd name="T104" fmla="*/ 2147483647 w 63"/>
                <a:gd name="T105" fmla="*/ 2147483647 h 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3"/>
                <a:gd name="T160" fmla="*/ 0 h 66"/>
                <a:gd name="T161" fmla="*/ 63 w 63"/>
                <a:gd name="T162" fmla="*/ 66 h 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3" h="66">
                  <a:moveTo>
                    <a:pt x="3" y="66"/>
                  </a:moveTo>
                  <a:lnTo>
                    <a:pt x="2" y="66"/>
                  </a:lnTo>
                  <a:lnTo>
                    <a:pt x="2" y="65"/>
                  </a:lnTo>
                  <a:lnTo>
                    <a:pt x="2" y="64"/>
                  </a:lnTo>
                  <a:lnTo>
                    <a:pt x="3" y="64"/>
                  </a:lnTo>
                  <a:lnTo>
                    <a:pt x="3" y="63"/>
                  </a:lnTo>
                  <a:lnTo>
                    <a:pt x="4" y="62"/>
                  </a:lnTo>
                  <a:lnTo>
                    <a:pt x="5" y="61"/>
                  </a:lnTo>
                  <a:lnTo>
                    <a:pt x="6" y="60"/>
                  </a:lnTo>
                  <a:lnTo>
                    <a:pt x="6" y="59"/>
                  </a:lnTo>
                  <a:lnTo>
                    <a:pt x="7" y="59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8" y="55"/>
                  </a:lnTo>
                  <a:lnTo>
                    <a:pt x="9" y="54"/>
                  </a:lnTo>
                  <a:lnTo>
                    <a:pt x="9" y="52"/>
                  </a:lnTo>
                  <a:lnTo>
                    <a:pt x="9" y="51"/>
                  </a:lnTo>
                  <a:lnTo>
                    <a:pt x="10" y="48"/>
                  </a:lnTo>
                  <a:lnTo>
                    <a:pt x="11" y="46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1" y="42"/>
                  </a:lnTo>
                  <a:lnTo>
                    <a:pt x="11" y="41"/>
                  </a:lnTo>
                  <a:lnTo>
                    <a:pt x="11" y="39"/>
                  </a:lnTo>
                  <a:lnTo>
                    <a:pt x="11" y="38"/>
                  </a:lnTo>
                  <a:lnTo>
                    <a:pt x="11" y="35"/>
                  </a:lnTo>
                  <a:lnTo>
                    <a:pt x="10" y="35"/>
                  </a:lnTo>
                  <a:lnTo>
                    <a:pt x="10" y="34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11" y="29"/>
                  </a:lnTo>
                  <a:lnTo>
                    <a:pt x="12" y="29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3" y="30"/>
                  </a:lnTo>
                  <a:lnTo>
                    <a:pt x="24" y="30"/>
                  </a:lnTo>
                  <a:lnTo>
                    <a:pt x="25" y="31"/>
                  </a:lnTo>
                  <a:lnTo>
                    <a:pt x="26" y="31"/>
                  </a:lnTo>
                  <a:lnTo>
                    <a:pt x="28" y="32"/>
                  </a:lnTo>
                  <a:lnTo>
                    <a:pt x="29" y="33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3" y="33"/>
                  </a:lnTo>
                  <a:lnTo>
                    <a:pt x="35" y="33"/>
                  </a:lnTo>
                  <a:lnTo>
                    <a:pt x="36" y="33"/>
                  </a:lnTo>
                  <a:lnTo>
                    <a:pt x="38" y="32"/>
                  </a:lnTo>
                  <a:lnTo>
                    <a:pt x="39" y="32"/>
                  </a:lnTo>
                  <a:lnTo>
                    <a:pt x="41" y="31"/>
                  </a:lnTo>
                  <a:lnTo>
                    <a:pt x="47" y="29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1" y="27"/>
                  </a:lnTo>
                  <a:lnTo>
                    <a:pt x="53" y="27"/>
                  </a:lnTo>
                  <a:lnTo>
                    <a:pt x="53" y="26"/>
                  </a:lnTo>
                  <a:lnTo>
                    <a:pt x="53" y="25"/>
                  </a:lnTo>
                  <a:lnTo>
                    <a:pt x="53" y="24"/>
                  </a:lnTo>
                  <a:lnTo>
                    <a:pt x="52" y="23"/>
                  </a:lnTo>
                  <a:lnTo>
                    <a:pt x="52" y="22"/>
                  </a:lnTo>
                  <a:lnTo>
                    <a:pt x="51" y="19"/>
                  </a:lnTo>
                  <a:lnTo>
                    <a:pt x="51" y="18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49" y="14"/>
                  </a:lnTo>
                  <a:lnTo>
                    <a:pt x="49" y="13"/>
                  </a:lnTo>
                  <a:lnTo>
                    <a:pt x="49" y="12"/>
                  </a:lnTo>
                  <a:lnTo>
                    <a:pt x="49" y="11"/>
                  </a:lnTo>
                  <a:lnTo>
                    <a:pt x="48" y="11"/>
                  </a:lnTo>
                  <a:lnTo>
                    <a:pt x="48" y="10"/>
                  </a:lnTo>
                  <a:lnTo>
                    <a:pt x="47" y="10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8" y="14"/>
                  </a:lnTo>
                  <a:lnTo>
                    <a:pt x="48" y="15"/>
                  </a:lnTo>
                  <a:lnTo>
                    <a:pt x="48" y="16"/>
                  </a:lnTo>
                  <a:lnTo>
                    <a:pt x="48" y="17"/>
                  </a:lnTo>
                  <a:lnTo>
                    <a:pt x="48" y="18"/>
                  </a:lnTo>
                  <a:lnTo>
                    <a:pt x="47" y="18"/>
                  </a:lnTo>
                  <a:lnTo>
                    <a:pt x="46" y="17"/>
                  </a:lnTo>
                  <a:lnTo>
                    <a:pt x="45" y="17"/>
                  </a:lnTo>
                  <a:lnTo>
                    <a:pt x="45" y="16"/>
                  </a:lnTo>
                  <a:lnTo>
                    <a:pt x="44" y="15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4" y="11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4" y="8"/>
                  </a:lnTo>
                  <a:lnTo>
                    <a:pt x="44" y="7"/>
                  </a:lnTo>
                  <a:lnTo>
                    <a:pt x="45" y="6"/>
                  </a:lnTo>
                  <a:lnTo>
                    <a:pt x="45" y="5"/>
                  </a:lnTo>
                  <a:lnTo>
                    <a:pt x="46" y="4"/>
                  </a:lnTo>
                  <a:lnTo>
                    <a:pt x="47" y="3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1" y="4"/>
                  </a:lnTo>
                  <a:lnTo>
                    <a:pt x="61" y="5"/>
                  </a:lnTo>
                  <a:lnTo>
                    <a:pt x="62" y="6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3" y="9"/>
                  </a:lnTo>
                  <a:lnTo>
                    <a:pt x="63" y="10"/>
                  </a:lnTo>
                  <a:lnTo>
                    <a:pt x="62" y="11"/>
                  </a:lnTo>
                  <a:lnTo>
                    <a:pt x="62" y="12"/>
                  </a:lnTo>
                  <a:lnTo>
                    <a:pt x="61" y="12"/>
                  </a:lnTo>
                  <a:lnTo>
                    <a:pt x="61" y="13"/>
                  </a:lnTo>
                  <a:lnTo>
                    <a:pt x="60" y="13"/>
                  </a:lnTo>
                  <a:lnTo>
                    <a:pt x="59" y="12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58" y="10"/>
                  </a:lnTo>
                  <a:lnTo>
                    <a:pt x="58" y="9"/>
                  </a:lnTo>
                  <a:lnTo>
                    <a:pt x="57" y="9"/>
                  </a:lnTo>
                  <a:lnTo>
                    <a:pt x="56" y="9"/>
                  </a:lnTo>
                  <a:lnTo>
                    <a:pt x="57" y="10"/>
                  </a:lnTo>
                  <a:lnTo>
                    <a:pt x="57" y="12"/>
                  </a:lnTo>
                  <a:lnTo>
                    <a:pt x="57" y="13"/>
                  </a:lnTo>
                  <a:lnTo>
                    <a:pt x="58" y="15"/>
                  </a:lnTo>
                  <a:lnTo>
                    <a:pt x="59" y="18"/>
                  </a:lnTo>
                  <a:lnTo>
                    <a:pt x="60" y="21"/>
                  </a:lnTo>
                  <a:lnTo>
                    <a:pt x="61" y="23"/>
                  </a:lnTo>
                  <a:lnTo>
                    <a:pt x="61" y="24"/>
                  </a:lnTo>
                  <a:lnTo>
                    <a:pt x="62" y="26"/>
                  </a:lnTo>
                  <a:lnTo>
                    <a:pt x="62" y="27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61" y="31"/>
                  </a:lnTo>
                  <a:lnTo>
                    <a:pt x="61" y="32"/>
                  </a:lnTo>
                  <a:lnTo>
                    <a:pt x="61" y="33"/>
                  </a:lnTo>
                  <a:lnTo>
                    <a:pt x="60" y="33"/>
                  </a:lnTo>
                  <a:lnTo>
                    <a:pt x="56" y="35"/>
                  </a:lnTo>
                  <a:lnTo>
                    <a:pt x="47" y="38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3"/>
                  </a:lnTo>
                  <a:lnTo>
                    <a:pt x="34" y="44"/>
                  </a:lnTo>
                  <a:lnTo>
                    <a:pt x="32" y="45"/>
                  </a:lnTo>
                  <a:lnTo>
                    <a:pt x="30" y="46"/>
                  </a:lnTo>
                  <a:lnTo>
                    <a:pt x="28" y="47"/>
                  </a:lnTo>
                  <a:lnTo>
                    <a:pt x="26" y="49"/>
                  </a:lnTo>
                  <a:lnTo>
                    <a:pt x="25" y="49"/>
                  </a:lnTo>
                  <a:lnTo>
                    <a:pt x="24" y="50"/>
                  </a:lnTo>
                  <a:lnTo>
                    <a:pt x="22" y="50"/>
                  </a:lnTo>
                  <a:lnTo>
                    <a:pt x="21" y="51"/>
                  </a:lnTo>
                  <a:lnTo>
                    <a:pt x="19" y="52"/>
                  </a:lnTo>
                  <a:lnTo>
                    <a:pt x="18" y="53"/>
                  </a:lnTo>
                  <a:lnTo>
                    <a:pt x="17" y="54"/>
                  </a:lnTo>
                  <a:lnTo>
                    <a:pt x="16" y="56"/>
                  </a:lnTo>
                  <a:lnTo>
                    <a:pt x="15" y="57"/>
                  </a:lnTo>
                  <a:lnTo>
                    <a:pt x="12" y="59"/>
                  </a:lnTo>
                  <a:lnTo>
                    <a:pt x="10" y="62"/>
                  </a:lnTo>
                  <a:lnTo>
                    <a:pt x="9" y="63"/>
                  </a:lnTo>
                  <a:lnTo>
                    <a:pt x="8" y="64"/>
                  </a:lnTo>
                  <a:lnTo>
                    <a:pt x="6" y="65"/>
                  </a:lnTo>
                  <a:lnTo>
                    <a:pt x="5" y="66"/>
                  </a:lnTo>
                  <a:lnTo>
                    <a:pt x="3" y="66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7" name="Freeform 175"/>
            <p:cNvSpPr>
              <a:spLocks noEditPoints="1"/>
            </p:cNvSpPr>
            <p:nvPr/>
          </p:nvSpPr>
          <p:spPr bwMode="auto">
            <a:xfrm>
              <a:off x="2943" y="2248"/>
              <a:ext cx="306" cy="310"/>
            </a:xfrm>
            <a:custGeom>
              <a:avLst/>
              <a:gdLst>
                <a:gd name="T0" fmla="*/ 2147483647 w 65"/>
                <a:gd name="T1" fmla="*/ 2147483647 h 69"/>
                <a:gd name="T2" fmla="*/ 2147483647 w 65"/>
                <a:gd name="T3" fmla="*/ 2147483647 h 69"/>
                <a:gd name="T4" fmla="*/ 2147483647 w 65"/>
                <a:gd name="T5" fmla="*/ 2147483647 h 69"/>
                <a:gd name="T6" fmla="*/ 2147483647 w 65"/>
                <a:gd name="T7" fmla="*/ 2147483647 h 69"/>
                <a:gd name="T8" fmla="*/ 2147483647 w 65"/>
                <a:gd name="T9" fmla="*/ 2147483647 h 69"/>
                <a:gd name="T10" fmla="*/ 2147483647 w 65"/>
                <a:gd name="T11" fmla="*/ 2147483647 h 69"/>
                <a:gd name="T12" fmla="*/ 2147483647 w 65"/>
                <a:gd name="T13" fmla="*/ 2147483647 h 69"/>
                <a:gd name="T14" fmla="*/ 2147483647 w 65"/>
                <a:gd name="T15" fmla="*/ 2147483647 h 69"/>
                <a:gd name="T16" fmla="*/ 2147483647 w 65"/>
                <a:gd name="T17" fmla="*/ 2147483647 h 69"/>
                <a:gd name="T18" fmla="*/ 2147483647 w 65"/>
                <a:gd name="T19" fmla="*/ 2147483647 h 69"/>
                <a:gd name="T20" fmla="*/ 2147483647 w 65"/>
                <a:gd name="T21" fmla="*/ 2147483647 h 69"/>
                <a:gd name="T22" fmla="*/ 2147483647 w 65"/>
                <a:gd name="T23" fmla="*/ 2147483647 h 69"/>
                <a:gd name="T24" fmla="*/ 0 w 65"/>
                <a:gd name="T25" fmla="*/ 2147483647 h 69"/>
                <a:gd name="T26" fmla="*/ 0 w 65"/>
                <a:gd name="T27" fmla="*/ 2147483647 h 69"/>
                <a:gd name="T28" fmla="*/ 2147483647 w 65"/>
                <a:gd name="T29" fmla="*/ 2147483647 h 69"/>
                <a:gd name="T30" fmla="*/ 2147483647 w 65"/>
                <a:gd name="T31" fmla="*/ 2147483647 h 69"/>
                <a:gd name="T32" fmla="*/ 2147483647 w 65"/>
                <a:gd name="T33" fmla="*/ 2147483647 h 69"/>
                <a:gd name="T34" fmla="*/ 2147483647 w 65"/>
                <a:gd name="T35" fmla="*/ 2147483647 h 69"/>
                <a:gd name="T36" fmla="*/ 2147483647 w 65"/>
                <a:gd name="T37" fmla="*/ 2147483647 h 69"/>
                <a:gd name="T38" fmla="*/ 2147483647 w 65"/>
                <a:gd name="T39" fmla="*/ 2147483647 h 69"/>
                <a:gd name="T40" fmla="*/ 2147483647 w 65"/>
                <a:gd name="T41" fmla="*/ 2147483647 h 69"/>
                <a:gd name="T42" fmla="*/ 2147483647 w 65"/>
                <a:gd name="T43" fmla="*/ 2147483647 h 69"/>
                <a:gd name="T44" fmla="*/ 2147483647 w 65"/>
                <a:gd name="T45" fmla="*/ 2147483647 h 69"/>
                <a:gd name="T46" fmla="*/ 2147483647 w 65"/>
                <a:gd name="T47" fmla="*/ 2147483647 h 69"/>
                <a:gd name="T48" fmla="*/ 2147483647 w 65"/>
                <a:gd name="T49" fmla="*/ 2147483647 h 69"/>
                <a:gd name="T50" fmla="*/ 2147483647 w 65"/>
                <a:gd name="T51" fmla="*/ 2147483647 h 69"/>
                <a:gd name="T52" fmla="*/ 2147483647 w 65"/>
                <a:gd name="T53" fmla="*/ 2147483647 h 69"/>
                <a:gd name="T54" fmla="*/ 2147483647 w 65"/>
                <a:gd name="T55" fmla="*/ 2147483647 h 69"/>
                <a:gd name="T56" fmla="*/ 2147483647 w 65"/>
                <a:gd name="T57" fmla="*/ 2147483647 h 69"/>
                <a:gd name="T58" fmla="*/ 2147483647 w 65"/>
                <a:gd name="T59" fmla="*/ 2147483647 h 69"/>
                <a:gd name="T60" fmla="*/ 2147483647 w 65"/>
                <a:gd name="T61" fmla="*/ 2147483647 h 69"/>
                <a:gd name="T62" fmla="*/ 2147483647 w 65"/>
                <a:gd name="T63" fmla="*/ 2147483647 h 69"/>
                <a:gd name="T64" fmla="*/ 2147483647 w 65"/>
                <a:gd name="T65" fmla="*/ 2147483647 h 69"/>
                <a:gd name="T66" fmla="*/ 2147483647 w 65"/>
                <a:gd name="T67" fmla="*/ 2147483647 h 69"/>
                <a:gd name="T68" fmla="*/ 2147483647 w 65"/>
                <a:gd name="T69" fmla="*/ 2147483647 h 69"/>
                <a:gd name="T70" fmla="*/ 2147483647 w 65"/>
                <a:gd name="T71" fmla="*/ 2147483647 h 69"/>
                <a:gd name="T72" fmla="*/ 2147483647 w 65"/>
                <a:gd name="T73" fmla="*/ 2147483647 h 69"/>
                <a:gd name="T74" fmla="*/ 2147483647 w 65"/>
                <a:gd name="T75" fmla="*/ 2147483647 h 69"/>
                <a:gd name="T76" fmla="*/ 2147483647 w 65"/>
                <a:gd name="T77" fmla="*/ 2147483647 h 69"/>
                <a:gd name="T78" fmla="*/ 2147483647 w 65"/>
                <a:gd name="T79" fmla="*/ 2147483647 h 69"/>
                <a:gd name="T80" fmla="*/ 2147483647 w 65"/>
                <a:gd name="T81" fmla="*/ 2147483647 h 69"/>
                <a:gd name="T82" fmla="*/ 2147483647 w 65"/>
                <a:gd name="T83" fmla="*/ 0 h 69"/>
                <a:gd name="T84" fmla="*/ 2147483647 w 65"/>
                <a:gd name="T85" fmla="*/ 2147483647 h 69"/>
                <a:gd name="T86" fmla="*/ 2147483647 w 65"/>
                <a:gd name="T87" fmla="*/ 2147483647 h 69"/>
                <a:gd name="T88" fmla="*/ 2147483647 w 65"/>
                <a:gd name="T89" fmla="*/ 2147483647 h 69"/>
                <a:gd name="T90" fmla="*/ 2147483647 w 65"/>
                <a:gd name="T91" fmla="*/ 2147483647 h 69"/>
                <a:gd name="T92" fmla="*/ 2147483647 w 65"/>
                <a:gd name="T93" fmla="*/ 2147483647 h 69"/>
                <a:gd name="T94" fmla="*/ 2147483647 w 65"/>
                <a:gd name="T95" fmla="*/ 2147483647 h 69"/>
                <a:gd name="T96" fmla="*/ 2147483647 w 65"/>
                <a:gd name="T97" fmla="*/ 2147483647 h 69"/>
                <a:gd name="T98" fmla="*/ 2147483647 w 65"/>
                <a:gd name="T99" fmla="*/ 2147483647 h 69"/>
                <a:gd name="T100" fmla="*/ 2147483647 w 65"/>
                <a:gd name="T101" fmla="*/ 2147483647 h 69"/>
                <a:gd name="T102" fmla="*/ 2147483647 w 65"/>
                <a:gd name="T103" fmla="*/ 2147483647 h 69"/>
                <a:gd name="T104" fmla="*/ 2147483647 w 65"/>
                <a:gd name="T105" fmla="*/ 2147483647 h 69"/>
                <a:gd name="T106" fmla="*/ 2147483647 w 65"/>
                <a:gd name="T107" fmla="*/ 2147483647 h 69"/>
                <a:gd name="T108" fmla="*/ 2147483647 w 65"/>
                <a:gd name="T109" fmla="*/ 2147483647 h 69"/>
                <a:gd name="T110" fmla="*/ 2147483647 w 65"/>
                <a:gd name="T111" fmla="*/ 2147483647 h 69"/>
                <a:gd name="T112" fmla="*/ 2147483647 w 65"/>
                <a:gd name="T113" fmla="*/ 2147483647 h 69"/>
                <a:gd name="T114" fmla="*/ 2147483647 w 65"/>
                <a:gd name="T115" fmla="*/ 2147483647 h 69"/>
                <a:gd name="T116" fmla="*/ 2147483647 w 65"/>
                <a:gd name="T117" fmla="*/ 2147483647 h 69"/>
                <a:gd name="T118" fmla="*/ 2147483647 w 65"/>
                <a:gd name="T119" fmla="*/ 2147483647 h 69"/>
                <a:gd name="T120" fmla="*/ 2147483647 w 65"/>
                <a:gd name="T121" fmla="*/ 2147483647 h 69"/>
                <a:gd name="T122" fmla="*/ 2147483647 w 65"/>
                <a:gd name="T123" fmla="*/ 2147483647 h 6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5"/>
                <a:gd name="T187" fmla="*/ 0 h 69"/>
                <a:gd name="T188" fmla="*/ 65 w 65"/>
                <a:gd name="T189" fmla="*/ 69 h 6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5" h="69">
                  <a:moveTo>
                    <a:pt x="3" y="68"/>
                  </a:moveTo>
                  <a:lnTo>
                    <a:pt x="3" y="68"/>
                  </a:lnTo>
                  <a:lnTo>
                    <a:pt x="4" y="66"/>
                  </a:lnTo>
                  <a:lnTo>
                    <a:pt x="5" y="66"/>
                  </a:lnTo>
                  <a:lnTo>
                    <a:pt x="3" y="68"/>
                  </a:lnTo>
                  <a:close/>
                  <a:moveTo>
                    <a:pt x="3" y="68"/>
                  </a:moveTo>
                  <a:lnTo>
                    <a:pt x="2" y="67"/>
                  </a:lnTo>
                  <a:lnTo>
                    <a:pt x="3" y="67"/>
                  </a:lnTo>
                  <a:lnTo>
                    <a:pt x="3" y="68"/>
                  </a:lnTo>
                  <a:close/>
                  <a:moveTo>
                    <a:pt x="2" y="67"/>
                  </a:moveTo>
                  <a:lnTo>
                    <a:pt x="2" y="67"/>
                  </a:lnTo>
                  <a:lnTo>
                    <a:pt x="5" y="66"/>
                  </a:lnTo>
                  <a:lnTo>
                    <a:pt x="5" y="67"/>
                  </a:lnTo>
                  <a:lnTo>
                    <a:pt x="2" y="67"/>
                  </a:lnTo>
                  <a:close/>
                  <a:moveTo>
                    <a:pt x="2" y="67"/>
                  </a:moveTo>
                  <a:lnTo>
                    <a:pt x="2" y="67"/>
                  </a:lnTo>
                  <a:lnTo>
                    <a:pt x="3" y="67"/>
                  </a:lnTo>
                  <a:lnTo>
                    <a:pt x="2" y="67"/>
                  </a:lnTo>
                  <a:close/>
                  <a:moveTo>
                    <a:pt x="2" y="67"/>
                  </a:moveTo>
                  <a:lnTo>
                    <a:pt x="2" y="66"/>
                  </a:lnTo>
                  <a:lnTo>
                    <a:pt x="5" y="66"/>
                  </a:lnTo>
                  <a:lnTo>
                    <a:pt x="5" y="67"/>
                  </a:lnTo>
                  <a:lnTo>
                    <a:pt x="2" y="67"/>
                  </a:lnTo>
                  <a:close/>
                  <a:moveTo>
                    <a:pt x="2" y="66"/>
                  </a:moveTo>
                  <a:lnTo>
                    <a:pt x="2" y="66"/>
                  </a:lnTo>
                  <a:lnTo>
                    <a:pt x="3" y="66"/>
                  </a:lnTo>
                  <a:lnTo>
                    <a:pt x="2" y="66"/>
                  </a:lnTo>
                  <a:close/>
                  <a:moveTo>
                    <a:pt x="2" y="66"/>
                  </a:moveTo>
                  <a:lnTo>
                    <a:pt x="2" y="65"/>
                  </a:lnTo>
                  <a:lnTo>
                    <a:pt x="5" y="66"/>
                  </a:lnTo>
                  <a:lnTo>
                    <a:pt x="2" y="66"/>
                  </a:lnTo>
                  <a:close/>
                  <a:moveTo>
                    <a:pt x="2" y="65"/>
                  </a:moveTo>
                  <a:lnTo>
                    <a:pt x="2" y="65"/>
                  </a:lnTo>
                  <a:lnTo>
                    <a:pt x="3" y="65"/>
                  </a:lnTo>
                  <a:lnTo>
                    <a:pt x="2" y="65"/>
                  </a:lnTo>
                  <a:close/>
                  <a:moveTo>
                    <a:pt x="2" y="65"/>
                  </a:moveTo>
                  <a:lnTo>
                    <a:pt x="2" y="64"/>
                  </a:lnTo>
                  <a:lnTo>
                    <a:pt x="5" y="65"/>
                  </a:lnTo>
                  <a:lnTo>
                    <a:pt x="5" y="66"/>
                  </a:lnTo>
                  <a:lnTo>
                    <a:pt x="2" y="65"/>
                  </a:lnTo>
                  <a:close/>
                  <a:moveTo>
                    <a:pt x="2" y="64"/>
                  </a:moveTo>
                  <a:lnTo>
                    <a:pt x="3" y="64"/>
                  </a:lnTo>
                  <a:lnTo>
                    <a:pt x="4" y="65"/>
                  </a:lnTo>
                  <a:lnTo>
                    <a:pt x="2" y="64"/>
                  </a:lnTo>
                  <a:close/>
                  <a:moveTo>
                    <a:pt x="3" y="64"/>
                  </a:moveTo>
                  <a:lnTo>
                    <a:pt x="3" y="64"/>
                  </a:lnTo>
                  <a:lnTo>
                    <a:pt x="5" y="65"/>
                  </a:lnTo>
                  <a:lnTo>
                    <a:pt x="5" y="66"/>
                  </a:lnTo>
                  <a:lnTo>
                    <a:pt x="3" y="64"/>
                  </a:lnTo>
                  <a:close/>
                  <a:moveTo>
                    <a:pt x="3" y="64"/>
                  </a:moveTo>
                  <a:lnTo>
                    <a:pt x="3" y="64"/>
                  </a:lnTo>
                  <a:lnTo>
                    <a:pt x="4" y="64"/>
                  </a:lnTo>
                  <a:lnTo>
                    <a:pt x="3" y="64"/>
                  </a:lnTo>
                  <a:close/>
                  <a:moveTo>
                    <a:pt x="3" y="64"/>
                  </a:moveTo>
                  <a:lnTo>
                    <a:pt x="4" y="62"/>
                  </a:lnTo>
                  <a:lnTo>
                    <a:pt x="6" y="64"/>
                  </a:lnTo>
                  <a:lnTo>
                    <a:pt x="5" y="65"/>
                  </a:lnTo>
                  <a:lnTo>
                    <a:pt x="3" y="64"/>
                  </a:lnTo>
                  <a:close/>
                  <a:moveTo>
                    <a:pt x="4" y="62"/>
                  </a:moveTo>
                  <a:lnTo>
                    <a:pt x="4" y="62"/>
                  </a:lnTo>
                  <a:lnTo>
                    <a:pt x="5" y="63"/>
                  </a:lnTo>
                  <a:lnTo>
                    <a:pt x="4" y="62"/>
                  </a:lnTo>
                  <a:close/>
                  <a:moveTo>
                    <a:pt x="4" y="62"/>
                  </a:moveTo>
                  <a:lnTo>
                    <a:pt x="5" y="61"/>
                  </a:lnTo>
                  <a:lnTo>
                    <a:pt x="7" y="63"/>
                  </a:lnTo>
                  <a:lnTo>
                    <a:pt x="6" y="64"/>
                  </a:lnTo>
                  <a:lnTo>
                    <a:pt x="4" y="62"/>
                  </a:lnTo>
                  <a:close/>
                  <a:moveTo>
                    <a:pt x="5" y="61"/>
                  </a:moveTo>
                  <a:lnTo>
                    <a:pt x="5" y="61"/>
                  </a:lnTo>
                  <a:lnTo>
                    <a:pt x="6" y="62"/>
                  </a:lnTo>
                  <a:lnTo>
                    <a:pt x="5" y="61"/>
                  </a:lnTo>
                  <a:close/>
                  <a:moveTo>
                    <a:pt x="5" y="61"/>
                  </a:moveTo>
                  <a:lnTo>
                    <a:pt x="6" y="60"/>
                  </a:lnTo>
                  <a:lnTo>
                    <a:pt x="8" y="62"/>
                  </a:lnTo>
                  <a:lnTo>
                    <a:pt x="7" y="63"/>
                  </a:lnTo>
                  <a:lnTo>
                    <a:pt x="5" y="61"/>
                  </a:lnTo>
                  <a:close/>
                  <a:moveTo>
                    <a:pt x="6" y="60"/>
                  </a:moveTo>
                  <a:lnTo>
                    <a:pt x="6" y="60"/>
                  </a:lnTo>
                  <a:lnTo>
                    <a:pt x="7" y="61"/>
                  </a:lnTo>
                  <a:lnTo>
                    <a:pt x="6" y="60"/>
                  </a:lnTo>
                  <a:close/>
                  <a:moveTo>
                    <a:pt x="6" y="60"/>
                  </a:moveTo>
                  <a:lnTo>
                    <a:pt x="7" y="59"/>
                  </a:lnTo>
                  <a:lnTo>
                    <a:pt x="8" y="61"/>
                  </a:lnTo>
                  <a:lnTo>
                    <a:pt x="8" y="62"/>
                  </a:lnTo>
                  <a:lnTo>
                    <a:pt x="6" y="60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7" y="60"/>
                  </a:lnTo>
                  <a:lnTo>
                    <a:pt x="7" y="59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9" y="61"/>
                  </a:lnTo>
                  <a:lnTo>
                    <a:pt x="8" y="61"/>
                  </a:lnTo>
                  <a:lnTo>
                    <a:pt x="7" y="59"/>
                  </a:lnTo>
                  <a:close/>
                  <a:moveTo>
                    <a:pt x="9" y="61"/>
                  </a:moveTo>
                  <a:lnTo>
                    <a:pt x="9" y="61"/>
                  </a:lnTo>
                  <a:lnTo>
                    <a:pt x="8" y="60"/>
                  </a:lnTo>
                  <a:lnTo>
                    <a:pt x="9" y="61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9" y="61"/>
                  </a:lnTo>
                  <a:lnTo>
                    <a:pt x="7" y="59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9" y="60"/>
                  </a:lnTo>
                  <a:lnTo>
                    <a:pt x="9" y="61"/>
                  </a:lnTo>
                  <a:lnTo>
                    <a:pt x="7" y="59"/>
                  </a:lnTo>
                  <a:close/>
                  <a:moveTo>
                    <a:pt x="10" y="60"/>
                  </a:moveTo>
                  <a:lnTo>
                    <a:pt x="9" y="60"/>
                  </a:lnTo>
                  <a:lnTo>
                    <a:pt x="8" y="60"/>
                  </a:lnTo>
                  <a:lnTo>
                    <a:pt x="10" y="60"/>
                  </a:lnTo>
                  <a:close/>
                  <a:moveTo>
                    <a:pt x="7" y="59"/>
                  </a:moveTo>
                  <a:lnTo>
                    <a:pt x="7" y="58"/>
                  </a:lnTo>
                  <a:lnTo>
                    <a:pt x="10" y="59"/>
                  </a:lnTo>
                  <a:lnTo>
                    <a:pt x="10" y="60"/>
                  </a:lnTo>
                  <a:lnTo>
                    <a:pt x="7" y="59"/>
                  </a:lnTo>
                  <a:close/>
                  <a:moveTo>
                    <a:pt x="10" y="59"/>
                  </a:moveTo>
                  <a:lnTo>
                    <a:pt x="10" y="59"/>
                  </a:lnTo>
                  <a:lnTo>
                    <a:pt x="9" y="59"/>
                  </a:lnTo>
                  <a:lnTo>
                    <a:pt x="10" y="59"/>
                  </a:lnTo>
                  <a:close/>
                  <a:moveTo>
                    <a:pt x="7" y="58"/>
                  </a:moveTo>
                  <a:lnTo>
                    <a:pt x="8" y="57"/>
                  </a:lnTo>
                  <a:lnTo>
                    <a:pt x="10" y="58"/>
                  </a:lnTo>
                  <a:lnTo>
                    <a:pt x="10" y="59"/>
                  </a:lnTo>
                  <a:lnTo>
                    <a:pt x="7" y="58"/>
                  </a:lnTo>
                  <a:close/>
                  <a:moveTo>
                    <a:pt x="8" y="57"/>
                  </a:moveTo>
                  <a:lnTo>
                    <a:pt x="8" y="57"/>
                  </a:lnTo>
                  <a:lnTo>
                    <a:pt x="9" y="57"/>
                  </a:lnTo>
                  <a:lnTo>
                    <a:pt x="8" y="57"/>
                  </a:lnTo>
                  <a:close/>
                  <a:moveTo>
                    <a:pt x="8" y="57"/>
                  </a:moveTo>
                  <a:lnTo>
                    <a:pt x="8" y="56"/>
                  </a:lnTo>
                  <a:lnTo>
                    <a:pt x="10" y="57"/>
                  </a:lnTo>
                  <a:lnTo>
                    <a:pt x="10" y="58"/>
                  </a:lnTo>
                  <a:lnTo>
                    <a:pt x="8" y="57"/>
                  </a:lnTo>
                  <a:close/>
                  <a:moveTo>
                    <a:pt x="8" y="56"/>
                  </a:moveTo>
                  <a:lnTo>
                    <a:pt x="8" y="56"/>
                  </a:lnTo>
                  <a:lnTo>
                    <a:pt x="9" y="56"/>
                  </a:lnTo>
                  <a:lnTo>
                    <a:pt x="8" y="56"/>
                  </a:lnTo>
                  <a:close/>
                  <a:moveTo>
                    <a:pt x="8" y="56"/>
                  </a:moveTo>
                  <a:lnTo>
                    <a:pt x="8" y="54"/>
                  </a:lnTo>
                  <a:lnTo>
                    <a:pt x="11" y="55"/>
                  </a:lnTo>
                  <a:lnTo>
                    <a:pt x="10" y="57"/>
                  </a:lnTo>
                  <a:lnTo>
                    <a:pt x="8" y="56"/>
                  </a:lnTo>
                  <a:close/>
                  <a:moveTo>
                    <a:pt x="8" y="54"/>
                  </a:moveTo>
                  <a:lnTo>
                    <a:pt x="8" y="54"/>
                  </a:lnTo>
                  <a:lnTo>
                    <a:pt x="10" y="55"/>
                  </a:lnTo>
                  <a:lnTo>
                    <a:pt x="8" y="54"/>
                  </a:lnTo>
                  <a:close/>
                  <a:moveTo>
                    <a:pt x="8" y="54"/>
                  </a:moveTo>
                  <a:lnTo>
                    <a:pt x="9" y="53"/>
                  </a:lnTo>
                  <a:lnTo>
                    <a:pt x="11" y="54"/>
                  </a:lnTo>
                  <a:lnTo>
                    <a:pt x="11" y="55"/>
                  </a:lnTo>
                  <a:lnTo>
                    <a:pt x="8" y="54"/>
                  </a:lnTo>
                  <a:close/>
                  <a:moveTo>
                    <a:pt x="11" y="54"/>
                  </a:moveTo>
                  <a:lnTo>
                    <a:pt x="11" y="54"/>
                  </a:lnTo>
                  <a:lnTo>
                    <a:pt x="10" y="53"/>
                  </a:lnTo>
                  <a:lnTo>
                    <a:pt x="11" y="54"/>
                  </a:lnTo>
                  <a:close/>
                  <a:moveTo>
                    <a:pt x="9" y="53"/>
                  </a:moveTo>
                  <a:lnTo>
                    <a:pt x="9" y="51"/>
                  </a:lnTo>
                  <a:lnTo>
                    <a:pt x="12" y="52"/>
                  </a:lnTo>
                  <a:lnTo>
                    <a:pt x="11" y="54"/>
                  </a:lnTo>
                  <a:lnTo>
                    <a:pt x="9" y="53"/>
                  </a:lnTo>
                  <a:close/>
                  <a:moveTo>
                    <a:pt x="12" y="52"/>
                  </a:moveTo>
                  <a:lnTo>
                    <a:pt x="12" y="52"/>
                  </a:lnTo>
                  <a:lnTo>
                    <a:pt x="10" y="52"/>
                  </a:lnTo>
                  <a:lnTo>
                    <a:pt x="12" y="52"/>
                  </a:lnTo>
                  <a:close/>
                  <a:moveTo>
                    <a:pt x="9" y="51"/>
                  </a:moveTo>
                  <a:lnTo>
                    <a:pt x="10" y="48"/>
                  </a:lnTo>
                  <a:lnTo>
                    <a:pt x="12" y="49"/>
                  </a:lnTo>
                  <a:lnTo>
                    <a:pt x="12" y="52"/>
                  </a:lnTo>
                  <a:lnTo>
                    <a:pt x="9" y="51"/>
                  </a:lnTo>
                  <a:close/>
                  <a:moveTo>
                    <a:pt x="10" y="48"/>
                  </a:moveTo>
                  <a:lnTo>
                    <a:pt x="10" y="48"/>
                  </a:lnTo>
                  <a:lnTo>
                    <a:pt x="11" y="49"/>
                  </a:lnTo>
                  <a:lnTo>
                    <a:pt x="10" y="48"/>
                  </a:lnTo>
                  <a:close/>
                  <a:moveTo>
                    <a:pt x="10" y="48"/>
                  </a:moveTo>
                  <a:lnTo>
                    <a:pt x="10" y="47"/>
                  </a:lnTo>
                  <a:lnTo>
                    <a:pt x="13" y="47"/>
                  </a:lnTo>
                  <a:lnTo>
                    <a:pt x="12" y="49"/>
                  </a:lnTo>
                  <a:lnTo>
                    <a:pt x="10" y="48"/>
                  </a:lnTo>
                  <a:close/>
                  <a:moveTo>
                    <a:pt x="13" y="47"/>
                  </a:moveTo>
                  <a:lnTo>
                    <a:pt x="13" y="47"/>
                  </a:lnTo>
                  <a:lnTo>
                    <a:pt x="12" y="47"/>
                  </a:lnTo>
                  <a:lnTo>
                    <a:pt x="13" y="47"/>
                  </a:lnTo>
                  <a:close/>
                  <a:moveTo>
                    <a:pt x="10" y="47"/>
                  </a:moveTo>
                  <a:lnTo>
                    <a:pt x="11" y="45"/>
                  </a:lnTo>
                  <a:lnTo>
                    <a:pt x="13" y="46"/>
                  </a:lnTo>
                  <a:lnTo>
                    <a:pt x="13" y="47"/>
                  </a:lnTo>
                  <a:lnTo>
                    <a:pt x="10" y="47"/>
                  </a:lnTo>
                  <a:close/>
                  <a:moveTo>
                    <a:pt x="13" y="46"/>
                  </a:moveTo>
                  <a:lnTo>
                    <a:pt x="13" y="46"/>
                  </a:lnTo>
                  <a:lnTo>
                    <a:pt x="12" y="46"/>
                  </a:lnTo>
                  <a:lnTo>
                    <a:pt x="13" y="46"/>
                  </a:lnTo>
                  <a:close/>
                  <a:moveTo>
                    <a:pt x="11" y="45"/>
                  </a:moveTo>
                  <a:lnTo>
                    <a:pt x="11" y="44"/>
                  </a:lnTo>
                  <a:lnTo>
                    <a:pt x="13" y="44"/>
                  </a:lnTo>
                  <a:lnTo>
                    <a:pt x="13" y="46"/>
                  </a:lnTo>
                  <a:lnTo>
                    <a:pt x="11" y="45"/>
                  </a:lnTo>
                  <a:close/>
                  <a:moveTo>
                    <a:pt x="11" y="44"/>
                  </a:moveTo>
                  <a:lnTo>
                    <a:pt x="11" y="44"/>
                  </a:lnTo>
                  <a:lnTo>
                    <a:pt x="12" y="44"/>
                  </a:lnTo>
                  <a:lnTo>
                    <a:pt x="11" y="44"/>
                  </a:lnTo>
                  <a:close/>
                  <a:moveTo>
                    <a:pt x="11" y="44"/>
                  </a:moveTo>
                  <a:lnTo>
                    <a:pt x="11" y="43"/>
                  </a:lnTo>
                  <a:lnTo>
                    <a:pt x="14" y="43"/>
                  </a:lnTo>
                  <a:lnTo>
                    <a:pt x="13" y="44"/>
                  </a:lnTo>
                  <a:lnTo>
                    <a:pt x="11" y="44"/>
                  </a:lnTo>
                  <a:close/>
                  <a:moveTo>
                    <a:pt x="14" y="43"/>
                  </a:moveTo>
                  <a:lnTo>
                    <a:pt x="14" y="43"/>
                  </a:lnTo>
                  <a:lnTo>
                    <a:pt x="12" y="43"/>
                  </a:lnTo>
                  <a:lnTo>
                    <a:pt x="14" y="43"/>
                  </a:lnTo>
                  <a:close/>
                  <a:moveTo>
                    <a:pt x="11" y="43"/>
                  </a:moveTo>
                  <a:lnTo>
                    <a:pt x="11" y="41"/>
                  </a:lnTo>
                  <a:lnTo>
                    <a:pt x="14" y="42"/>
                  </a:lnTo>
                  <a:lnTo>
                    <a:pt x="14" y="43"/>
                  </a:lnTo>
                  <a:lnTo>
                    <a:pt x="11" y="43"/>
                  </a:lnTo>
                  <a:close/>
                  <a:moveTo>
                    <a:pt x="14" y="42"/>
                  </a:moveTo>
                  <a:lnTo>
                    <a:pt x="14" y="42"/>
                  </a:lnTo>
                  <a:lnTo>
                    <a:pt x="12" y="42"/>
                  </a:lnTo>
                  <a:lnTo>
                    <a:pt x="14" y="42"/>
                  </a:lnTo>
                  <a:close/>
                  <a:moveTo>
                    <a:pt x="11" y="42"/>
                  </a:moveTo>
                  <a:lnTo>
                    <a:pt x="11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1" y="42"/>
                  </a:lnTo>
                  <a:close/>
                  <a:moveTo>
                    <a:pt x="14" y="40"/>
                  </a:moveTo>
                  <a:lnTo>
                    <a:pt x="14" y="40"/>
                  </a:lnTo>
                  <a:lnTo>
                    <a:pt x="12" y="40"/>
                  </a:lnTo>
                  <a:lnTo>
                    <a:pt x="14" y="40"/>
                  </a:lnTo>
                  <a:close/>
                  <a:moveTo>
                    <a:pt x="11" y="41"/>
                  </a:moveTo>
                  <a:lnTo>
                    <a:pt x="11" y="40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1" y="41"/>
                  </a:lnTo>
                  <a:close/>
                  <a:moveTo>
                    <a:pt x="14" y="39"/>
                  </a:moveTo>
                  <a:lnTo>
                    <a:pt x="14" y="39"/>
                  </a:lnTo>
                  <a:lnTo>
                    <a:pt x="12" y="40"/>
                  </a:lnTo>
                  <a:lnTo>
                    <a:pt x="14" y="39"/>
                  </a:lnTo>
                  <a:close/>
                  <a:moveTo>
                    <a:pt x="11" y="40"/>
                  </a:moveTo>
                  <a:lnTo>
                    <a:pt x="11" y="40"/>
                  </a:lnTo>
                  <a:lnTo>
                    <a:pt x="14" y="39"/>
                  </a:lnTo>
                  <a:lnTo>
                    <a:pt x="11" y="40"/>
                  </a:lnTo>
                  <a:close/>
                  <a:moveTo>
                    <a:pt x="11" y="40"/>
                  </a:moveTo>
                  <a:lnTo>
                    <a:pt x="11" y="40"/>
                  </a:lnTo>
                  <a:lnTo>
                    <a:pt x="12" y="40"/>
                  </a:lnTo>
                  <a:lnTo>
                    <a:pt x="11" y="40"/>
                  </a:lnTo>
                  <a:close/>
                  <a:moveTo>
                    <a:pt x="11" y="40"/>
                  </a:moveTo>
                  <a:lnTo>
                    <a:pt x="11" y="40"/>
                  </a:lnTo>
                  <a:lnTo>
                    <a:pt x="13" y="39"/>
                  </a:lnTo>
                  <a:lnTo>
                    <a:pt x="14" y="39"/>
                  </a:lnTo>
                  <a:lnTo>
                    <a:pt x="11" y="40"/>
                  </a:lnTo>
                  <a:close/>
                  <a:moveTo>
                    <a:pt x="11" y="40"/>
                  </a:moveTo>
                  <a:lnTo>
                    <a:pt x="11" y="39"/>
                  </a:lnTo>
                  <a:lnTo>
                    <a:pt x="12" y="39"/>
                  </a:lnTo>
                  <a:lnTo>
                    <a:pt x="11" y="40"/>
                  </a:lnTo>
                  <a:close/>
                  <a:moveTo>
                    <a:pt x="11" y="39"/>
                  </a:moveTo>
                  <a:lnTo>
                    <a:pt x="11" y="36"/>
                  </a:lnTo>
                  <a:lnTo>
                    <a:pt x="13" y="36"/>
                  </a:lnTo>
                  <a:lnTo>
                    <a:pt x="13" y="39"/>
                  </a:lnTo>
                  <a:lnTo>
                    <a:pt x="11" y="39"/>
                  </a:lnTo>
                  <a:close/>
                  <a:moveTo>
                    <a:pt x="13" y="35"/>
                  </a:moveTo>
                  <a:lnTo>
                    <a:pt x="13" y="36"/>
                  </a:lnTo>
                  <a:lnTo>
                    <a:pt x="12" y="36"/>
                  </a:lnTo>
                  <a:lnTo>
                    <a:pt x="13" y="35"/>
                  </a:lnTo>
                  <a:close/>
                  <a:moveTo>
                    <a:pt x="11" y="38"/>
                  </a:moveTo>
                  <a:lnTo>
                    <a:pt x="11" y="37"/>
                  </a:lnTo>
                  <a:lnTo>
                    <a:pt x="12" y="35"/>
                  </a:lnTo>
                  <a:lnTo>
                    <a:pt x="13" y="35"/>
                  </a:lnTo>
                  <a:lnTo>
                    <a:pt x="11" y="38"/>
                  </a:lnTo>
                  <a:close/>
                  <a:moveTo>
                    <a:pt x="11" y="37"/>
                  </a:moveTo>
                  <a:lnTo>
                    <a:pt x="10" y="36"/>
                  </a:lnTo>
                  <a:lnTo>
                    <a:pt x="11" y="34"/>
                  </a:lnTo>
                  <a:lnTo>
                    <a:pt x="12" y="35"/>
                  </a:lnTo>
                  <a:lnTo>
                    <a:pt x="11" y="37"/>
                  </a:lnTo>
                  <a:close/>
                  <a:moveTo>
                    <a:pt x="11" y="34"/>
                  </a:moveTo>
                  <a:lnTo>
                    <a:pt x="11" y="34"/>
                  </a:lnTo>
                  <a:lnTo>
                    <a:pt x="11" y="35"/>
                  </a:lnTo>
                  <a:lnTo>
                    <a:pt x="11" y="34"/>
                  </a:lnTo>
                  <a:close/>
                  <a:moveTo>
                    <a:pt x="10" y="37"/>
                  </a:moveTo>
                  <a:lnTo>
                    <a:pt x="9" y="36"/>
                  </a:lnTo>
                  <a:lnTo>
                    <a:pt x="10" y="34"/>
                  </a:lnTo>
                  <a:lnTo>
                    <a:pt x="11" y="34"/>
                  </a:lnTo>
                  <a:lnTo>
                    <a:pt x="10" y="37"/>
                  </a:lnTo>
                  <a:close/>
                  <a:moveTo>
                    <a:pt x="10" y="34"/>
                  </a:moveTo>
                  <a:lnTo>
                    <a:pt x="10" y="34"/>
                  </a:lnTo>
                  <a:lnTo>
                    <a:pt x="10" y="35"/>
                  </a:lnTo>
                  <a:lnTo>
                    <a:pt x="10" y="34"/>
                  </a:lnTo>
                  <a:close/>
                  <a:moveTo>
                    <a:pt x="9" y="36"/>
                  </a:moveTo>
                  <a:lnTo>
                    <a:pt x="8" y="36"/>
                  </a:lnTo>
                  <a:lnTo>
                    <a:pt x="9" y="33"/>
                  </a:lnTo>
                  <a:lnTo>
                    <a:pt x="10" y="34"/>
                  </a:lnTo>
                  <a:lnTo>
                    <a:pt x="9" y="36"/>
                  </a:lnTo>
                  <a:close/>
                  <a:moveTo>
                    <a:pt x="9" y="33"/>
                  </a:moveTo>
                  <a:lnTo>
                    <a:pt x="9" y="33"/>
                  </a:lnTo>
                  <a:lnTo>
                    <a:pt x="9" y="35"/>
                  </a:lnTo>
                  <a:lnTo>
                    <a:pt x="9" y="33"/>
                  </a:lnTo>
                  <a:close/>
                  <a:moveTo>
                    <a:pt x="8" y="36"/>
                  </a:moveTo>
                  <a:lnTo>
                    <a:pt x="6" y="36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8" y="36"/>
                  </a:lnTo>
                  <a:close/>
                  <a:moveTo>
                    <a:pt x="6" y="36"/>
                  </a:moveTo>
                  <a:lnTo>
                    <a:pt x="6" y="36"/>
                  </a:lnTo>
                  <a:lnTo>
                    <a:pt x="7" y="34"/>
                  </a:lnTo>
                  <a:lnTo>
                    <a:pt x="6" y="36"/>
                  </a:lnTo>
                  <a:close/>
                  <a:moveTo>
                    <a:pt x="6" y="36"/>
                  </a:moveTo>
                  <a:lnTo>
                    <a:pt x="4" y="35"/>
                  </a:lnTo>
                  <a:lnTo>
                    <a:pt x="5" y="32"/>
                  </a:lnTo>
                  <a:lnTo>
                    <a:pt x="7" y="33"/>
                  </a:lnTo>
                  <a:lnTo>
                    <a:pt x="6" y="36"/>
                  </a:lnTo>
                  <a:close/>
                  <a:moveTo>
                    <a:pt x="4" y="35"/>
                  </a:moveTo>
                  <a:lnTo>
                    <a:pt x="4" y="35"/>
                  </a:lnTo>
                  <a:lnTo>
                    <a:pt x="5" y="34"/>
                  </a:lnTo>
                  <a:lnTo>
                    <a:pt x="4" y="35"/>
                  </a:lnTo>
                  <a:close/>
                  <a:moveTo>
                    <a:pt x="4" y="35"/>
                  </a:moveTo>
                  <a:lnTo>
                    <a:pt x="3" y="34"/>
                  </a:lnTo>
                  <a:lnTo>
                    <a:pt x="5" y="32"/>
                  </a:lnTo>
                  <a:lnTo>
                    <a:pt x="4" y="35"/>
                  </a:lnTo>
                  <a:close/>
                  <a:moveTo>
                    <a:pt x="3" y="34"/>
                  </a:moveTo>
                  <a:lnTo>
                    <a:pt x="3" y="34"/>
                  </a:lnTo>
                  <a:lnTo>
                    <a:pt x="4" y="33"/>
                  </a:lnTo>
                  <a:lnTo>
                    <a:pt x="3" y="34"/>
                  </a:lnTo>
                  <a:close/>
                  <a:moveTo>
                    <a:pt x="3" y="34"/>
                  </a:moveTo>
                  <a:lnTo>
                    <a:pt x="3" y="34"/>
                  </a:lnTo>
                  <a:lnTo>
                    <a:pt x="4" y="32"/>
                  </a:lnTo>
                  <a:lnTo>
                    <a:pt x="5" y="32"/>
                  </a:lnTo>
                  <a:lnTo>
                    <a:pt x="3" y="34"/>
                  </a:lnTo>
                  <a:close/>
                  <a:moveTo>
                    <a:pt x="3" y="34"/>
                  </a:moveTo>
                  <a:lnTo>
                    <a:pt x="2" y="34"/>
                  </a:lnTo>
                  <a:lnTo>
                    <a:pt x="3" y="33"/>
                  </a:lnTo>
                  <a:lnTo>
                    <a:pt x="3" y="34"/>
                  </a:lnTo>
                  <a:close/>
                  <a:moveTo>
                    <a:pt x="2" y="34"/>
                  </a:moveTo>
                  <a:lnTo>
                    <a:pt x="2" y="33"/>
                  </a:lnTo>
                  <a:lnTo>
                    <a:pt x="3" y="31"/>
                  </a:lnTo>
                  <a:lnTo>
                    <a:pt x="4" y="32"/>
                  </a:lnTo>
                  <a:lnTo>
                    <a:pt x="2" y="34"/>
                  </a:lnTo>
                  <a:close/>
                  <a:moveTo>
                    <a:pt x="2" y="33"/>
                  </a:moveTo>
                  <a:lnTo>
                    <a:pt x="1" y="33"/>
                  </a:lnTo>
                  <a:lnTo>
                    <a:pt x="2" y="32"/>
                  </a:lnTo>
                  <a:lnTo>
                    <a:pt x="2" y="33"/>
                  </a:lnTo>
                  <a:close/>
                  <a:moveTo>
                    <a:pt x="1" y="33"/>
                  </a:moveTo>
                  <a:lnTo>
                    <a:pt x="1" y="32"/>
                  </a:lnTo>
                  <a:lnTo>
                    <a:pt x="3" y="31"/>
                  </a:lnTo>
                  <a:lnTo>
                    <a:pt x="4" y="31"/>
                  </a:lnTo>
                  <a:lnTo>
                    <a:pt x="1" y="33"/>
                  </a:lnTo>
                  <a:close/>
                  <a:moveTo>
                    <a:pt x="1" y="32"/>
                  </a:moveTo>
                  <a:lnTo>
                    <a:pt x="1" y="32"/>
                  </a:lnTo>
                  <a:lnTo>
                    <a:pt x="2" y="31"/>
                  </a:lnTo>
                  <a:lnTo>
                    <a:pt x="1" y="32"/>
                  </a:lnTo>
                  <a:close/>
                  <a:moveTo>
                    <a:pt x="1" y="32"/>
                  </a:moveTo>
                  <a:lnTo>
                    <a:pt x="1" y="32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1" y="32"/>
                  </a:lnTo>
                  <a:close/>
                  <a:moveTo>
                    <a:pt x="1" y="32"/>
                  </a:moveTo>
                  <a:lnTo>
                    <a:pt x="0" y="31"/>
                  </a:lnTo>
                  <a:lnTo>
                    <a:pt x="2" y="31"/>
                  </a:lnTo>
                  <a:lnTo>
                    <a:pt x="1" y="32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0" y="31"/>
                  </a:lnTo>
                  <a:close/>
                  <a:moveTo>
                    <a:pt x="0" y="31"/>
                  </a:moveTo>
                  <a:lnTo>
                    <a:pt x="0" y="30"/>
                  </a:lnTo>
                  <a:lnTo>
                    <a:pt x="3" y="30"/>
                  </a:lnTo>
                  <a:lnTo>
                    <a:pt x="0" y="31"/>
                  </a:lnTo>
                  <a:close/>
                  <a:moveTo>
                    <a:pt x="0" y="30"/>
                  </a:moveTo>
                  <a:lnTo>
                    <a:pt x="0" y="30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0" y="30"/>
                  </a:lnTo>
                  <a:close/>
                  <a:moveTo>
                    <a:pt x="0" y="30"/>
                  </a:moveTo>
                  <a:lnTo>
                    <a:pt x="0" y="29"/>
                  </a:lnTo>
                  <a:lnTo>
                    <a:pt x="1" y="29"/>
                  </a:lnTo>
                  <a:lnTo>
                    <a:pt x="0" y="30"/>
                  </a:lnTo>
                  <a:close/>
                  <a:moveTo>
                    <a:pt x="0" y="29"/>
                  </a:moveTo>
                  <a:lnTo>
                    <a:pt x="0" y="28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0" y="29"/>
                  </a:lnTo>
                  <a:close/>
                  <a:moveTo>
                    <a:pt x="3" y="29"/>
                  </a:moveTo>
                  <a:lnTo>
                    <a:pt x="3" y="29"/>
                  </a:lnTo>
                  <a:lnTo>
                    <a:pt x="2" y="29"/>
                  </a:lnTo>
                  <a:lnTo>
                    <a:pt x="3" y="29"/>
                  </a:lnTo>
                  <a:close/>
                  <a:moveTo>
                    <a:pt x="0" y="29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0" y="29"/>
                  </a:lnTo>
                  <a:close/>
                  <a:moveTo>
                    <a:pt x="0" y="28"/>
                  </a:moveTo>
                  <a:lnTo>
                    <a:pt x="0" y="28"/>
                  </a:lnTo>
                  <a:lnTo>
                    <a:pt x="2" y="28"/>
                  </a:lnTo>
                  <a:lnTo>
                    <a:pt x="0" y="28"/>
                  </a:lnTo>
                  <a:close/>
                  <a:moveTo>
                    <a:pt x="0" y="28"/>
                  </a:moveTo>
                  <a:lnTo>
                    <a:pt x="0" y="27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0" y="28"/>
                  </a:lnTo>
                  <a:close/>
                  <a:moveTo>
                    <a:pt x="0" y="27"/>
                  </a:moveTo>
                  <a:lnTo>
                    <a:pt x="0" y="27"/>
                  </a:lnTo>
                  <a:lnTo>
                    <a:pt x="2" y="27"/>
                  </a:lnTo>
                  <a:lnTo>
                    <a:pt x="0" y="27"/>
                  </a:lnTo>
                  <a:close/>
                  <a:moveTo>
                    <a:pt x="0" y="27"/>
                  </a:moveTo>
                  <a:lnTo>
                    <a:pt x="1" y="26"/>
                  </a:lnTo>
                  <a:lnTo>
                    <a:pt x="3" y="27"/>
                  </a:lnTo>
                  <a:lnTo>
                    <a:pt x="0" y="27"/>
                  </a:lnTo>
                  <a:close/>
                  <a:moveTo>
                    <a:pt x="1" y="26"/>
                  </a:moveTo>
                  <a:lnTo>
                    <a:pt x="1" y="25"/>
                  </a:lnTo>
                  <a:lnTo>
                    <a:pt x="2" y="26"/>
                  </a:lnTo>
                  <a:lnTo>
                    <a:pt x="1" y="26"/>
                  </a:lnTo>
                  <a:close/>
                  <a:moveTo>
                    <a:pt x="1" y="25"/>
                  </a:moveTo>
                  <a:lnTo>
                    <a:pt x="2" y="25"/>
                  </a:lnTo>
                  <a:lnTo>
                    <a:pt x="3" y="27"/>
                  </a:lnTo>
                  <a:lnTo>
                    <a:pt x="1" y="25"/>
                  </a:lnTo>
                  <a:close/>
                  <a:moveTo>
                    <a:pt x="2" y="25"/>
                  </a:moveTo>
                  <a:lnTo>
                    <a:pt x="2" y="25"/>
                  </a:lnTo>
                  <a:lnTo>
                    <a:pt x="2" y="26"/>
                  </a:lnTo>
                  <a:lnTo>
                    <a:pt x="2" y="25"/>
                  </a:lnTo>
                  <a:close/>
                  <a:moveTo>
                    <a:pt x="2" y="25"/>
                  </a:moveTo>
                  <a:lnTo>
                    <a:pt x="2" y="24"/>
                  </a:lnTo>
                  <a:lnTo>
                    <a:pt x="3" y="27"/>
                  </a:lnTo>
                  <a:lnTo>
                    <a:pt x="2" y="25"/>
                  </a:lnTo>
                  <a:close/>
                  <a:moveTo>
                    <a:pt x="2" y="24"/>
                  </a:moveTo>
                  <a:lnTo>
                    <a:pt x="3" y="24"/>
                  </a:lnTo>
                  <a:lnTo>
                    <a:pt x="3" y="26"/>
                  </a:lnTo>
                  <a:lnTo>
                    <a:pt x="2" y="24"/>
                  </a:lnTo>
                  <a:close/>
                  <a:moveTo>
                    <a:pt x="3" y="24"/>
                  </a:moveTo>
                  <a:lnTo>
                    <a:pt x="3" y="24"/>
                  </a:lnTo>
                  <a:lnTo>
                    <a:pt x="3" y="27"/>
                  </a:lnTo>
                  <a:lnTo>
                    <a:pt x="3" y="24"/>
                  </a:lnTo>
                  <a:close/>
                  <a:moveTo>
                    <a:pt x="3" y="24"/>
                  </a:moveTo>
                  <a:lnTo>
                    <a:pt x="4" y="24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3" y="24"/>
                  </a:lnTo>
                  <a:close/>
                  <a:moveTo>
                    <a:pt x="4" y="24"/>
                  </a:moveTo>
                  <a:lnTo>
                    <a:pt x="4" y="24"/>
                  </a:lnTo>
                  <a:lnTo>
                    <a:pt x="4" y="26"/>
                  </a:lnTo>
                  <a:lnTo>
                    <a:pt x="4" y="24"/>
                  </a:lnTo>
                  <a:close/>
                  <a:moveTo>
                    <a:pt x="4" y="24"/>
                  </a:moveTo>
                  <a:lnTo>
                    <a:pt x="5" y="25"/>
                  </a:lnTo>
                  <a:lnTo>
                    <a:pt x="4" y="27"/>
                  </a:lnTo>
                  <a:lnTo>
                    <a:pt x="4" y="24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4" y="26"/>
                  </a:lnTo>
                  <a:lnTo>
                    <a:pt x="5" y="25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4" y="27"/>
                  </a:lnTo>
                  <a:lnTo>
                    <a:pt x="5" y="25"/>
                  </a:lnTo>
                  <a:close/>
                  <a:moveTo>
                    <a:pt x="5" y="25"/>
                  </a:moveTo>
                  <a:lnTo>
                    <a:pt x="6" y="25"/>
                  </a:lnTo>
                  <a:lnTo>
                    <a:pt x="5" y="26"/>
                  </a:lnTo>
                  <a:lnTo>
                    <a:pt x="5" y="25"/>
                  </a:lnTo>
                  <a:close/>
                  <a:moveTo>
                    <a:pt x="6" y="25"/>
                  </a:moveTo>
                  <a:lnTo>
                    <a:pt x="7" y="26"/>
                  </a:lnTo>
                  <a:lnTo>
                    <a:pt x="5" y="28"/>
                  </a:lnTo>
                  <a:lnTo>
                    <a:pt x="4" y="27"/>
                  </a:lnTo>
                  <a:lnTo>
                    <a:pt x="6" y="25"/>
                  </a:lnTo>
                  <a:close/>
                  <a:moveTo>
                    <a:pt x="7" y="26"/>
                  </a:move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close/>
                  <a:moveTo>
                    <a:pt x="7" y="26"/>
                  </a:moveTo>
                  <a:lnTo>
                    <a:pt x="8" y="27"/>
                  </a:lnTo>
                  <a:lnTo>
                    <a:pt x="6" y="29"/>
                  </a:lnTo>
                  <a:lnTo>
                    <a:pt x="5" y="28"/>
                  </a:lnTo>
                  <a:lnTo>
                    <a:pt x="7" y="26"/>
                  </a:lnTo>
                  <a:close/>
                  <a:moveTo>
                    <a:pt x="6" y="29"/>
                  </a:moveTo>
                  <a:lnTo>
                    <a:pt x="6" y="29"/>
                  </a:lnTo>
                  <a:lnTo>
                    <a:pt x="7" y="28"/>
                  </a:lnTo>
                  <a:lnTo>
                    <a:pt x="6" y="29"/>
                  </a:lnTo>
                  <a:close/>
                  <a:moveTo>
                    <a:pt x="8" y="27"/>
                  </a:moveTo>
                  <a:lnTo>
                    <a:pt x="9" y="27"/>
                  </a:lnTo>
                  <a:lnTo>
                    <a:pt x="7" y="30"/>
                  </a:lnTo>
                  <a:lnTo>
                    <a:pt x="6" y="29"/>
                  </a:lnTo>
                  <a:lnTo>
                    <a:pt x="8" y="27"/>
                  </a:lnTo>
                  <a:close/>
                  <a:moveTo>
                    <a:pt x="7" y="30"/>
                  </a:moveTo>
                  <a:lnTo>
                    <a:pt x="7" y="30"/>
                  </a:lnTo>
                  <a:lnTo>
                    <a:pt x="8" y="28"/>
                  </a:lnTo>
                  <a:lnTo>
                    <a:pt x="7" y="30"/>
                  </a:lnTo>
                  <a:close/>
                  <a:moveTo>
                    <a:pt x="9" y="27"/>
                  </a:moveTo>
                  <a:lnTo>
                    <a:pt x="10" y="28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9" y="27"/>
                  </a:lnTo>
                  <a:close/>
                  <a:moveTo>
                    <a:pt x="8" y="30"/>
                  </a:moveTo>
                  <a:lnTo>
                    <a:pt x="8" y="30"/>
                  </a:lnTo>
                  <a:lnTo>
                    <a:pt x="9" y="29"/>
                  </a:lnTo>
                  <a:lnTo>
                    <a:pt x="8" y="30"/>
                  </a:lnTo>
                  <a:close/>
                  <a:moveTo>
                    <a:pt x="10" y="28"/>
                  </a:moveTo>
                  <a:lnTo>
                    <a:pt x="11" y="29"/>
                  </a:lnTo>
                  <a:lnTo>
                    <a:pt x="10" y="31"/>
                  </a:lnTo>
                  <a:lnTo>
                    <a:pt x="8" y="30"/>
                  </a:lnTo>
                  <a:lnTo>
                    <a:pt x="10" y="28"/>
                  </a:lnTo>
                  <a:close/>
                  <a:moveTo>
                    <a:pt x="10" y="31"/>
                  </a:moveTo>
                  <a:lnTo>
                    <a:pt x="10" y="31"/>
                  </a:lnTo>
                  <a:lnTo>
                    <a:pt x="10" y="30"/>
                  </a:lnTo>
                  <a:lnTo>
                    <a:pt x="10" y="31"/>
                  </a:lnTo>
                  <a:close/>
                  <a:moveTo>
                    <a:pt x="10" y="29"/>
                  </a:moveTo>
                  <a:lnTo>
                    <a:pt x="12" y="29"/>
                  </a:lnTo>
                  <a:lnTo>
                    <a:pt x="12" y="31"/>
                  </a:lnTo>
                  <a:lnTo>
                    <a:pt x="10" y="31"/>
                  </a:lnTo>
                  <a:lnTo>
                    <a:pt x="10" y="29"/>
                  </a:lnTo>
                  <a:close/>
                  <a:moveTo>
                    <a:pt x="12" y="31"/>
                  </a:moveTo>
                  <a:lnTo>
                    <a:pt x="12" y="31"/>
                  </a:lnTo>
                  <a:lnTo>
                    <a:pt x="12" y="30"/>
                  </a:lnTo>
                  <a:lnTo>
                    <a:pt x="12" y="31"/>
                  </a:lnTo>
                  <a:close/>
                  <a:moveTo>
                    <a:pt x="12" y="29"/>
                  </a:moveTo>
                  <a:lnTo>
                    <a:pt x="13" y="29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2" y="29"/>
                  </a:lnTo>
                  <a:close/>
                  <a:moveTo>
                    <a:pt x="13" y="29"/>
                  </a:moveTo>
                  <a:lnTo>
                    <a:pt x="13" y="29"/>
                  </a:lnTo>
                  <a:lnTo>
                    <a:pt x="13" y="30"/>
                  </a:lnTo>
                  <a:lnTo>
                    <a:pt x="13" y="29"/>
                  </a:lnTo>
                  <a:close/>
                  <a:moveTo>
                    <a:pt x="13" y="29"/>
                  </a:moveTo>
                  <a:lnTo>
                    <a:pt x="16" y="29"/>
                  </a:lnTo>
                  <a:lnTo>
                    <a:pt x="16" y="31"/>
                  </a:lnTo>
                  <a:lnTo>
                    <a:pt x="13" y="31"/>
                  </a:lnTo>
                  <a:lnTo>
                    <a:pt x="13" y="29"/>
                  </a:lnTo>
                  <a:close/>
                  <a:moveTo>
                    <a:pt x="16" y="31"/>
                  </a:moveTo>
                  <a:lnTo>
                    <a:pt x="16" y="31"/>
                  </a:lnTo>
                  <a:lnTo>
                    <a:pt x="16" y="30"/>
                  </a:lnTo>
                  <a:lnTo>
                    <a:pt x="16" y="31"/>
                  </a:lnTo>
                  <a:close/>
                  <a:moveTo>
                    <a:pt x="16" y="29"/>
                  </a:moveTo>
                  <a:lnTo>
                    <a:pt x="18" y="29"/>
                  </a:lnTo>
                  <a:lnTo>
                    <a:pt x="18" y="31"/>
                  </a:lnTo>
                  <a:lnTo>
                    <a:pt x="16" y="31"/>
                  </a:lnTo>
                  <a:lnTo>
                    <a:pt x="16" y="29"/>
                  </a:lnTo>
                  <a:close/>
                  <a:moveTo>
                    <a:pt x="18" y="29"/>
                  </a:moveTo>
                  <a:lnTo>
                    <a:pt x="18" y="29"/>
                  </a:lnTo>
                  <a:lnTo>
                    <a:pt x="18" y="30"/>
                  </a:lnTo>
                  <a:lnTo>
                    <a:pt x="18" y="29"/>
                  </a:lnTo>
                  <a:close/>
                  <a:moveTo>
                    <a:pt x="18" y="29"/>
                  </a:moveTo>
                  <a:lnTo>
                    <a:pt x="21" y="29"/>
                  </a:lnTo>
                  <a:lnTo>
                    <a:pt x="21" y="31"/>
                  </a:lnTo>
                  <a:lnTo>
                    <a:pt x="18" y="31"/>
                  </a:lnTo>
                  <a:lnTo>
                    <a:pt x="18" y="29"/>
                  </a:lnTo>
                  <a:close/>
                  <a:moveTo>
                    <a:pt x="21" y="29"/>
                  </a:moveTo>
                  <a:lnTo>
                    <a:pt x="21" y="29"/>
                  </a:lnTo>
                  <a:lnTo>
                    <a:pt x="21" y="30"/>
                  </a:lnTo>
                  <a:lnTo>
                    <a:pt x="21" y="29"/>
                  </a:lnTo>
                  <a:close/>
                  <a:moveTo>
                    <a:pt x="21" y="29"/>
                  </a:moveTo>
                  <a:lnTo>
                    <a:pt x="22" y="29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21" y="29"/>
                  </a:lnTo>
                  <a:close/>
                  <a:moveTo>
                    <a:pt x="22" y="32"/>
                  </a:moveTo>
                  <a:lnTo>
                    <a:pt x="22" y="31"/>
                  </a:lnTo>
                  <a:lnTo>
                    <a:pt x="22" y="30"/>
                  </a:lnTo>
                  <a:lnTo>
                    <a:pt x="22" y="32"/>
                  </a:lnTo>
                  <a:close/>
                  <a:moveTo>
                    <a:pt x="22" y="29"/>
                  </a:moveTo>
                  <a:lnTo>
                    <a:pt x="23" y="29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2" y="29"/>
                  </a:lnTo>
                  <a:close/>
                  <a:moveTo>
                    <a:pt x="23" y="29"/>
                  </a:moveTo>
                  <a:lnTo>
                    <a:pt x="23" y="29"/>
                  </a:lnTo>
                  <a:lnTo>
                    <a:pt x="23" y="30"/>
                  </a:lnTo>
                  <a:lnTo>
                    <a:pt x="23" y="29"/>
                  </a:lnTo>
                  <a:close/>
                  <a:moveTo>
                    <a:pt x="23" y="29"/>
                  </a:moveTo>
                  <a:lnTo>
                    <a:pt x="24" y="29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3" y="29"/>
                  </a:lnTo>
                  <a:close/>
                  <a:moveTo>
                    <a:pt x="24" y="29"/>
                  </a:moveTo>
                  <a:lnTo>
                    <a:pt x="24" y="29"/>
                  </a:lnTo>
                  <a:lnTo>
                    <a:pt x="24" y="31"/>
                  </a:lnTo>
                  <a:lnTo>
                    <a:pt x="24" y="29"/>
                  </a:lnTo>
                  <a:close/>
                  <a:moveTo>
                    <a:pt x="24" y="29"/>
                  </a:moveTo>
                  <a:lnTo>
                    <a:pt x="26" y="30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29"/>
                  </a:lnTo>
                  <a:close/>
                  <a:moveTo>
                    <a:pt x="26" y="30"/>
                  </a:moveTo>
                  <a:lnTo>
                    <a:pt x="26" y="30"/>
                  </a:lnTo>
                  <a:lnTo>
                    <a:pt x="25" y="31"/>
                  </a:lnTo>
                  <a:lnTo>
                    <a:pt x="26" y="30"/>
                  </a:lnTo>
                  <a:close/>
                  <a:moveTo>
                    <a:pt x="26" y="30"/>
                  </a:moveTo>
                  <a:lnTo>
                    <a:pt x="27" y="30"/>
                  </a:lnTo>
                  <a:lnTo>
                    <a:pt x="26" y="33"/>
                  </a:lnTo>
                  <a:lnTo>
                    <a:pt x="25" y="32"/>
                  </a:lnTo>
                  <a:lnTo>
                    <a:pt x="26" y="30"/>
                  </a:lnTo>
                  <a:close/>
                  <a:moveTo>
                    <a:pt x="27" y="30"/>
                  </a:moveTo>
                  <a:lnTo>
                    <a:pt x="27" y="30"/>
                  </a:lnTo>
                  <a:lnTo>
                    <a:pt x="26" y="32"/>
                  </a:lnTo>
                  <a:lnTo>
                    <a:pt x="27" y="30"/>
                  </a:lnTo>
                  <a:close/>
                  <a:moveTo>
                    <a:pt x="27" y="30"/>
                  </a:moveTo>
                  <a:lnTo>
                    <a:pt x="28" y="31"/>
                  </a:lnTo>
                  <a:lnTo>
                    <a:pt x="27" y="33"/>
                  </a:lnTo>
                  <a:lnTo>
                    <a:pt x="26" y="33"/>
                  </a:lnTo>
                  <a:lnTo>
                    <a:pt x="27" y="30"/>
                  </a:lnTo>
                  <a:close/>
                  <a:moveTo>
                    <a:pt x="28" y="31"/>
                  </a:moveTo>
                  <a:lnTo>
                    <a:pt x="29" y="32"/>
                  </a:lnTo>
                  <a:lnTo>
                    <a:pt x="28" y="34"/>
                  </a:lnTo>
                  <a:lnTo>
                    <a:pt x="27" y="33"/>
                  </a:lnTo>
                  <a:lnTo>
                    <a:pt x="28" y="31"/>
                  </a:lnTo>
                  <a:close/>
                  <a:moveTo>
                    <a:pt x="29" y="32"/>
                  </a:moveTo>
                  <a:lnTo>
                    <a:pt x="29" y="32"/>
                  </a:lnTo>
                  <a:lnTo>
                    <a:pt x="29" y="33"/>
                  </a:lnTo>
                  <a:lnTo>
                    <a:pt x="29" y="32"/>
                  </a:lnTo>
                  <a:close/>
                  <a:moveTo>
                    <a:pt x="29" y="32"/>
                  </a:moveTo>
                  <a:lnTo>
                    <a:pt x="31" y="33"/>
                  </a:lnTo>
                  <a:lnTo>
                    <a:pt x="29" y="35"/>
                  </a:lnTo>
                  <a:lnTo>
                    <a:pt x="28" y="34"/>
                  </a:lnTo>
                  <a:lnTo>
                    <a:pt x="29" y="32"/>
                  </a:lnTo>
                  <a:close/>
                  <a:moveTo>
                    <a:pt x="30" y="35"/>
                  </a:moveTo>
                  <a:lnTo>
                    <a:pt x="29" y="35"/>
                  </a:lnTo>
                  <a:lnTo>
                    <a:pt x="30" y="34"/>
                  </a:lnTo>
                  <a:lnTo>
                    <a:pt x="30" y="35"/>
                  </a:lnTo>
                  <a:close/>
                  <a:moveTo>
                    <a:pt x="30" y="33"/>
                  </a:moveTo>
                  <a:lnTo>
                    <a:pt x="31" y="33"/>
                  </a:lnTo>
                  <a:lnTo>
                    <a:pt x="31" y="35"/>
                  </a:lnTo>
                  <a:lnTo>
                    <a:pt x="30" y="35"/>
                  </a:lnTo>
                  <a:lnTo>
                    <a:pt x="30" y="33"/>
                  </a:lnTo>
                  <a:close/>
                  <a:moveTo>
                    <a:pt x="31" y="35"/>
                  </a:moveTo>
                  <a:lnTo>
                    <a:pt x="31" y="35"/>
                  </a:lnTo>
                  <a:lnTo>
                    <a:pt x="31" y="34"/>
                  </a:lnTo>
                  <a:lnTo>
                    <a:pt x="31" y="35"/>
                  </a:lnTo>
                  <a:close/>
                  <a:moveTo>
                    <a:pt x="31" y="33"/>
                  </a:moveTo>
                  <a:lnTo>
                    <a:pt x="33" y="33"/>
                  </a:lnTo>
                  <a:lnTo>
                    <a:pt x="32" y="36"/>
                  </a:lnTo>
                  <a:lnTo>
                    <a:pt x="31" y="35"/>
                  </a:lnTo>
                  <a:lnTo>
                    <a:pt x="31" y="33"/>
                  </a:lnTo>
                  <a:close/>
                  <a:moveTo>
                    <a:pt x="33" y="36"/>
                  </a:moveTo>
                  <a:lnTo>
                    <a:pt x="32" y="36"/>
                  </a:lnTo>
                  <a:lnTo>
                    <a:pt x="33" y="34"/>
                  </a:lnTo>
                  <a:lnTo>
                    <a:pt x="33" y="36"/>
                  </a:lnTo>
                  <a:close/>
                  <a:moveTo>
                    <a:pt x="33" y="33"/>
                  </a:moveTo>
                  <a:lnTo>
                    <a:pt x="34" y="33"/>
                  </a:lnTo>
                  <a:lnTo>
                    <a:pt x="34" y="36"/>
                  </a:lnTo>
                  <a:lnTo>
                    <a:pt x="33" y="36"/>
                  </a:lnTo>
                  <a:lnTo>
                    <a:pt x="33" y="33"/>
                  </a:lnTo>
                  <a:close/>
                  <a:moveTo>
                    <a:pt x="34" y="36"/>
                  </a:moveTo>
                  <a:lnTo>
                    <a:pt x="34" y="36"/>
                  </a:lnTo>
                  <a:lnTo>
                    <a:pt x="34" y="34"/>
                  </a:lnTo>
                  <a:lnTo>
                    <a:pt x="34" y="36"/>
                  </a:lnTo>
                  <a:close/>
                  <a:moveTo>
                    <a:pt x="34" y="33"/>
                  </a:moveTo>
                  <a:lnTo>
                    <a:pt x="35" y="33"/>
                  </a:lnTo>
                  <a:lnTo>
                    <a:pt x="36" y="35"/>
                  </a:lnTo>
                  <a:lnTo>
                    <a:pt x="34" y="36"/>
                  </a:lnTo>
                  <a:lnTo>
                    <a:pt x="34" y="33"/>
                  </a:lnTo>
                  <a:close/>
                  <a:moveTo>
                    <a:pt x="36" y="35"/>
                  </a:moveTo>
                  <a:lnTo>
                    <a:pt x="36" y="35"/>
                  </a:lnTo>
                  <a:lnTo>
                    <a:pt x="36" y="34"/>
                  </a:lnTo>
                  <a:lnTo>
                    <a:pt x="36" y="35"/>
                  </a:lnTo>
                  <a:close/>
                  <a:moveTo>
                    <a:pt x="35" y="33"/>
                  </a:moveTo>
                  <a:lnTo>
                    <a:pt x="37" y="33"/>
                  </a:lnTo>
                  <a:lnTo>
                    <a:pt x="37" y="35"/>
                  </a:lnTo>
                  <a:lnTo>
                    <a:pt x="36" y="35"/>
                  </a:lnTo>
                  <a:lnTo>
                    <a:pt x="35" y="33"/>
                  </a:lnTo>
                  <a:close/>
                  <a:moveTo>
                    <a:pt x="37" y="35"/>
                  </a:moveTo>
                  <a:lnTo>
                    <a:pt x="37" y="35"/>
                  </a:lnTo>
                  <a:lnTo>
                    <a:pt x="37" y="34"/>
                  </a:lnTo>
                  <a:lnTo>
                    <a:pt x="37" y="35"/>
                  </a:lnTo>
                  <a:close/>
                  <a:moveTo>
                    <a:pt x="37" y="33"/>
                  </a:moveTo>
                  <a:lnTo>
                    <a:pt x="38" y="32"/>
                  </a:lnTo>
                  <a:lnTo>
                    <a:pt x="39" y="35"/>
                  </a:lnTo>
                  <a:lnTo>
                    <a:pt x="37" y="35"/>
                  </a:lnTo>
                  <a:lnTo>
                    <a:pt x="37" y="33"/>
                  </a:lnTo>
                  <a:close/>
                  <a:moveTo>
                    <a:pt x="38" y="32"/>
                  </a:moveTo>
                  <a:lnTo>
                    <a:pt x="40" y="32"/>
                  </a:lnTo>
                  <a:lnTo>
                    <a:pt x="40" y="34"/>
                  </a:lnTo>
                  <a:lnTo>
                    <a:pt x="39" y="35"/>
                  </a:lnTo>
                  <a:lnTo>
                    <a:pt x="38" y="32"/>
                  </a:lnTo>
                  <a:close/>
                  <a:moveTo>
                    <a:pt x="41" y="34"/>
                  </a:moveTo>
                  <a:lnTo>
                    <a:pt x="40" y="34"/>
                  </a:lnTo>
                  <a:lnTo>
                    <a:pt x="40" y="33"/>
                  </a:lnTo>
                  <a:lnTo>
                    <a:pt x="41" y="34"/>
                  </a:lnTo>
                  <a:close/>
                  <a:moveTo>
                    <a:pt x="40" y="32"/>
                  </a:moveTo>
                  <a:lnTo>
                    <a:pt x="41" y="31"/>
                  </a:lnTo>
                  <a:lnTo>
                    <a:pt x="42" y="34"/>
                  </a:lnTo>
                  <a:lnTo>
                    <a:pt x="41" y="34"/>
                  </a:lnTo>
                  <a:lnTo>
                    <a:pt x="40" y="32"/>
                  </a:lnTo>
                  <a:close/>
                  <a:moveTo>
                    <a:pt x="41" y="31"/>
                  </a:moveTo>
                  <a:lnTo>
                    <a:pt x="41" y="31"/>
                  </a:lnTo>
                  <a:lnTo>
                    <a:pt x="42" y="32"/>
                  </a:lnTo>
                  <a:lnTo>
                    <a:pt x="41" y="31"/>
                  </a:lnTo>
                  <a:close/>
                  <a:moveTo>
                    <a:pt x="41" y="31"/>
                  </a:moveTo>
                  <a:lnTo>
                    <a:pt x="47" y="29"/>
                  </a:lnTo>
                  <a:lnTo>
                    <a:pt x="48" y="31"/>
                  </a:lnTo>
                  <a:lnTo>
                    <a:pt x="42" y="34"/>
                  </a:lnTo>
                  <a:lnTo>
                    <a:pt x="41" y="31"/>
                  </a:lnTo>
                  <a:close/>
                  <a:moveTo>
                    <a:pt x="48" y="31"/>
                  </a:moveTo>
                  <a:lnTo>
                    <a:pt x="48" y="31"/>
                  </a:lnTo>
                  <a:lnTo>
                    <a:pt x="48" y="30"/>
                  </a:lnTo>
                  <a:lnTo>
                    <a:pt x="48" y="31"/>
                  </a:lnTo>
                  <a:close/>
                  <a:moveTo>
                    <a:pt x="47" y="29"/>
                  </a:moveTo>
                  <a:lnTo>
                    <a:pt x="49" y="28"/>
                  </a:lnTo>
                  <a:lnTo>
                    <a:pt x="50" y="31"/>
                  </a:lnTo>
                  <a:lnTo>
                    <a:pt x="48" y="31"/>
                  </a:lnTo>
                  <a:lnTo>
                    <a:pt x="47" y="29"/>
                  </a:lnTo>
                  <a:close/>
                  <a:moveTo>
                    <a:pt x="49" y="28"/>
                  </a:moveTo>
                  <a:lnTo>
                    <a:pt x="49" y="28"/>
                  </a:lnTo>
                  <a:lnTo>
                    <a:pt x="49" y="29"/>
                  </a:lnTo>
                  <a:lnTo>
                    <a:pt x="49" y="28"/>
                  </a:lnTo>
                  <a:close/>
                  <a:moveTo>
                    <a:pt x="49" y="28"/>
                  </a:moveTo>
                  <a:lnTo>
                    <a:pt x="50" y="28"/>
                  </a:lnTo>
                  <a:lnTo>
                    <a:pt x="51" y="30"/>
                  </a:lnTo>
                  <a:lnTo>
                    <a:pt x="50" y="31"/>
                  </a:lnTo>
                  <a:lnTo>
                    <a:pt x="49" y="28"/>
                  </a:lnTo>
                  <a:close/>
                  <a:moveTo>
                    <a:pt x="50" y="28"/>
                  </a:moveTo>
                  <a:lnTo>
                    <a:pt x="52" y="27"/>
                  </a:lnTo>
                  <a:lnTo>
                    <a:pt x="53" y="30"/>
                  </a:lnTo>
                  <a:lnTo>
                    <a:pt x="51" y="30"/>
                  </a:lnTo>
                  <a:lnTo>
                    <a:pt x="50" y="28"/>
                  </a:lnTo>
                  <a:close/>
                  <a:moveTo>
                    <a:pt x="52" y="27"/>
                  </a:moveTo>
                  <a:lnTo>
                    <a:pt x="52" y="27"/>
                  </a:lnTo>
                  <a:lnTo>
                    <a:pt x="52" y="28"/>
                  </a:lnTo>
                  <a:lnTo>
                    <a:pt x="52" y="27"/>
                  </a:lnTo>
                  <a:close/>
                  <a:moveTo>
                    <a:pt x="52" y="27"/>
                  </a:moveTo>
                  <a:lnTo>
                    <a:pt x="53" y="27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2" y="27"/>
                  </a:lnTo>
                  <a:close/>
                  <a:moveTo>
                    <a:pt x="55" y="29"/>
                  </a:moveTo>
                  <a:lnTo>
                    <a:pt x="54" y="29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5" y="29"/>
                  </a:lnTo>
                  <a:close/>
                  <a:moveTo>
                    <a:pt x="52" y="28"/>
                  </a:moveTo>
                  <a:lnTo>
                    <a:pt x="53" y="27"/>
                  </a:lnTo>
                  <a:lnTo>
                    <a:pt x="55" y="29"/>
                  </a:lnTo>
                  <a:lnTo>
                    <a:pt x="52" y="28"/>
                  </a:lnTo>
                  <a:close/>
                  <a:moveTo>
                    <a:pt x="55" y="28"/>
                  </a:moveTo>
                  <a:lnTo>
                    <a:pt x="55" y="29"/>
                  </a:lnTo>
                  <a:lnTo>
                    <a:pt x="54" y="28"/>
                  </a:lnTo>
                  <a:lnTo>
                    <a:pt x="55" y="28"/>
                  </a:lnTo>
                  <a:close/>
                  <a:moveTo>
                    <a:pt x="52" y="28"/>
                  </a:moveTo>
                  <a:lnTo>
                    <a:pt x="52" y="28"/>
                  </a:lnTo>
                  <a:lnTo>
                    <a:pt x="55" y="28"/>
                  </a:lnTo>
                  <a:lnTo>
                    <a:pt x="52" y="28"/>
                  </a:lnTo>
                  <a:close/>
                  <a:moveTo>
                    <a:pt x="52" y="28"/>
                  </a:moveTo>
                  <a:lnTo>
                    <a:pt x="52" y="28"/>
                  </a:lnTo>
                  <a:lnTo>
                    <a:pt x="54" y="28"/>
                  </a:lnTo>
                  <a:lnTo>
                    <a:pt x="52" y="28"/>
                  </a:lnTo>
                  <a:close/>
                  <a:moveTo>
                    <a:pt x="52" y="28"/>
                  </a:moveTo>
                  <a:lnTo>
                    <a:pt x="53" y="27"/>
                  </a:lnTo>
                  <a:lnTo>
                    <a:pt x="55" y="27"/>
                  </a:lnTo>
                  <a:lnTo>
                    <a:pt x="55" y="28"/>
                  </a:lnTo>
                  <a:lnTo>
                    <a:pt x="52" y="28"/>
                  </a:lnTo>
                  <a:close/>
                  <a:moveTo>
                    <a:pt x="55" y="27"/>
                  </a:moveTo>
                  <a:lnTo>
                    <a:pt x="55" y="27"/>
                  </a:lnTo>
                  <a:lnTo>
                    <a:pt x="54" y="27"/>
                  </a:lnTo>
                  <a:lnTo>
                    <a:pt x="55" y="27"/>
                  </a:lnTo>
                  <a:close/>
                  <a:moveTo>
                    <a:pt x="53" y="27"/>
                  </a:moveTo>
                  <a:lnTo>
                    <a:pt x="52" y="26"/>
                  </a:lnTo>
                  <a:lnTo>
                    <a:pt x="55" y="26"/>
                  </a:lnTo>
                  <a:lnTo>
                    <a:pt x="55" y="27"/>
                  </a:lnTo>
                  <a:lnTo>
                    <a:pt x="53" y="27"/>
                  </a:lnTo>
                  <a:close/>
                  <a:moveTo>
                    <a:pt x="52" y="26"/>
                  </a:moveTo>
                  <a:lnTo>
                    <a:pt x="52" y="26"/>
                  </a:lnTo>
                  <a:lnTo>
                    <a:pt x="54" y="26"/>
                  </a:lnTo>
                  <a:lnTo>
                    <a:pt x="52" y="26"/>
                  </a:lnTo>
                  <a:close/>
                  <a:moveTo>
                    <a:pt x="52" y="26"/>
                  </a:moveTo>
                  <a:lnTo>
                    <a:pt x="52" y="25"/>
                  </a:lnTo>
                  <a:lnTo>
                    <a:pt x="55" y="25"/>
                  </a:lnTo>
                  <a:lnTo>
                    <a:pt x="55" y="26"/>
                  </a:lnTo>
                  <a:lnTo>
                    <a:pt x="52" y="26"/>
                  </a:lnTo>
                  <a:close/>
                  <a:moveTo>
                    <a:pt x="55" y="25"/>
                  </a:moveTo>
                  <a:lnTo>
                    <a:pt x="55" y="25"/>
                  </a:lnTo>
                  <a:lnTo>
                    <a:pt x="54" y="25"/>
                  </a:lnTo>
                  <a:lnTo>
                    <a:pt x="55" y="25"/>
                  </a:lnTo>
                  <a:close/>
                  <a:moveTo>
                    <a:pt x="52" y="25"/>
                  </a:moveTo>
                  <a:lnTo>
                    <a:pt x="52" y="24"/>
                  </a:lnTo>
                  <a:lnTo>
                    <a:pt x="55" y="24"/>
                  </a:lnTo>
                  <a:lnTo>
                    <a:pt x="55" y="25"/>
                  </a:lnTo>
                  <a:lnTo>
                    <a:pt x="52" y="25"/>
                  </a:lnTo>
                  <a:close/>
                  <a:moveTo>
                    <a:pt x="52" y="24"/>
                  </a:moveTo>
                  <a:lnTo>
                    <a:pt x="52" y="24"/>
                  </a:lnTo>
                  <a:lnTo>
                    <a:pt x="53" y="24"/>
                  </a:lnTo>
                  <a:lnTo>
                    <a:pt x="52" y="24"/>
                  </a:lnTo>
                  <a:close/>
                  <a:moveTo>
                    <a:pt x="52" y="24"/>
                  </a:moveTo>
                  <a:lnTo>
                    <a:pt x="52" y="23"/>
                  </a:lnTo>
                  <a:lnTo>
                    <a:pt x="54" y="22"/>
                  </a:lnTo>
                  <a:lnTo>
                    <a:pt x="55" y="24"/>
                  </a:lnTo>
                  <a:lnTo>
                    <a:pt x="52" y="24"/>
                  </a:lnTo>
                  <a:close/>
                  <a:moveTo>
                    <a:pt x="54" y="22"/>
                  </a:moveTo>
                  <a:lnTo>
                    <a:pt x="54" y="22"/>
                  </a:lnTo>
                  <a:lnTo>
                    <a:pt x="53" y="23"/>
                  </a:lnTo>
                  <a:lnTo>
                    <a:pt x="54" y="22"/>
                  </a:lnTo>
                  <a:close/>
                  <a:moveTo>
                    <a:pt x="52" y="23"/>
                  </a:moveTo>
                  <a:lnTo>
                    <a:pt x="51" y="21"/>
                  </a:lnTo>
                  <a:lnTo>
                    <a:pt x="54" y="20"/>
                  </a:lnTo>
                  <a:lnTo>
                    <a:pt x="54" y="22"/>
                  </a:lnTo>
                  <a:lnTo>
                    <a:pt x="52" y="23"/>
                  </a:lnTo>
                  <a:close/>
                  <a:moveTo>
                    <a:pt x="54" y="20"/>
                  </a:moveTo>
                  <a:lnTo>
                    <a:pt x="54" y="20"/>
                  </a:lnTo>
                  <a:lnTo>
                    <a:pt x="52" y="20"/>
                  </a:lnTo>
                  <a:lnTo>
                    <a:pt x="54" y="20"/>
                  </a:lnTo>
                  <a:close/>
                  <a:moveTo>
                    <a:pt x="51" y="21"/>
                  </a:moveTo>
                  <a:lnTo>
                    <a:pt x="51" y="20"/>
                  </a:lnTo>
                  <a:lnTo>
                    <a:pt x="53" y="18"/>
                  </a:lnTo>
                  <a:lnTo>
                    <a:pt x="54" y="20"/>
                  </a:lnTo>
                  <a:lnTo>
                    <a:pt x="51" y="21"/>
                  </a:lnTo>
                  <a:close/>
                  <a:moveTo>
                    <a:pt x="51" y="20"/>
                  </a:moveTo>
                  <a:lnTo>
                    <a:pt x="51" y="19"/>
                  </a:lnTo>
                  <a:lnTo>
                    <a:pt x="52" y="19"/>
                  </a:lnTo>
                  <a:lnTo>
                    <a:pt x="51" y="20"/>
                  </a:lnTo>
                  <a:close/>
                  <a:moveTo>
                    <a:pt x="51" y="19"/>
                  </a:moveTo>
                  <a:lnTo>
                    <a:pt x="50" y="18"/>
                  </a:lnTo>
                  <a:lnTo>
                    <a:pt x="53" y="17"/>
                  </a:lnTo>
                  <a:lnTo>
                    <a:pt x="53" y="19"/>
                  </a:lnTo>
                  <a:lnTo>
                    <a:pt x="51" y="19"/>
                  </a:lnTo>
                  <a:close/>
                  <a:moveTo>
                    <a:pt x="50" y="18"/>
                  </a:moveTo>
                  <a:lnTo>
                    <a:pt x="50" y="17"/>
                  </a:lnTo>
                  <a:lnTo>
                    <a:pt x="52" y="16"/>
                  </a:lnTo>
                  <a:lnTo>
                    <a:pt x="53" y="17"/>
                  </a:lnTo>
                  <a:lnTo>
                    <a:pt x="50" y="18"/>
                  </a:lnTo>
                  <a:close/>
                  <a:moveTo>
                    <a:pt x="52" y="16"/>
                  </a:moveTo>
                  <a:lnTo>
                    <a:pt x="52" y="16"/>
                  </a:lnTo>
                  <a:lnTo>
                    <a:pt x="51" y="16"/>
                  </a:lnTo>
                  <a:lnTo>
                    <a:pt x="52" y="16"/>
                  </a:lnTo>
                  <a:close/>
                  <a:moveTo>
                    <a:pt x="50" y="17"/>
                  </a:moveTo>
                  <a:lnTo>
                    <a:pt x="49" y="16"/>
                  </a:lnTo>
                  <a:lnTo>
                    <a:pt x="52" y="15"/>
                  </a:lnTo>
                  <a:lnTo>
                    <a:pt x="52" y="16"/>
                  </a:lnTo>
                  <a:lnTo>
                    <a:pt x="50" y="17"/>
                  </a:lnTo>
                  <a:close/>
                  <a:moveTo>
                    <a:pt x="49" y="16"/>
                  </a:moveTo>
                  <a:lnTo>
                    <a:pt x="49" y="16"/>
                  </a:lnTo>
                  <a:lnTo>
                    <a:pt x="50" y="15"/>
                  </a:lnTo>
                  <a:lnTo>
                    <a:pt x="49" y="16"/>
                  </a:lnTo>
                  <a:close/>
                  <a:moveTo>
                    <a:pt x="49" y="16"/>
                  </a:moveTo>
                  <a:lnTo>
                    <a:pt x="49" y="15"/>
                  </a:lnTo>
                  <a:lnTo>
                    <a:pt x="51" y="14"/>
                  </a:lnTo>
                  <a:lnTo>
                    <a:pt x="52" y="15"/>
                  </a:lnTo>
                  <a:lnTo>
                    <a:pt x="49" y="16"/>
                  </a:lnTo>
                  <a:close/>
                  <a:moveTo>
                    <a:pt x="49" y="15"/>
                  </a:moveTo>
                  <a:lnTo>
                    <a:pt x="49" y="14"/>
                  </a:lnTo>
                  <a:lnTo>
                    <a:pt x="51" y="13"/>
                  </a:lnTo>
                  <a:lnTo>
                    <a:pt x="51" y="14"/>
                  </a:lnTo>
                  <a:lnTo>
                    <a:pt x="49" y="15"/>
                  </a:lnTo>
                  <a:close/>
                  <a:moveTo>
                    <a:pt x="51" y="13"/>
                  </a:moveTo>
                  <a:lnTo>
                    <a:pt x="51" y="13"/>
                  </a:lnTo>
                  <a:lnTo>
                    <a:pt x="50" y="13"/>
                  </a:lnTo>
                  <a:lnTo>
                    <a:pt x="51" y="13"/>
                  </a:lnTo>
                  <a:close/>
                  <a:moveTo>
                    <a:pt x="49" y="14"/>
                  </a:moveTo>
                  <a:lnTo>
                    <a:pt x="48" y="13"/>
                  </a:lnTo>
                  <a:lnTo>
                    <a:pt x="51" y="12"/>
                  </a:lnTo>
                  <a:lnTo>
                    <a:pt x="51" y="13"/>
                  </a:lnTo>
                  <a:lnTo>
                    <a:pt x="49" y="14"/>
                  </a:lnTo>
                  <a:close/>
                  <a:moveTo>
                    <a:pt x="48" y="13"/>
                  </a:moveTo>
                  <a:lnTo>
                    <a:pt x="48" y="12"/>
                  </a:lnTo>
                  <a:lnTo>
                    <a:pt x="50" y="12"/>
                  </a:lnTo>
                  <a:lnTo>
                    <a:pt x="48" y="13"/>
                  </a:lnTo>
                  <a:close/>
                  <a:moveTo>
                    <a:pt x="48" y="12"/>
                  </a:moveTo>
                  <a:lnTo>
                    <a:pt x="48" y="12"/>
                  </a:lnTo>
                  <a:lnTo>
                    <a:pt x="51" y="11"/>
                  </a:lnTo>
                  <a:lnTo>
                    <a:pt x="51" y="12"/>
                  </a:lnTo>
                  <a:lnTo>
                    <a:pt x="48" y="12"/>
                  </a:lnTo>
                  <a:close/>
                  <a:moveTo>
                    <a:pt x="50" y="10"/>
                  </a:moveTo>
                  <a:lnTo>
                    <a:pt x="51" y="11"/>
                  </a:lnTo>
                  <a:lnTo>
                    <a:pt x="49" y="12"/>
                  </a:lnTo>
                  <a:lnTo>
                    <a:pt x="50" y="10"/>
                  </a:lnTo>
                  <a:close/>
                  <a:moveTo>
                    <a:pt x="49" y="13"/>
                  </a:moveTo>
                  <a:lnTo>
                    <a:pt x="49" y="13"/>
                  </a:lnTo>
                  <a:lnTo>
                    <a:pt x="50" y="10"/>
                  </a:lnTo>
                  <a:lnTo>
                    <a:pt x="49" y="13"/>
                  </a:lnTo>
                  <a:close/>
                  <a:moveTo>
                    <a:pt x="49" y="10"/>
                  </a:moveTo>
                  <a:lnTo>
                    <a:pt x="50" y="10"/>
                  </a:lnTo>
                  <a:lnTo>
                    <a:pt x="49" y="11"/>
                  </a:lnTo>
                  <a:lnTo>
                    <a:pt x="49" y="10"/>
                  </a:lnTo>
                  <a:close/>
                  <a:moveTo>
                    <a:pt x="49" y="13"/>
                  </a:moveTo>
                  <a:lnTo>
                    <a:pt x="49" y="13"/>
                  </a:lnTo>
                  <a:lnTo>
                    <a:pt x="49" y="10"/>
                  </a:lnTo>
                  <a:lnTo>
                    <a:pt x="49" y="13"/>
                  </a:lnTo>
                  <a:close/>
                  <a:moveTo>
                    <a:pt x="49" y="13"/>
                  </a:moveTo>
                  <a:lnTo>
                    <a:pt x="49" y="13"/>
                  </a:lnTo>
                  <a:lnTo>
                    <a:pt x="49" y="11"/>
                  </a:lnTo>
                  <a:lnTo>
                    <a:pt x="49" y="13"/>
                  </a:lnTo>
                  <a:close/>
                  <a:moveTo>
                    <a:pt x="49" y="13"/>
                  </a:moveTo>
                  <a:lnTo>
                    <a:pt x="48" y="13"/>
                  </a:lnTo>
                  <a:lnTo>
                    <a:pt x="49" y="10"/>
                  </a:lnTo>
                  <a:lnTo>
                    <a:pt x="49" y="13"/>
                  </a:lnTo>
                  <a:close/>
                  <a:moveTo>
                    <a:pt x="49" y="10"/>
                  </a:moveTo>
                  <a:lnTo>
                    <a:pt x="49" y="10"/>
                  </a:lnTo>
                  <a:lnTo>
                    <a:pt x="49" y="11"/>
                  </a:lnTo>
                  <a:lnTo>
                    <a:pt x="49" y="10"/>
                  </a:lnTo>
                  <a:close/>
                  <a:moveTo>
                    <a:pt x="49" y="13"/>
                  </a:moveTo>
                  <a:lnTo>
                    <a:pt x="48" y="13"/>
                  </a:lnTo>
                  <a:lnTo>
                    <a:pt x="48" y="10"/>
                  </a:lnTo>
                  <a:lnTo>
                    <a:pt x="49" y="10"/>
                  </a:lnTo>
                  <a:lnTo>
                    <a:pt x="49" y="13"/>
                  </a:lnTo>
                  <a:close/>
                  <a:moveTo>
                    <a:pt x="48" y="13"/>
                  </a:moveTo>
                  <a:lnTo>
                    <a:pt x="48" y="13"/>
                  </a:lnTo>
                  <a:lnTo>
                    <a:pt x="48" y="10"/>
                  </a:lnTo>
                  <a:lnTo>
                    <a:pt x="48" y="13"/>
                  </a:lnTo>
                  <a:close/>
                  <a:moveTo>
                    <a:pt x="46" y="11"/>
                  </a:moveTo>
                  <a:lnTo>
                    <a:pt x="46" y="10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6" y="11"/>
                  </a:lnTo>
                  <a:close/>
                  <a:moveTo>
                    <a:pt x="49" y="11"/>
                  </a:moveTo>
                  <a:lnTo>
                    <a:pt x="49" y="12"/>
                  </a:lnTo>
                  <a:lnTo>
                    <a:pt x="46" y="12"/>
                  </a:lnTo>
                  <a:lnTo>
                    <a:pt x="46" y="11"/>
                  </a:lnTo>
                  <a:lnTo>
                    <a:pt x="49" y="11"/>
                  </a:lnTo>
                  <a:close/>
                  <a:moveTo>
                    <a:pt x="46" y="13"/>
                  </a:moveTo>
                  <a:lnTo>
                    <a:pt x="46" y="12"/>
                  </a:lnTo>
                  <a:lnTo>
                    <a:pt x="48" y="12"/>
                  </a:lnTo>
                  <a:lnTo>
                    <a:pt x="46" y="13"/>
                  </a:lnTo>
                  <a:close/>
                  <a:moveTo>
                    <a:pt x="49" y="12"/>
                  </a:moveTo>
                  <a:lnTo>
                    <a:pt x="49" y="13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9" y="12"/>
                  </a:lnTo>
                  <a:close/>
                  <a:moveTo>
                    <a:pt x="47" y="14"/>
                  </a:moveTo>
                  <a:lnTo>
                    <a:pt x="47" y="14"/>
                  </a:lnTo>
                  <a:lnTo>
                    <a:pt x="48" y="13"/>
                  </a:lnTo>
                  <a:lnTo>
                    <a:pt x="47" y="14"/>
                  </a:lnTo>
                  <a:close/>
                  <a:moveTo>
                    <a:pt x="49" y="13"/>
                  </a:moveTo>
                  <a:lnTo>
                    <a:pt x="49" y="14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9" y="13"/>
                  </a:lnTo>
                  <a:close/>
                  <a:moveTo>
                    <a:pt x="47" y="15"/>
                  </a:moveTo>
                  <a:lnTo>
                    <a:pt x="47" y="15"/>
                  </a:lnTo>
                  <a:lnTo>
                    <a:pt x="48" y="14"/>
                  </a:lnTo>
                  <a:lnTo>
                    <a:pt x="47" y="15"/>
                  </a:lnTo>
                  <a:close/>
                  <a:moveTo>
                    <a:pt x="49" y="14"/>
                  </a:moveTo>
                  <a:lnTo>
                    <a:pt x="50" y="15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9" y="14"/>
                  </a:lnTo>
                  <a:close/>
                  <a:moveTo>
                    <a:pt x="50" y="15"/>
                  </a:moveTo>
                  <a:lnTo>
                    <a:pt x="50" y="15"/>
                  </a:lnTo>
                  <a:lnTo>
                    <a:pt x="49" y="15"/>
                  </a:lnTo>
                  <a:lnTo>
                    <a:pt x="50" y="15"/>
                  </a:lnTo>
                  <a:close/>
                  <a:moveTo>
                    <a:pt x="50" y="15"/>
                  </a:moveTo>
                  <a:lnTo>
                    <a:pt x="50" y="16"/>
                  </a:lnTo>
                  <a:lnTo>
                    <a:pt x="48" y="17"/>
                  </a:lnTo>
                  <a:lnTo>
                    <a:pt x="47" y="16"/>
                  </a:lnTo>
                  <a:lnTo>
                    <a:pt x="50" y="15"/>
                  </a:lnTo>
                  <a:close/>
                  <a:moveTo>
                    <a:pt x="48" y="17"/>
                  </a:moveTo>
                  <a:lnTo>
                    <a:pt x="48" y="17"/>
                  </a:lnTo>
                  <a:lnTo>
                    <a:pt x="49" y="16"/>
                  </a:lnTo>
                  <a:lnTo>
                    <a:pt x="48" y="17"/>
                  </a:lnTo>
                  <a:close/>
                  <a:moveTo>
                    <a:pt x="50" y="16"/>
                  </a:moveTo>
                  <a:lnTo>
                    <a:pt x="50" y="17"/>
                  </a:lnTo>
                  <a:lnTo>
                    <a:pt x="48" y="18"/>
                  </a:lnTo>
                  <a:lnTo>
                    <a:pt x="48" y="17"/>
                  </a:lnTo>
                  <a:lnTo>
                    <a:pt x="50" y="16"/>
                  </a:lnTo>
                  <a:close/>
                  <a:moveTo>
                    <a:pt x="50" y="17"/>
                  </a:moveTo>
                  <a:lnTo>
                    <a:pt x="50" y="17"/>
                  </a:lnTo>
                  <a:lnTo>
                    <a:pt x="49" y="17"/>
                  </a:lnTo>
                  <a:lnTo>
                    <a:pt x="50" y="17"/>
                  </a:lnTo>
                  <a:close/>
                  <a:moveTo>
                    <a:pt x="50" y="17"/>
                  </a:moveTo>
                  <a:lnTo>
                    <a:pt x="51" y="18"/>
                  </a:lnTo>
                  <a:lnTo>
                    <a:pt x="48" y="18"/>
                  </a:lnTo>
                  <a:lnTo>
                    <a:pt x="48" y="17"/>
                  </a:lnTo>
                  <a:lnTo>
                    <a:pt x="50" y="17"/>
                  </a:lnTo>
                  <a:close/>
                  <a:moveTo>
                    <a:pt x="51" y="18"/>
                  </a:moveTo>
                  <a:lnTo>
                    <a:pt x="51" y="18"/>
                  </a:lnTo>
                  <a:lnTo>
                    <a:pt x="49" y="18"/>
                  </a:lnTo>
                  <a:lnTo>
                    <a:pt x="51" y="18"/>
                  </a:lnTo>
                  <a:close/>
                  <a:moveTo>
                    <a:pt x="51" y="18"/>
                  </a:moveTo>
                  <a:lnTo>
                    <a:pt x="51" y="19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51" y="18"/>
                  </a:lnTo>
                  <a:close/>
                  <a:moveTo>
                    <a:pt x="51" y="19"/>
                  </a:moveTo>
                  <a:lnTo>
                    <a:pt x="51" y="21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51" y="19"/>
                  </a:lnTo>
                  <a:close/>
                  <a:moveTo>
                    <a:pt x="49" y="20"/>
                  </a:moveTo>
                  <a:lnTo>
                    <a:pt x="48" y="20"/>
                  </a:lnTo>
                  <a:lnTo>
                    <a:pt x="49" y="18"/>
                  </a:lnTo>
                  <a:lnTo>
                    <a:pt x="50" y="18"/>
                  </a:lnTo>
                  <a:lnTo>
                    <a:pt x="49" y="20"/>
                  </a:lnTo>
                  <a:close/>
                  <a:moveTo>
                    <a:pt x="48" y="20"/>
                  </a:moveTo>
                  <a:lnTo>
                    <a:pt x="47" y="20"/>
                  </a:lnTo>
                  <a:lnTo>
                    <a:pt x="48" y="17"/>
                  </a:lnTo>
                  <a:lnTo>
                    <a:pt x="49" y="18"/>
                  </a:lnTo>
                  <a:lnTo>
                    <a:pt x="48" y="20"/>
                  </a:lnTo>
                  <a:close/>
                  <a:moveTo>
                    <a:pt x="47" y="20"/>
                  </a:moveTo>
                  <a:lnTo>
                    <a:pt x="47" y="20"/>
                  </a:lnTo>
                  <a:lnTo>
                    <a:pt x="48" y="19"/>
                  </a:lnTo>
                  <a:lnTo>
                    <a:pt x="47" y="20"/>
                  </a:lnTo>
                  <a:close/>
                  <a:moveTo>
                    <a:pt x="47" y="20"/>
                  </a:moveTo>
                  <a:lnTo>
                    <a:pt x="46" y="19"/>
                  </a:lnTo>
                  <a:lnTo>
                    <a:pt x="48" y="17"/>
                  </a:lnTo>
                  <a:lnTo>
                    <a:pt x="47" y="20"/>
                  </a:lnTo>
                  <a:close/>
                  <a:moveTo>
                    <a:pt x="46" y="19"/>
                  </a:moveTo>
                  <a:lnTo>
                    <a:pt x="46" y="19"/>
                  </a:lnTo>
                  <a:lnTo>
                    <a:pt x="47" y="18"/>
                  </a:lnTo>
                  <a:lnTo>
                    <a:pt x="46" y="19"/>
                  </a:lnTo>
                  <a:close/>
                  <a:moveTo>
                    <a:pt x="46" y="19"/>
                  </a:moveTo>
                  <a:lnTo>
                    <a:pt x="45" y="18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6" y="19"/>
                  </a:lnTo>
                  <a:close/>
                  <a:moveTo>
                    <a:pt x="45" y="18"/>
                  </a:moveTo>
                  <a:lnTo>
                    <a:pt x="45" y="18"/>
                  </a:lnTo>
                  <a:lnTo>
                    <a:pt x="47" y="16"/>
                  </a:lnTo>
                  <a:lnTo>
                    <a:pt x="47" y="17"/>
                  </a:lnTo>
                  <a:lnTo>
                    <a:pt x="45" y="18"/>
                  </a:lnTo>
                  <a:close/>
                  <a:moveTo>
                    <a:pt x="45" y="18"/>
                  </a:moveTo>
                  <a:lnTo>
                    <a:pt x="45" y="18"/>
                  </a:lnTo>
                  <a:lnTo>
                    <a:pt x="46" y="17"/>
                  </a:lnTo>
                  <a:lnTo>
                    <a:pt x="45" y="18"/>
                  </a:lnTo>
                  <a:close/>
                  <a:moveTo>
                    <a:pt x="45" y="18"/>
                  </a:moveTo>
                  <a:lnTo>
                    <a:pt x="44" y="17"/>
                  </a:lnTo>
                  <a:lnTo>
                    <a:pt x="47" y="16"/>
                  </a:lnTo>
                  <a:lnTo>
                    <a:pt x="45" y="18"/>
                  </a:lnTo>
                  <a:close/>
                  <a:moveTo>
                    <a:pt x="44" y="17"/>
                  </a:moveTo>
                  <a:lnTo>
                    <a:pt x="44" y="17"/>
                  </a:lnTo>
                  <a:lnTo>
                    <a:pt x="45" y="16"/>
                  </a:lnTo>
                  <a:lnTo>
                    <a:pt x="44" y="17"/>
                  </a:lnTo>
                  <a:close/>
                  <a:moveTo>
                    <a:pt x="44" y="17"/>
                  </a:moveTo>
                  <a:lnTo>
                    <a:pt x="44" y="16"/>
                  </a:lnTo>
                  <a:lnTo>
                    <a:pt x="46" y="15"/>
                  </a:lnTo>
                  <a:lnTo>
                    <a:pt x="47" y="16"/>
                  </a:lnTo>
                  <a:lnTo>
                    <a:pt x="44" y="17"/>
                  </a:lnTo>
                  <a:close/>
                  <a:moveTo>
                    <a:pt x="44" y="16"/>
                  </a:moveTo>
                  <a:lnTo>
                    <a:pt x="44" y="16"/>
                  </a:lnTo>
                  <a:lnTo>
                    <a:pt x="45" y="15"/>
                  </a:lnTo>
                  <a:lnTo>
                    <a:pt x="44" y="16"/>
                  </a:lnTo>
                  <a:close/>
                  <a:moveTo>
                    <a:pt x="44" y="16"/>
                  </a:moveTo>
                  <a:lnTo>
                    <a:pt x="44" y="15"/>
                  </a:lnTo>
                  <a:lnTo>
                    <a:pt x="46" y="14"/>
                  </a:lnTo>
                  <a:lnTo>
                    <a:pt x="46" y="15"/>
                  </a:lnTo>
                  <a:lnTo>
                    <a:pt x="44" y="16"/>
                  </a:lnTo>
                  <a:close/>
                  <a:moveTo>
                    <a:pt x="44" y="15"/>
                  </a:moveTo>
                  <a:lnTo>
                    <a:pt x="44" y="15"/>
                  </a:lnTo>
                  <a:lnTo>
                    <a:pt x="45" y="15"/>
                  </a:lnTo>
                  <a:lnTo>
                    <a:pt x="44" y="15"/>
                  </a:lnTo>
                  <a:close/>
                  <a:moveTo>
                    <a:pt x="44" y="15"/>
                  </a:moveTo>
                  <a:lnTo>
                    <a:pt x="43" y="14"/>
                  </a:lnTo>
                  <a:lnTo>
                    <a:pt x="46" y="13"/>
                  </a:lnTo>
                  <a:lnTo>
                    <a:pt x="46" y="14"/>
                  </a:lnTo>
                  <a:lnTo>
                    <a:pt x="44" y="15"/>
                  </a:lnTo>
                  <a:close/>
                  <a:moveTo>
                    <a:pt x="43" y="14"/>
                  </a:moveTo>
                  <a:lnTo>
                    <a:pt x="43" y="14"/>
                  </a:lnTo>
                  <a:lnTo>
                    <a:pt x="45" y="14"/>
                  </a:lnTo>
                  <a:lnTo>
                    <a:pt x="43" y="14"/>
                  </a:lnTo>
                  <a:close/>
                  <a:moveTo>
                    <a:pt x="43" y="14"/>
                  </a:moveTo>
                  <a:lnTo>
                    <a:pt x="43" y="13"/>
                  </a:lnTo>
                  <a:lnTo>
                    <a:pt x="46" y="13"/>
                  </a:lnTo>
                  <a:lnTo>
                    <a:pt x="46" y="14"/>
                  </a:lnTo>
                  <a:lnTo>
                    <a:pt x="43" y="14"/>
                  </a:lnTo>
                  <a:close/>
                  <a:moveTo>
                    <a:pt x="43" y="13"/>
                  </a:moveTo>
                  <a:lnTo>
                    <a:pt x="43" y="13"/>
                  </a:lnTo>
                  <a:lnTo>
                    <a:pt x="45" y="13"/>
                  </a:lnTo>
                  <a:lnTo>
                    <a:pt x="43" y="13"/>
                  </a:lnTo>
                  <a:close/>
                  <a:moveTo>
                    <a:pt x="43" y="13"/>
                  </a:moveTo>
                  <a:lnTo>
                    <a:pt x="43" y="12"/>
                  </a:lnTo>
                  <a:lnTo>
                    <a:pt x="46" y="12"/>
                  </a:lnTo>
                  <a:lnTo>
                    <a:pt x="46" y="13"/>
                  </a:lnTo>
                  <a:lnTo>
                    <a:pt x="43" y="13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45" y="12"/>
                  </a:lnTo>
                  <a:lnTo>
                    <a:pt x="43" y="12"/>
                  </a:lnTo>
                  <a:close/>
                  <a:moveTo>
                    <a:pt x="43" y="12"/>
                  </a:moveTo>
                  <a:lnTo>
                    <a:pt x="43" y="11"/>
                  </a:lnTo>
                  <a:lnTo>
                    <a:pt x="46" y="11"/>
                  </a:lnTo>
                  <a:lnTo>
                    <a:pt x="46" y="12"/>
                  </a:lnTo>
                  <a:lnTo>
                    <a:pt x="43" y="12"/>
                  </a:lnTo>
                  <a:close/>
                  <a:moveTo>
                    <a:pt x="43" y="11"/>
                  </a:moveTo>
                  <a:lnTo>
                    <a:pt x="43" y="11"/>
                  </a:lnTo>
                  <a:lnTo>
                    <a:pt x="45" y="11"/>
                  </a:lnTo>
                  <a:lnTo>
                    <a:pt x="43" y="11"/>
                  </a:lnTo>
                  <a:close/>
                  <a:moveTo>
                    <a:pt x="43" y="11"/>
                  </a:moveTo>
                  <a:lnTo>
                    <a:pt x="44" y="10"/>
                  </a:lnTo>
                  <a:lnTo>
                    <a:pt x="46" y="10"/>
                  </a:lnTo>
                  <a:lnTo>
                    <a:pt x="46" y="11"/>
                  </a:lnTo>
                  <a:lnTo>
                    <a:pt x="43" y="11"/>
                  </a:lnTo>
                  <a:close/>
                  <a:moveTo>
                    <a:pt x="44" y="10"/>
                  </a:moveTo>
                  <a:lnTo>
                    <a:pt x="44" y="9"/>
                  </a:lnTo>
                  <a:lnTo>
                    <a:pt x="46" y="9"/>
                  </a:lnTo>
                  <a:lnTo>
                    <a:pt x="46" y="10"/>
                  </a:lnTo>
                  <a:lnTo>
                    <a:pt x="44" y="10"/>
                  </a:lnTo>
                  <a:close/>
                  <a:moveTo>
                    <a:pt x="44" y="9"/>
                  </a:moveTo>
                  <a:lnTo>
                    <a:pt x="44" y="9"/>
                  </a:lnTo>
                  <a:lnTo>
                    <a:pt x="45" y="9"/>
                  </a:lnTo>
                  <a:lnTo>
                    <a:pt x="44" y="9"/>
                  </a:lnTo>
                  <a:close/>
                  <a:moveTo>
                    <a:pt x="44" y="9"/>
                  </a:moveTo>
                  <a:lnTo>
                    <a:pt x="44" y="8"/>
                  </a:lnTo>
                  <a:lnTo>
                    <a:pt x="47" y="9"/>
                  </a:lnTo>
                  <a:lnTo>
                    <a:pt x="46" y="10"/>
                  </a:lnTo>
                  <a:lnTo>
                    <a:pt x="44" y="9"/>
                  </a:lnTo>
                  <a:close/>
                  <a:moveTo>
                    <a:pt x="44" y="8"/>
                  </a:moveTo>
                  <a:lnTo>
                    <a:pt x="45" y="7"/>
                  </a:lnTo>
                  <a:lnTo>
                    <a:pt x="47" y="8"/>
                  </a:lnTo>
                  <a:lnTo>
                    <a:pt x="47" y="9"/>
                  </a:lnTo>
                  <a:lnTo>
                    <a:pt x="44" y="8"/>
                  </a:lnTo>
                  <a:close/>
                  <a:moveTo>
                    <a:pt x="45" y="7"/>
                  </a:moveTo>
                  <a:lnTo>
                    <a:pt x="45" y="6"/>
                  </a:lnTo>
                  <a:lnTo>
                    <a:pt x="46" y="7"/>
                  </a:lnTo>
                  <a:lnTo>
                    <a:pt x="45" y="7"/>
                  </a:lnTo>
                  <a:close/>
                  <a:moveTo>
                    <a:pt x="45" y="6"/>
                  </a:moveTo>
                  <a:lnTo>
                    <a:pt x="45" y="6"/>
                  </a:lnTo>
                  <a:lnTo>
                    <a:pt x="47" y="7"/>
                  </a:lnTo>
                  <a:lnTo>
                    <a:pt x="47" y="8"/>
                  </a:lnTo>
                  <a:lnTo>
                    <a:pt x="45" y="6"/>
                  </a:lnTo>
                  <a:close/>
                  <a:moveTo>
                    <a:pt x="45" y="6"/>
                  </a:moveTo>
                  <a:lnTo>
                    <a:pt x="46" y="5"/>
                  </a:lnTo>
                  <a:lnTo>
                    <a:pt x="48" y="6"/>
                  </a:lnTo>
                  <a:lnTo>
                    <a:pt x="47" y="7"/>
                  </a:lnTo>
                  <a:lnTo>
                    <a:pt x="45" y="6"/>
                  </a:lnTo>
                  <a:close/>
                  <a:moveTo>
                    <a:pt x="46" y="5"/>
                  </a:moveTo>
                  <a:lnTo>
                    <a:pt x="46" y="4"/>
                  </a:lnTo>
                  <a:lnTo>
                    <a:pt x="49" y="5"/>
                  </a:lnTo>
                  <a:lnTo>
                    <a:pt x="48" y="6"/>
                  </a:lnTo>
                  <a:lnTo>
                    <a:pt x="46" y="5"/>
                  </a:lnTo>
                  <a:close/>
                  <a:moveTo>
                    <a:pt x="46" y="4"/>
                  </a:moveTo>
                  <a:lnTo>
                    <a:pt x="46" y="4"/>
                  </a:lnTo>
                  <a:lnTo>
                    <a:pt x="47" y="5"/>
                  </a:lnTo>
                  <a:lnTo>
                    <a:pt x="46" y="4"/>
                  </a:lnTo>
                  <a:close/>
                  <a:moveTo>
                    <a:pt x="46" y="4"/>
                  </a:moveTo>
                  <a:lnTo>
                    <a:pt x="47" y="3"/>
                  </a:lnTo>
                  <a:lnTo>
                    <a:pt x="49" y="5"/>
                  </a:lnTo>
                  <a:lnTo>
                    <a:pt x="48" y="6"/>
                  </a:lnTo>
                  <a:lnTo>
                    <a:pt x="46" y="4"/>
                  </a:lnTo>
                  <a:close/>
                  <a:moveTo>
                    <a:pt x="47" y="3"/>
                  </a:moveTo>
                  <a:lnTo>
                    <a:pt x="48" y="2"/>
                  </a:lnTo>
                  <a:lnTo>
                    <a:pt x="50" y="4"/>
                  </a:lnTo>
                  <a:lnTo>
                    <a:pt x="49" y="5"/>
                  </a:lnTo>
                  <a:lnTo>
                    <a:pt x="47" y="3"/>
                  </a:lnTo>
                  <a:close/>
                  <a:moveTo>
                    <a:pt x="48" y="2"/>
                  </a:moveTo>
                  <a:lnTo>
                    <a:pt x="48" y="2"/>
                  </a:lnTo>
                  <a:lnTo>
                    <a:pt x="49" y="3"/>
                  </a:lnTo>
                  <a:lnTo>
                    <a:pt x="48" y="2"/>
                  </a:lnTo>
                  <a:close/>
                  <a:moveTo>
                    <a:pt x="48" y="2"/>
                  </a:moveTo>
                  <a:lnTo>
                    <a:pt x="49" y="2"/>
                  </a:lnTo>
                  <a:lnTo>
                    <a:pt x="50" y="4"/>
                  </a:lnTo>
                  <a:lnTo>
                    <a:pt x="49" y="4"/>
                  </a:lnTo>
                  <a:lnTo>
                    <a:pt x="48" y="2"/>
                  </a:lnTo>
                  <a:close/>
                  <a:moveTo>
                    <a:pt x="49" y="2"/>
                  </a:moveTo>
                  <a:lnTo>
                    <a:pt x="50" y="1"/>
                  </a:lnTo>
                  <a:lnTo>
                    <a:pt x="51" y="3"/>
                  </a:lnTo>
                  <a:lnTo>
                    <a:pt x="50" y="4"/>
                  </a:lnTo>
                  <a:lnTo>
                    <a:pt x="49" y="2"/>
                  </a:lnTo>
                  <a:close/>
                  <a:moveTo>
                    <a:pt x="50" y="1"/>
                  </a:moveTo>
                  <a:lnTo>
                    <a:pt x="50" y="1"/>
                  </a:lnTo>
                  <a:lnTo>
                    <a:pt x="50" y="2"/>
                  </a:lnTo>
                  <a:lnTo>
                    <a:pt x="50" y="1"/>
                  </a:lnTo>
                  <a:close/>
                  <a:moveTo>
                    <a:pt x="50" y="1"/>
                  </a:moveTo>
                  <a:lnTo>
                    <a:pt x="51" y="1"/>
                  </a:lnTo>
                  <a:lnTo>
                    <a:pt x="52" y="3"/>
                  </a:lnTo>
                  <a:lnTo>
                    <a:pt x="51" y="3"/>
                  </a:lnTo>
                  <a:lnTo>
                    <a:pt x="50" y="1"/>
                  </a:lnTo>
                  <a:close/>
                  <a:moveTo>
                    <a:pt x="51" y="1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51" y="1"/>
                  </a:lnTo>
                  <a:close/>
                  <a:moveTo>
                    <a:pt x="51" y="0"/>
                  </a:moveTo>
                  <a:lnTo>
                    <a:pt x="52" y="0"/>
                  </a:lnTo>
                  <a:lnTo>
                    <a:pt x="53" y="3"/>
                  </a:lnTo>
                  <a:lnTo>
                    <a:pt x="52" y="3"/>
                  </a:lnTo>
                  <a:lnTo>
                    <a:pt x="51" y="0"/>
                  </a:lnTo>
                  <a:close/>
                  <a:moveTo>
                    <a:pt x="52" y="0"/>
                  </a:moveTo>
                  <a:lnTo>
                    <a:pt x="52" y="0"/>
                  </a:lnTo>
                  <a:lnTo>
                    <a:pt x="52" y="1"/>
                  </a:lnTo>
                  <a:lnTo>
                    <a:pt x="52" y="0"/>
                  </a:lnTo>
                  <a:close/>
                  <a:moveTo>
                    <a:pt x="52" y="0"/>
                  </a:moveTo>
                  <a:lnTo>
                    <a:pt x="53" y="0"/>
                  </a:lnTo>
                  <a:lnTo>
                    <a:pt x="54" y="3"/>
                  </a:lnTo>
                  <a:lnTo>
                    <a:pt x="53" y="3"/>
                  </a:lnTo>
                  <a:lnTo>
                    <a:pt x="52" y="0"/>
                  </a:lnTo>
                  <a:close/>
                  <a:moveTo>
                    <a:pt x="53" y="0"/>
                  </a:moveTo>
                  <a:lnTo>
                    <a:pt x="53" y="0"/>
                  </a:lnTo>
                  <a:lnTo>
                    <a:pt x="53" y="1"/>
                  </a:lnTo>
                  <a:lnTo>
                    <a:pt x="53" y="0"/>
                  </a:lnTo>
                  <a:close/>
                  <a:moveTo>
                    <a:pt x="53" y="0"/>
                  </a:moveTo>
                  <a:lnTo>
                    <a:pt x="54" y="0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3" y="0"/>
                  </a:lnTo>
                  <a:close/>
                  <a:moveTo>
                    <a:pt x="54" y="0"/>
                  </a:moveTo>
                  <a:lnTo>
                    <a:pt x="55" y="0"/>
                  </a:lnTo>
                  <a:lnTo>
                    <a:pt x="54" y="1"/>
                  </a:lnTo>
                  <a:lnTo>
                    <a:pt x="54" y="0"/>
                  </a:lnTo>
                  <a:close/>
                  <a:moveTo>
                    <a:pt x="55" y="0"/>
                  </a:moveTo>
                  <a:lnTo>
                    <a:pt x="56" y="0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5" y="0"/>
                  </a:lnTo>
                  <a:close/>
                  <a:moveTo>
                    <a:pt x="56" y="0"/>
                  </a:moveTo>
                  <a:lnTo>
                    <a:pt x="56" y="0"/>
                  </a:lnTo>
                  <a:lnTo>
                    <a:pt x="56" y="1"/>
                  </a:lnTo>
                  <a:lnTo>
                    <a:pt x="56" y="0"/>
                  </a:lnTo>
                  <a:close/>
                  <a:moveTo>
                    <a:pt x="56" y="0"/>
                  </a:moveTo>
                  <a:lnTo>
                    <a:pt x="57" y="0"/>
                  </a:lnTo>
                  <a:lnTo>
                    <a:pt x="57" y="3"/>
                  </a:lnTo>
                  <a:lnTo>
                    <a:pt x="55" y="3"/>
                  </a:lnTo>
                  <a:lnTo>
                    <a:pt x="56" y="0"/>
                  </a:lnTo>
                  <a:close/>
                  <a:moveTo>
                    <a:pt x="57" y="0"/>
                  </a:moveTo>
                  <a:lnTo>
                    <a:pt x="57" y="0"/>
                  </a:lnTo>
                  <a:lnTo>
                    <a:pt x="57" y="2"/>
                  </a:lnTo>
                  <a:lnTo>
                    <a:pt x="57" y="0"/>
                  </a:lnTo>
                  <a:close/>
                  <a:moveTo>
                    <a:pt x="57" y="0"/>
                  </a:moveTo>
                  <a:lnTo>
                    <a:pt x="58" y="1"/>
                  </a:lnTo>
                  <a:lnTo>
                    <a:pt x="58" y="3"/>
                  </a:lnTo>
                  <a:lnTo>
                    <a:pt x="56" y="3"/>
                  </a:lnTo>
                  <a:lnTo>
                    <a:pt x="57" y="0"/>
                  </a:lnTo>
                  <a:close/>
                  <a:moveTo>
                    <a:pt x="58" y="1"/>
                  </a:moveTo>
                  <a:lnTo>
                    <a:pt x="59" y="1"/>
                  </a:lnTo>
                  <a:lnTo>
                    <a:pt x="58" y="2"/>
                  </a:lnTo>
                  <a:lnTo>
                    <a:pt x="58" y="1"/>
                  </a:lnTo>
                  <a:close/>
                  <a:moveTo>
                    <a:pt x="59" y="1"/>
                  </a:moveTo>
                  <a:lnTo>
                    <a:pt x="60" y="1"/>
                  </a:lnTo>
                  <a:lnTo>
                    <a:pt x="59" y="4"/>
                  </a:lnTo>
                  <a:lnTo>
                    <a:pt x="57" y="3"/>
                  </a:lnTo>
                  <a:lnTo>
                    <a:pt x="59" y="1"/>
                  </a:lnTo>
                  <a:close/>
                  <a:moveTo>
                    <a:pt x="60" y="1"/>
                  </a:moveTo>
                  <a:lnTo>
                    <a:pt x="60" y="1"/>
                  </a:lnTo>
                  <a:lnTo>
                    <a:pt x="59" y="3"/>
                  </a:lnTo>
                  <a:lnTo>
                    <a:pt x="60" y="1"/>
                  </a:lnTo>
                  <a:close/>
                  <a:moveTo>
                    <a:pt x="60" y="1"/>
                  </a:moveTo>
                  <a:lnTo>
                    <a:pt x="61" y="2"/>
                  </a:lnTo>
                  <a:lnTo>
                    <a:pt x="60" y="4"/>
                  </a:lnTo>
                  <a:lnTo>
                    <a:pt x="59" y="4"/>
                  </a:lnTo>
                  <a:lnTo>
                    <a:pt x="60" y="1"/>
                  </a:lnTo>
                  <a:close/>
                  <a:moveTo>
                    <a:pt x="61" y="2"/>
                  </a:moveTo>
                  <a:lnTo>
                    <a:pt x="62" y="3"/>
                  </a:lnTo>
                  <a:lnTo>
                    <a:pt x="61" y="3"/>
                  </a:lnTo>
                  <a:lnTo>
                    <a:pt x="61" y="2"/>
                  </a:lnTo>
                  <a:close/>
                  <a:moveTo>
                    <a:pt x="62" y="3"/>
                  </a:moveTo>
                  <a:lnTo>
                    <a:pt x="63" y="4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62" y="3"/>
                  </a:lnTo>
                  <a:close/>
                  <a:moveTo>
                    <a:pt x="63" y="4"/>
                  </a:moveTo>
                  <a:lnTo>
                    <a:pt x="63" y="4"/>
                  </a:lnTo>
                  <a:lnTo>
                    <a:pt x="62" y="5"/>
                  </a:lnTo>
                  <a:lnTo>
                    <a:pt x="63" y="4"/>
                  </a:lnTo>
                  <a:close/>
                  <a:moveTo>
                    <a:pt x="63" y="4"/>
                  </a:moveTo>
                  <a:lnTo>
                    <a:pt x="64" y="5"/>
                  </a:lnTo>
                  <a:lnTo>
                    <a:pt x="61" y="7"/>
                  </a:lnTo>
                  <a:lnTo>
                    <a:pt x="60" y="5"/>
                  </a:lnTo>
                  <a:lnTo>
                    <a:pt x="63" y="4"/>
                  </a:lnTo>
                  <a:close/>
                  <a:moveTo>
                    <a:pt x="64" y="5"/>
                  </a:moveTo>
                  <a:lnTo>
                    <a:pt x="64" y="7"/>
                  </a:lnTo>
                  <a:lnTo>
                    <a:pt x="62" y="8"/>
                  </a:lnTo>
                  <a:lnTo>
                    <a:pt x="61" y="7"/>
                  </a:lnTo>
                  <a:lnTo>
                    <a:pt x="64" y="5"/>
                  </a:lnTo>
                  <a:close/>
                  <a:moveTo>
                    <a:pt x="64" y="7"/>
                  </a:moveTo>
                  <a:lnTo>
                    <a:pt x="64" y="7"/>
                  </a:lnTo>
                  <a:lnTo>
                    <a:pt x="63" y="7"/>
                  </a:lnTo>
                  <a:lnTo>
                    <a:pt x="64" y="7"/>
                  </a:lnTo>
                  <a:close/>
                  <a:moveTo>
                    <a:pt x="64" y="7"/>
                  </a:moveTo>
                  <a:lnTo>
                    <a:pt x="65" y="8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4" y="7"/>
                  </a:lnTo>
                  <a:close/>
                  <a:moveTo>
                    <a:pt x="65" y="8"/>
                  </a:moveTo>
                  <a:lnTo>
                    <a:pt x="65" y="9"/>
                  </a:lnTo>
                  <a:lnTo>
                    <a:pt x="62" y="9"/>
                  </a:lnTo>
                  <a:lnTo>
                    <a:pt x="65" y="8"/>
                  </a:lnTo>
                  <a:close/>
                  <a:moveTo>
                    <a:pt x="65" y="9"/>
                  </a:moveTo>
                  <a:lnTo>
                    <a:pt x="65" y="9"/>
                  </a:lnTo>
                  <a:lnTo>
                    <a:pt x="64" y="9"/>
                  </a:lnTo>
                  <a:lnTo>
                    <a:pt x="65" y="9"/>
                  </a:lnTo>
                  <a:close/>
                  <a:moveTo>
                    <a:pt x="65" y="9"/>
                  </a:moveTo>
                  <a:lnTo>
                    <a:pt x="65" y="10"/>
                  </a:lnTo>
                  <a:lnTo>
                    <a:pt x="62" y="10"/>
                  </a:lnTo>
                  <a:lnTo>
                    <a:pt x="62" y="9"/>
                  </a:lnTo>
                  <a:lnTo>
                    <a:pt x="65" y="9"/>
                  </a:lnTo>
                  <a:close/>
                  <a:moveTo>
                    <a:pt x="65" y="10"/>
                  </a:moveTo>
                  <a:lnTo>
                    <a:pt x="65" y="10"/>
                  </a:lnTo>
                  <a:lnTo>
                    <a:pt x="64" y="10"/>
                  </a:lnTo>
                  <a:lnTo>
                    <a:pt x="65" y="10"/>
                  </a:lnTo>
                  <a:close/>
                  <a:moveTo>
                    <a:pt x="65" y="10"/>
                  </a:moveTo>
                  <a:lnTo>
                    <a:pt x="65" y="10"/>
                  </a:lnTo>
                  <a:lnTo>
                    <a:pt x="62" y="10"/>
                  </a:lnTo>
                  <a:lnTo>
                    <a:pt x="65" y="10"/>
                  </a:lnTo>
                  <a:close/>
                  <a:moveTo>
                    <a:pt x="65" y="10"/>
                  </a:moveTo>
                  <a:lnTo>
                    <a:pt x="65" y="11"/>
                  </a:lnTo>
                  <a:lnTo>
                    <a:pt x="64" y="10"/>
                  </a:lnTo>
                  <a:lnTo>
                    <a:pt x="65" y="10"/>
                  </a:lnTo>
                  <a:close/>
                  <a:moveTo>
                    <a:pt x="65" y="11"/>
                  </a:moveTo>
                  <a:lnTo>
                    <a:pt x="65" y="11"/>
                  </a:lnTo>
                  <a:lnTo>
                    <a:pt x="62" y="11"/>
                  </a:lnTo>
                  <a:lnTo>
                    <a:pt x="62" y="10"/>
                  </a:lnTo>
                  <a:lnTo>
                    <a:pt x="65" y="11"/>
                  </a:lnTo>
                  <a:close/>
                  <a:moveTo>
                    <a:pt x="65" y="11"/>
                  </a:moveTo>
                  <a:lnTo>
                    <a:pt x="65" y="11"/>
                  </a:lnTo>
                  <a:lnTo>
                    <a:pt x="64" y="11"/>
                  </a:lnTo>
                  <a:lnTo>
                    <a:pt x="65" y="11"/>
                  </a:lnTo>
                  <a:close/>
                  <a:moveTo>
                    <a:pt x="65" y="11"/>
                  </a:moveTo>
                  <a:lnTo>
                    <a:pt x="65" y="12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5" y="11"/>
                  </a:lnTo>
                  <a:close/>
                  <a:moveTo>
                    <a:pt x="65" y="12"/>
                  </a:moveTo>
                  <a:lnTo>
                    <a:pt x="64" y="12"/>
                  </a:lnTo>
                  <a:lnTo>
                    <a:pt x="63" y="12"/>
                  </a:lnTo>
                  <a:lnTo>
                    <a:pt x="65" y="12"/>
                  </a:lnTo>
                  <a:close/>
                  <a:moveTo>
                    <a:pt x="64" y="12"/>
                  </a:moveTo>
                  <a:lnTo>
                    <a:pt x="64" y="13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4" y="12"/>
                  </a:lnTo>
                  <a:close/>
                  <a:moveTo>
                    <a:pt x="64" y="13"/>
                  </a:moveTo>
                  <a:lnTo>
                    <a:pt x="64" y="13"/>
                  </a:lnTo>
                  <a:lnTo>
                    <a:pt x="63" y="13"/>
                  </a:lnTo>
                  <a:lnTo>
                    <a:pt x="64" y="13"/>
                  </a:lnTo>
                  <a:close/>
                  <a:moveTo>
                    <a:pt x="64" y="13"/>
                  </a:moveTo>
                  <a:lnTo>
                    <a:pt x="63" y="14"/>
                  </a:lnTo>
                  <a:lnTo>
                    <a:pt x="61" y="12"/>
                  </a:lnTo>
                  <a:lnTo>
                    <a:pt x="62" y="12"/>
                  </a:lnTo>
                  <a:lnTo>
                    <a:pt x="64" y="13"/>
                  </a:lnTo>
                  <a:close/>
                  <a:moveTo>
                    <a:pt x="63" y="14"/>
                  </a:moveTo>
                  <a:lnTo>
                    <a:pt x="63" y="14"/>
                  </a:lnTo>
                  <a:lnTo>
                    <a:pt x="62" y="13"/>
                  </a:lnTo>
                  <a:lnTo>
                    <a:pt x="63" y="14"/>
                  </a:lnTo>
                  <a:close/>
                  <a:moveTo>
                    <a:pt x="63" y="14"/>
                  </a:moveTo>
                  <a:lnTo>
                    <a:pt x="63" y="15"/>
                  </a:lnTo>
                  <a:lnTo>
                    <a:pt x="61" y="13"/>
                  </a:lnTo>
                  <a:lnTo>
                    <a:pt x="62" y="12"/>
                  </a:lnTo>
                  <a:lnTo>
                    <a:pt x="63" y="14"/>
                  </a:lnTo>
                  <a:close/>
                  <a:moveTo>
                    <a:pt x="63" y="15"/>
                  </a:moveTo>
                  <a:lnTo>
                    <a:pt x="63" y="15"/>
                  </a:lnTo>
                  <a:lnTo>
                    <a:pt x="62" y="14"/>
                  </a:lnTo>
                  <a:lnTo>
                    <a:pt x="63" y="15"/>
                  </a:lnTo>
                  <a:close/>
                  <a:moveTo>
                    <a:pt x="63" y="15"/>
                  </a:moveTo>
                  <a:lnTo>
                    <a:pt x="62" y="15"/>
                  </a:lnTo>
                  <a:lnTo>
                    <a:pt x="60" y="13"/>
                  </a:lnTo>
                  <a:lnTo>
                    <a:pt x="61" y="13"/>
                  </a:lnTo>
                  <a:lnTo>
                    <a:pt x="63" y="15"/>
                  </a:lnTo>
                  <a:close/>
                  <a:moveTo>
                    <a:pt x="62" y="15"/>
                  </a:moveTo>
                  <a:lnTo>
                    <a:pt x="61" y="17"/>
                  </a:lnTo>
                  <a:lnTo>
                    <a:pt x="60" y="15"/>
                  </a:lnTo>
                  <a:lnTo>
                    <a:pt x="61" y="14"/>
                  </a:lnTo>
                  <a:lnTo>
                    <a:pt x="62" y="15"/>
                  </a:lnTo>
                  <a:close/>
                  <a:moveTo>
                    <a:pt x="60" y="15"/>
                  </a:moveTo>
                  <a:lnTo>
                    <a:pt x="59" y="13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0" y="15"/>
                  </a:lnTo>
                  <a:close/>
                  <a:moveTo>
                    <a:pt x="59" y="13"/>
                  </a:moveTo>
                  <a:lnTo>
                    <a:pt x="59" y="13"/>
                  </a:lnTo>
                  <a:lnTo>
                    <a:pt x="60" y="13"/>
                  </a:lnTo>
                  <a:lnTo>
                    <a:pt x="59" y="13"/>
                  </a:lnTo>
                  <a:close/>
                  <a:moveTo>
                    <a:pt x="59" y="13"/>
                  </a:moveTo>
                  <a:lnTo>
                    <a:pt x="59" y="12"/>
                  </a:lnTo>
                  <a:lnTo>
                    <a:pt x="61" y="11"/>
                  </a:lnTo>
                  <a:lnTo>
                    <a:pt x="62" y="12"/>
                  </a:lnTo>
                  <a:lnTo>
                    <a:pt x="59" y="13"/>
                  </a:lnTo>
                  <a:close/>
                  <a:moveTo>
                    <a:pt x="59" y="12"/>
                  </a:moveTo>
                  <a:lnTo>
                    <a:pt x="58" y="12"/>
                  </a:lnTo>
                  <a:lnTo>
                    <a:pt x="61" y="11"/>
                  </a:lnTo>
                  <a:lnTo>
                    <a:pt x="59" y="12"/>
                  </a:lnTo>
                  <a:close/>
                  <a:moveTo>
                    <a:pt x="61" y="10"/>
                  </a:moveTo>
                  <a:lnTo>
                    <a:pt x="61" y="11"/>
                  </a:lnTo>
                  <a:lnTo>
                    <a:pt x="60" y="11"/>
                  </a:lnTo>
                  <a:lnTo>
                    <a:pt x="61" y="10"/>
                  </a:lnTo>
                  <a:close/>
                  <a:moveTo>
                    <a:pt x="59" y="12"/>
                  </a:moveTo>
                  <a:lnTo>
                    <a:pt x="58" y="12"/>
                  </a:lnTo>
                  <a:lnTo>
                    <a:pt x="60" y="10"/>
                  </a:lnTo>
                  <a:lnTo>
                    <a:pt x="61" y="10"/>
                  </a:lnTo>
                  <a:lnTo>
                    <a:pt x="59" y="12"/>
                  </a:lnTo>
                  <a:close/>
                  <a:moveTo>
                    <a:pt x="60" y="10"/>
                  </a:moveTo>
                  <a:lnTo>
                    <a:pt x="60" y="10"/>
                  </a:lnTo>
                  <a:lnTo>
                    <a:pt x="59" y="11"/>
                  </a:lnTo>
                  <a:lnTo>
                    <a:pt x="60" y="10"/>
                  </a:lnTo>
                  <a:close/>
                  <a:moveTo>
                    <a:pt x="58" y="12"/>
                  </a:moveTo>
                  <a:lnTo>
                    <a:pt x="58" y="11"/>
                  </a:lnTo>
                  <a:lnTo>
                    <a:pt x="60" y="9"/>
                  </a:lnTo>
                  <a:lnTo>
                    <a:pt x="60" y="10"/>
                  </a:lnTo>
                  <a:lnTo>
                    <a:pt x="58" y="12"/>
                  </a:lnTo>
                  <a:close/>
                  <a:moveTo>
                    <a:pt x="59" y="9"/>
                  </a:moveTo>
                  <a:lnTo>
                    <a:pt x="60" y="9"/>
                  </a:lnTo>
                  <a:lnTo>
                    <a:pt x="59" y="10"/>
                  </a:lnTo>
                  <a:lnTo>
                    <a:pt x="59" y="9"/>
                  </a:lnTo>
                  <a:close/>
                  <a:moveTo>
                    <a:pt x="58" y="12"/>
                  </a:moveTo>
                  <a:lnTo>
                    <a:pt x="58" y="11"/>
                  </a:lnTo>
                  <a:lnTo>
                    <a:pt x="59" y="9"/>
                  </a:lnTo>
                  <a:lnTo>
                    <a:pt x="58" y="12"/>
                  </a:lnTo>
                  <a:close/>
                  <a:moveTo>
                    <a:pt x="58" y="11"/>
                  </a:moveTo>
                  <a:lnTo>
                    <a:pt x="58" y="11"/>
                  </a:lnTo>
                  <a:lnTo>
                    <a:pt x="58" y="10"/>
                  </a:lnTo>
                  <a:lnTo>
                    <a:pt x="58" y="11"/>
                  </a:lnTo>
                  <a:close/>
                  <a:moveTo>
                    <a:pt x="58" y="11"/>
                  </a:moveTo>
                  <a:lnTo>
                    <a:pt x="58" y="11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58" y="11"/>
                  </a:lnTo>
                  <a:close/>
                  <a:moveTo>
                    <a:pt x="58" y="9"/>
                  </a:moveTo>
                  <a:lnTo>
                    <a:pt x="58" y="9"/>
                  </a:lnTo>
                  <a:lnTo>
                    <a:pt x="58" y="10"/>
                  </a:lnTo>
                  <a:lnTo>
                    <a:pt x="58" y="9"/>
                  </a:lnTo>
                  <a:close/>
                  <a:moveTo>
                    <a:pt x="58" y="11"/>
                  </a:moveTo>
                  <a:lnTo>
                    <a:pt x="58" y="11"/>
                  </a:lnTo>
                  <a:lnTo>
                    <a:pt x="58" y="9"/>
                  </a:lnTo>
                  <a:lnTo>
                    <a:pt x="58" y="11"/>
                  </a:lnTo>
                  <a:close/>
                  <a:moveTo>
                    <a:pt x="58" y="11"/>
                  </a:moveTo>
                  <a:lnTo>
                    <a:pt x="57" y="11"/>
                  </a:lnTo>
                  <a:lnTo>
                    <a:pt x="57" y="9"/>
                  </a:lnTo>
                  <a:lnTo>
                    <a:pt x="58" y="9"/>
                  </a:lnTo>
                  <a:lnTo>
                    <a:pt x="58" y="11"/>
                  </a:lnTo>
                  <a:close/>
                  <a:moveTo>
                    <a:pt x="56" y="10"/>
                  </a:moveTo>
                  <a:lnTo>
                    <a:pt x="56" y="9"/>
                  </a:lnTo>
                  <a:lnTo>
                    <a:pt x="57" y="9"/>
                  </a:lnTo>
                  <a:lnTo>
                    <a:pt x="57" y="10"/>
                  </a:lnTo>
                  <a:lnTo>
                    <a:pt x="56" y="10"/>
                  </a:lnTo>
                  <a:close/>
                  <a:moveTo>
                    <a:pt x="59" y="10"/>
                  </a:moveTo>
                  <a:lnTo>
                    <a:pt x="59" y="11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9" y="10"/>
                  </a:lnTo>
                  <a:close/>
                  <a:moveTo>
                    <a:pt x="56" y="12"/>
                  </a:moveTo>
                  <a:lnTo>
                    <a:pt x="56" y="12"/>
                  </a:lnTo>
                  <a:lnTo>
                    <a:pt x="58" y="11"/>
                  </a:lnTo>
                  <a:lnTo>
                    <a:pt x="56" y="12"/>
                  </a:lnTo>
                  <a:close/>
                  <a:moveTo>
                    <a:pt x="59" y="11"/>
                  </a:moveTo>
                  <a:lnTo>
                    <a:pt x="59" y="13"/>
                  </a:lnTo>
                  <a:lnTo>
                    <a:pt x="57" y="13"/>
                  </a:lnTo>
                  <a:lnTo>
                    <a:pt x="56" y="12"/>
                  </a:lnTo>
                  <a:lnTo>
                    <a:pt x="59" y="11"/>
                  </a:lnTo>
                  <a:close/>
                  <a:moveTo>
                    <a:pt x="57" y="13"/>
                  </a:moveTo>
                  <a:lnTo>
                    <a:pt x="57" y="13"/>
                  </a:lnTo>
                  <a:lnTo>
                    <a:pt x="58" y="13"/>
                  </a:lnTo>
                  <a:lnTo>
                    <a:pt x="57" y="13"/>
                  </a:lnTo>
                  <a:close/>
                  <a:moveTo>
                    <a:pt x="59" y="12"/>
                  </a:moveTo>
                  <a:lnTo>
                    <a:pt x="60" y="14"/>
                  </a:lnTo>
                  <a:lnTo>
                    <a:pt x="57" y="15"/>
                  </a:lnTo>
                  <a:lnTo>
                    <a:pt x="57" y="13"/>
                  </a:lnTo>
                  <a:lnTo>
                    <a:pt x="59" y="12"/>
                  </a:lnTo>
                  <a:close/>
                  <a:moveTo>
                    <a:pt x="57" y="15"/>
                  </a:moveTo>
                  <a:lnTo>
                    <a:pt x="57" y="15"/>
                  </a:lnTo>
                  <a:lnTo>
                    <a:pt x="58" y="14"/>
                  </a:lnTo>
                  <a:lnTo>
                    <a:pt x="57" y="15"/>
                  </a:lnTo>
                  <a:close/>
                  <a:moveTo>
                    <a:pt x="60" y="14"/>
                  </a:moveTo>
                  <a:lnTo>
                    <a:pt x="60" y="15"/>
                  </a:lnTo>
                  <a:lnTo>
                    <a:pt x="58" y="16"/>
                  </a:lnTo>
                  <a:lnTo>
                    <a:pt x="57" y="15"/>
                  </a:lnTo>
                  <a:lnTo>
                    <a:pt x="60" y="14"/>
                  </a:lnTo>
                  <a:close/>
                  <a:moveTo>
                    <a:pt x="58" y="16"/>
                  </a:moveTo>
                  <a:lnTo>
                    <a:pt x="58" y="16"/>
                  </a:lnTo>
                  <a:lnTo>
                    <a:pt x="59" y="16"/>
                  </a:lnTo>
                  <a:lnTo>
                    <a:pt x="58" y="16"/>
                  </a:lnTo>
                  <a:close/>
                  <a:moveTo>
                    <a:pt x="60" y="15"/>
                  </a:moveTo>
                  <a:lnTo>
                    <a:pt x="61" y="18"/>
                  </a:lnTo>
                  <a:lnTo>
                    <a:pt x="59" y="19"/>
                  </a:lnTo>
                  <a:lnTo>
                    <a:pt x="58" y="16"/>
                  </a:lnTo>
                  <a:lnTo>
                    <a:pt x="60" y="15"/>
                  </a:lnTo>
                  <a:close/>
                  <a:moveTo>
                    <a:pt x="59" y="19"/>
                  </a:moveTo>
                  <a:lnTo>
                    <a:pt x="59" y="19"/>
                  </a:lnTo>
                  <a:lnTo>
                    <a:pt x="60" y="19"/>
                  </a:lnTo>
                  <a:lnTo>
                    <a:pt x="59" y="19"/>
                  </a:lnTo>
                  <a:close/>
                  <a:moveTo>
                    <a:pt x="61" y="18"/>
                  </a:moveTo>
                  <a:lnTo>
                    <a:pt x="63" y="22"/>
                  </a:lnTo>
                  <a:lnTo>
                    <a:pt x="60" y="23"/>
                  </a:lnTo>
                  <a:lnTo>
                    <a:pt x="59" y="19"/>
                  </a:lnTo>
                  <a:lnTo>
                    <a:pt x="61" y="18"/>
                  </a:lnTo>
                  <a:close/>
                  <a:moveTo>
                    <a:pt x="63" y="22"/>
                  </a:moveTo>
                  <a:lnTo>
                    <a:pt x="63" y="22"/>
                  </a:lnTo>
                  <a:lnTo>
                    <a:pt x="61" y="22"/>
                  </a:lnTo>
                  <a:lnTo>
                    <a:pt x="63" y="22"/>
                  </a:lnTo>
                  <a:close/>
                  <a:moveTo>
                    <a:pt x="63" y="22"/>
                  </a:moveTo>
                  <a:lnTo>
                    <a:pt x="63" y="23"/>
                  </a:lnTo>
                  <a:lnTo>
                    <a:pt x="61" y="24"/>
                  </a:lnTo>
                  <a:lnTo>
                    <a:pt x="60" y="23"/>
                  </a:lnTo>
                  <a:lnTo>
                    <a:pt x="63" y="22"/>
                  </a:lnTo>
                  <a:close/>
                  <a:moveTo>
                    <a:pt x="63" y="23"/>
                  </a:moveTo>
                  <a:lnTo>
                    <a:pt x="63" y="23"/>
                  </a:lnTo>
                  <a:lnTo>
                    <a:pt x="62" y="24"/>
                  </a:lnTo>
                  <a:lnTo>
                    <a:pt x="63" y="23"/>
                  </a:lnTo>
                  <a:close/>
                  <a:moveTo>
                    <a:pt x="63" y="23"/>
                  </a:moveTo>
                  <a:lnTo>
                    <a:pt x="64" y="25"/>
                  </a:lnTo>
                  <a:lnTo>
                    <a:pt x="61" y="26"/>
                  </a:lnTo>
                  <a:lnTo>
                    <a:pt x="61" y="24"/>
                  </a:lnTo>
                  <a:lnTo>
                    <a:pt x="63" y="23"/>
                  </a:lnTo>
                  <a:close/>
                  <a:moveTo>
                    <a:pt x="64" y="25"/>
                  </a:moveTo>
                  <a:lnTo>
                    <a:pt x="64" y="25"/>
                  </a:lnTo>
                  <a:lnTo>
                    <a:pt x="62" y="25"/>
                  </a:lnTo>
                  <a:lnTo>
                    <a:pt x="64" y="25"/>
                  </a:lnTo>
                  <a:close/>
                  <a:moveTo>
                    <a:pt x="64" y="25"/>
                  </a:moveTo>
                  <a:lnTo>
                    <a:pt x="64" y="27"/>
                  </a:lnTo>
                  <a:lnTo>
                    <a:pt x="61" y="27"/>
                  </a:lnTo>
                  <a:lnTo>
                    <a:pt x="61" y="26"/>
                  </a:lnTo>
                  <a:lnTo>
                    <a:pt x="64" y="25"/>
                  </a:lnTo>
                  <a:close/>
                  <a:moveTo>
                    <a:pt x="64" y="27"/>
                  </a:moveTo>
                  <a:lnTo>
                    <a:pt x="64" y="27"/>
                  </a:lnTo>
                  <a:lnTo>
                    <a:pt x="63" y="27"/>
                  </a:lnTo>
                  <a:lnTo>
                    <a:pt x="64" y="27"/>
                  </a:lnTo>
                  <a:close/>
                  <a:moveTo>
                    <a:pt x="64" y="27"/>
                  </a:moveTo>
                  <a:lnTo>
                    <a:pt x="64" y="28"/>
                  </a:lnTo>
                  <a:lnTo>
                    <a:pt x="62" y="29"/>
                  </a:lnTo>
                  <a:lnTo>
                    <a:pt x="61" y="27"/>
                  </a:lnTo>
                  <a:lnTo>
                    <a:pt x="64" y="27"/>
                  </a:lnTo>
                  <a:close/>
                  <a:moveTo>
                    <a:pt x="64" y="28"/>
                  </a:moveTo>
                  <a:lnTo>
                    <a:pt x="64" y="28"/>
                  </a:lnTo>
                  <a:lnTo>
                    <a:pt x="63" y="28"/>
                  </a:lnTo>
                  <a:lnTo>
                    <a:pt x="64" y="28"/>
                  </a:lnTo>
                  <a:close/>
                  <a:moveTo>
                    <a:pt x="64" y="28"/>
                  </a:moveTo>
                  <a:lnTo>
                    <a:pt x="64" y="30"/>
                  </a:lnTo>
                  <a:lnTo>
                    <a:pt x="62" y="30"/>
                  </a:lnTo>
                  <a:lnTo>
                    <a:pt x="62" y="28"/>
                  </a:lnTo>
                  <a:lnTo>
                    <a:pt x="64" y="28"/>
                  </a:lnTo>
                  <a:close/>
                  <a:moveTo>
                    <a:pt x="64" y="30"/>
                  </a:moveTo>
                  <a:lnTo>
                    <a:pt x="64" y="30"/>
                  </a:lnTo>
                  <a:lnTo>
                    <a:pt x="63" y="30"/>
                  </a:lnTo>
                  <a:lnTo>
                    <a:pt x="64" y="30"/>
                  </a:lnTo>
                  <a:close/>
                  <a:moveTo>
                    <a:pt x="64" y="30"/>
                  </a:moveTo>
                  <a:lnTo>
                    <a:pt x="64" y="31"/>
                  </a:lnTo>
                  <a:lnTo>
                    <a:pt x="62" y="30"/>
                  </a:lnTo>
                  <a:lnTo>
                    <a:pt x="64" y="30"/>
                  </a:lnTo>
                  <a:close/>
                  <a:moveTo>
                    <a:pt x="61" y="31"/>
                  </a:moveTo>
                  <a:lnTo>
                    <a:pt x="62" y="30"/>
                  </a:lnTo>
                  <a:lnTo>
                    <a:pt x="63" y="31"/>
                  </a:lnTo>
                  <a:lnTo>
                    <a:pt x="61" y="31"/>
                  </a:lnTo>
                  <a:close/>
                  <a:moveTo>
                    <a:pt x="64" y="31"/>
                  </a:moveTo>
                  <a:lnTo>
                    <a:pt x="64" y="32"/>
                  </a:lnTo>
                  <a:lnTo>
                    <a:pt x="61" y="31"/>
                  </a:lnTo>
                  <a:lnTo>
                    <a:pt x="64" y="31"/>
                  </a:lnTo>
                  <a:close/>
                  <a:moveTo>
                    <a:pt x="64" y="32"/>
                  </a:moveTo>
                  <a:lnTo>
                    <a:pt x="64" y="32"/>
                  </a:lnTo>
                  <a:lnTo>
                    <a:pt x="63" y="31"/>
                  </a:lnTo>
                  <a:lnTo>
                    <a:pt x="64" y="32"/>
                  </a:lnTo>
                  <a:close/>
                  <a:moveTo>
                    <a:pt x="64" y="32"/>
                  </a:moveTo>
                  <a:lnTo>
                    <a:pt x="64" y="33"/>
                  </a:lnTo>
                  <a:lnTo>
                    <a:pt x="61" y="32"/>
                  </a:lnTo>
                  <a:lnTo>
                    <a:pt x="61" y="31"/>
                  </a:lnTo>
                  <a:lnTo>
                    <a:pt x="64" y="32"/>
                  </a:lnTo>
                  <a:close/>
                  <a:moveTo>
                    <a:pt x="64" y="33"/>
                  </a:moveTo>
                  <a:lnTo>
                    <a:pt x="63" y="33"/>
                  </a:lnTo>
                  <a:lnTo>
                    <a:pt x="61" y="32"/>
                  </a:lnTo>
                  <a:lnTo>
                    <a:pt x="64" y="33"/>
                  </a:lnTo>
                  <a:close/>
                  <a:moveTo>
                    <a:pt x="63" y="33"/>
                  </a:moveTo>
                  <a:lnTo>
                    <a:pt x="63" y="34"/>
                  </a:lnTo>
                  <a:lnTo>
                    <a:pt x="62" y="33"/>
                  </a:lnTo>
                  <a:lnTo>
                    <a:pt x="63" y="33"/>
                  </a:lnTo>
                  <a:close/>
                  <a:moveTo>
                    <a:pt x="63" y="34"/>
                  </a:moveTo>
                  <a:lnTo>
                    <a:pt x="63" y="34"/>
                  </a:lnTo>
                  <a:lnTo>
                    <a:pt x="61" y="33"/>
                  </a:lnTo>
                  <a:lnTo>
                    <a:pt x="61" y="32"/>
                  </a:lnTo>
                  <a:lnTo>
                    <a:pt x="63" y="34"/>
                  </a:lnTo>
                  <a:close/>
                  <a:moveTo>
                    <a:pt x="63" y="34"/>
                  </a:moveTo>
                  <a:lnTo>
                    <a:pt x="63" y="34"/>
                  </a:lnTo>
                  <a:lnTo>
                    <a:pt x="62" y="34"/>
                  </a:lnTo>
                  <a:lnTo>
                    <a:pt x="63" y="34"/>
                  </a:lnTo>
                  <a:close/>
                  <a:moveTo>
                    <a:pt x="63" y="34"/>
                  </a:moveTo>
                  <a:lnTo>
                    <a:pt x="62" y="35"/>
                  </a:lnTo>
                  <a:lnTo>
                    <a:pt x="60" y="34"/>
                  </a:lnTo>
                  <a:lnTo>
                    <a:pt x="61" y="33"/>
                  </a:lnTo>
                  <a:lnTo>
                    <a:pt x="63" y="34"/>
                  </a:lnTo>
                  <a:close/>
                  <a:moveTo>
                    <a:pt x="62" y="35"/>
                  </a:moveTo>
                  <a:lnTo>
                    <a:pt x="62" y="36"/>
                  </a:lnTo>
                  <a:lnTo>
                    <a:pt x="61" y="34"/>
                  </a:lnTo>
                  <a:lnTo>
                    <a:pt x="62" y="35"/>
                  </a:lnTo>
                  <a:close/>
                  <a:moveTo>
                    <a:pt x="62" y="36"/>
                  </a:moveTo>
                  <a:lnTo>
                    <a:pt x="57" y="37"/>
                  </a:lnTo>
                  <a:lnTo>
                    <a:pt x="56" y="35"/>
                  </a:lnTo>
                  <a:lnTo>
                    <a:pt x="61" y="33"/>
                  </a:lnTo>
                  <a:lnTo>
                    <a:pt x="62" y="36"/>
                  </a:lnTo>
                  <a:close/>
                  <a:moveTo>
                    <a:pt x="57" y="37"/>
                  </a:moveTo>
                  <a:lnTo>
                    <a:pt x="57" y="37"/>
                  </a:lnTo>
                  <a:lnTo>
                    <a:pt x="57" y="36"/>
                  </a:lnTo>
                  <a:lnTo>
                    <a:pt x="57" y="37"/>
                  </a:lnTo>
                  <a:close/>
                  <a:moveTo>
                    <a:pt x="57" y="37"/>
                  </a:moveTo>
                  <a:lnTo>
                    <a:pt x="48" y="40"/>
                  </a:lnTo>
                  <a:lnTo>
                    <a:pt x="47" y="38"/>
                  </a:lnTo>
                  <a:lnTo>
                    <a:pt x="56" y="35"/>
                  </a:lnTo>
                  <a:lnTo>
                    <a:pt x="57" y="37"/>
                  </a:lnTo>
                  <a:close/>
                  <a:moveTo>
                    <a:pt x="47" y="38"/>
                  </a:moveTo>
                  <a:lnTo>
                    <a:pt x="47" y="38"/>
                  </a:lnTo>
                  <a:lnTo>
                    <a:pt x="48" y="39"/>
                  </a:lnTo>
                  <a:lnTo>
                    <a:pt x="47" y="38"/>
                  </a:lnTo>
                  <a:close/>
                  <a:moveTo>
                    <a:pt x="48" y="40"/>
                  </a:moveTo>
                  <a:lnTo>
                    <a:pt x="44" y="42"/>
                  </a:lnTo>
                  <a:lnTo>
                    <a:pt x="43" y="40"/>
                  </a:lnTo>
                  <a:lnTo>
                    <a:pt x="47" y="38"/>
                  </a:lnTo>
                  <a:lnTo>
                    <a:pt x="48" y="40"/>
                  </a:lnTo>
                  <a:close/>
                  <a:moveTo>
                    <a:pt x="43" y="40"/>
                  </a:moveTo>
                  <a:lnTo>
                    <a:pt x="43" y="40"/>
                  </a:lnTo>
                  <a:lnTo>
                    <a:pt x="43" y="41"/>
                  </a:lnTo>
                  <a:lnTo>
                    <a:pt x="43" y="40"/>
                  </a:lnTo>
                  <a:close/>
                  <a:moveTo>
                    <a:pt x="44" y="42"/>
                  </a:moveTo>
                  <a:lnTo>
                    <a:pt x="39" y="44"/>
                  </a:lnTo>
                  <a:lnTo>
                    <a:pt x="38" y="41"/>
                  </a:lnTo>
                  <a:lnTo>
                    <a:pt x="43" y="40"/>
                  </a:lnTo>
                  <a:lnTo>
                    <a:pt x="44" y="42"/>
                  </a:lnTo>
                  <a:close/>
                  <a:moveTo>
                    <a:pt x="38" y="41"/>
                  </a:moveTo>
                  <a:lnTo>
                    <a:pt x="38" y="41"/>
                  </a:lnTo>
                  <a:lnTo>
                    <a:pt x="39" y="43"/>
                  </a:lnTo>
                  <a:lnTo>
                    <a:pt x="38" y="41"/>
                  </a:lnTo>
                  <a:close/>
                  <a:moveTo>
                    <a:pt x="39" y="44"/>
                  </a:moveTo>
                  <a:lnTo>
                    <a:pt x="37" y="45"/>
                  </a:lnTo>
                  <a:lnTo>
                    <a:pt x="36" y="42"/>
                  </a:lnTo>
                  <a:lnTo>
                    <a:pt x="38" y="41"/>
                  </a:lnTo>
                  <a:lnTo>
                    <a:pt x="39" y="44"/>
                  </a:lnTo>
                  <a:close/>
                  <a:moveTo>
                    <a:pt x="36" y="42"/>
                  </a:moveTo>
                  <a:lnTo>
                    <a:pt x="36" y="42"/>
                  </a:lnTo>
                  <a:lnTo>
                    <a:pt x="37" y="44"/>
                  </a:lnTo>
                  <a:lnTo>
                    <a:pt x="36" y="42"/>
                  </a:lnTo>
                  <a:close/>
                  <a:moveTo>
                    <a:pt x="37" y="45"/>
                  </a:moveTo>
                  <a:lnTo>
                    <a:pt x="35" y="46"/>
                  </a:lnTo>
                  <a:lnTo>
                    <a:pt x="34" y="43"/>
                  </a:lnTo>
                  <a:lnTo>
                    <a:pt x="36" y="42"/>
                  </a:lnTo>
                  <a:lnTo>
                    <a:pt x="37" y="45"/>
                  </a:lnTo>
                  <a:close/>
                  <a:moveTo>
                    <a:pt x="34" y="43"/>
                  </a:moveTo>
                  <a:lnTo>
                    <a:pt x="34" y="43"/>
                  </a:lnTo>
                  <a:lnTo>
                    <a:pt x="35" y="45"/>
                  </a:lnTo>
                  <a:lnTo>
                    <a:pt x="34" y="43"/>
                  </a:lnTo>
                  <a:close/>
                  <a:moveTo>
                    <a:pt x="35" y="46"/>
                  </a:moveTo>
                  <a:lnTo>
                    <a:pt x="33" y="47"/>
                  </a:lnTo>
                  <a:lnTo>
                    <a:pt x="32" y="45"/>
                  </a:lnTo>
                  <a:lnTo>
                    <a:pt x="34" y="43"/>
                  </a:lnTo>
                  <a:lnTo>
                    <a:pt x="35" y="46"/>
                  </a:lnTo>
                  <a:close/>
                  <a:moveTo>
                    <a:pt x="32" y="45"/>
                  </a:moveTo>
                  <a:lnTo>
                    <a:pt x="32" y="45"/>
                  </a:lnTo>
                  <a:lnTo>
                    <a:pt x="33" y="46"/>
                  </a:lnTo>
                  <a:lnTo>
                    <a:pt x="32" y="45"/>
                  </a:lnTo>
                  <a:close/>
                  <a:moveTo>
                    <a:pt x="33" y="47"/>
                  </a:moveTo>
                  <a:lnTo>
                    <a:pt x="31" y="48"/>
                  </a:lnTo>
                  <a:lnTo>
                    <a:pt x="30" y="46"/>
                  </a:lnTo>
                  <a:lnTo>
                    <a:pt x="32" y="45"/>
                  </a:lnTo>
                  <a:lnTo>
                    <a:pt x="33" y="47"/>
                  </a:lnTo>
                  <a:close/>
                  <a:moveTo>
                    <a:pt x="31" y="48"/>
                  </a:moveTo>
                  <a:lnTo>
                    <a:pt x="31" y="48"/>
                  </a:lnTo>
                  <a:lnTo>
                    <a:pt x="31" y="47"/>
                  </a:lnTo>
                  <a:lnTo>
                    <a:pt x="31" y="48"/>
                  </a:lnTo>
                  <a:close/>
                  <a:moveTo>
                    <a:pt x="31" y="48"/>
                  </a:moveTo>
                  <a:lnTo>
                    <a:pt x="29" y="49"/>
                  </a:lnTo>
                  <a:lnTo>
                    <a:pt x="28" y="47"/>
                  </a:lnTo>
                  <a:lnTo>
                    <a:pt x="30" y="46"/>
                  </a:lnTo>
                  <a:lnTo>
                    <a:pt x="31" y="48"/>
                  </a:lnTo>
                  <a:close/>
                  <a:moveTo>
                    <a:pt x="28" y="47"/>
                  </a:moveTo>
                  <a:lnTo>
                    <a:pt x="28" y="47"/>
                  </a:lnTo>
                  <a:lnTo>
                    <a:pt x="29" y="48"/>
                  </a:lnTo>
                  <a:lnTo>
                    <a:pt x="28" y="47"/>
                  </a:lnTo>
                  <a:close/>
                  <a:moveTo>
                    <a:pt x="30" y="49"/>
                  </a:moveTo>
                  <a:lnTo>
                    <a:pt x="28" y="51"/>
                  </a:lnTo>
                  <a:lnTo>
                    <a:pt x="26" y="49"/>
                  </a:lnTo>
                  <a:lnTo>
                    <a:pt x="28" y="47"/>
                  </a:lnTo>
                  <a:lnTo>
                    <a:pt x="30" y="49"/>
                  </a:lnTo>
                  <a:close/>
                  <a:moveTo>
                    <a:pt x="28" y="51"/>
                  </a:moveTo>
                  <a:lnTo>
                    <a:pt x="27" y="51"/>
                  </a:lnTo>
                  <a:lnTo>
                    <a:pt x="27" y="50"/>
                  </a:lnTo>
                  <a:lnTo>
                    <a:pt x="28" y="51"/>
                  </a:lnTo>
                  <a:close/>
                  <a:moveTo>
                    <a:pt x="27" y="51"/>
                  </a:moveTo>
                  <a:lnTo>
                    <a:pt x="26" y="51"/>
                  </a:lnTo>
                  <a:lnTo>
                    <a:pt x="26" y="49"/>
                  </a:lnTo>
                  <a:lnTo>
                    <a:pt x="27" y="51"/>
                  </a:lnTo>
                  <a:close/>
                  <a:moveTo>
                    <a:pt x="25" y="49"/>
                  </a:moveTo>
                  <a:lnTo>
                    <a:pt x="26" y="49"/>
                  </a:lnTo>
                  <a:lnTo>
                    <a:pt x="26" y="50"/>
                  </a:lnTo>
                  <a:lnTo>
                    <a:pt x="25" y="49"/>
                  </a:lnTo>
                  <a:close/>
                  <a:moveTo>
                    <a:pt x="26" y="51"/>
                  </a:moveTo>
                  <a:lnTo>
                    <a:pt x="25" y="52"/>
                  </a:lnTo>
                  <a:lnTo>
                    <a:pt x="24" y="49"/>
                  </a:lnTo>
                  <a:lnTo>
                    <a:pt x="25" y="49"/>
                  </a:lnTo>
                  <a:lnTo>
                    <a:pt x="26" y="51"/>
                  </a:lnTo>
                  <a:close/>
                  <a:moveTo>
                    <a:pt x="24" y="49"/>
                  </a:moveTo>
                  <a:lnTo>
                    <a:pt x="24" y="49"/>
                  </a:lnTo>
                  <a:lnTo>
                    <a:pt x="25" y="51"/>
                  </a:lnTo>
                  <a:lnTo>
                    <a:pt x="24" y="49"/>
                  </a:lnTo>
                  <a:close/>
                  <a:moveTo>
                    <a:pt x="26" y="52"/>
                  </a:moveTo>
                  <a:lnTo>
                    <a:pt x="24" y="53"/>
                  </a:lnTo>
                  <a:lnTo>
                    <a:pt x="23" y="50"/>
                  </a:lnTo>
                  <a:lnTo>
                    <a:pt x="24" y="49"/>
                  </a:lnTo>
                  <a:lnTo>
                    <a:pt x="26" y="52"/>
                  </a:lnTo>
                  <a:close/>
                  <a:moveTo>
                    <a:pt x="22" y="50"/>
                  </a:moveTo>
                  <a:lnTo>
                    <a:pt x="23" y="50"/>
                  </a:lnTo>
                  <a:lnTo>
                    <a:pt x="23" y="51"/>
                  </a:lnTo>
                  <a:lnTo>
                    <a:pt x="22" y="50"/>
                  </a:lnTo>
                  <a:close/>
                  <a:moveTo>
                    <a:pt x="24" y="53"/>
                  </a:moveTo>
                  <a:lnTo>
                    <a:pt x="22" y="53"/>
                  </a:lnTo>
                  <a:lnTo>
                    <a:pt x="21" y="51"/>
                  </a:lnTo>
                  <a:lnTo>
                    <a:pt x="22" y="50"/>
                  </a:lnTo>
                  <a:lnTo>
                    <a:pt x="24" y="53"/>
                  </a:lnTo>
                  <a:close/>
                  <a:moveTo>
                    <a:pt x="22" y="53"/>
                  </a:moveTo>
                  <a:lnTo>
                    <a:pt x="21" y="54"/>
                  </a:lnTo>
                  <a:lnTo>
                    <a:pt x="19" y="52"/>
                  </a:lnTo>
                  <a:lnTo>
                    <a:pt x="21" y="51"/>
                  </a:lnTo>
                  <a:lnTo>
                    <a:pt x="22" y="53"/>
                  </a:lnTo>
                  <a:close/>
                  <a:moveTo>
                    <a:pt x="19" y="52"/>
                  </a:moveTo>
                  <a:lnTo>
                    <a:pt x="19" y="52"/>
                  </a:lnTo>
                  <a:lnTo>
                    <a:pt x="20" y="53"/>
                  </a:lnTo>
                  <a:lnTo>
                    <a:pt x="19" y="52"/>
                  </a:lnTo>
                  <a:close/>
                  <a:moveTo>
                    <a:pt x="21" y="54"/>
                  </a:moveTo>
                  <a:lnTo>
                    <a:pt x="20" y="55"/>
                  </a:lnTo>
                  <a:lnTo>
                    <a:pt x="18" y="53"/>
                  </a:lnTo>
                  <a:lnTo>
                    <a:pt x="19" y="52"/>
                  </a:lnTo>
                  <a:lnTo>
                    <a:pt x="21" y="54"/>
                  </a:lnTo>
                  <a:close/>
                  <a:moveTo>
                    <a:pt x="18" y="53"/>
                  </a:moveTo>
                  <a:lnTo>
                    <a:pt x="18" y="53"/>
                  </a:lnTo>
                  <a:lnTo>
                    <a:pt x="19" y="54"/>
                  </a:lnTo>
                  <a:lnTo>
                    <a:pt x="18" y="53"/>
                  </a:lnTo>
                  <a:close/>
                  <a:moveTo>
                    <a:pt x="20" y="55"/>
                  </a:moveTo>
                  <a:lnTo>
                    <a:pt x="19" y="56"/>
                  </a:lnTo>
                  <a:lnTo>
                    <a:pt x="17" y="55"/>
                  </a:lnTo>
                  <a:lnTo>
                    <a:pt x="18" y="53"/>
                  </a:lnTo>
                  <a:lnTo>
                    <a:pt x="20" y="55"/>
                  </a:lnTo>
                  <a:close/>
                  <a:moveTo>
                    <a:pt x="19" y="56"/>
                  </a:moveTo>
                  <a:lnTo>
                    <a:pt x="18" y="57"/>
                  </a:lnTo>
                  <a:lnTo>
                    <a:pt x="16" y="56"/>
                  </a:lnTo>
                  <a:lnTo>
                    <a:pt x="17" y="55"/>
                  </a:lnTo>
                  <a:lnTo>
                    <a:pt x="19" y="56"/>
                  </a:lnTo>
                  <a:close/>
                  <a:moveTo>
                    <a:pt x="16" y="56"/>
                  </a:moveTo>
                  <a:lnTo>
                    <a:pt x="16" y="56"/>
                  </a:lnTo>
                  <a:lnTo>
                    <a:pt x="17" y="57"/>
                  </a:lnTo>
                  <a:lnTo>
                    <a:pt x="16" y="56"/>
                  </a:lnTo>
                  <a:close/>
                  <a:moveTo>
                    <a:pt x="18" y="57"/>
                  </a:moveTo>
                  <a:lnTo>
                    <a:pt x="17" y="59"/>
                  </a:lnTo>
                  <a:lnTo>
                    <a:pt x="15" y="57"/>
                  </a:lnTo>
                  <a:lnTo>
                    <a:pt x="16" y="56"/>
                  </a:lnTo>
                  <a:lnTo>
                    <a:pt x="18" y="57"/>
                  </a:lnTo>
                  <a:close/>
                  <a:moveTo>
                    <a:pt x="17" y="59"/>
                  </a:moveTo>
                  <a:lnTo>
                    <a:pt x="14" y="61"/>
                  </a:lnTo>
                  <a:lnTo>
                    <a:pt x="12" y="59"/>
                  </a:lnTo>
                  <a:lnTo>
                    <a:pt x="15" y="57"/>
                  </a:lnTo>
                  <a:lnTo>
                    <a:pt x="17" y="59"/>
                  </a:lnTo>
                  <a:close/>
                  <a:moveTo>
                    <a:pt x="12" y="59"/>
                  </a:moveTo>
                  <a:lnTo>
                    <a:pt x="12" y="59"/>
                  </a:lnTo>
                  <a:lnTo>
                    <a:pt x="13" y="60"/>
                  </a:lnTo>
                  <a:lnTo>
                    <a:pt x="12" y="59"/>
                  </a:lnTo>
                  <a:close/>
                  <a:moveTo>
                    <a:pt x="14" y="61"/>
                  </a:moveTo>
                  <a:lnTo>
                    <a:pt x="12" y="63"/>
                  </a:lnTo>
                  <a:lnTo>
                    <a:pt x="10" y="62"/>
                  </a:lnTo>
                  <a:lnTo>
                    <a:pt x="12" y="59"/>
                  </a:lnTo>
                  <a:lnTo>
                    <a:pt x="14" y="61"/>
                  </a:lnTo>
                  <a:close/>
                  <a:moveTo>
                    <a:pt x="12" y="63"/>
                  </a:moveTo>
                  <a:lnTo>
                    <a:pt x="12" y="63"/>
                  </a:lnTo>
                  <a:lnTo>
                    <a:pt x="11" y="63"/>
                  </a:lnTo>
                  <a:lnTo>
                    <a:pt x="12" y="63"/>
                  </a:lnTo>
                  <a:close/>
                  <a:moveTo>
                    <a:pt x="12" y="63"/>
                  </a:moveTo>
                  <a:lnTo>
                    <a:pt x="11" y="65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12" y="63"/>
                  </a:lnTo>
                  <a:close/>
                  <a:moveTo>
                    <a:pt x="11" y="65"/>
                  </a:moveTo>
                  <a:lnTo>
                    <a:pt x="11" y="65"/>
                  </a:lnTo>
                  <a:lnTo>
                    <a:pt x="10" y="64"/>
                  </a:lnTo>
                  <a:lnTo>
                    <a:pt x="11" y="65"/>
                  </a:lnTo>
                  <a:close/>
                  <a:moveTo>
                    <a:pt x="11" y="65"/>
                  </a:moveTo>
                  <a:lnTo>
                    <a:pt x="10" y="66"/>
                  </a:lnTo>
                  <a:lnTo>
                    <a:pt x="8" y="64"/>
                  </a:lnTo>
                  <a:lnTo>
                    <a:pt x="9" y="63"/>
                  </a:lnTo>
                  <a:lnTo>
                    <a:pt x="11" y="65"/>
                  </a:lnTo>
                  <a:close/>
                  <a:moveTo>
                    <a:pt x="10" y="66"/>
                  </a:moveTo>
                  <a:lnTo>
                    <a:pt x="10" y="66"/>
                  </a:lnTo>
                  <a:lnTo>
                    <a:pt x="9" y="65"/>
                  </a:lnTo>
                  <a:lnTo>
                    <a:pt x="10" y="66"/>
                  </a:lnTo>
                  <a:close/>
                  <a:moveTo>
                    <a:pt x="10" y="66"/>
                  </a:moveTo>
                  <a:lnTo>
                    <a:pt x="8" y="67"/>
                  </a:lnTo>
                  <a:lnTo>
                    <a:pt x="6" y="65"/>
                  </a:lnTo>
                  <a:lnTo>
                    <a:pt x="8" y="64"/>
                  </a:lnTo>
                  <a:lnTo>
                    <a:pt x="10" y="66"/>
                  </a:lnTo>
                  <a:close/>
                  <a:moveTo>
                    <a:pt x="8" y="67"/>
                  </a:moveTo>
                  <a:lnTo>
                    <a:pt x="8" y="67"/>
                  </a:lnTo>
                  <a:lnTo>
                    <a:pt x="7" y="66"/>
                  </a:lnTo>
                  <a:lnTo>
                    <a:pt x="8" y="67"/>
                  </a:lnTo>
                  <a:close/>
                  <a:moveTo>
                    <a:pt x="8" y="67"/>
                  </a:moveTo>
                  <a:lnTo>
                    <a:pt x="7" y="68"/>
                  </a:lnTo>
                  <a:lnTo>
                    <a:pt x="5" y="66"/>
                  </a:lnTo>
                  <a:lnTo>
                    <a:pt x="7" y="65"/>
                  </a:lnTo>
                  <a:lnTo>
                    <a:pt x="8" y="67"/>
                  </a:lnTo>
                  <a:close/>
                  <a:moveTo>
                    <a:pt x="7" y="68"/>
                  </a:moveTo>
                  <a:lnTo>
                    <a:pt x="6" y="69"/>
                  </a:lnTo>
                  <a:lnTo>
                    <a:pt x="6" y="67"/>
                  </a:lnTo>
                  <a:lnTo>
                    <a:pt x="7" y="68"/>
                  </a:lnTo>
                  <a:close/>
                  <a:moveTo>
                    <a:pt x="6" y="69"/>
                  </a:moveTo>
                  <a:lnTo>
                    <a:pt x="4" y="69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6" y="69"/>
                  </a:lnTo>
                  <a:close/>
                  <a:moveTo>
                    <a:pt x="4" y="69"/>
                  </a:moveTo>
                  <a:lnTo>
                    <a:pt x="3" y="68"/>
                  </a:lnTo>
                  <a:lnTo>
                    <a:pt x="4" y="67"/>
                  </a:lnTo>
                  <a:lnTo>
                    <a:pt x="4" y="69"/>
                  </a:lnTo>
                  <a:close/>
                </a:path>
              </a:pathLst>
            </a:custGeom>
            <a:solidFill>
              <a:srgbClr val="2421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8" name="Rectangle 176"/>
            <p:cNvSpPr>
              <a:spLocks noChangeArrowheads="1"/>
            </p:cNvSpPr>
            <p:nvPr/>
          </p:nvSpPr>
          <p:spPr bwMode="auto">
            <a:xfrm>
              <a:off x="2128" y="2384"/>
              <a:ext cx="888" cy="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THƯỚC</a:t>
              </a:r>
              <a:r>
                <a:rPr lang="en-US" sz="24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9" name="Group 177"/>
          <p:cNvGrpSpPr>
            <a:grpSpLocks/>
          </p:cNvGrpSpPr>
          <p:nvPr/>
        </p:nvGrpSpPr>
        <p:grpSpPr bwMode="auto">
          <a:xfrm>
            <a:off x="6615114" y="0"/>
            <a:ext cx="2528888" cy="1752600"/>
            <a:chOff x="2006" y="2448"/>
            <a:chExt cx="1770" cy="1445"/>
          </a:xfrm>
        </p:grpSpPr>
        <p:sp>
          <p:nvSpPr>
            <p:cNvPr id="19623" name="Freeform 178"/>
            <p:cNvSpPr>
              <a:spLocks noEditPoints="1"/>
            </p:cNvSpPr>
            <p:nvPr/>
          </p:nvSpPr>
          <p:spPr bwMode="auto">
            <a:xfrm>
              <a:off x="2373" y="2448"/>
              <a:ext cx="1403" cy="1445"/>
            </a:xfrm>
            <a:custGeom>
              <a:avLst/>
              <a:gdLst>
                <a:gd name="T0" fmla="*/ 2147483647 w 295"/>
                <a:gd name="T1" fmla="*/ 2147483647 h 321"/>
                <a:gd name="T2" fmla="*/ 2147483647 w 295"/>
                <a:gd name="T3" fmla="*/ 2147483647 h 321"/>
                <a:gd name="T4" fmla="*/ 2147483647 w 295"/>
                <a:gd name="T5" fmla="*/ 2147483647 h 321"/>
                <a:gd name="T6" fmla="*/ 2147483647 w 295"/>
                <a:gd name="T7" fmla="*/ 2147483647 h 321"/>
                <a:gd name="T8" fmla="*/ 2147483647 w 295"/>
                <a:gd name="T9" fmla="*/ 2147483647 h 321"/>
                <a:gd name="T10" fmla="*/ 2147483647 w 295"/>
                <a:gd name="T11" fmla="*/ 2147483647 h 321"/>
                <a:gd name="T12" fmla="*/ 2147483647 w 295"/>
                <a:gd name="T13" fmla="*/ 2147483647 h 321"/>
                <a:gd name="T14" fmla="*/ 2147483647 w 295"/>
                <a:gd name="T15" fmla="*/ 2147483647 h 321"/>
                <a:gd name="T16" fmla="*/ 2147483647 w 295"/>
                <a:gd name="T17" fmla="*/ 2147483647 h 321"/>
                <a:gd name="T18" fmla="*/ 2147483647 w 295"/>
                <a:gd name="T19" fmla="*/ 2147483647 h 321"/>
                <a:gd name="T20" fmla="*/ 2147483647 w 295"/>
                <a:gd name="T21" fmla="*/ 2147483647 h 321"/>
                <a:gd name="T22" fmla="*/ 2147483647 w 295"/>
                <a:gd name="T23" fmla="*/ 2147483647 h 321"/>
                <a:gd name="T24" fmla="*/ 2147483647 w 295"/>
                <a:gd name="T25" fmla="*/ 2147483647 h 321"/>
                <a:gd name="T26" fmla="*/ 2147483647 w 295"/>
                <a:gd name="T27" fmla="*/ 2147483647 h 321"/>
                <a:gd name="T28" fmla="*/ 2147483647 w 295"/>
                <a:gd name="T29" fmla="*/ 2147483647 h 321"/>
                <a:gd name="T30" fmla="*/ 2147483647 w 295"/>
                <a:gd name="T31" fmla="*/ 2147483647 h 321"/>
                <a:gd name="T32" fmla="*/ 2147483647 w 295"/>
                <a:gd name="T33" fmla="*/ 2147483647 h 321"/>
                <a:gd name="T34" fmla="*/ 2147483647 w 295"/>
                <a:gd name="T35" fmla="*/ 2147483647 h 321"/>
                <a:gd name="T36" fmla="*/ 2147483647 w 295"/>
                <a:gd name="T37" fmla="*/ 2147483647 h 321"/>
                <a:gd name="T38" fmla="*/ 2147483647 w 295"/>
                <a:gd name="T39" fmla="*/ 2147483647 h 321"/>
                <a:gd name="T40" fmla="*/ 2147483647 w 295"/>
                <a:gd name="T41" fmla="*/ 2147483647 h 321"/>
                <a:gd name="T42" fmla="*/ 2147483647 w 295"/>
                <a:gd name="T43" fmla="*/ 2147483647 h 321"/>
                <a:gd name="T44" fmla="*/ 2147483647 w 295"/>
                <a:gd name="T45" fmla="*/ 2147483647 h 321"/>
                <a:gd name="T46" fmla="*/ 2147483647 w 295"/>
                <a:gd name="T47" fmla="*/ 2147483647 h 321"/>
                <a:gd name="T48" fmla="*/ 2147483647 w 295"/>
                <a:gd name="T49" fmla="*/ 2147483647 h 321"/>
                <a:gd name="T50" fmla="*/ 2147483647 w 295"/>
                <a:gd name="T51" fmla="*/ 2147483647 h 321"/>
                <a:gd name="T52" fmla="*/ 2147483647 w 295"/>
                <a:gd name="T53" fmla="*/ 2147483647 h 321"/>
                <a:gd name="T54" fmla="*/ 2147483647 w 295"/>
                <a:gd name="T55" fmla="*/ 2147483647 h 321"/>
                <a:gd name="T56" fmla="*/ 2147483647 w 295"/>
                <a:gd name="T57" fmla="*/ 2147483647 h 321"/>
                <a:gd name="T58" fmla="*/ 2147483647 w 295"/>
                <a:gd name="T59" fmla="*/ 2147483647 h 321"/>
                <a:gd name="T60" fmla="*/ 2147483647 w 295"/>
                <a:gd name="T61" fmla="*/ 2147483647 h 321"/>
                <a:gd name="T62" fmla="*/ 2147483647 w 295"/>
                <a:gd name="T63" fmla="*/ 2147483647 h 321"/>
                <a:gd name="T64" fmla="*/ 2147483647 w 295"/>
                <a:gd name="T65" fmla="*/ 2147483647 h 321"/>
                <a:gd name="T66" fmla="*/ 2147483647 w 295"/>
                <a:gd name="T67" fmla="*/ 2147483647 h 321"/>
                <a:gd name="T68" fmla="*/ 2147483647 w 295"/>
                <a:gd name="T69" fmla="*/ 2147483647 h 321"/>
                <a:gd name="T70" fmla="*/ 2147483647 w 295"/>
                <a:gd name="T71" fmla="*/ 2147483647 h 321"/>
                <a:gd name="T72" fmla="*/ 2147483647 w 295"/>
                <a:gd name="T73" fmla="*/ 2147483647 h 321"/>
                <a:gd name="T74" fmla="*/ 2147483647 w 295"/>
                <a:gd name="T75" fmla="*/ 2147483647 h 321"/>
                <a:gd name="T76" fmla="*/ 2147483647 w 295"/>
                <a:gd name="T77" fmla="*/ 2147483647 h 321"/>
                <a:gd name="T78" fmla="*/ 2147483647 w 295"/>
                <a:gd name="T79" fmla="*/ 2147483647 h 321"/>
                <a:gd name="T80" fmla="*/ 2147483647 w 295"/>
                <a:gd name="T81" fmla="*/ 2147483647 h 321"/>
                <a:gd name="T82" fmla="*/ 2147483647 w 295"/>
                <a:gd name="T83" fmla="*/ 2147483647 h 321"/>
                <a:gd name="T84" fmla="*/ 2147483647 w 295"/>
                <a:gd name="T85" fmla="*/ 2147483647 h 321"/>
                <a:gd name="T86" fmla="*/ 2147483647 w 295"/>
                <a:gd name="T87" fmla="*/ 2147483647 h 321"/>
                <a:gd name="T88" fmla="*/ 2147483647 w 295"/>
                <a:gd name="T89" fmla="*/ 2147483647 h 321"/>
                <a:gd name="T90" fmla="*/ 2147483647 w 295"/>
                <a:gd name="T91" fmla="*/ 2147483647 h 321"/>
                <a:gd name="T92" fmla="*/ 2147483647 w 295"/>
                <a:gd name="T93" fmla="*/ 2147483647 h 321"/>
                <a:gd name="T94" fmla="*/ 2147483647 w 295"/>
                <a:gd name="T95" fmla="*/ 2147483647 h 321"/>
                <a:gd name="T96" fmla="*/ 2147483647 w 295"/>
                <a:gd name="T97" fmla="*/ 2147483647 h 321"/>
                <a:gd name="T98" fmla="*/ 2147483647 w 295"/>
                <a:gd name="T99" fmla="*/ 2147483647 h 321"/>
                <a:gd name="T100" fmla="*/ 2147483647 w 295"/>
                <a:gd name="T101" fmla="*/ 2147483647 h 321"/>
                <a:gd name="T102" fmla="*/ 2147483647 w 295"/>
                <a:gd name="T103" fmla="*/ 2147483647 h 321"/>
                <a:gd name="T104" fmla="*/ 2147483647 w 295"/>
                <a:gd name="T105" fmla="*/ 2147483647 h 321"/>
                <a:gd name="T106" fmla="*/ 2147483647 w 295"/>
                <a:gd name="T107" fmla="*/ 2147483647 h 321"/>
                <a:gd name="T108" fmla="*/ 2147483647 w 295"/>
                <a:gd name="T109" fmla="*/ 2147483647 h 321"/>
                <a:gd name="T110" fmla="*/ 2147483647 w 295"/>
                <a:gd name="T111" fmla="*/ 2147483647 h 321"/>
                <a:gd name="T112" fmla="*/ 2147483647 w 295"/>
                <a:gd name="T113" fmla="*/ 2147483647 h 321"/>
                <a:gd name="T114" fmla="*/ 2147483647 w 295"/>
                <a:gd name="T115" fmla="*/ 2147483647 h 321"/>
                <a:gd name="T116" fmla="*/ 2147483647 w 295"/>
                <a:gd name="T117" fmla="*/ 2147483647 h 321"/>
                <a:gd name="T118" fmla="*/ 2147483647 w 295"/>
                <a:gd name="T119" fmla="*/ 2147483647 h 321"/>
                <a:gd name="T120" fmla="*/ 2147483647 w 295"/>
                <a:gd name="T121" fmla="*/ 2147483647 h 3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5"/>
                <a:gd name="T184" fmla="*/ 0 h 321"/>
                <a:gd name="T185" fmla="*/ 295 w 295"/>
                <a:gd name="T186" fmla="*/ 321 h 3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5" h="321">
                  <a:moveTo>
                    <a:pt x="157" y="34"/>
                  </a:moveTo>
                  <a:lnTo>
                    <a:pt x="158" y="34"/>
                  </a:lnTo>
                  <a:lnTo>
                    <a:pt x="159" y="34"/>
                  </a:lnTo>
                  <a:lnTo>
                    <a:pt x="159" y="33"/>
                  </a:lnTo>
                  <a:lnTo>
                    <a:pt x="160" y="33"/>
                  </a:lnTo>
                  <a:lnTo>
                    <a:pt x="161" y="32"/>
                  </a:lnTo>
                  <a:lnTo>
                    <a:pt x="163" y="32"/>
                  </a:lnTo>
                  <a:lnTo>
                    <a:pt x="164" y="31"/>
                  </a:lnTo>
                  <a:lnTo>
                    <a:pt x="165" y="31"/>
                  </a:lnTo>
                  <a:lnTo>
                    <a:pt x="166" y="30"/>
                  </a:lnTo>
                  <a:lnTo>
                    <a:pt x="167" y="30"/>
                  </a:lnTo>
                  <a:lnTo>
                    <a:pt x="167" y="29"/>
                  </a:lnTo>
                  <a:lnTo>
                    <a:pt x="167" y="28"/>
                  </a:lnTo>
                  <a:lnTo>
                    <a:pt x="167" y="27"/>
                  </a:lnTo>
                  <a:lnTo>
                    <a:pt x="168" y="26"/>
                  </a:lnTo>
                  <a:lnTo>
                    <a:pt x="168" y="25"/>
                  </a:lnTo>
                  <a:lnTo>
                    <a:pt x="167" y="25"/>
                  </a:lnTo>
                  <a:lnTo>
                    <a:pt x="167" y="24"/>
                  </a:lnTo>
                  <a:lnTo>
                    <a:pt x="167" y="23"/>
                  </a:lnTo>
                  <a:lnTo>
                    <a:pt x="166" y="22"/>
                  </a:lnTo>
                  <a:lnTo>
                    <a:pt x="166" y="21"/>
                  </a:lnTo>
                  <a:lnTo>
                    <a:pt x="165" y="21"/>
                  </a:lnTo>
                  <a:lnTo>
                    <a:pt x="164" y="20"/>
                  </a:lnTo>
                  <a:lnTo>
                    <a:pt x="163" y="20"/>
                  </a:lnTo>
                  <a:lnTo>
                    <a:pt x="162" y="20"/>
                  </a:lnTo>
                  <a:lnTo>
                    <a:pt x="161" y="20"/>
                  </a:lnTo>
                  <a:lnTo>
                    <a:pt x="160" y="20"/>
                  </a:lnTo>
                  <a:lnTo>
                    <a:pt x="159" y="20"/>
                  </a:lnTo>
                  <a:lnTo>
                    <a:pt x="157" y="20"/>
                  </a:lnTo>
                  <a:lnTo>
                    <a:pt x="156" y="21"/>
                  </a:lnTo>
                  <a:lnTo>
                    <a:pt x="154" y="22"/>
                  </a:lnTo>
                  <a:lnTo>
                    <a:pt x="153" y="23"/>
                  </a:lnTo>
                  <a:lnTo>
                    <a:pt x="152" y="24"/>
                  </a:lnTo>
                  <a:lnTo>
                    <a:pt x="152" y="25"/>
                  </a:lnTo>
                  <a:lnTo>
                    <a:pt x="152" y="26"/>
                  </a:lnTo>
                  <a:lnTo>
                    <a:pt x="153" y="26"/>
                  </a:lnTo>
                  <a:lnTo>
                    <a:pt x="153" y="27"/>
                  </a:lnTo>
                  <a:lnTo>
                    <a:pt x="154" y="29"/>
                  </a:lnTo>
                  <a:lnTo>
                    <a:pt x="155" y="30"/>
                  </a:lnTo>
                  <a:lnTo>
                    <a:pt x="156" y="32"/>
                  </a:lnTo>
                  <a:lnTo>
                    <a:pt x="157" y="33"/>
                  </a:lnTo>
                  <a:lnTo>
                    <a:pt x="157" y="34"/>
                  </a:lnTo>
                  <a:close/>
                  <a:moveTo>
                    <a:pt x="241" y="321"/>
                  </a:moveTo>
                  <a:lnTo>
                    <a:pt x="238" y="321"/>
                  </a:lnTo>
                  <a:lnTo>
                    <a:pt x="236" y="320"/>
                  </a:lnTo>
                  <a:lnTo>
                    <a:pt x="234" y="320"/>
                  </a:lnTo>
                  <a:lnTo>
                    <a:pt x="232" y="319"/>
                  </a:lnTo>
                  <a:lnTo>
                    <a:pt x="230" y="318"/>
                  </a:lnTo>
                  <a:lnTo>
                    <a:pt x="228" y="317"/>
                  </a:lnTo>
                  <a:lnTo>
                    <a:pt x="226" y="316"/>
                  </a:lnTo>
                  <a:lnTo>
                    <a:pt x="225" y="315"/>
                  </a:lnTo>
                  <a:lnTo>
                    <a:pt x="223" y="314"/>
                  </a:lnTo>
                  <a:lnTo>
                    <a:pt x="221" y="312"/>
                  </a:lnTo>
                  <a:lnTo>
                    <a:pt x="220" y="310"/>
                  </a:lnTo>
                  <a:lnTo>
                    <a:pt x="219" y="309"/>
                  </a:lnTo>
                  <a:lnTo>
                    <a:pt x="217" y="307"/>
                  </a:lnTo>
                  <a:lnTo>
                    <a:pt x="216" y="305"/>
                  </a:lnTo>
                  <a:lnTo>
                    <a:pt x="215" y="304"/>
                  </a:lnTo>
                  <a:lnTo>
                    <a:pt x="214" y="302"/>
                  </a:lnTo>
                  <a:lnTo>
                    <a:pt x="214" y="301"/>
                  </a:lnTo>
                  <a:lnTo>
                    <a:pt x="214" y="300"/>
                  </a:lnTo>
                  <a:lnTo>
                    <a:pt x="215" y="299"/>
                  </a:lnTo>
                  <a:lnTo>
                    <a:pt x="216" y="299"/>
                  </a:lnTo>
                  <a:lnTo>
                    <a:pt x="217" y="298"/>
                  </a:lnTo>
                  <a:lnTo>
                    <a:pt x="217" y="297"/>
                  </a:lnTo>
                  <a:lnTo>
                    <a:pt x="217" y="295"/>
                  </a:lnTo>
                  <a:lnTo>
                    <a:pt x="216" y="294"/>
                  </a:lnTo>
                  <a:lnTo>
                    <a:pt x="216" y="292"/>
                  </a:lnTo>
                  <a:lnTo>
                    <a:pt x="216" y="291"/>
                  </a:lnTo>
                  <a:lnTo>
                    <a:pt x="215" y="289"/>
                  </a:lnTo>
                  <a:lnTo>
                    <a:pt x="215" y="287"/>
                  </a:lnTo>
                  <a:lnTo>
                    <a:pt x="215" y="286"/>
                  </a:lnTo>
                  <a:lnTo>
                    <a:pt x="214" y="284"/>
                  </a:lnTo>
                  <a:lnTo>
                    <a:pt x="213" y="283"/>
                  </a:lnTo>
                  <a:lnTo>
                    <a:pt x="213" y="282"/>
                  </a:lnTo>
                  <a:lnTo>
                    <a:pt x="212" y="281"/>
                  </a:lnTo>
                  <a:lnTo>
                    <a:pt x="212" y="280"/>
                  </a:lnTo>
                  <a:lnTo>
                    <a:pt x="212" y="279"/>
                  </a:lnTo>
                  <a:lnTo>
                    <a:pt x="211" y="278"/>
                  </a:lnTo>
                  <a:lnTo>
                    <a:pt x="210" y="278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7"/>
                  </a:lnTo>
                  <a:lnTo>
                    <a:pt x="206" y="277"/>
                  </a:lnTo>
                  <a:lnTo>
                    <a:pt x="205" y="278"/>
                  </a:lnTo>
                  <a:lnTo>
                    <a:pt x="204" y="278"/>
                  </a:lnTo>
                  <a:lnTo>
                    <a:pt x="203" y="278"/>
                  </a:lnTo>
                  <a:lnTo>
                    <a:pt x="202" y="278"/>
                  </a:lnTo>
                  <a:lnTo>
                    <a:pt x="200" y="279"/>
                  </a:lnTo>
                  <a:lnTo>
                    <a:pt x="199" y="279"/>
                  </a:lnTo>
                  <a:lnTo>
                    <a:pt x="198" y="279"/>
                  </a:lnTo>
                  <a:lnTo>
                    <a:pt x="197" y="279"/>
                  </a:lnTo>
                  <a:lnTo>
                    <a:pt x="196" y="278"/>
                  </a:lnTo>
                  <a:lnTo>
                    <a:pt x="195" y="278"/>
                  </a:lnTo>
                  <a:lnTo>
                    <a:pt x="194" y="278"/>
                  </a:lnTo>
                  <a:lnTo>
                    <a:pt x="193" y="277"/>
                  </a:lnTo>
                  <a:lnTo>
                    <a:pt x="192" y="277"/>
                  </a:lnTo>
                  <a:lnTo>
                    <a:pt x="191" y="276"/>
                  </a:lnTo>
                  <a:lnTo>
                    <a:pt x="190" y="276"/>
                  </a:lnTo>
                  <a:lnTo>
                    <a:pt x="190" y="275"/>
                  </a:lnTo>
                  <a:lnTo>
                    <a:pt x="188" y="274"/>
                  </a:lnTo>
                  <a:lnTo>
                    <a:pt x="187" y="272"/>
                  </a:lnTo>
                  <a:lnTo>
                    <a:pt x="186" y="271"/>
                  </a:lnTo>
                  <a:lnTo>
                    <a:pt x="185" y="269"/>
                  </a:lnTo>
                  <a:lnTo>
                    <a:pt x="184" y="267"/>
                  </a:lnTo>
                  <a:lnTo>
                    <a:pt x="183" y="265"/>
                  </a:lnTo>
                  <a:lnTo>
                    <a:pt x="182" y="263"/>
                  </a:lnTo>
                  <a:lnTo>
                    <a:pt x="181" y="261"/>
                  </a:lnTo>
                  <a:lnTo>
                    <a:pt x="181" y="259"/>
                  </a:lnTo>
                  <a:lnTo>
                    <a:pt x="180" y="257"/>
                  </a:lnTo>
                  <a:lnTo>
                    <a:pt x="178" y="256"/>
                  </a:lnTo>
                  <a:lnTo>
                    <a:pt x="176" y="256"/>
                  </a:lnTo>
                  <a:lnTo>
                    <a:pt x="172" y="254"/>
                  </a:lnTo>
                  <a:lnTo>
                    <a:pt x="168" y="253"/>
                  </a:lnTo>
                  <a:lnTo>
                    <a:pt x="165" y="252"/>
                  </a:lnTo>
                  <a:lnTo>
                    <a:pt x="161" y="250"/>
                  </a:lnTo>
                  <a:lnTo>
                    <a:pt x="157" y="248"/>
                  </a:lnTo>
                  <a:lnTo>
                    <a:pt x="154" y="246"/>
                  </a:lnTo>
                  <a:lnTo>
                    <a:pt x="151" y="244"/>
                  </a:lnTo>
                  <a:lnTo>
                    <a:pt x="150" y="244"/>
                  </a:lnTo>
                  <a:lnTo>
                    <a:pt x="150" y="243"/>
                  </a:lnTo>
                  <a:lnTo>
                    <a:pt x="149" y="242"/>
                  </a:lnTo>
                  <a:lnTo>
                    <a:pt x="148" y="241"/>
                  </a:lnTo>
                  <a:lnTo>
                    <a:pt x="147" y="240"/>
                  </a:lnTo>
                  <a:lnTo>
                    <a:pt x="146" y="239"/>
                  </a:lnTo>
                  <a:lnTo>
                    <a:pt x="145" y="238"/>
                  </a:lnTo>
                  <a:lnTo>
                    <a:pt x="145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3" y="238"/>
                  </a:lnTo>
                  <a:lnTo>
                    <a:pt x="143" y="239"/>
                  </a:lnTo>
                  <a:lnTo>
                    <a:pt x="142" y="241"/>
                  </a:lnTo>
                  <a:lnTo>
                    <a:pt x="142" y="243"/>
                  </a:lnTo>
                  <a:lnTo>
                    <a:pt x="142" y="245"/>
                  </a:lnTo>
                  <a:lnTo>
                    <a:pt x="142" y="247"/>
                  </a:lnTo>
                  <a:lnTo>
                    <a:pt x="142" y="250"/>
                  </a:lnTo>
                  <a:lnTo>
                    <a:pt x="141" y="252"/>
                  </a:lnTo>
                  <a:lnTo>
                    <a:pt x="141" y="254"/>
                  </a:lnTo>
                  <a:lnTo>
                    <a:pt x="140" y="254"/>
                  </a:lnTo>
                  <a:lnTo>
                    <a:pt x="139" y="254"/>
                  </a:lnTo>
                  <a:lnTo>
                    <a:pt x="138" y="254"/>
                  </a:lnTo>
                  <a:lnTo>
                    <a:pt x="137" y="253"/>
                  </a:lnTo>
                  <a:lnTo>
                    <a:pt x="136" y="253"/>
                  </a:lnTo>
                  <a:lnTo>
                    <a:pt x="135" y="252"/>
                  </a:lnTo>
                  <a:lnTo>
                    <a:pt x="134" y="251"/>
                  </a:lnTo>
                  <a:lnTo>
                    <a:pt x="133" y="251"/>
                  </a:lnTo>
                  <a:lnTo>
                    <a:pt x="132" y="250"/>
                  </a:lnTo>
                  <a:lnTo>
                    <a:pt x="131" y="249"/>
                  </a:lnTo>
                  <a:lnTo>
                    <a:pt x="128" y="247"/>
                  </a:lnTo>
                  <a:lnTo>
                    <a:pt x="126" y="244"/>
                  </a:lnTo>
                  <a:lnTo>
                    <a:pt x="124" y="242"/>
                  </a:lnTo>
                  <a:lnTo>
                    <a:pt x="121" y="240"/>
                  </a:lnTo>
                  <a:lnTo>
                    <a:pt x="119" y="237"/>
                  </a:lnTo>
                  <a:lnTo>
                    <a:pt x="118" y="236"/>
                  </a:lnTo>
                  <a:lnTo>
                    <a:pt x="117" y="235"/>
                  </a:lnTo>
                  <a:lnTo>
                    <a:pt x="116" y="234"/>
                  </a:lnTo>
                  <a:lnTo>
                    <a:pt x="115" y="234"/>
                  </a:lnTo>
                  <a:lnTo>
                    <a:pt x="115" y="233"/>
                  </a:lnTo>
                  <a:lnTo>
                    <a:pt x="114" y="232"/>
                  </a:lnTo>
                  <a:lnTo>
                    <a:pt x="113" y="231"/>
                  </a:lnTo>
                  <a:lnTo>
                    <a:pt x="113" y="230"/>
                  </a:lnTo>
                  <a:lnTo>
                    <a:pt x="112" y="230"/>
                  </a:lnTo>
                  <a:lnTo>
                    <a:pt x="111" y="231"/>
                  </a:lnTo>
                  <a:lnTo>
                    <a:pt x="110" y="232"/>
                  </a:lnTo>
                  <a:lnTo>
                    <a:pt x="109" y="233"/>
                  </a:lnTo>
                  <a:lnTo>
                    <a:pt x="109" y="234"/>
                  </a:lnTo>
                  <a:lnTo>
                    <a:pt x="108" y="234"/>
                  </a:lnTo>
                  <a:lnTo>
                    <a:pt x="107" y="235"/>
                  </a:lnTo>
                  <a:lnTo>
                    <a:pt x="106" y="236"/>
                  </a:lnTo>
                  <a:lnTo>
                    <a:pt x="105" y="237"/>
                  </a:lnTo>
                  <a:lnTo>
                    <a:pt x="104" y="237"/>
                  </a:lnTo>
                  <a:lnTo>
                    <a:pt x="103" y="238"/>
                  </a:lnTo>
                  <a:lnTo>
                    <a:pt x="102" y="238"/>
                  </a:lnTo>
                  <a:lnTo>
                    <a:pt x="101" y="238"/>
                  </a:lnTo>
                  <a:lnTo>
                    <a:pt x="100" y="238"/>
                  </a:lnTo>
                  <a:lnTo>
                    <a:pt x="99" y="238"/>
                  </a:lnTo>
                  <a:lnTo>
                    <a:pt x="98" y="238"/>
                  </a:lnTo>
                  <a:lnTo>
                    <a:pt x="97" y="238"/>
                  </a:lnTo>
                  <a:lnTo>
                    <a:pt x="97" y="237"/>
                  </a:lnTo>
                  <a:lnTo>
                    <a:pt x="97" y="236"/>
                  </a:lnTo>
                  <a:lnTo>
                    <a:pt x="97" y="235"/>
                  </a:lnTo>
                  <a:lnTo>
                    <a:pt x="97" y="234"/>
                  </a:lnTo>
                  <a:lnTo>
                    <a:pt x="98" y="233"/>
                  </a:lnTo>
                  <a:lnTo>
                    <a:pt x="99" y="232"/>
                  </a:lnTo>
                  <a:lnTo>
                    <a:pt x="99" y="231"/>
                  </a:lnTo>
                  <a:lnTo>
                    <a:pt x="99" y="230"/>
                  </a:lnTo>
                  <a:lnTo>
                    <a:pt x="100" y="230"/>
                  </a:lnTo>
                  <a:lnTo>
                    <a:pt x="98" y="230"/>
                  </a:lnTo>
                  <a:lnTo>
                    <a:pt x="97" y="229"/>
                  </a:lnTo>
                  <a:lnTo>
                    <a:pt x="96" y="228"/>
                  </a:lnTo>
                  <a:lnTo>
                    <a:pt x="95" y="228"/>
                  </a:lnTo>
                  <a:lnTo>
                    <a:pt x="95" y="227"/>
                  </a:lnTo>
                  <a:lnTo>
                    <a:pt x="94" y="226"/>
                  </a:lnTo>
                  <a:lnTo>
                    <a:pt x="94" y="225"/>
                  </a:lnTo>
                  <a:lnTo>
                    <a:pt x="94" y="224"/>
                  </a:lnTo>
                  <a:lnTo>
                    <a:pt x="95" y="223"/>
                  </a:lnTo>
                  <a:lnTo>
                    <a:pt x="96" y="222"/>
                  </a:lnTo>
                  <a:lnTo>
                    <a:pt x="97" y="221"/>
                  </a:lnTo>
                  <a:lnTo>
                    <a:pt x="99" y="220"/>
                  </a:lnTo>
                  <a:lnTo>
                    <a:pt x="99" y="219"/>
                  </a:lnTo>
                  <a:lnTo>
                    <a:pt x="99" y="218"/>
                  </a:lnTo>
                  <a:lnTo>
                    <a:pt x="100" y="217"/>
                  </a:lnTo>
                  <a:lnTo>
                    <a:pt x="101" y="217"/>
                  </a:lnTo>
                  <a:lnTo>
                    <a:pt x="102" y="216"/>
                  </a:lnTo>
                  <a:lnTo>
                    <a:pt x="103" y="216"/>
                  </a:lnTo>
                  <a:lnTo>
                    <a:pt x="104" y="215"/>
                  </a:lnTo>
                  <a:lnTo>
                    <a:pt x="105" y="215"/>
                  </a:lnTo>
                  <a:lnTo>
                    <a:pt x="105" y="214"/>
                  </a:lnTo>
                  <a:lnTo>
                    <a:pt x="105" y="213"/>
                  </a:lnTo>
                  <a:lnTo>
                    <a:pt x="105" y="212"/>
                  </a:lnTo>
                  <a:lnTo>
                    <a:pt x="104" y="212"/>
                  </a:lnTo>
                  <a:lnTo>
                    <a:pt x="104" y="211"/>
                  </a:lnTo>
                  <a:lnTo>
                    <a:pt x="103" y="209"/>
                  </a:lnTo>
                  <a:lnTo>
                    <a:pt x="103" y="208"/>
                  </a:lnTo>
                  <a:lnTo>
                    <a:pt x="103" y="207"/>
                  </a:lnTo>
                  <a:lnTo>
                    <a:pt x="103" y="206"/>
                  </a:lnTo>
                  <a:lnTo>
                    <a:pt x="101" y="206"/>
                  </a:lnTo>
                  <a:lnTo>
                    <a:pt x="99" y="206"/>
                  </a:lnTo>
                  <a:lnTo>
                    <a:pt x="96" y="207"/>
                  </a:lnTo>
                  <a:lnTo>
                    <a:pt x="94" y="207"/>
                  </a:lnTo>
                  <a:lnTo>
                    <a:pt x="90" y="209"/>
                  </a:lnTo>
                  <a:lnTo>
                    <a:pt x="86" y="210"/>
                  </a:lnTo>
                  <a:lnTo>
                    <a:pt x="81" y="211"/>
                  </a:lnTo>
                  <a:lnTo>
                    <a:pt x="79" y="212"/>
                  </a:lnTo>
                  <a:lnTo>
                    <a:pt x="77" y="212"/>
                  </a:lnTo>
                  <a:lnTo>
                    <a:pt x="75" y="213"/>
                  </a:lnTo>
                  <a:lnTo>
                    <a:pt x="73" y="213"/>
                  </a:lnTo>
                  <a:lnTo>
                    <a:pt x="71" y="213"/>
                  </a:lnTo>
                  <a:lnTo>
                    <a:pt x="69" y="213"/>
                  </a:lnTo>
                  <a:lnTo>
                    <a:pt x="67" y="212"/>
                  </a:lnTo>
                  <a:lnTo>
                    <a:pt x="66" y="212"/>
                  </a:lnTo>
                  <a:lnTo>
                    <a:pt x="65" y="211"/>
                  </a:lnTo>
                  <a:lnTo>
                    <a:pt x="64" y="210"/>
                  </a:lnTo>
                  <a:lnTo>
                    <a:pt x="62" y="208"/>
                  </a:lnTo>
                  <a:lnTo>
                    <a:pt x="60" y="206"/>
                  </a:lnTo>
                  <a:lnTo>
                    <a:pt x="59" y="204"/>
                  </a:lnTo>
                  <a:lnTo>
                    <a:pt x="57" y="202"/>
                  </a:lnTo>
                  <a:lnTo>
                    <a:pt x="54" y="198"/>
                  </a:lnTo>
                  <a:lnTo>
                    <a:pt x="52" y="196"/>
                  </a:lnTo>
                  <a:lnTo>
                    <a:pt x="51" y="194"/>
                  </a:lnTo>
                  <a:lnTo>
                    <a:pt x="49" y="193"/>
                  </a:lnTo>
                  <a:lnTo>
                    <a:pt x="48" y="192"/>
                  </a:lnTo>
                  <a:lnTo>
                    <a:pt x="47" y="191"/>
                  </a:lnTo>
                  <a:lnTo>
                    <a:pt x="46" y="190"/>
                  </a:lnTo>
                  <a:lnTo>
                    <a:pt x="45" y="190"/>
                  </a:lnTo>
                  <a:lnTo>
                    <a:pt x="44" y="189"/>
                  </a:lnTo>
                  <a:lnTo>
                    <a:pt x="42" y="189"/>
                  </a:lnTo>
                  <a:lnTo>
                    <a:pt x="41" y="188"/>
                  </a:lnTo>
                  <a:lnTo>
                    <a:pt x="40" y="188"/>
                  </a:lnTo>
                  <a:lnTo>
                    <a:pt x="39" y="188"/>
                  </a:lnTo>
                  <a:lnTo>
                    <a:pt x="37" y="188"/>
                  </a:lnTo>
                  <a:lnTo>
                    <a:pt x="37" y="187"/>
                  </a:lnTo>
                  <a:lnTo>
                    <a:pt x="36" y="187"/>
                  </a:lnTo>
                  <a:lnTo>
                    <a:pt x="36" y="186"/>
                  </a:lnTo>
                  <a:lnTo>
                    <a:pt x="33" y="186"/>
                  </a:lnTo>
                  <a:lnTo>
                    <a:pt x="31" y="186"/>
                  </a:lnTo>
                  <a:lnTo>
                    <a:pt x="29" y="186"/>
                  </a:lnTo>
                  <a:lnTo>
                    <a:pt x="27" y="185"/>
                  </a:lnTo>
                  <a:lnTo>
                    <a:pt x="25" y="185"/>
                  </a:lnTo>
                  <a:lnTo>
                    <a:pt x="23" y="186"/>
                  </a:lnTo>
                  <a:lnTo>
                    <a:pt x="20" y="186"/>
                  </a:lnTo>
                  <a:lnTo>
                    <a:pt x="16" y="186"/>
                  </a:lnTo>
                  <a:lnTo>
                    <a:pt x="13" y="186"/>
                  </a:lnTo>
                  <a:lnTo>
                    <a:pt x="11" y="186"/>
                  </a:lnTo>
                  <a:lnTo>
                    <a:pt x="9" y="186"/>
                  </a:lnTo>
                  <a:lnTo>
                    <a:pt x="7" y="186"/>
                  </a:lnTo>
                  <a:lnTo>
                    <a:pt x="4" y="186"/>
                  </a:lnTo>
                  <a:lnTo>
                    <a:pt x="3" y="186"/>
                  </a:lnTo>
                  <a:lnTo>
                    <a:pt x="3" y="185"/>
                  </a:lnTo>
                  <a:lnTo>
                    <a:pt x="2" y="185"/>
                  </a:lnTo>
                  <a:lnTo>
                    <a:pt x="1" y="184"/>
                  </a:lnTo>
                  <a:lnTo>
                    <a:pt x="0" y="183"/>
                  </a:lnTo>
                  <a:lnTo>
                    <a:pt x="0" y="182"/>
                  </a:lnTo>
                  <a:lnTo>
                    <a:pt x="0" y="181"/>
                  </a:lnTo>
                  <a:lnTo>
                    <a:pt x="0" y="180"/>
                  </a:lnTo>
                  <a:lnTo>
                    <a:pt x="1" y="180"/>
                  </a:lnTo>
                  <a:lnTo>
                    <a:pt x="2" y="179"/>
                  </a:lnTo>
                  <a:lnTo>
                    <a:pt x="3" y="178"/>
                  </a:lnTo>
                  <a:lnTo>
                    <a:pt x="4" y="178"/>
                  </a:lnTo>
                  <a:lnTo>
                    <a:pt x="6" y="177"/>
                  </a:lnTo>
                  <a:lnTo>
                    <a:pt x="7" y="177"/>
                  </a:lnTo>
                  <a:lnTo>
                    <a:pt x="9" y="176"/>
                  </a:lnTo>
                  <a:lnTo>
                    <a:pt x="12" y="176"/>
                  </a:lnTo>
                  <a:lnTo>
                    <a:pt x="13" y="176"/>
                  </a:lnTo>
                  <a:lnTo>
                    <a:pt x="13" y="175"/>
                  </a:lnTo>
                  <a:lnTo>
                    <a:pt x="14" y="175"/>
                  </a:lnTo>
                  <a:lnTo>
                    <a:pt x="14" y="174"/>
                  </a:lnTo>
                  <a:lnTo>
                    <a:pt x="15" y="173"/>
                  </a:lnTo>
                  <a:lnTo>
                    <a:pt x="16" y="173"/>
                  </a:lnTo>
                  <a:lnTo>
                    <a:pt x="17" y="172"/>
                  </a:lnTo>
                  <a:lnTo>
                    <a:pt x="18" y="171"/>
                  </a:lnTo>
                  <a:lnTo>
                    <a:pt x="20" y="170"/>
                  </a:lnTo>
                  <a:lnTo>
                    <a:pt x="21" y="170"/>
                  </a:lnTo>
                  <a:lnTo>
                    <a:pt x="22" y="169"/>
                  </a:lnTo>
                  <a:lnTo>
                    <a:pt x="23" y="168"/>
                  </a:lnTo>
                  <a:lnTo>
                    <a:pt x="24" y="167"/>
                  </a:lnTo>
                  <a:lnTo>
                    <a:pt x="25" y="167"/>
                  </a:lnTo>
                  <a:lnTo>
                    <a:pt x="26" y="166"/>
                  </a:lnTo>
                  <a:lnTo>
                    <a:pt x="27" y="165"/>
                  </a:lnTo>
                  <a:lnTo>
                    <a:pt x="29" y="164"/>
                  </a:lnTo>
                  <a:lnTo>
                    <a:pt x="30" y="164"/>
                  </a:lnTo>
                  <a:lnTo>
                    <a:pt x="31" y="163"/>
                  </a:lnTo>
                  <a:lnTo>
                    <a:pt x="32" y="162"/>
                  </a:lnTo>
                  <a:lnTo>
                    <a:pt x="33" y="162"/>
                  </a:lnTo>
                  <a:lnTo>
                    <a:pt x="34" y="161"/>
                  </a:lnTo>
                  <a:lnTo>
                    <a:pt x="35" y="161"/>
                  </a:lnTo>
                  <a:lnTo>
                    <a:pt x="36" y="160"/>
                  </a:lnTo>
                  <a:lnTo>
                    <a:pt x="35" y="159"/>
                  </a:lnTo>
                  <a:lnTo>
                    <a:pt x="35" y="158"/>
                  </a:lnTo>
                  <a:lnTo>
                    <a:pt x="34" y="157"/>
                  </a:lnTo>
                  <a:lnTo>
                    <a:pt x="34" y="156"/>
                  </a:lnTo>
                  <a:lnTo>
                    <a:pt x="34" y="155"/>
                  </a:lnTo>
                  <a:lnTo>
                    <a:pt x="34" y="154"/>
                  </a:lnTo>
                  <a:lnTo>
                    <a:pt x="35" y="153"/>
                  </a:lnTo>
                  <a:lnTo>
                    <a:pt x="36" y="152"/>
                  </a:lnTo>
                  <a:lnTo>
                    <a:pt x="37" y="151"/>
                  </a:lnTo>
                  <a:lnTo>
                    <a:pt x="38" y="151"/>
                  </a:lnTo>
                  <a:lnTo>
                    <a:pt x="39" y="150"/>
                  </a:lnTo>
                  <a:lnTo>
                    <a:pt x="40" y="149"/>
                  </a:lnTo>
                  <a:lnTo>
                    <a:pt x="42" y="149"/>
                  </a:lnTo>
                  <a:lnTo>
                    <a:pt x="43" y="148"/>
                  </a:lnTo>
                  <a:lnTo>
                    <a:pt x="44" y="148"/>
                  </a:lnTo>
                  <a:lnTo>
                    <a:pt x="45" y="147"/>
                  </a:lnTo>
                  <a:lnTo>
                    <a:pt x="46" y="147"/>
                  </a:lnTo>
                  <a:lnTo>
                    <a:pt x="47" y="147"/>
                  </a:lnTo>
                  <a:lnTo>
                    <a:pt x="48" y="147"/>
                  </a:lnTo>
                  <a:lnTo>
                    <a:pt x="49" y="148"/>
                  </a:lnTo>
                  <a:lnTo>
                    <a:pt x="49" y="149"/>
                  </a:lnTo>
                  <a:lnTo>
                    <a:pt x="50" y="149"/>
                  </a:lnTo>
                  <a:lnTo>
                    <a:pt x="50" y="150"/>
                  </a:lnTo>
                  <a:lnTo>
                    <a:pt x="50" y="151"/>
                  </a:lnTo>
                  <a:lnTo>
                    <a:pt x="49" y="152"/>
                  </a:lnTo>
                  <a:lnTo>
                    <a:pt x="49" y="154"/>
                  </a:lnTo>
                  <a:lnTo>
                    <a:pt x="49" y="155"/>
                  </a:lnTo>
                  <a:lnTo>
                    <a:pt x="48" y="158"/>
                  </a:lnTo>
                  <a:lnTo>
                    <a:pt x="47" y="160"/>
                  </a:lnTo>
                  <a:lnTo>
                    <a:pt x="47" y="162"/>
                  </a:lnTo>
                  <a:lnTo>
                    <a:pt x="47" y="163"/>
                  </a:lnTo>
                  <a:lnTo>
                    <a:pt x="47" y="164"/>
                  </a:lnTo>
                  <a:lnTo>
                    <a:pt x="48" y="165"/>
                  </a:lnTo>
                  <a:lnTo>
                    <a:pt x="49" y="166"/>
                  </a:lnTo>
                  <a:lnTo>
                    <a:pt x="50" y="166"/>
                  </a:lnTo>
                  <a:lnTo>
                    <a:pt x="51" y="167"/>
                  </a:lnTo>
                  <a:lnTo>
                    <a:pt x="51" y="168"/>
                  </a:lnTo>
                  <a:lnTo>
                    <a:pt x="52" y="168"/>
                  </a:lnTo>
                  <a:lnTo>
                    <a:pt x="53" y="169"/>
                  </a:lnTo>
                  <a:lnTo>
                    <a:pt x="53" y="170"/>
                  </a:lnTo>
                  <a:lnTo>
                    <a:pt x="53" y="171"/>
                  </a:lnTo>
                  <a:lnTo>
                    <a:pt x="53" y="172"/>
                  </a:lnTo>
                  <a:lnTo>
                    <a:pt x="53" y="173"/>
                  </a:lnTo>
                  <a:lnTo>
                    <a:pt x="54" y="174"/>
                  </a:lnTo>
                  <a:lnTo>
                    <a:pt x="54" y="176"/>
                  </a:lnTo>
                  <a:lnTo>
                    <a:pt x="54" y="178"/>
                  </a:lnTo>
                  <a:lnTo>
                    <a:pt x="54" y="180"/>
                  </a:lnTo>
                  <a:lnTo>
                    <a:pt x="55" y="182"/>
                  </a:lnTo>
                  <a:lnTo>
                    <a:pt x="57" y="184"/>
                  </a:lnTo>
                  <a:lnTo>
                    <a:pt x="59" y="185"/>
                  </a:lnTo>
                  <a:lnTo>
                    <a:pt x="60" y="187"/>
                  </a:lnTo>
                  <a:lnTo>
                    <a:pt x="61" y="188"/>
                  </a:lnTo>
                  <a:lnTo>
                    <a:pt x="63" y="189"/>
                  </a:lnTo>
                  <a:lnTo>
                    <a:pt x="64" y="190"/>
                  </a:lnTo>
                  <a:lnTo>
                    <a:pt x="65" y="191"/>
                  </a:lnTo>
                  <a:lnTo>
                    <a:pt x="67" y="192"/>
                  </a:lnTo>
                  <a:lnTo>
                    <a:pt x="68" y="193"/>
                  </a:lnTo>
                  <a:lnTo>
                    <a:pt x="69" y="193"/>
                  </a:lnTo>
                  <a:lnTo>
                    <a:pt x="70" y="194"/>
                  </a:lnTo>
                  <a:lnTo>
                    <a:pt x="71" y="195"/>
                  </a:lnTo>
                  <a:lnTo>
                    <a:pt x="72" y="195"/>
                  </a:lnTo>
                  <a:lnTo>
                    <a:pt x="73" y="195"/>
                  </a:lnTo>
                  <a:lnTo>
                    <a:pt x="74" y="195"/>
                  </a:lnTo>
                  <a:lnTo>
                    <a:pt x="76" y="195"/>
                  </a:lnTo>
                  <a:lnTo>
                    <a:pt x="77" y="195"/>
                  </a:lnTo>
                  <a:lnTo>
                    <a:pt x="78" y="195"/>
                  </a:lnTo>
                  <a:lnTo>
                    <a:pt x="79" y="195"/>
                  </a:lnTo>
                  <a:lnTo>
                    <a:pt x="80" y="194"/>
                  </a:lnTo>
                  <a:lnTo>
                    <a:pt x="81" y="194"/>
                  </a:lnTo>
                  <a:lnTo>
                    <a:pt x="83" y="193"/>
                  </a:lnTo>
                  <a:lnTo>
                    <a:pt x="84" y="192"/>
                  </a:lnTo>
                  <a:lnTo>
                    <a:pt x="85" y="192"/>
                  </a:lnTo>
                  <a:lnTo>
                    <a:pt x="87" y="191"/>
                  </a:lnTo>
                  <a:lnTo>
                    <a:pt x="88" y="190"/>
                  </a:lnTo>
                  <a:lnTo>
                    <a:pt x="90" y="189"/>
                  </a:lnTo>
                  <a:lnTo>
                    <a:pt x="91" y="187"/>
                  </a:lnTo>
                  <a:lnTo>
                    <a:pt x="93" y="186"/>
                  </a:lnTo>
                  <a:lnTo>
                    <a:pt x="95" y="185"/>
                  </a:lnTo>
                  <a:lnTo>
                    <a:pt x="97" y="183"/>
                  </a:lnTo>
                  <a:lnTo>
                    <a:pt x="98" y="182"/>
                  </a:lnTo>
                  <a:lnTo>
                    <a:pt x="98" y="181"/>
                  </a:lnTo>
                  <a:lnTo>
                    <a:pt x="99" y="181"/>
                  </a:lnTo>
                  <a:lnTo>
                    <a:pt x="97" y="181"/>
                  </a:lnTo>
                  <a:lnTo>
                    <a:pt x="95" y="180"/>
                  </a:lnTo>
                  <a:lnTo>
                    <a:pt x="93" y="180"/>
                  </a:lnTo>
                  <a:lnTo>
                    <a:pt x="92" y="179"/>
                  </a:lnTo>
                  <a:lnTo>
                    <a:pt x="90" y="179"/>
                  </a:lnTo>
                  <a:lnTo>
                    <a:pt x="88" y="178"/>
                  </a:lnTo>
                  <a:lnTo>
                    <a:pt x="86" y="177"/>
                  </a:lnTo>
                  <a:lnTo>
                    <a:pt x="85" y="176"/>
                  </a:lnTo>
                  <a:lnTo>
                    <a:pt x="83" y="176"/>
                  </a:lnTo>
                  <a:lnTo>
                    <a:pt x="81" y="175"/>
                  </a:lnTo>
                  <a:lnTo>
                    <a:pt x="80" y="174"/>
                  </a:lnTo>
                  <a:lnTo>
                    <a:pt x="78" y="173"/>
                  </a:lnTo>
                  <a:lnTo>
                    <a:pt x="75" y="170"/>
                  </a:lnTo>
                  <a:lnTo>
                    <a:pt x="72" y="168"/>
                  </a:lnTo>
                  <a:lnTo>
                    <a:pt x="69" y="165"/>
                  </a:lnTo>
                  <a:lnTo>
                    <a:pt x="67" y="164"/>
                  </a:lnTo>
                  <a:lnTo>
                    <a:pt x="66" y="163"/>
                  </a:lnTo>
                  <a:lnTo>
                    <a:pt x="65" y="161"/>
                  </a:lnTo>
                  <a:lnTo>
                    <a:pt x="64" y="160"/>
                  </a:lnTo>
                  <a:lnTo>
                    <a:pt x="62" y="158"/>
                  </a:lnTo>
                  <a:lnTo>
                    <a:pt x="61" y="157"/>
                  </a:lnTo>
                  <a:lnTo>
                    <a:pt x="60" y="155"/>
                  </a:lnTo>
                  <a:lnTo>
                    <a:pt x="59" y="154"/>
                  </a:lnTo>
                  <a:lnTo>
                    <a:pt x="58" y="152"/>
                  </a:lnTo>
                  <a:lnTo>
                    <a:pt x="58" y="150"/>
                  </a:lnTo>
                  <a:lnTo>
                    <a:pt x="57" y="149"/>
                  </a:lnTo>
                  <a:lnTo>
                    <a:pt x="56" y="147"/>
                  </a:lnTo>
                  <a:lnTo>
                    <a:pt x="56" y="145"/>
                  </a:lnTo>
                  <a:lnTo>
                    <a:pt x="55" y="144"/>
                  </a:lnTo>
                  <a:lnTo>
                    <a:pt x="55" y="142"/>
                  </a:lnTo>
                  <a:lnTo>
                    <a:pt x="55" y="141"/>
                  </a:lnTo>
                  <a:lnTo>
                    <a:pt x="55" y="139"/>
                  </a:lnTo>
                  <a:lnTo>
                    <a:pt x="55" y="138"/>
                  </a:lnTo>
                  <a:lnTo>
                    <a:pt x="56" y="137"/>
                  </a:lnTo>
                  <a:lnTo>
                    <a:pt x="56" y="135"/>
                  </a:lnTo>
                  <a:lnTo>
                    <a:pt x="56" y="134"/>
                  </a:lnTo>
                  <a:lnTo>
                    <a:pt x="57" y="133"/>
                  </a:lnTo>
                  <a:lnTo>
                    <a:pt x="58" y="131"/>
                  </a:lnTo>
                  <a:lnTo>
                    <a:pt x="59" y="128"/>
                  </a:lnTo>
                  <a:lnTo>
                    <a:pt x="60" y="126"/>
                  </a:lnTo>
                  <a:lnTo>
                    <a:pt x="61" y="124"/>
                  </a:lnTo>
                  <a:lnTo>
                    <a:pt x="63" y="122"/>
                  </a:lnTo>
                  <a:lnTo>
                    <a:pt x="64" y="121"/>
                  </a:lnTo>
                  <a:lnTo>
                    <a:pt x="68" y="117"/>
                  </a:lnTo>
                  <a:lnTo>
                    <a:pt x="69" y="115"/>
                  </a:lnTo>
                  <a:lnTo>
                    <a:pt x="71" y="113"/>
                  </a:lnTo>
                  <a:lnTo>
                    <a:pt x="72" y="110"/>
                  </a:lnTo>
                  <a:lnTo>
                    <a:pt x="74" y="108"/>
                  </a:lnTo>
                  <a:lnTo>
                    <a:pt x="74" y="106"/>
                  </a:lnTo>
                  <a:lnTo>
                    <a:pt x="75" y="104"/>
                  </a:lnTo>
                  <a:lnTo>
                    <a:pt x="75" y="102"/>
                  </a:lnTo>
                  <a:lnTo>
                    <a:pt x="75" y="100"/>
                  </a:lnTo>
                  <a:lnTo>
                    <a:pt x="76" y="99"/>
                  </a:lnTo>
                  <a:lnTo>
                    <a:pt x="77" y="97"/>
                  </a:lnTo>
                  <a:lnTo>
                    <a:pt x="78" y="94"/>
                  </a:lnTo>
                  <a:lnTo>
                    <a:pt x="80" y="91"/>
                  </a:lnTo>
                  <a:lnTo>
                    <a:pt x="81" y="88"/>
                  </a:lnTo>
                  <a:lnTo>
                    <a:pt x="83" y="85"/>
                  </a:lnTo>
                  <a:lnTo>
                    <a:pt x="84" y="82"/>
                  </a:lnTo>
                  <a:lnTo>
                    <a:pt x="84" y="81"/>
                  </a:lnTo>
                  <a:lnTo>
                    <a:pt x="84" y="80"/>
                  </a:lnTo>
                  <a:lnTo>
                    <a:pt x="84" y="79"/>
                  </a:lnTo>
                  <a:lnTo>
                    <a:pt x="83" y="78"/>
                  </a:lnTo>
                  <a:lnTo>
                    <a:pt x="83" y="77"/>
                  </a:lnTo>
                  <a:lnTo>
                    <a:pt x="83" y="76"/>
                  </a:lnTo>
                  <a:lnTo>
                    <a:pt x="82" y="75"/>
                  </a:lnTo>
                  <a:lnTo>
                    <a:pt x="82" y="74"/>
                  </a:lnTo>
                  <a:lnTo>
                    <a:pt x="81" y="72"/>
                  </a:lnTo>
                  <a:lnTo>
                    <a:pt x="79" y="69"/>
                  </a:lnTo>
                  <a:lnTo>
                    <a:pt x="78" y="67"/>
                  </a:lnTo>
                  <a:lnTo>
                    <a:pt x="76" y="64"/>
                  </a:lnTo>
                  <a:lnTo>
                    <a:pt x="75" y="62"/>
                  </a:lnTo>
                  <a:lnTo>
                    <a:pt x="73" y="60"/>
                  </a:lnTo>
                  <a:lnTo>
                    <a:pt x="72" y="57"/>
                  </a:lnTo>
                  <a:lnTo>
                    <a:pt x="70" y="55"/>
                  </a:lnTo>
                  <a:lnTo>
                    <a:pt x="69" y="53"/>
                  </a:lnTo>
                  <a:lnTo>
                    <a:pt x="68" y="52"/>
                  </a:lnTo>
                  <a:lnTo>
                    <a:pt x="67" y="51"/>
                  </a:lnTo>
                  <a:lnTo>
                    <a:pt x="66" y="50"/>
                  </a:lnTo>
                  <a:lnTo>
                    <a:pt x="65" y="49"/>
                  </a:lnTo>
                  <a:lnTo>
                    <a:pt x="64" y="48"/>
                  </a:lnTo>
                  <a:lnTo>
                    <a:pt x="63" y="47"/>
                  </a:lnTo>
                  <a:lnTo>
                    <a:pt x="62" y="46"/>
                  </a:lnTo>
                  <a:lnTo>
                    <a:pt x="61" y="45"/>
                  </a:lnTo>
                  <a:lnTo>
                    <a:pt x="59" y="44"/>
                  </a:lnTo>
                  <a:lnTo>
                    <a:pt x="56" y="42"/>
                  </a:lnTo>
                  <a:lnTo>
                    <a:pt x="53" y="41"/>
                  </a:lnTo>
                  <a:lnTo>
                    <a:pt x="51" y="39"/>
                  </a:lnTo>
                  <a:lnTo>
                    <a:pt x="49" y="39"/>
                  </a:lnTo>
                  <a:lnTo>
                    <a:pt x="48" y="38"/>
                  </a:lnTo>
                  <a:lnTo>
                    <a:pt x="47" y="38"/>
                  </a:lnTo>
                  <a:lnTo>
                    <a:pt x="46" y="37"/>
                  </a:lnTo>
                  <a:lnTo>
                    <a:pt x="44" y="37"/>
                  </a:lnTo>
                  <a:lnTo>
                    <a:pt x="43" y="37"/>
                  </a:lnTo>
                  <a:lnTo>
                    <a:pt x="42" y="37"/>
                  </a:lnTo>
                  <a:lnTo>
                    <a:pt x="41" y="37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38" y="38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5" y="42"/>
                  </a:lnTo>
                  <a:lnTo>
                    <a:pt x="35" y="44"/>
                  </a:lnTo>
                  <a:lnTo>
                    <a:pt x="35" y="45"/>
                  </a:lnTo>
                  <a:lnTo>
                    <a:pt x="35" y="46"/>
                  </a:lnTo>
                  <a:lnTo>
                    <a:pt x="35" y="47"/>
                  </a:lnTo>
                  <a:lnTo>
                    <a:pt x="36" y="48"/>
                  </a:lnTo>
                  <a:lnTo>
                    <a:pt x="36" y="49"/>
                  </a:lnTo>
                  <a:lnTo>
                    <a:pt x="38" y="54"/>
                  </a:lnTo>
                  <a:lnTo>
                    <a:pt x="40" y="60"/>
                  </a:lnTo>
                  <a:lnTo>
                    <a:pt x="41" y="60"/>
                  </a:lnTo>
                  <a:lnTo>
                    <a:pt x="42" y="59"/>
                  </a:lnTo>
                  <a:lnTo>
                    <a:pt x="44" y="59"/>
                  </a:lnTo>
                  <a:lnTo>
                    <a:pt x="45" y="59"/>
                  </a:lnTo>
                  <a:lnTo>
                    <a:pt x="46" y="59"/>
                  </a:lnTo>
                  <a:lnTo>
                    <a:pt x="47" y="59"/>
                  </a:lnTo>
                  <a:lnTo>
                    <a:pt x="48" y="59"/>
                  </a:lnTo>
                  <a:lnTo>
                    <a:pt x="49" y="60"/>
                  </a:lnTo>
                  <a:lnTo>
                    <a:pt x="50" y="61"/>
                  </a:lnTo>
                  <a:lnTo>
                    <a:pt x="50" y="62"/>
                  </a:lnTo>
                  <a:lnTo>
                    <a:pt x="51" y="63"/>
                  </a:lnTo>
                  <a:lnTo>
                    <a:pt x="51" y="64"/>
                  </a:lnTo>
                  <a:lnTo>
                    <a:pt x="52" y="64"/>
                  </a:lnTo>
                  <a:lnTo>
                    <a:pt x="52" y="66"/>
                  </a:lnTo>
                  <a:lnTo>
                    <a:pt x="51" y="67"/>
                  </a:lnTo>
                  <a:lnTo>
                    <a:pt x="51" y="68"/>
                  </a:lnTo>
                  <a:lnTo>
                    <a:pt x="51" y="69"/>
                  </a:lnTo>
                  <a:lnTo>
                    <a:pt x="50" y="70"/>
                  </a:lnTo>
                  <a:lnTo>
                    <a:pt x="50" y="71"/>
                  </a:lnTo>
                  <a:lnTo>
                    <a:pt x="49" y="71"/>
                  </a:lnTo>
                  <a:lnTo>
                    <a:pt x="48" y="72"/>
                  </a:lnTo>
                  <a:lnTo>
                    <a:pt x="47" y="72"/>
                  </a:lnTo>
                  <a:lnTo>
                    <a:pt x="46" y="73"/>
                  </a:lnTo>
                  <a:lnTo>
                    <a:pt x="45" y="73"/>
                  </a:lnTo>
                  <a:lnTo>
                    <a:pt x="44" y="73"/>
                  </a:lnTo>
                  <a:lnTo>
                    <a:pt x="43" y="73"/>
                  </a:lnTo>
                  <a:lnTo>
                    <a:pt x="42" y="73"/>
                  </a:lnTo>
                  <a:lnTo>
                    <a:pt x="41" y="72"/>
                  </a:lnTo>
                  <a:lnTo>
                    <a:pt x="40" y="72"/>
                  </a:lnTo>
                  <a:lnTo>
                    <a:pt x="39" y="71"/>
                  </a:lnTo>
                  <a:lnTo>
                    <a:pt x="38" y="71"/>
                  </a:lnTo>
                  <a:lnTo>
                    <a:pt x="38" y="70"/>
                  </a:lnTo>
                  <a:lnTo>
                    <a:pt x="37" y="70"/>
                  </a:lnTo>
                  <a:lnTo>
                    <a:pt x="37" y="69"/>
                  </a:lnTo>
                  <a:lnTo>
                    <a:pt x="36" y="68"/>
                  </a:lnTo>
                  <a:lnTo>
                    <a:pt x="36" y="67"/>
                  </a:lnTo>
                  <a:lnTo>
                    <a:pt x="36" y="66"/>
                  </a:lnTo>
                  <a:lnTo>
                    <a:pt x="36" y="65"/>
                  </a:lnTo>
                  <a:lnTo>
                    <a:pt x="36" y="64"/>
                  </a:lnTo>
                  <a:lnTo>
                    <a:pt x="37" y="63"/>
                  </a:lnTo>
                  <a:lnTo>
                    <a:pt x="37" y="62"/>
                  </a:lnTo>
                  <a:lnTo>
                    <a:pt x="38" y="61"/>
                  </a:lnTo>
                  <a:lnTo>
                    <a:pt x="39" y="60"/>
                  </a:lnTo>
                  <a:lnTo>
                    <a:pt x="39" y="59"/>
                  </a:lnTo>
                  <a:lnTo>
                    <a:pt x="38" y="58"/>
                  </a:lnTo>
                  <a:lnTo>
                    <a:pt x="38" y="57"/>
                  </a:lnTo>
                  <a:lnTo>
                    <a:pt x="38" y="56"/>
                  </a:lnTo>
                  <a:lnTo>
                    <a:pt x="37" y="54"/>
                  </a:lnTo>
                  <a:lnTo>
                    <a:pt x="36" y="52"/>
                  </a:lnTo>
                  <a:lnTo>
                    <a:pt x="35" y="51"/>
                  </a:lnTo>
                  <a:lnTo>
                    <a:pt x="35" y="50"/>
                  </a:lnTo>
                  <a:lnTo>
                    <a:pt x="34" y="49"/>
                  </a:lnTo>
                  <a:lnTo>
                    <a:pt x="34" y="48"/>
                  </a:lnTo>
                  <a:lnTo>
                    <a:pt x="34" y="47"/>
                  </a:lnTo>
                  <a:lnTo>
                    <a:pt x="33" y="46"/>
                  </a:lnTo>
                  <a:lnTo>
                    <a:pt x="33" y="45"/>
                  </a:lnTo>
                  <a:lnTo>
                    <a:pt x="33" y="44"/>
                  </a:lnTo>
                  <a:lnTo>
                    <a:pt x="33" y="43"/>
                  </a:lnTo>
                  <a:lnTo>
                    <a:pt x="33" y="42"/>
                  </a:lnTo>
                  <a:lnTo>
                    <a:pt x="33" y="41"/>
                  </a:lnTo>
                  <a:lnTo>
                    <a:pt x="33" y="40"/>
                  </a:lnTo>
                  <a:lnTo>
                    <a:pt x="34" y="40"/>
                  </a:lnTo>
                  <a:lnTo>
                    <a:pt x="34" y="39"/>
                  </a:lnTo>
                  <a:lnTo>
                    <a:pt x="35" y="39"/>
                  </a:lnTo>
                  <a:lnTo>
                    <a:pt x="35" y="38"/>
                  </a:lnTo>
                  <a:lnTo>
                    <a:pt x="36" y="37"/>
                  </a:lnTo>
                  <a:lnTo>
                    <a:pt x="37" y="36"/>
                  </a:lnTo>
                  <a:lnTo>
                    <a:pt x="39" y="36"/>
                  </a:lnTo>
                  <a:lnTo>
                    <a:pt x="41" y="35"/>
                  </a:lnTo>
                  <a:lnTo>
                    <a:pt x="43" y="35"/>
                  </a:lnTo>
                  <a:lnTo>
                    <a:pt x="45" y="35"/>
                  </a:lnTo>
                  <a:lnTo>
                    <a:pt x="47" y="36"/>
                  </a:lnTo>
                  <a:lnTo>
                    <a:pt x="49" y="36"/>
                  </a:lnTo>
                  <a:lnTo>
                    <a:pt x="51" y="37"/>
                  </a:lnTo>
                  <a:lnTo>
                    <a:pt x="53" y="38"/>
                  </a:lnTo>
                  <a:lnTo>
                    <a:pt x="55" y="39"/>
                  </a:lnTo>
                  <a:lnTo>
                    <a:pt x="57" y="40"/>
                  </a:lnTo>
                  <a:lnTo>
                    <a:pt x="59" y="41"/>
                  </a:lnTo>
                  <a:lnTo>
                    <a:pt x="61" y="42"/>
                  </a:lnTo>
                  <a:lnTo>
                    <a:pt x="62" y="44"/>
                  </a:lnTo>
                  <a:lnTo>
                    <a:pt x="64" y="46"/>
                  </a:lnTo>
                  <a:lnTo>
                    <a:pt x="66" y="47"/>
                  </a:lnTo>
                  <a:lnTo>
                    <a:pt x="67" y="49"/>
                  </a:lnTo>
                  <a:lnTo>
                    <a:pt x="69" y="51"/>
                  </a:lnTo>
                  <a:lnTo>
                    <a:pt x="70" y="53"/>
                  </a:lnTo>
                  <a:lnTo>
                    <a:pt x="72" y="55"/>
                  </a:lnTo>
                  <a:lnTo>
                    <a:pt x="73" y="57"/>
                  </a:lnTo>
                  <a:lnTo>
                    <a:pt x="75" y="59"/>
                  </a:lnTo>
                  <a:lnTo>
                    <a:pt x="76" y="61"/>
                  </a:lnTo>
                  <a:lnTo>
                    <a:pt x="78" y="65"/>
                  </a:lnTo>
                  <a:lnTo>
                    <a:pt x="80" y="67"/>
                  </a:lnTo>
                  <a:lnTo>
                    <a:pt x="81" y="69"/>
                  </a:lnTo>
                  <a:lnTo>
                    <a:pt x="82" y="71"/>
                  </a:lnTo>
                  <a:lnTo>
                    <a:pt x="83" y="73"/>
                  </a:lnTo>
                  <a:lnTo>
                    <a:pt x="83" y="75"/>
                  </a:lnTo>
                  <a:lnTo>
                    <a:pt x="84" y="76"/>
                  </a:lnTo>
                  <a:lnTo>
                    <a:pt x="85" y="78"/>
                  </a:lnTo>
                  <a:lnTo>
                    <a:pt x="86" y="80"/>
                  </a:lnTo>
                  <a:lnTo>
                    <a:pt x="87" y="80"/>
                  </a:lnTo>
                  <a:lnTo>
                    <a:pt x="87" y="79"/>
                  </a:lnTo>
                  <a:lnTo>
                    <a:pt x="88" y="79"/>
                  </a:lnTo>
                  <a:lnTo>
                    <a:pt x="89" y="79"/>
                  </a:lnTo>
                  <a:lnTo>
                    <a:pt x="90" y="78"/>
                  </a:lnTo>
                  <a:lnTo>
                    <a:pt x="92" y="78"/>
                  </a:lnTo>
                  <a:lnTo>
                    <a:pt x="94" y="77"/>
                  </a:lnTo>
                  <a:lnTo>
                    <a:pt x="97" y="75"/>
                  </a:lnTo>
                  <a:lnTo>
                    <a:pt x="99" y="75"/>
                  </a:lnTo>
                  <a:lnTo>
                    <a:pt x="101" y="74"/>
                  </a:lnTo>
                  <a:lnTo>
                    <a:pt x="103" y="73"/>
                  </a:lnTo>
                  <a:lnTo>
                    <a:pt x="104" y="72"/>
                  </a:lnTo>
                  <a:lnTo>
                    <a:pt x="105" y="72"/>
                  </a:lnTo>
                  <a:lnTo>
                    <a:pt x="106" y="72"/>
                  </a:lnTo>
                  <a:lnTo>
                    <a:pt x="106" y="71"/>
                  </a:lnTo>
                  <a:lnTo>
                    <a:pt x="107" y="71"/>
                  </a:lnTo>
                  <a:lnTo>
                    <a:pt x="105" y="66"/>
                  </a:lnTo>
                  <a:lnTo>
                    <a:pt x="104" y="62"/>
                  </a:lnTo>
                  <a:lnTo>
                    <a:pt x="102" y="57"/>
                  </a:lnTo>
                  <a:lnTo>
                    <a:pt x="102" y="55"/>
                  </a:lnTo>
                  <a:lnTo>
                    <a:pt x="101" y="52"/>
                  </a:lnTo>
                  <a:lnTo>
                    <a:pt x="101" y="50"/>
                  </a:lnTo>
                  <a:lnTo>
                    <a:pt x="101" y="47"/>
                  </a:lnTo>
                  <a:lnTo>
                    <a:pt x="100" y="45"/>
                  </a:lnTo>
                  <a:lnTo>
                    <a:pt x="100" y="43"/>
                  </a:lnTo>
                  <a:lnTo>
                    <a:pt x="100" y="40"/>
                  </a:lnTo>
                  <a:lnTo>
                    <a:pt x="100" y="38"/>
                  </a:lnTo>
                  <a:lnTo>
                    <a:pt x="100" y="36"/>
                  </a:lnTo>
                  <a:lnTo>
                    <a:pt x="100" y="34"/>
                  </a:lnTo>
                  <a:lnTo>
                    <a:pt x="101" y="32"/>
                  </a:lnTo>
                  <a:lnTo>
                    <a:pt x="101" y="29"/>
                  </a:lnTo>
                  <a:lnTo>
                    <a:pt x="102" y="28"/>
                  </a:lnTo>
                  <a:lnTo>
                    <a:pt x="103" y="26"/>
                  </a:lnTo>
                  <a:lnTo>
                    <a:pt x="104" y="24"/>
                  </a:lnTo>
                  <a:lnTo>
                    <a:pt x="105" y="22"/>
                  </a:lnTo>
                  <a:lnTo>
                    <a:pt x="106" y="20"/>
                  </a:lnTo>
                  <a:lnTo>
                    <a:pt x="107" y="19"/>
                  </a:lnTo>
                  <a:lnTo>
                    <a:pt x="109" y="17"/>
                  </a:lnTo>
                  <a:lnTo>
                    <a:pt x="110" y="16"/>
                  </a:lnTo>
                  <a:lnTo>
                    <a:pt x="112" y="15"/>
                  </a:lnTo>
                  <a:lnTo>
                    <a:pt x="114" y="14"/>
                  </a:lnTo>
                  <a:lnTo>
                    <a:pt x="115" y="13"/>
                  </a:lnTo>
                  <a:lnTo>
                    <a:pt x="116" y="13"/>
                  </a:lnTo>
                  <a:lnTo>
                    <a:pt x="118" y="12"/>
                  </a:lnTo>
                  <a:lnTo>
                    <a:pt x="119" y="12"/>
                  </a:lnTo>
                  <a:lnTo>
                    <a:pt x="122" y="11"/>
                  </a:lnTo>
                  <a:lnTo>
                    <a:pt x="124" y="11"/>
                  </a:lnTo>
                  <a:lnTo>
                    <a:pt x="126" y="11"/>
                  </a:lnTo>
                  <a:lnTo>
                    <a:pt x="127" y="11"/>
                  </a:lnTo>
                  <a:lnTo>
                    <a:pt x="129" y="11"/>
                  </a:lnTo>
                  <a:lnTo>
                    <a:pt x="130" y="11"/>
                  </a:lnTo>
                  <a:lnTo>
                    <a:pt x="131" y="11"/>
                  </a:lnTo>
                  <a:lnTo>
                    <a:pt x="132" y="11"/>
                  </a:lnTo>
                  <a:lnTo>
                    <a:pt x="134" y="12"/>
                  </a:lnTo>
                  <a:lnTo>
                    <a:pt x="136" y="13"/>
                  </a:lnTo>
                  <a:lnTo>
                    <a:pt x="138" y="13"/>
                  </a:lnTo>
                  <a:lnTo>
                    <a:pt x="139" y="14"/>
                  </a:lnTo>
                  <a:lnTo>
                    <a:pt x="140" y="14"/>
                  </a:lnTo>
                  <a:lnTo>
                    <a:pt x="141" y="15"/>
                  </a:lnTo>
                  <a:lnTo>
                    <a:pt x="143" y="15"/>
                  </a:lnTo>
                  <a:lnTo>
                    <a:pt x="143" y="16"/>
                  </a:lnTo>
                  <a:lnTo>
                    <a:pt x="144" y="17"/>
                  </a:lnTo>
                  <a:lnTo>
                    <a:pt x="146" y="18"/>
                  </a:lnTo>
                  <a:lnTo>
                    <a:pt x="147" y="20"/>
                  </a:lnTo>
                  <a:lnTo>
                    <a:pt x="148" y="20"/>
                  </a:lnTo>
                  <a:lnTo>
                    <a:pt x="148" y="21"/>
                  </a:lnTo>
                  <a:lnTo>
                    <a:pt x="149" y="21"/>
                  </a:lnTo>
                  <a:lnTo>
                    <a:pt x="149" y="22"/>
                  </a:lnTo>
                  <a:lnTo>
                    <a:pt x="150" y="22"/>
                  </a:lnTo>
                  <a:lnTo>
                    <a:pt x="151" y="21"/>
                  </a:lnTo>
                  <a:lnTo>
                    <a:pt x="152" y="20"/>
                  </a:lnTo>
                  <a:lnTo>
                    <a:pt x="153" y="20"/>
                  </a:lnTo>
                  <a:lnTo>
                    <a:pt x="154" y="19"/>
                  </a:lnTo>
                  <a:lnTo>
                    <a:pt x="155" y="18"/>
                  </a:lnTo>
                  <a:lnTo>
                    <a:pt x="156" y="18"/>
                  </a:lnTo>
                  <a:lnTo>
                    <a:pt x="157" y="18"/>
                  </a:lnTo>
                  <a:lnTo>
                    <a:pt x="158" y="17"/>
                  </a:lnTo>
                  <a:lnTo>
                    <a:pt x="159" y="17"/>
                  </a:lnTo>
                  <a:lnTo>
                    <a:pt x="160" y="17"/>
                  </a:lnTo>
                  <a:lnTo>
                    <a:pt x="161" y="17"/>
                  </a:lnTo>
                  <a:lnTo>
                    <a:pt x="162" y="17"/>
                  </a:lnTo>
                  <a:lnTo>
                    <a:pt x="163" y="17"/>
                  </a:lnTo>
                  <a:lnTo>
                    <a:pt x="164" y="17"/>
                  </a:lnTo>
                  <a:lnTo>
                    <a:pt x="165" y="17"/>
                  </a:lnTo>
                  <a:lnTo>
                    <a:pt x="165" y="18"/>
                  </a:lnTo>
                  <a:lnTo>
                    <a:pt x="166" y="18"/>
                  </a:lnTo>
                  <a:lnTo>
                    <a:pt x="166" y="19"/>
                  </a:lnTo>
                  <a:lnTo>
                    <a:pt x="167" y="19"/>
                  </a:lnTo>
                  <a:lnTo>
                    <a:pt x="167" y="20"/>
                  </a:lnTo>
                  <a:lnTo>
                    <a:pt x="168" y="21"/>
                  </a:lnTo>
                  <a:lnTo>
                    <a:pt x="168" y="22"/>
                  </a:lnTo>
                  <a:lnTo>
                    <a:pt x="168" y="23"/>
                  </a:lnTo>
                  <a:lnTo>
                    <a:pt x="168" y="24"/>
                  </a:lnTo>
                  <a:lnTo>
                    <a:pt x="169" y="25"/>
                  </a:lnTo>
                  <a:lnTo>
                    <a:pt x="169" y="26"/>
                  </a:lnTo>
                  <a:lnTo>
                    <a:pt x="169" y="27"/>
                  </a:lnTo>
                  <a:lnTo>
                    <a:pt x="169" y="28"/>
                  </a:lnTo>
                  <a:lnTo>
                    <a:pt x="169" y="29"/>
                  </a:lnTo>
                  <a:lnTo>
                    <a:pt x="169" y="31"/>
                  </a:lnTo>
                  <a:lnTo>
                    <a:pt x="170" y="32"/>
                  </a:lnTo>
                  <a:lnTo>
                    <a:pt x="171" y="32"/>
                  </a:lnTo>
                  <a:lnTo>
                    <a:pt x="171" y="33"/>
                  </a:lnTo>
                  <a:lnTo>
                    <a:pt x="172" y="33"/>
                  </a:lnTo>
                  <a:lnTo>
                    <a:pt x="172" y="34"/>
                  </a:lnTo>
                  <a:lnTo>
                    <a:pt x="173" y="35"/>
                  </a:lnTo>
                  <a:lnTo>
                    <a:pt x="173" y="36"/>
                  </a:lnTo>
                  <a:lnTo>
                    <a:pt x="173" y="37"/>
                  </a:lnTo>
                  <a:lnTo>
                    <a:pt x="173" y="38"/>
                  </a:lnTo>
                  <a:lnTo>
                    <a:pt x="173" y="39"/>
                  </a:lnTo>
                  <a:lnTo>
                    <a:pt x="172" y="40"/>
                  </a:lnTo>
                  <a:lnTo>
                    <a:pt x="172" y="41"/>
                  </a:lnTo>
                  <a:lnTo>
                    <a:pt x="171" y="42"/>
                  </a:lnTo>
                  <a:lnTo>
                    <a:pt x="170" y="43"/>
                  </a:lnTo>
                  <a:lnTo>
                    <a:pt x="169" y="44"/>
                  </a:lnTo>
                  <a:lnTo>
                    <a:pt x="167" y="45"/>
                  </a:lnTo>
                  <a:lnTo>
                    <a:pt x="166" y="45"/>
                  </a:lnTo>
                  <a:lnTo>
                    <a:pt x="165" y="46"/>
                  </a:lnTo>
                  <a:lnTo>
                    <a:pt x="163" y="46"/>
                  </a:lnTo>
                  <a:lnTo>
                    <a:pt x="163" y="47"/>
                  </a:lnTo>
                  <a:lnTo>
                    <a:pt x="164" y="51"/>
                  </a:lnTo>
                  <a:lnTo>
                    <a:pt x="165" y="54"/>
                  </a:lnTo>
                  <a:lnTo>
                    <a:pt x="166" y="58"/>
                  </a:lnTo>
                  <a:lnTo>
                    <a:pt x="167" y="62"/>
                  </a:lnTo>
                  <a:lnTo>
                    <a:pt x="167" y="65"/>
                  </a:lnTo>
                  <a:lnTo>
                    <a:pt x="168" y="69"/>
                  </a:lnTo>
                  <a:lnTo>
                    <a:pt x="168" y="73"/>
                  </a:lnTo>
                  <a:lnTo>
                    <a:pt x="169" y="76"/>
                  </a:lnTo>
                  <a:lnTo>
                    <a:pt x="169" y="80"/>
                  </a:lnTo>
                  <a:lnTo>
                    <a:pt x="169" y="84"/>
                  </a:lnTo>
                  <a:lnTo>
                    <a:pt x="169" y="88"/>
                  </a:lnTo>
                  <a:lnTo>
                    <a:pt x="169" y="91"/>
                  </a:lnTo>
                  <a:lnTo>
                    <a:pt x="169" y="95"/>
                  </a:lnTo>
                  <a:lnTo>
                    <a:pt x="169" y="99"/>
                  </a:lnTo>
                  <a:lnTo>
                    <a:pt x="169" y="103"/>
                  </a:lnTo>
                  <a:lnTo>
                    <a:pt x="169" y="106"/>
                  </a:lnTo>
                  <a:lnTo>
                    <a:pt x="169" y="108"/>
                  </a:lnTo>
                  <a:lnTo>
                    <a:pt x="169" y="110"/>
                  </a:lnTo>
                  <a:lnTo>
                    <a:pt x="170" y="118"/>
                  </a:lnTo>
                  <a:lnTo>
                    <a:pt x="170" y="120"/>
                  </a:lnTo>
                  <a:lnTo>
                    <a:pt x="170" y="122"/>
                  </a:lnTo>
                  <a:lnTo>
                    <a:pt x="171" y="122"/>
                  </a:lnTo>
                  <a:lnTo>
                    <a:pt x="172" y="122"/>
                  </a:lnTo>
                  <a:lnTo>
                    <a:pt x="172" y="121"/>
                  </a:lnTo>
                  <a:lnTo>
                    <a:pt x="173" y="121"/>
                  </a:lnTo>
                  <a:lnTo>
                    <a:pt x="174" y="121"/>
                  </a:lnTo>
                  <a:lnTo>
                    <a:pt x="175" y="121"/>
                  </a:lnTo>
                  <a:lnTo>
                    <a:pt x="176" y="121"/>
                  </a:lnTo>
                  <a:lnTo>
                    <a:pt x="177" y="122"/>
                  </a:lnTo>
                  <a:lnTo>
                    <a:pt x="178" y="123"/>
                  </a:lnTo>
                  <a:lnTo>
                    <a:pt x="179" y="123"/>
                  </a:lnTo>
                  <a:lnTo>
                    <a:pt x="179" y="124"/>
                  </a:lnTo>
                  <a:lnTo>
                    <a:pt x="180" y="121"/>
                  </a:lnTo>
                  <a:lnTo>
                    <a:pt x="180" y="118"/>
                  </a:lnTo>
                  <a:lnTo>
                    <a:pt x="180" y="114"/>
                  </a:lnTo>
                  <a:lnTo>
                    <a:pt x="181" y="111"/>
                  </a:lnTo>
                  <a:lnTo>
                    <a:pt x="181" y="108"/>
                  </a:lnTo>
                  <a:lnTo>
                    <a:pt x="181" y="104"/>
                  </a:lnTo>
                  <a:lnTo>
                    <a:pt x="182" y="97"/>
                  </a:lnTo>
                  <a:lnTo>
                    <a:pt x="183" y="90"/>
                  </a:lnTo>
                  <a:lnTo>
                    <a:pt x="183" y="83"/>
                  </a:lnTo>
                  <a:lnTo>
                    <a:pt x="185" y="76"/>
                  </a:lnTo>
                  <a:lnTo>
                    <a:pt x="186" y="68"/>
                  </a:lnTo>
                  <a:lnTo>
                    <a:pt x="186" y="65"/>
                  </a:lnTo>
                  <a:lnTo>
                    <a:pt x="187" y="61"/>
                  </a:lnTo>
                  <a:lnTo>
                    <a:pt x="188" y="57"/>
                  </a:lnTo>
                  <a:lnTo>
                    <a:pt x="189" y="54"/>
                  </a:lnTo>
                  <a:lnTo>
                    <a:pt x="190" y="50"/>
                  </a:lnTo>
                  <a:lnTo>
                    <a:pt x="191" y="47"/>
                  </a:lnTo>
                  <a:lnTo>
                    <a:pt x="192" y="43"/>
                  </a:lnTo>
                  <a:lnTo>
                    <a:pt x="193" y="40"/>
                  </a:lnTo>
                  <a:lnTo>
                    <a:pt x="194" y="37"/>
                  </a:lnTo>
                  <a:lnTo>
                    <a:pt x="196" y="34"/>
                  </a:lnTo>
                  <a:lnTo>
                    <a:pt x="197" y="31"/>
                  </a:lnTo>
                  <a:lnTo>
                    <a:pt x="199" y="28"/>
                  </a:lnTo>
                  <a:lnTo>
                    <a:pt x="200" y="25"/>
                  </a:lnTo>
                  <a:lnTo>
                    <a:pt x="202" y="22"/>
                  </a:lnTo>
                  <a:lnTo>
                    <a:pt x="204" y="20"/>
                  </a:lnTo>
                  <a:lnTo>
                    <a:pt x="206" y="17"/>
                  </a:lnTo>
                  <a:lnTo>
                    <a:pt x="207" y="16"/>
                  </a:lnTo>
                  <a:lnTo>
                    <a:pt x="208" y="14"/>
                  </a:lnTo>
                  <a:lnTo>
                    <a:pt x="210" y="13"/>
                  </a:lnTo>
                  <a:lnTo>
                    <a:pt x="211" y="12"/>
                  </a:lnTo>
                  <a:lnTo>
                    <a:pt x="212" y="11"/>
                  </a:lnTo>
                  <a:lnTo>
                    <a:pt x="213" y="10"/>
                  </a:lnTo>
                  <a:lnTo>
                    <a:pt x="215" y="9"/>
                  </a:lnTo>
                  <a:lnTo>
                    <a:pt x="216" y="8"/>
                  </a:lnTo>
                  <a:lnTo>
                    <a:pt x="218" y="6"/>
                  </a:lnTo>
                  <a:lnTo>
                    <a:pt x="220" y="5"/>
                  </a:lnTo>
                  <a:lnTo>
                    <a:pt x="223" y="4"/>
                  </a:lnTo>
                  <a:lnTo>
                    <a:pt x="225" y="3"/>
                  </a:lnTo>
                  <a:lnTo>
                    <a:pt x="228" y="2"/>
                  </a:lnTo>
                  <a:lnTo>
                    <a:pt x="230" y="1"/>
                  </a:lnTo>
                  <a:lnTo>
                    <a:pt x="233" y="1"/>
                  </a:lnTo>
                  <a:lnTo>
                    <a:pt x="236" y="0"/>
                  </a:lnTo>
                  <a:lnTo>
                    <a:pt x="238" y="0"/>
                  </a:lnTo>
                  <a:lnTo>
                    <a:pt x="239" y="0"/>
                  </a:lnTo>
                  <a:lnTo>
                    <a:pt x="243" y="0"/>
                  </a:lnTo>
                  <a:lnTo>
                    <a:pt x="244" y="0"/>
                  </a:lnTo>
                  <a:lnTo>
                    <a:pt x="246" y="0"/>
                  </a:lnTo>
                  <a:lnTo>
                    <a:pt x="248" y="0"/>
                  </a:lnTo>
                  <a:lnTo>
                    <a:pt x="250" y="1"/>
                  </a:lnTo>
                  <a:lnTo>
                    <a:pt x="252" y="1"/>
                  </a:lnTo>
                  <a:lnTo>
                    <a:pt x="255" y="2"/>
                  </a:lnTo>
                  <a:lnTo>
                    <a:pt x="257" y="3"/>
                  </a:lnTo>
                  <a:lnTo>
                    <a:pt x="259" y="4"/>
                  </a:lnTo>
                  <a:lnTo>
                    <a:pt x="261" y="5"/>
                  </a:lnTo>
                  <a:lnTo>
                    <a:pt x="262" y="6"/>
                  </a:lnTo>
                  <a:lnTo>
                    <a:pt x="264" y="8"/>
                  </a:lnTo>
                  <a:lnTo>
                    <a:pt x="266" y="9"/>
                  </a:lnTo>
                  <a:lnTo>
                    <a:pt x="267" y="11"/>
                  </a:lnTo>
                  <a:lnTo>
                    <a:pt x="268" y="12"/>
                  </a:lnTo>
                  <a:lnTo>
                    <a:pt x="270" y="14"/>
                  </a:lnTo>
                  <a:lnTo>
                    <a:pt x="271" y="16"/>
                  </a:lnTo>
                  <a:lnTo>
                    <a:pt x="272" y="18"/>
                  </a:lnTo>
                  <a:lnTo>
                    <a:pt x="273" y="20"/>
                  </a:lnTo>
                  <a:lnTo>
                    <a:pt x="273" y="22"/>
                  </a:lnTo>
                  <a:lnTo>
                    <a:pt x="274" y="24"/>
                  </a:lnTo>
                  <a:lnTo>
                    <a:pt x="275" y="26"/>
                  </a:lnTo>
                  <a:lnTo>
                    <a:pt x="275" y="28"/>
                  </a:lnTo>
                  <a:lnTo>
                    <a:pt x="276" y="30"/>
                  </a:lnTo>
                  <a:lnTo>
                    <a:pt x="276" y="32"/>
                  </a:lnTo>
                  <a:lnTo>
                    <a:pt x="277" y="35"/>
                  </a:lnTo>
                  <a:lnTo>
                    <a:pt x="277" y="37"/>
                  </a:lnTo>
                  <a:lnTo>
                    <a:pt x="277" y="39"/>
                  </a:lnTo>
                  <a:lnTo>
                    <a:pt x="277" y="42"/>
                  </a:lnTo>
                  <a:lnTo>
                    <a:pt x="277" y="44"/>
                  </a:lnTo>
                  <a:lnTo>
                    <a:pt x="277" y="46"/>
                  </a:lnTo>
                  <a:lnTo>
                    <a:pt x="277" y="49"/>
                  </a:lnTo>
                  <a:lnTo>
                    <a:pt x="277" y="51"/>
                  </a:lnTo>
                  <a:lnTo>
                    <a:pt x="277" y="53"/>
                  </a:lnTo>
                  <a:lnTo>
                    <a:pt x="277" y="55"/>
                  </a:lnTo>
                  <a:lnTo>
                    <a:pt x="276" y="58"/>
                  </a:lnTo>
                  <a:lnTo>
                    <a:pt x="276" y="60"/>
                  </a:lnTo>
                  <a:lnTo>
                    <a:pt x="274" y="64"/>
                  </a:lnTo>
                  <a:lnTo>
                    <a:pt x="273" y="68"/>
                  </a:lnTo>
                  <a:lnTo>
                    <a:pt x="271" y="72"/>
                  </a:lnTo>
                  <a:lnTo>
                    <a:pt x="269" y="76"/>
                  </a:lnTo>
                  <a:lnTo>
                    <a:pt x="267" y="79"/>
                  </a:lnTo>
                  <a:lnTo>
                    <a:pt x="265" y="83"/>
                  </a:lnTo>
                  <a:lnTo>
                    <a:pt x="263" y="86"/>
                  </a:lnTo>
                  <a:lnTo>
                    <a:pt x="261" y="90"/>
                  </a:lnTo>
                  <a:lnTo>
                    <a:pt x="258" y="93"/>
                  </a:lnTo>
                  <a:lnTo>
                    <a:pt x="256" y="96"/>
                  </a:lnTo>
                  <a:lnTo>
                    <a:pt x="253" y="99"/>
                  </a:lnTo>
                  <a:lnTo>
                    <a:pt x="250" y="102"/>
                  </a:lnTo>
                  <a:lnTo>
                    <a:pt x="247" y="105"/>
                  </a:lnTo>
                  <a:lnTo>
                    <a:pt x="244" y="108"/>
                  </a:lnTo>
                  <a:lnTo>
                    <a:pt x="240" y="110"/>
                  </a:lnTo>
                  <a:lnTo>
                    <a:pt x="237" y="113"/>
                  </a:lnTo>
                  <a:lnTo>
                    <a:pt x="236" y="113"/>
                  </a:lnTo>
                  <a:lnTo>
                    <a:pt x="235" y="114"/>
                  </a:lnTo>
                  <a:lnTo>
                    <a:pt x="234" y="114"/>
                  </a:lnTo>
                  <a:lnTo>
                    <a:pt x="233" y="115"/>
                  </a:lnTo>
                  <a:lnTo>
                    <a:pt x="231" y="116"/>
                  </a:lnTo>
                  <a:lnTo>
                    <a:pt x="229" y="117"/>
                  </a:lnTo>
                  <a:lnTo>
                    <a:pt x="227" y="118"/>
                  </a:lnTo>
                  <a:lnTo>
                    <a:pt x="226" y="118"/>
                  </a:lnTo>
                  <a:lnTo>
                    <a:pt x="225" y="119"/>
                  </a:lnTo>
                  <a:lnTo>
                    <a:pt x="224" y="119"/>
                  </a:lnTo>
                  <a:lnTo>
                    <a:pt x="224" y="120"/>
                  </a:lnTo>
                  <a:lnTo>
                    <a:pt x="223" y="120"/>
                  </a:lnTo>
                  <a:lnTo>
                    <a:pt x="223" y="121"/>
                  </a:lnTo>
                  <a:lnTo>
                    <a:pt x="224" y="121"/>
                  </a:lnTo>
                  <a:lnTo>
                    <a:pt x="225" y="121"/>
                  </a:lnTo>
                  <a:lnTo>
                    <a:pt x="226" y="121"/>
                  </a:lnTo>
                  <a:lnTo>
                    <a:pt x="226" y="120"/>
                  </a:lnTo>
                  <a:lnTo>
                    <a:pt x="228" y="120"/>
                  </a:lnTo>
                  <a:lnTo>
                    <a:pt x="230" y="120"/>
                  </a:lnTo>
                  <a:lnTo>
                    <a:pt x="232" y="120"/>
                  </a:lnTo>
                  <a:lnTo>
                    <a:pt x="233" y="120"/>
                  </a:lnTo>
                  <a:lnTo>
                    <a:pt x="235" y="120"/>
                  </a:lnTo>
                  <a:lnTo>
                    <a:pt x="236" y="120"/>
                  </a:lnTo>
                  <a:lnTo>
                    <a:pt x="237" y="121"/>
                  </a:lnTo>
                  <a:lnTo>
                    <a:pt x="238" y="121"/>
                  </a:lnTo>
                  <a:lnTo>
                    <a:pt x="239" y="121"/>
                  </a:lnTo>
                  <a:lnTo>
                    <a:pt x="240" y="122"/>
                  </a:lnTo>
                  <a:lnTo>
                    <a:pt x="241" y="123"/>
                  </a:lnTo>
                  <a:lnTo>
                    <a:pt x="242" y="124"/>
                  </a:lnTo>
                  <a:lnTo>
                    <a:pt x="243" y="125"/>
                  </a:lnTo>
                  <a:lnTo>
                    <a:pt x="243" y="126"/>
                  </a:lnTo>
                  <a:lnTo>
                    <a:pt x="244" y="128"/>
                  </a:lnTo>
                  <a:lnTo>
                    <a:pt x="244" y="129"/>
                  </a:lnTo>
                  <a:lnTo>
                    <a:pt x="244" y="131"/>
                  </a:lnTo>
                  <a:lnTo>
                    <a:pt x="245" y="132"/>
                  </a:lnTo>
                  <a:lnTo>
                    <a:pt x="244" y="134"/>
                  </a:lnTo>
                  <a:lnTo>
                    <a:pt x="243" y="136"/>
                  </a:lnTo>
                  <a:lnTo>
                    <a:pt x="243" y="137"/>
                  </a:lnTo>
                  <a:lnTo>
                    <a:pt x="242" y="138"/>
                  </a:lnTo>
                  <a:lnTo>
                    <a:pt x="241" y="139"/>
                  </a:lnTo>
                  <a:lnTo>
                    <a:pt x="240" y="140"/>
                  </a:lnTo>
                  <a:lnTo>
                    <a:pt x="239" y="141"/>
                  </a:lnTo>
                  <a:lnTo>
                    <a:pt x="238" y="142"/>
                  </a:lnTo>
                  <a:lnTo>
                    <a:pt x="237" y="143"/>
                  </a:lnTo>
                  <a:lnTo>
                    <a:pt x="236" y="143"/>
                  </a:lnTo>
                  <a:lnTo>
                    <a:pt x="235" y="144"/>
                  </a:lnTo>
                  <a:lnTo>
                    <a:pt x="234" y="144"/>
                  </a:lnTo>
                  <a:lnTo>
                    <a:pt x="232" y="145"/>
                  </a:lnTo>
                  <a:lnTo>
                    <a:pt x="231" y="145"/>
                  </a:lnTo>
                  <a:lnTo>
                    <a:pt x="229" y="145"/>
                  </a:lnTo>
                  <a:lnTo>
                    <a:pt x="226" y="146"/>
                  </a:lnTo>
                  <a:lnTo>
                    <a:pt x="224" y="146"/>
                  </a:lnTo>
                  <a:lnTo>
                    <a:pt x="222" y="146"/>
                  </a:lnTo>
                  <a:lnTo>
                    <a:pt x="221" y="146"/>
                  </a:lnTo>
                  <a:lnTo>
                    <a:pt x="220" y="146"/>
                  </a:lnTo>
                  <a:lnTo>
                    <a:pt x="219" y="146"/>
                  </a:lnTo>
                  <a:lnTo>
                    <a:pt x="218" y="146"/>
                  </a:lnTo>
                  <a:lnTo>
                    <a:pt x="217" y="147"/>
                  </a:lnTo>
                  <a:lnTo>
                    <a:pt x="216" y="147"/>
                  </a:lnTo>
                  <a:lnTo>
                    <a:pt x="215" y="148"/>
                  </a:lnTo>
                  <a:lnTo>
                    <a:pt x="219" y="149"/>
                  </a:lnTo>
                  <a:lnTo>
                    <a:pt x="223" y="150"/>
                  </a:lnTo>
                  <a:lnTo>
                    <a:pt x="226" y="151"/>
                  </a:lnTo>
                  <a:lnTo>
                    <a:pt x="230" y="152"/>
                  </a:lnTo>
                  <a:lnTo>
                    <a:pt x="233" y="153"/>
                  </a:lnTo>
                  <a:lnTo>
                    <a:pt x="236" y="154"/>
                  </a:lnTo>
                  <a:lnTo>
                    <a:pt x="239" y="155"/>
                  </a:lnTo>
                  <a:lnTo>
                    <a:pt x="242" y="157"/>
                  </a:lnTo>
                  <a:lnTo>
                    <a:pt x="243" y="158"/>
                  </a:lnTo>
                  <a:lnTo>
                    <a:pt x="245" y="159"/>
                  </a:lnTo>
                  <a:lnTo>
                    <a:pt x="246" y="160"/>
                  </a:lnTo>
                  <a:lnTo>
                    <a:pt x="248" y="161"/>
                  </a:lnTo>
                  <a:lnTo>
                    <a:pt x="249" y="162"/>
                  </a:lnTo>
                  <a:lnTo>
                    <a:pt x="250" y="163"/>
                  </a:lnTo>
                  <a:lnTo>
                    <a:pt x="251" y="164"/>
                  </a:lnTo>
                  <a:lnTo>
                    <a:pt x="252" y="165"/>
                  </a:lnTo>
                  <a:lnTo>
                    <a:pt x="254" y="167"/>
                  </a:lnTo>
                  <a:lnTo>
                    <a:pt x="255" y="168"/>
                  </a:lnTo>
                  <a:lnTo>
                    <a:pt x="256" y="170"/>
                  </a:lnTo>
                  <a:lnTo>
                    <a:pt x="257" y="171"/>
                  </a:lnTo>
                  <a:lnTo>
                    <a:pt x="258" y="173"/>
                  </a:lnTo>
                  <a:lnTo>
                    <a:pt x="259" y="175"/>
                  </a:lnTo>
                  <a:lnTo>
                    <a:pt x="259" y="176"/>
                  </a:lnTo>
                  <a:lnTo>
                    <a:pt x="260" y="178"/>
                  </a:lnTo>
                  <a:lnTo>
                    <a:pt x="261" y="179"/>
                  </a:lnTo>
                  <a:lnTo>
                    <a:pt x="262" y="180"/>
                  </a:lnTo>
                  <a:lnTo>
                    <a:pt x="263" y="180"/>
                  </a:lnTo>
                  <a:lnTo>
                    <a:pt x="264" y="180"/>
                  </a:lnTo>
                  <a:lnTo>
                    <a:pt x="265" y="179"/>
                  </a:lnTo>
                  <a:lnTo>
                    <a:pt x="266" y="178"/>
                  </a:lnTo>
                  <a:lnTo>
                    <a:pt x="267" y="177"/>
                  </a:lnTo>
                  <a:lnTo>
                    <a:pt x="268" y="176"/>
                  </a:lnTo>
                  <a:lnTo>
                    <a:pt x="269" y="175"/>
                  </a:lnTo>
                  <a:lnTo>
                    <a:pt x="270" y="173"/>
                  </a:lnTo>
                  <a:lnTo>
                    <a:pt x="270" y="171"/>
                  </a:lnTo>
                  <a:lnTo>
                    <a:pt x="271" y="170"/>
                  </a:lnTo>
                  <a:lnTo>
                    <a:pt x="272" y="168"/>
                  </a:lnTo>
                  <a:lnTo>
                    <a:pt x="273" y="167"/>
                  </a:lnTo>
                  <a:lnTo>
                    <a:pt x="273" y="166"/>
                  </a:lnTo>
                  <a:lnTo>
                    <a:pt x="273" y="165"/>
                  </a:lnTo>
                  <a:lnTo>
                    <a:pt x="274" y="165"/>
                  </a:lnTo>
                  <a:lnTo>
                    <a:pt x="274" y="164"/>
                  </a:lnTo>
                  <a:lnTo>
                    <a:pt x="275" y="164"/>
                  </a:lnTo>
                  <a:lnTo>
                    <a:pt x="276" y="164"/>
                  </a:lnTo>
                  <a:lnTo>
                    <a:pt x="275" y="166"/>
                  </a:lnTo>
                  <a:lnTo>
                    <a:pt x="275" y="168"/>
                  </a:lnTo>
                  <a:lnTo>
                    <a:pt x="275" y="169"/>
                  </a:lnTo>
                  <a:lnTo>
                    <a:pt x="275" y="171"/>
                  </a:lnTo>
                  <a:lnTo>
                    <a:pt x="274" y="173"/>
                  </a:lnTo>
                  <a:lnTo>
                    <a:pt x="274" y="175"/>
                  </a:lnTo>
                  <a:lnTo>
                    <a:pt x="273" y="178"/>
                  </a:lnTo>
                  <a:lnTo>
                    <a:pt x="272" y="180"/>
                  </a:lnTo>
                  <a:lnTo>
                    <a:pt x="271" y="182"/>
                  </a:lnTo>
                  <a:lnTo>
                    <a:pt x="270" y="184"/>
                  </a:lnTo>
                  <a:lnTo>
                    <a:pt x="270" y="185"/>
                  </a:lnTo>
                  <a:lnTo>
                    <a:pt x="268" y="187"/>
                  </a:lnTo>
                  <a:lnTo>
                    <a:pt x="267" y="189"/>
                  </a:lnTo>
                  <a:lnTo>
                    <a:pt x="266" y="190"/>
                  </a:lnTo>
                  <a:lnTo>
                    <a:pt x="265" y="191"/>
                  </a:lnTo>
                  <a:lnTo>
                    <a:pt x="263" y="193"/>
                  </a:lnTo>
                  <a:lnTo>
                    <a:pt x="263" y="194"/>
                  </a:lnTo>
                  <a:lnTo>
                    <a:pt x="263" y="196"/>
                  </a:lnTo>
                  <a:lnTo>
                    <a:pt x="263" y="199"/>
                  </a:lnTo>
                  <a:lnTo>
                    <a:pt x="263" y="201"/>
                  </a:lnTo>
                  <a:lnTo>
                    <a:pt x="263" y="203"/>
                  </a:lnTo>
                  <a:lnTo>
                    <a:pt x="263" y="205"/>
                  </a:lnTo>
                  <a:lnTo>
                    <a:pt x="262" y="208"/>
                  </a:lnTo>
                  <a:lnTo>
                    <a:pt x="262" y="210"/>
                  </a:lnTo>
                  <a:lnTo>
                    <a:pt x="262" y="213"/>
                  </a:lnTo>
                  <a:lnTo>
                    <a:pt x="261" y="215"/>
                  </a:lnTo>
                  <a:lnTo>
                    <a:pt x="260" y="217"/>
                  </a:lnTo>
                  <a:lnTo>
                    <a:pt x="260" y="220"/>
                  </a:lnTo>
                  <a:lnTo>
                    <a:pt x="259" y="222"/>
                  </a:lnTo>
                  <a:lnTo>
                    <a:pt x="258" y="224"/>
                  </a:lnTo>
                  <a:lnTo>
                    <a:pt x="257" y="224"/>
                  </a:lnTo>
                  <a:lnTo>
                    <a:pt x="256" y="225"/>
                  </a:lnTo>
                  <a:lnTo>
                    <a:pt x="256" y="226"/>
                  </a:lnTo>
                  <a:lnTo>
                    <a:pt x="255" y="227"/>
                  </a:lnTo>
                  <a:lnTo>
                    <a:pt x="255" y="228"/>
                  </a:lnTo>
                  <a:lnTo>
                    <a:pt x="254" y="228"/>
                  </a:lnTo>
                  <a:lnTo>
                    <a:pt x="254" y="229"/>
                  </a:lnTo>
                  <a:lnTo>
                    <a:pt x="255" y="229"/>
                  </a:lnTo>
                  <a:lnTo>
                    <a:pt x="256" y="228"/>
                  </a:lnTo>
                  <a:lnTo>
                    <a:pt x="257" y="228"/>
                  </a:lnTo>
                  <a:lnTo>
                    <a:pt x="258" y="228"/>
                  </a:lnTo>
                  <a:lnTo>
                    <a:pt x="259" y="229"/>
                  </a:lnTo>
                  <a:lnTo>
                    <a:pt x="260" y="230"/>
                  </a:lnTo>
                  <a:lnTo>
                    <a:pt x="261" y="231"/>
                  </a:lnTo>
                  <a:lnTo>
                    <a:pt x="262" y="232"/>
                  </a:lnTo>
                  <a:lnTo>
                    <a:pt x="262" y="234"/>
                  </a:lnTo>
                  <a:lnTo>
                    <a:pt x="263" y="236"/>
                  </a:lnTo>
                  <a:lnTo>
                    <a:pt x="264" y="237"/>
                  </a:lnTo>
                  <a:lnTo>
                    <a:pt x="265" y="239"/>
                  </a:lnTo>
                  <a:lnTo>
                    <a:pt x="265" y="241"/>
                  </a:lnTo>
                  <a:lnTo>
                    <a:pt x="265" y="242"/>
                  </a:lnTo>
                  <a:lnTo>
                    <a:pt x="266" y="243"/>
                  </a:lnTo>
                  <a:lnTo>
                    <a:pt x="266" y="244"/>
                  </a:lnTo>
                  <a:lnTo>
                    <a:pt x="266" y="245"/>
                  </a:lnTo>
                  <a:lnTo>
                    <a:pt x="268" y="247"/>
                  </a:lnTo>
                  <a:lnTo>
                    <a:pt x="270" y="249"/>
                  </a:lnTo>
                  <a:lnTo>
                    <a:pt x="272" y="250"/>
                  </a:lnTo>
                  <a:lnTo>
                    <a:pt x="274" y="252"/>
                  </a:lnTo>
                  <a:lnTo>
                    <a:pt x="275" y="254"/>
                  </a:lnTo>
                  <a:lnTo>
                    <a:pt x="277" y="255"/>
                  </a:lnTo>
                  <a:lnTo>
                    <a:pt x="280" y="259"/>
                  </a:lnTo>
                  <a:lnTo>
                    <a:pt x="282" y="260"/>
                  </a:lnTo>
                  <a:lnTo>
                    <a:pt x="283" y="262"/>
                  </a:lnTo>
                  <a:lnTo>
                    <a:pt x="285" y="264"/>
                  </a:lnTo>
                  <a:lnTo>
                    <a:pt x="286" y="266"/>
                  </a:lnTo>
                  <a:lnTo>
                    <a:pt x="288" y="268"/>
                  </a:lnTo>
                  <a:lnTo>
                    <a:pt x="289" y="270"/>
                  </a:lnTo>
                  <a:lnTo>
                    <a:pt x="290" y="272"/>
                  </a:lnTo>
                  <a:lnTo>
                    <a:pt x="290" y="273"/>
                  </a:lnTo>
                  <a:lnTo>
                    <a:pt x="291" y="274"/>
                  </a:lnTo>
                  <a:lnTo>
                    <a:pt x="292" y="276"/>
                  </a:lnTo>
                  <a:lnTo>
                    <a:pt x="292" y="277"/>
                  </a:lnTo>
                  <a:lnTo>
                    <a:pt x="293" y="279"/>
                  </a:lnTo>
                  <a:lnTo>
                    <a:pt x="293" y="281"/>
                  </a:lnTo>
                  <a:lnTo>
                    <a:pt x="294" y="283"/>
                  </a:lnTo>
                  <a:lnTo>
                    <a:pt x="294" y="284"/>
                  </a:lnTo>
                  <a:lnTo>
                    <a:pt x="294" y="287"/>
                  </a:lnTo>
                  <a:lnTo>
                    <a:pt x="295" y="289"/>
                  </a:lnTo>
                  <a:lnTo>
                    <a:pt x="295" y="291"/>
                  </a:lnTo>
                  <a:lnTo>
                    <a:pt x="295" y="293"/>
                  </a:lnTo>
                  <a:lnTo>
                    <a:pt x="295" y="295"/>
                  </a:lnTo>
                  <a:lnTo>
                    <a:pt x="295" y="297"/>
                  </a:lnTo>
                  <a:lnTo>
                    <a:pt x="295" y="299"/>
                  </a:lnTo>
                  <a:lnTo>
                    <a:pt x="294" y="301"/>
                  </a:lnTo>
                  <a:lnTo>
                    <a:pt x="294" y="302"/>
                  </a:lnTo>
                  <a:lnTo>
                    <a:pt x="293" y="304"/>
                  </a:lnTo>
                  <a:lnTo>
                    <a:pt x="292" y="305"/>
                  </a:lnTo>
                  <a:lnTo>
                    <a:pt x="291" y="307"/>
                  </a:lnTo>
                  <a:lnTo>
                    <a:pt x="290" y="308"/>
                  </a:lnTo>
                  <a:lnTo>
                    <a:pt x="288" y="309"/>
                  </a:lnTo>
                  <a:lnTo>
                    <a:pt x="287" y="309"/>
                  </a:lnTo>
                  <a:lnTo>
                    <a:pt x="286" y="310"/>
                  </a:lnTo>
                  <a:lnTo>
                    <a:pt x="284" y="310"/>
                  </a:lnTo>
                  <a:lnTo>
                    <a:pt x="283" y="311"/>
                  </a:lnTo>
                  <a:lnTo>
                    <a:pt x="281" y="311"/>
                  </a:lnTo>
                  <a:lnTo>
                    <a:pt x="280" y="311"/>
                  </a:lnTo>
                  <a:lnTo>
                    <a:pt x="278" y="311"/>
                  </a:lnTo>
                  <a:lnTo>
                    <a:pt x="277" y="311"/>
                  </a:lnTo>
                  <a:lnTo>
                    <a:pt x="275" y="310"/>
                  </a:lnTo>
                  <a:lnTo>
                    <a:pt x="274" y="310"/>
                  </a:lnTo>
                  <a:lnTo>
                    <a:pt x="272" y="309"/>
                  </a:lnTo>
                  <a:lnTo>
                    <a:pt x="271" y="309"/>
                  </a:lnTo>
                  <a:lnTo>
                    <a:pt x="269" y="308"/>
                  </a:lnTo>
                  <a:lnTo>
                    <a:pt x="268" y="307"/>
                  </a:lnTo>
                  <a:lnTo>
                    <a:pt x="266" y="306"/>
                  </a:lnTo>
                  <a:lnTo>
                    <a:pt x="265" y="306"/>
                  </a:lnTo>
                  <a:lnTo>
                    <a:pt x="264" y="305"/>
                  </a:lnTo>
                  <a:lnTo>
                    <a:pt x="262" y="304"/>
                  </a:lnTo>
                  <a:lnTo>
                    <a:pt x="261" y="303"/>
                  </a:lnTo>
                  <a:lnTo>
                    <a:pt x="260" y="301"/>
                  </a:lnTo>
                  <a:lnTo>
                    <a:pt x="259" y="300"/>
                  </a:lnTo>
                  <a:lnTo>
                    <a:pt x="258" y="299"/>
                  </a:lnTo>
                  <a:lnTo>
                    <a:pt x="256" y="298"/>
                  </a:lnTo>
                  <a:lnTo>
                    <a:pt x="255" y="297"/>
                  </a:lnTo>
                  <a:lnTo>
                    <a:pt x="254" y="296"/>
                  </a:lnTo>
                  <a:lnTo>
                    <a:pt x="254" y="294"/>
                  </a:lnTo>
                  <a:lnTo>
                    <a:pt x="253" y="293"/>
                  </a:lnTo>
                  <a:lnTo>
                    <a:pt x="252" y="292"/>
                  </a:lnTo>
                  <a:lnTo>
                    <a:pt x="251" y="291"/>
                  </a:lnTo>
                  <a:lnTo>
                    <a:pt x="251" y="293"/>
                  </a:lnTo>
                  <a:lnTo>
                    <a:pt x="251" y="295"/>
                  </a:lnTo>
                  <a:lnTo>
                    <a:pt x="251" y="297"/>
                  </a:lnTo>
                  <a:lnTo>
                    <a:pt x="252" y="299"/>
                  </a:lnTo>
                  <a:lnTo>
                    <a:pt x="252" y="302"/>
                  </a:lnTo>
                  <a:lnTo>
                    <a:pt x="252" y="304"/>
                  </a:lnTo>
                  <a:lnTo>
                    <a:pt x="252" y="306"/>
                  </a:lnTo>
                  <a:lnTo>
                    <a:pt x="251" y="309"/>
                  </a:lnTo>
                  <a:lnTo>
                    <a:pt x="251" y="311"/>
                  </a:lnTo>
                  <a:lnTo>
                    <a:pt x="251" y="312"/>
                  </a:lnTo>
                  <a:lnTo>
                    <a:pt x="250" y="313"/>
                  </a:lnTo>
                  <a:lnTo>
                    <a:pt x="250" y="314"/>
                  </a:lnTo>
                  <a:lnTo>
                    <a:pt x="249" y="315"/>
                  </a:lnTo>
                  <a:lnTo>
                    <a:pt x="249" y="316"/>
                  </a:lnTo>
                  <a:lnTo>
                    <a:pt x="248" y="317"/>
                  </a:lnTo>
                  <a:lnTo>
                    <a:pt x="247" y="318"/>
                  </a:lnTo>
                  <a:lnTo>
                    <a:pt x="246" y="319"/>
                  </a:lnTo>
                  <a:lnTo>
                    <a:pt x="245" y="319"/>
                  </a:lnTo>
                  <a:lnTo>
                    <a:pt x="244" y="320"/>
                  </a:lnTo>
                  <a:lnTo>
                    <a:pt x="243" y="320"/>
                  </a:lnTo>
                  <a:lnTo>
                    <a:pt x="242" y="321"/>
                  </a:lnTo>
                  <a:lnTo>
                    <a:pt x="241" y="321"/>
                  </a:lnTo>
                  <a:close/>
                  <a:moveTo>
                    <a:pt x="249" y="284"/>
                  </a:moveTo>
                  <a:lnTo>
                    <a:pt x="250" y="284"/>
                  </a:lnTo>
                  <a:lnTo>
                    <a:pt x="250" y="283"/>
                  </a:lnTo>
                  <a:lnTo>
                    <a:pt x="251" y="282"/>
                  </a:lnTo>
                  <a:lnTo>
                    <a:pt x="251" y="281"/>
                  </a:lnTo>
                  <a:lnTo>
                    <a:pt x="251" y="280"/>
                  </a:lnTo>
                  <a:lnTo>
                    <a:pt x="251" y="279"/>
                  </a:lnTo>
                  <a:lnTo>
                    <a:pt x="250" y="279"/>
                  </a:lnTo>
                  <a:lnTo>
                    <a:pt x="250" y="278"/>
                  </a:lnTo>
                  <a:lnTo>
                    <a:pt x="249" y="276"/>
                  </a:lnTo>
                  <a:lnTo>
                    <a:pt x="248" y="275"/>
                  </a:lnTo>
                  <a:lnTo>
                    <a:pt x="247" y="274"/>
                  </a:lnTo>
                  <a:lnTo>
                    <a:pt x="246" y="273"/>
                  </a:lnTo>
                  <a:lnTo>
                    <a:pt x="246" y="274"/>
                  </a:lnTo>
                  <a:lnTo>
                    <a:pt x="246" y="275"/>
                  </a:lnTo>
                  <a:lnTo>
                    <a:pt x="246" y="276"/>
                  </a:lnTo>
                  <a:lnTo>
                    <a:pt x="246" y="277"/>
                  </a:lnTo>
                  <a:lnTo>
                    <a:pt x="246" y="278"/>
                  </a:lnTo>
                  <a:lnTo>
                    <a:pt x="247" y="280"/>
                  </a:lnTo>
                  <a:lnTo>
                    <a:pt x="248" y="281"/>
                  </a:lnTo>
                  <a:lnTo>
                    <a:pt x="248" y="282"/>
                  </a:lnTo>
                  <a:lnTo>
                    <a:pt x="249" y="283"/>
                  </a:lnTo>
                  <a:lnTo>
                    <a:pt x="249" y="284"/>
                  </a:lnTo>
                  <a:close/>
                  <a:moveTo>
                    <a:pt x="200" y="266"/>
                  </a:moveTo>
                  <a:lnTo>
                    <a:pt x="202" y="266"/>
                  </a:lnTo>
                  <a:lnTo>
                    <a:pt x="202" y="265"/>
                  </a:lnTo>
                  <a:lnTo>
                    <a:pt x="202" y="264"/>
                  </a:lnTo>
                  <a:lnTo>
                    <a:pt x="202" y="263"/>
                  </a:lnTo>
                  <a:lnTo>
                    <a:pt x="202" y="262"/>
                  </a:lnTo>
                  <a:lnTo>
                    <a:pt x="202" y="261"/>
                  </a:lnTo>
                  <a:lnTo>
                    <a:pt x="202" y="260"/>
                  </a:lnTo>
                  <a:lnTo>
                    <a:pt x="203" y="259"/>
                  </a:lnTo>
                  <a:lnTo>
                    <a:pt x="202" y="259"/>
                  </a:lnTo>
                  <a:lnTo>
                    <a:pt x="201" y="260"/>
                  </a:lnTo>
                  <a:lnTo>
                    <a:pt x="200" y="260"/>
                  </a:lnTo>
                  <a:lnTo>
                    <a:pt x="199" y="260"/>
                  </a:lnTo>
                  <a:lnTo>
                    <a:pt x="198" y="260"/>
                  </a:lnTo>
                  <a:lnTo>
                    <a:pt x="195" y="260"/>
                  </a:lnTo>
                  <a:lnTo>
                    <a:pt x="195" y="261"/>
                  </a:lnTo>
                  <a:lnTo>
                    <a:pt x="195" y="262"/>
                  </a:lnTo>
                  <a:lnTo>
                    <a:pt x="196" y="263"/>
                  </a:lnTo>
                  <a:lnTo>
                    <a:pt x="196" y="264"/>
                  </a:lnTo>
                  <a:lnTo>
                    <a:pt x="197" y="265"/>
                  </a:lnTo>
                  <a:lnTo>
                    <a:pt x="198" y="265"/>
                  </a:lnTo>
                  <a:lnTo>
                    <a:pt x="198" y="266"/>
                  </a:lnTo>
                  <a:lnTo>
                    <a:pt x="199" y="266"/>
                  </a:lnTo>
                  <a:lnTo>
                    <a:pt x="200" y="266"/>
                  </a:lnTo>
                  <a:close/>
                  <a:moveTo>
                    <a:pt x="229" y="255"/>
                  </a:moveTo>
                  <a:lnTo>
                    <a:pt x="229" y="256"/>
                  </a:lnTo>
                  <a:lnTo>
                    <a:pt x="229" y="255"/>
                  </a:lnTo>
                  <a:lnTo>
                    <a:pt x="230" y="253"/>
                  </a:lnTo>
                  <a:lnTo>
                    <a:pt x="230" y="252"/>
                  </a:lnTo>
                  <a:lnTo>
                    <a:pt x="230" y="251"/>
                  </a:lnTo>
                  <a:lnTo>
                    <a:pt x="229" y="252"/>
                  </a:lnTo>
                  <a:lnTo>
                    <a:pt x="227" y="253"/>
                  </a:lnTo>
                  <a:lnTo>
                    <a:pt x="228" y="253"/>
                  </a:lnTo>
                  <a:lnTo>
                    <a:pt x="228" y="254"/>
                  </a:lnTo>
                  <a:lnTo>
                    <a:pt x="228" y="255"/>
                  </a:lnTo>
                  <a:lnTo>
                    <a:pt x="229" y="255"/>
                  </a:lnTo>
                  <a:close/>
                </a:path>
              </a:pathLst>
            </a:custGeom>
            <a:solidFill>
              <a:srgbClr val="23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4" name="Freeform 179"/>
            <p:cNvSpPr>
              <a:spLocks/>
            </p:cNvSpPr>
            <p:nvPr/>
          </p:nvSpPr>
          <p:spPr bwMode="auto">
            <a:xfrm>
              <a:off x="3091" y="2533"/>
              <a:ext cx="80" cy="69"/>
            </a:xfrm>
            <a:custGeom>
              <a:avLst/>
              <a:gdLst>
                <a:gd name="T0" fmla="*/ 2147483647 w 17"/>
                <a:gd name="T1" fmla="*/ 2147483647 h 15"/>
                <a:gd name="T2" fmla="*/ 2147483647 w 17"/>
                <a:gd name="T3" fmla="*/ 2147483647 h 15"/>
                <a:gd name="T4" fmla="*/ 2147483647 w 17"/>
                <a:gd name="T5" fmla="*/ 2147483647 h 15"/>
                <a:gd name="T6" fmla="*/ 2147483647 w 17"/>
                <a:gd name="T7" fmla="*/ 2147483647 h 15"/>
                <a:gd name="T8" fmla="*/ 2147483647 w 17"/>
                <a:gd name="T9" fmla="*/ 2147483647 h 15"/>
                <a:gd name="T10" fmla="*/ 2147483647 w 17"/>
                <a:gd name="T11" fmla="*/ 2147483647 h 15"/>
                <a:gd name="T12" fmla="*/ 2147483647 w 17"/>
                <a:gd name="T13" fmla="*/ 2147483647 h 15"/>
                <a:gd name="T14" fmla="*/ 2147483647 w 17"/>
                <a:gd name="T15" fmla="*/ 2147483647 h 15"/>
                <a:gd name="T16" fmla="*/ 2147483647 w 17"/>
                <a:gd name="T17" fmla="*/ 2147483647 h 15"/>
                <a:gd name="T18" fmla="*/ 2147483647 w 17"/>
                <a:gd name="T19" fmla="*/ 2147483647 h 15"/>
                <a:gd name="T20" fmla="*/ 2147483647 w 17"/>
                <a:gd name="T21" fmla="*/ 2147483647 h 15"/>
                <a:gd name="T22" fmla="*/ 2147483647 w 17"/>
                <a:gd name="T23" fmla="*/ 2147483647 h 15"/>
                <a:gd name="T24" fmla="*/ 2147483647 w 17"/>
                <a:gd name="T25" fmla="*/ 2147483647 h 15"/>
                <a:gd name="T26" fmla="*/ 2147483647 w 17"/>
                <a:gd name="T27" fmla="*/ 2147483647 h 15"/>
                <a:gd name="T28" fmla="*/ 2147483647 w 17"/>
                <a:gd name="T29" fmla="*/ 0 h 15"/>
                <a:gd name="T30" fmla="*/ 2147483647 w 17"/>
                <a:gd name="T31" fmla="*/ 0 h 15"/>
                <a:gd name="T32" fmla="*/ 2147483647 w 17"/>
                <a:gd name="T33" fmla="*/ 0 h 15"/>
                <a:gd name="T34" fmla="*/ 2147483647 w 17"/>
                <a:gd name="T35" fmla="*/ 2147483647 h 15"/>
                <a:gd name="T36" fmla="*/ 2147483647 w 17"/>
                <a:gd name="T37" fmla="*/ 2147483647 h 15"/>
                <a:gd name="T38" fmla="*/ 0 w 17"/>
                <a:gd name="T39" fmla="*/ 2147483647 h 15"/>
                <a:gd name="T40" fmla="*/ 2147483647 w 17"/>
                <a:gd name="T41" fmla="*/ 2147483647 h 15"/>
                <a:gd name="T42" fmla="*/ 2147483647 w 17"/>
                <a:gd name="T43" fmla="*/ 2147483647 h 15"/>
                <a:gd name="T44" fmla="*/ 2147483647 w 17"/>
                <a:gd name="T45" fmla="*/ 2147483647 h 15"/>
                <a:gd name="T46" fmla="*/ 2147483647 w 17"/>
                <a:gd name="T47" fmla="*/ 2147483647 h 15"/>
                <a:gd name="T48" fmla="*/ 2147483647 w 17"/>
                <a:gd name="T49" fmla="*/ 2147483647 h 15"/>
                <a:gd name="T50" fmla="*/ 2147483647 w 17"/>
                <a:gd name="T51" fmla="*/ 2147483647 h 15"/>
                <a:gd name="T52" fmla="*/ 2147483647 w 17"/>
                <a:gd name="T53" fmla="*/ 2147483647 h 15"/>
                <a:gd name="T54" fmla="*/ 2147483647 w 17"/>
                <a:gd name="T55" fmla="*/ 2147483647 h 15"/>
                <a:gd name="T56" fmla="*/ 2147483647 w 17"/>
                <a:gd name="T57" fmla="*/ 2147483647 h 15"/>
                <a:gd name="T58" fmla="*/ 2147483647 w 17"/>
                <a:gd name="T59" fmla="*/ 2147483647 h 15"/>
                <a:gd name="T60" fmla="*/ 2147483647 w 17"/>
                <a:gd name="T61" fmla="*/ 2147483647 h 15"/>
                <a:gd name="T62" fmla="*/ 2147483647 w 17"/>
                <a:gd name="T63" fmla="*/ 2147483647 h 15"/>
                <a:gd name="T64" fmla="*/ 2147483647 w 17"/>
                <a:gd name="T65" fmla="*/ 2147483647 h 15"/>
                <a:gd name="T66" fmla="*/ 2147483647 w 17"/>
                <a:gd name="T67" fmla="*/ 2147483647 h 15"/>
                <a:gd name="T68" fmla="*/ 2147483647 w 17"/>
                <a:gd name="T69" fmla="*/ 2147483647 h 15"/>
                <a:gd name="T70" fmla="*/ 2147483647 w 17"/>
                <a:gd name="T71" fmla="*/ 2147483647 h 15"/>
                <a:gd name="T72" fmla="*/ 2147483647 w 17"/>
                <a:gd name="T73" fmla="*/ 2147483647 h 15"/>
                <a:gd name="T74" fmla="*/ 2147483647 w 17"/>
                <a:gd name="T75" fmla="*/ 2147483647 h 15"/>
                <a:gd name="T76" fmla="*/ 2147483647 w 17"/>
                <a:gd name="T77" fmla="*/ 2147483647 h 15"/>
                <a:gd name="T78" fmla="*/ 2147483647 w 17"/>
                <a:gd name="T79" fmla="*/ 2147483647 h 15"/>
                <a:gd name="T80" fmla="*/ 2147483647 w 17"/>
                <a:gd name="T81" fmla="*/ 2147483647 h 15"/>
                <a:gd name="T82" fmla="*/ 2147483647 w 17"/>
                <a:gd name="T83" fmla="*/ 2147483647 h 15"/>
                <a:gd name="T84" fmla="*/ 2147483647 w 17"/>
                <a:gd name="T85" fmla="*/ 2147483647 h 15"/>
                <a:gd name="T86" fmla="*/ 2147483647 w 17"/>
                <a:gd name="T87" fmla="*/ 2147483647 h 15"/>
                <a:gd name="T88" fmla="*/ 2147483647 w 17"/>
                <a:gd name="T89" fmla="*/ 2147483647 h 15"/>
                <a:gd name="T90" fmla="*/ 2147483647 w 17"/>
                <a:gd name="T91" fmla="*/ 2147483647 h 15"/>
                <a:gd name="T92" fmla="*/ 2147483647 w 17"/>
                <a:gd name="T93" fmla="*/ 2147483647 h 15"/>
                <a:gd name="T94" fmla="*/ 2147483647 w 17"/>
                <a:gd name="T95" fmla="*/ 2147483647 h 15"/>
                <a:gd name="T96" fmla="*/ 2147483647 w 17"/>
                <a:gd name="T97" fmla="*/ 2147483647 h 15"/>
                <a:gd name="T98" fmla="*/ 2147483647 w 17"/>
                <a:gd name="T99" fmla="*/ 2147483647 h 15"/>
                <a:gd name="T100" fmla="*/ 2147483647 w 17"/>
                <a:gd name="T101" fmla="*/ 2147483647 h 15"/>
                <a:gd name="T102" fmla="*/ 2147483647 w 17"/>
                <a:gd name="T103" fmla="*/ 2147483647 h 1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"/>
                <a:gd name="T157" fmla="*/ 0 h 15"/>
                <a:gd name="T158" fmla="*/ 17 w 17"/>
                <a:gd name="T159" fmla="*/ 15 h 1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" h="15">
                  <a:moveTo>
                    <a:pt x="6" y="15"/>
                  </a:moveTo>
                  <a:lnTo>
                    <a:pt x="7" y="15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5" name="Freeform 180"/>
            <p:cNvSpPr>
              <a:spLocks/>
            </p:cNvSpPr>
            <p:nvPr/>
          </p:nvSpPr>
          <p:spPr bwMode="auto">
            <a:xfrm>
              <a:off x="2826" y="3469"/>
              <a:ext cx="693" cy="424"/>
            </a:xfrm>
            <a:custGeom>
              <a:avLst/>
              <a:gdLst>
                <a:gd name="T0" fmla="*/ 2147483647 w 146"/>
                <a:gd name="T1" fmla="*/ 2147483647 h 94"/>
                <a:gd name="T2" fmla="*/ 2147483647 w 146"/>
                <a:gd name="T3" fmla="*/ 2147483647 h 94"/>
                <a:gd name="T4" fmla="*/ 2147483647 w 146"/>
                <a:gd name="T5" fmla="*/ 2147483647 h 94"/>
                <a:gd name="T6" fmla="*/ 2147483647 w 146"/>
                <a:gd name="T7" fmla="*/ 2147483647 h 94"/>
                <a:gd name="T8" fmla="*/ 2147483647 w 146"/>
                <a:gd name="T9" fmla="*/ 2147483647 h 94"/>
                <a:gd name="T10" fmla="*/ 2147483647 w 146"/>
                <a:gd name="T11" fmla="*/ 2147483647 h 94"/>
                <a:gd name="T12" fmla="*/ 2147483647 w 146"/>
                <a:gd name="T13" fmla="*/ 2147483647 h 94"/>
                <a:gd name="T14" fmla="*/ 2147483647 w 146"/>
                <a:gd name="T15" fmla="*/ 2147483647 h 94"/>
                <a:gd name="T16" fmla="*/ 2147483647 w 146"/>
                <a:gd name="T17" fmla="*/ 2147483647 h 94"/>
                <a:gd name="T18" fmla="*/ 2147483647 w 146"/>
                <a:gd name="T19" fmla="*/ 2147483647 h 94"/>
                <a:gd name="T20" fmla="*/ 2147483647 w 146"/>
                <a:gd name="T21" fmla="*/ 2147483647 h 94"/>
                <a:gd name="T22" fmla="*/ 2147483647 w 146"/>
                <a:gd name="T23" fmla="*/ 2147483647 h 94"/>
                <a:gd name="T24" fmla="*/ 2147483647 w 146"/>
                <a:gd name="T25" fmla="*/ 2147483647 h 94"/>
                <a:gd name="T26" fmla="*/ 2147483647 w 146"/>
                <a:gd name="T27" fmla="*/ 2147483647 h 94"/>
                <a:gd name="T28" fmla="*/ 2147483647 w 146"/>
                <a:gd name="T29" fmla="*/ 2147483647 h 94"/>
                <a:gd name="T30" fmla="*/ 2147483647 w 146"/>
                <a:gd name="T31" fmla="*/ 2147483647 h 94"/>
                <a:gd name="T32" fmla="*/ 2147483647 w 146"/>
                <a:gd name="T33" fmla="*/ 2147483647 h 94"/>
                <a:gd name="T34" fmla="*/ 2147483647 w 146"/>
                <a:gd name="T35" fmla="*/ 2147483647 h 94"/>
                <a:gd name="T36" fmla="*/ 2147483647 w 146"/>
                <a:gd name="T37" fmla="*/ 2147483647 h 94"/>
                <a:gd name="T38" fmla="*/ 2147483647 w 146"/>
                <a:gd name="T39" fmla="*/ 2147483647 h 94"/>
                <a:gd name="T40" fmla="*/ 2147483647 w 146"/>
                <a:gd name="T41" fmla="*/ 2147483647 h 94"/>
                <a:gd name="T42" fmla="*/ 2147483647 w 146"/>
                <a:gd name="T43" fmla="*/ 2147483647 h 94"/>
                <a:gd name="T44" fmla="*/ 2147483647 w 146"/>
                <a:gd name="T45" fmla="*/ 2147483647 h 94"/>
                <a:gd name="T46" fmla="*/ 2147483647 w 146"/>
                <a:gd name="T47" fmla="*/ 2147483647 h 94"/>
                <a:gd name="T48" fmla="*/ 2147483647 w 146"/>
                <a:gd name="T49" fmla="*/ 2147483647 h 94"/>
                <a:gd name="T50" fmla="*/ 2147483647 w 146"/>
                <a:gd name="T51" fmla="*/ 2147483647 h 94"/>
                <a:gd name="T52" fmla="*/ 2147483647 w 146"/>
                <a:gd name="T53" fmla="*/ 2147483647 h 94"/>
                <a:gd name="T54" fmla="*/ 2147483647 w 146"/>
                <a:gd name="T55" fmla="*/ 2147483647 h 94"/>
                <a:gd name="T56" fmla="*/ 2147483647 w 146"/>
                <a:gd name="T57" fmla="*/ 2147483647 h 94"/>
                <a:gd name="T58" fmla="*/ 2147483647 w 146"/>
                <a:gd name="T59" fmla="*/ 2147483647 h 94"/>
                <a:gd name="T60" fmla="*/ 2147483647 w 146"/>
                <a:gd name="T61" fmla="*/ 2147483647 h 94"/>
                <a:gd name="T62" fmla="*/ 2147483647 w 146"/>
                <a:gd name="T63" fmla="*/ 2147483647 h 94"/>
                <a:gd name="T64" fmla="*/ 2147483647 w 146"/>
                <a:gd name="T65" fmla="*/ 2147483647 h 94"/>
                <a:gd name="T66" fmla="*/ 2147483647 w 146"/>
                <a:gd name="T67" fmla="*/ 2147483647 h 94"/>
                <a:gd name="T68" fmla="*/ 2147483647 w 146"/>
                <a:gd name="T69" fmla="*/ 2147483647 h 94"/>
                <a:gd name="T70" fmla="*/ 2147483647 w 146"/>
                <a:gd name="T71" fmla="*/ 2147483647 h 94"/>
                <a:gd name="T72" fmla="*/ 2147483647 w 146"/>
                <a:gd name="T73" fmla="*/ 2147483647 h 94"/>
                <a:gd name="T74" fmla="*/ 2147483647 w 146"/>
                <a:gd name="T75" fmla="*/ 2147483647 h 94"/>
                <a:gd name="T76" fmla="*/ 2147483647 w 146"/>
                <a:gd name="T77" fmla="*/ 2147483647 h 94"/>
                <a:gd name="T78" fmla="*/ 2147483647 w 146"/>
                <a:gd name="T79" fmla="*/ 2147483647 h 94"/>
                <a:gd name="T80" fmla="*/ 2147483647 w 146"/>
                <a:gd name="T81" fmla="*/ 2147483647 h 94"/>
                <a:gd name="T82" fmla="*/ 2147483647 w 146"/>
                <a:gd name="T83" fmla="*/ 2147483647 h 94"/>
                <a:gd name="T84" fmla="*/ 2147483647 w 146"/>
                <a:gd name="T85" fmla="*/ 2147483647 h 94"/>
                <a:gd name="T86" fmla="*/ 2147483647 w 146"/>
                <a:gd name="T87" fmla="*/ 2147483647 h 94"/>
                <a:gd name="T88" fmla="*/ 2147483647 w 146"/>
                <a:gd name="T89" fmla="*/ 2147483647 h 94"/>
                <a:gd name="T90" fmla="*/ 2147483647 w 146"/>
                <a:gd name="T91" fmla="*/ 2147483647 h 94"/>
                <a:gd name="T92" fmla="*/ 2147483647 w 146"/>
                <a:gd name="T93" fmla="*/ 2147483647 h 94"/>
                <a:gd name="T94" fmla="*/ 2147483647 w 146"/>
                <a:gd name="T95" fmla="*/ 2147483647 h 94"/>
                <a:gd name="T96" fmla="*/ 2147483647 w 146"/>
                <a:gd name="T97" fmla="*/ 2147483647 h 94"/>
                <a:gd name="T98" fmla="*/ 2147483647 w 146"/>
                <a:gd name="T99" fmla="*/ 2147483647 h 94"/>
                <a:gd name="T100" fmla="*/ 2147483647 w 146"/>
                <a:gd name="T101" fmla="*/ 2147483647 h 94"/>
                <a:gd name="T102" fmla="*/ 2147483647 w 146"/>
                <a:gd name="T103" fmla="*/ 2147483647 h 94"/>
                <a:gd name="T104" fmla="*/ 2147483647 w 146"/>
                <a:gd name="T105" fmla="*/ 2147483647 h 94"/>
                <a:gd name="T106" fmla="*/ 2147483647 w 146"/>
                <a:gd name="T107" fmla="*/ 2147483647 h 94"/>
                <a:gd name="T108" fmla="*/ 2147483647 w 146"/>
                <a:gd name="T109" fmla="*/ 2147483647 h 94"/>
                <a:gd name="T110" fmla="*/ 2147483647 w 146"/>
                <a:gd name="T111" fmla="*/ 2147483647 h 9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6"/>
                <a:gd name="T169" fmla="*/ 0 h 94"/>
                <a:gd name="T170" fmla="*/ 146 w 146"/>
                <a:gd name="T171" fmla="*/ 94 h 9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6" h="94">
                  <a:moveTo>
                    <a:pt x="146" y="94"/>
                  </a:moveTo>
                  <a:lnTo>
                    <a:pt x="146" y="94"/>
                  </a:lnTo>
                  <a:lnTo>
                    <a:pt x="144" y="93"/>
                  </a:lnTo>
                  <a:lnTo>
                    <a:pt x="141" y="93"/>
                  </a:lnTo>
                  <a:lnTo>
                    <a:pt x="139" y="92"/>
                  </a:lnTo>
                  <a:lnTo>
                    <a:pt x="137" y="92"/>
                  </a:lnTo>
                  <a:lnTo>
                    <a:pt x="135" y="91"/>
                  </a:lnTo>
                  <a:lnTo>
                    <a:pt x="133" y="90"/>
                  </a:lnTo>
                  <a:lnTo>
                    <a:pt x="132" y="89"/>
                  </a:lnTo>
                  <a:lnTo>
                    <a:pt x="130" y="88"/>
                  </a:lnTo>
                  <a:lnTo>
                    <a:pt x="128" y="86"/>
                  </a:lnTo>
                  <a:lnTo>
                    <a:pt x="127" y="85"/>
                  </a:lnTo>
                  <a:lnTo>
                    <a:pt x="125" y="83"/>
                  </a:lnTo>
                  <a:lnTo>
                    <a:pt x="124" y="82"/>
                  </a:lnTo>
                  <a:lnTo>
                    <a:pt x="123" y="80"/>
                  </a:lnTo>
                  <a:lnTo>
                    <a:pt x="122" y="78"/>
                  </a:lnTo>
                  <a:lnTo>
                    <a:pt x="120" y="76"/>
                  </a:lnTo>
                  <a:lnTo>
                    <a:pt x="120" y="74"/>
                  </a:lnTo>
                  <a:lnTo>
                    <a:pt x="120" y="75"/>
                  </a:lnTo>
                  <a:lnTo>
                    <a:pt x="120" y="74"/>
                  </a:lnTo>
                  <a:lnTo>
                    <a:pt x="120" y="73"/>
                  </a:lnTo>
                  <a:lnTo>
                    <a:pt x="120" y="72"/>
                  </a:lnTo>
                  <a:lnTo>
                    <a:pt x="121" y="72"/>
                  </a:lnTo>
                  <a:lnTo>
                    <a:pt x="122" y="72"/>
                  </a:lnTo>
                  <a:lnTo>
                    <a:pt x="122" y="70"/>
                  </a:lnTo>
                  <a:lnTo>
                    <a:pt x="122" y="68"/>
                  </a:lnTo>
                  <a:lnTo>
                    <a:pt x="122" y="67"/>
                  </a:lnTo>
                  <a:lnTo>
                    <a:pt x="121" y="65"/>
                  </a:lnTo>
                  <a:lnTo>
                    <a:pt x="121" y="64"/>
                  </a:lnTo>
                  <a:lnTo>
                    <a:pt x="121" y="62"/>
                  </a:lnTo>
                  <a:lnTo>
                    <a:pt x="121" y="60"/>
                  </a:lnTo>
                  <a:lnTo>
                    <a:pt x="121" y="58"/>
                  </a:lnTo>
                  <a:lnTo>
                    <a:pt x="120" y="57"/>
                  </a:lnTo>
                  <a:lnTo>
                    <a:pt x="119" y="56"/>
                  </a:lnTo>
                  <a:lnTo>
                    <a:pt x="118" y="55"/>
                  </a:lnTo>
                  <a:lnTo>
                    <a:pt x="118" y="54"/>
                  </a:lnTo>
                  <a:lnTo>
                    <a:pt x="117" y="54"/>
                  </a:lnTo>
                  <a:lnTo>
                    <a:pt x="117" y="53"/>
                  </a:lnTo>
                  <a:lnTo>
                    <a:pt x="117" y="52"/>
                  </a:lnTo>
                  <a:lnTo>
                    <a:pt x="116" y="51"/>
                  </a:lnTo>
                  <a:lnTo>
                    <a:pt x="115" y="50"/>
                  </a:lnTo>
                  <a:lnTo>
                    <a:pt x="114" y="50"/>
                  </a:lnTo>
                  <a:lnTo>
                    <a:pt x="113" y="50"/>
                  </a:lnTo>
                  <a:lnTo>
                    <a:pt x="112" y="50"/>
                  </a:lnTo>
                  <a:lnTo>
                    <a:pt x="111" y="50"/>
                  </a:lnTo>
                  <a:lnTo>
                    <a:pt x="110" y="50"/>
                  </a:lnTo>
                  <a:lnTo>
                    <a:pt x="109" y="51"/>
                  </a:lnTo>
                  <a:lnTo>
                    <a:pt x="108" y="51"/>
                  </a:lnTo>
                  <a:lnTo>
                    <a:pt x="107" y="51"/>
                  </a:lnTo>
                  <a:lnTo>
                    <a:pt x="105" y="51"/>
                  </a:lnTo>
                  <a:lnTo>
                    <a:pt x="104" y="51"/>
                  </a:lnTo>
                  <a:lnTo>
                    <a:pt x="103" y="51"/>
                  </a:lnTo>
                  <a:lnTo>
                    <a:pt x="102" y="51"/>
                  </a:lnTo>
                  <a:lnTo>
                    <a:pt x="101" y="51"/>
                  </a:lnTo>
                  <a:lnTo>
                    <a:pt x="100" y="51"/>
                  </a:lnTo>
                  <a:lnTo>
                    <a:pt x="99" y="51"/>
                  </a:lnTo>
                  <a:lnTo>
                    <a:pt x="98" y="50"/>
                  </a:lnTo>
                  <a:lnTo>
                    <a:pt x="97" y="50"/>
                  </a:lnTo>
                  <a:lnTo>
                    <a:pt x="96" y="49"/>
                  </a:lnTo>
                  <a:lnTo>
                    <a:pt x="95" y="49"/>
                  </a:lnTo>
                  <a:lnTo>
                    <a:pt x="95" y="48"/>
                  </a:lnTo>
                  <a:lnTo>
                    <a:pt x="93" y="47"/>
                  </a:lnTo>
                  <a:lnTo>
                    <a:pt x="92" y="45"/>
                  </a:lnTo>
                  <a:lnTo>
                    <a:pt x="91" y="44"/>
                  </a:lnTo>
                  <a:lnTo>
                    <a:pt x="90" y="42"/>
                  </a:lnTo>
                  <a:lnTo>
                    <a:pt x="89" y="40"/>
                  </a:lnTo>
                  <a:lnTo>
                    <a:pt x="88" y="38"/>
                  </a:lnTo>
                  <a:lnTo>
                    <a:pt x="87" y="36"/>
                  </a:lnTo>
                  <a:lnTo>
                    <a:pt x="87" y="34"/>
                  </a:lnTo>
                  <a:lnTo>
                    <a:pt x="86" y="32"/>
                  </a:lnTo>
                  <a:lnTo>
                    <a:pt x="85" y="30"/>
                  </a:lnTo>
                  <a:lnTo>
                    <a:pt x="85" y="29"/>
                  </a:lnTo>
                  <a:lnTo>
                    <a:pt x="83" y="29"/>
                  </a:lnTo>
                  <a:lnTo>
                    <a:pt x="81" y="28"/>
                  </a:lnTo>
                  <a:lnTo>
                    <a:pt x="77" y="27"/>
                  </a:lnTo>
                  <a:lnTo>
                    <a:pt x="73" y="26"/>
                  </a:lnTo>
                  <a:lnTo>
                    <a:pt x="70" y="24"/>
                  </a:lnTo>
                  <a:lnTo>
                    <a:pt x="66" y="23"/>
                  </a:lnTo>
                  <a:lnTo>
                    <a:pt x="63" y="21"/>
                  </a:lnTo>
                  <a:lnTo>
                    <a:pt x="59" y="19"/>
                  </a:lnTo>
                  <a:lnTo>
                    <a:pt x="56" y="17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5" y="16"/>
                  </a:lnTo>
                  <a:lnTo>
                    <a:pt x="55" y="15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3" y="13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0" y="10"/>
                  </a:lnTo>
                  <a:lnTo>
                    <a:pt x="49" y="10"/>
                  </a:lnTo>
                  <a:lnTo>
                    <a:pt x="49" y="9"/>
                  </a:lnTo>
                  <a:lnTo>
                    <a:pt x="48" y="9"/>
                  </a:lnTo>
                  <a:lnTo>
                    <a:pt x="48" y="11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7" y="18"/>
                  </a:lnTo>
                  <a:lnTo>
                    <a:pt x="46" y="20"/>
                  </a:lnTo>
                  <a:lnTo>
                    <a:pt x="46" y="23"/>
                  </a:lnTo>
                  <a:lnTo>
                    <a:pt x="46" y="25"/>
                  </a:lnTo>
                  <a:lnTo>
                    <a:pt x="46" y="27"/>
                  </a:lnTo>
                  <a:lnTo>
                    <a:pt x="45" y="27"/>
                  </a:lnTo>
                  <a:lnTo>
                    <a:pt x="46" y="27"/>
                  </a:lnTo>
                  <a:lnTo>
                    <a:pt x="45" y="27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42" y="26"/>
                  </a:lnTo>
                  <a:lnTo>
                    <a:pt x="41" y="26"/>
                  </a:lnTo>
                  <a:lnTo>
                    <a:pt x="40" y="25"/>
                  </a:lnTo>
                  <a:lnTo>
                    <a:pt x="39" y="24"/>
                  </a:lnTo>
                  <a:lnTo>
                    <a:pt x="38" y="23"/>
                  </a:lnTo>
                  <a:lnTo>
                    <a:pt x="37" y="23"/>
                  </a:lnTo>
                  <a:lnTo>
                    <a:pt x="36" y="22"/>
                  </a:lnTo>
                  <a:lnTo>
                    <a:pt x="34" y="19"/>
                  </a:lnTo>
                  <a:lnTo>
                    <a:pt x="31" y="17"/>
                  </a:lnTo>
                  <a:lnTo>
                    <a:pt x="29" y="15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20" y="7"/>
                  </a:lnTo>
                  <a:lnTo>
                    <a:pt x="21" y="8"/>
                  </a:lnTo>
                  <a:lnTo>
                    <a:pt x="22" y="9"/>
                  </a:lnTo>
                  <a:lnTo>
                    <a:pt x="24" y="11"/>
                  </a:lnTo>
                  <a:lnTo>
                    <a:pt x="26" y="13"/>
                  </a:lnTo>
                  <a:lnTo>
                    <a:pt x="28" y="15"/>
                  </a:lnTo>
                  <a:lnTo>
                    <a:pt x="31" y="18"/>
                  </a:lnTo>
                  <a:lnTo>
                    <a:pt x="33" y="20"/>
                  </a:lnTo>
                  <a:lnTo>
                    <a:pt x="36" y="22"/>
                  </a:lnTo>
                  <a:lnTo>
                    <a:pt x="37" y="23"/>
                  </a:lnTo>
                  <a:lnTo>
                    <a:pt x="38" y="24"/>
                  </a:lnTo>
                  <a:lnTo>
                    <a:pt x="39" y="25"/>
                  </a:lnTo>
                  <a:lnTo>
                    <a:pt x="40" y="26"/>
                  </a:lnTo>
                  <a:lnTo>
                    <a:pt x="41" y="26"/>
                  </a:lnTo>
                  <a:lnTo>
                    <a:pt x="42" y="27"/>
                  </a:lnTo>
                  <a:lnTo>
                    <a:pt x="43" y="27"/>
                  </a:lnTo>
                  <a:lnTo>
                    <a:pt x="44" y="27"/>
                  </a:lnTo>
                  <a:lnTo>
                    <a:pt x="44" y="28"/>
                  </a:lnTo>
                  <a:lnTo>
                    <a:pt x="45" y="28"/>
                  </a:lnTo>
                  <a:lnTo>
                    <a:pt x="46" y="28"/>
                  </a:lnTo>
                  <a:lnTo>
                    <a:pt x="46" y="27"/>
                  </a:lnTo>
                  <a:lnTo>
                    <a:pt x="47" y="25"/>
                  </a:lnTo>
                  <a:lnTo>
                    <a:pt x="47" y="23"/>
                  </a:lnTo>
                  <a:lnTo>
                    <a:pt x="47" y="20"/>
                  </a:lnTo>
                  <a:lnTo>
                    <a:pt x="47" y="18"/>
                  </a:lnTo>
                  <a:lnTo>
                    <a:pt x="47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48" y="11"/>
                  </a:lnTo>
                  <a:lnTo>
                    <a:pt x="49" y="10"/>
                  </a:lnTo>
                  <a:lnTo>
                    <a:pt x="48" y="10"/>
                  </a:lnTo>
                  <a:lnTo>
                    <a:pt x="49" y="10"/>
                  </a:lnTo>
                  <a:lnTo>
                    <a:pt x="50" y="11"/>
                  </a:lnTo>
                  <a:lnTo>
                    <a:pt x="51" y="12"/>
                  </a:lnTo>
                  <a:lnTo>
                    <a:pt x="52" y="13"/>
                  </a:lnTo>
                  <a:lnTo>
                    <a:pt x="53" y="14"/>
                  </a:lnTo>
                  <a:lnTo>
                    <a:pt x="54" y="15"/>
                  </a:lnTo>
                  <a:lnTo>
                    <a:pt x="54" y="16"/>
                  </a:lnTo>
                  <a:lnTo>
                    <a:pt x="55" y="16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9" y="19"/>
                  </a:lnTo>
                  <a:lnTo>
                    <a:pt x="62" y="21"/>
                  </a:lnTo>
                  <a:lnTo>
                    <a:pt x="66" y="23"/>
                  </a:lnTo>
                  <a:lnTo>
                    <a:pt x="69" y="25"/>
                  </a:lnTo>
                  <a:lnTo>
                    <a:pt x="73" y="26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3" y="29"/>
                  </a:lnTo>
                  <a:lnTo>
                    <a:pt x="85" y="30"/>
                  </a:lnTo>
                  <a:lnTo>
                    <a:pt x="85" y="32"/>
                  </a:lnTo>
                  <a:lnTo>
                    <a:pt x="86" y="34"/>
                  </a:lnTo>
                  <a:lnTo>
                    <a:pt x="87" y="36"/>
                  </a:lnTo>
                  <a:lnTo>
                    <a:pt x="87" y="38"/>
                  </a:lnTo>
                  <a:lnTo>
                    <a:pt x="88" y="40"/>
                  </a:lnTo>
                  <a:lnTo>
                    <a:pt x="89" y="42"/>
                  </a:lnTo>
                  <a:lnTo>
                    <a:pt x="90" y="44"/>
                  </a:lnTo>
                  <a:lnTo>
                    <a:pt x="92" y="46"/>
                  </a:lnTo>
                  <a:lnTo>
                    <a:pt x="93" y="47"/>
                  </a:lnTo>
                  <a:lnTo>
                    <a:pt x="94" y="49"/>
                  </a:lnTo>
                  <a:lnTo>
                    <a:pt x="95" y="49"/>
                  </a:lnTo>
                  <a:lnTo>
                    <a:pt x="96" y="50"/>
                  </a:lnTo>
                  <a:lnTo>
                    <a:pt x="97" y="50"/>
                  </a:lnTo>
                  <a:lnTo>
                    <a:pt x="98" y="51"/>
                  </a:lnTo>
                  <a:lnTo>
                    <a:pt x="99" y="51"/>
                  </a:lnTo>
                  <a:lnTo>
                    <a:pt x="100" y="51"/>
                  </a:lnTo>
                  <a:lnTo>
                    <a:pt x="101" y="52"/>
                  </a:lnTo>
                  <a:lnTo>
                    <a:pt x="102" y="52"/>
                  </a:lnTo>
                  <a:lnTo>
                    <a:pt x="103" y="52"/>
                  </a:lnTo>
                  <a:lnTo>
                    <a:pt x="104" y="52"/>
                  </a:lnTo>
                  <a:lnTo>
                    <a:pt x="105" y="52"/>
                  </a:lnTo>
                  <a:lnTo>
                    <a:pt x="107" y="52"/>
                  </a:lnTo>
                  <a:lnTo>
                    <a:pt x="108" y="51"/>
                  </a:lnTo>
                  <a:lnTo>
                    <a:pt x="109" y="51"/>
                  </a:lnTo>
                  <a:lnTo>
                    <a:pt x="110" y="51"/>
                  </a:lnTo>
                  <a:lnTo>
                    <a:pt x="111" y="51"/>
                  </a:lnTo>
                  <a:lnTo>
                    <a:pt x="112" y="50"/>
                  </a:lnTo>
                  <a:lnTo>
                    <a:pt x="113" y="50"/>
                  </a:lnTo>
                  <a:lnTo>
                    <a:pt x="114" y="50"/>
                  </a:lnTo>
                  <a:lnTo>
                    <a:pt x="114" y="51"/>
                  </a:lnTo>
                  <a:lnTo>
                    <a:pt x="115" y="51"/>
                  </a:lnTo>
                  <a:lnTo>
                    <a:pt x="116" y="52"/>
                  </a:lnTo>
                  <a:lnTo>
                    <a:pt x="117" y="53"/>
                  </a:lnTo>
                  <a:lnTo>
                    <a:pt x="117" y="54"/>
                  </a:lnTo>
                  <a:lnTo>
                    <a:pt x="117" y="55"/>
                  </a:lnTo>
                  <a:lnTo>
                    <a:pt x="118" y="56"/>
                  </a:lnTo>
                  <a:lnTo>
                    <a:pt x="118" y="57"/>
                  </a:lnTo>
                  <a:lnTo>
                    <a:pt x="119" y="58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20" y="62"/>
                  </a:lnTo>
                  <a:lnTo>
                    <a:pt x="120" y="64"/>
                  </a:lnTo>
                  <a:lnTo>
                    <a:pt x="121" y="65"/>
                  </a:lnTo>
                  <a:lnTo>
                    <a:pt x="121" y="67"/>
                  </a:lnTo>
                  <a:lnTo>
                    <a:pt x="121" y="68"/>
                  </a:lnTo>
                  <a:lnTo>
                    <a:pt x="121" y="70"/>
                  </a:lnTo>
                  <a:lnTo>
                    <a:pt x="122" y="71"/>
                  </a:lnTo>
                  <a:lnTo>
                    <a:pt x="121" y="72"/>
                  </a:lnTo>
                  <a:lnTo>
                    <a:pt x="121" y="71"/>
                  </a:lnTo>
                  <a:lnTo>
                    <a:pt x="120" y="72"/>
                  </a:lnTo>
                  <a:lnTo>
                    <a:pt x="119" y="72"/>
                  </a:lnTo>
                  <a:lnTo>
                    <a:pt x="119" y="73"/>
                  </a:lnTo>
                  <a:lnTo>
                    <a:pt x="119" y="74"/>
                  </a:lnTo>
                  <a:lnTo>
                    <a:pt x="119" y="75"/>
                  </a:lnTo>
                  <a:lnTo>
                    <a:pt x="120" y="77"/>
                  </a:lnTo>
                  <a:lnTo>
                    <a:pt x="121" y="78"/>
                  </a:lnTo>
                  <a:lnTo>
                    <a:pt x="121" y="79"/>
                  </a:lnTo>
                  <a:lnTo>
                    <a:pt x="122" y="80"/>
                  </a:lnTo>
                  <a:lnTo>
                    <a:pt x="123" y="82"/>
                  </a:lnTo>
                  <a:lnTo>
                    <a:pt x="125" y="84"/>
                  </a:lnTo>
                  <a:lnTo>
                    <a:pt x="126" y="85"/>
                  </a:lnTo>
                  <a:lnTo>
                    <a:pt x="128" y="87"/>
                  </a:lnTo>
                  <a:lnTo>
                    <a:pt x="130" y="88"/>
                  </a:lnTo>
                  <a:lnTo>
                    <a:pt x="131" y="89"/>
                  </a:lnTo>
                  <a:lnTo>
                    <a:pt x="133" y="90"/>
                  </a:lnTo>
                  <a:lnTo>
                    <a:pt x="135" y="91"/>
                  </a:lnTo>
                  <a:lnTo>
                    <a:pt x="137" y="92"/>
                  </a:lnTo>
                  <a:lnTo>
                    <a:pt x="139" y="93"/>
                  </a:lnTo>
                  <a:lnTo>
                    <a:pt x="141" y="94"/>
                  </a:lnTo>
                  <a:lnTo>
                    <a:pt x="143" y="94"/>
                  </a:lnTo>
                  <a:lnTo>
                    <a:pt x="146" y="94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6" name="Freeform 181"/>
            <p:cNvSpPr>
              <a:spLocks/>
            </p:cNvSpPr>
            <p:nvPr/>
          </p:nvSpPr>
          <p:spPr bwMode="auto">
            <a:xfrm>
              <a:off x="2370" y="3108"/>
              <a:ext cx="507" cy="366"/>
            </a:xfrm>
            <a:custGeom>
              <a:avLst/>
              <a:gdLst>
                <a:gd name="T0" fmla="*/ 2147483647 w 107"/>
                <a:gd name="T1" fmla="*/ 2147483647 h 81"/>
                <a:gd name="T2" fmla="*/ 2147483647 w 107"/>
                <a:gd name="T3" fmla="*/ 2147483647 h 81"/>
                <a:gd name="T4" fmla="*/ 2147483647 w 107"/>
                <a:gd name="T5" fmla="*/ 2147483647 h 81"/>
                <a:gd name="T6" fmla="*/ 2147483647 w 107"/>
                <a:gd name="T7" fmla="*/ 2147483647 h 81"/>
                <a:gd name="T8" fmla="*/ 2147483647 w 107"/>
                <a:gd name="T9" fmla="*/ 2147483647 h 81"/>
                <a:gd name="T10" fmla="*/ 2147483647 w 107"/>
                <a:gd name="T11" fmla="*/ 2147483647 h 81"/>
                <a:gd name="T12" fmla="*/ 2147483647 w 107"/>
                <a:gd name="T13" fmla="*/ 2147483647 h 81"/>
                <a:gd name="T14" fmla="*/ 2147483647 w 107"/>
                <a:gd name="T15" fmla="*/ 2147483647 h 81"/>
                <a:gd name="T16" fmla="*/ 2147483647 w 107"/>
                <a:gd name="T17" fmla="*/ 2147483647 h 81"/>
                <a:gd name="T18" fmla="*/ 2147483647 w 107"/>
                <a:gd name="T19" fmla="*/ 2147483647 h 81"/>
                <a:gd name="T20" fmla="*/ 2147483647 w 107"/>
                <a:gd name="T21" fmla="*/ 2147483647 h 81"/>
                <a:gd name="T22" fmla="*/ 2147483647 w 107"/>
                <a:gd name="T23" fmla="*/ 2147483647 h 81"/>
                <a:gd name="T24" fmla="*/ 2147483647 w 107"/>
                <a:gd name="T25" fmla="*/ 2147483647 h 81"/>
                <a:gd name="T26" fmla="*/ 2147483647 w 107"/>
                <a:gd name="T27" fmla="*/ 2147483647 h 81"/>
                <a:gd name="T28" fmla="*/ 2147483647 w 107"/>
                <a:gd name="T29" fmla="*/ 2147483647 h 81"/>
                <a:gd name="T30" fmla="*/ 2147483647 w 107"/>
                <a:gd name="T31" fmla="*/ 2147483647 h 81"/>
                <a:gd name="T32" fmla="*/ 2147483647 w 107"/>
                <a:gd name="T33" fmla="*/ 2147483647 h 81"/>
                <a:gd name="T34" fmla="*/ 2147483647 w 107"/>
                <a:gd name="T35" fmla="*/ 2147483647 h 81"/>
                <a:gd name="T36" fmla="*/ 2147483647 w 107"/>
                <a:gd name="T37" fmla="*/ 2147483647 h 81"/>
                <a:gd name="T38" fmla="*/ 2147483647 w 107"/>
                <a:gd name="T39" fmla="*/ 2147483647 h 81"/>
                <a:gd name="T40" fmla="*/ 2147483647 w 107"/>
                <a:gd name="T41" fmla="*/ 2147483647 h 81"/>
                <a:gd name="T42" fmla="*/ 2147483647 w 107"/>
                <a:gd name="T43" fmla="*/ 2147483647 h 81"/>
                <a:gd name="T44" fmla="*/ 2147483647 w 107"/>
                <a:gd name="T45" fmla="*/ 2147483647 h 81"/>
                <a:gd name="T46" fmla="*/ 2147483647 w 107"/>
                <a:gd name="T47" fmla="*/ 2147483647 h 81"/>
                <a:gd name="T48" fmla="*/ 2147483647 w 107"/>
                <a:gd name="T49" fmla="*/ 2147483647 h 81"/>
                <a:gd name="T50" fmla="*/ 2147483647 w 107"/>
                <a:gd name="T51" fmla="*/ 0 h 81"/>
                <a:gd name="T52" fmla="*/ 2147483647 w 107"/>
                <a:gd name="T53" fmla="*/ 2147483647 h 81"/>
                <a:gd name="T54" fmla="*/ 2147483647 w 107"/>
                <a:gd name="T55" fmla="*/ 2147483647 h 81"/>
                <a:gd name="T56" fmla="*/ 2147483647 w 107"/>
                <a:gd name="T57" fmla="*/ 2147483647 h 81"/>
                <a:gd name="T58" fmla="*/ 2147483647 w 107"/>
                <a:gd name="T59" fmla="*/ 2147483647 h 81"/>
                <a:gd name="T60" fmla="*/ 2147483647 w 107"/>
                <a:gd name="T61" fmla="*/ 2147483647 h 81"/>
                <a:gd name="T62" fmla="*/ 2147483647 w 107"/>
                <a:gd name="T63" fmla="*/ 0 h 81"/>
                <a:gd name="T64" fmla="*/ 2147483647 w 107"/>
                <a:gd name="T65" fmla="*/ 2147483647 h 81"/>
                <a:gd name="T66" fmla="*/ 2147483647 w 107"/>
                <a:gd name="T67" fmla="*/ 2147483647 h 81"/>
                <a:gd name="T68" fmla="*/ 2147483647 w 107"/>
                <a:gd name="T69" fmla="*/ 2147483647 h 81"/>
                <a:gd name="T70" fmla="*/ 2147483647 w 107"/>
                <a:gd name="T71" fmla="*/ 2147483647 h 81"/>
                <a:gd name="T72" fmla="*/ 2147483647 w 107"/>
                <a:gd name="T73" fmla="*/ 2147483647 h 81"/>
                <a:gd name="T74" fmla="*/ 2147483647 w 107"/>
                <a:gd name="T75" fmla="*/ 2147483647 h 81"/>
                <a:gd name="T76" fmla="*/ 2147483647 w 107"/>
                <a:gd name="T77" fmla="*/ 2147483647 h 81"/>
                <a:gd name="T78" fmla="*/ 2147483647 w 107"/>
                <a:gd name="T79" fmla="*/ 2147483647 h 81"/>
                <a:gd name="T80" fmla="*/ 2147483647 w 107"/>
                <a:gd name="T81" fmla="*/ 2147483647 h 81"/>
                <a:gd name="T82" fmla="*/ 2147483647 w 107"/>
                <a:gd name="T83" fmla="*/ 2147483647 h 81"/>
                <a:gd name="T84" fmla="*/ 2147483647 w 107"/>
                <a:gd name="T85" fmla="*/ 2147483647 h 81"/>
                <a:gd name="T86" fmla="*/ 2147483647 w 107"/>
                <a:gd name="T87" fmla="*/ 2147483647 h 81"/>
                <a:gd name="T88" fmla="*/ 2147483647 w 107"/>
                <a:gd name="T89" fmla="*/ 2147483647 h 81"/>
                <a:gd name="T90" fmla="*/ 2147483647 w 107"/>
                <a:gd name="T91" fmla="*/ 2147483647 h 81"/>
                <a:gd name="T92" fmla="*/ 2147483647 w 107"/>
                <a:gd name="T93" fmla="*/ 2147483647 h 81"/>
                <a:gd name="T94" fmla="*/ 2147483647 w 107"/>
                <a:gd name="T95" fmla="*/ 2147483647 h 81"/>
                <a:gd name="T96" fmla="*/ 2147483647 w 107"/>
                <a:gd name="T97" fmla="*/ 2147483647 h 81"/>
                <a:gd name="T98" fmla="*/ 2147483647 w 107"/>
                <a:gd name="T99" fmla="*/ 2147483647 h 81"/>
                <a:gd name="T100" fmla="*/ 2147483647 w 107"/>
                <a:gd name="T101" fmla="*/ 2147483647 h 81"/>
                <a:gd name="T102" fmla="*/ 2147483647 w 107"/>
                <a:gd name="T103" fmla="*/ 2147483647 h 81"/>
                <a:gd name="T104" fmla="*/ 2147483647 w 107"/>
                <a:gd name="T105" fmla="*/ 2147483647 h 81"/>
                <a:gd name="T106" fmla="*/ 2147483647 w 107"/>
                <a:gd name="T107" fmla="*/ 2147483647 h 81"/>
                <a:gd name="T108" fmla="*/ 2147483647 w 107"/>
                <a:gd name="T109" fmla="*/ 2147483647 h 81"/>
                <a:gd name="T110" fmla="*/ 2147483647 w 107"/>
                <a:gd name="T111" fmla="*/ 2147483647 h 81"/>
                <a:gd name="T112" fmla="*/ 2147483647 w 107"/>
                <a:gd name="T113" fmla="*/ 2147483647 h 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7"/>
                <a:gd name="T172" fmla="*/ 0 h 81"/>
                <a:gd name="T173" fmla="*/ 107 w 107"/>
                <a:gd name="T174" fmla="*/ 81 h 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7" h="81">
                  <a:moveTo>
                    <a:pt x="96" y="80"/>
                  </a:moveTo>
                  <a:lnTo>
                    <a:pt x="96" y="80"/>
                  </a:lnTo>
                  <a:lnTo>
                    <a:pt x="96" y="79"/>
                  </a:lnTo>
                  <a:lnTo>
                    <a:pt x="96" y="78"/>
                  </a:lnTo>
                  <a:lnTo>
                    <a:pt x="96" y="77"/>
                  </a:lnTo>
                  <a:lnTo>
                    <a:pt x="97" y="76"/>
                  </a:lnTo>
                  <a:lnTo>
                    <a:pt x="96" y="76"/>
                  </a:lnTo>
                  <a:lnTo>
                    <a:pt x="97" y="75"/>
                  </a:lnTo>
                  <a:lnTo>
                    <a:pt x="98" y="75"/>
                  </a:lnTo>
                  <a:lnTo>
                    <a:pt x="99" y="74"/>
                  </a:lnTo>
                  <a:lnTo>
                    <a:pt x="100" y="74"/>
                  </a:lnTo>
                  <a:lnTo>
                    <a:pt x="100" y="73"/>
                  </a:lnTo>
                  <a:lnTo>
                    <a:pt x="100" y="72"/>
                  </a:lnTo>
                  <a:lnTo>
                    <a:pt x="101" y="71"/>
                  </a:lnTo>
                  <a:lnTo>
                    <a:pt x="102" y="70"/>
                  </a:lnTo>
                  <a:lnTo>
                    <a:pt x="103" y="69"/>
                  </a:lnTo>
                  <a:lnTo>
                    <a:pt x="104" y="69"/>
                  </a:lnTo>
                  <a:lnTo>
                    <a:pt x="105" y="69"/>
                  </a:lnTo>
                  <a:lnTo>
                    <a:pt x="106" y="68"/>
                  </a:lnTo>
                  <a:lnTo>
                    <a:pt x="106" y="67"/>
                  </a:lnTo>
                  <a:lnTo>
                    <a:pt x="107" y="66"/>
                  </a:lnTo>
                  <a:lnTo>
                    <a:pt x="106" y="65"/>
                  </a:lnTo>
                  <a:lnTo>
                    <a:pt x="106" y="64"/>
                  </a:lnTo>
                  <a:lnTo>
                    <a:pt x="105" y="63"/>
                  </a:lnTo>
                  <a:lnTo>
                    <a:pt x="105" y="62"/>
                  </a:lnTo>
                  <a:lnTo>
                    <a:pt x="105" y="61"/>
                  </a:lnTo>
                  <a:lnTo>
                    <a:pt x="104" y="60"/>
                  </a:lnTo>
                  <a:lnTo>
                    <a:pt x="104" y="59"/>
                  </a:lnTo>
                  <a:lnTo>
                    <a:pt x="102" y="59"/>
                  </a:lnTo>
                  <a:lnTo>
                    <a:pt x="100" y="59"/>
                  </a:lnTo>
                  <a:lnTo>
                    <a:pt x="97" y="60"/>
                  </a:lnTo>
                  <a:lnTo>
                    <a:pt x="95" y="60"/>
                  </a:lnTo>
                  <a:lnTo>
                    <a:pt x="91" y="61"/>
                  </a:lnTo>
                  <a:lnTo>
                    <a:pt x="87" y="63"/>
                  </a:lnTo>
                  <a:lnTo>
                    <a:pt x="82" y="64"/>
                  </a:lnTo>
                  <a:lnTo>
                    <a:pt x="80" y="65"/>
                  </a:lnTo>
                  <a:lnTo>
                    <a:pt x="78" y="65"/>
                  </a:lnTo>
                  <a:lnTo>
                    <a:pt x="76" y="65"/>
                  </a:lnTo>
                  <a:lnTo>
                    <a:pt x="74" y="66"/>
                  </a:lnTo>
                  <a:lnTo>
                    <a:pt x="72" y="66"/>
                  </a:lnTo>
                  <a:lnTo>
                    <a:pt x="70" y="66"/>
                  </a:lnTo>
                  <a:lnTo>
                    <a:pt x="68" y="65"/>
                  </a:lnTo>
                  <a:lnTo>
                    <a:pt x="69" y="65"/>
                  </a:lnTo>
                  <a:lnTo>
                    <a:pt x="67" y="64"/>
                  </a:lnTo>
                  <a:lnTo>
                    <a:pt x="66" y="63"/>
                  </a:lnTo>
                  <a:lnTo>
                    <a:pt x="65" y="63"/>
                  </a:lnTo>
                  <a:lnTo>
                    <a:pt x="63" y="61"/>
                  </a:lnTo>
                  <a:lnTo>
                    <a:pt x="62" y="59"/>
                  </a:lnTo>
                  <a:lnTo>
                    <a:pt x="60" y="57"/>
                  </a:lnTo>
                  <a:lnTo>
                    <a:pt x="55" y="51"/>
                  </a:lnTo>
                  <a:lnTo>
                    <a:pt x="54" y="49"/>
                  </a:lnTo>
                  <a:lnTo>
                    <a:pt x="52" y="47"/>
                  </a:lnTo>
                  <a:lnTo>
                    <a:pt x="50" y="45"/>
                  </a:lnTo>
                  <a:lnTo>
                    <a:pt x="49" y="45"/>
                  </a:lnTo>
                  <a:lnTo>
                    <a:pt x="48" y="44"/>
                  </a:lnTo>
                  <a:lnTo>
                    <a:pt x="47" y="43"/>
                  </a:lnTo>
                  <a:lnTo>
                    <a:pt x="46" y="42"/>
                  </a:lnTo>
                  <a:lnTo>
                    <a:pt x="45" y="42"/>
                  </a:lnTo>
                  <a:lnTo>
                    <a:pt x="44" y="41"/>
                  </a:lnTo>
                  <a:lnTo>
                    <a:pt x="42" y="41"/>
                  </a:lnTo>
                  <a:lnTo>
                    <a:pt x="41" y="41"/>
                  </a:lnTo>
                  <a:lnTo>
                    <a:pt x="40" y="40"/>
                  </a:lnTo>
                  <a:lnTo>
                    <a:pt x="38" y="40"/>
                  </a:lnTo>
                  <a:lnTo>
                    <a:pt x="37" y="40"/>
                  </a:lnTo>
                  <a:lnTo>
                    <a:pt x="37" y="39"/>
                  </a:lnTo>
                  <a:lnTo>
                    <a:pt x="34" y="39"/>
                  </a:lnTo>
                  <a:lnTo>
                    <a:pt x="32" y="38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17" y="39"/>
                  </a:lnTo>
                  <a:lnTo>
                    <a:pt x="14" y="39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4" y="38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2" y="36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3" y="29"/>
                  </a:lnTo>
                  <a:lnTo>
                    <a:pt x="14" y="29"/>
                  </a:lnTo>
                  <a:lnTo>
                    <a:pt x="15" y="28"/>
                  </a:lnTo>
                  <a:lnTo>
                    <a:pt x="15" y="29"/>
                  </a:lnTo>
                  <a:lnTo>
                    <a:pt x="15" y="28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18" y="25"/>
                  </a:lnTo>
                  <a:lnTo>
                    <a:pt x="19" y="24"/>
                  </a:lnTo>
                  <a:lnTo>
                    <a:pt x="21" y="24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4" y="21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9" y="18"/>
                  </a:lnTo>
                  <a:lnTo>
                    <a:pt x="30" y="17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5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0" y="2"/>
                  </a:lnTo>
                  <a:lnTo>
                    <a:pt x="50" y="3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50" y="6"/>
                  </a:lnTo>
                  <a:lnTo>
                    <a:pt x="49" y="8"/>
                  </a:lnTo>
                  <a:lnTo>
                    <a:pt x="48" y="11"/>
                  </a:lnTo>
                  <a:lnTo>
                    <a:pt x="48" y="13"/>
                  </a:lnTo>
                  <a:lnTo>
                    <a:pt x="48" y="15"/>
                  </a:lnTo>
                  <a:lnTo>
                    <a:pt x="47" y="16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8" y="13"/>
                  </a:lnTo>
                  <a:lnTo>
                    <a:pt x="49" y="12"/>
                  </a:lnTo>
                  <a:lnTo>
                    <a:pt x="50" y="8"/>
                  </a:lnTo>
                  <a:lnTo>
                    <a:pt x="50" y="7"/>
                  </a:lnTo>
                  <a:lnTo>
                    <a:pt x="51" y="5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6" y="12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6" y="13"/>
                  </a:lnTo>
                  <a:lnTo>
                    <a:pt x="35" y="14"/>
                  </a:lnTo>
                  <a:lnTo>
                    <a:pt x="34" y="15"/>
                  </a:lnTo>
                  <a:lnTo>
                    <a:pt x="33" y="15"/>
                  </a:lnTo>
                  <a:lnTo>
                    <a:pt x="32" y="16"/>
                  </a:lnTo>
                  <a:lnTo>
                    <a:pt x="31" y="16"/>
                  </a:lnTo>
                  <a:lnTo>
                    <a:pt x="30" y="17"/>
                  </a:lnTo>
                  <a:lnTo>
                    <a:pt x="28" y="18"/>
                  </a:lnTo>
                  <a:lnTo>
                    <a:pt x="27" y="18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2" y="23"/>
                  </a:lnTo>
                  <a:lnTo>
                    <a:pt x="21" y="23"/>
                  </a:lnTo>
                  <a:lnTo>
                    <a:pt x="19" y="24"/>
                  </a:lnTo>
                  <a:lnTo>
                    <a:pt x="18" y="24"/>
                  </a:lnTo>
                  <a:lnTo>
                    <a:pt x="16" y="25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0" y="29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7"/>
                  </a:lnTo>
                  <a:lnTo>
                    <a:pt x="3" y="38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5" y="40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7" y="39"/>
                  </a:lnTo>
                  <a:lnTo>
                    <a:pt x="21" y="39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8" y="39"/>
                  </a:lnTo>
                  <a:lnTo>
                    <a:pt x="30" y="39"/>
                  </a:lnTo>
                  <a:lnTo>
                    <a:pt x="32" y="39"/>
                  </a:lnTo>
                  <a:lnTo>
                    <a:pt x="34" y="39"/>
                  </a:lnTo>
                  <a:lnTo>
                    <a:pt x="36" y="39"/>
                  </a:lnTo>
                  <a:lnTo>
                    <a:pt x="37" y="40"/>
                  </a:lnTo>
                  <a:lnTo>
                    <a:pt x="38" y="41"/>
                  </a:lnTo>
                  <a:lnTo>
                    <a:pt x="40" y="41"/>
                  </a:lnTo>
                  <a:lnTo>
                    <a:pt x="41" y="41"/>
                  </a:lnTo>
                  <a:lnTo>
                    <a:pt x="42" y="42"/>
                  </a:lnTo>
                  <a:lnTo>
                    <a:pt x="43" y="42"/>
                  </a:lnTo>
                  <a:lnTo>
                    <a:pt x="45" y="42"/>
                  </a:lnTo>
                  <a:lnTo>
                    <a:pt x="46" y="43"/>
                  </a:lnTo>
                  <a:lnTo>
                    <a:pt x="47" y="44"/>
                  </a:lnTo>
                  <a:lnTo>
                    <a:pt x="48" y="44"/>
                  </a:lnTo>
                  <a:lnTo>
                    <a:pt x="49" y="45"/>
                  </a:lnTo>
                  <a:lnTo>
                    <a:pt x="50" y="46"/>
                  </a:lnTo>
                  <a:lnTo>
                    <a:pt x="51" y="48"/>
                  </a:lnTo>
                  <a:lnTo>
                    <a:pt x="53" y="49"/>
                  </a:lnTo>
                  <a:lnTo>
                    <a:pt x="55" y="51"/>
                  </a:lnTo>
                  <a:lnTo>
                    <a:pt x="59" y="58"/>
                  </a:lnTo>
                  <a:lnTo>
                    <a:pt x="61" y="60"/>
                  </a:lnTo>
                  <a:lnTo>
                    <a:pt x="63" y="61"/>
                  </a:lnTo>
                  <a:lnTo>
                    <a:pt x="65" y="63"/>
                  </a:lnTo>
                  <a:lnTo>
                    <a:pt x="66" y="64"/>
                  </a:lnTo>
                  <a:lnTo>
                    <a:pt x="67" y="65"/>
                  </a:lnTo>
                  <a:lnTo>
                    <a:pt x="68" y="65"/>
                  </a:lnTo>
                  <a:lnTo>
                    <a:pt x="69" y="66"/>
                  </a:lnTo>
                  <a:lnTo>
                    <a:pt x="72" y="66"/>
                  </a:lnTo>
                  <a:lnTo>
                    <a:pt x="74" y="66"/>
                  </a:lnTo>
                  <a:lnTo>
                    <a:pt x="76" y="66"/>
                  </a:lnTo>
                  <a:lnTo>
                    <a:pt x="78" y="66"/>
                  </a:lnTo>
                  <a:lnTo>
                    <a:pt x="80" y="65"/>
                  </a:lnTo>
                  <a:lnTo>
                    <a:pt x="82" y="65"/>
                  </a:lnTo>
                  <a:lnTo>
                    <a:pt x="87" y="63"/>
                  </a:lnTo>
                  <a:lnTo>
                    <a:pt x="91" y="62"/>
                  </a:lnTo>
                  <a:lnTo>
                    <a:pt x="95" y="61"/>
                  </a:lnTo>
                  <a:lnTo>
                    <a:pt x="98" y="60"/>
                  </a:lnTo>
                  <a:lnTo>
                    <a:pt x="100" y="60"/>
                  </a:lnTo>
                  <a:lnTo>
                    <a:pt x="102" y="59"/>
                  </a:lnTo>
                  <a:lnTo>
                    <a:pt x="104" y="59"/>
                  </a:lnTo>
                  <a:lnTo>
                    <a:pt x="104" y="60"/>
                  </a:lnTo>
                  <a:lnTo>
                    <a:pt x="104" y="61"/>
                  </a:lnTo>
                  <a:lnTo>
                    <a:pt x="104" y="62"/>
                  </a:lnTo>
                  <a:lnTo>
                    <a:pt x="105" y="64"/>
                  </a:lnTo>
                  <a:lnTo>
                    <a:pt x="105" y="65"/>
                  </a:lnTo>
                  <a:lnTo>
                    <a:pt x="106" y="66"/>
                  </a:lnTo>
                  <a:lnTo>
                    <a:pt x="106" y="67"/>
                  </a:lnTo>
                  <a:lnTo>
                    <a:pt x="106" y="68"/>
                  </a:lnTo>
                  <a:lnTo>
                    <a:pt x="105" y="68"/>
                  </a:lnTo>
                  <a:lnTo>
                    <a:pt x="104" y="69"/>
                  </a:lnTo>
                  <a:lnTo>
                    <a:pt x="103" y="69"/>
                  </a:lnTo>
                  <a:lnTo>
                    <a:pt x="102" y="69"/>
                  </a:lnTo>
                  <a:lnTo>
                    <a:pt x="101" y="70"/>
                  </a:lnTo>
                  <a:lnTo>
                    <a:pt x="100" y="71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8" y="74"/>
                  </a:lnTo>
                  <a:lnTo>
                    <a:pt x="97" y="74"/>
                  </a:lnTo>
                  <a:lnTo>
                    <a:pt x="97" y="75"/>
                  </a:lnTo>
                  <a:lnTo>
                    <a:pt x="96" y="75"/>
                  </a:lnTo>
                  <a:lnTo>
                    <a:pt x="96" y="76"/>
                  </a:lnTo>
                  <a:lnTo>
                    <a:pt x="95" y="77"/>
                  </a:lnTo>
                  <a:lnTo>
                    <a:pt x="95" y="78"/>
                  </a:lnTo>
                  <a:lnTo>
                    <a:pt x="95" y="79"/>
                  </a:lnTo>
                  <a:lnTo>
                    <a:pt x="95" y="80"/>
                  </a:lnTo>
                  <a:lnTo>
                    <a:pt x="96" y="81"/>
                  </a:lnTo>
                  <a:lnTo>
                    <a:pt x="97" y="81"/>
                  </a:lnTo>
                  <a:lnTo>
                    <a:pt x="96" y="80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7" name="Freeform 182"/>
            <p:cNvSpPr>
              <a:spLocks/>
            </p:cNvSpPr>
            <p:nvPr/>
          </p:nvSpPr>
          <p:spPr bwMode="auto">
            <a:xfrm>
              <a:off x="2540" y="2609"/>
              <a:ext cx="304" cy="716"/>
            </a:xfrm>
            <a:custGeom>
              <a:avLst/>
              <a:gdLst>
                <a:gd name="T0" fmla="*/ 2147483647 w 64"/>
                <a:gd name="T1" fmla="*/ 2147483647 h 159"/>
                <a:gd name="T2" fmla="*/ 2147483647 w 64"/>
                <a:gd name="T3" fmla="*/ 2147483647 h 159"/>
                <a:gd name="T4" fmla="*/ 2147483647 w 64"/>
                <a:gd name="T5" fmla="*/ 2147483647 h 159"/>
                <a:gd name="T6" fmla="*/ 2147483647 w 64"/>
                <a:gd name="T7" fmla="*/ 2147483647 h 159"/>
                <a:gd name="T8" fmla="*/ 2147483647 w 64"/>
                <a:gd name="T9" fmla="*/ 2147483647 h 159"/>
                <a:gd name="T10" fmla="*/ 2147483647 w 64"/>
                <a:gd name="T11" fmla="*/ 2147483647 h 159"/>
                <a:gd name="T12" fmla="*/ 2147483647 w 64"/>
                <a:gd name="T13" fmla="*/ 2147483647 h 159"/>
                <a:gd name="T14" fmla="*/ 2147483647 w 64"/>
                <a:gd name="T15" fmla="*/ 2147483647 h 159"/>
                <a:gd name="T16" fmla="*/ 2147483647 w 64"/>
                <a:gd name="T17" fmla="*/ 2147483647 h 159"/>
                <a:gd name="T18" fmla="*/ 2147483647 w 64"/>
                <a:gd name="T19" fmla="*/ 2147483647 h 159"/>
                <a:gd name="T20" fmla="*/ 2147483647 w 64"/>
                <a:gd name="T21" fmla="*/ 2147483647 h 159"/>
                <a:gd name="T22" fmla="*/ 2147483647 w 64"/>
                <a:gd name="T23" fmla="*/ 2147483647 h 159"/>
                <a:gd name="T24" fmla="*/ 2147483647 w 64"/>
                <a:gd name="T25" fmla="*/ 2147483647 h 159"/>
                <a:gd name="T26" fmla="*/ 2147483647 w 64"/>
                <a:gd name="T27" fmla="*/ 2147483647 h 159"/>
                <a:gd name="T28" fmla="*/ 2147483647 w 64"/>
                <a:gd name="T29" fmla="*/ 2147483647 h 159"/>
                <a:gd name="T30" fmla="*/ 2147483647 w 64"/>
                <a:gd name="T31" fmla="*/ 2147483647 h 159"/>
                <a:gd name="T32" fmla="*/ 2147483647 w 64"/>
                <a:gd name="T33" fmla="*/ 2147483647 h 159"/>
                <a:gd name="T34" fmla="*/ 2147483647 w 64"/>
                <a:gd name="T35" fmla="*/ 2147483647 h 159"/>
                <a:gd name="T36" fmla="*/ 2147483647 w 64"/>
                <a:gd name="T37" fmla="*/ 2147483647 h 159"/>
                <a:gd name="T38" fmla="*/ 2147483647 w 64"/>
                <a:gd name="T39" fmla="*/ 2147483647 h 159"/>
                <a:gd name="T40" fmla="*/ 2147483647 w 64"/>
                <a:gd name="T41" fmla="*/ 2147483647 h 159"/>
                <a:gd name="T42" fmla="*/ 2147483647 w 64"/>
                <a:gd name="T43" fmla="*/ 2147483647 h 159"/>
                <a:gd name="T44" fmla="*/ 2147483647 w 64"/>
                <a:gd name="T45" fmla="*/ 2147483647 h 159"/>
                <a:gd name="T46" fmla="*/ 0 w 64"/>
                <a:gd name="T47" fmla="*/ 2147483647 h 159"/>
                <a:gd name="T48" fmla="*/ 0 w 64"/>
                <a:gd name="T49" fmla="*/ 2147483647 h 159"/>
                <a:gd name="T50" fmla="*/ 2147483647 w 64"/>
                <a:gd name="T51" fmla="*/ 2147483647 h 159"/>
                <a:gd name="T52" fmla="*/ 2147483647 w 64"/>
                <a:gd name="T53" fmla="*/ 2147483647 h 159"/>
                <a:gd name="T54" fmla="*/ 2147483647 w 64"/>
                <a:gd name="T55" fmla="*/ 2147483647 h 159"/>
                <a:gd name="T56" fmla="*/ 2147483647 w 64"/>
                <a:gd name="T57" fmla="*/ 2147483647 h 159"/>
                <a:gd name="T58" fmla="*/ 2147483647 w 64"/>
                <a:gd name="T59" fmla="*/ 2147483647 h 159"/>
                <a:gd name="T60" fmla="*/ 2147483647 w 64"/>
                <a:gd name="T61" fmla="*/ 2147483647 h 159"/>
                <a:gd name="T62" fmla="*/ 2147483647 w 64"/>
                <a:gd name="T63" fmla="*/ 2147483647 h 159"/>
                <a:gd name="T64" fmla="*/ 2147483647 w 64"/>
                <a:gd name="T65" fmla="*/ 2147483647 h 159"/>
                <a:gd name="T66" fmla="*/ 2147483647 w 64"/>
                <a:gd name="T67" fmla="*/ 2147483647 h 159"/>
                <a:gd name="T68" fmla="*/ 2147483647 w 64"/>
                <a:gd name="T69" fmla="*/ 2147483647 h 159"/>
                <a:gd name="T70" fmla="*/ 2147483647 w 64"/>
                <a:gd name="T71" fmla="*/ 2147483647 h 159"/>
                <a:gd name="T72" fmla="*/ 2147483647 w 64"/>
                <a:gd name="T73" fmla="*/ 2147483647 h 159"/>
                <a:gd name="T74" fmla="*/ 2147483647 w 64"/>
                <a:gd name="T75" fmla="*/ 2147483647 h 159"/>
                <a:gd name="T76" fmla="*/ 2147483647 w 64"/>
                <a:gd name="T77" fmla="*/ 2147483647 h 159"/>
                <a:gd name="T78" fmla="*/ 2147483647 w 64"/>
                <a:gd name="T79" fmla="*/ 2147483647 h 159"/>
                <a:gd name="T80" fmla="*/ 2147483647 w 64"/>
                <a:gd name="T81" fmla="*/ 2147483647 h 159"/>
                <a:gd name="T82" fmla="*/ 2147483647 w 64"/>
                <a:gd name="T83" fmla="*/ 2147483647 h 159"/>
                <a:gd name="T84" fmla="*/ 2147483647 w 64"/>
                <a:gd name="T85" fmla="*/ 2147483647 h 159"/>
                <a:gd name="T86" fmla="*/ 2147483647 w 64"/>
                <a:gd name="T87" fmla="*/ 2147483647 h 159"/>
                <a:gd name="T88" fmla="*/ 2147483647 w 64"/>
                <a:gd name="T89" fmla="*/ 2147483647 h 159"/>
                <a:gd name="T90" fmla="*/ 2147483647 w 64"/>
                <a:gd name="T91" fmla="*/ 2147483647 h 159"/>
                <a:gd name="T92" fmla="*/ 2147483647 w 64"/>
                <a:gd name="T93" fmla="*/ 2147483647 h 159"/>
                <a:gd name="T94" fmla="*/ 2147483647 w 64"/>
                <a:gd name="T95" fmla="*/ 2147483647 h 159"/>
                <a:gd name="T96" fmla="*/ 2147483647 w 64"/>
                <a:gd name="T97" fmla="*/ 2147483647 h 159"/>
                <a:gd name="T98" fmla="*/ 2147483647 w 64"/>
                <a:gd name="T99" fmla="*/ 2147483647 h 159"/>
                <a:gd name="T100" fmla="*/ 2147483647 w 64"/>
                <a:gd name="T101" fmla="*/ 2147483647 h 159"/>
                <a:gd name="T102" fmla="*/ 2147483647 w 64"/>
                <a:gd name="T103" fmla="*/ 2147483647 h 159"/>
                <a:gd name="T104" fmla="*/ 2147483647 w 64"/>
                <a:gd name="T105" fmla="*/ 2147483647 h 159"/>
                <a:gd name="T106" fmla="*/ 2147483647 w 64"/>
                <a:gd name="T107" fmla="*/ 2147483647 h 159"/>
                <a:gd name="T108" fmla="*/ 2147483647 w 64"/>
                <a:gd name="T109" fmla="*/ 2147483647 h 159"/>
                <a:gd name="T110" fmla="*/ 2147483647 w 64"/>
                <a:gd name="T111" fmla="*/ 2147483647 h 159"/>
                <a:gd name="T112" fmla="*/ 2147483647 w 64"/>
                <a:gd name="T113" fmla="*/ 2147483647 h 15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4"/>
                <a:gd name="T172" fmla="*/ 0 h 159"/>
                <a:gd name="T173" fmla="*/ 64 w 64"/>
                <a:gd name="T174" fmla="*/ 159 h 15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4" h="159">
                  <a:moveTo>
                    <a:pt x="11" y="128"/>
                  </a:moveTo>
                  <a:lnTo>
                    <a:pt x="11" y="128"/>
                  </a:lnTo>
                  <a:lnTo>
                    <a:pt x="12" y="129"/>
                  </a:lnTo>
                  <a:lnTo>
                    <a:pt x="13" y="130"/>
                  </a:lnTo>
                  <a:lnTo>
                    <a:pt x="14" y="130"/>
                  </a:lnTo>
                  <a:lnTo>
                    <a:pt x="15" y="131"/>
                  </a:lnTo>
                  <a:lnTo>
                    <a:pt x="16" y="131"/>
                  </a:lnTo>
                  <a:lnTo>
                    <a:pt x="15" y="131"/>
                  </a:lnTo>
                  <a:lnTo>
                    <a:pt x="16" y="132"/>
                  </a:lnTo>
                  <a:lnTo>
                    <a:pt x="17" y="132"/>
                  </a:lnTo>
                  <a:lnTo>
                    <a:pt x="17" y="133"/>
                  </a:lnTo>
                  <a:lnTo>
                    <a:pt x="18" y="134"/>
                  </a:lnTo>
                  <a:lnTo>
                    <a:pt x="18" y="135"/>
                  </a:lnTo>
                  <a:lnTo>
                    <a:pt x="18" y="136"/>
                  </a:lnTo>
                  <a:lnTo>
                    <a:pt x="18" y="137"/>
                  </a:lnTo>
                  <a:lnTo>
                    <a:pt x="18" y="138"/>
                  </a:lnTo>
                  <a:lnTo>
                    <a:pt x="18" y="140"/>
                  </a:lnTo>
                  <a:lnTo>
                    <a:pt x="18" y="142"/>
                  </a:lnTo>
                  <a:lnTo>
                    <a:pt x="18" y="144"/>
                  </a:lnTo>
                  <a:lnTo>
                    <a:pt x="20" y="146"/>
                  </a:lnTo>
                  <a:lnTo>
                    <a:pt x="22" y="148"/>
                  </a:lnTo>
                  <a:lnTo>
                    <a:pt x="23" y="149"/>
                  </a:lnTo>
                  <a:lnTo>
                    <a:pt x="25" y="151"/>
                  </a:lnTo>
                  <a:lnTo>
                    <a:pt x="26" y="152"/>
                  </a:lnTo>
                  <a:lnTo>
                    <a:pt x="28" y="153"/>
                  </a:lnTo>
                  <a:lnTo>
                    <a:pt x="29" y="154"/>
                  </a:lnTo>
                  <a:lnTo>
                    <a:pt x="30" y="155"/>
                  </a:lnTo>
                  <a:lnTo>
                    <a:pt x="31" y="156"/>
                  </a:lnTo>
                  <a:lnTo>
                    <a:pt x="33" y="157"/>
                  </a:lnTo>
                  <a:lnTo>
                    <a:pt x="34" y="158"/>
                  </a:lnTo>
                  <a:lnTo>
                    <a:pt x="35" y="158"/>
                  </a:lnTo>
                  <a:lnTo>
                    <a:pt x="36" y="159"/>
                  </a:lnTo>
                  <a:lnTo>
                    <a:pt x="37" y="159"/>
                  </a:lnTo>
                  <a:lnTo>
                    <a:pt x="38" y="159"/>
                  </a:lnTo>
                  <a:lnTo>
                    <a:pt x="39" y="159"/>
                  </a:lnTo>
                  <a:lnTo>
                    <a:pt x="41" y="159"/>
                  </a:lnTo>
                  <a:lnTo>
                    <a:pt x="42" y="159"/>
                  </a:lnTo>
                  <a:lnTo>
                    <a:pt x="43" y="159"/>
                  </a:lnTo>
                  <a:lnTo>
                    <a:pt x="44" y="159"/>
                  </a:lnTo>
                  <a:lnTo>
                    <a:pt x="45" y="159"/>
                  </a:lnTo>
                  <a:lnTo>
                    <a:pt x="46" y="158"/>
                  </a:lnTo>
                  <a:lnTo>
                    <a:pt x="48" y="157"/>
                  </a:lnTo>
                  <a:lnTo>
                    <a:pt x="49" y="157"/>
                  </a:lnTo>
                  <a:lnTo>
                    <a:pt x="50" y="156"/>
                  </a:lnTo>
                  <a:lnTo>
                    <a:pt x="52" y="155"/>
                  </a:lnTo>
                  <a:lnTo>
                    <a:pt x="53" y="154"/>
                  </a:lnTo>
                  <a:lnTo>
                    <a:pt x="55" y="153"/>
                  </a:lnTo>
                  <a:lnTo>
                    <a:pt x="57" y="152"/>
                  </a:lnTo>
                  <a:lnTo>
                    <a:pt x="58" y="150"/>
                  </a:lnTo>
                  <a:lnTo>
                    <a:pt x="60" y="149"/>
                  </a:lnTo>
                  <a:lnTo>
                    <a:pt x="62" y="148"/>
                  </a:lnTo>
                  <a:lnTo>
                    <a:pt x="63" y="147"/>
                  </a:lnTo>
                  <a:lnTo>
                    <a:pt x="63" y="146"/>
                  </a:lnTo>
                  <a:lnTo>
                    <a:pt x="64" y="146"/>
                  </a:lnTo>
                  <a:lnTo>
                    <a:pt x="64" y="145"/>
                  </a:lnTo>
                  <a:lnTo>
                    <a:pt x="62" y="144"/>
                  </a:lnTo>
                  <a:lnTo>
                    <a:pt x="60" y="144"/>
                  </a:lnTo>
                  <a:lnTo>
                    <a:pt x="58" y="143"/>
                  </a:lnTo>
                  <a:lnTo>
                    <a:pt x="57" y="143"/>
                  </a:lnTo>
                  <a:lnTo>
                    <a:pt x="55" y="142"/>
                  </a:lnTo>
                  <a:lnTo>
                    <a:pt x="53" y="142"/>
                  </a:lnTo>
                  <a:lnTo>
                    <a:pt x="51" y="141"/>
                  </a:lnTo>
                  <a:lnTo>
                    <a:pt x="50" y="140"/>
                  </a:lnTo>
                  <a:lnTo>
                    <a:pt x="48" y="139"/>
                  </a:lnTo>
                  <a:lnTo>
                    <a:pt x="46" y="138"/>
                  </a:lnTo>
                  <a:lnTo>
                    <a:pt x="45" y="137"/>
                  </a:lnTo>
                  <a:lnTo>
                    <a:pt x="43" y="136"/>
                  </a:lnTo>
                  <a:lnTo>
                    <a:pt x="40" y="134"/>
                  </a:lnTo>
                  <a:lnTo>
                    <a:pt x="37" y="132"/>
                  </a:lnTo>
                  <a:lnTo>
                    <a:pt x="34" y="129"/>
                  </a:lnTo>
                  <a:lnTo>
                    <a:pt x="33" y="128"/>
                  </a:lnTo>
                  <a:lnTo>
                    <a:pt x="31" y="126"/>
                  </a:lnTo>
                  <a:lnTo>
                    <a:pt x="30" y="125"/>
                  </a:lnTo>
                  <a:lnTo>
                    <a:pt x="29" y="124"/>
                  </a:lnTo>
                  <a:lnTo>
                    <a:pt x="28" y="122"/>
                  </a:lnTo>
                  <a:lnTo>
                    <a:pt x="26" y="121"/>
                  </a:lnTo>
                  <a:lnTo>
                    <a:pt x="25" y="119"/>
                  </a:lnTo>
                  <a:lnTo>
                    <a:pt x="24" y="117"/>
                  </a:lnTo>
                  <a:lnTo>
                    <a:pt x="24" y="116"/>
                  </a:lnTo>
                  <a:lnTo>
                    <a:pt x="23" y="114"/>
                  </a:lnTo>
                  <a:lnTo>
                    <a:pt x="22" y="113"/>
                  </a:lnTo>
                  <a:lnTo>
                    <a:pt x="21" y="111"/>
                  </a:lnTo>
                  <a:lnTo>
                    <a:pt x="21" y="109"/>
                  </a:lnTo>
                  <a:lnTo>
                    <a:pt x="20" y="108"/>
                  </a:lnTo>
                  <a:lnTo>
                    <a:pt x="20" y="106"/>
                  </a:lnTo>
                  <a:lnTo>
                    <a:pt x="20" y="105"/>
                  </a:lnTo>
                  <a:lnTo>
                    <a:pt x="20" y="103"/>
                  </a:lnTo>
                  <a:lnTo>
                    <a:pt x="21" y="102"/>
                  </a:lnTo>
                  <a:lnTo>
                    <a:pt x="21" y="101"/>
                  </a:lnTo>
                  <a:lnTo>
                    <a:pt x="21" y="99"/>
                  </a:lnTo>
                  <a:lnTo>
                    <a:pt x="22" y="98"/>
                  </a:lnTo>
                  <a:lnTo>
                    <a:pt x="22" y="97"/>
                  </a:lnTo>
                  <a:lnTo>
                    <a:pt x="23" y="95"/>
                  </a:lnTo>
                  <a:lnTo>
                    <a:pt x="24" y="93"/>
                  </a:lnTo>
                  <a:lnTo>
                    <a:pt x="25" y="90"/>
                  </a:lnTo>
                  <a:lnTo>
                    <a:pt x="27" y="89"/>
                  </a:lnTo>
                  <a:lnTo>
                    <a:pt x="28" y="87"/>
                  </a:lnTo>
                  <a:lnTo>
                    <a:pt x="30" y="85"/>
                  </a:lnTo>
                  <a:lnTo>
                    <a:pt x="33" y="81"/>
                  </a:lnTo>
                  <a:lnTo>
                    <a:pt x="34" y="79"/>
                  </a:lnTo>
                  <a:lnTo>
                    <a:pt x="35" y="79"/>
                  </a:lnTo>
                  <a:lnTo>
                    <a:pt x="36" y="77"/>
                  </a:lnTo>
                  <a:lnTo>
                    <a:pt x="38" y="74"/>
                  </a:lnTo>
                  <a:lnTo>
                    <a:pt x="39" y="72"/>
                  </a:lnTo>
                  <a:lnTo>
                    <a:pt x="40" y="70"/>
                  </a:lnTo>
                  <a:lnTo>
                    <a:pt x="40" y="68"/>
                  </a:lnTo>
                  <a:lnTo>
                    <a:pt x="40" y="66"/>
                  </a:lnTo>
                  <a:lnTo>
                    <a:pt x="41" y="65"/>
                  </a:lnTo>
                  <a:lnTo>
                    <a:pt x="41" y="63"/>
                  </a:lnTo>
                  <a:lnTo>
                    <a:pt x="42" y="61"/>
                  </a:lnTo>
                  <a:lnTo>
                    <a:pt x="43" y="58"/>
                  </a:lnTo>
                  <a:lnTo>
                    <a:pt x="45" y="55"/>
                  </a:lnTo>
                  <a:lnTo>
                    <a:pt x="46" y="52"/>
                  </a:lnTo>
                  <a:lnTo>
                    <a:pt x="48" y="49"/>
                  </a:lnTo>
                  <a:lnTo>
                    <a:pt x="49" y="46"/>
                  </a:lnTo>
                  <a:lnTo>
                    <a:pt x="49" y="45"/>
                  </a:lnTo>
                  <a:lnTo>
                    <a:pt x="49" y="44"/>
                  </a:lnTo>
                  <a:lnTo>
                    <a:pt x="49" y="43"/>
                  </a:lnTo>
                  <a:lnTo>
                    <a:pt x="49" y="42"/>
                  </a:lnTo>
                  <a:lnTo>
                    <a:pt x="48" y="41"/>
                  </a:lnTo>
                  <a:lnTo>
                    <a:pt x="48" y="40"/>
                  </a:lnTo>
                  <a:lnTo>
                    <a:pt x="48" y="39"/>
                  </a:lnTo>
                  <a:lnTo>
                    <a:pt x="47" y="38"/>
                  </a:lnTo>
                  <a:lnTo>
                    <a:pt x="46" y="35"/>
                  </a:lnTo>
                  <a:lnTo>
                    <a:pt x="45" y="33"/>
                  </a:lnTo>
                  <a:lnTo>
                    <a:pt x="43" y="31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9" y="23"/>
                  </a:lnTo>
                  <a:lnTo>
                    <a:pt x="37" y="21"/>
                  </a:lnTo>
                  <a:lnTo>
                    <a:pt x="35" y="19"/>
                  </a:lnTo>
                  <a:lnTo>
                    <a:pt x="34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1" y="14"/>
                  </a:lnTo>
                  <a:lnTo>
                    <a:pt x="31" y="13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8" y="11"/>
                  </a:lnTo>
                  <a:lnTo>
                    <a:pt x="27" y="10"/>
                  </a:lnTo>
                  <a:lnTo>
                    <a:pt x="26" y="9"/>
                  </a:lnTo>
                  <a:lnTo>
                    <a:pt x="24" y="7"/>
                  </a:lnTo>
                  <a:lnTo>
                    <a:pt x="21" y="6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3" y="18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16" y="28"/>
                  </a:lnTo>
                  <a:lnTo>
                    <a:pt x="16" y="29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6" y="26"/>
                  </a:lnTo>
                  <a:lnTo>
                    <a:pt x="15" y="25"/>
                  </a:lnTo>
                  <a:lnTo>
                    <a:pt x="15" y="24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1" y="22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3" y="18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3" y="8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7" y="10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30" y="13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5" y="19"/>
                  </a:lnTo>
                  <a:lnTo>
                    <a:pt x="36" y="21"/>
                  </a:lnTo>
                  <a:lnTo>
                    <a:pt x="38" y="24"/>
                  </a:lnTo>
                  <a:lnTo>
                    <a:pt x="40" y="26"/>
                  </a:lnTo>
                  <a:lnTo>
                    <a:pt x="41" y="28"/>
                  </a:lnTo>
                  <a:lnTo>
                    <a:pt x="43" y="31"/>
                  </a:lnTo>
                  <a:lnTo>
                    <a:pt x="44" y="33"/>
                  </a:lnTo>
                  <a:lnTo>
                    <a:pt x="45" y="36"/>
                  </a:lnTo>
                  <a:lnTo>
                    <a:pt x="46" y="38"/>
                  </a:lnTo>
                  <a:lnTo>
                    <a:pt x="47" y="39"/>
                  </a:lnTo>
                  <a:lnTo>
                    <a:pt x="47" y="40"/>
                  </a:lnTo>
                  <a:lnTo>
                    <a:pt x="48" y="41"/>
                  </a:lnTo>
                  <a:lnTo>
                    <a:pt x="48" y="42"/>
                  </a:lnTo>
                  <a:lnTo>
                    <a:pt x="48" y="43"/>
                  </a:lnTo>
                  <a:lnTo>
                    <a:pt x="48" y="44"/>
                  </a:lnTo>
                  <a:lnTo>
                    <a:pt x="49" y="45"/>
                  </a:lnTo>
                  <a:lnTo>
                    <a:pt x="49" y="46"/>
                  </a:lnTo>
                  <a:lnTo>
                    <a:pt x="47" y="49"/>
                  </a:lnTo>
                  <a:lnTo>
                    <a:pt x="46" y="52"/>
                  </a:lnTo>
                  <a:lnTo>
                    <a:pt x="44" y="55"/>
                  </a:lnTo>
                  <a:lnTo>
                    <a:pt x="43" y="58"/>
                  </a:lnTo>
                  <a:lnTo>
                    <a:pt x="41" y="61"/>
                  </a:lnTo>
                  <a:lnTo>
                    <a:pt x="41" y="63"/>
                  </a:lnTo>
                  <a:lnTo>
                    <a:pt x="40" y="64"/>
                  </a:lnTo>
                  <a:lnTo>
                    <a:pt x="40" y="66"/>
                  </a:lnTo>
                  <a:lnTo>
                    <a:pt x="39" y="68"/>
                  </a:lnTo>
                  <a:lnTo>
                    <a:pt x="39" y="70"/>
                  </a:lnTo>
                  <a:lnTo>
                    <a:pt x="39" y="72"/>
                  </a:lnTo>
                  <a:lnTo>
                    <a:pt x="37" y="74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29" y="84"/>
                  </a:lnTo>
                  <a:lnTo>
                    <a:pt x="28" y="86"/>
                  </a:lnTo>
                  <a:lnTo>
                    <a:pt x="26" y="88"/>
                  </a:lnTo>
                  <a:lnTo>
                    <a:pt x="25" y="90"/>
                  </a:lnTo>
                  <a:lnTo>
                    <a:pt x="23" y="92"/>
                  </a:lnTo>
                  <a:lnTo>
                    <a:pt x="22" y="94"/>
                  </a:lnTo>
                  <a:lnTo>
                    <a:pt x="21" y="97"/>
                  </a:lnTo>
                  <a:lnTo>
                    <a:pt x="21" y="98"/>
                  </a:lnTo>
                  <a:lnTo>
                    <a:pt x="21" y="99"/>
                  </a:lnTo>
                  <a:lnTo>
                    <a:pt x="20" y="101"/>
                  </a:lnTo>
                  <a:lnTo>
                    <a:pt x="20" y="102"/>
                  </a:lnTo>
                  <a:lnTo>
                    <a:pt x="20" y="103"/>
                  </a:lnTo>
                  <a:lnTo>
                    <a:pt x="20" y="105"/>
                  </a:lnTo>
                  <a:lnTo>
                    <a:pt x="20" y="106"/>
                  </a:lnTo>
                  <a:lnTo>
                    <a:pt x="20" y="108"/>
                  </a:lnTo>
                  <a:lnTo>
                    <a:pt x="20" y="110"/>
                  </a:lnTo>
                  <a:lnTo>
                    <a:pt x="21" y="111"/>
                  </a:lnTo>
                  <a:lnTo>
                    <a:pt x="22" y="113"/>
                  </a:lnTo>
                  <a:lnTo>
                    <a:pt x="22" y="115"/>
                  </a:lnTo>
                  <a:lnTo>
                    <a:pt x="23" y="116"/>
                  </a:lnTo>
                  <a:lnTo>
                    <a:pt x="24" y="118"/>
                  </a:lnTo>
                  <a:lnTo>
                    <a:pt x="25" y="119"/>
                  </a:lnTo>
                  <a:lnTo>
                    <a:pt x="26" y="121"/>
                  </a:lnTo>
                  <a:lnTo>
                    <a:pt x="27" y="122"/>
                  </a:lnTo>
                  <a:lnTo>
                    <a:pt x="28" y="124"/>
                  </a:lnTo>
                  <a:lnTo>
                    <a:pt x="29" y="125"/>
                  </a:lnTo>
                  <a:lnTo>
                    <a:pt x="31" y="127"/>
                  </a:lnTo>
                  <a:lnTo>
                    <a:pt x="32" y="128"/>
                  </a:lnTo>
                  <a:lnTo>
                    <a:pt x="34" y="130"/>
                  </a:lnTo>
                  <a:lnTo>
                    <a:pt x="36" y="132"/>
                  </a:lnTo>
                  <a:lnTo>
                    <a:pt x="40" y="135"/>
                  </a:lnTo>
                  <a:lnTo>
                    <a:pt x="43" y="137"/>
                  </a:lnTo>
                  <a:lnTo>
                    <a:pt x="44" y="138"/>
                  </a:lnTo>
                  <a:lnTo>
                    <a:pt x="46" y="139"/>
                  </a:lnTo>
                  <a:lnTo>
                    <a:pt x="48" y="140"/>
                  </a:lnTo>
                  <a:lnTo>
                    <a:pt x="49" y="141"/>
                  </a:lnTo>
                  <a:lnTo>
                    <a:pt x="51" y="141"/>
                  </a:lnTo>
                  <a:lnTo>
                    <a:pt x="53" y="142"/>
                  </a:lnTo>
                  <a:lnTo>
                    <a:pt x="55" y="143"/>
                  </a:lnTo>
                  <a:lnTo>
                    <a:pt x="56" y="144"/>
                  </a:lnTo>
                  <a:lnTo>
                    <a:pt x="58" y="144"/>
                  </a:lnTo>
                  <a:lnTo>
                    <a:pt x="60" y="145"/>
                  </a:lnTo>
                  <a:lnTo>
                    <a:pt x="62" y="145"/>
                  </a:lnTo>
                  <a:lnTo>
                    <a:pt x="63" y="145"/>
                  </a:lnTo>
                  <a:lnTo>
                    <a:pt x="63" y="146"/>
                  </a:lnTo>
                  <a:lnTo>
                    <a:pt x="62" y="146"/>
                  </a:lnTo>
                  <a:lnTo>
                    <a:pt x="62" y="147"/>
                  </a:lnTo>
                  <a:lnTo>
                    <a:pt x="60" y="148"/>
                  </a:lnTo>
                  <a:lnTo>
                    <a:pt x="58" y="150"/>
                  </a:lnTo>
                  <a:lnTo>
                    <a:pt x="56" y="151"/>
                  </a:lnTo>
                  <a:lnTo>
                    <a:pt x="55" y="152"/>
                  </a:lnTo>
                  <a:lnTo>
                    <a:pt x="53" y="153"/>
                  </a:lnTo>
                  <a:lnTo>
                    <a:pt x="52" y="154"/>
                  </a:lnTo>
                  <a:lnTo>
                    <a:pt x="50" y="155"/>
                  </a:lnTo>
                  <a:lnTo>
                    <a:pt x="49" y="156"/>
                  </a:lnTo>
                  <a:lnTo>
                    <a:pt x="48" y="157"/>
                  </a:lnTo>
                  <a:lnTo>
                    <a:pt x="46" y="157"/>
                  </a:lnTo>
                  <a:lnTo>
                    <a:pt x="45" y="158"/>
                  </a:lnTo>
                  <a:lnTo>
                    <a:pt x="44" y="158"/>
                  </a:lnTo>
                  <a:lnTo>
                    <a:pt x="43" y="159"/>
                  </a:lnTo>
                  <a:lnTo>
                    <a:pt x="42" y="159"/>
                  </a:lnTo>
                  <a:lnTo>
                    <a:pt x="40" y="159"/>
                  </a:lnTo>
                  <a:lnTo>
                    <a:pt x="41" y="159"/>
                  </a:lnTo>
                  <a:lnTo>
                    <a:pt x="39" y="159"/>
                  </a:lnTo>
                  <a:lnTo>
                    <a:pt x="40" y="159"/>
                  </a:lnTo>
                  <a:lnTo>
                    <a:pt x="38" y="159"/>
                  </a:lnTo>
                  <a:lnTo>
                    <a:pt x="37" y="159"/>
                  </a:lnTo>
                  <a:lnTo>
                    <a:pt x="36" y="158"/>
                  </a:lnTo>
                  <a:lnTo>
                    <a:pt x="35" y="158"/>
                  </a:lnTo>
                  <a:lnTo>
                    <a:pt x="34" y="157"/>
                  </a:lnTo>
                  <a:lnTo>
                    <a:pt x="33" y="157"/>
                  </a:lnTo>
                  <a:lnTo>
                    <a:pt x="32" y="156"/>
                  </a:lnTo>
                  <a:lnTo>
                    <a:pt x="31" y="155"/>
                  </a:lnTo>
                  <a:lnTo>
                    <a:pt x="29" y="154"/>
                  </a:lnTo>
                  <a:lnTo>
                    <a:pt x="28" y="153"/>
                  </a:lnTo>
                  <a:lnTo>
                    <a:pt x="27" y="152"/>
                  </a:lnTo>
                  <a:lnTo>
                    <a:pt x="25" y="150"/>
                  </a:lnTo>
                  <a:lnTo>
                    <a:pt x="24" y="149"/>
                  </a:lnTo>
                  <a:lnTo>
                    <a:pt x="22" y="147"/>
                  </a:lnTo>
                  <a:lnTo>
                    <a:pt x="21" y="146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19" y="140"/>
                  </a:lnTo>
                  <a:lnTo>
                    <a:pt x="19" y="138"/>
                  </a:lnTo>
                  <a:lnTo>
                    <a:pt x="19" y="137"/>
                  </a:lnTo>
                  <a:lnTo>
                    <a:pt x="19" y="136"/>
                  </a:lnTo>
                  <a:lnTo>
                    <a:pt x="18" y="135"/>
                  </a:lnTo>
                  <a:lnTo>
                    <a:pt x="18" y="134"/>
                  </a:lnTo>
                  <a:lnTo>
                    <a:pt x="18" y="133"/>
                  </a:lnTo>
                  <a:lnTo>
                    <a:pt x="17" y="132"/>
                  </a:lnTo>
                  <a:lnTo>
                    <a:pt x="17" y="131"/>
                  </a:lnTo>
                  <a:lnTo>
                    <a:pt x="16" y="131"/>
                  </a:lnTo>
                  <a:lnTo>
                    <a:pt x="15" y="130"/>
                  </a:lnTo>
                  <a:lnTo>
                    <a:pt x="14" y="130"/>
                  </a:lnTo>
                  <a:lnTo>
                    <a:pt x="13" y="129"/>
                  </a:lnTo>
                  <a:lnTo>
                    <a:pt x="12" y="128"/>
                  </a:lnTo>
                  <a:lnTo>
                    <a:pt x="11" y="128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8" name="Freeform 183"/>
            <p:cNvSpPr>
              <a:spLocks/>
            </p:cNvSpPr>
            <p:nvPr/>
          </p:nvSpPr>
          <p:spPr bwMode="auto">
            <a:xfrm>
              <a:off x="2530" y="2492"/>
              <a:ext cx="595" cy="317"/>
            </a:xfrm>
            <a:custGeom>
              <a:avLst/>
              <a:gdLst>
                <a:gd name="T0" fmla="*/ 2147483647 w 125"/>
                <a:gd name="T1" fmla="*/ 2147483647 h 70"/>
                <a:gd name="T2" fmla="*/ 2147483647 w 125"/>
                <a:gd name="T3" fmla="*/ 2147483647 h 70"/>
                <a:gd name="T4" fmla="*/ 2147483647 w 125"/>
                <a:gd name="T5" fmla="*/ 2147483647 h 70"/>
                <a:gd name="T6" fmla="*/ 2147483647 w 125"/>
                <a:gd name="T7" fmla="*/ 2147483647 h 70"/>
                <a:gd name="T8" fmla="*/ 2147483647 w 125"/>
                <a:gd name="T9" fmla="*/ 2147483647 h 70"/>
                <a:gd name="T10" fmla="*/ 2147483647 w 125"/>
                <a:gd name="T11" fmla="*/ 2147483647 h 70"/>
                <a:gd name="T12" fmla="*/ 2147483647 w 125"/>
                <a:gd name="T13" fmla="*/ 2147483647 h 70"/>
                <a:gd name="T14" fmla="*/ 2147483647 w 125"/>
                <a:gd name="T15" fmla="*/ 2147483647 h 70"/>
                <a:gd name="T16" fmla="*/ 2147483647 w 125"/>
                <a:gd name="T17" fmla="*/ 2147483647 h 70"/>
                <a:gd name="T18" fmla="*/ 2147483647 w 125"/>
                <a:gd name="T19" fmla="*/ 2147483647 h 70"/>
                <a:gd name="T20" fmla="*/ 2147483647 w 125"/>
                <a:gd name="T21" fmla="*/ 2147483647 h 70"/>
                <a:gd name="T22" fmla="*/ 2147483647 w 125"/>
                <a:gd name="T23" fmla="*/ 2147483647 h 70"/>
                <a:gd name="T24" fmla="*/ 2147483647 w 125"/>
                <a:gd name="T25" fmla="*/ 2147483647 h 70"/>
                <a:gd name="T26" fmla="*/ 2147483647 w 125"/>
                <a:gd name="T27" fmla="*/ 2147483647 h 70"/>
                <a:gd name="T28" fmla="*/ 2147483647 w 125"/>
                <a:gd name="T29" fmla="*/ 2147483647 h 70"/>
                <a:gd name="T30" fmla="*/ 2147483647 w 125"/>
                <a:gd name="T31" fmla="*/ 2147483647 h 70"/>
                <a:gd name="T32" fmla="*/ 2147483647 w 125"/>
                <a:gd name="T33" fmla="*/ 2147483647 h 70"/>
                <a:gd name="T34" fmla="*/ 2147483647 w 125"/>
                <a:gd name="T35" fmla="*/ 2147483647 h 70"/>
                <a:gd name="T36" fmla="*/ 2147483647 w 125"/>
                <a:gd name="T37" fmla="*/ 2147483647 h 70"/>
                <a:gd name="T38" fmla="*/ 2147483647 w 125"/>
                <a:gd name="T39" fmla="*/ 2147483647 h 70"/>
                <a:gd name="T40" fmla="*/ 2147483647 w 125"/>
                <a:gd name="T41" fmla="*/ 2147483647 h 70"/>
                <a:gd name="T42" fmla="*/ 2147483647 w 125"/>
                <a:gd name="T43" fmla="*/ 2147483647 h 70"/>
                <a:gd name="T44" fmla="*/ 2147483647 w 125"/>
                <a:gd name="T45" fmla="*/ 2147483647 h 70"/>
                <a:gd name="T46" fmla="*/ 2147483647 w 125"/>
                <a:gd name="T47" fmla="*/ 2147483647 h 70"/>
                <a:gd name="T48" fmla="*/ 2147483647 w 125"/>
                <a:gd name="T49" fmla="*/ 2147483647 h 70"/>
                <a:gd name="T50" fmla="*/ 2147483647 w 125"/>
                <a:gd name="T51" fmla="*/ 2147483647 h 70"/>
                <a:gd name="T52" fmla="*/ 2147483647 w 125"/>
                <a:gd name="T53" fmla="*/ 2147483647 h 70"/>
                <a:gd name="T54" fmla="*/ 2147483647 w 125"/>
                <a:gd name="T55" fmla="*/ 2147483647 h 70"/>
                <a:gd name="T56" fmla="*/ 2147483647 w 125"/>
                <a:gd name="T57" fmla="*/ 2147483647 h 70"/>
                <a:gd name="T58" fmla="*/ 2147483647 w 125"/>
                <a:gd name="T59" fmla="*/ 2147483647 h 70"/>
                <a:gd name="T60" fmla="*/ 2147483647 w 125"/>
                <a:gd name="T61" fmla="*/ 2147483647 h 70"/>
                <a:gd name="T62" fmla="*/ 2147483647 w 125"/>
                <a:gd name="T63" fmla="*/ 2147483647 h 70"/>
                <a:gd name="T64" fmla="*/ 2147483647 w 125"/>
                <a:gd name="T65" fmla="*/ 2147483647 h 70"/>
                <a:gd name="T66" fmla="*/ 2147483647 w 125"/>
                <a:gd name="T67" fmla="*/ 2147483647 h 70"/>
                <a:gd name="T68" fmla="*/ 2147483647 w 125"/>
                <a:gd name="T69" fmla="*/ 2147483647 h 70"/>
                <a:gd name="T70" fmla="*/ 2147483647 w 125"/>
                <a:gd name="T71" fmla="*/ 2147483647 h 70"/>
                <a:gd name="T72" fmla="*/ 2147483647 w 125"/>
                <a:gd name="T73" fmla="*/ 2147483647 h 70"/>
                <a:gd name="T74" fmla="*/ 2147483647 w 125"/>
                <a:gd name="T75" fmla="*/ 2147483647 h 70"/>
                <a:gd name="T76" fmla="*/ 2147483647 w 125"/>
                <a:gd name="T77" fmla="*/ 2147483647 h 70"/>
                <a:gd name="T78" fmla="*/ 2147483647 w 125"/>
                <a:gd name="T79" fmla="*/ 2147483647 h 70"/>
                <a:gd name="T80" fmla="*/ 2147483647 w 125"/>
                <a:gd name="T81" fmla="*/ 2147483647 h 70"/>
                <a:gd name="T82" fmla="*/ 2147483647 w 125"/>
                <a:gd name="T83" fmla="*/ 2147483647 h 70"/>
                <a:gd name="T84" fmla="*/ 2147483647 w 125"/>
                <a:gd name="T85" fmla="*/ 2147483647 h 70"/>
                <a:gd name="T86" fmla="*/ 2147483647 w 125"/>
                <a:gd name="T87" fmla="*/ 2147483647 h 70"/>
                <a:gd name="T88" fmla="*/ 2147483647 w 125"/>
                <a:gd name="T89" fmla="*/ 2147483647 h 70"/>
                <a:gd name="T90" fmla="*/ 2147483647 w 125"/>
                <a:gd name="T91" fmla="*/ 2147483647 h 70"/>
                <a:gd name="T92" fmla="*/ 0 w 125"/>
                <a:gd name="T93" fmla="*/ 2147483647 h 70"/>
                <a:gd name="T94" fmla="*/ 0 w 125"/>
                <a:gd name="T95" fmla="*/ 2147483647 h 70"/>
                <a:gd name="T96" fmla="*/ 2147483647 w 125"/>
                <a:gd name="T97" fmla="*/ 2147483647 h 70"/>
                <a:gd name="T98" fmla="*/ 2147483647 w 125"/>
                <a:gd name="T99" fmla="*/ 2147483647 h 70"/>
                <a:gd name="T100" fmla="*/ 2147483647 w 125"/>
                <a:gd name="T101" fmla="*/ 2147483647 h 70"/>
                <a:gd name="T102" fmla="*/ 2147483647 w 125"/>
                <a:gd name="T103" fmla="*/ 2147483647 h 70"/>
                <a:gd name="T104" fmla="*/ 2147483647 w 125"/>
                <a:gd name="T105" fmla="*/ 2147483647 h 70"/>
                <a:gd name="T106" fmla="*/ 2147483647 w 125"/>
                <a:gd name="T107" fmla="*/ 2147483647 h 70"/>
                <a:gd name="T108" fmla="*/ 2147483647 w 125"/>
                <a:gd name="T109" fmla="*/ 2147483647 h 70"/>
                <a:gd name="T110" fmla="*/ 2147483647 w 125"/>
                <a:gd name="T111" fmla="*/ 2147483647 h 70"/>
                <a:gd name="T112" fmla="*/ 2147483647 w 125"/>
                <a:gd name="T113" fmla="*/ 2147483647 h 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5"/>
                <a:gd name="T172" fmla="*/ 0 h 70"/>
                <a:gd name="T173" fmla="*/ 125 w 125"/>
                <a:gd name="T174" fmla="*/ 70 h 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5" h="70">
                  <a:moveTo>
                    <a:pt x="18" y="54"/>
                  </a:moveTo>
                  <a:lnTo>
                    <a:pt x="18" y="56"/>
                  </a:lnTo>
                  <a:lnTo>
                    <a:pt x="18" y="57"/>
                  </a:lnTo>
                  <a:lnTo>
                    <a:pt x="18" y="58"/>
                  </a:lnTo>
                  <a:lnTo>
                    <a:pt x="17" y="59"/>
                  </a:lnTo>
                  <a:lnTo>
                    <a:pt x="17" y="60"/>
                  </a:lnTo>
                  <a:lnTo>
                    <a:pt x="16" y="61"/>
                  </a:lnTo>
                  <a:lnTo>
                    <a:pt x="15" y="62"/>
                  </a:lnTo>
                  <a:lnTo>
                    <a:pt x="14" y="62"/>
                  </a:lnTo>
                  <a:lnTo>
                    <a:pt x="13" y="62"/>
                  </a:lnTo>
                  <a:lnTo>
                    <a:pt x="12" y="62"/>
                  </a:lnTo>
                  <a:lnTo>
                    <a:pt x="11" y="63"/>
                  </a:lnTo>
                  <a:lnTo>
                    <a:pt x="10" y="62"/>
                  </a:lnTo>
                  <a:lnTo>
                    <a:pt x="9" y="62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6" y="61"/>
                  </a:lnTo>
                  <a:lnTo>
                    <a:pt x="5" y="60"/>
                  </a:lnTo>
                  <a:lnTo>
                    <a:pt x="4" y="60"/>
                  </a:lnTo>
                  <a:lnTo>
                    <a:pt x="4" y="59"/>
                  </a:lnTo>
                  <a:lnTo>
                    <a:pt x="3" y="58"/>
                  </a:lnTo>
                  <a:lnTo>
                    <a:pt x="3" y="57"/>
                  </a:lnTo>
                  <a:lnTo>
                    <a:pt x="3" y="56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4" y="53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5" y="52"/>
                  </a:lnTo>
                  <a:lnTo>
                    <a:pt x="6" y="51"/>
                  </a:lnTo>
                  <a:lnTo>
                    <a:pt x="6" y="50"/>
                  </a:lnTo>
                  <a:lnTo>
                    <a:pt x="6" y="49"/>
                  </a:lnTo>
                  <a:lnTo>
                    <a:pt x="6" y="48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2" y="41"/>
                  </a:lnTo>
                  <a:lnTo>
                    <a:pt x="2" y="40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1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4" y="27"/>
                  </a:lnTo>
                  <a:lnTo>
                    <a:pt x="6" y="26"/>
                  </a:lnTo>
                  <a:lnTo>
                    <a:pt x="9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6" y="27"/>
                  </a:lnTo>
                  <a:lnTo>
                    <a:pt x="18" y="27"/>
                  </a:lnTo>
                  <a:lnTo>
                    <a:pt x="20" y="28"/>
                  </a:lnTo>
                  <a:lnTo>
                    <a:pt x="22" y="29"/>
                  </a:lnTo>
                  <a:lnTo>
                    <a:pt x="24" y="30"/>
                  </a:lnTo>
                  <a:lnTo>
                    <a:pt x="26" y="31"/>
                  </a:lnTo>
                  <a:lnTo>
                    <a:pt x="28" y="33"/>
                  </a:lnTo>
                  <a:lnTo>
                    <a:pt x="29" y="34"/>
                  </a:lnTo>
                  <a:lnTo>
                    <a:pt x="31" y="36"/>
                  </a:lnTo>
                  <a:lnTo>
                    <a:pt x="33" y="37"/>
                  </a:lnTo>
                  <a:lnTo>
                    <a:pt x="34" y="39"/>
                  </a:lnTo>
                  <a:lnTo>
                    <a:pt x="36" y="41"/>
                  </a:lnTo>
                  <a:lnTo>
                    <a:pt x="37" y="43"/>
                  </a:lnTo>
                  <a:lnTo>
                    <a:pt x="39" y="45"/>
                  </a:lnTo>
                  <a:lnTo>
                    <a:pt x="40" y="47"/>
                  </a:lnTo>
                  <a:lnTo>
                    <a:pt x="41" y="49"/>
                  </a:lnTo>
                  <a:lnTo>
                    <a:pt x="43" y="51"/>
                  </a:lnTo>
                  <a:lnTo>
                    <a:pt x="45" y="55"/>
                  </a:lnTo>
                  <a:lnTo>
                    <a:pt x="46" y="57"/>
                  </a:lnTo>
                  <a:lnTo>
                    <a:pt x="47" y="59"/>
                  </a:lnTo>
                  <a:lnTo>
                    <a:pt x="48" y="61"/>
                  </a:lnTo>
                  <a:lnTo>
                    <a:pt x="49" y="63"/>
                  </a:lnTo>
                  <a:lnTo>
                    <a:pt x="50" y="65"/>
                  </a:lnTo>
                  <a:lnTo>
                    <a:pt x="51" y="66"/>
                  </a:lnTo>
                  <a:lnTo>
                    <a:pt x="52" y="68"/>
                  </a:lnTo>
                  <a:lnTo>
                    <a:pt x="53" y="70"/>
                  </a:lnTo>
                  <a:lnTo>
                    <a:pt x="54" y="70"/>
                  </a:lnTo>
                  <a:lnTo>
                    <a:pt x="55" y="69"/>
                  </a:lnTo>
                  <a:lnTo>
                    <a:pt x="56" y="69"/>
                  </a:lnTo>
                  <a:lnTo>
                    <a:pt x="57" y="69"/>
                  </a:lnTo>
                  <a:lnTo>
                    <a:pt x="59" y="68"/>
                  </a:lnTo>
                  <a:lnTo>
                    <a:pt x="61" y="67"/>
                  </a:lnTo>
                  <a:lnTo>
                    <a:pt x="64" y="66"/>
                  </a:lnTo>
                  <a:lnTo>
                    <a:pt x="66" y="65"/>
                  </a:lnTo>
                  <a:lnTo>
                    <a:pt x="68" y="64"/>
                  </a:lnTo>
                  <a:lnTo>
                    <a:pt x="70" y="63"/>
                  </a:lnTo>
                  <a:lnTo>
                    <a:pt x="71" y="63"/>
                  </a:lnTo>
                  <a:lnTo>
                    <a:pt x="72" y="62"/>
                  </a:lnTo>
                  <a:lnTo>
                    <a:pt x="73" y="62"/>
                  </a:lnTo>
                  <a:lnTo>
                    <a:pt x="74" y="61"/>
                  </a:lnTo>
                  <a:lnTo>
                    <a:pt x="73" y="56"/>
                  </a:lnTo>
                  <a:lnTo>
                    <a:pt x="71" y="52"/>
                  </a:lnTo>
                  <a:lnTo>
                    <a:pt x="70" y="47"/>
                  </a:lnTo>
                  <a:lnTo>
                    <a:pt x="69" y="45"/>
                  </a:lnTo>
                  <a:lnTo>
                    <a:pt x="69" y="42"/>
                  </a:lnTo>
                  <a:lnTo>
                    <a:pt x="68" y="40"/>
                  </a:lnTo>
                  <a:lnTo>
                    <a:pt x="68" y="37"/>
                  </a:lnTo>
                  <a:lnTo>
                    <a:pt x="68" y="35"/>
                  </a:lnTo>
                  <a:lnTo>
                    <a:pt x="67" y="33"/>
                  </a:lnTo>
                  <a:lnTo>
                    <a:pt x="67" y="30"/>
                  </a:lnTo>
                  <a:lnTo>
                    <a:pt x="67" y="28"/>
                  </a:lnTo>
                  <a:lnTo>
                    <a:pt x="67" y="26"/>
                  </a:lnTo>
                  <a:lnTo>
                    <a:pt x="68" y="24"/>
                  </a:lnTo>
                  <a:lnTo>
                    <a:pt x="68" y="22"/>
                  </a:lnTo>
                  <a:lnTo>
                    <a:pt x="69" y="20"/>
                  </a:lnTo>
                  <a:lnTo>
                    <a:pt x="69" y="18"/>
                  </a:lnTo>
                  <a:lnTo>
                    <a:pt x="70" y="16"/>
                  </a:lnTo>
                  <a:lnTo>
                    <a:pt x="71" y="14"/>
                  </a:lnTo>
                  <a:lnTo>
                    <a:pt x="72" y="12"/>
                  </a:lnTo>
                  <a:lnTo>
                    <a:pt x="73" y="11"/>
                  </a:lnTo>
                  <a:lnTo>
                    <a:pt x="74" y="9"/>
                  </a:lnTo>
                  <a:lnTo>
                    <a:pt x="76" y="7"/>
                  </a:lnTo>
                  <a:lnTo>
                    <a:pt x="77" y="6"/>
                  </a:lnTo>
                  <a:lnTo>
                    <a:pt x="79" y="5"/>
                  </a:lnTo>
                  <a:lnTo>
                    <a:pt x="81" y="4"/>
                  </a:lnTo>
                  <a:lnTo>
                    <a:pt x="83" y="3"/>
                  </a:lnTo>
                  <a:lnTo>
                    <a:pt x="84" y="3"/>
                  </a:lnTo>
                  <a:lnTo>
                    <a:pt x="85" y="3"/>
                  </a:lnTo>
                  <a:lnTo>
                    <a:pt x="86" y="2"/>
                  </a:lnTo>
                  <a:lnTo>
                    <a:pt x="89" y="1"/>
                  </a:lnTo>
                  <a:lnTo>
                    <a:pt x="91" y="1"/>
                  </a:lnTo>
                  <a:lnTo>
                    <a:pt x="93" y="1"/>
                  </a:lnTo>
                  <a:lnTo>
                    <a:pt x="94" y="1"/>
                  </a:lnTo>
                  <a:lnTo>
                    <a:pt x="96" y="1"/>
                  </a:lnTo>
                  <a:lnTo>
                    <a:pt x="97" y="1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101" y="2"/>
                  </a:lnTo>
                  <a:lnTo>
                    <a:pt x="102" y="3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07" y="5"/>
                  </a:lnTo>
                  <a:lnTo>
                    <a:pt x="108" y="5"/>
                  </a:lnTo>
                  <a:lnTo>
                    <a:pt x="109" y="5"/>
                  </a:lnTo>
                  <a:lnTo>
                    <a:pt x="110" y="5"/>
                  </a:lnTo>
                  <a:lnTo>
                    <a:pt x="110" y="6"/>
                  </a:lnTo>
                  <a:lnTo>
                    <a:pt x="111" y="7"/>
                  </a:lnTo>
                  <a:lnTo>
                    <a:pt x="113" y="9"/>
                  </a:lnTo>
                  <a:lnTo>
                    <a:pt x="114" y="10"/>
                  </a:lnTo>
                  <a:lnTo>
                    <a:pt x="114" y="11"/>
                  </a:lnTo>
                  <a:lnTo>
                    <a:pt x="115" y="11"/>
                  </a:lnTo>
                  <a:lnTo>
                    <a:pt x="116" y="12"/>
                  </a:lnTo>
                  <a:lnTo>
                    <a:pt x="117" y="12"/>
                  </a:lnTo>
                  <a:lnTo>
                    <a:pt x="118" y="11"/>
                  </a:lnTo>
                  <a:lnTo>
                    <a:pt x="119" y="11"/>
                  </a:lnTo>
                  <a:lnTo>
                    <a:pt x="120" y="10"/>
                  </a:lnTo>
                  <a:lnTo>
                    <a:pt x="121" y="9"/>
                  </a:lnTo>
                  <a:lnTo>
                    <a:pt x="122" y="9"/>
                  </a:lnTo>
                  <a:lnTo>
                    <a:pt x="123" y="8"/>
                  </a:lnTo>
                  <a:lnTo>
                    <a:pt x="124" y="8"/>
                  </a:lnTo>
                  <a:lnTo>
                    <a:pt x="125" y="7"/>
                  </a:lnTo>
                  <a:lnTo>
                    <a:pt x="124" y="7"/>
                  </a:lnTo>
                  <a:lnTo>
                    <a:pt x="123" y="8"/>
                  </a:lnTo>
                  <a:lnTo>
                    <a:pt x="122" y="8"/>
                  </a:lnTo>
                  <a:lnTo>
                    <a:pt x="121" y="9"/>
                  </a:lnTo>
                  <a:lnTo>
                    <a:pt x="120" y="9"/>
                  </a:lnTo>
                  <a:lnTo>
                    <a:pt x="119" y="10"/>
                  </a:lnTo>
                  <a:lnTo>
                    <a:pt x="118" y="11"/>
                  </a:lnTo>
                  <a:lnTo>
                    <a:pt x="117" y="12"/>
                  </a:lnTo>
                  <a:lnTo>
                    <a:pt x="116" y="11"/>
                  </a:lnTo>
                  <a:lnTo>
                    <a:pt x="115" y="10"/>
                  </a:lnTo>
                  <a:lnTo>
                    <a:pt x="114" y="9"/>
                  </a:lnTo>
                  <a:lnTo>
                    <a:pt x="113" y="8"/>
                  </a:lnTo>
                  <a:lnTo>
                    <a:pt x="112" y="7"/>
                  </a:lnTo>
                  <a:lnTo>
                    <a:pt x="111" y="6"/>
                  </a:lnTo>
                  <a:lnTo>
                    <a:pt x="110" y="5"/>
                  </a:lnTo>
                  <a:lnTo>
                    <a:pt x="108" y="4"/>
                  </a:lnTo>
                  <a:lnTo>
                    <a:pt x="107" y="4"/>
                  </a:lnTo>
                  <a:lnTo>
                    <a:pt x="106" y="4"/>
                  </a:lnTo>
                  <a:lnTo>
                    <a:pt x="105" y="3"/>
                  </a:lnTo>
                  <a:lnTo>
                    <a:pt x="103" y="3"/>
                  </a:lnTo>
                  <a:lnTo>
                    <a:pt x="101" y="2"/>
                  </a:lnTo>
                  <a:lnTo>
                    <a:pt x="99" y="1"/>
                  </a:lnTo>
                  <a:lnTo>
                    <a:pt x="98" y="1"/>
                  </a:lnTo>
                  <a:lnTo>
                    <a:pt x="97" y="1"/>
                  </a:lnTo>
                  <a:lnTo>
                    <a:pt x="96" y="1"/>
                  </a:lnTo>
                  <a:lnTo>
                    <a:pt x="94" y="0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88" y="1"/>
                  </a:lnTo>
                  <a:lnTo>
                    <a:pt x="86" y="1"/>
                  </a:lnTo>
                  <a:lnTo>
                    <a:pt x="85" y="2"/>
                  </a:lnTo>
                  <a:lnTo>
                    <a:pt x="83" y="2"/>
                  </a:lnTo>
                  <a:lnTo>
                    <a:pt x="82" y="3"/>
                  </a:lnTo>
                  <a:lnTo>
                    <a:pt x="81" y="3"/>
                  </a:lnTo>
                  <a:lnTo>
                    <a:pt x="79" y="4"/>
                  </a:lnTo>
                  <a:lnTo>
                    <a:pt x="77" y="6"/>
                  </a:lnTo>
                  <a:lnTo>
                    <a:pt x="75" y="7"/>
                  </a:lnTo>
                  <a:lnTo>
                    <a:pt x="74" y="8"/>
                  </a:lnTo>
                  <a:lnTo>
                    <a:pt x="73" y="10"/>
                  </a:lnTo>
                  <a:lnTo>
                    <a:pt x="72" y="10"/>
                  </a:lnTo>
                  <a:lnTo>
                    <a:pt x="71" y="12"/>
                  </a:lnTo>
                  <a:lnTo>
                    <a:pt x="70" y="14"/>
                  </a:lnTo>
                  <a:lnTo>
                    <a:pt x="69" y="15"/>
                  </a:lnTo>
                  <a:lnTo>
                    <a:pt x="69" y="17"/>
                  </a:lnTo>
                  <a:lnTo>
                    <a:pt x="68" y="19"/>
                  </a:lnTo>
                  <a:lnTo>
                    <a:pt x="67" y="22"/>
                  </a:lnTo>
                  <a:lnTo>
                    <a:pt x="67" y="24"/>
                  </a:lnTo>
                  <a:lnTo>
                    <a:pt x="67" y="26"/>
                  </a:lnTo>
                  <a:lnTo>
                    <a:pt x="67" y="28"/>
                  </a:lnTo>
                  <a:lnTo>
                    <a:pt x="67" y="30"/>
                  </a:lnTo>
                  <a:lnTo>
                    <a:pt x="67" y="33"/>
                  </a:lnTo>
                  <a:lnTo>
                    <a:pt x="67" y="35"/>
                  </a:lnTo>
                  <a:lnTo>
                    <a:pt x="67" y="37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69" y="45"/>
                  </a:lnTo>
                  <a:lnTo>
                    <a:pt x="69" y="47"/>
                  </a:lnTo>
                  <a:lnTo>
                    <a:pt x="70" y="52"/>
                  </a:lnTo>
                  <a:lnTo>
                    <a:pt x="72" y="57"/>
                  </a:lnTo>
                  <a:lnTo>
                    <a:pt x="74" y="61"/>
                  </a:lnTo>
                  <a:lnTo>
                    <a:pt x="73" y="61"/>
                  </a:lnTo>
                  <a:lnTo>
                    <a:pt x="72" y="62"/>
                  </a:lnTo>
                  <a:lnTo>
                    <a:pt x="71" y="62"/>
                  </a:lnTo>
                  <a:lnTo>
                    <a:pt x="69" y="63"/>
                  </a:lnTo>
                  <a:lnTo>
                    <a:pt x="68" y="64"/>
                  </a:lnTo>
                  <a:lnTo>
                    <a:pt x="66" y="64"/>
                  </a:lnTo>
                  <a:lnTo>
                    <a:pt x="64" y="65"/>
                  </a:lnTo>
                  <a:lnTo>
                    <a:pt x="61" y="67"/>
                  </a:lnTo>
                  <a:lnTo>
                    <a:pt x="59" y="67"/>
                  </a:lnTo>
                  <a:lnTo>
                    <a:pt x="57" y="68"/>
                  </a:lnTo>
                  <a:lnTo>
                    <a:pt x="56" y="69"/>
                  </a:lnTo>
                  <a:lnTo>
                    <a:pt x="55" y="69"/>
                  </a:lnTo>
                  <a:lnTo>
                    <a:pt x="54" y="69"/>
                  </a:lnTo>
                  <a:lnTo>
                    <a:pt x="53" y="69"/>
                  </a:lnTo>
                  <a:lnTo>
                    <a:pt x="53" y="70"/>
                  </a:lnTo>
                  <a:lnTo>
                    <a:pt x="52" y="68"/>
                  </a:lnTo>
                  <a:lnTo>
                    <a:pt x="52" y="66"/>
                  </a:lnTo>
                  <a:lnTo>
                    <a:pt x="51" y="64"/>
                  </a:lnTo>
                  <a:lnTo>
                    <a:pt x="50" y="63"/>
                  </a:lnTo>
                  <a:lnTo>
                    <a:pt x="49" y="61"/>
                  </a:lnTo>
                  <a:lnTo>
                    <a:pt x="48" y="59"/>
                  </a:lnTo>
                  <a:lnTo>
                    <a:pt x="47" y="57"/>
                  </a:lnTo>
                  <a:lnTo>
                    <a:pt x="46" y="55"/>
                  </a:lnTo>
                  <a:lnTo>
                    <a:pt x="43" y="51"/>
                  </a:lnTo>
                  <a:lnTo>
                    <a:pt x="42" y="48"/>
                  </a:lnTo>
                  <a:lnTo>
                    <a:pt x="41" y="46"/>
                  </a:lnTo>
                  <a:lnTo>
                    <a:pt x="39" y="44"/>
                  </a:lnTo>
                  <a:lnTo>
                    <a:pt x="38" y="43"/>
                  </a:lnTo>
                  <a:lnTo>
                    <a:pt x="36" y="41"/>
                  </a:lnTo>
                  <a:lnTo>
                    <a:pt x="35" y="39"/>
                  </a:lnTo>
                  <a:lnTo>
                    <a:pt x="33" y="37"/>
                  </a:lnTo>
                  <a:lnTo>
                    <a:pt x="31" y="35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1"/>
                  </a:lnTo>
                  <a:lnTo>
                    <a:pt x="24" y="30"/>
                  </a:lnTo>
                  <a:lnTo>
                    <a:pt x="22" y="28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7" y="26"/>
                  </a:lnTo>
                  <a:lnTo>
                    <a:pt x="15" y="25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3" y="44"/>
                  </a:lnTo>
                  <a:lnTo>
                    <a:pt x="4" y="46"/>
                  </a:lnTo>
                  <a:lnTo>
                    <a:pt x="5" y="48"/>
                  </a:lnTo>
                  <a:lnTo>
                    <a:pt x="6" y="49"/>
                  </a:lnTo>
                  <a:lnTo>
                    <a:pt x="6" y="50"/>
                  </a:lnTo>
                  <a:lnTo>
                    <a:pt x="5" y="51"/>
                  </a:lnTo>
                  <a:lnTo>
                    <a:pt x="4" y="52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3" y="55"/>
                  </a:lnTo>
                  <a:lnTo>
                    <a:pt x="2" y="56"/>
                  </a:lnTo>
                  <a:lnTo>
                    <a:pt x="2" y="57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4" y="60"/>
                  </a:lnTo>
                  <a:lnTo>
                    <a:pt x="4" y="61"/>
                  </a:lnTo>
                  <a:lnTo>
                    <a:pt x="5" y="61"/>
                  </a:lnTo>
                  <a:lnTo>
                    <a:pt x="6" y="62"/>
                  </a:lnTo>
                  <a:lnTo>
                    <a:pt x="7" y="62"/>
                  </a:lnTo>
                  <a:lnTo>
                    <a:pt x="8" y="63"/>
                  </a:lnTo>
                  <a:lnTo>
                    <a:pt x="9" y="63"/>
                  </a:lnTo>
                  <a:lnTo>
                    <a:pt x="10" y="63"/>
                  </a:lnTo>
                  <a:lnTo>
                    <a:pt x="11" y="63"/>
                  </a:lnTo>
                  <a:lnTo>
                    <a:pt x="12" y="63"/>
                  </a:lnTo>
                  <a:lnTo>
                    <a:pt x="13" y="63"/>
                  </a:lnTo>
                  <a:lnTo>
                    <a:pt x="14" y="63"/>
                  </a:lnTo>
                  <a:lnTo>
                    <a:pt x="15" y="62"/>
                  </a:lnTo>
                  <a:lnTo>
                    <a:pt x="16" y="62"/>
                  </a:lnTo>
                  <a:lnTo>
                    <a:pt x="17" y="61"/>
                  </a:lnTo>
                  <a:lnTo>
                    <a:pt x="17" y="60"/>
                  </a:lnTo>
                  <a:lnTo>
                    <a:pt x="18" y="59"/>
                  </a:lnTo>
                  <a:lnTo>
                    <a:pt x="18" y="58"/>
                  </a:lnTo>
                  <a:lnTo>
                    <a:pt x="19" y="57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8" y="54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9" name="Freeform 184"/>
            <p:cNvSpPr>
              <a:spLocks/>
            </p:cNvSpPr>
            <p:nvPr/>
          </p:nvSpPr>
          <p:spPr bwMode="auto">
            <a:xfrm>
              <a:off x="3125" y="2448"/>
              <a:ext cx="569" cy="558"/>
            </a:xfrm>
            <a:custGeom>
              <a:avLst/>
              <a:gdLst>
                <a:gd name="T0" fmla="*/ 2147483647 w 120"/>
                <a:gd name="T1" fmla="*/ 2147483647 h 124"/>
                <a:gd name="T2" fmla="*/ 2147483647 w 120"/>
                <a:gd name="T3" fmla="*/ 2147483647 h 124"/>
                <a:gd name="T4" fmla="*/ 2147483647 w 120"/>
                <a:gd name="T5" fmla="*/ 2147483647 h 124"/>
                <a:gd name="T6" fmla="*/ 2147483647 w 120"/>
                <a:gd name="T7" fmla="*/ 2147483647 h 124"/>
                <a:gd name="T8" fmla="*/ 2147483647 w 120"/>
                <a:gd name="T9" fmla="*/ 2147483647 h 124"/>
                <a:gd name="T10" fmla="*/ 2147483647 w 120"/>
                <a:gd name="T11" fmla="*/ 2147483647 h 124"/>
                <a:gd name="T12" fmla="*/ 2147483647 w 120"/>
                <a:gd name="T13" fmla="*/ 2147483647 h 124"/>
                <a:gd name="T14" fmla="*/ 2147483647 w 120"/>
                <a:gd name="T15" fmla="*/ 2147483647 h 124"/>
                <a:gd name="T16" fmla="*/ 2147483647 w 120"/>
                <a:gd name="T17" fmla="*/ 2147483647 h 124"/>
                <a:gd name="T18" fmla="*/ 2147483647 w 120"/>
                <a:gd name="T19" fmla="*/ 2147483647 h 124"/>
                <a:gd name="T20" fmla="*/ 2147483647 w 120"/>
                <a:gd name="T21" fmla="*/ 2147483647 h 124"/>
                <a:gd name="T22" fmla="*/ 2147483647 w 120"/>
                <a:gd name="T23" fmla="*/ 2147483647 h 124"/>
                <a:gd name="T24" fmla="*/ 2147483647 w 120"/>
                <a:gd name="T25" fmla="*/ 2147483647 h 124"/>
                <a:gd name="T26" fmla="*/ 2147483647 w 120"/>
                <a:gd name="T27" fmla="*/ 2147483647 h 124"/>
                <a:gd name="T28" fmla="*/ 2147483647 w 120"/>
                <a:gd name="T29" fmla="*/ 2147483647 h 124"/>
                <a:gd name="T30" fmla="*/ 2147483647 w 120"/>
                <a:gd name="T31" fmla="*/ 2147483647 h 124"/>
                <a:gd name="T32" fmla="*/ 2147483647 w 120"/>
                <a:gd name="T33" fmla="*/ 2147483647 h 124"/>
                <a:gd name="T34" fmla="*/ 2147483647 w 120"/>
                <a:gd name="T35" fmla="*/ 2147483647 h 124"/>
                <a:gd name="T36" fmla="*/ 2147483647 w 120"/>
                <a:gd name="T37" fmla="*/ 2147483647 h 124"/>
                <a:gd name="T38" fmla="*/ 2147483647 w 120"/>
                <a:gd name="T39" fmla="*/ 2147483647 h 124"/>
                <a:gd name="T40" fmla="*/ 2147483647 w 120"/>
                <a:gd name="T41" fmla="*/ 2147483647 h 124"/>
                <a:gd name="T42" fmla="*/ 2147483647 w 120"/>
                <a:gd name="T43" fmla="*/ 2147483647 h 124"/>
                <a:gd name="T44" fmla="*/ 2147483647 w 120"/>
                <a:gd name="T45" fmla="*/ 2147483647 h 124"/>
                <a:gd name="T46" fmla="*/ 2147483647 w 120"/>
                <a:gd name="T47" fmla="*/ 2147483647 h 124"/>
                <a:gd name="T48" fmla="*/ 2147483647 w 120"/>
                <a:gd name="T49" fmla="*/ 2147483647 h 124"/>
                <a:gd name="T50" fmla="*/ 2147483647 w 120"/>
                <a:gd name="T51" fmla="*/ 2147483647 h 124"/>
                <a:gd name="T52" fmla="*/ 2147483647 w 120"/>
                <a:gd name="T53" fmla="*/ 2147483647 h 124"/>
                <a:gd name="T54" fmla="*/ 2147483647 w 120"/>
                <a:gd name="T55" fmla="*/ 2147483647 h 124"/>
                <a:gd name="T56" fmla="*/ 2147483647 w 120"/>
                <a:gd name="T57" fmla="*/ 2147483647 h 124"/>
                <a:gd name="T58" fmla="*/ 2147483647 w 120"/>
                <a:gd name="T59" fmla="*/ 2147483647 h 124"/>
                <a:gd name="T60" fmla="*/ 2147483647 w 120"/>
                <a:gd name="T61" fmla="*/ 2147483647 h 124"/>
                <a:gd name="T62" fmla="*/ 2147483647 w 120"/>
                <a:gd name="T63" fmla="*/ 2147483647 h 124"/>
                <a:gd name="T64" fmla="*/ 2147483647 w 120"/>
                <a:gd name="T65" fmla="*/ 2147483647 h 124"/>
                <a:gd name="T66" fmla="*/ 2147483647 w 120"/>
                <a:gd name="T67" fmla="*/ 2147483647 h 124"/>
                <a:gd name="T68" fmla="*/ 2147483647 w 120"/>
                <a:gd name="T69" fmla="*/ 2147483647 h 124"/>
                <a:gd name="T70" fmla="*/ 2147483647 w 120"/>
                <a:gd name="T71" fmla="*/ 2147483647 h 124"/>
                <a:gd name="T72" fmla="*/ 2147483647 w 120"/>
                <a:gd name="T73" fmla="*/ 0 h 124"/>
                <a:gd name="T74" fmla="*/ 2147483647 w 120"/>
                <a:gd name="T75" fmla="*/ 2147483647 h 124"/>
                <a:gd name="T76" fmla="*/ 2147483647 w 120"/>
                <a:gd name="T77" fmla="*/ 2147483647 h 124"/>
                <a:gd name="T78" fmla="*/ 2147483647 w 120"/>
                <a:gd name="T79" fmla="*/ 2147483647 h 124"/>
                <a:gd name="T80" fmla="*/ 2147483647 w 120"/>
                <a:gd name="T81" fmla="*/ 2147483647 h 124"/>
                <a:gd name="T82" fmla="*/ 2147483647 w 120"/>
                <a:gd name="T83" fmla="*/ 2147483647 h 124"/>
                <a:gd name="T84" fmla="*/ 2147483647 w 120"/>
                <a:gd name="T85" fmla="*/ 2147483647 h 124"/>
                <a:gd name="T86" fmla="*/ 2147483647 w 120"/>
                <a:gd name="T87" fmla="*/ 2147483647 h 124"/>
                <a:gd name="T88" fmla="*/ 2147483647 w 120"/>
                <a:gd name="T89" fmla="*/ 2147483647 h 124"/>
                <a:gd name="T90" fmla="*/ 2147483647 w 120"/>
                <a:gd name="T91" fmla="*/ 2147483647 h 124"/>
                <a:gd name="T92" fmla="*/ 2147483647 w 120"/>
                <a:gd name="T93" fmla="*/ 2147483647 h 124"/>
                <a:gd name="T94" fmla="*/ 2147483647 w 120"/>
                <a:gd name="T95" fmla="*/ 2147483647 h 124"/>
                <a:gd name="T96" fmla="*/ 2147483647 w 120"/>
                <a:gd name="T97" fmla="*/ 2147483647 h 124"/>
                <a:gd name="T98" fmla="*/ 2147483647 w 120"/>
                <a:gd name="T99" fmla="*/ 2147483647 h 124"/>
                <a:gd name="T100" fmla="*/ 2147483647 w 120"/>
                <a:gd name="T101" fmla="*/ 2147483647 h 124"/>
                <a:gd name="T102" fmla="*/ 2147483647 w 120"/>
                <a:gd name="T103" fmla="*/ 2147483647 h 124"/>
                <a:gd name="T104" fmla="*/ 2147483647 w 120"/>
                <a:gd name="T105" fmla="*/ 2147483647 h 124"/>
                <a:gd name="T106" fmla="*/ 2147483647 w 120"/>
                <a:gd name="T107" fmla="*/ 2147483647 h 124"/>
                <a:gd name="T108" fmla="*/ 2147483647 w 120"/>
                <a:gd name="T109" fmla="*/ 2147483647 h 124"/>
                <a:gd name="T110" fmla="*/ 2147483647 w 120"/>
                <a:gd name="T111" fmla="*/ 2147483647 h 1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0"/>
                <a:gd name="T169" fmla="*/ 0 h 124"/>
                <a:gd name="T170" fmla="*/ 120 w 120"/>
                <a:gd name="T171" fmla="*/ 124 h 1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0" h="124">
                  <a:moveTo>
                    <a:pt x="0" y="17"/>
                  </a:moveTo>
                  <a:lnTo>
                    <a:pt x="1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10" y="25"/>
                  </a:lnTo>
                  <a:lnTo>
                    <a:pt x="11" y="26"/>
                  </a:lnTo>
                  <a:lnTo>
                    <a:pt x="11" y="27"/>
                  </a:lnTo>
                  <a:lnTo>
                    <a:pt x="11" y="28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2" y="32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4" y="35"/>
                  </a:lnTo>
                  <a:lnTo>
                    <a:pt x="15" y="36"/>
                  </a:lnTo>
                  <a:lnTo>
                    <a:pt x="15" y="37"/>
                  </a:lnTo>
                  <a:lnTo>
                    <a:pt x="15" y="38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2" y="43"/>
                  </a:lnTo>
                  <a:lnTo>
                    <a:pt x="10" y="43"/>
                  </a:lnTo>
                  <a:lnTo>
                    <a:pt x="9" y="44"/>
                  </a:lnTo>
                  <a:lnTo>
                    <a:pt x="8" y="45"/>
                  </a:lnTo>
                  <a:lnTo>
                    <a:pt x="7" y="45"/>
                  </a:lnTo>
                  <a:lnTo>
                    <a:pt x="5" y="46"/>
                  </a:lnTo>
                  <a:lnTo>
                    <a:pt x="5" y="47"/>
                  </a:lnTo>
                  <a:lnTo>
                    <a:pt x="6" y="51"/>
                  </a:lnTo>
                  <a:lnTo>
                    <a:pt x="7" y="54"/>
                  </a:lnTo>
                  <a:lnTo>
                    <a:pt x="8" y="58"/>
                  </a:lnTo>
                  <a:lnTo>
                    <a:pt x="8" y="62"/>
                  </a:lnTo>
                  <a:lnTo>
                    <a:pt x="9" y="65"/>
                  </a:lnTo>
                  <a:lnTo>
                    <a:pt x="10" y="69"/>
                  </a:lnTo>
                  <a:lnTo>
                    <a:pt x="10" y="73"/>
                  </a:lnTo>
                  <a:lnTo>
                    <a:pt x="10" y="76"/>
                  </a:lnTo>
                  <a:lnTo>
                    <a:pt x="11" y="80"/>
                  </a:lnTo>
                  <a:lnTo>
                    <a:pt x="11" y="84"/>
                  </a:lnTo>
                  <a:lnTo>
                    <a:pt x="11" y="88"/>
                  </a:lnTo>
                  <a:lnTo>
                    <a:pt x="11" y="91"/>
                  </a:lnTo>
                  <a:lnTo>
                    <a:pt x="11" y="95"/>
                  </a:lnTo>
                  <a:lnTo>
                    <a:pt x="11" y="99"/>
                  </a:lnTo>
                  <a:lnTo>
                    <a:pt x="11" y="103"/>
                  </a:lnTo>
                  <a:lnTo>
                    <a:pt x="10" y="106"/>
                  </a:lnTo>
                  <a:lnTo>
                    <a:pt x="10" y="108"/>
                  </a:lnTo>
                  <a:lnTo>
                    <a:pt x="11" y="110"/>
                  </a:lnTo>
                  <a:lnTo>
                    <a:pt x="12" y="118"/>
                  </a:lnTo>
                  <a:lnTo>
                    <a:pt x="12" y="120"/>
                  </a:lnTo>
                  <a:lnTo>
                    <a:pt x="12" y="122"/>
                  </a:lnTo>
                  <a:lnTo>
                    <a:pt x="13" y="122"/>
                  </a:lnTo>
                  <a:lnTo>
                    <a:pt x="14" y="122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7" y="121"/>
                  </a:lnTo>
                  <a:lnTo>
                    <a:pt x="18" y="122"/>
                  </a:lnTo>
                  <a:lnTo>
                    <a:pt x="19" y="122"/>
                  </a:lnTo>
                  <a:lnTo>
                    <a:pt x="20" y="123"/>
                  </a:lnTo>
                  <a:lnTo>
                    <a:pt x="21" y="124"/>
                  </a:lnTo>
                  <a:lnTo>
                    <a:pt x="22" y="124"/>
                  </a:lnTo>
                  <a:lnTo>
                    <a:pt x="22" y="121"/>
                  </a:lnTo>
                  <a:lnTo>
                    <a:pt x="22" y="118"/>
                  </a:lnTo>
                  <a:lnTo>
                    <a:pt x="23" y="114"/>
                  </a:lnTo>
                  <a:lnTo>
                    <a:pt x="23" y="111"/>
                  </a:lnTo>
                  <a:lnTo>
                    <a:pt x="23" y="108"/>
                  </a:lnTo>
                  <a:lnTo>
                    <a:pt x="23" y="104"/>
                  </a:lnTo>
                  <a:lnTo>
                    <a:pt x="24" y="97"/>
                  </a:lnTo>
                  <a:lnTo>
                    <a:pt x="25" y="90"/>
                  </a:lnTo>
                  <a:lnTo>
                    <a:pt x="26" y="83"/>
                  </a:lnTo>
                  <a:lnTo>
                    <a:pt x="27" y="76"/>
                  </a:lnTo>
                  <a:lnTo>
                    <a:pt x="28" y="68"/>
                  </a:lnTo>
                  <a:lnTo>
                    <a:pt x="29" y="65"/>
                  </a:lnTo>
                  <a:lnTo>
                    <a:pt x="30" y="61"/>
                  </a:lnTo>
                  <a:lnTo>
                    <a:pt x="30" y="57"/>
                  </a:lnTo>
                  <a:lnTo>
                    <a:pt x="31" y="54"/>
                  </a:lnTo>
                  <a:lnTo>
                    <a:pt x="32" y="50"/>
                  </a:lnTo>
                  <a:lnTo>
                    <a:pt x="33" y="47"/>
                  </a:lnTo>
                  <a:lnTo>
                    <a:pt x="34" y="44"/>
                  </a:lnTo>
                  <a:lnTo>
                    <a:pt x="35" y="40"/>
                  </a:lnTo>
                  <a:lnTo>
                    <a:pt x="37" y="37"/>
                  </a:lnTo>
                  <a:lnTo>
                    <a:pt x="38" y="34"/>
                  </a:lnTo>
                  <a:lnTo>
                    <a:pt x="39" y="31"/>
                  </a:lnTo>
                  <a:lnTo>
                    <a:pt x="41" y="28"/>
                  </a:lnTo>
                  <a:lnTo>
                    <a:pt x="43" y="25"/>
                  </a:lnTo>
                  <a:lnTo>
                    <a:pt x="44" y="22"/>
                  </a:lnTo>
                  <a:lnTo>
                    <a:pt x="46" y="20"/>
                  </a:lnTo>
                  <a:lnTo>
                    <a:pt x="48" y="17"/>
                  </a:lnTo>
                  <a:lnTo>
                    <a:pt x="49" y="16"/>
                  </a:lnTo>
                  <a:lnTo>
                    <a:pt x="51" y="15"/>
                  </a:lnTo>
                  <a:lnTo>
                    <a:pt x="53" y="12"/>
                  </a:lnTo>
                  <a:lnTo>
                    <a:pt x="54" y="11"/>
                  </a:lnTo>
                  <a:lnTo>
                    <a:pt x="56" y="10"/>
                  </a:lnTo>
                  <a:lnTo>
                    <a:pt x="57" y="9"/>
                  </a:lnTo>
                  <a:lnTo>
                    <a:pt x="58" y="8"/>
                  </a:lnTo>
                  <a:lnTo>
                    <a:pt x="60" y="7"/>
                  </a:lnTo>
                  <a:lnTo>
                    <a:pt x="63" y="5"/>
                  </a:lnTo>
                  <a:lnTo>
                    <a:pt x="65" y="4"/>
                  </a:lnTo>
                  <a:lnTo>
                    <a:pt x="67" y="3"/>
                  </a:lnTo>
                  <a:lnTo>
                    <a:pt x="70" y="2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8" y="1"/>
                  </a:lnTo>
                  <a:lnTo>
                    <a:pt x="80" y="1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6" y="1"/>
                  </a:lnTo>
                  <a:lnTo>
                    <a:pt x="88" y="1"/>
                  </a:lnTo>
                  <a:lnTo>
                    <a:pt x="90" y="1"/>
                  </a:lnTo>
                  <a:lnTo>
                    <a:pt x="92" y="1"/>
                  </a:lnTo>
                  <a:lnTo>
                    <a:pt x="94" y="2"/>
                  </a:lnTo>
                  <a:lnTo>
                    <a:pt x="97" y="2"/>
                  </a:lnTo>
                  <a:lnTo>
                    <a:pt x="96" y="2"/>
                  </a:lnTo>
                  <a:lnTo>
                    <a:pt x="99" y="3"/>
                  </a:lnTo>
                  <a:lnTo>
                    <a:pt x="101" y="4"/>
                  </a:lnTo>
                  <a:lnTo>
                    <a:pt x="102" y="5"/>
                  </a:lnTo>
                  <a:lnTo>
                    <a:pt x="104" y="6"/>
                  </a:lnTo>
                  <a:lnTo>
                    <a:pt x="106" y="8"/>
                  </a:lnTo>
                  <a:lnTo>
                    <a:pt x="107" y="9"/>
                  </a:lnTo>
                  <a:lnTo>
                    <a:pt x="109" y="11"/>
                  </a:lnTo>
                  <a:lnTo>
                    <a:pt x="110" y="12"/>
                  </a:lnTo>
                  <a:lnTo>
                    <a:pt x="111" y="14"/>
                  </a:lnTo>
                  <a:lnTo>
                    <a:pt x="112" y="16"/>
                  </a:lnTo>
                  <a:lnTo>
                    <a:pt x="113" y="18"/>
                  </a:lnTo>
                  <a:lnTo>
                    <a:pt x="114" y="20"/>
                  </a:lnTo>
                  <a:lnTo>
                    <a:pt x="115" y="22"/>
                  </a:lnTo>
                  <a:lnTo>
                    <a:pt x="116" y="24"/>
                  </a:lnTo>
                  <a:lnTo>
                    <a:pt x="117" y="26"/>
                  </a:lnTo>
                  <a:lnTo>
                    <a:pt x="117" y="28"/>
                  </a:lnTo>
                  <a:lnTo>
                    <a:pt x="118" y="30"/>
                  </a:lnTo>
                  <a:lnTo>
                    <a:pt x="118" y="33"/>
                  </a:lnTo>
                  <a:lnTo>
                    <a:pt x="118" y="35"/>
                  </a:lnTo>
                  <a:lnTo>
                    <a:pt x="119" y="37"/>
                  </a:lnTo>
                  <a:lnTo>
                    <a:pt x="119" y="39"/>
                  </a:lnTo>
                  <a:lnTo>
                    <a:pt x="119" y="42"/>
                  </a:lnTo>
                  <a:lnTo>
                    <a:pt x="119" y="44"/>
                  </a:lnTo>
                  <a:lnTo>
                    <a:pt x="119" y="46"/>
                  </a:lnTo>
                  <a:lnTo>
                    <a:pt x="119" y="49"/>
                  </a:lnTo>
                  <a:lnTo>
                    <a:pt x="119" y="51"/>
                  </a:lnTo>
                  <a:lnTo>
                    <a:pt x="119" y="53"/>
                  </a:lnTo>
                  <a:lnTo>
                    <a:pt x="118" y="55"/>
                  </a:lnTo>
                  <a:lnTo>
                    <a:pt x="118" y="58"/>
                  </a:lnTo>
                  <a:lnTo>
                    <a:pt x="118" y="60"/>
                  </a:lnTo>
                  <a:lnTo>
                    <a:pt x="116" y="64"/>
                  </a:lnTo>
                  <a:lnTo>
                    <a:pt x="115" y="68"/>
                  </a:lnTo>
                  <a:lnTo>
                    <a:pt x="113" y="72"/>
                  </a:lnTo>
                  <a:lnTo>
                    <a:pt x="111" y="76"/>
                  </a:lnTo>
                  <a:lnTo>
                    <a:pt x="109" y="79"/>
                  </a:lnTo>
                  <a:lnTo>
                    <a:pt x="107" y="83"/>
                  </a:lnTo>
                  <a:lnTo>
                    <a:pt x="105" y="86"/>
                  </a:lnTo>
                  <a:lnTo>
                    <a:pt x="103" y="89"/>
                  </a:lnTo>
                  <a:lnTo>
                    <a:pt x="100" y="93"/>
                  </a:lnTo>
                  <a:lnTo>
                    <a:pt x="98" y="96"/>
                  </a:lnTo>
                  <a:lnTo>
                    <a:pt x="95" y="99"/>
                  </a:lnTo>
                  <a:lnTo>
                    <a:pt x="92" y="102"/>
                  </a:lnTo>
                  <a:lnTo>
                    <a:pt x="89" y="105"/>
                  </a:lnTo>
                  <a:lnTo>
                    <a:pt x="85" y="107"/>
                  </a:lnTo>
                  <a:lnTo>
                    <a:pt x="82" y="110"/>
                  </a:lnTo>
                  <a:lnTo>
                    <a:pt x="78" y="113"/>
                  </a:lnTo>
                  <a:lnTo>
                    <a:pt x="77" y="113"/>
                  </a:lnTo>
                  <a:lnTo>
                    <a:pt x="76" y="114"/>
                  </a:lnTo>
                  <a:lnTo>
                    <a:pt x="77" y="114"/>
                  </a:lnTo>
                  <a:lnTo>
                    <a:pt x="78" y="114"/>
                  </a:lnTo>
                  <a:lnTo>
                    <a:pt x="79" y="113"/>
                  </a:lnTo>
                  <a:lnTo>
                    <a:pt x="82" y="111"/>
                  </a:lnTo>
                  <a:lnTo>
                    <a:pt x="86" y="108"/>
                  </a:lnTo>
                  <a:lnTo>
                    <a:pt x="89" y="105"/>
                  </a:lnTo>
                  <a:lnTo>
                    <a:pt x="92" y="102"/>
                  </a:lnTo>
                  <a:lnTo>
                    <a:pt x="95" y="99"/>
                  </a:lnTo>
                  <a:lnTo>
                    <a:pt x="98" y="96"/>
                  </a:lnTo>
                  <a:lnTo>
                    <a:pt x="101" y="93"/>
                  </a:lnTo>
                  <a:lnTo>
                    <a:pt x="103" y="90"/>
                  </a:lnTo>
                  <a:lnTo>
                    <a:pt x="105" y="87"/>
                  </a:lnTo>
                  <a:lnTo>
                    <a:pt x="108" y="83"/>
                  </a:lnTo>
                  <a:lnTo>
                    <a:pt x="110" y="80"/>
                  </a:lnTo>
                  <a:lnTo>
                    <a:pt x="110" y="79"/>
                  </a:lnTo>
                  <a:lnTo>
                    <a:pt x="112" y="76"/>
                  </a:lnTo>
                  <a:lnTo>
                    <a:pt x="113" y="72"/>
                  </a:lnTo>
                  <a:lnTo>
                    <a:pt x="115" y="68"/>
                  </a:lnTo>
                  <a:lnTo>
                    <a:pt x="117" y="64"/>
                  </a:lnTo>
                  <a:lnTo>
                    <a:pt x="118" y="60"/>
                  </a:lnTo>
                  <a:lnTo>
                    <a:pt x="119" y="58"/>
                  </a:lnTo>
                  <a:lnTo>
                    <a:pt x="119" y="55"/>
                  </a:lnTo>
                  <a:lnTo>
                    <a:pt x="119" y="53"/>
                  </a:lnTo>
                  <a:lnTo>
                    <a:pt x="119" y="51"/>
                  </a:lnTo>
                  <a:lnTo>
                    <a:pt x="119" y="49"/>
                  </a:lnTo>
                  <a:lnTo>
                    <a:pt x="120" y="46"/>
                  </a:lnTo>
                  <a:lnTo>
                    <a:pt x="120" y="44"/>
                  </a:lnTo>
                  <a:lnTo>
                    <a:pt x="120" y="42"/>
                  </a:lnTo>
                  <a:lnTo>
                    <a:pt x="119" y="39"/>
                  </a:lnTo>
                  <a:lnTo>
                    <a:pt x="119" y="37"/>
                  </a:lnTo>
                  <a:lnTo>
                    <a:pt x="119" y="35"/>
                  </a:lnTo>
                  <a:lnTo>
                    <a:pt x="119" y="32"/>
                  </a:lnTo>
                  <a:lnTo>
                    <a:pt x="118" y="30"/>
                  </a:lnTo>
                  <a:lnTo>
                    <a:pt x="118" y="28"/>
                  </a:lnTo>
                  <a:lnTo>
                    <a:pt x="117" y="26"/>
                  </a:lnTo>
                  <a:lnTo>
                    <a:pt x="116" y="24"/>
                  </a:lnTo>
                  <a:lnTo>
                    <a:pt x="116" y="22"/>
                  </a:lnTo>
                  <a:lnTo>
                    <a:pt x="115" y="20"/>
                  </a:lnTo>
                  <a:lnTo>
                    <a:pt x="114" y="18"/>
                  </a:lnTo>
                  <a:lnTo>
                    <a:pt x="113" y="16"/>
                  </a:lnTo>
                  <a:lnTo>
                    <a:pt x="112" y="14"/>
                  </a:lnTo>
                  <a:lnTo>
                    <a:pt x="111" y="12"/>
                  </a:lnTo>
                  <a:lnTo>
                    <a:pt x="110" y="12"/>
                  </a:lnTo>
                  <a:lnTo>
                    <a:pt x="109" y="11"/>
                  </a:lnTo>
                  <a:lnTo>
                    <a:pt x="109" y="10"/>
                  </a:lnTo>
                  <a:lnTo>
                    <a:pt x="108" y="9"/>
                  </a:lnTo>
                  <a:lnTo>
                    <a:pt x="106" y="7"/>
                  </a:lnTo>
                  <a:lnTo>
                    <a:pt x="105" y="6"/>
                  </a:lnTo>
                  <a:lnTo>
                    <a:pt x="103" y="5"/>
                  </a:lnTo>
                  <a:lnTo>
                    <a:pt x="101" y="4"/>
                  </a:lnTo>
                  <a:lnTo>
                    <a:pt x="99" y="3"/>
                  </a:lnTo>
                  <a:lnTo>
                    <a:pt x="97" y="2"/>
                  </a:lnTo>
                  <a:lnTo>
                    <a:pt x="95" y="1"/>
                  </a:lnTo>
                  <a:lnTo>
                    <a:pt x="92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2" y="1"/>
                  </a:lnTo>
                  <a:lnTo>
                    <a:pt x="70" y="1"/>
                  </a:lnTo>
                  <a:lnTo>
                    <a:pt x="67" y="2"/>
                  </a:lnTo>
                  <a:lnTo>
                    <a:pt x="65" y="3"/>
                  </a:lnTo>
                  <a:lnTo>
                    <a:pt x="62" y="5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9"/>
                  </a:lnTo>
                  <a:lnTo>
                    <a:pt x="55" y="10"/>
                  </a:lnTo>
                  <a:lnTo>
                    <a:pt x="54" y="11"/>
                  </a:lnTo>
                  <a:lnTo>
                    <a:pt x="53" y="12"/>
                  </a:lnTo>
                  <a:lnTo>
                    <a:pt x="50" y="14"/>
                  </a:lnTo>
                  <a:lnTo>
                    <a:pt x="49" y="16"/>
                  </a:lnTo>
                  <a:lnTo>
                    <a:pt x="48" y="17"/>
                  </a:lnTo>
                  <a:lnTo>
                    <a:pt x="46" y="19"/>
                  </a:lnTo>
                  <a:lnTo>
                    <a:pt x="44" y="22"/>
                  </a:lnTo>
                  <a:lnTo>
                    <a:pt x="42" y="25"/>
                  </a:lnTo>
                  <a:lnTo>
                    <a:pt x="41" y="28"/>
                  </a:lnTo>
                  <a:lnTo>
                    <a:pt x="39" y="31"/>
                  </a:lnTo>
                  <a:lnTo>
                    <a:pt x="38" y="34"/>
                  </a:lnTo>
                  <a:lnTo>
                    <a:pt x="36" y="37"/>
                  </a:lnTo>
                  <a:lnTo>
                    <a:pt x="35" y="40"/>
                  </a:lnTo>
                  <a:lnTo>
                    <a:pt x="34" y="43"/>
                  </a:lnTo>
                  <a:lnTo>
                    <a:pt x="33" y="47"/>
                  </a:lnTo>
                  <a:lnTo>
                    <a:pt x="32" y="50"/>
                  </a:lnTo>
                  <a:lnTo>
                    <a:pt x="31" y="54"/>
                  </a:lnTo>
                  <a:lnTo>
                    <a:pt x="30" y="57"/>
                  </a:lnTo>
                  <a:lnTo>
                    <a:pt x="29" y="61"/>
                  </a:lnTo>
                  <a:lnTo>
                    <a:pt x="28" y="65"/>
                  </a:lnTo>
                  <a:lnTo>
                    <a:pt x="27" y="68"/>
                  </a:lnTo>
                  <a:lnTo>
                    <a:pt x="26" y="76"/>
                  </a:lnTo>
                  <a:lnTo>
                    <a:pt x="25" y="83"/>
                  </a:lnTo>
                  <a:lnTo>
                    <a:pt x="24" y="90"/>
                  </a:lnTo>
                  <a:lnTo>
                    <a:pt x="23" y="97"/>
                  </a:lnTo>
                  <a:lnTo>
                    <a:pt x="23" y="104"/>
                  </a:lnTo>
                  <a:lnTo>
                    <a:pt x="22" y="108"/>
                  </a:lnTo>
                  <a:lnTo>
                    <a:pt x="22" y="111"/>
                  </a:lnTo>
                  <a:lnTo>
                    <a:pt x="22" y="114"/>
                  </a:lnTo>
                  <a:lnTo>
                    <a:pt x="22" y="118"/>
                  </a:lnTo>
                  <a:lnTo>
                    <a:pt x="21" y="121"/>
                  </a:lnTo>
                  <a:lnTo>
                    <a:pt x="21" y="124"/>
                  </a:lnTo>
                  <a:lnTo>
                    <a:pt x="22" y="124"/>
                  </a:lnTo>
                  <a:lnTo>
                    <a:pt x="21" y="123"/>
                  </a:lnTo>
                  <a:lnTo>
                    <a:pt x="20" y="123"/>
                  </a:lnTo>
                  <a:lnTo>
                    <a:pt x="19" y="122"/>
                  </a:lnTo>
                  <a:lnTo>
                    <a:pt x="18" y="121"/>
                  </a:lnTo>
                  <a:lnTo>
                    <a:pt x="17" y="121"/>
                  </a:lnTo>
                  <a:lnTo>
                    <a:pt x="16" y="121"/>
                  </a:lnTo>
                  <a:lnTo>
                    <a:pt x="15" y="121"/>
                  </a:lnTo>
                  <a:lnTo>
                    <a:pt x="14" y="121"/>
                  </a:lnTo>
                  <a:lnTo>
                    <a:pt x="13" y="121"/>
                  </a:lnTo>
                  <a:lnTo>
                    <a:pt x="13" y="122"/>
                  </a:lnTo>
                  <a:lnTo>
                    <a:pt x="13" y="120"/>
                  </a:lnTo>
                  <a:lnTo>
                    <a:pt x="12" y="118"/>
                  </a:lnTo>
                  <a:lnTo>
                    <a:pt x="11" y="110"/>
                  </a:lnTo>
                  <a:lnTo>
                    <a:pt x="11" y="108"/>
                  </a:lnTo>
                  <a:lnTo>
                    <a:pt x="11" y="106"/>
                  </a:lnTo>
                  <a:lnTo>
                    <a:pt x="11" y="103"/>
                  </a:lnTo>
                  <a:lnTo>
                    <a:pt x="12" y="99"/>
                  </a:lnTo>
                  <a:lnTo>
                    <a:pt x="12" y="95"/>
                  </a:lnTo>
                  <a:lnTo>
                    <a:pt x="12" y="91"/>
                  </a:lnTo>
                  <a:lnTo>
                    <a:pt x="12" y="88"/>
                  </a:lnTo>
                  <a:lnTo>
                    <a:pt x="12" y="84"/>
                  </a:lnTo>
                  <a:lnTo>
                    <a:pt x="11" y="80"/>
                  </a:lnTo>
                  <a:lnTo>
                    <a:pt x="11" y="76"/>
                  </a:lnTo>
                  <a:lnTo>
                    <a:pt x="11" y="73"/>
                  </a:lnTo>
                  <a:lnTo>
                    <a:pt x="10" y="69"/>
                  </a:lnTo>
                  <a:lnTo>
                    <a:pt x="10" y="65"/>
                  </a:lnTo>
                  <a:lnTo>
                    <a:pt x="9" y="61"/>
                  </a:lnTo>
                  <a:lnTo>
                    <a:pt x="8" y="58"/>
                  </a:lnTo>
                  <a:lnTo>
                    <a:pt x="7" y="54"/>
                  </a:lnTo>
                  <a:lnTo>
                    <a:pt x="6" y="51"/>
                  </a:lnTo>
                  <a:lnTo>
                    <a:pt x="5" y="47"/>
                  </a:lnTo>
                  <a:lnTo>
                    <a:pt x="6" y="46"/>
                  </a:lnTo>
                  <a:lnTo>
                    <a:pt x="5" y="46"/>
                  </a:lnTo>
                  <a:lnTo>
                    <a:pt x="7" y="46"/>
                  </a:lnTo>
                  <a:lnTo>
                    <a:pt x="8" y="45"/>
                  </a:lnTo>
                  <a:lnTo>
                    <a:pt x="10" y="45"/>
                  </a:lnTo>
                  <a:lnTo>
                    <a:pt x="11" y="44"/>
                  </a:lnTo>
                  <a:lnTo>
                    <a:pt x="12" y="43"/>
                  </a:lnTo>
                  <a:lnTo>
                    <a:pt x="13" y="42"/>
                  </a:lnTo>
                  <a:lnTo>
                    <a:pt x="14" y="41"/>
                  </a:lnTo>
                  <a:lnTo>
                    <a:pt x="15" y="40"/>
                  </a:lnTo>
                  <a:lnTo>
                    <a:pt x="15" y="39"/>
                  </a:lnTo>
                  <a:lnTo>
                    <a:pt x="15" y="38"/>
                  </a:lnTo>
                  <a:lnTo>
                    <a:pt x="15" y="37"/>
                  </a:lnTo>
                  <a:lnTo>
                    <a:pt x="15" y="36"/>
                  </a:lnTo>
                  <a:lnTo>
                    <a:pt x="15" y="35"/>
                  </a:lnTo>
                  <a:lnTo>
                    <a:pt x="15" y="34"/>
                  </a:lnTo>
                  <a:lnTo>
                    <a:pt x="14" y="34"/>
                  </a:lnTo>
                  <a:lnTo>
                    <a:pt x="14" y="33"/>
                  </a:lnTo>
                  <a:lnTo>
                    <a:pt x="13" y="32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12" y="31"/>
                  </a:lnTo>
                  <a:lnTo>
                    <a:pt x="12" y="29"/>
                  </a:lnTo>
                  <a:lnTo>
                    <a:pt x="12" y="28"/>
                  </a:lnTo>
                  <a:lnTo>
                    <a:pt x="11" y="27"/>
                  </a:lnTo>
                  <a:lnTo>
                    <a:pt x="11" y="26"/>
                  </a:lnTo>
                  <a:lnTo>
                    <a:pt x="11" y="25"/>
                  </a:lnTo>
                  <a:lnTo>
                    <a:pt x="11" y="24"/>
                  </a:lnTo>
                  <a:lnTo>
                    <a:pt x="10" y="23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0" name="Freeform 185"/>
            <p:cNvSpPr>
              <a:spLocks/>
            </p:cNvSpPr>
            <p:nvPr/>
          </p:nvSpPr>
          <p:spPr bwMode="auto">
            <a:xfrm>
              <a:off x="3395" y="2960"/>
              <a:ext cx="291" cy="585"/>
            </a:xfrm>
            <a:custGeom>
              <a:avLst/>
              <a:gdLst>
                <a:gd name="T0" fmla="*/ 2147483647 w 61"/>
                <a:gd name="T1" fmla="*/ 2147483647 h 130"/>
                <a:gd name="T2" fmla="*/ 2147483647 w 61"/>
                <a:gd name="T3" fmla="*/ 2147483647 h 130"/>
                <a:gd name="T4" fmla="*/ 2147483647 w 61"/>
                <a:gd name="T5" fmla="*/ 2147483647 h 130"/>
                <a:gd name="T6" fmla="*/ 2147483647 w 61"/>
                <a:gd name="T7" fmla="*/ 2147483647 h 130"/>
                <a:gd name="T8" fmla="*/ 2147483647 w 61"/>
                <a:gd name="T9" fmla="*/ 2147483647 h 130"/>
                <a:gd name="T10" fmla="*/ 2147483647 w 61"/>
                <a:gd name="T11" fmla="*/ 2147483647 h 130"/>
                <a:gd name="T12" fmla="*/ 2147483647 w 61"/>
                <a:gd name="T13" fmla="*/ 2147483647 h 130"/>
                <a:gd name="T14" fmla="*/ 2147483647 w 61"/>
                <a:gd name="T15" fmla="*/ 2147483647 h 130"/>
                <a:gd name="T16" fmla="*/ 2147483647 w 61"/>
                <a:gd name="T17" fmla="*/ 2147483647 h 130"/>
                <a:gd name="T18" fmla="*/ 0 w 61"/>
                <a:gd name="T19" fmla="*/ 2147483647 h 130"/>
                <a:gd name="T20" fmla="*/ 2147483647 w 61"/>
                <a:gd name="T21" fmla="*/ 2147483647 h 130"/>
                <a:gd name="T22" fmla="*/ 2147483647 w 61"/>
                <a:gd name="T23" fmla="*/ 2147483647 h 130"/>
                <a:gd name="T24" fmla="*/ 2147483647 w 61"/>
                <a:gd name="T25" fmla="*/ 2147483647 h 130"/>
                <a:gd name="T26" fmla="*/ 2147483647 w 61"/>
                <a:gd name="T27" fmla="*/ 2147483647 h 130"/>
                <a:gd name="T28" fmla="*/ 2147483647 w 61"/>
                <a:gd name="T29" fmla="*/ 2147483647 h 130"/>
                <a:gd name="T30" fmla="*/ 2147483647 w 61"/>
                <a:gd name="T31" fmla="*/ 2147483647 h 130"/>
                <a:gd name="T32" fmla="*/ 2147483647 w 61"/>
                <a:gd name="T33" fmla="*/ 2147483647 h 130"/>
                <a:gd name="T34" fmla="*/ 2147483647 w 61"/>
                <a:gd name="T35" fmla="*/ 2147483647 h 130"/>
                <a:gd name="T36" fmla="*/ 2147483647 w 61"/>
                <a:gd name="T37" fmla="*/ 2147483647 h 130"/>
                <a:gd name="T38" fmla="*/ 2147483647 w 61"/>
                <a:gd name="T39" fmla="*/ 2147483647 h 130"/>
                <a:gd name="T40" fmla="*/ 2147483647 w 61"/>
                <a:gd name="T41" fmla="*/ 2147483647 h 130"/>
                <a:gd name="T42" fmla="*/ 2147483647 w 61"/>
                <a:gd name="T43" fmla="*/ 2147483647 h 130"/>
                <a:gd name="T44" fmla="*/ 2147483647 w 61"/>
                <a:gd name="T45" fmla="*/ 2147483647 h 130"/>
                <a:gd name="T46" fmla="*/ 2147483647 w 61"/>
                <a:gd name="T47" fmla="*/ 2147483647 h 130"/>
                <a:gd name="T48" fmla="*/ 2147483647 w 61"/>
                <a:gd name="T49" fmla="*/ 2147483647 h 130"/>
                <a:gd name="T50" fmla="*/ 2147483647 w 61"/>
                <a:gd name="T51" fmla="*/ 2147483647 h 130"/>
                <a:gd name="T52" fmla="*/ 2147483647 w 61"/>
                <a:gd name="T53" fmla="*/ 2147483647 h 130"/>
                <a:gd name="T54" fmla="*/ 2147483647 w 61"/>
                <a:gd name="T55" fmla="*/ 2147483647 h 130"/>
                <a:gd name="T56" fmla="*/ 2147483647 w 61"/>
                <a:gd name="T57" fmla="*/ 2147483647 h 130"/>
                <a:gd name="T58" fmla="*/ 2147483647 w 61"/>
                <a:gd name="T59" fmla="*/ 2147483647 h 130"/>
                <a:gd name="T60" fmla="*/ 2147483647 w 61"/>
                <a:gd name="T61" fmla="*/ 2147483647 h 130"/>
                <a:gd name="T62" fmla="*/ 2147483647 w 61"/>
                <a:gd name="T63" fmla="*/ 2147483647 h 130"/>
                <a:gd name="T64" fmla="*/ 2147483647 w 61"/>
                <a:gd name="T65" fmla="*/ 2147483647 h 130"/>
                <a:gd name="T66" fmla="*/ 2147483647 w 61"/>
                <a:gd name="T67" fmla="*/ 2147483647 h 130"/>
                <a:gd name="T68" fmla="*/ 2147483647 w 61"/>
                <a:gd name="T69" fmla="*/ 2147483647 h 130"/>
                <a:gd name="T70" fmla="*/ 2147483647 w 61"/>
                <a:gd name="T71" fmla="*/ 2147483647 h 130"/>
                <a:gd name="T72" fmla="*/ 2147483647 w 61"/>
                <a:gd name="T73" fmla="*/ 2147483647 h 130"/>
                <a:gd name="T74" fmla="*/ 2147483647 w 61"/>
                <a:gd name="T75" fmla="*/ 2147483647 h 130"/>
                <a:gd name="T76" fmla="*/ 2147483647 w 61"/>
                <a:gd name="T77" fmla="*/ 2147483647 h 130"/>
                <a:gd name="T78" fmla="*/ 2147483647 w 61"/>
                <a:gd name="T79" fmla="*/ 2147483647 h 130"/>
                <a:gd name="T80" fmla="*/ 2147483647 w 61"/>
                <a:gd name="T81" fmla="*/ 2147483647 h 130"/>
                <a:gd name="T82" fmla="*/ 2147483647 w 61"/>
                <a:gd name="T83" fmla="*/ 2147483647 h 130"/>
                <a:gd name="T84" fmla="*/ 2147483647 w 61"/>
                <a:gd name="T85" fmla="*/ 2147483647 h 130"/>
                <a:gd name="T86" fmla="*/ 2147483647 w 61"/>
                <a:gd name="T87" fmla="*/ 2147483647 h 130"/>
                <a:gd name="T88" fmla="*/ 2147483647 w 61"/>
                <a:gd name="T89" fmla="*/ 2147483647 h 130"/>
                <a:gd name="T90" fmla="*/ 0 w 61"/>
                <a:gd name="T91" fmla="*/ 2147483647 h 130"/>
                <a:gd name="T92" fmla="*/ 2147483647 w 61"/>
                <a:gd name="T93" fmla="*/ 2147483647 h 130"/>
                <a:gd name="T94" fmla="*/ 2147483647 w 61"/>
                <a:gd name="T95" fmla="*/ 2147483647 h 130"/>
                <a:gd name="T96" fmla="*/ 2147483647 w 61"/>
                <a:gd name="T97" fmla="*/ 2147483647 h 130"/>
                <a:gd name="T98" fmla="*/ 2147483647 w 61"/>
                <a:gd name="T99" fmla="*/ 2147483647 h 130"/>
                <a:gd name="T100" fmla="*/ 2147483647 w 61"/>
                <a:gd name="T101" fmla="*/ 2147483647 h 130"/>
                <a:gd name="T102" fmla="*/ 2147483647 w 61"/>
                <a:gd name="T103" fmla="*/ 2147483647 h 130"/>
                <a:gd name="T104" fmla="*/ 2147483647 w 61"/>
                <a:gd name="T105" fmla="*/ 2147483647 h 130"/>
                <a:gd name="T106" fmla="*/ 2147483647 w 61"/>
                <a:gd name="T107" fmla="*/ 2147483647 h 130"/>
                <a:gd name="T108" fmla="*/ 2147483647 w 61"/>
                <a:gd name="T109" fmla="*/ 2147483647 h 130"/>
                <a:gd name="T110" fmla="*/ 2147483647 w 61"/>
                <a:gd name="T111" fmla="*/ 2147483647 h 130"/>
                <a:gd name="T112" fmla="*/ 2147483647 w 61"/>
                <a:gd name="T113" fmla="*/ 0 h 1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130"/>
                <a:gd name="T173" fmla="*/ 61 w 61"/>
                <a:gd name="T174" fmla="*/ 130 h 13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130">
                  <a:moveTo>
                    <a:pt x="19" y="0"/>
                  </a:moveTo>
                  <a:lnTo>
                    <a:pt x="16" y="1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9" y="18"/>
                  </a:lnTo>
                  <a:lnTo>
                    <a:pt x="29" y="20"/>
                  </a:lnTo>
                  <a:lnTo>
                    <a:pt x="28" y="22"/>
                  </a:lnTo>
                  <a:lnTo>
                    <a:pt x="28" y="21"/>
                  </a:lnTo>
                  <a:lnTo>
                    <a:pt x="28" y="23"/>
                  </a:lnTo>
                  <a:lnTo>
                    <a:pt x="27" y="24"/>
                  </a:lnTo>
                  <a:lnTo>
                    <a:pt x="26" y="25"/>
                  </a:lnTo>
                  <a:lnTo>
                    <a:pt x="25" y="26"/>
                  </a:lnTo>
                  <a:lnTo>
                    <a:pt x="24" y="27"/>
                  </a:lnTo>
                  <a:lnTo>
                    <a:pt x="23" y="28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0" y="30"/>
                  </a:lnTo>
                  <a:lnTo>
                    <a:pt x="19" y="30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4" y="31"/>
                  </a:lnTo>
                  <a:lnTo>
                    <a:pt x="11" y="31"/>
                  </a:lnTo>
                  <a:lnTo>
                    <a:pt x="9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5" y="32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4" y="35"/>
                  </a:lnTo>
                  <a:lnTo>
                    <a:pt x="7" y="36"/>
                  </a:lnTo>
                  <a:lnTo>
                    <a:pt x="11" y="37"/>
                  </a:lnTo>
                  <a:lnTo>
                    <a:pt x="14" y="38"/>
                  </a:lnTo>
                  <a:lnTo>
                    <a:pt x="18" y="39"/>
                  </a:lnTo>
                  <a:lnTo>
                    <a:pt x="21" y="40"/>
                  </a:lnTo>
                  <a:lnTo>
                    <a:pt x="24" y="42"/>
                  </a:lnTo>
                  <a:lnTo>
                    <a:pt x="27" y="43"/>
                  </a:lnTo>
                  <a:lnTo>
                    <a:pt x="28" y="44"/>
                  </a:lnTo>
                  <a:lnTo>
                    <a:pt x="30" y="45"/>
                  </a:lnTo>
                  <a:lnTo>
                    <a:pt x="31" y="46"/>
                  </a:lnTo>
                  <a:lnTo>
                    <a:pt x="32" y="47"/>
                  </a:lnTo>
                  <a:lnTo>
                    <a:pt x="34" y="48"/>
                  </a:lnTo>
                  <a:lnTo>
                    <a:pt x="35" y="49"/>
                  </a:lnTo>
                  <a:lnTo>
                    <a:pt x="36" y="50"/>
                  </a:lnTo>
                  <a:lnTo>
                    <a:pt x="37" y="52"/>
                  </a:lnTo>
                  <a:lnTo>
                    <a:pt x="37" y="51"/>
                  </a:lnTo>
                  <a:lnTo>
                    <a:pt x="38" y="53"/>
                  </a:lnTo>
                  <a:lnTo>
                    <a:pt x="39" y="54"/>
                  </a:lnTo>
                  <a:lnTo>
                    <a:pt x="40" y="56"/>
                  </a:lnTo>
                  <a:lnTo>
                    <a:pt x="41" y="57"/>
                  </a:lnTo>
                  <a:lnTo>
                    <a:pt x="42" y="59"/>
                  </a:lnTo>
                  <a:lnTo>
                    <a:pt x="43" y="61"/>
                  </a:lnTo>
                  <a:lnTo>
                    <a:pt x="44" y="63"/>
                  </a:lnTo>
                  <a:lnTo>
                    <a:pt x="45" y="65"/>
                  </a:lnTo>
                  <a:lnTo>
                    <a:pt x="46" y="65"/>
                  </a:lnTo>
                  <a:lnTo>
                    <a:pt x="47" y="66"/>
                  </a:lnTo>
                  <a:lnTo>
                    <a:pt x="48" y="66"/>
                  </a:lnTo>
                  <a:lnTo>
                    <a:pt x="49" y="66"/>
                  </a:lnTo>
                  <a:lnTo>
                    <a:pt x="50" y="65"/>
                  </a:lnTo>
                  <a:lnTo>
                    <a:pt x="51" y="65"/>
                  </a:lnTo>
                  <a:lnTo>
                    <a:pt x="52" y="64"/>
                  </a:lnTo>
                  <a:lnTo>
                    <a:pt x="52" y="63"/>
                  </a:lnTo>
                  <a:lnTo>
                    <a:pt x="53" y="62"/>
                  </a:lnTo>
                  <a:lnTo>
                    <a:pt x="54" y="61"/>
                  </a:lnTo>
                  <a:lnTo>
                    <a:pt x="55" y="59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7" y="54"/>
                  </a:lnTo>
                  <a:lnTo>
                    <a:pt x="58" y="53"/>
                  </a:lnTo>
                  <a:lnTo>
                    <a:pt x="58" y="52"/>
                  </a:lnTo>
                  <a:lnTo>
                    <a:pt x="59" y="52"/>
                  </a:lnTo>
                  <a:lnTo>
                    <a:pt x="59" y="51"/>
                  </a:lnTo>
                  <a:lnTo>
                    <a:pt x="60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0" y="55"/>
                  </a:lnTo>
                  <a:lnTo>
                    <a:pt x="59" y="57"/>
                  </a:lnTo>
                  <a:lnTo>
                    <a:pt x="59" y="59"/>
                  </a:lnTo>
                  <a:lnTo>
                    <a:pt x="58" y="61"/>
                  </a:lnTo>
                  <a:lnTo>
                    <a:pt x="58" y="63"/>
                  </a:lnTo>
                  <a:lnTo>
                    <a:pt x="57" y="65"/>
                  </a:lnTo>
                  <a:lnTo>
                    <a:pt x="56" y="67"/>
                  </a:lnTo>
                  <a:lnTo>
                    <a:pt x="55" y="69"/>
                  </a:lnTo>
                  <a:lnTo>
                    <a:pt x="54" y="71"/>
                  </a:lnTo>
                  <a:lnTo>
                    <a:pt x="53" y="73"/>
                  </a:lnTo>
                  <a:lnTo>
                    <a:pt x="52" y="75"/>
                  </a:lnTo>
                  <a:lnTo>
                    <a:pt x="51" y="76"/>
                  </a:lnTo>
                  <a:lnTo>
                    <a:pt x="50" y="77"/>
                  </a:lnTo>
                  <a:lnTo>
                    <a:pt x="48" y="78"/>
                  </a:lnTo>
                  <a:lnTo>
                    <a:pt x="48" y="80"/>
                  </a:lnTo>
                  <a:lnTo>
                    <a:pt x="48" y="82"/>
                  </a:lnTo>
                  <a:lnTo>
                    <a:pt x="48" y="85"/>
                  </a:lnTo>
                  <a:lnTo>
                    <a:pt x="48" y="87"/>
                  </a:lnTo>
                  <a:lnTo>
                    <a:pt x="48" y="89"/>
                  </a:lnTo>
                  <a:lnTo>
                    <a:pt x="47" y="91"/>
                  </a:lnTo>
                  <a:lnTo>
                    <a:pt x="47" y="94"/>
                  </a:lnTo>
                  <a:lnTo>
                    <a:pt x="47" y="96"/>
                  </a:lnTo>
                  <a:lnTo>
                    <a:pt x="46" y="99"/>
                  </a:lnTo>
                  <a:lnTo>
                    <a:pt x="46" y="101"/>
                  </a:lnTo>
                  <a:lnTo>
                    <a:pt x="45" y="103"/>
                  </a:lnTo>
                  <a:lnTo>
                    <a:pt x="44" y="105"/>
                  </a:lnTo>
                  <a:lnTo>
                    <a:pt x="44" y="107"/>
                  </a:lnTo>
                  <a:lnTo>
                    <a:pt x="42" y="110"/>
                  </a:lnTo>
                  <a:lnTo>
                    <a:pt x="42" y="109"/>
                  </a:lnTo>
                  <a:lnTo>
                    <a:pt x="42" y="110"/>
                  </a:lnTo>
                  <a:lnTo>
                    <a:pt x="41" y="111"/>
                  </a:lnTo>
                  <a:lnTo>
                    <a:pt x="41" y="112"/>
                  </a:lnTo>
                  <a:lnTo>
                    <a:pt x="40" y="113"/>
                  </a:lnTo>
                  <a:lnTo>
                    <a:pt x="39" y="114"/>
                  </a:lnTo>
                  <a:lnTo>
                    <a:pt x="39" y="115"/>
                  </a:lnTo>
                  <a:lnTo>
                    <a:pt x="39" y="116"/>
                  </a:lnTo>
                  <a:lnTo>
                    <a:pt x="40" y="115"/>
                  </a:lnTo>
                  <a:lnTo>
                    <a:pt x="41" y="114"/>
                  </a:lnTo>
                  <a:lnTo>
                    <a:pt x="41" y="115"/>
                  </a:lnTo>
                  <a:lnTo>
                    <a:pt x="41" y="114"/>
                  </a:lnTo>
                  <a:lnTo>
                    <a:pt x="42" y="114"/>
                  </a:lnTo>
                  <a:lnTo>
                    <a:pt x="43" y="114"/>
                  </a:lnTo>
                  <a:lnTo>
                    <a:pt x="43" y="115"/>
                  </a:lnTo>
                  <a:lnTo>
                    <a:pt x="44" y="115"/>
                  </a:lnTo>
                  <a:lnTo>
                    <a:pt x="45" y="116"/>
                  </a:lnTo>
                  <a:lnTo>
                    <a:pt x="45" y="117"/>
                  </a:lnTo>
                  <a:lnTo>
                    <a:pt x="46" y="118"/>
                  </a:lnTo>
                  <a:lnTo>
                    <a:pt x="47" y="120"/>
                  </a:lnTo>
                  <a:lnTo>
                    <a:pt x="48" y="122"/>
                  </a:lnTo>
                  <a:lnTo>
                    <a:pt x="49" y="123"/>
                  </a:lnTo>
                  <a:lnTo>
                    <a:pt x="49" y="125"/>
                  </a:lnTo>
                  <a:lnTo>
                    <a:pt x="50" y="127"/>
                  </a:lnTo>
                  <a:lnTo>
                    <a:pt x="50" y="128"/>
                  </a:lnTo>
                  <a:lnTo>
                    <a:pt x="50" y="129"/>
                  </a:lnTo>
                  <a:lnTo>
                    <a:pt x="51" y="129"/>
                  </a:lnTo>
                  <a:lnTo>
                    <a:pt x="51" y="130"/>
                  </a:lnTo>
                  <a:lnTo>
                    <a:pt x="51" y="129"/>
                  </a:lnTo>
                  <a:lnTo>
                    <a:pt x="51" y="128"/>
                  </a:lnTo>
                  <a:lnTo>
                    <a:pt x="50" y="126"/>
                  </a:lnTo>
                  <a:lnTo>
                    <a:pt x="50" y="125"/>
                  </a:lnTo>
                  <a:lnTo>
                    <a:pt x="49" y="123"/>
                  </a:lnTo>
                  <a:lnTo>
                    <a:pt x="48" y="121"/>
                  </a:lnTo>
                  <a:lnTo>
                    <a:pt x="48" y="120"/>
                  </a:lnTo>
                  <a:lnTo>
                    <a:pt x="47" y="118"/>
                  </a:lnTo>
                  <a:lnTo>
                    <a:pt x="46" y="117"/>
                  </a:lnTo>
                  <a:lnTo>
                    <a:pt x="46" y="116"/>
                  </a:lnTo>
                  <a:lnTo>
                    <a:pt x="45" y="116"/>
                  </a:lnTo>
                  <a:lnTo>
                    <a:pt x="45" y="115"/>
                  </a:lnTo>
                  <a:lnTo>
                    <a:pt x="44" y="115"/>
                  </a:lnTo>
                  <a:lnTo>
                    <a:pt x="44" y="114"/>
                  </a:lnTo>
                  <a:lnTo>
                    <a:pt x="43" y="114"/>
                  </a:lnTo>
                  <a:lnTo>
                    <a:pt x="42" y="114"/>
                  </a:lnTo>
                  <a:lnTo>
                    <a:pt x="41" y="114"/>
                  </a:lnTo>
                  <a:lnTo>
                    <a:pt x="40" y="114"/>
                  </a:lnTo>
                  <a:lnTo>
                    <a:pt x="39" y="115"/>
                  </a:lnTo>
                  <a:lnTo>
                    <a:pt x="40" y="115"/>
                  </a:lnTo>
                  <a:lnTo>
                    <a:pt x="40" y="114"/>
                  </a:lnTo>
                  <a:lnTo>
                    <a:pt x="40" y="115"/>
                  </a:lnTo>
                  <a:lnTo>
                    <a:pt x="40" y="114"/>
                  </a:lnTo>
                  <a:lnTo>
                    <a:pt x="40" y="113"/>
                  </a:lnTo>
                  <a:lnTo>
                    <a:pt x="41" y="112"/>
                  </a:lnTo>
                  <a:lnTo>
                    <a:pt x="42" y="112"/>
                  </a:lnTo>
                  <a:lnTo>
                    <a:pt x="42" y="111"/>
                  </a:lnTo>
                  <a:lnTo>
                    <a:pt x="43" y="110"/>
                  </a:lnTo>
                  <a:lnTo>
                    <a:pt x="44" y="108"/>
                  </a:lnTo>
                  <a:lnTo>
                    <a:pt x="45" y="106"/>
                  </a:lnTo>
                  <a:lnTo>
                    <a:pt x="46" y="103"/>
                  </a:lnTo>
                  <a:lnTo>
                    <a:pt x="46" y="101"/>
                  </a:lnTo>
                  <a:lnTo>
                    <a:pt x="47" y="99"/>
                  </a:lnTo>
                  <a:lnTo>
                    <a:pt x="47" y="96"/>
                  </a:lnTo>
                  <a:lnTo>
                    <a:pt x="48" y="94"/>
                  </a:lnTo>
                  <a:lnTo>
                    <a:pt x="48" y="92"/>
                  </a:lnTo>
                  <a:lnTo>
                    <a:pt x="48" y="89"/>
                  </a:lnTo>
                  <a:lnTo>
                    <a:pt x="48" y="87"/>
                  </a:lnTo>
                  <a:lnTo>
                    <a:pt x="48" y="85"/>
                  </a:lnTo>
                  <a:lnTo>
                    <a:pt x="49" y="82"/>
                  </a:lnTo>
                  <a:lnTo>
                    <a:pt x="49" y="80"/>
                  </a:lnTo>
                  <a:lnTo>
                    <a:pt x="49" y="79"/>
                  </a:lnTo>
                  <a:lnTo>
                    <a:pt x="50" y="78"/>
                  </a:lnTo>
                  <a:lnTo>
                    <a:pt x="51" y="76"/>
                  </a:lnTo>
                  <a:lnTo>
                    <a:pt x="52" y="75"/>
                  </a:lnTo>
                  <a:lnTo>
                    <a:pt x="53" y="75"/>
                  </a:lnTo>
                  <a:lnTo>
                    <a:pt x="54" y="73"/>
                  </a:lnTo>
                  <a:lnTo>
                    <a:pt x="55" y="71"/>
                  </a:lnTo>
                  <a:lnTo>
                    <a:pt x="56" y="70"/>
                  </a:lnTo>
                  <a:lnTo>
                    <a:pt x="57" y="68"/>
                  </a:lnTo>
                  <a:lnTo>
                    <a:pt x="58" y="66"/>
                  </a:lnTo>
                  <a:lnTo>
                    <a:pt x="58" y="64"/>
                  </a:lnTo>
                  <a:lnTo>
                    <a:pt x="59" y="62"/>
                  </a:lnTo>
                  <a:lnTo>
                    <a:pt x="60" y="60"/>
                  </a:lnTo>
                  <a:lnTo>
                    <a:pt x="60" y="57"/>
                  </a:lnTo>
                  <a:lnTo>
                    <a:pt x="60" y="55"/>
                  </a:lnTo>
                  <a:lnTo>
                    <a:pt x="61" y="54"/>
                  </a:lnTo>
                  <a:lnTo>
                    <a:pt x="61" y="52"/>
                  </a:lnTo>
                  <a:lnTo>
                    <a:pt x="61" y="50"/>
                  </a:lnTo>
                  <a:lnTo>
                    <a:pt x="60" y="50"/>
                  </a:lnTo>
                  <a:lnTo>
                    <a:pt x="59" y="50"/>
                  </a:lnTo>
                  <a:lnTo>
                    <a:pt x="58" y="51"/>
                  </a:lnTo>
                  <a:lnTo>
                    <a:pt x="58" y="52"/>
                  </a:lnTo>
                  <a:lnTo>
                    <a:pt x="57" y="53"/>
                  </a:lnTo>
                  <a:lnTo>
                    <a:pt x="57" y="54"/>
                  </a:lnTo>
                  <a:lnTo>
                    <a:pt x="56" y="56"/>
                  </a:lnTo>
                  <a:lnTo>
                    <a:pt x="55" y="57"/>
                  </a:lnTo>
                  <a:lnTo>
                    <a:pt x="54" y="59"/>
                  </a:lnTo>
                  <a:lnTo>
                    <a:pt x="54" y="60"/>
                  </a:lnTo>
                  <a:lnTo>
                    <a:pt x="53" y="62"/>
                  </a:lnTo>
                  <a:lnTo>
                    <a:pt x="52" y="63"/>
                  </a:lnTo>
                  <a:lnTo>
                    <a:pt x="51" y="64"/>
                  </a:lnTo>
                  <a:lnTo>
                    <a:pt x="50" y="64"/>
                  </a:lnTo>
                  <a:lnTo>
                    <a:pt x="51" y="64"/>
                  </a:lnTo>
                  <a:lnTo>
                    <a:pt x="50" y="65"/>
                  </a:lnTo>
                  <a:lnTo>
                    <a:pt x="49" y="65"/>
                  </a:lnTo>
                  <a:lnTo>
                    <a:pt x="48" y="65"/>
                  </a:lnTo>
                  <a:lnTo>
                    <a:pt x="47" y="66"/>
                  </a:lnTo>
                  <a:lnTo>
                    <a:pt x="46" y="65"/>
                  </a:lnTo>
                  <a:lnTo>
                    <a:pt x="46" y="64"/>
                  </a:lnTo>
                  <a:lnTo>
                    <a:pt x="45" y="62"/>
                  </a:lnTo>
                  <a:lnTo>
                    <a:pt x="44" y="60"/>
                  </a:lnTo>
                  <a:lnTo>
                    <a:pt x="43" y="59"/>
                  </a:lnTo>
                  <a:lnTo>
                    <a:pt x="42" y="57"/>
                  </a:lnTo>
                  <a:lnTo>
                    <a:pt x="41" y="55"/>
                  </a:lnTo>
                  <a:lnTo>
                    <a:pt x="40" y="54"/>
                  </a:lnTo>
                  <a:lnTo>
                    <a:pt x="39" y="52"/>
                  </a:lnTo>
                  <a:lnTo>
                    <a:pt x="38" y="51"/>
                  </a:lnTo>
                  <a:lnTo>
                    <a:pt x="36" y="50"/>
                  </a:lnTo>
                  <a:lnTo>
                    <a:pt x="35" y="49"/>
                  </a:lnTo>
                  <a:lnTo>
                    <a:pt x="34" y="47"/>
                  </a:lnTo>
                  <a:lnTo>
                    <a:pt x="33" y="46"/>
                  </a:lnTo>
                  <a:lnTo>
                    <a:pt x="31" y="45"/>
                  </a:lnTo>
                  <a:lnTo>
                    <a:pt x="30" y="44"/>
                  </a:lnTo>
                  <a:lnTo>
                    <a:pt x="29" y="44"/>
                  </a:lnTo>
                  <a:lnTo>
                    <a:pt x="27" y="43"/>
                  </a:lnTo>
                  <a:lnTo>
                    <a:pt x="24" y="41"/>
                  </a:lnTo>
                  <a:lnTo>
                    <a:pt x="21" y="40"/>
                  </a:lnTo>
                  <a:lnTo>
                    <a:pt x="18" y="39"/>
                  </a:lnTo>
                  <a:lnTo>
                    <a:pt x="15" y="38"/>
                  </a:lnTo>
                  <a:lnTo>
                    <a:pt x="11" y="37"/>
                  </a:lnTo>
                  <a:lnTo>
                    <a:pt x="8" y="36"/>
                  </a:lnTo>
                  <a:lnTo>
                    <a:pt x="4" y="35"/>
                  </a:lnTo>
                  <a:lnTo>
                    <a:pt x="0" y="34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9" y="32"/>
                  </a:lnTo>
                  <a:lnTo>
                    <a:pt x="11" y="32"/>
                  </a:lnTo>
                  <a:lnTo>
                    <a:pt x="14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7" y="24"/>
                  </a:lnTo>
                  <a:lnTo>
                    <a:pt x="28" y="23"/>
                  </a:lnTo>
                  <a:lnTo>
                    <a:pt x="29" y="22"/>
                  </a:lnTo>
                  <a:lnTo>
                    <a:pt x="29" y="20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7" y="10"/>
                  </a:lnTo>
                  <a:lnTo>
                    <a:pt x="27" y="9"/>
                  </a:lnTo>
                  <a:lnTo>
                    <a:pt x="26" y="9"/>
                  </a:lnTo>
                  <a:lnTo>
                    <a:pt x="25" y="8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1" name="Freeform 186"/>
            <p:cNvSpPr>
              <a:spLocks/>
            </p:cNvSpPr>
            <p:nvPr/>
          </p:nvSpPr>
          <p:spPr bwMode="auto">
            <a:xfrm>
              <a:off x="3519" y="3545"/>
              <a:ext cx="257" cy="348"/>
            </a:xfrm>
            <a:custGeom>
              <a:avLst/>
              <a:gdLst>
                <a:gd name="T0" fmla="*/ 2147483647 w 54"/>
                <a:gd name="T1" fmla="*/ 2147483647 h 77"/>
                <a:gd name="T2" fmla="*/ 2147483647 w 54"/>
                <a:gd name="T3" fmla="*/ 2147483647 h 77"/>
                <a:gd name="T4" fmla="*/ 2147483647 w 54"/>
                <a:gd name="T5" fmla="*/ 2147483647 h 77"/>
                <a:gd name="T6" fmla="*/ 2147483647 w 54"/>
                <a:gd name="T7" fmla="*/ 2147483647 h 77"/>
                <a:gd name="T8" fmla="*/ 2147483647 w 54"/>
                <a:gd name="T9" fmla="*/ 2147483647 h 77"/>
                <a:gd name="T10" fmla="*/ 2147483647 w 54"/>
                <a:gd name="T11" fmla="*/ 2147483647 h 77"/>
                <a:gd name="T12" fmla="*/ 2147483647 w 54"/>
                <a:gd name="T13" fmla="*/ 2147483647 h 77"/>
                <a:gd name="T14" fmla="*/ 2147483647 w 54"/>
                <a:gd name="T15" fmla="*/ 2147483647 h 77"/>
                <a:gd name="T16" fmla="*/ 2147483647 w 54"/>
                <a:gd name="T17" fmla="*/ 2147483647 h 77"/>
                <a:gd name="T18" fmla="*/ 2147483647 w 54"/>
                <a:gd name="T19" fmla="*/ 2147483647 h 77"/>
                <a:gd name="T20" fmla="*/ 2147483647 w 54"/>
                <a:gd name="T21" fmla="*/ 2147483647 h 77"/>
                <a:gd name="T22" fmla="*/ 2147483647 w 54"/>
                <a:gd name="T23" fmla="*/ 2147483647 h 77"/>
                <a:gd name="T24" fmla="*/ 2147483647 w 54"/>
                <a:gd name="T25" fmla="*/ 2147483647 h 77"/>
                <a:gd name="T26" fmla="*/ 2147483647 w 54"/>
                <a:gd name="T27" fmla="*/ 2147483647 h 77"/>
                <a:gd name="T28" fmla="*/ 2147483647 w 54"/>
                <a:gd name="T29" fmla="*/ 2147483647 h 77"/>
                <a:gd name="T30" fmla="*/ 2147483647 w 54"/>
                <a:gd name="T31" fmla="*/ 2147483647 h 77"/>
                <a:gd name="T32" fmla="*/ 2147483647 w 54"/>
                <a:gd name="T33" fmla="*/ 2147483647 h 77"/>
                <a:gd name="T34" fmla="*/ 2147483647 w 54"/>
                <a:gd name="T35" fmla="*/ 2147483647 h 77"/>
                <a:gd name="T36" fmla="*/ 2147483647 w 54"/>
                <a:gd name="T37" fmla="*/ 2147483647 h 77"/>
                <a:gd name="T38" fmla="*/ 2147483647 w 54"/>
                <a:gd name="T39" fmla="*/ 2147483647 h 77"/>
                <a:gd name="T40" fmla="*/ 2147483647 w 54"/>
                <a:gd name="T41" fmla="*/ 2147483647 h 77"/>
                <a:gd name="T42" fmla="*/ 2147483647 w 54"/>
                <a:gd name="T43" fmla="*/ 2147483647 h 77"/>
                <a:gd name="T44" fmla="*/ 2147483647 w 54"/>
                <a:gd name="T45" fmla="*/ 2147483647 h 77"/>
                <a:gd name="T46" fmla="*/ 2147483647 w 54"/>
                <a:gd name="T47" fmla="*/ 2147483647 h 77"/>
                <a:gd name="T48" fmla="*/ 2147483647 w 54"/>
                <a:gd name="T49" fmla="*/ 2147483647 h 77"/>
                <a:gd name="T50" fmla="*/ 2147483647 w 54"/>
                <a:gd name="T51" fmla="*/ 2147483647 h 77"/>
                <a:gd name="T52" fmla="*/ 2147483647 w 54"/>
                <a:gd name="T53" fmla="*/ 2147483647 h 77"/>
                <a:gd name="T54" fmla="*/ 2147483647 w 54"/>
                <a:gd name="T55" fmla="*/ 2147483647 h 77"/>
                <a:gd name="T56" fmla="*/ 2147483647 w 54"/>
                <a:gd name="T57" fmla="*/ 2147483647 h 77"/>
                <a:gd name="T58" fmla="*/ 2147483647 w 54"/>
                <a:gd name="T59" fmla="*/ 2147483647 h 77"/>
                <a:gd name="T60" fmla="*/ 2147483647 w 54"/>
                <a:gd name="T61" fmla="*/ 2147483647 h 77"/>
                <a:gd name="T62" fmla="*/ 2147483647 w 54"/>
                <a:gd name="T63" fmla="*/ 2147483647 h 77"/>
                <a:gd name="T64" fmla="*/ 2147483647 w 54"/>
                <a:gd name="T65" fmla="*/ 2147483647 h 77"/>
                <a:gd name="T66" fmla="*/ 2147483647 w 54"/>
                <a:gd name="T67" fmla="*/ 2147483647 h 77"/>
                <a:gd name="T68" fmla="*/ 2147483647 w 54"/>
                <a:gd name="T69" fmla="*/ 2147483647 h 77"/>
                <a:gd name="T70" fmla="*/ 2147483647 w 54"/>
                <a:gd name="T71" fmla="*/ 2147483647 h 77"/>
                <a:gd name="T72" fmla="*/ 2147483647 w 54"/>
                <a:gd name="T73" fmla="*/ 2147483647 h 77"/>
                <a:gd name="T74" fmla="*/ 2147483647 w 54"/>
                <a:gd name="T75" fmla="*/ 2147483647 h 77"/>
                <a:gd name="T76" fmla="*/ 2147483647 w 54"/>
                <a:gd name="T77" fmla="*/ 2147483647 h 77"/>
                <a:gd name="T78" fmla="*/ 2147483647 w 54"/>
                <a:gd name="T79" fmla="*/ 2147483647 h 77"/>
                <a:gd name="T80" fmla="*/ 2147483647 w 54"/>
                <a:gd name="T81" fmla="*/ 2147483647 h 77"/>
                <a:gd name="T82" fmla="*/ 2147483647 w 54"/>
                <a:gd name="T83" fmla="*/ 2147483647 h 77"/>
                <a:gd name="T84" fmla="*/ 2147483647 w 54"/>
                <a:gd name="T85" fmla="*/ 2147483647 h 77"/>
                <a:gd name="T86" fmla="*/ 2147483647 w 54"/>
                <a:gd name="T87" fmla="*/ 2147483647 h 77"/>
                <a:gd name="T88" fmla="*/ 2147483647 w 54"/>
                <a:gd name="T89" fmla="*/ 2147483647 h 77"/>
                <a:gd name="T90" fmla="*/ 2147483647 w 54"/>
                <a:gd name="T91" fmla="*/ 2147483647 h 77"/>
                <a:gd name="T92" fmla="*/ 2147483647 w 54"/>
                <a:gd name="T93" fmla="*/ 2147483647 h 77"/>
                <a:gd name="T94" fmla="*/ 2147483647 w 54"/>
                <a:gd name="T95" fmla="*/ 2147483647 h 77"/>
                <a:gd name="T96" fmla="*/ 2147483647 w 54"/>
                <a:gd name="T97" fmla="*/ 2147483647 h 77"/>
                <a:gd name="T98" fmla="*/ 2147483647 w 54"/>
                <a:gd name="T99" fmla="*/ 2147483647 h 77"/>
                <a:gd name="T100" fmla="*/ 2147483647 w 54"/>
                <a:gd name="T101" fmla="*/ 2147483647 h 7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4"/>
                <a:gd name="T154" fmla="*/ 0 h 77"/>
                <a:gd name="T155" fmla="*/ 54 w 54"/>
                <a:gd name="T156" fmla="*/ 77 h 7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4" h="77">
                  <a:moveTo>
                    <a:pt x="25" y="0"/>
                  </a:moveTo>
                  <a:lnTo>
                    <a:pt x="25" y="1"/>
                  </a:lnTo>
                  <a:lnTo>
                    <a:pt x="27" y="3"/>
                  </a:lnTo>
                  <a:lnTo>
                    <a:pt x="29" y="5"/>
                  </a:lnTo>
                  <a:lnTo>
                    <a:pt x="31" y="7"/>
                  </a:lnTo>
                  <a:lnTo>
                    <a:pt x="34" y="10"/>
                  </a:lnTo>
                  <a:lnTo>
                    <a:pt x="36" y="12"/>
                  </a:lnTo>
                  <a:lnTo>
                    <a:pt x="39" y="15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5" y="22"/>
                  </a:lnTo>
                  <a:lnTo>
                    <a:pt x="46" y="24"/>
                  </a:lnTo>
                  <a:lnTo>
                    <a:pt x="48" y="27"/>
                  </a:lnTo>
                  <a:lnTo>
                    <a:pt x="48" y="28"/>
                  </a:lnTo>
                  <a:lnTo>
                    <a:pt x="49" y="29"/>
                  </a:lnTo>
                  <a:lnTo>
                    <a:pt x="50" y="30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51" y="33"/>
                  </a:lnTo>
                  <a:lnTo>
                    <a:pt x="51" y="35"/>
                  </a:lnTo>
                  <a:lnTo>
                    <a:pt x="52" y="37"/>
                  </a:lnTo>
                  <a:lnTo>
                    <a:pt x="52" y="39"/>
                  </a:lnTo>
                  <a:lnTo>
                    <a:pt x="53" y="41"/>
                  </a:lnTo>
                  <a:lnTo>
                    <a:pt x="53" y="43"/>
                  </a:lnTo>
                  <a:lnTo>
                    <a:pt x="53" y="45"/>
                  </a:lnTo>
                  <a:lnTo>
                    <a:pt x="53" y="47"/>
                  </a:lnTo>
                  <a:lnTo>
                    <a:pt x="54" y="49"/>
                  </a:lnTo>
                  <a:lnTo>
                    <a:pt x="54" y="51"/>
                  </a:lnTo>
                  <a:lnTo>
                    <a:pt x="53" y="53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2" y="58"/>
                  </a:lnTo>
                  <a:lnTo>
                    <a:pt x="52" y="60"/>
                  </a:lnTo>
                  <a:lnTo>
                    <a:pt x="51" y="61"/>
                  </a:lnTo>
                  <a:lnTo>
                    <a:pt x="50" y="62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6" y="65"/>
                  </a:lnTo>
                  <a:lnTo>
                    <a:pt x="45" y="66"/>
                  </a:lnTo>
                  <a:lnTo>
                    <a:pt x="43" y="66"/>
                  </a:lnTo>
                  <a:lnTo>
                    <a:pt x="42" y="66"/>
                  </a:lnTo>
                  <a:lnTo>
                    <a:pt x="40" y="66"/>
                  </a:lnTo>
                  <a:lnTo>
                    <a:pt x="39" y="67"/>
                  </a:lnTo>
                  <a:lnTo>
                    <a:pt x="37" y="66"/>
                  </a:lnTo>
                  <a:lnTo>
                    <a:pt x="36" y="66"/>
                  </a:lnTo>
                  <a:lnTo>
                    <a:pt x="34" y="66"/>
                  </a:lnTo>
                  <a:lnTo>
                    <a:pt x="33" y="66"/>
                  </a:lnTo>
                  <a:lnTo>
                    <a:pt x="31" y="65"/>
                  </a:lnTo>
                  <a:lnTo>
                    <a:pt x="30" y="64"/>
                  </a:lnTo>
                  <a:lnTo>
                    <a:pt x="29" y="64"/>
                  </a:lnTo>
                  <a:lnTo>
                    <a:pt x="27" y="63"/>
                  </a:lnTo>
                  <a:lnTo>
                    <a:pt x="26" y="62"/>
                  </a:lnTo>
                  <a:lnTo>
                    <a:pt x="24" y="61"/>
                  </a:lnTo>
                  <a:lnTo>
                    <a:pt x="23" y="60"/>
                  </a:lnTo>
                  <a:lnTo>
                    <a:pt x="22" y="59"/>
                  </a:lnTo>
                  <a:lnTo>
                    <a:pt x="20" y="58"/>
                  </a:lnTo>
                  <a:lnTo>
                    <a:pt x="19" y="57"/>
                  </a:lnTo>
                  <a:lnTo>
                    <a:pt x="18" y="56"/>
                  </a:lnTo>
                  <a:lnTo>
                    <a:pt x="17" y="55"/>
                  </a:lnTo>
                  <a:lnTo>
                    <a:pt x="16" y="54"/>
                  </a:lnTo>
                  <a:lnTo>
                    <a:pt x="15" y="53"/>
                  </a:lnTo>
                  <a:lnTo>
                    <a:pt x="14" y="51"/>
                  </a:lnTo>
                  <a:lnTo>
                    <a:pt x="13" y="50"/>
                  </a:lnTo>
                  <a:lnTo>
                    <a:pt x="12" y="49"/>
                  </a:lnTo>
                  <a:lnTo>
                    <a:pt x="11" y="48"/>
                  </a:lnTo>
                  <a:lnTo>
                    <a:pt x="11" y="46"/>
                  </a:lnTo>
                  <a:lnTo>
                    <a:pt x="10" y="46"/>
                  </a:lnTo>
                  <a:lnTo>
                    <a:pt x="10" y="49"/>
                  </a:lnTo>
                  <a:lnTo>
                    <a:pt x="10" y="51"/>
                  </a:lnTo>
                  <a:lnTo>
                    <a:pt x="10" y="53"/>
                  </a:lnTo>
                  <a:lnTo>
                    <a:pt x="10" y="55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10" y="62"/>
                  </a:lnTo>
                  <a:lnTo>
                    <a:pt x="10" y="65"/>
                  </a:lnTo>
                  <a:lnTo>
                    <a:pt x="10" y="67"/>
                  </a:lnTo>
                  <a:lnTo>
                    <a:pt x="9" y="68"/>
                  </a:lnTo>
                  <a:lnTo>
                    <a:pt x="9" y="69"/>
                  </a:lnTo>
                  <a:lnTo>
                    <a:pt x="9" y="70"/>
                  </a:lnTo>
                  <a:lnTo>
                    <a:pt x="8" y="71"/>
                  </a:lnTo>
                  <a:lnTo>
                    <a:pt x="8" y="72"/>
                  </a:lnTo>
                  <a:lnTo>
                    <a:pt x="7" y="72"/>
                  </a:lnTo>
                  <a:lnTo>
                    <a:pt x="7" y="73"/>
                  </a:lnTo>
                  <a:lnTo>
                    <a:pt x="6" y="74"/>
                  </a:lnTo>
                  <a:lnTo>
                    <a:pt x="5" y="74"/>
                  </a:lnTo>
                  <a:lnTo>
                    <a:pt x="4" y="75"/>
                  </a:lnTo>
                  <a:lnTo>
                    <a:pt x="3" y="76"/>
                  </a:lnTo>
                  <a:lnTo>
                    <a:pt x="2" y="76"/>
                  </a:lnTo>
                  <a:lnTo>
                    <a:pt x="1" y="76"/>
                  </a:lnTo>
                  <a:lnTo>
                    <a:pt x="0" y="77"/>
                  </a:lnTo>
                  <a:lnTo>
                    <a:pt x="1" y="77"/>
                  </a:lnTo>
                  <a:lnTo>
                    <a:pt x="2" y="77"/>
                  </a:lnTo>
                  <a:lnTo>
                    <a:pt x="3" y="76"/>
                  </a:lnTo>
                  <a:lnTo>
                    <a:pt x="4" y="76"/>
                  </a:lnTo>
                  <a:lnTo>
                    <a:pt x="5" y="75"/>
                  </a:lnTo>
                  <a:lnTo>
                    <a:pt x="6" y="74"/>
                  </a:lnTo>
                  <a:lnTo>
                    <a:pt x="7" y="74"/>
                  </a:lnTo>
                  <a:lnTo>
                    <a:pt x="8" y="73"/>
                  </a:lnTo>
                  <a:lnTo>
                    <a:pt x="8" y="72"/>
                  </a:lnTo>
                  <a:lnTo>
                    <a:pt x="9" y="71"/>
                  </a:lnTo>
                  <a:lnTo>
                    <a:pt x="9" y="70"/>
                  </a:lnTo>
                  <a:lnTo>
                    <a:pt x="10" y="69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11" y="62"/>
                  </a:lnTo>
                  <a:lnTo>
                    <a:pt x="11" y="60"/>
                  </a:lnTo>
                  <a:lnTo>
                    <a:pt x="11" y="58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0" y="51"/>
                  </a:lnTo>
                  <a:lnTo>
                    <a:pt x="10" y="49"/>
                  </a:lnTo>
                  <a:lnTo>
                    <a:pt x="10" y="47"/>
                  </a:lnTo>
                  <a:lnTo>
                    <a:pt x="11" y="48"/>
                  </a:lnTo>
                  <a:lnTo>
                    <a:pt x="12" y="49"/>
                  </a:lnTo>
                  <a:lnTo>
                    <a:pt x="12" y="51"/>
                  </a:lnTo>
                  <a:lnTo>
                    <a:pt x="13" y="52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5"/>
                  </a:lnTo>
                  <a:lnTo>
                    <a:pt x="18" y="57"/>
                  </a:lnTo>
                  <a:lnTo>
                    <a:pt x="19" y="58"/>
                  </a:lnTo>
                  <a:lnTo>
                    <a:pt x="20" y="59"/>
                  </a:lnTo>
                  <a:lnTo>
                    <a:pt x="21" y="60"/>
                  </a:lnTo>
                  <a:lnTo>
                    <a:pt x="23" y="61"/>
                  </a:lnTo>
                  <a:lnTo>
                    <a:pt x="24" y="62"/>
                  </a:lnTo>
                  <a:lnTo>
                    <a:pt x="25" y="63"/>
                  </a:lnTo>
                  <a:lnTo>
                    <a:pt x="27" y="64"/>
                  </a:lnTo>
                  <a:lnTo>
                    <a:pt x="28" y="64"/>
                  </a:lnTo>
                  <a:lnTo>
                    <a:pt x="30" y="65"/>
                  </a:lnTo>
                  <a:lnTo>
                    <a:pt x="31" y="66"/>
                  </a:lnTo>
                  <a:lnTo>
                    <a:pt x="33" y="66"/>
                  </a:lnTo>
                  <a:lnTo>
                    <a:pt x="34" y="67"/>
                  </a:lnTo>
                  <a:lnTo>
                    <a:pt x="36" y="67"/>
                  </a:lnTo>
                  <a:lnTo>
                    <a:pt x="37" y="67"/>
                  </a:lnTo>
                  <a:lnTo>
                    <a:pt x="39" y="67"/>
                  </a:lnTo>
                  <a:lnTo>
                    <a:pt x="40" y="67"/>
                  </a:lnTo>
                  <a:lnTo>
                    <a:pt x="42" y="67"/>
                  </a:lnTo>
                  <a:lnTo>
                    <a:pt x="43" y="67"/>
                  </a:lnTo>
                  <a:lnTo>
                    <a:pt x="45" y="66"/>
                  </a:lnTo>
                  <a:lnTo>
                    <a:pt x="46" y="66"/>
                  </a:lnTo>
                  <a:lnTo>
                    <a:pt x="48" y="65"/>
                  </a:lnTo>
                  <a:lnTo>
                    <a:pt x="49" y="64"/>
                  </a:lnTo>
                  <a:lnTo>
                    <a:pt x="50" y="63"/>
                  </a:lnTo>
                  <a:lnTo>
                    <a:pt x="52" y="62"/>
                  </a:lnTo>
                  <a:lnTo>
                    <a:pt x="52" y="60"/>
                  </a:lnTo>
                  <a:lnTo>
                    <a:pt x="53" y="59"/>
                  </a:lnTo>
                  <a:lnTo>
                    <a:pt x="54" y="57"/>
                  </a:lnTo>
                  <a:lnTo>
                    <a:pt x="54" y="55"/>
                  </a:lnTo>
                  <a:lnTo>
                    <a:pt x="54" y="53"/>
                  </a:lnTo>
                  <a:lnTo>
                    <a:pt x="54" y="51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4" y="45"/>
                  </a:lnTo>
                  <a:lnTo>
                    <a:pt x="54" y="43"/>
                  </a:lnTo>
                  <a:lnTo>
                    <a:pt x="53" y="40"/>
                  </a:lnTo>
                  <a:lnTo>
                    <a:pt x="53" y="38"/>
                  </a:lnTo>
                  <a:lnTo>
                    <a:pt x="52" y="37"/>
                  </a:lnTo>
                  <a:lnTo>
                    <a:pt x="52" y="35"/>
                  </a:lnTo>
                  <a:lnTo>
                    <a:pt x="51" y="33"/>
                  </a:lnTo>
                  <a:lnTo>
                    <a:pt x="51" y="32"/>
                  </a:lnTo>
                  <a:lnTo>
                    <a:pt x="50" y="30"/>
                  </a:lnTo>
                  <a:lnTo>
                    <a:pt x="50" y="29"/>
                  </a:lnTo>
                  <a:lnTo>
                    <a:pt x="49" y="27"/>
                  </a:lnTo>
                  <a:lnTo>
                    <a:pt x="48" y="26"/>
                  </a:lnTo>
                  <a:lnTo>
                    <a:pt x="47" y="24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3" y="18"/>
                  </a:lnTo>
                  <a:lnTo>
                    <a:pt x="41" y="16"/>
                  </a:lnTo>
                  <a:lnTo>
                    <a:pt x="40" y="14"/>
                  </a:lnTo>
                  <a:lnTo>
                    <a:pt x="36" y="11"/>
                  </a:lnTo>
                  <a:lnTo>
                    <a:pt x="35" y="10"/>
                  </a:lnTo>
                  <a:lnTo>
                    <a:pt x="31" y="6"/>
                  </a:lnTo>
                  <a:lnTo>
                    <a:pt x="29" y="4"/>
                  </a:lnTo>
                  <a:lnTo>
                    <a:pt x="27" y="3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2" name="Freeform 187"/>
            <p:cNvSpPr>
              <a:spLocks/>
            </p:cNvSpPr>
            <p:nvPr/>
          </p:nvSpPr>
          <p:spPr bwMode="auto">
            <a:xfrm>
              <a:off x="3537" y="3676"/>
              <a:ext cx="28" cy="49"/>
            </a:xfrm>
            <a:custGeom>
              <a:avLst/>
              <a:gdLst>
                <a:gd name="T0" fmla="*/ 2147483647 w 6"/>
                <a:gd name="T1" fmla="*/ 2147483647 h 11"/>
                <a:gd name="T2" fmla="*/ 2147483647 w 6"/>
                <a:gd name="T3" fmla="*/ 2147483647 h 11"/>
                <a:gd name="T4" fmla="*/ 2147483647 w 6"/>
                <a:gd name="T5" fmla="*/ 2147483647 h 11"/>
                <a:gd name="T6" fmla="*/ 2147483647 w 6"/>
                <a:gd name="T7" fmla="*/ 2147483647 h 11"/>
                <a:gd name="T8" fmla="*/ 2147483647 w 6"/>
                <a:gd name="T9" fmla="*/ 2147483647 h 11"/>
                <a:gd name="T10" fmla="*/ 2147483647 w 6"/>
                <a:gd name="T11" fmla="*/ 2147483647 h 11"/>
                <a:gd name="T12" fmla="*/ 2147483647 w 6"/>
                <a:gd name="T13" fmla="*/ 2147483647 h 11"/>
                <a:gd name="T14" fmla="*/ 2147483647 w 6"/>
                <a:gd name="T15" fmla="*/ 2147483647 h 11"/>
                <a:gd name="T16" fmla="*/ 2147483647 w 6"/>
                <a:gd name="T17" fmla="*/ 0 h 11"/>
                <a:gd name="T18" fmla="*/ 0 w 6"/>
                <a:gd name="T19" fmla="*/ 0 h 11"/>
                <a:gd name="T20" fmla="*/ 0 w 6"/>
                <a:gd name="T21" fmla="*/ 2147483647 h 11"/>
                <a:gd name="T22" fmla="*/ 0 w 6"/>
                <a:gd name="T23" fmla="*/ 2147483647 h 11"/>
                <a:gd name="T24" fmla="*/ 2147483647 w 6"/>
                <a:gd name="T25" fmla="*/ 2147483647 h 11"/>
                <a:gd name="T26" fmla="*/ 2147483647 w 6"/>
                <a:gd name="T27" fmla="*/ 2147483647 h 11"/>
                <a:gd name="T28" fmla="*/ 2147483647 w 6"/>
                <a:gd name="T29" fmla="*/ 2147483647 h 11"/>
                <a:gd name="T30" fmla="*/ 2147483647 w 6"/>
                <a:gd name="T31" fmla="*/ 2147483647 h 11"/>
                <a:gd name="T32" fmla="*/ 2147483647 w 6"/>
                <a:gd name="T33" fmla="*/ 2147483647 h 11"/>
                <a:gd name="T34" fmla="*/ 2147483647 w 6"/>
                <a:gd name="T35" fmla="*/ 2147483647 h 11"/>
                <a:gd name="T36" fmla="*/ 2147483647 w 6"/>
                <a:gd name="T37" fmla="*/ 2147483647 h 11"/>
                <a:gd name="T38" fmla="*/ 2147483647 w 6"/>
                <a:gd name="T39" fmla="*/ 2147483647 h 11"/>
                <a:gd name="T40" fmla="*/ 2147483647 w 6"/>
                <a:gd name="T41" fmla="*/ 2147483647 h 11"/>
                <a:gd name="T42" fmla="*/ 2147483647 w 6"/>
                <a:gd name="T43" fmla="*/ 2147483647 h 11"/>
                <a:gd name="T44" fmla="*/ 2147483647 w 6"/>
                <a:gd name="T45" fmla="*/ 2147483647 h 11"/>
                <a:gd name="T46" fmla="*/ 2147483647 w 6"/>
                <a:gd name="T47" fmla="*/ 2147483647 h 11"/>
                <a:gd name="T48" fmla="*/ 2147483647 w 6"/>
                <a:gd name="T49" fmla="*/ 2147483647 h 11"/>
                <a:gd name="T50" fmla="*/ 2147483647 w 6"/>
                <a:gd name="T51" fmla="*/ 2147483647 h 11"/>
                <a:gd name="T52" fmla="*/ 2147483647 w 6"/>
                <a:gd name="T53" fmla="*/ 2147483647 h 11"/>
                <a:gd name="T54" fmla="*/ 2147483647 w 6"/>
                <a:gd name="T55" fmla="*/ 2147483647 h 11"/>
                <a:gd name="T56" fmla="*/ 2147483647 w 6"/>
                <a:gd name="T57" fmla="*/ 0 h 11"/>
                <a:gd name="T58" fmla="*/ 2147483647 w 6"/>
                <a:gd name="T59" fmla="*/ 0 h 11"/>
                <a:gd name="T60" fmla="*/ 2147483647 w 6"/>
                <a:gd name="T61" fmla="*/ 2147483647 h 11"/>
                <a:gd name="T62" fmla="*/ 2147483647 w 6"/>
                <a:gd name="T63" fmla="*/ 2147483647 h 11"/>
                <a:gd name="T64" fmla="*/ 2147483647 w 6"/>
                <a:gd name="T65" fmla="*/ 2147483647 h 11"/>
                <a:gd name="T66" fmla="*/ 2147483647 w 6"/>
                <a:gd name="T67" fmla="*/ 2147483647 h 11"/>
                <a:gd name="T68" fmla="*/ 2147483647 w 6"/>
                <a:gd name="T69" fmla="*/ 2147483647 h 11"/>
                <a:gd name="T70" fmla="*/ 2147483647 w 6"/>
                <a:gd name="T71" fmla="*/ 2147483647 h 11"/>
                <a:gd name="T72" fmla="*/ 2147483647 w 6"/>
                <a:gd name="T73" fmla="*/ 2147483647 h 11"/>
                <a:gd name="T74" fmla="*/ 2147483647 w 6"/>
                <a:gd name="T75" fmla="*/ 2147483647 h 11"/>
                <a:gd name="T76" fmla="*/ 2147483647 w 6"/>
                <a:gd name="T77" fmla="*/ 2147483647 h 11"/>
                <a:gd name="T78" fmla="*/ 2147483647 w 6"/>
                <a:gd name="T79" fmla="*/ 2147483647 h 11"/>
                <a:gd name="T80" fmla="*/ 2147483647 w 6"/>
                <a:gd name="T81" fmla="*/ 2147483647 h 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"/>
                <a:gd name="T124" fmla="*/ 0 h 11"/>
                <a:gd name="T125" fmla="*/ 6 w 6"/>
                <a:gd name="T126" fmla="*/ 11 h 1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" h="11">
                  <a:moveTo>
                    <a:pt x="4" y="11"/>
                  </a:moveTo>
                  <a:lnTo>
                    <a:pt x="5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7"/>
                  </a:lnTo>
                  <a:lnTo>
                    <a:pt x="6" y="6"/>
                  </a:lnTo>
                  <a:lnTo>
                    <a:pt x="5" y="5"/>
                  </a:lnTo>
                  <a:lnTo>
                    <a:pt x="4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3" name="Freeform 188"/>
            <p:cNvSpPr>
              <a:spLocks/>
            </p:cNvSpPr>
            <p:nvPr/>
          </p:nvSpPr>
          <p:spPr bwMode="auto">
            <a:xfrm>
              <a:off x="3300" y="3613"/>
              <a:ext cx="38" cy="32"/>
            </a:xfrm>
            <a:custGeom>
              <a:avLst/>
              <a:gdLst>
                <a:gd name="T0" fmla="*/ 2147483647 w 8"/>
                <a:gd name="T1" fmla="*/ 2147483647 h 7"/>
                <a:gd name="T2" fmla="*/ 2147483647 w 8"/>
                <a:gd name="T3" fmla="*/ 2147483647 h 7"/>
                <a:gd name="T4" fmla="*/ 2147483647 w 8"/>
                <a:gd name="T5" fmla="*/ 2147483647 h 7"/>
                <a:gd name="T6" fmla="*/ 2147483647 w 8"/>
                <a:gd name="T7" fmla="*/ 2147483647 h 7"/>
                <a:gd name="T8" fmla="*/ 2147483647 w 8"/>
                <a:gd name="T9" fmla="*/ 2147483647 h 7"/>
                <a:gd name="T10" fmla="*/ 2147483647 w 8"/>
                <a:gd name="T11" fmla="*/ 0 h 7"/>
                <a:gd name="T12" fmla="*/ 2147483647 w 8"/>
                <a:gd name="T13" fmla="*/ 0 h 7"/>
                <a:gd name="T14" fmla="*/ 2147483647 w 8"/>
                <a:gd name="T15" fmla="*/ 0 h 7"/>
                <a:gd name="T16" fmla="*/ 2147483647 w 8"/>
                <a:gd name="T17" fmla="*/ 0 h 7"/>
                <a:gd name="T18" fmla="*/ 2147483647 w 8"/>
                <a:gd name="T19" fmla="*/ 0 h 7"/>
                <a:gd name="T20" fmla="*/ 0 w 8"/>
                <a:gd name="T21" fmla="*/ 2147483647 h 7"/>
                <a:gd name="T22" fmla="*/ 0 w 8"/>
                <a:gd name="T23" fmla="*/ 2147483647 h 7"/>
                <a:gd name="T24" fmla="*/ 2147483647 w 8"/>
                <a:gd name="T25" fmla="*/ 2147483647 h 7"/>
                <a:gd name="T26" fmla="*/ 2147483647 w 8"/>
                <a:gd name="T27" fmla="*/ 2147483647 h 7"/>
                <a:gd name="T28" fmla="*/ 2147483647 w 8"/>
                <a:gd name="T29" fmla="*/ 2147483647 h 7"/>
                <a:gd name="T30" fmla="*/ 2147483647 w 8"/>
                <a:gd name="T31" fmla="*/ 2147483647 h 7"/>
                <a:gd name="T32" fmla="*/ 2147483647 w 8"/>
                <a:gd name="T33" fmla="*/ 2147483647 h 7"/>
                <a:gd name="T34" fmla="*/ 2147483647 w 8"/>
                <a:gd name="T35" fmla="*/ 2147483647 h 7"/>
                <a:gd name="T36" fmla="*/ 2147483647 w 8"/>
                <a:gd name="T37" fmla="*/ 2147483647 h 7"/>
                <a:gd name="T38" fmla="*/ 2147483647 w 8"/>
                <a:gd name="T39" fmla="*/ 2147483647 h 7"/>
                <a:gd name="T40" fmla="*/ 2147483647 w 8"/>
                <a:gd name="T41" fmla="*/ 2147483647 h 7"/>
                <a:gd name="T42" fmla="*/ 2147483647 w 8"/>
                <a:gd name="T43" fmla="*/ 2147483647 h 7"/>
                <a:gd name="T44" fmla="*/ 2147483647 w 8"/>
                <a:gd name="T45" fmla="*/ 2147483647 h 7"/>
                <a:gd name="T46" fmla="*/ 2147483647 w 8"/>
                <a:gd name="T47" fmla="*/ 2147483647 h 7"/>
                <a:gd name="T48" fmla="*/ 2147483647 w 8"/>
                <a:gd name="T49" fmla="*/ 2147483647 h 7"/>
                <a:gd name="T50" fmla="*/ 2147483647 w 8"/>
                <a:gd name="T51" fmla="*/ 2147483647 h 7"/>
                <a:gd name="T52" fmla="*/ 0 w 8"/>
                <a:gd name="T53" fmla="*/ 2147483647 h 7"/>
                <a:gd name="T54" fmla="*/ 2147483647 w 8"/>
                <a:gd name="T55" fmla="*/ 2147483647 h 7"/>
                <a:gd name="T56" fmla="*/ 2147483647 w 8"/>
                <a:gd name="T57" fmla="*/ 2147483647 h 7"/>
                <a:gd name="T58" fmla="*/ 2147483647 w 8"/>
                <a:gd name="T59" fmla="*/ 2147483647 h 7"/>
                <a:gd name="T60" fmla="*/ 2147483647 w 8"/>
                <a:gd name="T61" fmla="*/ 2147483647 h 7"/>
                <a:gd name="T62" fmla="*/ 2147483647 w 8"/>
                <a:gd name="T63" fmla="*/ 2147483647 h 7"/>
                <a:gd name="T64" fmla="*/ 2147483647 w 8"/>
                <a:gd name="T65" fmla="*/ 2147483647 h 7"/>
                <a:gd name="T66" fmla="*/ 2147483647 w 8"/>
                <a:gd name="T67" fmla="*/ 2147483647 h 7"/>
                <a:gd name="T68" fmla="*/ 2147483647 w 8"/>
                <a:gd name="T69" fmla="*/ 2147483647 h 7"/>
                <a:gd name="T70" fmla="*/ 2147483647 w 8"/>
                <a:gd name="T71" fmla="*/ 2147483647 h 7"/>
                <a:gd name="T72" fmla="*/ 2147483647 w 8"/>
                <a:gd name="T73" fmla="*/ 2147483647 h 7"/>
                <a:gd name="T74" fmla="*/ 2147483647 w 8"/>
                <a:gd name="T75" fmla="*/ 2147483647 h 7"/>
                <a:gd name="T76" fmla="*/ 2147483647 w 8"/>
                <a:gd name="T77" fmla="*/ 2147483647 h 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"/>
                <a:gd name="T118" fmla="*/ 0 h 7"/>
                <a:gd name="T119" fmla="*/ 8 w 8"/>
                <a:gd name="T120" fmla="*/ 7 h 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" h="7">
                  <a:moveTo>
                    <a:pt x="5" y="7"/>
                  </a:moveTo>
                  <a:lnTo>
                    <a:pt x="7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7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4" name="Freeform 189"/>
            <p:cNvSpPr>
              <a:spLocks/>
            </p:cNvSpPr>
            <p:nvPr/>
          </p:nvSpPr>
          <p:spPr bwMode="auto">
            <a:xfrm>
              <a:off x="3452" y="3576"/>
              <a:ext cx="15" cy="25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2147483647 h 5"/>
                <a:gd name="T4" fmla="*/ 2147483647 w 3"/>
                <a:gd name="T5" fmla="*/ 2147483647 h 5"/>
                <a:gd name="T6" fmla="*/ 2147483647 w 3"/>
                <a:gd name="T7" fmla="*/ 2147483647 h 5"/>
                <a:gd name="T8" fmla="*/ 2147483647 w 3"/>
                <a:gd name="T9" fmla="*/ 2147483647 h 5"/>
                <a:gd name="T10" fmla="*/ 2147483647 w 3"/>
                <a:gd name="T11" fmla="*/ 2147483647 h 5"/>
                <a:gd name="T12" fmla="*/ 2147483647 w 3"/>
                <a:gd name="T13" fmla="*/ 2147483647 h 5"/>
                <a:gd name="T14" fmla="*/ 2147483647 w 3"/>
                <a:gd name="T15" fmla="*/ 0 h 5"/>
                <a:gd name="T16" fmla="*/ 2147483647 w 3"/>
                <a:gd name="T17" fmla="*/ 0 h 5"/>
                <a:gd name="T18" fmla="*/ 2147483647 w 3"/>
                <a:gd name="T19" fmla="*/ 2147483647 h 5"/>
                <a:gd name="T20" fmla="*/ 2147483647 w 3"/>
                <a:gd name="T21" fmla="*/ 2147483647 h 5"/>
                <a:gd name="T22" fmla="*/ 0 w 3"/>
                <a:gd name="T23" fmla="*/ 2147483647 h 5"/>
                <a:gd name="T24" fmla="*/ 0 w 3"/>
                <a:gd name="T25" fmla="*/ 2147483647 h 5"/>
                <a:gd name="T26" fmla="*/ 0 w 3"/>
                <a:gd name="T27" fmla="*/ 2147483647 h 5"/>
                <a:gd name="T28" fmla="*/ 0 w 3"/>
                <a:gd name="T29" fmla="*/ 2147483647 h 5"/>
                <a:gd name="T30" fmla="*/ 2147483647 w 3"/>
                <a:gd name="T31" fmla="*/ 2147483647 h 5"/>
                <a:gd name="T32" fmla="*/ 2147483647 w 3"/>
                <a:gd name="T33" fmla="*/ 2147483647 h 5"/>
                <a:gd name="T34" fmla="*/ 2147483647 w 3"/>
                <a:gd name="T35" fmla="*/ 2147483647 h 5"/>
                <a:gd name="T36" fmla="*/ 2147483647 w 3"/>
                <a:gd name="T37" fmla="*/ 2147483647 h 5"/>
                <a:gd name="T38" fmla="*/ 2147483647 w 3"/>
                <a:gd name="T39" fmla="*/ 2147483647 h 5"/>
                <a:gd name="T40" fmla="*/ 2147483647 w 3"/>
                <a:gd name="T41" fmla="*/ 2147483647 h 5"/>
                <a:gd name="T42" fmla="*/ 2147483647 w 3"/>
                <a:gd name="T43" fmla="*/ 2147483647 h 5"/>
                <a:gd name="T44" fmla="*/ 2147483647 w 3"/>
                <a:gd name="T45" fmla="*/ 2147483647 h 5"/>
                <a:gd name="T46" fmla="*/ 2147483647 w 3"/>
                <a:gd name="T47" fmla="*/ 2147483647 h 5"/>
                <a:gd name="T48" fmla="*/ 2147483647 w 3"/>
                <a:gd name="T49" fmla="*/ 2147483647 h 5"/>
                <a:gd name="T50" fmla="*/ 2147483647 w 3"/>
                <a:gd name="T51" fmla="*/ 2147483647 h 5"/>
                <a:gd name="T52" fmla="*/ 2147483647 w 3"/>
                <a:gd name="T53" fmla="*/ 2147483647 h 5"/>
                <a:gd name="T54" fmla="*/ 2147483647 w 3"/>
                <a:gd name="T55" fmla="*/ 2147483647 h 5"/>
                <a:gd name="T56" fmla="*/ 2147483647 w 3"/>
                <a:gd name="T57" fmla="*/ 2147483647 h 5"/>
                <a:gd name="T58" fmla="*/ 2147483647 w 3"/>
                <a:gd name="T59" fmla="*/ 2147483647 h 5"/>
                <a:gd name="T60" fmla="*/ 2147483647 w 3"/>
                <a:gd name="T61" fmla="*/ 2147483647 h 5"/>
                <a:gd name="T62" fmla="*/ 2147483647 w 3"/>
                <a:gd name="T63" fmla="*/ 2147483647 h 5"/>
                <a:gd name="T64" fmla="*/ 2147483647 w 3"/>
                <a:gd name="T65" fmla="*/ 2147483647 h 5"/>
                <a:gd name="T66" fmla="*/ 2147483647 w 3"/>
                <a:gd name="T67" fmla="*/ 2147483647 h 5"/>
                <a:gd name="T68" fmla="*/ 2147483647 w 3"/>
                <a:gd name="T69" fmla="*/ 0 h 5"/>
                <a:gd name="T70" fmla="*/ 2147483647 w 3"/>
                <a:gd name="T71" fmla="*/ 2147483647 h 5"/>
                <a:gd name="T72" fmla="*/ 2147483647 w 3"/>
                <a:gd name="T73" fmla="*/ 2147483647 h 5"/>
                <a:gd name="T74" fmla="*/ 2147483647 w 3"/>
                <a:gd name="T75" fmla="*/ 2147483647 h 5"/>
                <a:gd name="T76" fmla="*/ 2147483647 w 3"/>
                <a:gd name="T77" fmla="*/ 2147483647 h 5"/>
                <a:gd name="T78" fmla="*/ 2147483647 w 3"/>
                <a:gd name="T79" fmla="*/ 2147483647 h 5"/>
                <a:gd name="T80" fmla="*/ 2147483647 w 3"/>
                <a:gd name="T81" fmla="*/ 2147483647 h 5"/>
                <a:gd name="T82" fmla="*/ 2147483647 w 3"/>
                <a:gd name="T83" fmla="*/ 2147483647 h 5"/>
                <a:gd name="T84" fmla="*/ 2147483647 w 3"/>
                <a:gd name="T85" fmla="*/ 2147483647 h 5"/>
                <a:gd name="T86" fmla="*/ 2147483647 w 3"/>
                <a:gd name="T87" fmla="*/ 2147483647 h 5"/>
                <a:gd name="T88" fmla="*/ 2147483647 w 3"/>
                <a:gd name="T89" fmla="*/ 2147483647 h 5"/>
                <a:gd name="T90" fmla="*/ 2147483647 w 3"/>
                <a:gd name="T91" fmla="*/ 2147483647 h 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"/>
                <a:gd name="T139" fmla="*/ 0 h 5"/>
                <a:gd name="T140" fmla="*/ 3 w 3"/>
                <a:gd name="T141" fmla="*/ 5 h 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" h="5">
                  <a:moveTo>
                    <a:pt x="2" y="5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5" name="Freeform 190"/>
            <p:cNvSpPr>
              <a:spLocks/>
            </p:cNvSpPr>
            <p:nvPr/>
          </p:nvSpPr>
          <p:spPr bwMode="auto">
            <a:xfrm>
              <a:off x="3405" y="3767"/>
              <a:ext cx="157" cy="112"/>
            </a:xfrm>
            <a:custGeom>
              <a:avLst/>
              <a:gdLst>
                <a:gd name="T0" fmla="*/ 2147483647 w 33"/>
                <a:gd name="T1" fmla="*/ 2147483647 h 25"/>
                <a:gd name="T2" fmla="*/ 2147483647 w 33"/>
                <a:gd name="T3" fmla="*/ 2147483647 h 25"/>
                <a:gd name="T4" fmla="*/ 2147483647 w 33"/>
                <a:gd name="T5" fmla="*/ 2147483647 h 25"/>
                <a:gd name="T6" fmla="*/ 2147483647 w 33"/>
                <a:gd name="T7" fmla="*/ 2147483647 h 25"/>
                <a:gd name="T8" fmla="*/ 2147483647 w 33"/>
                <a:gd name="T9" fmla="*/ 2147483647 h 25"/>
                <a:gd name="T10" fmla="*/ 2147483647 w 33"/>
                <a:gd name="T11" fmla="*/ 2147483647 h 25"/>
                <a:gd name="T12" fmla="*/ 2147483647 w 33"/>
                <a:gd name="T13" fmla="*/ 2147483647 h 25"/>
                <a:gd name="T14" fmla="*/ 2147483647 w 33"/>
                <a:gd name="T15" fmla="*/ 2147483647 h 25"/>
                <a:gd name="T16" fmla="*/ 2147483647 w 33"/>
                <a:gd name="T17" fmla="*/ 2147483647 h 25"/>
                <a:gd name="T18" fmla="*/ 0 w 33"/>
                <a:gd name="T19" fmla="*/ 2147483647 h 25"/>
                <a:gd name="T20" fmla="*/ 0 w 33"/>
                <a:gd name="T21" fmla="*/ 2147483647 h 25"/>
                <a:gd name="T22" fmla="*/ 2147483647 w 33"/>
                <a:gd name="T23" fmla="*/ 2147483647 h 25"/>
                <a:gd name="T24" fmla="*/ 2147483647 w 33"/>
                <a:gd name="T25" fmla="*/ 2147483647 h 25"/>
                <a:gd name="T26" fmla="*/ 2147483647 w 33"/>
                <a:gd name="T27" fmla="*/ 2147483647 h 25"/>
                <a:gd name="T28" fmla="*/ 2147483647 w 33"/>
                <a:gd name="T29" fmla="*/ 2147483647 h 25"/>
                <a:gd name="T30" fmla="*/ 2147483647 w 33"/>
                <a:gd name="T31" fmla="*/ 2147483647 h 25"/>
                <a:gd name="T32" fmla="*/ 2147483647 w 33"/>
                <a:gd name="T33" fmla="*/ 2147483647 h 25"/>
                <a:gd name="T34" fmla="*/ 2147483647 w 33"/>
                <a:gd name="T35" fmla="*/ 2147483647 h 25"/>
                <a:gd name="T36" fmla="*/ 2147483647 w 33"/>
                <a:gd name="T37" fmla="*/ 0 h 25"/>
                <a:gd name="T38" fmla="*/ 2147483647 w 33"/>
                <a:gd name="T39" fmla="*/ 0 h 25"/>
                <a:gd name="T40" fmla="*/ 2147483647 w 33"/>
                <a:gd name="T41" fmla="*/ 2147483647 h 25"/>
                <a:gd name="T42" fmla="*/ 2147483647 w 33"/>
                <a:gd name="T43" fmla="*/ 2147483647 h 25"/>
                <a:gd name="T44" fmla="*/ 2147483647 w 33"/>
                <a:gd name="T45" fmla="*/ 2147483647 h 25"/>
                <a:gd name="T46" fmla="*/ 2147483647 w 33"/>
                <a:gd name="T47" fmla="*/ 2147483647 h 25"/>
                <a:gd name="T48" fmla="*/ 2147483647 w 33"/>
                <a:gd name="T49" fmla="*/ 2147483647 h 25"/>
                <a:gd name="T50" fmla="*/ 2147483647 w 33"/>
                <a:gd name="T51" fmla="*/ 2147483647 h 25"/>
                <a:gd name="T52" fmla="*/ 2147483647 w 33"/>
                <a:gd name="T53" fmla="*/ 2147483647 h 25"/>
                <a:gd name="T54" fmla="*/ 2147483647 w 33"/>
                <a:gd name="T55" fmla="*/ 2147483647 h 25"/>
                <a:gd name="T56" fmla="*/ 2147483647 w 33"/>
                <a:gd name="T57" fmla="*/ 2147483647 h 25"/>
                <a:gd name="T58" fmla="*/ 2147483647 w 33"/>
                <a:gd name="T59" fmla="*/ 2147483647 h 25"/>
                <a:gd name="T60" fmla="*/ 2147483647 w 33"/>
                <a:gd name="T61" fmla="*/ 2147483647 h 25"/>
                <a:gd name="T62" fmla="*/ 2147483647 w 33"/>
                <a:gd name="T63" fmla="*/ 2147483647 h 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"/>
                <a:gd name="T97" fmla="*/ 0 h 25"/>
                <a:gd name="T98" fmla="*/ 33 w 33"/>
                <a:gd name="T99" fmla="*/ 25 h 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" h="25">
                  <a:moveTo>
                    <a:pt x="22" y="25"/>
                  </a:moveTo>
                  <a:lnTo>
                    <a:pt x="21" y="25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19" y="24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14" y="22"/>
                  </a:lnTo>
                  <a:lnTo>
                    <a:pt x="12" y="21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6"/>
                  </a:lnTo>
                  <a:lnTo>
                    <a:pt x="5" y="5"/>
                  </a:lnTo>
                  <a:lnTo>
                    <a:pt x="6" y="5"/>
                  </a:lnTo>
                  <a:lnTo>
                    <a:pt x="8" y="4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3"/>
                  </a:lnTo>
                  <a:lnTo>
                    <a:pt x="32" y="5"/>
                  </a:lnTo>
                  <a:lnTo>
                    <a:pt x="32" y="7"/>
                  </a:lnTo>
                  <a:lnTo>
                    <a:pt x="33" y="8"/>
                  </a:lnTo>
                  <a:lnTo>
                    <a:pt x="33" y="10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0" y="20"/>
                  </a:lnTo>
                  <a:lnTo>
                    <a:pt x="30" y="21"/>
                  </a:lnTo>
                  <a:lnTo>
                    <a:pt x="29" y="22"/>
                  </a:lnTo>
                  <a:lnTo>
                    <a:pt x="28" y="22"/>
                  </a:lnTo>
                  <a:lnTo>
                    <a:pt x="28" y="23"/>
                  </a:lnTo>
                  <a:lnTo>
                    <a:pt x="27" y="23"/>
                  </a:lnTo>
                  <a:lnTo>
                    <a:pt x="26" y="24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3" y="25"/>
                  </a:lnTo>
                  <a:lnTo>
                    <a:pt x="22" y="25"/>
                  </a:lnTo>
                  <a:close/>
                </a:path>
              </a:pathLst>
            </a:custGeom>
            <a:solidFill>
              <a:srgbClr val="4F9A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6" name="Freeform 191"/>
            <p:cNvSpPr>
              <a:spLocks/>
            </p:cNvSpPr>
            <p:nvPr/>
          </p:nvSpPr>
          <p:spPr bwMode="auto">
            <a:xfrm>
              <a:off x="3570" y="3686"/>
              <a:ext cx="191" cy="149"/>
            </a:xfrm>
            <a:custGeom>
              <a:avLst/>
              <a:gdLst>
                <a:gd name="T0" fmla="*/ 2147483647 w 40"/>
                <a:gd name="T1" fmla="*/ 2147483647 h 33"/>
                <a:gd name="T2" fmla="*/ 2147483647 w 40"/>
                <a:gd name="T3" fmla="*/ 2147483647 h 33"/>
                <a:gd name="T4" fmla="*/ 2147483647 w 40"/>
                <a:gd name="T5" fmla="*/ 2147483647 h 33"/>
                <a:gd name="T6" fmla="*/ 2147483647 w 40"/>
                <a:gd name="T7" fmla="*/ 2147483647 h 33"/>
                <a:gd name="T8" fmla="*/ 2147483647 w 40"/>
                <a:gd name="T9" fmla="*/ 2147483647 h 33"/>
                <a:gd name="T10" fmla="*/ 2147483647 w 40"/>
                <a:gd name="T11" fmla="*/ 2147483647 h 33"/>
                <a:gd name="T12" fmla="*/ 2147483647 w 40"/>
                <a:gd name="T13" fmla="*/ 2147483647 h 33"/>
                <a:gd name="T14" fmla="*/ 2147483647 w 40"/>
                <a:gd name="T15" fmla="*/ 2147483647 h 33"/>
                <a:gd name="T16" fmla="*/ 2147483647 w 40"/>
                <a:gd name="T17" fmla="*/ 2147483647 h 33"/>
                <a:gd name="T18" fmla="*/ 2147483647 w 40"/>
                <a:gd name="T19" fmla="*/ 2147483647 h 33"/>
                <a:gd name="T20" fmla="*/ 0 w 40"/>
                <a:gd name="T21" fmla="*/ 2147483647 h 33"/>
                <a:gd name="T22" fmla="*/ 2147483647 w 40"/>
                <a:gd name="T23" fmla="*/ 2147483647 h 33"/>
                <a:gd name="T24" fmla="*/ 2147483647 w 40"/>
                <a:gd name="T25" fmla="*/ 2147483647 h 33"/>
                <a:gd name="T26" fmla="*/ 2147483647 w 40"/>
                <a:gd name="T27" fmla="*/ 2147483647 h 33"/>
                <a:gd name="T28" fmla="*/ 2147483647 w 40"/>
                <a:gd name="T29" fmla="*/ 2147483647 h 33"/>
                <a:gd name="T30" fmla="*/ 2147483647 w 40"/>
                <a:gd name="T31" fmla="*/ 2147483647 h 33"/>
                <a:gd name="T32" fmla="*/ 2147483647 w 40"/>
                <a:gd name="T33" fmla="*/ 0 h 33"/>
                <a:gd name="T34" fmla="*/ 2147483647 w 40"/>
                <a:gd name="T35" fmla="*/ 0 h 33"/>
                <a:gd name="T36" fmla="*/ 2147483647 w 40"/>
                <a:gd name="T37" fmla="*/ 0 h 33"/>
                <a:gd name="T38" fmla="*/ 2147483647 w 40"/>
                <a:gd name="T39" fmla="*/ 0 h 33"/>
                <a:gd name="T40" fmla="*/ 2147483647 w 40"/>
                <a:gd name="T41" fmla="*/ 2147483647 h 33"/>
                <a:gd name="T42" fmla="*/ 2147483647 w 40"/>
                <a:gd name="T43" fmla="*/ 2147483647 h 33"/>
                <a:gd name="T44" fmla="*/ 2147483647 w 40"/>
                <a:gd name="T45" fmla="*/ 2147483647 h 33"/>
                <a:gd name="T46" fmla="*/ 2147483647 w 40"/>
                <a:gd name="T47" fmla="*/ 2147483647 h 33"/>
                <a:gd name="T48" fmla="*/ 2147483647 w 40"/>
                <a:gd name="T49" fmla="*/ 2147483647 h 33"/>
                <a:gd name="T50" fmla="*/ 2147483647 w 40"/>
                <a:gd name="T51" fmla="*/ 2147483647 h 33"/>
                <a:gd name="T52" fmla="*/ 2147483647 w 40"/>
                <a:gd name="T53" fmla="*/ 2147483647 h 33"/>
                <a:gd name="T54" fmla="*/ 2147483647 w 40"/>
                <a:gd name="T55" fmla="*/ 2147483647 h 33"/>
                <a:gd name="T56" fmla="*/ 2147483647 w 40"/>
                <a:gd name="T57" fmla="*/ 2147483647 h 33"/>
                <a:gd name="T58" fmla="*/ 2147483647 w 40"/>
                <a:gd name="T59" fmla="*/ 2147483647 h 33"/>
                <a:gd name="T60" fmla="*/ 2147483647 w 40"/>
                <a:gd name="T61" fmla="*/ 2147483647 h 33"/>
                <a:gd name="T62" fmla="*/ 2147483647 w 40"/>
                <a:gd name="T63" fmla="*/ 2147483647 h 33"/>
                <a:gd name="T64" fmla="*/ 2147483647 w 40"/>
                <a:gd name="T65" fmla="*/ 2147483647 h 33"/>
                <a:gd name="T66" fmla="*/ 2147483647 w 40"/>
                <a:gd name="T67" fmla="*/ 2147483647 h 33"/>
                <a:gd name="T68" fmla="*/ 2147483647 w 40"/>
                <a:gd name="T69" fmla="*/ 2147483647 h 33"/>
                <a:gd name="T70" fmla="*/ 2147483647 w 40"/>
                <a:gd name="T71" fmla="*/ 2147483647 h 33"/>
                <a:gd name="T72" fmla="*/ 2147483647 w 40"/>
                <a:gd name="T73" fmla="*/ 2147483647 h 33"/>
                <a:gd name="T74" fmla="*/ 2147483647 w 40"/>
                <a:gd name="T75" fmla="*/ 2147483647 h 33"/>
                <a:gd name="T76" fmla="*/ 2147483647 w 40"/>
                <a:gd name="T77" fmla="*/ 2147483647 h 33"/>
                <a:gd name="T78" fmla="*/ 2147483647 w 40"/>
                <a:gd name="T79" fmla="*/ 2147483647 h 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0"/>
                <a:gd name="T121" fmla="*/ 0 h 33"/>
                <a:gd name="T122" fmla="*/ 40 w 40"/>
                <a:gd name="T123" fmla="*/ 33 h 3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0" h="33">
                  <a:moveTo>
                    <a:pt x="26" y="33"/>
                  </a:moveTo>
                  <a:lnTo>
                    <a:pt x="25" y="33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0" y="31"/>
                  </a:lnTo>
                  <a:lnTo>
                    <a:pt x="18" y="30"/>
                  </a:lnTo>
                  <a:lnTo>
                    <a:pt x="15" y="29"/>
                  </a:lnTo>
                  <a:lnTo>
                    <a:pt x="13" y="28"/>
                  </a:lnTo>
                  <a:lnTo>
                    <a:pt x="11" y="26"/>
                  </a:lnTo>
                  <a:lnTo>
                    <a:pt x="9" y="25"/>
                  </a:lnTo>
                  <a:lnTo>
                    <a:pt x="7" y="23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3" y="8"/>
                  </a:lnTo>
                  <a:lnTo>
                    <a:pt x="4" y="7"/>
                  </a:lnTo>
                  <a:lnTo>
                    <a:pt x="6" y="6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2" y="3"/>
                  </a:lnTo>
                  <a:lnTo>
                    <a:pt x="14" y="2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2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40" y="9"/>
                  </a:lnTo>
                  <a:lnTo>
                    <a:pt x="40" y="10"/>
                  </a:lnTo>
                  <a:lnTo>
                    <a:pt x="40" y="13"/>
                  </a:lnTo>
                  <a:lnTo>
                    <a:pt x="40" y="16"/>
                  </a:lnTo>
                  <a:lnTo>
                    <a:pt x="40" y="18"/>
                  </a:lnTo>
                  <a:lnTo>
                    <a:pt x="40" y="21"/>
                  </a:lnTo>
                  <a:lnTo>
                    <a:pt x="40" y="24"/>
                  </a:lnTo>
                  <a:lnTo>
                    <a:pt x="40" y="25"/>
                  </a:lnTo>
                  <a:lnTo>
                    <a:pt x="39" y="26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7" y="30"/>
                  </a:lnTo>
                  <a:lnTo>
                    <a:pt x="37" y="31"/>
                  </a:lnTo>
                  <a:lnTo>
                    <a:pt x="36" y="31"/>
                  </a:lnTo>
                  <a:lnTo>
                    <a:pt x="35" y="32"/>
                  </a:lnTo>
                  <a:lnTo>
                    <a:pt x="34" y="32"/>
                  </a:lnTo>
                  <a:lnTo>
                    <a:pt x="33" y="32"/>
                  </a:lnTo>
                  <a:lnTo>
                    <a:pt x="32" y="32"/>
                  </a:lnTo>
                  <a:lnTo>
                    <a:pt x="31" y="33"/>
                  </a:lnTo>
                  <a:lnTo>
                    <a:pt x="30" y="33"/>
                  </a:lnTo>
                  <a:lnTo>
                    <a:pt x="28" y="33"/>
                  </a:lnTo>
                  <a:lnTo>
                    <a:pt x="26" y="33"/>
                  </a:lnTo>
                  <a:close/>
                </a:path>
              </a:pathLst>
            </a:custGeom>
            <a:solidFill>
              <a:srgbClr val="4F9A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7" name="Freeform 192"/>
            <p:cNvSpPr>
              <a:spLocks/>
            </p:cNvSpPr>
            <p:nvPr/>
          </p:nvSpPr>
          <p:spPr bwMode="auto">
            <a:xfrm>
              <a:off x="3405" y="3676"/>
              <a:ext cx="114" cy="108"/>
            </a:xfrm>
            <a:custGeom>
              <a:avLst/>
              <a:gdLst>
                <a:gd name="T0" fmla="*/ 2147483647 w 24"/>
                <a:gd name="T1" fmla="*/ 2147483647 h 24"/>
                <a:gd name="T2" fmla="*/ 2147483647 w 24"/>
                <a:gd name="T3" fmla="*/ 2147483647 h 24"/>
                <a:gd name="T4" fmla="*/ 2147483647 w 24"/>
                <a:gd name="T5" fmla="*/ 2147483647 h 24"/>
                <a:gd name="T6" fmla="*/ 2147483647 w 24"/>
                <a:gd name="T7" fmla="*/ 2147483647 h 24"/>
                <a:gd name="T8" fmla="*/ 0 w 24"/>
                <a:gd name="T9" fmla="*/ 2147483647 h 24"/>
                <a:gd name="T10" fmla="*/ 2147483647 w 24"/>
                <a:gd name="T11" fmla="*/ 2147483647 h 24"/>
                <a:gd name="T12" fmla="*/ 2147483647 w 24"/>
                <a:gd name="T13" fmla="*/ 2147483647 h 24"/>
                <a:gd name="T14" fmla="*/ 2147483647 w 24"/>
                <a:gd name="T15" fmla="*/ 2147483647 h 24"/>
                <a:gd name="T16" fmla="*/ 2147483647 w 24"/>
                <a:gd name="T17" fmla="*/ 2147483647 h 24"/>
                <a:gd name="T18" fmla="*/ 2147483647 w 24"/>
                <a:gd name="T19" fmla="*/ 2147483647 h 24"/>
                <a:gd name="T20" fmla="*/ 2147483647 w 24"/>
                <a:gd name="T21" fmla="*/ 2147483647 h 24"/>
                <a:gd name="T22" fmla="*/ 2147483647 w 24"/>
                <a:gd name="T23" fmla="*/ 2147483647 h 24"/>
                <a:gd name="T24" fmla="*/ 2147483647 w 24"/>
                <a:gd name="T25" fmla="*/ 2147483647 h 24"/>
                <a:gd name="T26" fmla="*/ 2147483647 w 24"/>
                <a:gd name="T27" fmla="*/ 2147483647 h 24"/>
                <a:gd name="T28" fmla="*/ 2147483647 w 24"/>
                <a:gd name="T29" fmla="*/ 2147483647 h 24"/>
                <a:gd name="T30" fmla="*/ 2147483647 w 24"/>
                <a:gd name="T31" fmla="*/ 2147483647 h 24"/>
                <a:gd name="T32" fmla="*/ 2147483647 w 24"/>
                <a:gd name="T33" fmla="*/ 2147483647 h 24"/>
                <a:gd name="T34" fmla="*/ 2147483647 w 24"/>
                <a:gd name="T35" fmla="*/ 2147483647 h 24"/>
                <a:gd name="T36" fmla="*/ 2147483647 w 24"/>
                <a:gd name="T37" fmla="*/ 2147483647 h 24"/>
                <a:gd name="T38" fmla="*/ 2147483647 w 24"/>
                <a:gd name="T39" fmla="*/ 2147483647 h 24"/>
                <a:gd name="T40" fmla="*/ 0 w 24"/>
                <a:gd name="T41" fmla="*/ 2147483647 h 24"/>
                <a:gd name="T42" fmla="*/ 0 w 24"/>
                <a:gd name="T43" fmla="*/ 2147483647 h 24"/>
                <a:gd name="T44" fmla="*/ 0 w 24"/>
                <a:gd name="T45" fmla="*/ 2147483647 h 24"/>
                <a:gd name="T46" fmla="*/ 2147483647 w 24"/>
                <a:gd name="T47" fmla="*/ 2147483647 h 24"/>
                <a:gd name="T48" fmla="*/ 2147483647 w 24"/>
                <a:gd name="T49" fmla="*/ 2147483647 h 24"/>
                <a:gd name="T50" fmla="*/ 2147483647 w 24"/>
                <a:gd name="T51" fmla="*/ 2147483647 h 24"/>
                <a:gd name="T52" fmla="*/ 2147483647 w 24"/>
                <a:gd name="T53" fmla="*/ 2147483647 h 24"/>
                <a:gd name="T54" fmla="*/ 2147483647 w 24"/>
                <a:gd name="T55" fmla="*/ 2147483647 h 24"/>
                <a:gd name="T56" fmla="*/ 2147483647 w 24"/>
                <a:gd name="T57" fmla="*/ 2147483647 h 24"/>
                <a:gd name="T58" fmla="*/ 2147483647 w 24"/>
                <a:gd name="T59" fmla="*/ 2147483647 h 24"/>
                <a:gd name="T60" fmla="*/ 2147483647 w 24"/>
                <a:gd name="T61" fmla="*/ 2147483647 h 24"/>
                <a:gd name="T62" fmla="*/ 2147483647 w 24"/>
                <a:gd name="T63" fmla="*/ 2147483647 h 24"/>
                <a:gd name="T64" fmla="*/ 2147483647 w 24"/>
                <a:gd name="T65" fmla="*/ 2147483647 h 24"/>
                <a:gd name="T66" fmla="*/ 2147483647 w 24"/>
                <a:gd name="T67" fmla="*/ 2147483647 h 24"/>
                <a:gd name="T68" fmla="*/ 2147483647 w 24"/>
                <a:gd name="T69" fmla="*/ 0 h 24"/>
                <a:gd name="T70" fmla="*/ 2147483647 w 24"/>
                <a:gd name="T71" fmla="*/ 0 h 24"/>
                <a:gd name="T72" fmla="*/ 2147483647 w 24"/>
                <a:gd name="T73" fmla="*/ 0 h 24"/>
                <a:gd name="T74" fmla="*/ 2147483647 w 24"/>
                <a:gd name="T75" fmla="*/ 2147483647 h 24"/>
                <a:gd name="T76" fmla="*/ 2147483647 w 24"/>
                <a:gd name="T77" fmla="*/ 2147483647 h 24"/>
                <a:gd name="T78" fmla="*/ 2147483647 w 24"/>
                <a:gd name="T79" fmla="*/ 2147483647 h 24"/>
                <a:gd name="T80" fmla="*/ 2147483647 w 24"/>
                <a:gd name="T81" fmla="*/ 2147483647 h 24"/>
                <a:gd name="T82" fmla="*/ 2147483647 w 24"/>
                <a:gd name="T83" fmla="*/ 2147483647 h 24"/>
                <a:gd name="T84" fmla="*/ 2147483647 w 24"/>
                <a:gd name="T85" fmla="*/ 2147483647 h 24"/>
                <a:gd name="T86" fmla="*/ 2147483647 w 24"/>
                <a:gd name="T87" fmla="*/ 2147483647 h 24"/>
                <a:gd name="T88" fmla="*/ 2147483647 w 24"/>
                <a:gd name="T89" fmla="*/ 2147483647 h 24"/>
                <a:gd name="T90" fmla="*/ 2147483647 w 24"/>
                <a:gd name="T91" fmla="*/ 2147483647 h 24"/>
                <a:gd name="T92" fmla="*/ 2147483647 w 24"/>
                <a:gd name="T93" fmla="*/ 2147483647 h 24"/>
                <a:gd name="T94" fmla="*/ 2147483647 w 24"/>
                <a:gd name="T95" fmla="*/ 2147483647 h 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4"/>
                <a:gd name="T145" fmla="*/ 0 h 24"/>
                <a:gd name="T146" fmla="*/ 24 w 24"/>
                <a:gd name="T147" fmla="*/ 24 h 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4" h="24">
                  <a:moveTo>
                    <a:pt x="4" y="24"/>
                  </a:moveTo>
                  <a:lnTo>
                    <a:pt x="3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2"/>
                  </a:lnTo>
                  <a:lnTo>
                    <a:pt x="20" y="4"/>
                  </a:lnTo>
                  <a:lnTo>
                    <a:pt x="21" y="6"/>
                  </a:lnTo>
                  <a:lnTo>
                    <a:pt x="22" y="8"/>
                  </a:lnTo>
                  <a:lnTo>
                    <a:pt x="23" y="10"/>
                  </a:lnTo>
                  <a:lnTo>
                    <a:pt x="23" y="11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4" y="16"/>
                  </a:lnTo>
                  <a:lnTo>
                    <a:pt x="24" y="17"/>
                  </a:lnTo>
                  <a:lnTo>
                    <a:pt x="23" y="17"/>
                  </a:lnTo>
                  <a:lnTo>
                    <a:pt x="21" y="18"/>
                  </a:lnTo>
                  <a:lnTo>
                    <a:pt x="20" y="18"/>
                  </a:lnTo>
                  <a:lnTo>
                    <a:pt x="19" y="18"/>
                  </a:lnTo>
                  <a:lnTo>
                    <a:pt x="16" y="19"/>
                  </a:lnTo>
                  <a:lnTo>
                    <a:pt x="14" y="20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7" y="23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7DC1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8" name="Freeform 193"/>
            <p:cNvSpPr>
              <a:spLocks/>
            </p:cNvSpPr>
            <p:nvPr/>
          </p:nvSpPr>
          <p:spPr bwMode="auto">
            <a:xfrm>
              <a:off x="3508" y="3681"/>
              <a:ext cx="44" cy="76"/>
            </a:xfrm>
            <a:custGeom>
              <a:avLst/>
              <a:gdLst>
                <a:gd name="T0" fmla="*/ 2147483647 w 9"/>
                <a:gd name="T1" fmla="*/ 2147483647 h 17"/>
                <a:gd name="T2" fmla="*/ 2147483647 w 9"/>
                <a:gd name="T3" fmla="*/ 2147483647 h 17"/>
                <a:gd name="T4" fmla="*/ 2147483647 w 9"/>
                <a:gd name="T5" fmla="*/ 2147483647 h 17"/>
                <a:gd name="T6" fmla="*/ 2147483647 w 9"/>
                <a:gd name="T7" fmla="*/ 2147483647 h 17"/>
                <a:gd name="T8" fmla="*/ 2147483647 w 9"/>
                <a:gd name="T9" fmla="*/ 2147483647 h 17"/>
                <a:gd name="T10" fmla="*/ 2147483647 w 9"/>
                <a:gd name="T11" fmla="*/ 2147483647 h 17"/>
                <a:gd name="T12" fmla="*/ 2147483647 w 9"/>
                <a:gd name="T13" fmla="*/ 2147483647 h 17"/>
                <a:gd name="T14" fmla="*/ 2147483647 w 9"/>
                <a:gd name="T15" fmla="*/ 2147483647 h 17"/>
                <a:gd name="T16" fmla="*/ 2147483647 w 9"/>
                <a:gd name="T17" fmla="*/ 2147483647 h 17"/>
                <a:gd name="T18" fmla="*/ 2147483647 w 9"/>
                <a:gd name="T19" fmla="*/ 2147483647 h 17"/>
                <a:gd name="T20" fmla="*/ 2147483647 w 9"/>
                <a:gd name="T21" fmla="*/ 2147483647 h 17"/>
                <a:gd name="T22" fmla="*/ 0 w 9"/>
                <a:gd name="T23" fmla="*/ 0 h 17"/>
                <a:gd name="T24" fmla="*/ 2147483647 w 9"/>
                <a:gd name="T25" fmla="*/ 0 h 17"/>
                <a:gd name="T26" fmla="*/ 2147483647 w 9"/>
                <a:gd name="T27" fmla="*/ 0 h 17"/>
                <a:gd name="T28" fmla="*/ 2147483647 w 9"/>
                <a:gd name="T29" fmla="*/ 0 h 17"/>
                <a:gd name="T30" fmla="*/ 2147483647 w 9"/>
                <a:gd name="T31" fmla="*/ 0 h 17"/>
                <a:gd name="T32" fmla="*/ 2147483647 w 9"/>
                <a:gd name="T33" fmla="*/ 0 h 17"/>
                <a:gd name="T34" fmla="*/ 2147483647 w 9"/>
                <a:gd name="T35" fmla="*/ 0 h 17"/>
                <a:gd name="T36" fmla="*/ 2147483647 w 9"/>
                <a:gd name="T37" fmla="*/ 2147483647 h 17"/>
                <a:gd name="T38" fmla="*/ 2147483647 w 9"/>
                <a:gd name="T39" fmla="*/ 2147483647 h 17"/>
                <a:gd name="T40" fmla="*/ 2147483647 w 9"/>
                <a:gd name="T41" fmla="*/ 2147483647 h 17"/>
                <a:gd name="T42" fmla="*/ 2147483647 w 9"/>
                <a:gd name="T43" fmla="*/ 2147483647 h 17"/>
                <a:gd name="T44" fmla="*/ 2147483647 w 9"/>
                <a:gd name="T45" fmla="*/ 2147483647 h 17"/>
                <a:gd name="T46" fmla="*/ 2147483647 w 9"/>
                <a:gd name="T47" fmla="*/ 2147483647 h 17"/>
                <a:gd name="T48" fmla="*/ 2147483647 w 9"/>
                <a:gd name="T49" fmla="*/ 2147483647 h 17"/>
                <a:gd name="T50" fmla="*/ 2147483647 w 9"/>
                <a:gd name="T51" fmla="*/ 2147483647 h 17"/>
                <a:gd name="T52" fmla="*/ 2147483647 w 9"/>
                <a:gd name="T53" fmla="*/ 2147483647 h 17"/>
                <a:gd name="T54" fmla="*/ 2147483647 w 9"/>
                <a:gd name="T55" fmla="*/ 2147483647 h 17"/>
                <a:gd name="T56" fmla="*/ 2147483647 w 9"/>
                <a:gd name="T57" fmla="*/ 2147483647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"/>
                <a:gd name="T88" fmla="*/ 0 h 17"/>
                <a:gd name="T89" fmla="*/ 9 w 9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" h="17">
                  <a:moveTo>
                    <a:pt x="9" y="17"/>
                  </a:moveTo>
                  <a:lnTo>
                    <a:pt x="7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2"/>
                  </a:lnTo>
                  <a:lnTo>
                    <a:pt x="5" y="4"/>
                  </a:lnTo>
                  <a:lnTo>
                    <a:pt x="6" y="6"/>
                  </a:lnTo>
                  <a:lnTo>
                    <a:pt x="7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9" y="15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EFE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9" name="Freeform 194"/>
            <p:cNvSpPr>
              <a:spLocks/>
            </p:cNvSpPr>
            <p:nvPr/>
          </p:nvSpPr>
          <p:spPr bwMode="auto">
            <a:xfrm>
              <a:off x="3405" y="3735"/>
              <a:ext cx="39" cy="17"/>
            </a:xfrm>
            <a:custGeom>
              <a:avLst/>
              <a:gdLst>
                <a:gd name="T0" fmla="*/ 0 w 8"/>
                <a:gd name="T1" fmla="*/ 2147483647 h 4"/>
                <a:gd name="T2" fmla="*/ 0 w 8"/>
                <a:gd name="T3" fmla="*/ 2147483647 h 4"/>
                <a:gd name="T4" fmla="*/ 2147483647 w 8"/>
                <a:gd name="T5" fmla="*/ 2147483647 h 4"/>
                <a:gd name="T6" fmla="*/ 2147483647 w 8"/>
                <a:gd name="T7" fmla="*/ 2147483647 h 4"/>
                <a:gd name="T8" fmla="*/ 2147483647 w 8"/>
                <a:gd name="T9" fmla="*/ 0 h 4"/>
                <a:gd name="T10" fmla="*/ 2147483647 w 8"/>
                <a:gd name="T11" fmla="*/ 0 h 4"/>
                <a:gd name="T12" fmla="*/ 2147483647 w 8"/>
                <a:gd name="T13" fmla="*/ 0 h 4"/>
                <a:gd name="T14" fmla="*/ 2147483647 w 8"/>
                <a:gd name="T15" fmla="*/ 0 h 4"/>
                <a:gd name="T16" fmla="*/ 2147483647 w 8"/>
                <a:gd name="T17" fmla="*/ 0 h 4"/>
                <a:gd name="T18" fmla="*/ 2147483647 w 8"/>
                <a:gd name="T19" fmla="*/ 0 h 4"/>
                <a:gd name="T20" fmla="*/ 2147483647 w 8"/>
                <a:gd name="T21" fmla="*/ 2147483647 h 4"/>
                <a:gd name="T22" fmla="*/ 2147483647 w 8"/>
                <a:gd name="T23" fmla="*/ 2147483647 h 4"/>
                <a:gd name="T24" fmla="*/ 2147483647 w 8"/>
                <a:gd name="T25" fmla="*/ 2147483647 h 4"/>
                <a:gd name="T26" fmla="*/ 2147483647 w 8"/>
                <a:gd name="T27" fmla="*/ 2147483647 h 4"/>
                <a:gd name="T28" fmla="*/ 2147483647 w 8"/>
                <a:gd name="T29" fmla="*/ 2147483647 h 4"/>
                <a:gd name="T30" fmla="*/ 2147483647 w 8"/>
                <a:gd name="T31" fmla="*/ 2147483647 h 4"/>
                <a:gd name="T32" fmla="*/ 2147483647 w 8"/>
                <a:gd name="T33" fmla="*/ 2147483647 h 4"/>
                <a:gd name="T34" fmla="*/ 2147483647 w 8"/>
                <a:gd name="T35" fmla="*/ 2147483647 h 4"/>
                <a:gd name="T36" fmla="*/ 2147483647 w 8"/>
                <a:gd name="T37" fmla="*/ 2147483647 h 4"/>
                <a:gd name="T38" fmla="*/ 2147483647 w 8"/>
                <a:gd name="T39" fmla="*/ 2147483647 h 4"/>
                <a:gd name="T40" fmla="*/ 2147483647 w 8"/>
                <a:gd name="T41" fmla="*/ 2147483647 h 4"/>
                <a:gd name="T42" fmla="*/ 0 w 8"/>
                <a:gd name="T43" fmla="*/ 2147483647 h 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"/>
                <a:gd name="T67" fmla="*/ 0 h 4"/>
                <a:gd name="T68" fmla="*/ 8 w 8"/>
                <a:gd name="T69" fmla="*/ 4 h 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" h="4">
                  <a:moveTo>
                    <a:pt x="0" y="4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0" name="Freeform 195"/>
            <p:cNvSpPr>
              <a:spLocks/>
            </p:cNvSpPr>
            <p:nvPr/>
          </p:nvSpPr>
          <p:spPr bwMode="auto">
            <a:xfrm>
              <a:off x="3390" y="3693"/>
              <a:ext cx="44" cy="25"/>
            </a:xfrm>
            <a:custGeom>
              <a:avLst/>
              <a:gdLst>
                <a:gd name="T0" fmla="*/ 2147483647 w 9"/>
                <a:gd name="T1" fmla="*/ 2147483647 h 5"/>
                <a:gd name="T2" fmla="*/ 2147483647 w 9"/>
                <a:gd name="T3" fmla="*/ 2147483647 h 5"/>
                <a:gd name="T4" fmla="*/ 2147483647 w 9"/>
                <a:gd name="T5" fmla="*/ 2147483647 h 5"/>
                <a:gd name="T6" fmla="*/ 0 w 9"/>
                <a:gd name="T7" fmla="*/ 2147483647 h 5"/>
                <a:gd name="T8" fmla="*/ 0 w 9"/>
                <a:gd name="T9" fmla="*/ 2147483647 h 5"/>
                <a:gd name="T10" fmla="*/ 0 w 9"/>
                <a:gd name="T11" fmla="*/ 2147483647 h 5"/>
                <a:gd name="T12" fmla="*/ 2147483647 w 9"/>
                <a:gd name="T13" fmla="*/ 2147483647 h 5"/>
                <a:gd name="T14" fmla="*/ 2147483647 w 9"/>
                <a:gd name="T15" fmla="*/ 2147483647 h 5"/>
                <a:gd name="T16" fmla="*/ 2147483647 w 9"/>
                <a:gd name="T17" fmla="*/ 2147483647 h 5"/>
                <a:gd name="T18" fmla="*/ 2147483647 w 9"/>
                <a:gd name="T19" fmla="*/ 2147483647 h 5"/>
                <a:gd name="T20" fmla="*/ 2147483647 w 9"/>
                <a:gd name="T21" fmla="*/ 0 h 5"/>
                <a:gd name="T22" fmla="*/ 2147483647 w 9"/>
                <a:gd name="T23" fmla="*/ 0 h 5"/>
                <a:gd name="T24" fmla="*/ 2147483647 w 9"/>
                <a:gd name="T25" fmla="*/ 0 h 5"/>
                <a:gd name="T26" fmla="*/ 2147483647 w 9"/>
                <a:gd name="T27" fmla="*/ 0 h 5"/>
                <a:gd name="T28" fmla="*/ 2147483647 w 9"/>
                <a:gd name="T29" fmla="*/ 0 h 5"/>
                <a:gd name="T30" fmla="*/ 2147483647 w 9"/>
                <a:gd name="T31" fmla="*/ 0 h 5"/>
                <a:gd name="T32" fmla="*/ 2147483647 w 9"/>
                <a:gd name="T33" fmla="*/ 0 h 5"/>
                <a:gd name="T34" fmla="*/ 2147483647 w 9"/>
                <a:gd name="T35" fmla="*/ 2147483647 h 5"/>
                <a:gd name="T36" fmla="*/ 2147483647 w 9"/>
                <a:gd name="T37" fmla="*/ 2147483647 h 5"/>
                <a:gd name="T38" fmla="*/ 2147483647 w 9"/>
                <a:gd name="T39" fmla="*/ 2147483647 h 5"/>
                <a:gd name="T40" fmla="*/ 2147483647 w 9"/>
                <a:gd name="T41" fmla="*/ 2147483647 h 5"/>
                <a:gd name="T42" fmla="*/ 2147483647 w 9"/>
                <a:gd name="T43" fmla="*/ 2147483647 h 5"/>
                <a:gd name="T44" fmla="*/ 2147483647 w 9"/>
                <a:gd name="T45" fmla="*/ 2147483647 h 5"/>
                <a:gd name="T46" fmla="*/ 2147483647 w 9"/>
                <a:gd name="T47" fmla="*/ 2147483647 h 5"/>
                <a:gd name="T48" fmla="*/ 2147483647 w 9"/>
                <a:gd name="T49" fmla="*/ 2147483647 h 5"/>
                <a:gd name="T50" fmla="*/ 2147483647 w 9"/>
                <a:gd name="T51" fmla="*/ 2147483647 h 5"/>
                <a:gd name="T52" fmla="*/ 2147483647 w 9"/>
                <a:gd name="T53" fmla="*/ 2147483647 h 5"/>
                <a:gd name="T54" fmla="*/ 2147483647 w 9"/>
                <a:gd name="T55" fmla="*/ 2147483647 h 5"/>
                <a:gd name="T56" fmla="*/ 2147483647 w 9"/>
                <a:gd name="T57" fmla="*/ 2147483647 h 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"/>
                <a:gd name="T88" fmla="*/ 0 h 5"/>
                <a:gd name="T89" fmla="*/ 9 w 9"/>
                <a:gd name="T90" fmla="*/ 5 h 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" h="5">
                  <a:moveTo>
                    <a:pt x="1" y="5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1" name="Freeform 196"/>
            <p:cNvSpPr>
              <a:spLocks/>
            </p:cNvSpPr>
            <p:nvPr/>
          </p:nvSpPr>
          <p:spPr bwMode="auto">
            <a:xfrm>
              <a:off x="3475" y="3501"/>
              <a:ext cx="224" cy="212"/>
            </a:xfrm>
            <a:custGeom>
              <a:avLst/>
              <a:gdLst>
                <a:gd name="T0" fmla="*/ 2147483647 w 47"/>
                <a:gd name="T1" fmla="*/ 2147483647 h 47"/>
                <a:gd name="T2" fmla="*/ 2147483647 w 47"/>
                <a:gd name="T3" fmla="*/ 2147483647 h 47"/>
                <a:gd name="T4" fmla="*/ 2147483647 w 47"/>
                <a:gd name="T5" fmla="*/ 2147483647 h 47"/>
                <a:gd name="T6" fmla="*/ 2147483647 w 47"/>
                <a:gd name="T7" fmla="*/ 2147483647 h 47"/>
                <a:gd name="T8" fmla="*/ 2147483647 w 47"/>
                <a:gd name="T9" fmla="*/ 2147483647 h 47"/>
                <a:gd name="T10" fmla="*/ 2147483647 w 47"/>
                <a:gd name="T11" fmla="*/ 2147483647 h 47"/>
                <a:gd name="T12" fmla="*/ 2147483647 w 47"/>
                <a:gd name="T13" fmla="*/ 2147483647 h 47"/>
                <a:gd name="T14" fmla="*/ 2147483647 w 47"/>
                <a:gd name="T15" fmla="*/ 2147483647 h 47"/>
                <a:gd name="T16" fmla="*/ 2147483647 w 47"/>
                <a:gd name="T17" fmla="*/ 2147483647 h 47"/>
                <a:gd name="T18" fmla="*/ 2147483647 w 47"/>
                <a:gd name="T19" fmla="*/ 2147483647 h 47"/>
                <a:gd name="T20" fmla="*/ 2147483647 w 47"/>
                <a:gd name="T21" fmla="*/ 2147483647 h 47"/>
                <a:gd name="T22" fmla="*/ 2147483647 w 47"/>
                <a:gd name="T23" fmla="*/ 2147483647 h 47"/>
                <a:gd name="T24" fmla="*/ 2147483647 w 47"/>
                <a:gd name="T25" fmla="*/ 2147483647 h 47"/>
                <a:gd name="T26" fmla="*/ 2147483647 w 47"/>
                <a:gd name="T27" fmla="*/ 2147483647 h 47"/>
                <a:gd name="T28" fmla="*/ 2147483647 w 47"/>
                <a:gd name="T29" fmla="*/ 2147483647 h 47"/>
                <a:gd name="T30" fmla="*/ 2147483647 w 47"/>
                <a:gd name="T31" fmla="*/ 2147483647 h 47"/>
                <a:gd name="T32" fmla="*/ 2147483647 w 47"/>
                <a:gd name="T33" fmla="*/ 2147483647 h 47"/>
                <a:gd name="T34" fmla="*/ 2147483647 w 47"/>
                <a:gd name="T35" fmla="*/ 2147483647 h 47"/>
                <a:gd name="T36" fmla="*/ 2147483647 w 47"/>
                <a:gd name="T37" fmla="*/ 2147483647 h 47"/>
                <a:gd name="T38" fmla="*/ 2147483647 w 47"/>
                <a:gd name="T39" fmla="*/ 2147483647 h 47"/>
                <a:gd name="T40" fmla="*/ 2147483647 w 47"/>
                <a:gd name="T41" fmla="*/ 2147483647 h 47"/>
                <a:gd name="T42" fmla="*/ 2147483647 w 47"/>
                <a:gd name="T43" fmla="*/ 2147483647 h 47"/>
                <a:gd name="T44" fmla="*/ 2147483647 w 47"/>
                <a:gd name="T45" fmla="*/ 2147483647 h 47"/>
                <a:gd name="T46" fmla="*/ 2147483647 w 47"/>
                <a:gd name="T47" fmla="*/ 2147483647 h 47"/>
                <a:gd name="T48" fmla="*/ 2147483647 w 47"/>
                <a:gd name="T49" fmla="*/ 2147483647 h 47"/>
                <a:gd name="T50" fmla="*/ 2147483647 w 47"/>
                <a:gd name="T51" fmla="*/ 2147483647 h 47"/>
                <a:gd name="T52" fmla="*/ 2147483647 w 47"/>
                <a:gd name="T53" fmla="*/ 2147483647 h 47"/>
                <a:gd name="T54" fmla="*/ 2147483647 w 47"/>
                <a:gd name="T55" fmla="*/ 2147483647 h 47"/>
                <a:gd name="T56" fmla="*/ 2147483647 w 47"/>
                <a:gd name="T57" fmla="*/ 2147483647 h 47"/>
                <a:gd name="T58" fmla="*/ 2147483647 w 47"/>
                <a:gd name="T59" fmla="*/ 2147483647 h 47"/>
                <a:gd name="T60" fmla="*/ 2147483647 w 47"/>
                <a:gd name="T61" fmla="*/ 2147483647 h 47"/>
                <a:gd name="T62" fmla="*/ 2147483647 w 47"/>
                <a:gd name="T63" fmla="*/ 2147483647 h 47"/>
                <a:gd name="T64" fmla="*/ 2147483647 w 47"/>
                <a:gd name="T65" fmla="*/ 2147483647 h 47"/>
                <a:gd name="T66" fmla="*/ 2147483647 w 47"/>
                <a:gd name="T67" fmla="*/ 2147483647 h 47"/>
                <a:gd name="T68" fmla="*/ 2147483647 w 47"/>
                <a:gd name="T69" fmla="*/ 2147483647 h 47"/>
                <a:gd name="T70" fmla="*/ 2147483647 w 47"/>
                <a:gd name="T71" fmla="*/ 2147483647 h 47"/>
                <a:gd name="T72" fmla="*/ 2147483647 w 47"/>
                <a:gd name="T73" fmla="*/ 2147483647 h 47"/>
                <a:gd name="T74" fmla="*/ 2147483647 w 47"/>
                <a:gd name="T75" fmla="*/ 2147483647 h 47"/>
                <a:gd name="T76" fmla="*/ 2147483647 w 47"/>
                <a:gd name="T77" fmla="*/ 2147483647 h 47"/>
                <a:gd name="T78" fmla="*/ 2147483647 w 47"/>
                <a:gd name="T79" fmla="*/ 2147483647 h 47"/>
                <a:gd name="T80" fmla="*/ 2147483647 w 47"/>
                <a:gd name="T81" fmla="*/ 2147483647 h 47"/>
                <a:gd name="T82" fmla="*/ 2147483647 w 47"/>
                <a:gd name="T83" fmla="*/ 2147483647 h 47"/>
                <a:gd name="T84" fmla="*/ 2147483647 w 47"/>
                <a:gd name="T85" fmla="*/ 2147483647 h 47"/>
                <a:gd name="T86" fmla="*/ 2147483647 w 47"/>
                <a:gd name="T87" fmla="*/ 0 h 47"/>
                <a:gd name="T88" fmla="*/ 2147483647 w 47"/>
                <a:gd name="T89" fmla="*/ 2147483647 h 47"/>
                <a:gd name="T90" fmla="*/ 2147483647 w 47"/>
                <a:gd name="T91" fmla="*/ 2147483647 h 47"/>
                <a:gd name="T92" fmla="*/ 2147483647 w 47"/>
                <a:gd name="T93" fmla="*/ 2147483647 h 47"/>
                <a:gd name="T94" fmla="*/ 2147483647 w 47"/>
                <a:gd name="T95" fmla="*/ 2147483647 h 47"/>
                <a:gd name="T96" fmla="*/ 2147483647 w 47"/>
                <a:gd name="T97" fmla="*/ 2147483647 h 47"/>
                <a:gd name="T98" fmla="*/ 2147483647 w 47"/>
                <a:gd name="T99" fmla="*/ 2147483647 h 47"/>
                <a:gd name="T100" fmla="*/ 2147483647 w 47"/>
                <a:gd name="T101" fmla="*/ 2147483647 h 47"/>
                <a:gd name="T102" fmla="*/ 2147483647 w 47"/>
                <a:gd name="T103" fmla="*/ 2147483647 h 47"/>
                <a:gd name="T104" fmla="*/ 2147483647 w 47"/>
                <a:gd name="T105" fmla="*/ 2147483647 h 47"/>
                <a:gd name="T106" fmla="*/ 2147483647 w 47"/>
                <a:gd name="T107" fmla="*/ 2147483647 h 47"/>
                <a:gd name="T108" fmla="*/ 2147483647 w 47"/>
                <a:gd name="T109" fmla="*/ 2147483647 h 47"/>
                <a:gd name="T110" fmla="*/ 2147483647 w 47"/>
                <a:gd name="T111" fmla="*/ 2147483647 h 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7"/>
                <a:gd name="T169" fmla="*/ 0 h 47"/>
                <a:gd name="T170" fmla="*/ 47 w 47"/>
                <a:gd name="T171" fmla="*/ 47 h 4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7" h="47">
                  <a:moveTo>
                    <a:pt x="21" y="47"/>
                  </a:moveTo>
                  <a:lnTo>
                    <a:pt x="21" y="47"/>
                  </a:lnTo>
                  <a:lnTo>
                    <a:pt x="20" y="46"/>
                  </a:lnTo>
                  <a:lnTo>
                    <a:pt x="20" y="45"/>
                  </a:lnTo>
                  <a:lnTo>
                    <a:pt x="21" y="44"/>
                  </a:lnTo>
                  <a:lnTo>
                    <a:pt x="21" y="43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41"/>
                  </a:lnTo>
                  <a:lnTo>
                    <a:pt x="27" y="40"/>
                  </a:lnTo>
                  <a:lnTo>
                    <a:pt x="28" y="39"/>
                  </a:lnTo>
                  <a:lnTo>
                    <a:pt x="29" y="39"/>
                  </a:lnTo>
                  <a:lnTo>
                    <a:pt x="30" y="38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2" y="37"/>
                  </a:lnTo>
                  <a:lnTo>
                    <a:pt x="32" y="36"/>
                  </a:lnTo>
                  <a:lnTo>
                    <a:pt x="32" y="35"/>
                  </a:lnTo>
                  <a:lnTo>
                    <a:pt x="32" y="34"/>
                  </a:lnTo>
                  <a:lnTo>
                    <a:pt x="31" y="33"/>
                  </a:lnTo>
                  <a:lnTo>
                    <a:pt x="31" y="32"/>
                  </a:lnTo>
                  <a:lnTo>
                    <a:pt x="30" y="32"/>
                  </a:lnTo>
                  <a:lnTo>
                    <a:pt x="29" y="32"/>
                  </a:lnTo>
                  <a:lnTo>
                    <a:pt x="28" y="32"/>
                  </a:lnTo>
                  <a:lnTo>
                    <a:pt x="27" y="33"/>
                  </a:lnTo>
                  <a:lnTo>
                    <a:pt x="26" y="33"/>
                  </a:lnTo>
                  <a:lnTo>
                    <a:pt x="24" y="34"/>
                  </a:lnTo>
                  <a:lnTo>
                    <a:pt x="22" y="36"/>
                  </a:lnTo>
                  <a:lnTo>
                    <a:pt x="21" y="37"/>
                  </a:lnTo>
                  <a:lnTo>
                    <a:pt x="20" y="36"/>
                  </a:lnTo>
                  <a:lnTo>
                    <a:pt x="21" y="36"/>
                  </a:lnTo>
                  <a:lnTo>
                    <a:pt x="22" y="35"/>
                  </a:lnTo>
                  <a:lnTo>
                    <a:pt x="24" y="34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7" y="31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6" y="28"/>
                  </a:lnTo>
                  <a:lnTo>
                    <a:pt x="25" y="27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8" y="24"/>
                  </a:lnTo>
                  <a:lnTo>
                    <a:pt x="17" y="26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6" y="31"/>
                  </a:lnTo>
                  <a:lnTo>
                    <a:pt x="16" y="32"/>
                  </a:lnTo>
                  <a:lnTo>
                    <a:pt x="16" y="33"/>
                  </a:lnTo>
                  <a:lnTo>
                    <a:pt x="15" y="34"/>
                  </a:lnTo>
                  <a:lnTo>
                    <a:pt x="14" y="35"/>
                  </a:lnTo>
                  <a:lnTo>
                    <a:pt x="13" y="36"/>
                  </a:lnTo>
                  <a:lnTo>
                    <a:pt x="12" y="37"/>
                  </a:lnTo>
                  <a:lnTo>
                    <a:pt x="10" y="37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7" y="34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1" y="33"/>
                  </a:lnTo>
                  <a:lnTo>
                    <a:pt x="11" y="32"/>
                  </a:lnTo>
                  <a:lnTo>
                    <a:pt x="11" y="31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5" y="13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8" y="11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0" y="10"/>
                  </a:lnTo>
                  <a:lnTo>
                    <a:pt x="21" y="11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0" y="8"/>
                  </a:lnTo>
                  <a:lnTo>
                    <a:pt x="19" y="7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2" y="3"/>
                  </a:lnTo>
                  <a:lnTo>
                    <a:pt x="23" y="5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9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7" y="17"/>
                  </a:lnTo>
                  <a:lnTo>
                    <a:pt x="28" y="18"/>
                  </a:lnTo>
                  <a:lnTo>
                    <a:pt x="29" y="18"/>
                  </a:lnTo>
                  <a:lnTo>
                    <a:pt x="31" y="20"/>
                  </a:lnTo>
                  <a:lnTo>
                    <a:pt x="33" y="21"/>
                  </a:lnTo>
                  <a:lnTo>
                    <a:pt x="34" y="23"/>
                  </a:lnTo>
                  <a:lnTo>
                    <a:pt x="36" y="24"/>
                  </a:lnTo>
                  <a:lnTo>
                    <a:pt x="38" y="26"/>
                  </a:lnTo>
                  <a:lnTo>
                    <a:pt x="40" y="28"/>
                  </a:lnTo>
                  <a:lnTo>
                    <a:pt x="42" y="30"/>
                  </a:lnTo>
                  <a:lnTo>
                    <a:pt x="44" y="32"/>
                  </a:lnTo>
                  <a:lnTo>
                    <a:pt x="45" y="33"/>
                  </a:lnTo>
                  <a:lnTo>
                    <a:pt x="46" y="34"/>
                  </a:lnTo>
                  <a:lnTo>
                    <a:pt x="46" y="35"/>
                  </a:lnTo>
                  <a:lnTo>
                    <a:pt x="46" y="36"/>
                  </a:lnTo>
                  <a:lnTo>
                    <a:pt x="47" y="36"/>
                  </a:lnTo>
                  <a:lnTo>
                    <a:pt x="47" y="37"/>
                  </a:lnTo>
                  <a:lnTo>
                    <a:pt x="47" y="38"/>
                  </a:lnTo>
                  <a:lnTo>
                    <a:pt x="47" y="39"/>
                  </a:lnTo>
                  <a:lnTo>
                    <a:pt x="45" y="39"/>
                  </a:lnTo>
                  <a:lnTo>
                    <a:pt x="43" y="40"/>
                  </a:lnTo>
                  <a:lnTo>
                    <a:pt x="41" y="40"/>
                  </a:lnTo>
                  <a:lnTo>
                    <a:pt x="39" y="40"/>
                  </a:lnTo>
                  <a:lnTo>
                    <a:pt x="36" y="41"/>
                  </a:lnTo>
                  <a:lnTo>
                    <a:pt x="34" y="41"/>
                  </a:lnTo>
                  <a:lnTo>
                    <a:pt x="32" y="42"/>
                  </a:lnTo>
                  <a:lnTo>
                    <a:pt x="31" y="42"/>
                  </a:lnTo>
                  <a:lnTo>
                    <a:pt x="31" y="43"/>
                  </a:lnTo>
                  <a:lnTo>
                    <a:pt x="30" y="43"/>
                  </a:lnTo>
                  <a:lnTo>
                    <a:pt x="29" y="43"/>
                  </a:lnTo>
                  <a:lnTo>
                    <a:pt x="29" y="44"/>
                  </a:lnTo>
                  <a:lnTo>
                    <a:pt x="27" y="45"/>
                  </a:lnTo>
                  <a:lnTo>
                    <a:pt x="25" y="46"/>
                  </a:lnTo>
                  <a:lnTo>
                    <a:pt x="24" y="46"/>
                  </a:lnTo>
                  <a:lnTo>
                    <a:pt x="23" y="47"/>
                  </a:lnTo>
                  <a:lnTo>
                    <a:pt x="22" y="47"/>
                  </a:lnTo>
                  <a:lnTo>
                    <a:pt x="21" y="47"/>
                  </a:lnTo>
                  <a:close/>
                </a:path>
              </a:pathLst>
            </a:custGeom>
            <a:solidFill>
              <a:srgbClr val="7DC1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2" name="Freeform 197"/>
            <p:cNvSpPr>
              <a:spLocks/>
            </p:cNvSpPr>
            <p:nvPr/>
          </p:nvSpPr>
          <p:spPr bwMode="auto">
            <a:xfrm>
              <a:off x="3575" y="3491"/>
              <a:ext cx="173" cy="202"/>
            </a:xfrm>
            <a:custGeom>
              <a:avLst/>
              <a:gdLst>
                <a:gd name="T0" fmla="*/ 2147483647 w 36"/>
                <a:gd name="T1" fmla="*/ 2147483647 h 45"/>
                <a:gd name="T2" fmla="*/ 2147483647 w 36"/>
                <a:gd name="T3" fmla="*/ 2147483647 h 45"/>
                <a:gd name="T4" fmla="*/ 2147483647 w 36"/>
                <a:gd name="T5" fmla="*/ 2147483647 h 45"/>
                <a:gd name="T6" fmla="*/ 2147483647 w 36"/>
                <a:gd name="T7" fmla="*/ 2147483647 h 45"/>
                <a:gd name="T8" fmla="*/ 2147483647 w 36"/>
                <a:gd name="T9" fmla="*/ 2147483647 h 45"/>
                <a:gd name="T10" fmla="*/ 2147483647 w 36"/>
                <a:gd name="T11" fmla="*/ 2147483647 h 45"/>
                <a:gd name="T12" fmla="*/ 2147483647 w 36"/>
                <a:gd name="T13" fmla="*/ 2147483647 h 45"/>
                <a:gd name="T14" fmla="*/ 2147483647 w 36"/>
                <a:gd name="T15" fmla="*/ 2147483647 h 45"/>
                <a:gd name="T16" fmla="*/ 2147483647 w 36"/>
                <a:gd name="T17" fmla="*/ 2147483647 h 45"/>
                <a:gd name="T18" fmla="*/ 2147483647 w 36"/>
                <a:gd name="T19" fmla="*/ 2147483647 h 45"/>
                <a:gd name="T20" fmla="*/ 2147483647 w 36"/>
                <a:gd name="T21" fmla="*/ 2147483647 h 45"/>
                <a:gd name="T22" fmla="*/ 2147483647 w 36"/>
                <a:gd name="T23" fmla="*/ 2147483647 h 45"/>
                <a:gd name="T24" fmla="*/ 2147483647 w 36"/>
                <a:gd name="T25" fmla="*/ 2147483647 h 45"/>
                <a:gd name="T26" fmla="*/ 2147483647 w 36"/>
                <a:gd name="T27" fmla="*/ 2147483647 h 45"/>
                <a:gd name="T28" fmla="*/ 2147483647 w 36"/>
                <a:gd name="T29" fmla="*/ 2147483647 h 45"/>
                <a:gd name="T30" fmla="*/ 2147483647 w 36"/>
                <a:gd name="T31" fmla="*/ 2147483647 h 45"/>
                <a:gd name="T32" fmla="*/ 2147483647 w 36"/>
                <a:gd name="T33" fmla="*/ 2147483647 h 45"/>
                <a:gd name="T34" fmla="*/ 2147483647 w 36"/>
                <a:gd name="T35" fmla="*/ 2147483647 h 45"/>
                <a:gd name="T36" fmla="*/ 2147483647 w 36"/>
                <a:gd name="T37" fmla="*/ 2147483647 h 45"/>
                <a:gd name="T38" fmla="*/ 0 w 36"/>
                <a:gd name="T39" fmla="*/ 0 h 45"/>
                <a:gd name="T40" fmla="*/ 0 w 36"/>
                <a:gd name="T41" fmla="*/ 0 h 45"/>
                <a:gd name="T42" fmla="*/ 2147483647 w 36"/>
                <a:gd name="T43" fmla="*/ 0 h 45"/>
                <a:gd name="T44" fmla="*/ 2147483647 w 36"/>
                <a:gd name="T45" fmla="*/ 0 h 45"/>
                <a:gd name="T46" fmla="*/ 2147483647 w 36"/>
                <a:gd name="T47" fmla="*/ 0 h 45"/>
                <a:gd name="T48" fmla="*/ 2147483647 w 36"/>
                <a:gd name="T49" fmla="*/ 2147483647 h 45"/>
                <a:gd name="T50" fmla="*/ 2147483647 w 36"/>
                <a:gd name="T51" fmla="*/ 2147483647 h 45"/>
                <a:gd name="T52" fmla="*/ 2147483647 w 36"/>
                <a:gd name="T53" fmla="*/ 2147483647 h 45"/>
                <a:gd name="T54" fmla="*/ 2147483647 w 36"/>
                <a:gd name="T55" fmla="*/ 2147483647 h 45"/>
                <a:gd name="T56" fmla="*/ 2147483647 w 36"/>
                <a:gd name="T57" fmla="*/ 2147483647 h 45"/>
                <a:gd name="T58" fmla="*/ 2147483647 w 36"/>
                <a:gd name="T59" fmla="*/ 2147483647 h 45"/>
                <a:gd name="T60" fmla="*/ 2147483647 w 36"/>
                <a:gd name="T61" fmla="*/ 2147483647 h 45"/>
                <a:gd name="T62" fmla="*/ 2147483647 w 36"/>
                <a:gd name="T63" fmla="*/ 2147483647 h 45"/>
                <a:gd name="T64" fmla="*/ 2147483647 w 36"/>
                <a:gd name="T65" fmla="*/ 2147483647 h 45"/>
                <a:gd name="T66" fmla="*/ 2147483647 w 36"/>
                <a:gd name="T67" fmla="*/ 2147483647 h 45"/>
                <a:gd name="T68" fmla="*/ 2147483647 w 36"/>
                <a:gd name="T69" fmla="*/ 2147483647 h 45"/>
                <a:gd name="T70" fmla="*/ 2147483647 w 36"/>
                <a:gd name="T71" fmla="*/ 2147483647 h 45"/>
                <a:gd name="T72" fmla="*/ 2147483647 w 36"/>
                <a:gd name="T73" fmla="*/ 2147483647 h 45"/>
                <a:gd name="T74" fmla="*/ 2147483647 w 36"/>
                <a:gd name="T75" fmla="*/ 2147483647 h 45"/>
                <a:gd name="T76" fmla="*/ 2147483647 w 36"/>
                <a:gd name="T77" fmla="*/ 2147483647 h 45"/>
                <a:gd name="T78" fmla="*/ 2147483647 w 36"/>
                <a:gd name="T79" fmla="*/ 2147483647 h 45"/>
                <a:gd name="T80" fmla="*/ 2147483647 w 36"/>
                <a:gd name="T81" fmla="*/ 2147483647 h 4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"/>
                <a:gd name="T124" fmla="*/ 0 h 45"/>
                <a:gd name="T125" fmla="*/ 36 w 36"/>
                <a:gd name="T126" fmla="*/ 45 h 4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" h="45">
                  <a:moveTo>
                    <a:pt x="36" y="45"/>
                  </a:moveTo>
                  <a:lnTo>
                    <a:pt x="35" y="44"/>
                  </a:lnTo>
                  <a:lnTo>
                    <a:pt x="34" y="44"/>
                  </a:lnTo>
                  <a:lnTo>
                    <a:pt x="33" y="43"/>
                  </a:lnTo>
                  <a:lnTo>
                    <a:pt x="32" y="43"/>
                  </a:lnTo>
                  <a:lnTo>
                    <a:pt x="32" y="42"/>
                  </a:lnTo>
                  <a:lnTo>
                    <a:pt x="31" y="42"/>
                  </a:lnTo>
                  <a:lnTo>
                    <a:pt x="30" y="42"/>
                  </a:lnTo>
                  <a:lnTo>
                    <a:pt x="29" y="41"/>
                  </a:lnTo>
                  <a:lnTo>
                    <a:pt x="28" y="39"/>
                  </a:lnTo>
                  <a:lnTo>
                    <a:pt x="26" y="36"/>
                  </a:lnTo>
                  <a:lnTo>
                    <a:pt x="25" y="34"/>
                  </a:lnTo>
                  <a:lnTo>
                    <a:pt x="23" y="32"/>
                  </a:lnTo>
                  <a:lnTo>
                    <a:pt x="21" y="30"/>
                  </a:lnTo>
                  <a:lnTo>
                    <a:pt x="19" y="27"/>
                  </a:lnTo>
                  <a:lnTo>
                    <a:pt x="16" y="23"/>
                  </a:lnTo>
                  <a:lnTo>
                    <a:pt x="15" y="23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0"/>
                  </a:lnTo>
                  <a:lnTo>
                    <a:pt x="10" y="19"/>
                  </a:lnTo>
                  <a:lnTo>
                    <a:pt x="9" y="18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8"/>
                  </a:lnTo>
                  <a:lnTo>
                    <a:pt x="5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9"/>
                  </a:lnTo>
                  <a:lnTo>
                    <a:pt x="9" y="10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1" y="14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5" y="17"/>
                  </a:lnTo>
                  <a:lnTo>
                    <a:pt x="17" y="19"/>
                  </a:lnTo>
                  <a:lnTo>
                    <a:pt x="19" y="21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26" y="27"/>
                  </a:lnTo>
                  <a:lnTo>
                    <a:pt x="28" y="29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3" y="36"/>
                  </a:lnTo>
                  <a:lnTo>
                    <a:pt x="34" y="37"/>
                  </a:lnTo>
                  <a:lnTo>
                    <a:pt x="35" y="39"/>
                  </a:lnTo>
                  <a:lnTo>
                    <a:pt x="35" y="40"/>
                  </a:lnTo>
                  <a:lnTo>
                    <a:pt x="36" y="41"/>
                  </a:lnTo>
                  <a:lnTo>
                    <a:pt x="36" y="42"/>
                  </a:lnTo>
                  <a:lnTo>
                    <a:pt x="36" y="43"/>
                  </a:lnTo>
                  <a:lnTo>
                    <a:pt x="36" y="44"/>
                  </a:lnTo>
                  <a:lnTo>
                    <a:pt x="36" y="45"/>
                  </a:lnTo>
                  <a:close/>
                </a:path>
              </a:pathLst>
            </a:custGeom>
            <a:solidFill>
              <a:srgbClr val="EFE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3" name="Freeform 198"/>
            <p:cNvSpPr>
              <a:spLocks/>
            </p:cNvSpPr>
            <p:nvPr/>
          </p:nvSpPr>
          <p:spPr bwMode="auto">
            <a:xfrm>
              <a:off x="3238" y="3603"/>
              <a:ext cx="129" cy="88"/>
            </a:xfrm>
            <a:custGeom>
              <a:avLst/>
              <a:gdLst>
                <a:gd name="T0" fmla="*/ 2147483647 w 27"/>
                <a:gd name="T1" fmla="*/ 2147483647 h 19"/>
                <a:gd name="T2" fmla="*/ 2147483647 w 27"/>
                <a:gd name="T3" fmla="*/ 2147483647 h 19"/>
                <a:gd name="T4" fmla="*/ 2147483647 w 27"/>
                <a:gd name="T5" fmla="*/ 2147483647 h 19"/>
                <a:gd name="T6" fmla="*/ 2147483647 w 27"/>
                <a:gd name="T7" fmla="*/ 2147483647 h 19"/>
                <a:gd name="T8" fmla="*/ 2147483647 w 27"/>
                <a:gd name="T9" fmla="*/ 2147483647 h 19"/>
                <a:gd name="T10" fmla="*/ 2147483647 w 27"/>
                <a:gd name="T11" fmla="*/ 2147483647 h 19"/>
                <a:gd name="T12" fmla="*/ 2147483647 w 27"/>
                <a:gd name="T13" fmla="*/ 2147483647 h 19"/>
                <a:gd name="T14" fmla="*/ 2147483647 w 27"/>
                <a:gd name="T15" fmla="*/ 2147483647 h 19"/>
                <a:gd name="T16" fmla="*/ 2147483647 w 27"/>
                <a:gd name="T17" fmla="*/ 2147483647 h 19"/>
                <a:gd name="T18" fmla="*/ 2147483647 w 27"/>
                <a:gd name="T19" fmla="*/ 2147483647 h 19"/>
                <a:gd name="T20" fmla="*/ 2147483647 w 27"/>
                <a:gd name="T21" fmla="*/ 2147483647 h 19"/>
                <a:gd name="T22" fmla="*/ 2147483647 w 27"/>
                <a:gd name="T23" fmla="*/ 2147483647 h 19"/>
                <a:gd name="T24" fmla="*/ 2147483647 w 27"/>
                <a:gd name="T25" fmla="*/ 2147483647 h 19"/>
                <a:gd name="T26" fmla="*/ 2147483647 w 27"/>
                <a:gd name="T27" fmla="*/ 2147483647 h 19"/>
                <a:gd name="T28" fmla="*/ 2147483647 w 27"/>
                <a:gd name="T29" fmla="*/ 2147483647 h 19"/>
                <a:gd name="T30" fmla="*/ 2147483647 w 27"/>
                <a:gd name="T31" fmla="*/ 2147483647 h 19"/>
                <a:gd name="T32" fmla="*/ 2147483647 w 27"/>
                <a:gd name="T33" fmla="*/ 2147483647 h 19"/>
                <a:gd name="T34" fmla="*/ 2147483647 w 27"/>
                <a:gd name="T35" fmla="*/ 2147483647 h 19"/>
                <a:gd name="T36" fmla="*/ 2147483647 w 27"/>
                <a:gd name="T37" fmla="*/ 2147483647 h 19"/>
                <a:gd name="T38" fmla="*/ 2147483647 w 27"/>
                <a:gd name="T39" fmla="*/ 2147483647 h 19"/>
                <a:gd name="T40" fmla="*/ 2147483647 w 27"/>
                <a:gd name="T41" fmla="*/ 2147483647 h 19"/>
                <a:gd name="T42" fmla="*/ 2147483647 w 27"/>
                <a:gd name="T43" fmla="*/ 2147483647 h 19"/>
                <a:gd name="T44" fmla="*/ 2147483647 w 27"/>
                <a:gd name="T45" fmla="*/ 2147483647 h 19"/>
                <a:gd name="T46" fmla="*/ 2147483647 w 27"/>
                <a:gd name="T47" fmla="*/ 2147483647 h 19"/>
                <a:gd name="T48" fmla="*/ 2147483647 w 27"/>
                <a:gd name="T49" fmla="*/ 2147483647 h 19"/>
                <a:gd name="T50" fmla="*/ 2147483647 w 27"/>
                <a:gd name="T51" fmla="*/ 2147483647 h 19"/>
                <a:gd name="T52" fmla="*/ 2147483647 w 27"/>
                <a:gd name="T53" fmla="*/ 2147483647 h 19"/>
                <a:gd name="T54" fmla="*/ 2147483647 w 27"/>
                <a:gd name="T55" fmla="*/ 2147483647 h 19"/>
                <a:gd name="T56" fmla="*/ 2147483647 w 27"/>
                <a:gd name="T57" fmla="*/ 2147483647 h 19"/>
                <a:gd name="T58" fmla="*/ 2147483647 w 27"/>
                <a:gd name="T59" fmla="*/ 2147483647 h 19"/>
                <a:gd name="T60" fmla="*/ 2147483647 w 27"/>
                <a:gd name="T61" fmla="*/ 2147483647 h 19"/>
                <a:gd name="T62" fmla="*/ 2147483647 w 27"/>
                <a:gd name="T63" fmla="*/ 2147483647 h 19"/>
                <a:gd name="T64" fmla="*/ 2147483647 w 27"/>
                <a:gd name="T65" fmla="*/ 2147483647 h 19"/>
                <a:gd name="T66" fmla="*/ 2147483647 w 27"/>
                <a:gd name="T67" fmla="*/ 2147483647 h 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"/>
                <a:gd name="T103" fmla="*/ 0 h 19"/>
                <a:gd name="T104" fmla="*/ 27 w 27"/>
                <a:gd name="T105" fmla="*/ 19 h 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" h="19">
                  <a:moveTo>
                    <a:pt x="16" y="19"/>
                  </a:moveTo>
                  <a:lnTo>
                    <a:pt x="14" y="19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9" y="17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3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3" y="8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19" y="11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7" y="12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6" y="14"/>
                  </a:lnTo>
                  <a:lnTo>
                    <a:pt x="25" y="15"/>
                  </a:lnTo>
                  <a:lnTo>
                    <a:pt x="24" y="16"/>
                  </a:lnTo>
                  <a:lnTo>
                    <a:pt x="23" y="17"/>
                  </a:lnTo>
                  <a:lnTo>
                    <a:pt x="22" y="18"/>
                  </a:lnTo>
                  <a:lnTo>
                    <a:pt x="21" y="18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4" name="Freeform 199"/>
            <p:cNvSpPr>
              <a:spLocks/>
            </p:cNvSpPr>
            <p:nvPr/>
          </p:nvSpPr>
          <p:spPr bwMode="auto">
            <a:xfrm>
              <a:off x="3343" y="3603"/>
              <a:ext cx="85" cy="88"/>
            </a:xfrm>
            <a:custGeom>
              <a:avLst/>
              <a:gdLst>
                <a:gd name="T0" fmla="*/ 2147483647 w 18"/>
                <a:gd name="T1" fmla="*/ 2147483647 h 19"/>
                <a:gd name="T2" fmla="*/ 2147483647 w 18"/>
                <a:gd name="T3" fmla="*/ 2147483647 h 19"/>
                <a:gd name="T4" fmla="*/ 2147483647 w 18"/>
                <a:gd name="T5" fmla="*/ 2147483647 h 19"/>
                <a:gd name="T6" fmla="*/ 2147483647 w 18"/>
                <a:gd name="T7" fmla="*/ 2147483647 h 19"/>
                <a:gd name="T8" fmla="*/ 2147483647 w 18"/>
                <a:gd name="T9" fmla="*/ 2147483647 h 19"/>
                <a:gd name="T10" fmla="*/ 2147483647 w 18"/>
                <a:gd name="T11" fmla="*/ 2147483647 h 19"/>
                <a:gd name="T12" fmla="*/ 2147483647 w 18"/>
                <a:gd name="T13" fmla="*/ 2147483647 h 19"/>
                <a:gd name="T14" fmla="*/ 2147483647 w 18"/>
                <a:gd name="T15" fmla="*/ 2147483647 h 19"/>
                <a:gd name="T16" fmla="*/ 2147483647 w 18"/>
                <a:gd name="T17" fmla="*/ 2147483647 h 19"/>
                <a:gd name="T18" fmla="*/ 2147483647 w 18"/>
                <a:gd name="T19" fmla="*/ 2147483647 h 19"/>
                <a:gd name="T20" fmla="*/ 2147483647 w 18"/>
                <a:gd name="T21" fmla="*/ 2147483647 h 19"/>
                <a:gd name="T22" fmla="*/ 2147483647 w 18"/>
                <a:gd name="T23" fmla="*/ 2147483647 h 19"/>
                <a:gd name="T24" fmla="*/ 2147483647 w 18"/>
                <a:gd name="T25" fmla="*/ 2147483647 h 19"/>
                <a:gd name="T26" fmla="*/ 2147483647 w 18"/>
                <a:gd name="T27" fmla="*/ 2147483647 h 19"/>
                <a:gd name="T28" fmla="*/ 2147483647 w 18"/>
                <a:gd name="T29" fmla="*/ 2147483647 h 19"/>
                <a:gd name="T30" fmla="*/ 2147483647 w 18"/>
                <a:gd name="T31" fmla="*/ 2147483647 h 19"/>
                <a:gd name="T32" fmla="*/ 0 w 18"/>
                <a:gd name="T33" fmla="*/ 2147483647 h 19"/>
                <a:gd name="T34" fmla="*/ 0 w 18"/>
                <a:gd name="T35" fmla="*/ 2147483647 h 19"/>
                <a:gd name="T36" fmla="*/ 2147483647 w 18"/>
                <a:gd name="T37" fmla="*/ 2147483647 h 19"/>
                <a:gd name="T38" fmla="*/ 2147483647 w 18"/>
                <a:gd name="T39" fmla="*/ 2147483647 h 19"/>
                <a:gd name="T40" fmla="*/ 2147483647 w 18"/>
                <a:gd name="T41" fmla="*/ 2147483647 h 19"/>
                <a:gd name="T42" fmla="*/ 2147483647 w 18"/>
                <a:gd name="T43" fmla="*/ 2147483647 h 19"/>
                <a:gd name="T44" fmla="*/ 2147483647 w 18"/>
                <a:gd name="T45" fmla="*/ 2147483647 h 19"/>
                <a:gd name="T46" fmla="*/ 2147483647 w 18"/>
                <a:gd name="T47" fmla="*/ 0 h 19"/>
                <a:gd name="T48" fmla="*/ 2147483647 w 18"/>
                <a:gd name="T49" fmla="*/ 0 h 19"/>
                <a:gd name="T50" fmla="*/ 2147483647 w 18"/>
                <a:gd name="T51" fmla="*/ 2147483647 h 19"/>
                <a:gd name="T52" fmla="*/ 2147483647 w 18"/>
                <a:gd name="T53" fmla="*/ 2147483647 h 19"/>
                <a:gd name="T54" fmla="*/ 2147483647 w 18"/>
                <a:gd name="T55" fmla="*/ 2147483647 h 19"/>
                <a:gd name="T56" fmla="*/ 2147483647 w 18"/>
                <a:gd name="T57" fmla="*/ 2147483647 h 19"/>
                <a:gd name="T58" fmla="*/ 2147483647 w 18"/>
                <a:gd name="T59" fmla="*/ 2147483647 h 19"/>
                <a:gd name="T60" fmla="*/ 2147483647 w 18"/>
                <a:gd name="T61" fmla="*/ 2147483647 h 19"/>
                <a:gd name="T62" fmla="*/ 2147483647 w 18"/>
                <a:gd name="T63" fmla="*/ 2147483647 h 19"/>
                <a:gd name="T64" fmla="*/ 2147483647 w 18"/>
                <a:gd name="T65" fmla="*/ 2147483647 h 19"/>
                <a:gd name="T66" fmla="*/ 2147483647 w 18"/>
                <a:gd name="T67" fmla="*/ 2147483647 h 19"/>
                <a:gd name="T68" fmla="*/ 2147483647 w 18"/>
                <a:gd name="T69" fmla="*/ 2147483647 h 19"/>
                <a:gd name="T70" fmla="*/ 2147483647 w 18"/>
                <a:gd name="T71" fmla="*/ 2147483647 h 19"/>
                <a:gd name="T72" fmla="*/ 2147483647 w 18"/>
                <a:gd name="T73" fmla="*/ 2147483647 h 19"/>
                <a:gd name="T74" fmla="*/ 2147483647 w 18"/>
                <a:gd name="T75" fmla="*/ 2147483647 h 19"/>
                <a:gd name="T76" fmla="*/ 2147483647 w 18"/>
                <a:gd name="T77" fmla="*/ 2147483647 h 19"/>
                <a:gd name="T78" fmla="*/ 2147483647 w 18"/>
                <a:gd name="T79" fmla="*/ 2147483647 h 19"/>
                <a:gd name="T80" fmla="*/ 2147483647 w 18"/>
                <a:gd name="T81" fmla="*/ 2147483647 h 19"/>
                <a:gd name="T82" fmla="*/ 2147483647 w 18"/>
                <a:gd name="T83" fmla="*/ 2147483647 h 19"/>
                <a:gd name="T84" fmla="*/ 2147483647 w 18"/>
                <a:gd name="T85" fmla="*/ 2147483647 h 19"/>
                <a:gd name="T86" fmla="*/ 2147483647 w 18"/>
                <a:gd name="T87" fmla="*/ 2147483647 h 19"/>
                <a:gd name="T88" fmla="*/ 2147483647 w 18"/>
                <a:gd name="T89" fmla="*/ 2147483647 h 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"/>
                <a:gd name="T136" fmla="*/ 0 h 19"/>
                <a:gd name="T137" fmla="*/ 18 w 18"/>
                <a:gd name="T138" fmla="*/ 19 h 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" h="19">
                  <a:moveTo>
                    <a:pt x="6" y="19"/>
                  </a:moveTo>
                  <a:lnTo>
                    <a:pt x="5" y="19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9" y="4"/>
                  </a:lnTo>
                  <a:lnTo>
                    <a:pt x="10" y="7"/>
                  </a:lnTo>
                  <a:lnTo>
                    <a:pt x="11" y="9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3" y="13"/>
                  </a:lnTo>
                  <a:lnTo>
                    <a:pt x="15" y="15"/>
                  </a:lnTo>
                  <a:lnTo>
                    <a:pt x="16" y="16"/>
                  </a:lnTo>
                  <a:lnTo>
                    <a:pt x="17" y="17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1" y="15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rgbClr val="7DC1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5" name="Freeform 200"/>
            <p:cNvSpPr>
              <a:spLocks/>
            </p:cNvSpPr>
            <p:nvPr/>
          </p:nvSpPr>
          <p:spPr bwMode="auto">
            <a:xfrm>
              <a:off x="3562" y="3654"/>
              <a:ext cx="57" cy="37"/>
            </a:xfrm>
            <a:custGeom>
              <a:avLst/>
              <a:gdLst>
                <a:gd name="T0" fmla="*/ 2147483647 w 12"/>
                <a:gd name="T1" fmla="*/ 2147483647 h 8"/>
                <a:gd name="T2" fmla="*/ 2147483647 w 12"/>
                <a:gd name="T3" fmla="*/ 2147483647 h 8"/>
                <a:gd name="T4" fmla="*/ 2147483647 w 12"/>
                <a:gd name="T5" fmla="*/ 2147483647 h 8"/>
                <a:gd name="T6" fmla="*/ 2147483647 w 12"/>
                <a:gd name="T7" fmla="*/ 2147483647 h 8"/>
                <a:gd name="T8" fmla="*/ 2147483647 w 12"/>
                <a:gd name="T9" fmla="*/ 2147483647 h 8"/>
                <a:gd name="T10" fmla="*/ 0 w 12"/>
                <a:gd name="T11" fmla="*/ 2147483647 h 8"/>
                <a:gd name="T12" fmla="*/ 0 w 12"/>
                <a:gd name="T13" fmla="*/ 2147483647 h 8"/>
                <a:gd name="T14" fmla="*/ 0 w 12"/>
                <a:gd name="T15" fmla="*/ 2147483647 h 8"/>
                <a:gd name="T16" fmla="*/ 0 w 12"/>
                <a:gd name="T17" fmla="*/ 2147483647 h 8"/>
                <a:gd name="T18" fmla="*/ 2147483647 w 12"/>
                <a:gd name="T19" fmla="*/ 2147483647 h 8"/>
                <a:gd name="T20" fmla="*/ 2147483647 w 12"/>
                <a:gd name="T21" fmla="*/ 2147483647 h 8"/>
                <a:gd name="T22" fmla="*/ 2147483647 w 12"/>
                <a:gd name="T23" fmla="*/ 2147483647 h 8"/>
                <a:gd name="T24" fmla="*/ 2147483647 w 12"/>
                <a:gd name="T25" fmla="*/ 2147483647 h 8"/>
                <a:gd name="T26" fmla="*/ 2147483647 w 12"/>
                <a:gd name="T27" fmla="*/ 2147483647 h 8"/>
                <a:gd name="T28" fmla="*/ 2147483647 w 12"/>
                <a:gd name="T29" fmla="*/ 2147483647 h 8"/>
                <a:gd name="T30" fmla="*/ 2147483647 w 12"/>
                <a:gd name="T31" fmla="*/ 2147483647 h 8"/>
                <a:gd name="T32" fmla="*/ 2147483647 w 12"/>
                <a:gd name="T33" fmla="*/ 2147483647 h 8"/>
                <a:gd name="T34" fmla="*/ 2147483647 w 12"/>
                <a:gd name="T35" fmla="*/ 0 h 8"/>
                <a:gd name="T36" fmla="*/ 2147483647 w 12"/>
                <a:gd name="T37" fmla="*/ 0 h 8"/>
                <a:gd name="T38" fmla="*/ 2147483647 w 12"/>
                <a:gd name="T39" fmla="*/ 0 h 8"/>
                <a:gd name="T40" fmla="*/ 2147483647 w 12"/>
                <a:gd name="T41" fmla="*/ 0 h 8"/>
                <a:gd name="T42" fmla="*/ 2147483647 w 12"/>
                <a:gd name="T43" fmla="*/ 2147483647 h 8"/>
                <a:gd name="T44" fmla="*/ 2147483647 w 12"/>
                <a:gd name="T45" fmla="*/ 2147483647 h 8"/>
                <a:gd name="T46" fmla="*/ 2147483647 w 12"/>
                <a:gd name="T47" fmla="*/ 2147483647 h 8"/>
                <a:gd name="T48" fmla="*/ 2147483647 w 12"/>
                <a:gd name="T49" fmla="*/ 2147483647 h 8"/>
                <a:gd name="T50" fmla="*/ 2147483647 w 12"/>
                <a:gd name="T51" fmla="*/ 2147483647 h 8"/>
                <a:gd name="T52" fmla="*/ 2147483647 w 12"/>
                <a:gd name="T53" fmla="*/ 2147483647 h 8"/>
                <a:gd name="T54" fmla="*/ 2147483647 w 12"/>
                <a:gd name="T55" fmla="*/ 2147483647 h 8"/>
                <a:gd name="T56" fmla="*/ 2147483647 w 12"/>
                <a:gd name="T57" fmla="*/ 2147483647 h 8"/>
                <a:gd name="T58" fmla="*/ 2147483647 w 12"/>
                <a:gd name="T59" fmla="*/ 2147483647 h 8"/>
                <a:gd name="T60" fmla="*/ 2147483647 w 12"/>
                <a:gd name="T61" fmla="*/ 2147483647 h 8"/>
                <a:gd name="T62" fmla="*/ 2147483647 w 12"/>
                <a:gd name="T63" fmla="*/ 2147483647 h 8"/>
                <a:gd name="T64" fmla="*/ 2147483647 w 12"/>
                <a:gd name="T65" fmla="*/ 2147483647 h 8"/>
                <a:gd name="T66" fmla="*/ 2147483647 w 12"/>
                <a:gd name="T67" fmla="*/ 2147483647 h 8"/>
                <a:gd name="T68" fmla="*/ 2147483647 w 12"/>
                <a:gd name="T69" fmla="*/ 2147483647 h 8"/>
                <a:gd name="T70" fmla="*/ 2147483647 w 12"/>
                <a:gd name="T71" fmla="*/ 2147483647 h 8"/>
                <a:gd name="T72" fmla="*/ 2147483647 w 12"/>
                <a:gd name="T73" fmla="*/ 2147483647 h 8"/>
                <a:gd name="T74" fmla="*/ 2147483647 w 12"/>
                <a:gd name="T75" fmla="*/ 2147483647 h 8"/>
                <a:gd name="T76" fmla="*/ 2147483647 w 12"/>
                <a:gd name="T77" fmla="*/ 2147483647 h 8"/>
                <a:gd name="T78" fmla="*/ 2147483647 w 12"/>
                <a:gd name="T79" fmla="*/ 2147483647 h 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"/>
                <a:gd name="T121" fmla="*/ 0 h 8"/>
                <a:gd name="T122" fmla="*/ 12 w 12"/>
                <a:gd name="T123" fmla="*/ 8 h 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" h="8">
                  <a:moveTo>
                    <a:pt x="2" y="8"/>
                  </a:moveTo>
                  <a:lnTo>
                    <a:pt x="2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4" y="3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6" name="Freeform 201"/>
            <p:cNvSpPr>
              <a:spLocks/>
            </p:cNvSpPr>
            <p:nvPr/>
          </p:nvSpPr>
          <p:spPr bwMode="auto">
            <a:xfrm>
              <a:off x="3361" y="3452"/>
              <a:ext cx="163" cy="224"/>
            </a:xfrm>
            <a:custGeom>
              <a:avLst/>
              <a:gdLst>
                <a:gd name="T0" fmla="*/ 2147483647 w 34"/>
                <a:gd name="T1" fmla="*/ 2147483647 h 50"/>
                <a:gd name="T2" fmla="*/ 2147483647 w 34"/>
                <a:gd name="T3" fmla="*/ 2147483647 h 50"/>
                <a:gd name="T4" fmla="*/ 2147483647 w 34"/>
                <a:gd name="T5" fmla="*/ 2147483647 h 50"/>
                <a:gd name="T6" fmla="*/ 2147483647 w 34"/>
                <a:gd name="T7" fmla="*/ 2147483647 h 50"/>
                <a:gd name="T8" fmla="*/ 2147483647 w 34"/>
                <a:gd name="T9" fmla="*/ 2147483647 h 50"/>
                <a:gd name="T10" fmla="*/ 2147483647 w 34"/>
                <a:gd name="T11" fmla="*/ 2147483647 h 50"/>
                <a:gd name="T12" fmla="*/ 2147483647 w 34"/>
                <a:gd name="T13" fmla="*/ 2147483647 h 50"/>
                <a:gd name="T14" fmla="*/ 2147483647 w 34"/>
                <a:gd name="T15" fmla="*/ 2147483647 h 50"/>
                <a:gd name="T16" fmla="*/ 2147483647 w 34"/>
                <a:gd name="T17" fmla="*/ 2147483647 h 50"/>
                <a:gd name="T18" fmla="*/ 2147483647 w 34"/>
                <a:gd name="T19" fmla="*/ 2147483647 h 50"/>
                <a:gd name="T20" fmla="*/ 0 w 34"/>
                <a:gd name="T21" fmla="*/ 2147483647 h 50"/>
                <a:gd name="T22" fmla="*/ 0 w 34"/>
                <a:gd name="T23" fmla="*/ 2147483647 h 50"/>
                <a:gd name="T24" fmla="*/ 0 w 34"/>
                <a:gd name="T25" fmla="*/ 2147483647 h 50"/>
                <a:gd name="T26" fmla="*/ 0 w 34"/>
                <a:gd name="T27" fmla="*/ 2147483647 h 50"/>
                <a:gd name="T28" fmla="*/ 0 w 34"/>
                <a:gd name="T29" fmla="*/ 2147483647 h 50"/>
                <a:gd name="T30" fmla="*/ 2147483647 w 34"/>
                <a:gd name="T31" fmla="*/ 2147483647 h 50"/>
                <a:gd name="T32" fmla="*/ 2147483647 w 34"/>
                <a:gd name="T33" fmla="*/ 0 h 50"/>
                <a:gd name="T34" fmla="*/ 2147483647 w 34"/>
                <a:gd name="T35" fmla="*/ 0 h 50"/>
                <a:gd name="T36" fmla="*/ 2147483647 w 34"/>
                <a:gd name="T37" fmla="*/ 0 h 50"/>
                <a:gd name="T38" fmla="*/ 2147483647 w 34"/>
                <a:gd name="T39" fmla="*/ 0 h 50"/>
                <a:gd name="T40" fmla="*/ 2147483647 w 34"/>
                <a:gd name="T41" fmla="*/ 2147483647 h 50"/>
                <a:gd name="T42" fmla="*/ 2147483647 w 34"/>
                <a:gd name="T43" fmla="*/ 2147483647 h 50"/>
                <a:gd name="T44" fmla="*/ 2147483647 w 34"/>
                <a:gd name="T45" fmla="*/ 2147483647 h 50"/>
                <a:gd name="T46" fmla="*/ 2147483647 w 34"/>
                <a:gd name="T47" fmla="*/ 2147483647 h 50"/>
                <a:gd name="T48" fmla="*/ 2147483647 w 34"/>
                <a:gd name="T49" fmla="*/ 2147483647 h 50"/>
                <a:gd name="T50" fmla="*/ 2147483647 w 34"/>
                <a:gd name="T51" fmla="*/ 2147483647 h 50"/>
                <a:gd name="T52" fmla="*/ 2147483647 w 34"/>
                <a:gd name="T53" fmla="*/ 2147483647 h 50"/>
                <a:gd name="T54" fmla="*/ 2147483647 w 34"/>
                <a:gd name="T55" fmla="*/ 2147483647 h 50"/>
                <a:gd name="T56" fmla="*/ 2147483647 w 34"/>
                <a:gd name="T57" fmla="*/ 2147483647 h 50"/>
                <a:gd name="T58" fmla="*/ 2147483647 w 34"/>
                <a:gd name="T59" fmla="*/ 2147483647 h 50"/>
                <a:gd name="T60" fmla="*/ 2147483647 w 34"/>
                <a:gd name="T61" fmla="*/ 2147483647 h 50"/>
                <a:gd name="T62" fmla="*/ 2147483647 w 34"/>
                <a:gd name="T63" fmla="*/ 2147483647 h 50"/>
                <a:gd name="T64" fmla="*/ 2147483647 w 34"/>
                <a:gd name="T65" fmla="*/ 2147483647 h 50"/>
                <a:gd name="T66" fmla="*/ 2147483647 w 34"/>
                <a:gd name="T67" fmla="*/ 2147483647 h 50"/>
                <a:gd name="T68" fmla="*/ 2147483647 w 34"/>
                <a:gd name="T69" fmla="*/ 2147483647 h 50"/>
                <a:gd name="T70" fmla="*/ 2147483647 w 34"/>
                <a:gd name="T71" fmla="*/ 2147483647 h 50"/>
                <a:gd name="T72" fmla="*/ 2147483647 w 34"/>
                <a:gd name="T73" fmla="*/ 2147483647 h 50"/>
                <a:gd name="T74" fmla="*/ 2147483647 w 34"/>
                <a:gd name="T75" fmla="*/ 2147483647 h 50"/>
                <a:gd name="T76" fmla="*/ 2147483647 w 34"/>
                <a:gd name="T77" fmla="*/ 2147483647 h 50"/>
                <a:gd name="T78" fmla="*/ 2147483647 w 34"/>
                <a:gd name="T79" fmla="*/ 2147483647 h 50"/>
                <a:gd name="T80" fmla="*/ 2147483647 w 34"/>
                <a:gd name="T81" fmla="*/ 2147483647 h 50"/>
                <a:gd name="T82" fmla="*/ 2147483647 w 34"/>
                <a:gd name="T83" fmla="*/ 2147483647 h 50"/>
                <a:gd name="T84" fmla="*/ 2147483647 w 34"/>
                <a:gd name="T85" fmla="*/ 2147483647 h 50"/>
                <a:gd name="T86" fmla="*/ 2147483647 w 34"/>
                <a:gd name="T87" fmla="*/ 2147483647 h 50"/>
                <a:gd name="T88" fmla="*/ 2147483647 w 34"/>
                <a:gd name="T89" fmla="*/ 2147483647 h 50"/>
                <a:gd name="T90" fmla="*/ 2147483647 w 34"/>
                <a:gd name="T91" fmla="*/ 2147483647 h 50"/>
                <a:gd name="T92" fmla="*/ 2147483647 w 34"/>
                <a:gd name="T93" fmla="*/ 2147483647 h 50"/>
                <a:gd name="T94" fmla="*/ 2147483647 w 34"/>
                <a:gd name="T95" fmla="*/ 2147483647 h 50"/>
                <a:gd name="T96" fmla="*/ 2147483647 w 34"/>
                <a:gd name="T97" fmla="*/ 2147483647 h 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"/>
                <a:gd name="T148" fmla="*/ 0 h 50"/>
                <a:gd name="T149" fmla="*/ 34 w 34"/>
                <a:gd name="T150" fmla="*/ 50 h 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" h="50">
                  <a:moveTo>
                    <a:pt x="18" y="50"/>
                  </a:moveTo>
                  <a:lnTo>
                    <a:pt x="17" y="50"/>
                  </a:lnTo>
                  <a:lnTo>
                    <a:pt x="16" y="49"/>
                  </a:lnTo>
                  <a:lnTo>
                    <a:pt x="15" y="49"/>
                  </a:lnTo>
                  <a:lnTo>
                    <a:pt x="14" y="48"/>
                  </a:lnTo>
                  <a:lnTo>
                    <a:pt x="13" y="47"/>
                  </a:lnTo>
                  <a:lnTo>
                    <a:pt x="12" y="45"/>
                  </a:lnTo>
                  <a:lnTo>
                    <a:pt x="11" y="44"/>
                  </a:lnTo>
                  <a:lnTo>
                    <a:pt x="10" y="42"/>
                  </a:lnTo>
                  <a:lnTo>
                    <a:pt x="9" y="41"/>
                  </a:lnTo>
                  <a:lnTo>
                    <a:pt x="8" y="39"/>
                  </a:lnTo>
                  <a:lnTo>
                    <a:pt x="7" y="37"/>
                  </a:lnTo>
                  <a:lnTo>
                    <a:pt x="7" y="35"/>
                  </a:lnTo>
                  <a:lnTo>
                    <a:pt x="5" y="32"/>
                  </a:lnTo>
                  <a:lnTo>
                    <a:pt x="4" y="28"/>
                  </a:lnTo>
                  <a:lnTo>
                    <a:pt x="3" y="24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9" y="9"/>
                  </a:lnTo>
                  <a:lnTo>
                    <a:pt x="10" y="14"/>
                  </a:lnTo>
                  <a:lnTo>
                    <a:pt x="11" y="19"/>
                  </a:lnTo>
                  <a:lnTo>
                    <a:pt x="12" y="24"/>
                  </a:lnTo>
                  <a:lnTo>
                    <a:pt x="13" y="29"/>
                  </a:lnTo>
                  <a:lnTo>
                    <a:pt x="15" y="33"/>
                  </a:lnTo>
                  <a:lnTo>
                    <a:pt x="17" y="38"/>
                  </a:lnTo>
                  <a:lnTo>
                    <a:pt x="18" y="39"/>
                  </a:lnTo>
                  <a:lnTo>
                    <a:pt x="19" y="39"/>
                  </a:lnTo>
                  <a:lnTo>
                    <a:pt x="20" y="40"/>
                  </a:lnTo>
                  <a:lnTo>
                    <a:pt x="21" y="40"/>
                  </a:lnTo>
                  <a:lnTo>
                    <a:pt x="22" y="40"/>
                  </a:lnTo>
                  <a:lnTo>
                    <a:pt x="23" y="40"/>
                  </a:lnTo>
                  <a:lnTo>
                    <a:pt x="23" y="39"/>
                  </a:lnTo>
                  <a:lnTo>
                    <a:pt x="24" y="39"/>
                  </a:lnTo>
                  <a:lnTo>
                    <a:pt x="25" y="38"/>
                  </a:lnTo>
                  <a:lnTo>
                    <a:pt x="26" y="37"/>
                  </a:lnTo>
                  <a:lnTo>
                    <a:pt x="27" y="36"/>
                  </a:lnTo>
                  <a:lnTo>
                    <a:pt x="28" y="35"/>
                  </a:lnTo>
                  <a:lnTo>
                    <a:pt x="29" y="34"/>
                  </a:lnTo>
                  <a:lnTo>
                    <a:pt x="29" y="33"/>
                  </a:lnTo>
                  <a:lnTo>
                    <a:pt x="30" y="32"/>
                  </a:lnTo>
                  <a:lnTo>
                    <a:pt x="31" y="32"/>
                  </a:lnTo>
                  <a:lnTo>
                    <a:pt x="32" y="31"/>
                  </a:lnTo>
                  <a:lnTo>
                    <a:pt x="33" y="31"/>
                  </a:lnTo>
                  <a:lnTo>
                    <a:pt x="33" y="32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34" y="37"/>
                  </a:lnTo>
                  <a:lnTo>
                    <a:pt x="33" y="38"/>
                  </a:lnTo>
                  <a:lnTo>
                    <a:pt x="33" y="40"/>
                  </a:lnTo>
                  <a:lnTo>
                    <a:pt x="33" y="41"/>
                  </a:lnTo>
                  <a:lnTo>
                    <a:pt x="32" y="43"/>
                  </a:lnTo>
                  <a:lnTo>
                    <a:pt x="31" y="43"/>
                  </a:lnTo>
                  <a:lnTo>
                    <a:pt x="31" y="42"/>
                  </a:lnTo>
                  <a:lnTo>
                    <a:pt x="31" y="41"/>
                  </a:lnTo>
                  <a:lnTo>
                    <a:pt x="30" y="42"/>
                  </a:lnTo>
                  <a:lnTo>
                    <a:pt x="29" y="43"/>
                  </a:lnTo>
                  <a:lnTo>
                    <a:pt x="28" y="45"/>
                  </a:lnTo>
                  <a:lnTo>
                    <a:pt x="26" y="46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4" y="49"/>
                  </a:lnTo>
                  <a:lnTo>
                    <a:pt x="23" y="49"/>
                  </a:lnTo>
                  <a:lnTo>
                    <a:pt x="22" y="50"/>
                  </a:lnTo>
                  <a:lnTo>
                    <a:pt x="21" y="50"/>
                  </a:lnTo>
                  <a:lnTo>
                    <a:pt x="20" y="50"/>
                  </a:lnTo>
                  <a:lnTo>
                    <a:pt x="19" y="50"/>
                  </a:lnTo>
                  <a:lnTo>
                    <a:pt x="18" y="50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7" name="Freeform 202"/>
            <p:cNvSpPr>
              <a:spLocks/>
            </p:cNvSpPr>
            <p:nvPr/>
          </p:nvSpPr>
          <p:spPr bwMode="auto">
            <a:xfrm>
              <a:off x="3552" y="3632"/>
              <a:ext cx="46" cy="39"/>
            </a:xfrm>
            <a:custGeom>
              <a:avLst/>
              <a:gdLst>
                <a:gd name="T0" fmla="*/ 2147483647 w 10"/>
                <a:gd name="T1" fmla="*/ 2147483647 h 9"/>
                <a:gd name="T2" fmla="*/ 0 w 10"/>
                <a:gd name="T3" fmla="*/ 2147483647 h 9"/>
                <a:gd name="T4" fmla="*/ 2147483647 w 10"/>
                <a:gd name="T5" fmla="*/ 2147483647 h 9"/>
                <a:gd name="T6" fmla="*/ 2147483647 w 10"/>
                <a:gd name="T7" fmla="*/ 2147483647 h 9"/>
                <a:gd name="T8" fmla="*/ 2147483647 w 10"/>
                <a:gd name="T9" fmla="*/ 2147483647 h 9"/>
                <a:gd name="T10" fmla="*/ 2147483647 w 10"/>
                <a:gd name="T11" fmla="*/ 2147483647 h 9"/>
                <a:gd name="T12" fmla="*/ 2147483647 w 10"/>
                <a:gd name="T13" fmla="*/ 2147483647 h 9"/>
                <a:gd name="T14" fmla="*/ 2147483647 w 10"/>
                <a:gd name="T15" fmla="*/ 2147483647 h 9"/>
                <a:gd name="T16" fmla="*/ 2147483647 w 10"/>
                <a:gd name="T17" fmla="*/ 2147483647 h 9"/>
                <a:gd name="T18" fmla="*/ 2147483647 w 10"/>
                <a:gd name="T19" fmla="*/ 2147483647 h 9"/>
                <a:gd name="T20" fmla="*/ 2147483647 w 10"/>
                <a:gd name="T21" fmla="*/ 2147483647 h 9"/>
                <a:gd name="T22" fmla="*/ 2147483647 w 10"/>
                <a:gd name="T23" fmla="*/ 0 h 9"/>
                <a:gd name="T24" fmla="*/ 2147483647 w 10"/>
                <a:gd name="T25" fmla="*/ 0 h 9"/>
                <a:gd name="T26" fmla="*/ 2147483647 w 10"/>
                <a:gd name="T27" fmla="*/ 0 h 9"/>
                <a:gd name="T28" fmla="*/ 2147483647 w 10"/>
                <a:gd name="T29" fmla="*/ 0 h 9"/>
                <a:gd name="T30" fmla="*/ 2147483647 w 10"/>
                <a:gd name="T31" fmla="*/ 0 h 9"/>
                <a:gd name="T32" fmla="*/ 2147483647 w 10"/>
                <a:gd name="T33" fmla="*/ 0 h 9"/>
                <a:gd name="T34" fmla="*/ 2147483647 w 10"/>
                <a:gd name="T35" fmla="*/ 0 h 9"/>
                <a:gd name="T36" fmla="*/ 2147483647 w 10"/>
                <a:gd name="T37" fmla="*/ 2147483647 h 9"/>
                <a:gd name="T38" fmla="*/ 2147483647 w 10"/>
                <a:gd name="T39" fmla="*/ 2147483647 h 9"/>
                <a:gd name="T40" fmla="*/ 2147483647 w 10"/>
                <a:gd name="T41" fmla="*/ 2147483647 h 9"/>
                <a:gd name="T42" fmla="*/ 2147483647 w 10"/>
                <a:gd name="T43" fmla="*/ 2147483647 h 9"/>
                <a:gd name="T44" fmla="*/ 2147483647 w 10"/>
                <a:gd name="T45" fmla="*/ 2147483647 h 9"/>
                <a:gd name="T46" fmla="*/ 2147483647 w 10"/>
                <a:gd name="T47" fmla="*/ 2147483647 h 9"/>
                <a:gd name="T48" fmla="*/ 2147483647 w 10"/>
                <a:gd name="T49" fmla="*/ 2147483647 h 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"/>
                <a:gd name="T76" fmla="*/ 0 h 9"/>
                <a:gd name="T77" fmla="*/ 10 w 10"/>
                <a:gd name="T78" fmla="*/ 9 h 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" h="9">
                  <a:moveTo>
                    <a:pt x="1" y="9"/>
                  </a:move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9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8" name="Freeform 203"/>
            <p:cNvSpPr>
              <a:spLocks/>
            </p:cNvSpPr>
            <p:nvPr/>
          </p:nvSpPr>
          <p:spPr bwMode="auto">
            <a:xfrm>
              <a:off x="3503" y="3623"/>
              <a:ext cx="16" cy="12"/>
            </a:xfrm>
            <a:custGeom>
              <a:avLst/>
              <a:gdLst>
                <a:gd name="T0" fmla="*/ 0 w 3"/>
                <a:gd name="T1" fmla="*/ 2147483647 h 3"/>
                <a:gd name="T2" fmla="*/ 0 w 3"/>
                <a:gd name="T3" fmla="*/ 2147483647 h 3"/>
                <a:gd name="T4" fmla="*/ 2147483647 w 3"/>
                <a:gd name="T5" fmla="*/ 2147483647 h 3"/>
                <a:gd name="T6" fmla="*/ 2147483647 w 3"/>
                <a:gd name="T7" fmla="*/ 2147483647 h 3"/>
                <a:gd name="T8" fmla="*/ 2147483647 w 3"/>
                <a:gd name="T9" fmla="*/ 2147483647 h 3"/>
                <a:gd name="T10" fmla="*/ 2147483647 w 3"/>
                <a:gd name="T11" fmla="*/ 0 h 3"/>
                <a:gd name="T12" fmla="*/ 2147483647 w 3"/>
                <a:gd name="T13" fmla="*/ 0 h 3"/>
                <a:gd name="T14" fmla="*/ 2147483647 w 3"/>
                <a:gd name="T15" fmla="*/ 2147483647 h 3"/>
                <a:gd name="T16" fmla="*/ 2147483647 w 3"/>
                <a:gd name="T17" fmla="*/ 2147483647 h 3"/>
                <a:gd name="T18" fmla="*/ 2147483647 w 3"/>
                <a:gd name="T19" fmla="*/ 2147483647 h 3"/>
                <a:gd name="T20" fmla="*/ 2147483647 w 3"/>
                <a:gd name="T21" fmla="*/ 2147483647 h 3"/>
                <a:gd name="T22" fmla="*/ 2147483647 w 3"/>
                <a:gd name="T23" fmla="*/ 2147483647 h 3"/>
                <a:gd name="T24" fmla="*/ 2147483647 w 3"/>
                <a:gd name="T25" fmla="*/ 2147483647 h 3"/>
                <a:gd name="T26" fmla="*/ 0 w 3"/>
                <a:gd name="T27" fmla="*/ 2147483647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3"/>
                <a:gd name="T44" fmla="*/ 3 w 3"/>
                <a:gd name="T45" fmla="*/ 3 h 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3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9" name="Freeform 204"/>
            <p:cNvSpPr>
              <a:spLocks/>
            </p:cNvSpPr>
            <p:nvPr/>
          </p:nvSpPr>
          <p:spPr bwMode="auto">
            <a:xfrm>
              <a:off x="3446" y="3596"/>
              <a:ext cx="21" cy="17"/>
            </a:xfrm>
            <a:custGeom>
              <a:avLst/>
              <a:gdLst>
                <a:gd name="T0" fmla="*/ 2147483647 w 4"/>
                <a:gd name="T1" fmla="*/ 2147483647 h 4"/>
                <a:gd name="T2" fmla="*/ 2147483647 w 4"/>
                <a:gd name="T3" fmla="*/ 2147483647 h 4"/>
                <a:gd name="T4" fmla="*/ 2147483647 w 4"/>
                <a:gd name="T5" fmla="*/ 2147483647 h 4"/>
                <a:gd name="T6" fmla="*/ 2147483647 w 4"/>
                <a:gd name="T7" fmla="*/ 2147483647 h 4"/>
                <a:gd name="T8" fmla="*/ 2147483647 w 4"/>
                <a:gd name="T9" fmla="*/ 2147483647 h 4"/>
                <a:gd name="T10" fmla="*/ 0 w 4"/>
                <a:gd name="T11" fmla="*/ 2147483647 h 4"/>
                <a:gd name="T12" fmla="*/ 0 w 4"/>
                <a:gd name="T13" fmla="*/ 2147483647 h 4"/>
                <a:gd name="T14" fmla="*/ 0 w 4"/>
                <a:gd name="T15" fmla="*/ 2147483647 h 4"/>
                <a:gd name="T16" fmla="*/ 0 w 4"/>
                <a:gd name="T17" fmla="*/ 0 h 4"/>
                <a:gd name="T18" fmla="*/ 2147483647 w 4"/>
                <a:gd name="T19" fmla="*/ 2147483647 h 4"/>
                <a:gd name="T20" fmla="*/ 2147483647 w 4"/>
                <a:gd name="T21" fmla="*/ 2147483647 h 4"/>
                <a:gd name="T22" fmla="*/ 2147483647 w 4"/>
                <a:gd name="T23" fmla="*/ 2147483647 h 4"/>
                <a:gd name="T24" fmla="*/ 2147483647 w 4"/>
                <a:gd name="T25" fmla="*/ 2147483647 h 4"/>
                <a:gd name="T26" fmla="*/ 2147483647 w 4"/>
                <a:gd name="T27" fmla="*/ 2147483647 h 4"/>
                <a:gd name="T28" fmla="*/ 2147483647 w 4"/>
                <a:gd name="T29" fmla="*/ 2147483647 h 4"/>
                <a:gd name="T30" fmla="*/ 2147483647 w 4"/>
                <a:gd name="T31" fmla="*/ 2147483647 h 4"/>
                <a:gd name="T32" fmla="*/ 2147483647 w 4"/>
                <a:gd name="T33" fmla="*/ 2147483647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4"/>
                <a:gd name="T53" fmla="*/ 4 w 4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4">
                  <a:moveTo>
                    <a:pt x="3" y="4"/>
                  </a:move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EFE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0" name="Freeform 205"/>
            <p:cNvSpPr>
              <a:spLocks/>
            </p:cNvSpPr>
            <p:nvPr/>
          </p:nvSpPr>
          <p:spPr bwMode="auto">
            <a:xfrm>
              <a:off x="3238" y="3464"/>
              <a:ext cx="139" cy="139"/>
            </a:xfrm>
            <a:custGeom>
              <a:avLst/>
              <a:gdLst>
                <a:gd name="T0" fmla="*/ 2147483647 w 29"/>
                <a:gd name="T1" fmla="*/ 2147483647 h 31"/>
                <a:gd name="T2" fmla="*/ 2147483647 w 29"/>
                <a:gd name="T3" fmla="*/ 2147483647 h 31"/>
                <a:gd name="T4" fmla="*/ 2147483647 w 29"/>
                <a:gd name="T5" fmla="*/ 2147483647 h 31"/>
                <a:gd name="T6" fmla="*/ 0 w 29"/>
                <a:gd name="T7" fmla="*/ 2147483647 h 31"/>
                <a:gd name="T8" fmla="*/ 0 w 29"/>
                <a:gd name="T9" fmla="*/ 2147483647 h 31"/>
                <a:gd name="T10" fmla="*/ 2147483647 w 29"/>
                <a:gd name="T11" fmla="*/ 2147483647 h 31"/>
                <a:gd name="T12" fmla="*/ 2147483647 w 29"/>
                <a:gd name="T13" fmla="*/ 2147483647 h 31"/>
                <a:gd name="T14" fmla="*/ 2147483647 w 29"/>
                <a:gd name="T15" fmla="*/ 2147483647 h 31"/>
                <a:gd name="T16" fmla="*/ 2147483647 w 29"/>
                <a:gd name="T17" fmla="*/ 2147483647 h 31"/>
                <a:gd name="T18" fmla="*/ 2147483647 w 29"/>
                <a:gd name="T19" fmla="*/ 2147483647 h 31"/>
                <a:gd name="T20" fmla="*/ 2147483647 w 29"/>
                <a:gd name="T21" fmla="*/ 2147483647 h 31"/>
                <a:gd name="T22" fmla="*/ 2147483647 w 29"/>
                <a:gd name="T23" fmla="*/ 0 h 31"/>
                <a:gd name="T24" fmla="*/ 2147483647 w 29"/>
                <a:gd name="T25" fmla="*/ 0 h 31"/>
                <a:gd name="T26" fmla="*/ 2147483647 w 29"/>
                <a:gd name="T27" fmla="*/ 2147483647 h 31"/>
                <a:gd name="T28" fmla="*/ 2147483647 w 29"/>
                <a:gd name="T29" fmla="*/ 2147483647 h 31"/>
                <a:gd name="T30" fmla="*/ 2147483647 w 29"/>
                <a:gd name="T31" fmla="*/ 2147483647 h 31"/>
                <a:gd name="T32" fmla="*/ 2147483647 w 29"/>
                <a:gd name="T33" fmla="*/ 2147483647 h 31"/>
                <a:gd name="T34" fmla="*/ 2147483647 w 29"/>
                <a:gd name="T35" fmla="*/ 2147483647 h 31"/>
                <a:gd name="T36" fmla="*/ 2147483647 w 29"/>
                <a:gd name="T37" fmla="*/ 2147483647 h 31"/>
                <a:gd name="T38" fmla="*/ 2147483647 w 29"/>
                <a:gd name="T39" fmla="*/ 2147483647 h 31"/>
                <a:gd name="T40" fmla="*/ 2147483647 w 29"/>
                <a:gd name="T41" fmla="*/ 2147483647 h 31"/>
                <a:gd name="T42" fmla="*/ 2147483647 w 29"/>
                <a:gd name="T43" fmla="*/ 2147483647 h 31"/>
                <a:gd name="T44" fmla="*/ 2147483647 w 29"/>
                <a:gd name="T45" fmla="*/ 2147483647 h 31"/>
                <a:gd name="T46" fmla="*/ 2147483647 w 29"/>
                <a:gd name="T47" fmla="*/ 2147483647 h 31"/>
                <a:gd name="T48" fmla="*/ 2147483647 w 29"/>
                <a:gd name="T49" fmla="*/ 2147483647 h 31"/>
                <a:gd name="T50" fmla="*/ 2147483647 w 29"/>
                <a:gd name="T51" fmla="*/ 2147483647 h 31"/>
                <a:gd name="T52" fmla="*/ 2147483647 w 29"/>
                <a:gd name="T53" fmla="*/ 2147483647 h 31"/>
                <a:gd name="T54" fmla="*/ 2147483647 w 29"/>
                <a:gd name="T55" fmla="*/ 2147483647 h 31"/>
                <a:gd name="T56" fmla="*/ 2147483647 w 29"/>
                <a:gd name="T57" fmla="*/ 2147483647 h 31"/>
                <a:gd name="T58" fmla="*/ 2147483647 w 29"/>
                <a:gd name="T59" fmla="*/ 2147483647 h 31"/>
                <a:gd name="T60" fmla="*/ 2147483647 w 29"/>
                <a:gd name="T61" fmla="*/ 2147483647 h 31"/>
                <a:gd name="T62" fmla="*/ 2147483647 w 29"/>
                <a:gd name="T63" fmla="*/ 2147483647 h 31"/>
                <a:gd name="T64" fmla="*/ 2147483647 w 29"/>
                <a:gd name="T65" fmla="*/ 2147483647 h 31"/>
                <a:gd name="T66" fmla="*/ 2147483647 w 29"/>
                <a:gd name="T67" fmla="*/ 2147483647 h 31"/>
                <a:gd name="T68" fmla="*/ 2147483647 w 29"/>
                <a:gd name="T69" fmla="*/ 2147483647 h 31"/>
                <a:gd name="T70" fmla="*/ 2147483647 w 29"/>
                <a:gd name="T71" fmla="*/ 2147483647 h 31"/>
                <a:gd name="T72" fmla="*/ 2147483647 w 29"/>
                <a:gd name="T73" fmla="*/ 2147483647 h 31"/>
                <a:gd name="T74" fmla="*/ 2147483647 w 29"/>
                <a:gd name="T75" fmla="*/ 2147483647 h 31"/>
                <a:gd name="T76" fmla="*/ 2147483647 w 29"/>
                <a:gd name="T77" fmla="*/ 2147483647 h 31"/>
                <a:gd name="T78" fmla="*/ 2147483647 w 29"/>
                <a:gd name="T79" fmla="*/ 2147483647 h 31"/>
                <a:gd name="T80" fmla="*/ 2147483647 w 29"/>
                <a:gd name="T81" fmla="*/ 2147483647 h 31"/>
                <a:gd name="T82" fmla="*/ 2147483647 w 29"/>
                <a:gd name="T83" fmla="*/ 2147483647 h 31"/>
                <a:gd name="T84" fmla="*/ 2147483647 w 29"/>
                <a:gd name="T85" fmla="*/ 2147483647 h 31"/>
                <a:gd name="T86" fmla="*/ 2147483647 w 29"/>
                <a:gd name="T87" fmla="*/ 2147483647 h 31"/>
                <a:gd name="T88" fmla="*/ 2147483647 w 29"/>
                <a:gd name="T89" fmla="*/ 2147483647 h 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9"/>
                <a:gd name="T136" fmla="*/ 0 h 31"/>
                <a:gd name="T137" fmla="*/ 29 w 29"/>
                <a:gd name="T138" fmla="*/ 31 h 3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9" h="31">
                  <a:moveTo>
                    <a:pt x="19" y="31"/>
                  </a:moveTo>
                  <a:lnTo>
                    <a:pt x="16" y="31"/>
                  </a:lnTo>
                  <a:lnTo>
                    <a:pt x="14" y="31"/>
                  </a:lnTo>
                  <a:lnTo>
                    <a:pt x="11" y="30"/>
                  </a:lnTo>
                  <a:lnTo>
                    <a:pt x="9" y="30"/>
                  </a:lnTo>
                  <a:lnTo>
                    <a:pt x="4" y="29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2" y="25"/>
                  </a:lnTo>
                  <a:lnTo>
                    <a:pt x="3" y="24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8" y="16"/>
                  </a:lnTo>
                  <a:lnTo>
                    <a:pt x="10" y="13"/>
                  </a:lnTo>
                  <a:lnTo>
                    <a:pt x="11" y="10"/>
                  </a:lnTo>
                  <a:lnTo>
                    <a:pt x="13" y="6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2" y="10"/>
                  </a:lnTo>
                  <a:lnTo>
                    <a:pt x="21" y="11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4" y="9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6" y="13"/>
                  </a:lnTo>
                  <a:lnTo>
                    <a:pt x="26" y="16"/>
                  </a:lnTo>
                  <a:lnTo>
                    <a:pt x="27" y="18"/>
                  </a:lnTo>
                  <a:lnTo>
                    <a:pt x="28" y="21"/>
                  </a:lnTo>
                  <a:lnTo>
                    <a:pt x="28" y="24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29" y="28"/>
                  </a:lnTo>
                  <a:lnTo>
                    <a:pt x="29" y="29"/>
                  </a:lnTo>
                  <a:lnTo>
                    <a:pt x="28" y="29"/>
                  </a:lnTo>
                  <a:lnTo>
                    <a:pt x="26" y="30"/>
                  </a:lnTo>
                  <a:lnTo>
                    <a:pt x="25" y="30"/>
                  </a:lnTo>
                  <a:lnTo>
                    <a:pt x="24" y="31"/>
                  </a:lnTo>
                  <a:lnTo>
                    <a:pt x="23" y="31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1" name="Freeform 206"/>
            <p:cNvSpPr>
              <a:spLocks/>
            </p:cNvSpPr>
            <p:nvPr/>
          </p:nvSpPr>
          <p:spPr bwMode="auto">
            <a:xfrm>
              <a:off x="3148" y="3118"/>
              <a:ext cx="195" cy="473"/>
            </a:xfrm>
            <a:custGeom>
              <a:avLst/>
              <a:gdLst>
                <a:gd name="T0" fmla="*/ 2147483647 w 41"/>
                <a:gd name="T1" fmla="*/ 2147483647 h 105"/>
                <a:gd name="T2" fmla="*/ 2147483647 w 41"/>
                <a:gd name="T3" fmla="*/ 2147483647 h 105"/>
                <a:gd name="T4" fmla="*/ 2147483647 w 41"/>
                <a:gd name="T5" fmla="*/ 2147483647 h 105"/>
                <a:gd name="T6" fmla="*/ 2147483647 w 41"/>
                <a:gd name="T7" fmla="*/ 2147483647 h 105"/>
                <a:gd name="T8" fmla="*/ 0 w 41"/>
                <a:gd name="T9" fmla="*/ 2147483647 h 105"/>
                <a:gd name="T10" fmla="*/ 0 w 41"/>
                <a:gd name="T11" fmla="*/ 2147483647 h 105"/>
                <a:gd name="T12" fmla="*/ 2147483647 w 41"/>
                <a:gd name="T13" fmla="*/ 2147483647 h 105"/>
                <a:gd name="T14" fmla="*/ 2147483647 w 41"/>
                <a:gd name="T15" fmla="*/ 2147483647 h 105"/>
                <a:gd name="T16" fmla="*/ 2147483647 w 41"/>
                <a:gd name="T17" fmla="*/ 2147483647 h 105"/>
                <a:gd name="T18" fmla="*/ 2147483647 w 41"/>
                <a:gd name="T19" fmla="*/ 2147483647 h 105"/>
                <a:gd name="T20" fmla="*/ 2147483647 w 41"/>
                <a:gd name="T21" fmla="*/ 2147483647 h 105"/>
                <a:gd name="T22" fmla="*/ 2147483647 w 41"/>
                <a:gd name="T23" fmla="*/ 2147483647 h 105"/>
                <a:gd name="T24" fmla="*/ 2147483647 w 41"/>
                <a:gd name="T25" fmla="*/ 2147483647 h 105"/>
                <a:gd name="T26" fmla="*/ 2147483647 w 41"/>
                <a:gd name="T27" fmla="*/ 2147483647 h 105"/>
                <a:gd name="T28" fmla="*/ 2147483647 w 41"/>
                <a:gd name="T29" fmla="*/ 2147483647 h 105"/>
                <a:gd name="T30" fmla="*/ 2147483647 w 41"/>
                <a:gd name="T31" fmla="*/ 2147483647 h 105"/>
                <a:gd name="T32" fmla="*/ 2147483647 w 41"/>
                <a:gd name="T33" fmla="*/ 2147483647 h 105"/>
                <a:gd name="T34" fmla="*/ 2147483647 w 41"/>
                <a:gd name="T35" fmla="*/ 2147483647 h 105"/>
                <a:gd name="T36" fmla="*/ 2147483647 w 41"/>
                <a:gd name="T37" fmla="*/ 2147483647 h 105"/>
                <a:gd name="T38" fmla="*/ 2147483647 w 41"/>
                <a:gd name="T39" fmla="*/ 2147483647 h 105"/>
                <a:gd name="T40" fmla="*/ 2147483647 w 41"/>
                <a:gd name="T41" fmla="*/ 2147483647 h 105"/>
                <a:gd name="T42" fmla="*/ 2147483647 w 41"/>
                <a:gd name="T43" fmla="*/ 2147483647 h 105"/>
                <a:gd name="T44" fmla="*/ 2147483647 w 41"/>
                <a:gd name="T45" fmla="*/ 2147483647 h 105"/>
                <a:gd name="T46" fmla="*/ 2147483647 w 41"/>
                <a:gd name="T47" fmla="*/ 2147483647 h 105"/>
                <a:gd name="T48" fmla="*/ 2147483647 w 41"/>
                <a:gd name="T49" fmla="*/ 2147483647 h 105"/>
                <a:gd name="T50" fmla="*/ 2147483647 w 41"/>
                <a:gd name="T51" fmla="*/ 2147483647 h 105"/>
                <a:gd name="T52" fmla="*/ 2147483647 w 41"/>
                <a:gd name="T53" fmla="*/ 2147483647 h 105"/>
                <a:gd name="T54" fmla="*/ 2147483647 w 41"/>
                <a:gd name="T55" fmla="*/ 2147483647 h 105"/>
                <a:gd name="T56" fmla="*/ 2147483647 w 41"/>
                <a:gd name="T57" fmla="*/ 2147483647 h 105"/>
                <a:gd name="T58" fmla="*/ 2147483647 w 41"/>
                <a:gd name="T59" fmla="*/ 2147483647 h 105"/>
                <a:gd name="T60" fmla="*/ 2147483647 w 41"/>
                <a:gd name="T61" fmla="*/ 2147483647 h 105"/>
                <a:gd name="T62" fmla="*/ 2147483647 w 41"/>
                <a:gd name="T63" fmla="*/ 2147483647 h 105"/>
                <a:gd name="T64" fmla="*/ 2147483647 w 41"/>
                <a:gd name="T65" fmla="*/ 2147483647 h 105"/>
                <a:gd name="T66" fmla="*/ 2147483647 w 41"/>
                <a:gd name="T67" fmla="*/ 0 h 105"/>
                <a:gd name="T68" fmla="*/ 2147483647 w 41"/>
                <a:gd name="T69" fmla="*/ 2147483647 h 105"/>
                <a:gd name="T70" fmla="*/ 2147483647 w 41"/>
                <a:gd name="T71" fmla="*/ 2147483647 h 105"/>
                <a:gd name="T72" fmla="*/ 2147483647 w 41"/>
                <a:gd name="T73" fmla="*/ 2147483647 h 105"/>
                <a:gd name="T74" fmla="*/ 2147483647 w 41"/>
                <a:gd name="T75" fmla="*/ 2147483647 h 105"/>
                <a:gd name="T76" fmla="*/ 2147483647 w 41"/>
                <a:gd name="T77" fmla="*/ 2147483647 h 105"/>
                <a:gd name="T78" fmla="*/ 2147483647 w 41"/>
                <a:gd name="T79" fmla="*/ 2147483647 h 105"/>
                <a:gd name="T80" fmla="*/ 2147483647 w 41"/>
                <a:gd name="T81" fmla="*/ 2147483647 h 105"/>
                <a:gd name="T82" fmla="*/ 2147483647 w 41"/>
                <a:gd name="T83" fmla="*/ 2147483647 h 105"/>
                <a:gd name="T84" fmla="*/ 2147483647 w 41"/>
                <a:gd name="T85" fmla="*/ 2147483647 h 105"/>
                <a:gd name="T86" fmla="*/ 2147483647 w 41"/>
                <a:gd name="T87" fmla="*/ 2147483647 h 105"/>
                <a:gd name="T88" fmla="*/ 2147483647 w 41"/>
                <a:gd name="T89" fmla="*/ 2147483647 h 105"/>
                <a:gd name="T90" fmla="*/ 2147483647 w 41"/>
                <a:gd name="T91" fmla="*/ 2147483647 h 105"/>
                <a:gd name="T92" fmla="*/ 2147483647 w 41"/>
                <a:gd name="T93" fmla="*/ 2147483647 h 105"/>
                <a:gd name="T94" fmla="*/ 2147483647 w 41"/>
                <a:gd name="T95" fmla="*/ 2147483647 h 105"/>
                <a:gd name="T96" fmla="*/ 2147483647 w 41"/>
                <a:gd name="T97" fmla="*/ 2147483647 h 105"/>
                <a:gd name="T98" fmla="*/ 2147483647 w 41"/>
                <a:gd name="T99" fmla="*/ 2147483647 h 105"/>
                <a:gd name="T100" fmla="*/ 2147483647 w 41"/>
                <a:gd name="T101" fmla="*/ 2147483647 h 10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1"/>
                <a:gd name="T154" fmla="*/ 0 h 105"/>
                <a:gd name="T155" fmla="*/ 41 w 41"/>
                <a:gd name="T156" fmla="*/ 105 h 10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1" h="105">
                  <a:moveTo>
                    <a:pt x="14" y="105"/>
                  </a:moveTo>
                  <a:lnTo>
                    <a:pt x="12" y="104"/>
                  </a:lnTo>
                  <a:lnTo>
                    <a:pt x="10" y="104"/>
                  </a:lnTo>
                  <a:lnTo>
                    <a:pt x="8" y="103"/>
                  </a:lnTo>
                  <a:lnTo>
                    <a:pt x="7" y="102"/>
                  </a:lnTo>
                  <a:lnTo>
                    <a:pt x="5" y="102"/>
                  </a:lnTo>
                  <a:lnTo>
                    <a:pt x="3" y="101"/>
                  </a:lnTo>
                  <a:lnTo>
                    <a:pt x="1" y="100"/>
                  </a:lnTo>
                  <a:lnTo>
                    <a:pt x="0" y="99"/>
                  </a:lnTo>
                  <a:lnTo>
                    <a:pt x="0" y="98"/>
                  </a:lnTo>
                  <a:lnTo>
                    <a:pt x="1" y="97"/>
                  </a:lnTo>
                  <a:lnTo>
                    <a:pt x="2" y="97"/>
                  </a:lnTo>
                  <a:lnTo>
                    <a:pt x="2" y="96"/>
                  </a:lnTo>
                  <a:lnTo>
                    <a:pt x="3" y="95"/>
                  </a:lnTo>
                  <a:lnTo>
                    <a:pt x="3" y="94"/>
                  </a:lnTo>
                  <a:lnTo>
                    <a:pt x="4" y="93"/>
                  </a:lnTo>
                  <a:lnTo>
                    <a:pt x="5" y="92"/>
                  </a:lnTo>
                  <a:lnTo>
                    <a:pt x="6" y="89"/>
                  </a:lnTo>
                  <a:lnTo>
                    <a:pt x="7" y="87"/>
                  </a:lnTo>
                  <a:lnTo>
                    <a:pt x="9" y="84"/>
                  </a:lnTo>
                  <a:lnTo>
                    <a:pt x="10" y="81"/>
                  </a:lnTo>
                  <a:lnTo>
                    <a:pt x="11" y="79"/>
                  </a:lnTo>
                  <a:lnTo>
                    <a:pt x="12" y="76"/>
                  </a:lnTo>
                  <a:lnTo>
                    <a:pt x="13" y="73"/>
                  </a:lnTo>
                  <a:lnTo>
                    <a:pt x="14" y="71"/>
                  </a:lnTo>
                  <a:lnTo>
                    <a:pt x="15" y="70"/>
                  </a:lnTo>
                  <a:lnTo>
                    <a:pt x="15" y="69"/>
                  </a:lnTo>
                  <a:lnTo>
                    <a:pt x="16" y="67"/>
                  </a:lnTo>
                  <a:lnTo>
                    <a:pt x="16" y="66"/>
                  </a:lnTo>
                  <a:lnTo>
                    <a:pt x="16" y="65"/>
                  </a:lnTo>
                  <a:lnTo>
                    <a:pt x="17" y="64"/>
                  </a:lnTo>
                  <a:lnTo>
                    <a:pt x="17" y="62"/>
                  </a:lnTo>
                  <a:lnTo>
                    <a:pt x="18" y="60"/>
                  </a:lnTo>
                  <a:lnTo>
                    <a:pt x="18" y="57"/>
                  </a:lnTo>
                  <a:lnTo>
                    <a:pt x="19" y="54"/>
                  </a:lnTo>
                  <a:lnTo>
                    <a:pt x="19" y="50"/>
                  </a:lnTo>
                  <a:lnTo>
                    <a:pt x="20" y="46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20" y="34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8" y="23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7" y="17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5" y="12"/>
                  </a:lnTo>
                  <a:lnTo>
                    <a:pt x="14" y="11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5" y="4"/>
                  </a:lnTo>
                  <a:lnTo>
                    <a:pt x="17" y="3"/>
                  </a:lnTo>
                  <a:lnTo>
                    <a:pt x="19" y="2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5" y="3"/>
                  </a:lnTo>
                  <a:lnTo>
                    <a:pt x="36" y="6"/>
                  </a:lnTo>
                  <a:lnTo>
                    <a:pt x="37" y="9"/>
                  </a:lnTo>
                  <a:lnTo>
                    <a:pt x="38" y="12"/>
                  </a:lnTo>
                  <a:lnTo>
                    <a:pt x="39" y="15"/>
                  </a:lnTo>
                  <a:lnTo>
                    <a:pt x="39" y="19"/>
                  </a:lnTo>
                  <a:lnTo>
                    <a:pt x="40" y="22"/>
                  </a:lnTo>
                  <a:lnTo>
                    <a:pt x="40" y="25"/>
                  </a:lnTo>
                  <a:lnTo>
                    <a:pt x="40" y="29"/>
                  </a:lnTo>
                  <a:lnTo>
                    <a:pt x="41" y="32"/>
                  </a:lnTo>
                  <a:lnTo>
                    <a:pt x="41" y="35"/>
                  </a:lnTo>
                  <a:lnTo>
                    <a:pt x="40" y="39"/>
                  </a:lnTo>
                  <a:lnTo>
                    <a:pt x="40" y="42"/>
                  </a:lnTo>
                  <a:lnTo>
                    <a:pt x="40" y="46"/>
                  </a:lnTo>
                  <a:lnTo>
                    <a:pt x="39" y="49"/>
                  </a:lnTo>
                  <a:lnTo>
                    <a:pt x="39" y="53"/>
                  </a:lnTo>
                  <a:lnTo>
                    <a:pt x="38" y="56"/>
                  </a:lnTo>
                  <a:lnTo>
                    <a:pt x="37" y="59"/>
                  </a:lnTo>
                  <a:lnTo>
                    <a:pt x="36" y="63"/>
                  </a:lnTo>
                  <a:lnTo>
                    <a:pt x="36" y="66"/>
                  </a:lnTo>
                  <a:lnTo>
                    <a:pt x="34" y="69"/>
                  </a:lnTo>
                  <a:lnTo>
                    <a:pt x="33" y="73"/>
                  </a:lnTo>
                  <a:lnTo>
                    <a:pt x="32" y="76"/>
                  </a:lnTo>
                  <a:lnTo>
                    <a:pt x="31" y="79"/>
                  </a:lnTo>
                  <a:lnTo>
                    <a:pt x="29" y="82"/>
                  </a:lnTo>
                  <a:lnTo>
                    <a:pt x="28" y="85"/>
                  </a:lnTo>
                  <a:lnTo>
                    <a:pt x="26" y="88"/>
                  </a:lnTo>
                  <a:lnTo>
                    <a:pt x="25" y="91"/>
                  </a:lnTo>
                  <a:lnTo>
                    <a:pt x="23" y="94"/>
                  </a:lnTo>
                  <a:lnTo>
                    <a:pt x="21" y="97"/>
                  </a:lnTo>
                  <a:lnTo>
                    <a:pt x="19" y="100"/>
                  </a:lnTo>
                  <a:lnTo>
                    <a:pt x="18" y="102"/>
                  </a:lnTo>
                  <a:lnTo>
                    <a:pt x="16" y="104"/>
                  </a:lnTo>
                  <a:lnTo>
                    <a:pt x="14" y="105"/>
                  </a:lnTo>
                  <a:close/>
                </a:path>
              </a:pathLst>
            </a:custGeom>
            <a:solidFill>
              <a:srgbClr val="E9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2" name="Freeform 207"/>
            <p:cNvSpPr>
              <a:spLocks/>
            </p:cNvSpPr>
            <p:nvPr/>
          </p:nvSpPr>
          <p:spPr bwMode="auto">
            <a:xfrm>
              <a:off x="3439" y="3167"/>
              <a:ext cx="226" cy="414"/>
            </a:xfrm>
            <a:custGeom>
              <a:avLst/>
              <a:gdLst>
                <a:gd name="T0" fmla="*/ 0 w 48"/>
                <a:gd name="T1" fmla="*/ 2147483647 h 92"/>
                <a:gd name="T2" fmla="*/ 0 w 48"/>
                <a:gd name="T3" fmla="*/ 2147483647 h 92"/>
                <a:gd name="T4" fmla="*/ 2147483647 w 48"/>
                <a:gd name="T5" fmla="*/ 2147483647 h 92"/>
                <a:gd name="T6" fmla="*/ 2147483647 w 48"/>
                <a:gd name="T7" fmla="*/ 2147483647 h 92"/>
                <a:gd name="T8" fmla="*/ 2147483647 w 48"/>
                <a:gd name="T9" fmla="*/ 2147483647 h 92"/>
                <a:gd name="T10" fmla="*/ 2147483647 w 48"/>
                <a:gd name="T11" fmla="*/ 2147483647 h 92"/>
                <a:gd name="T12" fmla="*/ 2147483647 w 48"/>
                <a:gd name="T13" fmla="*/ 2147483647 h 92"/>
                <a:gd name="T14" fmla="*/ 2147483647 w 48"/>
                <a:gd name="T15" fmla="*/ 2147483647 h 92"/>
                <a:gd name="T16" fmla="*/ 2147483647 w 48"/>
                <a:gd name="T17" fmla="*/ 2147483647 h 92"/>
                <a:gd name="T18" fmla="*/ 2147483647 w 48"/>
                <a:gd name="T19" fmla="*/ 2147483647 h 92"/>
                <a:gd name="T20" fmla="*/ 2147483647 w 48"/>
                <a:gd name="T21" fmla="*/ 2147483647 h 92"/>
                <a:gd name="T22" fmla="*/ 2147483647 w 48"/>
                <a:gd name="T23" fmla="*/ 2147483647 h 92"/>
                <a:gd name="T24" fmla="*/ 2147483647 w 48"/>
                <a:gd name="T25" fmla="*/ 2147483647 h 92"/>
                <a:gd name="T26" fmla="*/ 2147483647 w 48"/>
                <a:gd name="T27" fmla="*/ 2147483647 h 92"/>
                <a:gd name="T28" fmla="*/ 2147483647 w 48"/>
                <a:gd name="T29" fmla="*/ 2147483647 h 92"/>
                <a:gd name="T30" fmla="*/ 2147483647 w 48"/>
                <a:gd name="T31" fmla="*/ 2147483647 h 92"/>
                <a:gd name="T32" fmla="*/ 2147483647 w 48"/>
                <a:gd name="T33" fmla="*/ 2147483647 h 92"/>
                <a:gd name="T34" fmla="*/ 2147483647 w 48"/>
                <a:gd name="T35" fmla="*/ 2147483647 h 92"/>
                <a:gd name="T36" fmla="*/ 2147483647 w 48"/>
                <a:gd name="T37" fmla="*/ 2147483647 h 92"/>
                <a:gd name="T38" fmla="*/ 2147483647 w 48"/>
                <a:gd name="T39" fmla="*/ 2147483647 h 92"/>
                <a:gd name="T40" fmla="*/ 2147483647 w 48"/>
                <a:gd name="T41" fmla="*/ 2147483647 h 92"/>
                <a:gd name="T42" fmla="*/ 2147483647 w 48"/>
                <a:gd name="T43" fmla="*/ 2147483647 h 92"/>
                <a:gd name="T44" fmla="*/ 2147483647 w 48"/>
                <a:gd name="T45" fmla="*/ 2147483647 h 92"/>
                <a:gd name="T46" fmla="*/ 2147483647 w 48"/>
                <a:gd name="T47" fmla="*/ 2147483647 h 92"/>
                <a:gd name="T48" fmla="*/ 2147483647 w 48"/>
                <a:gd name="T49" fmla="*/ 2147483647 h 92"/>
                <a:gd name="T50" fmla="*/ 2147483647 w 48"/>
                <a:gd name="T51" fmla="*/ 2147483647 h 92"/>
                <a:gd name="T52" fmla="*/ 2147483647 w 48"/>
                <a:gd name="T53" fmla="*/ 2147483647 h 92"/>
                <a:gd name="T54" fmla="*/ 2147483647 w 48"/>
                <a:gd name="T55" fmla="*/ 2147483647 h 92"/>
                <a:gd name="T56" fmla="*/ 2147483647 w 48"/>
                <a:gd name="T57" fmla="*/ 2147483647 h 92"/>
                <a:gd name="T58" fmla="*/ 2147483647 w 48"/>
                <a:gd name="T59" fmla="*/ 2147483647 h 92"/>
                <a:gd name="T60" fmla="*/ 2147483647 w 48"/>
                <a:gd name="T61" fmla="*/ 2147483647 h 92"/>
                <a:gd name="T62" fmla="*/ 2147483647 w 48"/>
                <a:gd name="T63" fmla="*/ 2147483647 h 92"/>
                <a:gd name="T64" fmla="*/ 2147483647 w 48"/>
                <a:gd name="T65" fmla="*/ 2147483647 h 92"/>
                <a:gd name="T66" fmla="*/ 2147483647 w 48"/>
                <a:gd name="T67" fmla="*/ 2147483647 h 92"/>
                <a:gd name="T68" fmla="*/ 2147483647 w 48"/>
                <a:gd name="T69" fmla="*/ 2147483647 h 92"/>
                <a:gd name="T70" fmla="*/ 2147483647 w 48"/>
                <a:gd name="T71" fmla="*/ 2147483647 h 92"/>
                <a:gd name="T72" fmla="*/ 2147483647 w 48"/>
                <a:gd name="T73" fmla="*/ 2147483647 h 92"/>
                <a:gd name="T74" fmla="*/ 2147483647 w 48"/>
                <a:gd name="T75" fmla="*/ 2147483647 h 92"/>
                <a:gd name="T76" fmla="*/ 2147483647 w 48"/>
                <a:gd name="T77" fmla="*/ 2147483647 h 92"/>
                <a:gd name="T78" fmla="*/ 2147483647 w 48"/>
                <a:gd name="T79" fmla="*/ 2147483647 h 92"/>
                <a:gd name="T80" fmla="*/ 2147483647 w 48"/>
                <a:gd name="T81" fmla="*/ 2147483647 h 92"/>
                <a:gd name="T82" fmla="*/ 2147483647 w 48"/>
                <a:gd name="T83" fmla="*/ 2147483647 h 92"/>
                <a:gd name="T84" fmla="*/ 2147483647 w 48"/>
                <a:gd name="T85" fmla="*/ 2147483647 h 92"/>
                <a:gd name="T86" fmla="*/ 2147483647 w 48"/>
                <a:gd name="T87" fmla="*/ 2147483647 h 92"/>
                <a:gd name="T88" fmla="*/ 2147483647 w 48"/>
                <a:gd name="T89" fmla="*/ 2147483647 h 92"/>
                <a:gd name="T90" fmla="*/ 2147483647 w 48"/>
                <a:gd name="T91" fmla="*/ 2147483647 h 92"/>
                <a:gd name="T92" fmla="*/ 2147483647 w 48"/>
                <a:gd name="T93" fmla="*/ 2147483647 h 92"/>
                <a:gd name="T94" fmla="*/ 2147483647 w 48"/>
                <a:gd name="T95" fmla="*/ 2147483647 h 92"/>
                <a:gd name="T96" fmla="*/ 0 w 48"/>
                <a:gd name="T97" fmla="*/ 2147483647 h 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"/>
                <a:gd name="T148" fmla="*/ 0 h 92"/>
                <a:gd name="T149" fmla="*/ 48 w 48"/>
                <a:gd name="T150" fmla="*/ 92 h 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" h="92">
                  <a:moveTo>
                    <a:pt x="0" y="92"/>
                  </a:moveTo>
                  <a:lnTo>
                    <a:pt x="0" y="91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1" y="88"/>
                  </a:lnTo>
                  <a:lnTo>
                    <a:pt x="2" y="87"/>
                  </a:lnTo>
                  <a:lnTo>
                    <a:pt x="3" y="86"/>
                  </a:lnTo>
                  <a:lnTo>
                    <a:pt x="3" y="85"/>
                  </a:lnTo>
                  <a:lnTo>
                    <a:pt x="4" y="85"/>
                  </a:lnTo>
                  <a:lnTo>
                    <a:pt x="5" y="84"/>
                  </a:lnTo>
                  <a:lnTo>
                    <a:pt x="5" y="83"/>
                  </a:lnTo>
                  <a:lnTo>
                    <a:pt x="6" y="81"/>
                  </a:lnTo>
                  <a:lnTo>
                    <a:pt x="8" y="79"/>
                  </a:lnTo>
                  <a:lnTo>
                    <a:pt x="9" y="77"/>
                  </a:lnTo>
                  <a:lnTo>
                    <a:pt x="11" y="74"/>
                  </a:lnTo>
                  <a:lnTo>
                    <a:pt x="12" y="71"/>
                  </a:lnTo>
                  <a:lnTo>
                    <a:pt x="14" y="69"/>
                  </a:lnTo>
                  <a:lnTo>
                    <a:pt x="15" y="66"/>
                  </a:lnTo>
                  <a:lnTo>
                    <a:pt x="16" y="64"/>
                  </a:lnTo>
                  <a:lnTo>
                    <a:pt x="17" y="63"/>
                  </a:lnTo>
                  <a:lnTo>
                    <a:pt x="17" y="62"/>
                  </a:lnTo>
                  <a:lnTo>
                    <a:pt x="18" y="61"/>
                  </a:lnTo>
                  <a:lnTo>
                    <a:pt x="18" y="60"/>
                  </a:lnTo>
                  <a:lnTo>
                    <a:pt x="19" y="59"/>
                  </a:lnTo>
                  <a:lnTo>
                    <a:pt x="19" y="58"/>
                  </a:lnTo>
                  <a:lnTo>
                    <a:pt x="19" y="57"/>
                  </a:lnTo>
                  <a:lnTo>
                    <a:pt x="20" y="56"/>
                  </a:lnTo>
                  <a:lnTo>
                    <a:pt x="20" y="53"/>
                  </a:lnTo>
                  <a:lnTo>
                    <a:pt x="21" y="50"/>
                  </a:lnTo>
                  <a:lnTo>
                    <a:pt x="21" y="47"/>
                  </a:lnTo>
                  <a:lnTo>
                    <a:pt x="22" y="43"/>
                  </a:lnTo>
                  <a:lnTo>
                    <a:pt x="22" y="40"/>
                  </a:lnTo>
                  <a:lnTo>
                    <a:pt x="23" y="36"/>
                  </a:lnTo>
                  <a:lnTo>
                    <a:pt x="23" y="32"/>
                  </a:lnTo>
                  <a:lnTo>
                    <a:pt x="23" y="28"/>
                  </a:lnTo>
                  <a:lnTo>
                    <a:pt x="23" y="24"/>
                  </a:lnTo>
                  <a:lnTo>
                    <a:pt x="23" y="21"/>
                  </a:lnTo>
                  <a:lnTo>
                    <a:pt x="23" y="17"/>
                  </a:lnTo>
                  <a:lnTo>
                    <a:pt x="23" y="13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4" y="4"/>
                  </a:lnTo>
                  <a:lnTo>
                    <a:pt x="25" y="5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29" y="9"/>
                  </a:lnTo>
                  <a:lnTo>
                    <a:pt x="30" y="10"/>
                  </a:lnTo>
                  <a:lnTo>
                    <a:pt x="31" y="12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3" y="17"/>
                  </a:lnTo>
                  <a:lnTo>
                    <a:pt x="34" y="18"/>
                  </a:lnTo>
                  <a:lnTo>
                    <a:pt x="34" y="20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6" y="23"/>
                  </a:lnTo>
                  <a:lnTo>
                    <a:pt x="37" y="23"/>
                  </a:lnTo>
                  <a:lnTo>
                    <a:pt x="38" y="23"/>
                  </a:lnTo>
                  <a:lnTo>
                    <a:pt x="39" y="22"/>
                  </a:lnTo>
                  <a:lnTo>
                    <a:pt x="40" y="22"/>
                  </a:lnTo>
                  <a:lnTo>
                    <a:pt x="41" y="22"/>
                  </a:lnTo>
                  <a:lnTo>
                    <a:pt x="42" y="21"/>
                  </a:lnTo>
                  <a:lnTo>
                    <a:pt x="42" y="20"/>
                  </a:lnTo>
                  <a:lnTo>
                    <a:pt x="43" y="19"/>
                  </a:lnTo>
                  <a:lnTo>
                    <a:pt x="45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8" y="14"/>
                  </a:lnTo>
                  <a:lnTo>
                    <a:pt x="47" y="16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5" y="23"/>
                  </a:lnTo>
                  <a:lnTo>
                    <a:pt x="45" y="24"/>
                  </a:lnTo>
                  <a:lnTo>
                    <a:pt x="44" y="25"/>
                  </a:lnTo>
                  <a:lnTo>
                    <a:pt x="44" y="26"/>
                  </a:lnTo>
                  <a:lnTo>
                    <a:pt x="43" y="27"/>
                  </a:lnTo>
                  <a:lnTo>
                    <a:pt x="42" y="28"/>
                  </a:lnTo>
                  <a:lnTo>
                    <a:pt x="41" y="29"/>
                  </a:lnTo>
                  <a:lnTo>
                    <a:pt x="40" y="30"/>
                  </a:lnTo>
                  <a:lnTo>
                    <a:pt x="39" y="31"/>
                  </a:lnTo>
                  <a:lnTo>
                    <a:pt x="37" y="32"/>
                  </a:lnTo>
                  <a:lnTo>
                    <a:pt x="37" y="35"/>
                  </a:lnTo>
                  <a:lnTo>
                    <a:pt x="37" y="38"/>
                  </a:lnTo>
                  <a:lnTo>
                    <a:pt x="36" y="41"/>
                  </a:lnTo>
                  <a:lnTo>
                    <a:pt x="36" y="45"/>
                  </a:lnTo>
                  <a:lnTo>
                    <a:pt x="35" y="48"/>
                  </a:lnTo>
                  <a:lnTo>
                    <a:pt x="35" y="50"/>
                  </a:lnTo>
                  <a:lnTo>
                    <a:pt x="34" y="53"/>
                  </a:lnTo>
                  <a:lnTo>
                    <a:pt x="33" y="56"/>
                  </a:lnTo>
                  <a:lnTo>
                    <a:pt x="32" y="59"/>
                  </a:lnTo>
                  <a:lnTo>
                    <a:pt x="31" y="62"/>
                  </a:lnTo>
                  <a:lnTo>
                    <a:pt x="30" y="65"/>
                  </a:lnTo>
                  <a:lnTo>
                    <a:pt x="28" y="67"/>
                  </a:lnTo>
                  <a:lnTo>
                    <a:pt x="27" y="70"/>
                  </a:lnTo>
                  <a:lnTo>
                    <a:pt x="26" y="71"/>
                  </a:lnTo>
                  <a:lnTo>
                    <a:pt x="25" y="72"/>
                  </a:lnTo>
                  <a:lnTo>
                    <a:pt x="24" y="73"/>
                  </a:lnTo>
                  <a:lnTo>
                    <a:pt x="22" y="74"/>
                  </a:lnTo>
                  <a:lnTo>
                    <a:pt x="21" y="76"/>
                  </a:lnTo>
                  <a:lnTo>
                    <a:pt x="20" y="77"/>
                  </a:lnTo>
                  <a:lnTo>
                    <a:pt x="20" y="76"/>
                  </a:lnTo>
                  <a:lnTo>
                    <a:pt x="19" y="77"/>
                  </a:lnTo>
                  <a:lnTo>
                    <a:pt x="19" y="78"/>
                  </a:lnTo>
                  <a:lnTo>
                    <a:pt x="18" y="78"/>
                  </a:lnTo>
                  <a:lnTo>
                    <a:pt x="17" y="78"/>
                  </a:lnTo>
                  <a:lnTo>
                    <a:pt x="16" y="78"/>
                  </a:lnTo>
                  <a:lnTo>
                    <a:pt x="15" y="78"/>
                  </a:lnTo>
                  <a:lnTo>
                    <a:pt x="14" y="78"/>
                  </a:lnTo>
                  <a:lnTo>
                    <a:pt x="13" y="79"/>
                  </a:lnTo>
                  <a:lnTo>
                    <a:pt x="12" y="80"/>
                  </a:lnTo>
                  <a:lnTo>
                    <a:pt x="11" y="80"/>
                  </a:lnTo>
                  <a:lnTo>
                    <a:pt x="10" y="82"/>
                  </a:lnTo>
                  <a:lnTo>
                    <a:pt x="9" y="83"/>
                  </a:lnTo>
                  <a:lnTo>
                    <a:pt x="9" y="84"/>
                  </a:lnTo>
                  <a:lnTo>
                    <a:pt x="8" y="85"/>
                  </a:lnTo>
                  <a:lnTo>
                    <a:pt x="7" y="86"/>
                  </a:lnTo>
                  <a:lnTo>
                    <a:pt x="7" y="87"/>
                  </a:lnTo>
                  <a:lnTo>
                    <a:pt x="6" y="89"/>
                  </a:lnTo>
                  <a:lnTo>
                    <a:pt x="5" y="90"/>
                  </a:lnTo>
                  <a:lnTo>
                    <a:pt x="4" y="90"/>
                  </a:lnTo>
                  <a:lnTo>
                    <a:pt x="4" y="91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E9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3" name="Freeform 208"/>
            <p:cNvSpPr>
              <a:spLocks/>
            </p:cNvSpPr>
            <p:nvPr/>
          </p:nvSpPr>
          <p:spPr bwMode="auto">
            <a:xfrm>
              <a:off x="2916" y="3457"/>
              <a:ext cx="129" cy="119"/>
            </a:xfrm>
            <a:custGeom>
              <a:avLst/>
              <a:gdLst>
                <a:gd name="T0" fmla="*/ 2147483647 w 27"/>
                <a:gd name="T1" fmla="*/ 2147483647 h 27"/>
                <a:gd name="T2" fmla="*/ 2147483647 w 27"/>
                <a:gd name="T3" fmla="*/ 2147483647 h 27"/>
                <a:gd name="T4" fmla="*/ 2147483647 w 27"/>
                <a:gd name="T5" fmla="*/ 2147483647 h 27"/>
                <a:gd name="T6" fmla="*/ 2147483647 w 27"/>
                <a:gd name="T7" fmla="*/ 2147483647 h 27"/>
                <a:gd name="T8" fmla="*/ 2147483647 w 27"/>
                <a:gd name="T9" fmla="*/ 2147483647 h 27"/>
                <a:gd name="T10" fmla="*/ 2147483647 w 27"/>
                <a:gd name="T11" fmla="*/ 2147483647 h 27"/>
                <a:gd name="T12" fmla="*/ 2147483647 w 27"/>
                <a:gd name="T13" fmla="*/ 2147483647 h 27"/>
                <a:gd name="T14" fmla="*/ 2147483647 w 27"/>
                <a:gd name="T15" fmla="*/ 2147483647 h 27"/>
                <a:gd name="T16" fmla="*/ 2147483647 w 27"/>
                <a:gd name="T17" fmla="*/ 2147483647 h 27"/>
                <a:gd name="T18" fmla="*/ 2147483647 w 27"/>
                <a:gd name="T19" fmla="*/ 2147483647 h 27"/>
                <a:gd name="T20" fmla="*/ 2147483647 w 27"/>
                <a:gd name="T21" fmla="*/ 2147483647 h 27"/>
                <a:gd name="T22" fmla="*/ 0 w 27"/>
                <a:gd name="T23" fmla="*/ 2147483647 h 27"/>
                <a:gd name="T24" fmla="*/ 0 w 27"/>
                <a:gd name="T25" fmla="*/ 2147483647 h 27"/>
                <a:gd name="T26" fmla="*/ 0 w 27"/>
                <a:gd name="T27" fmla="*/ 2147483647 h 27"/>
                <a:gd name="T28" fmla="*/ 0 w 27"/>
                <a:gd name="T29" fmla="*/ 2147483647 h 27"/>
                <a:gd name="T30" fmla="*/ 2147483647 w 27"/>
                <a:gd name="T31" fmla="*/ 2147483647 h 27"/>
                <a:gd name="T32" fmla="*/ 2147483647 w 27"/>
                <a:gd name="T33" fmla="*/ 2147483647 h 27"/>
                <a:gd name="T34" fmla="*/ 2147483647 w 27"/>
                <a:gd name="T35" fmla="*/ 2147483647 h 27"/>
                <a:gd name="T36" fmla="*/ 2147483647 w 27"/>
                <a:gd name="T37" fmla="*/ 2147483647 h 27"/>
                <a:gd name="T38" fmla="*/ 2147483647 w 27"/>
                <a:gd name="T39" fmla="*/ 0 h 27"/>
                <a:gd name="T40" fmla="*/ 2147483647 w 27"/>
                <a:gd name="T41" fmla="*/ 2147483647 h 27"/>
                <a:gd name="T42" fmla="*/ 2147483647 w 27"/>
                <a:gd name="T43" fmla="*/ 2147483647 h 27"/>
                <a:gd name="T44" fmla="*/ 2147483647 w 27"/>
                <a:gd name="T45" fmla="*/ 2147483647 h 27"/>
                <a:gd name="T46" fmla="*/ 2147483647 w 27"/>
                <a:gd name="T47" fmla="*/ 2147483647 h 27"/>
                <a:gd name="T48" fmla="*/ 2147483647 w 27"/>
                <a:gd name="T49" fmla="*/ 2147483647 h 27"/>
                <a:gd name="T50" fmla="*/ 2147483647 w 27"/>
                <a:gd name="T51" fmla="*/ 2147483647 h 27"/>
                <a:gd name="T52" fmla="*/ 2147483647 w 27"/>
                <a:gd name="T53" fmla="*/ 2147483647 h 27"/>
                <a:gd name="T54" fmla="*/ 2147483647 w 27"/>
                <a:gd name="T55" fmla="*/ 2147483647 h 27"/>
                <a:gd name="T56" fmla="*/ 2147483647 w 27"/>
                <a:gd name="T57" fmla="*/ 2147483647 h 27"/>
                <a:gd name="T58" fmla="*/ 2147483647 w 27"/>
                <a:gd name="T59" fmla="*/ 2147483647 h 27"/>
                <a:gd name="T60" fmla="*/ 2147483647 w 27"/>
                <a:gd name="T61" fmla="*/ 2147483647 h 27"/>
                <a:gd name="T62" fmla="*/ 2147483647 w 27"/>
                <a:gd name="T63" fmla="*/ 2147483647 h 27"/>
                <a:gd name="T64" fmla="*/ 2147483647 w 27"/>
                <a:gd name="T65" fmla="*/ 2147483647 h 27"/>
                <a:gd name="T66" fmla="*/ 2147483647 w 27"/>
                <a:gd name="T67" fmla="*/ 2147483647 h 27"/>
                <a:gd name="T68" fmla="*/ 2147483647 w 27"/>
                <a:gd name="T69" fmla="*/ 2147483647 h 27"/>
                <a:gd name="T70" fmla="*/ 2147483647 w 27"/>
                <a:gd name="T71" fmla="*/ 2147483647 h 27"/>
                <a:gd name="T72" fmla="*/ 2147483647 w 27"/>
                <a:gd name="T73" fmla="*/ 2147483647 h 27"/>
                <a:gd name="T74" fmla="*/ 2147483647 w 27"/>
                <a:gd name="T75" fmla="*/ 2147483647 h 27"/>
                <a:gd name="T76" fmla="*/ 2147483647 w 27"/>
                <a:gd name="T77" fmla="*/ 2147483647 h 27"/>
                <a:gd name="T78" fmla="*/ 2147483647 w 27"/>
                <a:gd name="T79" fmla="*/ 2147483647 h 27"/>
                <a:gd name="T80" fmla="*/ 2147483647 w 27"/>
                <a:gd name="T81" fmla="*/ 2147483647 h 27"/>
                <a:gd name="T82" fmla="*/ 2147483647 w 27"/>
                <a:gd name="T83" fmla="*/ 2147483647 h 27"/>
                <a:gd name="T84" fmla="*/ 2147483647 w 27"/>
                <a:gd name="T85" fmla="*/ 2147483647 h 27"/>
                <a:gd name="T86" fmla="*/ 2147483647 w 27"/>
                <a:gd name="T87" fmla="*/ 2147483647 h 27"/>
                <a:gd name="T88" fmla="*/ 2147483647 w 27"/>
                <a:gd name="T89" fmla="*/ 2147483647 h 27"/>
                <a:gd name="T90" fmla="*/ 2147483647 w 27"/>
                <a:gd name="T91" fmla="*/ 2147483647 h 27"/>
                <a:gd name="T92" fmla="*/ 2147483647 w 27"/>
                <a:gd name="T93" fmla="*/ 2147483647 h 27"/>
                <a:gd name="T94" fmla="*/ 2147483647 w 27"/>
                <a:gd name="T95" fmla="*/ 2147483647 h 27"/>
                <a:gd name="T96" fmla="*/ 2147483647 w 27"/>
                <a:gd name="T97" fmla="*/ 2147483647 h 27"/>
                <a:gd name="T98" fmla="*/ 2147483647 w 27"/>
                <a:gd name="T99" fmla="*/ 2147483647 h 27"/>
                <a:gd name="T100" fmla="*/ 2147483647 w 27"/>
                <a:gd name="T101" fmla="*/ 2147483647 h 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"/>
                <a:gd name="T154" fmla="*/ 0 h 27"/>
                <a:gd name="T155" fmla="*/ 27 w 27"/>
                <a:gd name="T156" fmla="*/ 27 h 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" h="27">
                  <a:moveTo>
                    <a:pt x="24" y="27"/>
                  </a:moveTo>
                  <a:lnTo>
                    <a:pt x="21" y="25"/>
                  </a:lnTo>
                  <a:lnTo>
                    <a:pt x="17" y="22"/>
                  </a:lnTo>
                  <a:lnTo>
                    <a:pt x="14" y="20"/>
                  </a:lnTo>
                  <a:lnTo>
                    <a:pt x="11" y="17"/>
                  </a:lnTo>
                  <a:lnTo>
                    <a:pt x="8" y="14"/>
                  </a:lnTo>
                  <a:lnTo>
                    <a:pt x="6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2" y="8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2"/>
                  </a:lnTo>
                  <a:lnTo>
                    <a:pt x="6" y="3"/>
                  </a:lnTo>
                  <a:lnTo>
                    <a:pt x="7" y="4"/>
                  </a:lnTo>
                  <a:lnTo>
                    <a:pt x="8" y="5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5" y="8"/>
                  </a:lnTo>
                  <a:lnTo>
                    <a:pt x="18" y="9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3" y="11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5" y="19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27"/>
                  </a:lnTo>
                  <a:lnTo>
                    <a:pt x="24" y="27"/>
                  </a:lnTo>
                  <a:close/>
                </a:path>
              </a:pathLst>
            </a:custGeom>
            <a:solidFill>
              <a:srgbClr val="7D2A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4" name="Freeform 209"/>
            <p:cNvSpPr>
              <a:spLocks/>
            </p:cNvSpPr>
            <p:nvPr/>
          </p:nvSpPr>
          <p:spPr bwMode="auto">
            <a:xfrm>
              <a:off x="3086" y="3511"/>
              <a:ext cx="49" cy="48"/>
            </a:xfrm>
            <a:custGeom>
              <a:avLst/>
              <a:gdLst>
                <a:gd name="T0" fmla="*/ 2147483647 w 10"/>
                <a:gd name="T1" fmla="*/ 2147483647 h 11"/>
                <a:gd name="T2" fmla="*/ 2147483647 w 10"/>
                <a:gd name="T3" fmla="*/ 2147483647 h 11"/>
                <a:gd name="T4" fmla="*/ 2147483647 w 10"/>
                <a:gd name="T5" fmla="*/ 2147483647 h 11"/>
                <a:gd name="T6" fmla="*/ 2147483647 w 10"/>
                <a:gd name="T7" fmla="*/ 2147483647 h 11"/>
                <a:gd name="T8" fmla="*/ 2147483647 w 10"/>
                <a:gd name="T9" fmla="*/ 2147483647 h 11"/>
                <a:gd name="T10" fmla="*/ 2147483647 w 10"/>
                <a:gd name="T11" fmla="*/ 2147483647 h 11"/>
                <a:gd name="T12" fmla="*/ 2147483647 w 10"/>
                <a:gd name="T13" fmla="*/ 2147483647 h 11"/>
                <a:gd name="T14" fmla="*/ 2147483647 w 10"/>
                <a:gd name="T15" fmla="*/ 2147483647 h 11"/>
                <a:gd name="T16" fmla="*/ 0 w 10"/>
                <a:gd name="T17" fmla="*/ 2147483647 h 11"/>
                <a:gd name="T18" fmla="*/ 0 w 10"/>
                <a:gd name="T19" fmla="*/ 2147483647 h 11"/>
                <a:gd name="T20" fmla="*/ 0 w 10"/>
                <a:gd name="T21" fmla="*/ 2147483647 h 11"/>
                <a:gd name="T22" fmla="*/ 0 w 10"/>
                <a:gd name="T23" fmla="*/ 2147483647 h 11"/>
                <a:gd name="T24" fmla="*/ 2147483647 w 10"/>
                <a:gd name="T25" fmla="*/ 2147483647 h 11"/>
                <a:gd name="T26" fmla="*/ 2147483647 w 10"/>
                <a:gd name="T27" fmla="*/ 2147483647 h 11"/>
                <a:gd name="T28" fmla="*/ 2147483647 w 10"/>
                <a:gd name="T29" fmla="*/ 2147483647 h 11"/>
                <a:gd name="T30" fmla="*/ 2147483647 w 10"/>
                <a:gd name="T31" fmla="*/ 0 h 11"/>
                <a:gd name="T32" fmla="*/ 2147483647 w 10"/>
                <a:gd name="T33" fmla="*/ 0 h 11"/>
                <a:gd name="T34" fmla="*/ 2147483647 w 10"/>
                <a:gd name="T35" fmla="*/ 2147483647 h 11"/>
                <a:gd name="T36" fmla="*/ 2147483647 w 10"/>
                <a:gd name="T37" fmla="*/ 2147483647 h 11"/>
                <a:gd name="T38" fmla="*/ 2147483647 w 10"/>
                <a:gd name="T39" fmla="*/ 2147483647 h 11"/>
                <a:gd name="T40" fmla="*/ 2147483647 w 10"/>
                <a:gd name="T41" fmla="*/ 2147483647 h 11"/>
                <a:gd name="T42" fmla="*/ 2147483647 w 10"/>
                <a:gd name="T43" fmla="*/ 2147483647 h 11"/>
                <a:gd name="T44" fmla="*/ 2147483647 w 10"/>
                <a:gd name="T45" fmla="*/ 2147483647 h 11"/>
                <a:gd name="T46" fmla="*/ 2147483647 w 10"/>
                <a:gd name="T47" fmla="*/ 2147483647 h 11"/>
                <a:gd name="T48" fmla="*/ 2147483647 w 10"/>
                <a:gd name="T49" fmla="*/ 2147483647 h 11"/>
                <a:gd name="T50" fmla="*/ 2147483647 w 10"/>
                <a:gd name="T51" fmla="*/ 2147483647 h 11"/>
                <a:gd name="T52" fmla="*/ 2147483647 w 10"/>
                <a:gd name="T53" fmla="*/ 2147483647 h 11"/>
                <a:gd name="T54" fmla="*/ 2147483647 w 10"/>
                <a:gd name="T55" fmla="*/ 2147483647 h 11"/>
                <a:gd name="T56" fmla="*/ 2147483647 w 10"/>
                <a:gd name="T57" fmla="*/ 2147483647 h 11"/>
                <a:gd name="T58" fmla="*/ 2147483647 w 10"/>
                <a:gd name="T59" fmla="*/ 2147483647 h 11"/>
                <a:gd name="T60" fmla="*/ 2147483647 w 10"/>
                <a:gd name="T61" fmla="*/ 2147483647 h 1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"/>
                <a:gd name="T94" fmla="*/ 0 h 11"/>
                <a:gd name="T95" fmla="*/ 10 w 10"/>
                <a:gd name="T96" fmla="*/ 11 h 1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" h="11">
                  <a:moveTo>
                    <a:pt x="10" y="11"/>
                  </a:moveTo>
                  <a:lnTo>
                    <a:pt x="8" y="10"/>
                  </a:lnTo>
                  <a:lnTo>
                    <a:pt x="7" y="9"/>
                  </a:lnTo>
                  <a:lnTo>
                    <a:pt x="5" y="8"/>
                  </a:lnTo>
                  <a:lnTo>
                    <a:pt x="4" y="7"/>
                  </a:lnTo>
                  <a:lnTo>
                    <a:pt x="3" y="6"/>
                  </a:lnTo>
                  <a:lnTo>
                    <a:pt x="2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5" y="2"/>
                  </a:lnTo>
                  <a:lnTo>
                    <a:pt x="6" y="4"/>
                  </a:lnTo>
                  <a:lnTo>
                    <a:pt x="7" y="5"/>
                  </a:lnTo>
                  <a:lnTo>
                    <a:pt x="8" y="6"/>
                  </a:lnTo>
                  <a:lnTo>
                    <a:pt x="9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E9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5" name="Freeform 210"/>
            <p:cNvSpPr>
              <a:spLocks/>
            </p:cNvSpPr>
            <p:nvPr/>
          </p:nvSpPr>
          <p:spPr bwMode="auto">
            <a:xfrm>
              <a:off x="3320" y="3118"/>
              <a:ext cx="222" cy="432"/>
            </a:xfrm>
            <a:custGeom>
              <a:avLst/>
              <a:gdLst>
                <a:gd name="T0" fmla="*/ 2147483647 w 47"/>
                <a:gd name="T1" fmla="*/ 2147483647 h 96"/>
                <a:gd name="T2" fmla="*/ 2147483647 w 47"/>
                <a:gd name="T3" fmla="*/ 2147483647 h 96"/>
                <a:gd name="T4" fmla="*/ 2147483647 w 47"/>
                <a:gd name="T5" fmla="*/ 2147483647 h 96"/>
                <a:gd name="T6" fmla="*/ 2147483647 w 47"/>
                <a:gd name="T7" fmla="*/ 2147483647 h 96"/>
                <a:gd name="T8" fmla="*/ 2147483647 w 47"/>
                <a:gd name="T9" fmla="*/ 2147483647 h 96"/>
                <a:gd name="T10" fmla="*/ 2147483647 w 47"/>
                <a:gd name="T11" fmla="*/ 2147483647 h 96"/>
                <a:gd name="T12" fmla="*/ 2147483647 w 47"/>
                <a:gd name="T13" fmla="*/ 2147483647 h 96"/>
                <a:gd name="T14" fmla="*/ 2147483647 w 47"/>
                <a:gd name="T15" fmla="*/ 2147483647 h 96"/>
                <a:gd name="T16" fmla="*/ 2147483647 w 47"/>
                <a:gd name="T17" fmla="*/ 2147483647 h 96"/>
                <a:gd name="T18" fmla="*/ 2147483647 w 47"/>
                <a:gd name="T19" fmla="*/ 2147483647 h 96"/>
                <a:gd name="T20" fmla="*/ 2147483647 w 47"/>
                <a:gd name="T21" fmla="*/ 2147483647 h 96"/>
                <a:gd name="T22" fmla="*/ 2147483647 w 47"/>
                <a:gd name="T23" fmla="*/ 2147483647 h 96"/>
                <a:gd name="T24" fmla="*/ 2147483647 w 47"/>
                <a:gd name="T25" fmla="*/ 2147483647 h 96"/>
                <a:gd name="T26" fmla="*/ 2147483647 w 47"/>
                <a:gd name="T27" fmla="*/ 2147483647 h 96"/>
                <a:gd name="T28" fmla="*/ 2147483647 w 47"/>
                <a:gd name="T29" fmla="*/ 2147483647 h 96"/>
                <a:gd name="T30" fmla="*/ 2147483647 w 47"/>
                <a:gd name="T31" fmla="*/ 2147483647 h 96"/>
                <a:gd name="T32" fmla="*/ 2147483647 w 47"/>
                <a:gd name="T33" fmla="*/ 2147483647 h 96"/>
                <a:gd name="T34" fmla="*/ 2147483647 w 47"/>
                <a:gd name="T35" fmla="*/ 2147483647 h 96"/>
                <a:gd name="T36" fmla="*/ 2147483647 w 47"/>
                <a:gd name="T37" fmla="*/ 2147483647 h 96"/>
                <a:gd name="T38" fmla="*/ 2147483647 w 47"/>
                <a:gd name="T39" fmla="*/ 2147483647 h 96"/>
                <a:gd name="T40" fmla="*/ 2147483647 w 47"/>
                <a:gd name="T41" fmla="*/ 2147483647 h 96"/>
                <a:gd name="T42" fmla="*/ 2147483647 w 47"/>
                <a:gd name="T43" fmla="*/ 2147483647 h 96"/>
                <a:gd name="T44" fmla="*/ 0 w 47"/>
                <a:gd name="T45" fmla="*/ 2147483647 h 96"/>
                <a:gd name="T46" fmla="*/ 2147483647 w 47"/>
                <a:gd name="T47" fmla="*/ 2147483647 h 96"/>
                <a:gd name="T48" fmla="*/ 2147483647 w 47"/>
                <a:gd name="T49" fmla="*/ 2147483647 h 96"/>
                <a:gd name="T50" fmla="*/ 2147483647 w 47"/>
                <a:gd name="T51" fmla="*/ 2147483647 h 96"/>
                <a:gd name="T52" fmla="*/ 2147483647 w 47"/>
                <a:gd name="T53" fmla="*/ 2147483647 h 96"/>
                <a:gd name="T54" fmla="*/ 2147483647 w 47"/>
                <a:gd name="T55" fmla="*/ 2147483647 h 96"/>
                <a:gd name="T56" fmla="*/ 2147483647 w 47"/>
                <a:gd name="T57" fmla="*/ 2147483647 h 96"/>
                <a:gd name="T58" fmla="*/ 2147483647 w 47"/>
                <a:gd name="T59" fmla="*/ 2147483647 h 96"/>
                <a:gd name="T60" fmla="*/ 2147483647 w 47"/>
                <a:gd name="T61" fmla="*/ 2147483647 h 96"/>
                <a:gd name="T62" fmla="*/ 0 w 47"/>
                <a:gd name="T63" fmla="*/ 0 h 96"/>
                <a:gd name="T64" fmla="*/ 2147483647 w 47"/>
                <a:gd name="T65" fmla="*/ 0 h 96"/>
                <a:gd name="T66" fmla="*/ 2147483647 w 47"/>
                <a:gd name="T67" fmla="*/ 0 h 96"/>
                <a:gd name="T68" fmla="*/ 2147483647 w 47"/>
                <a:gd name="T69" fmla="*/ 2147483647 h 96"/>
                <a:gd name="T70" fmla="*/ 2147483647 w 47"/>
                <a:gd name="T71" fmla="*/ 2147483647 h 96"/>
                <a:gd name="T72" fmla="*/ 2147483647 w 47"/>
                <a:gd name="T73" fmla="*/ 2147483647 h 96"/>
                <a:gd name="T74" fmla="*/ 2147483647 w 47"/>
                <a:gd name="T75" fmla="*/ 2147483647 h 96"/>
                <a:gd name="T76" fmla="*/ 2147483647 w 47"/>
                <a:gd name="T77" fmla="*/ 2147483647 h 96"/>
                <a:gd name="T78" fmla="*/ 2147483647 w 47"/>
                <a:gd name="T79" fmla="*/ 2147483647 h 96"/>
                <a:gd name="T80" fmla="*/ 2147483647 w 47"/>
                <a:gd name="T81" fmla="*/ 2147483647 h 96"/>
                <a:gd name="T82" fmla="*/ 2147483647 w 47"/>
                <a:gd name="T83" fmla="*/ 2147483647 h 96"/>
                <a:gd name="T84" fmla="*/ 2147483647 w 47"/>
                <a:gd name="T85" fmla="*/ 2147483647 h 96"/>
                <a:gd name="T86" fmla="*/ 2147483647 w 47"/>
                <a:gd name="T87" fmla="*/ 2147483647 h 96"/>
                <a:gd name="T88" fmla="*/ 2147483647 w 47"/>
                <a:gd name="T89" fmla="*/ 2147483647 h 96"/>
                <a:gd name="T90" fmla="*/ 2147483647 w 47"/>
                <a:gd name="T91" fmla="*/ 2147483647 h 96"/>
                <a:gd name="T92" fmla="*/ 2147483647 w 47"/>
                <a:gd name="T93" fmla="*/ 2147483647 h 96"/>
                <a:gd name="T94" fmla="*/ 2147483647 w 47"/>
                <a:gd name="T95" fmla="*/ 2147483647 h 96"/>
                <a:gd name="T96" fmla="*/ 2147483647 w 47"/>
                <a:gd name="T97" fmla="*/ 2147483647 h 96"/>
                <a:gd name="T98" fmla="*/ 2147483647 w 47"/>
                <a:gd name="T99" fmla="*/ 2147483647 h 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"/>
                <a:gd name="T151" fmla="*/ 0 h 96"/>
                <a:gd name="T152" fmla="*/ 47 w 47"/>
                <a:gd name="T153" fmla="*/ 96 h 9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" h="96">
                  <a:moveTo>
                    <a:pt x="24" y="96"/>
                  </a:moveTo>
                  <a:lnTo>
                    <a:pt x="23" y="93"/>
                  </a:lnTo>
                  <a:lnTo>
                    <a:pt x="22" y="89"/>
                  </a:lnTo>
                  <a:lnTo>
                    <a:pt x="21" y="85"/>
                  </a:lnTo>
                  <a:lnTo>
                    <a:pt x="21" y="82"/>
                  </a:lnTo>
                  <a:lnTo>
                    <a:pt x="22" y="82"/>
                  </a:lnTo>
                  <a:lnTo>
                    <a:pt x="23" y="82"/>
                  </a:lnTo>
                  <a:lnTo>
                    <a:pt x="24" y="83"/>
                  </a:lnTo>
                  <a:lnTo>
                    <a:pt x="26" y="83"/>
                  </a:lnTo>
                  <a:lnTo>
                    <a:pt x="27" y="83"/>
                  </a:lnTo>
                  <a:lnTo>
                    <a:pt x="28" y="83"/>
                  </a:lnTo>
                  <a:lnTo>
                    <a:pt x="29" y="82"/>
                  </a:lnTo>
                  <a:lnTo>
                    <a:pt x="30" y="82"/>
                  </a:lnTo>
                  <a:lnTo>
                    <a:pt x="30" y="81"/>
                  </a:lnTo>
                  <a:lnTo>
                    <a:pt x="28" y="81"/>
                  </a:lnTo>
                  <a:lnTo>
                    <a:pt x="27" y="81"/>
                  </a:lnTo>
                  <a:lnTo>
                    <a:pt x="26" y="81"/>
                  </a:lnTo>
                  <a:lnTo>
                    <a:pt x="25" y="81"/>
                  </a:lnTo>
                  <a:lnTo>
                    <a:pt x="24" y="81"/>
                  </a:lnTo>
                  <a:lnTo>
                    <a:pt x="23" y="81"/>
                  </a:lnTo>
                  <a:lnTo>
                    <a:pt x="22" y="81"/>
                  </a:lnTo>
                  <a:lnTo>
                    <a:pt x="22" y="80"/>
                  </a:lnTo>
                  <a:lnTo>
                    <a:pt x="21" y="80"/>
                  </a:lnTo>
                  <a:lnTo>
                    <a:pt x="21" y="79"/>
                  </a:lnTo>
                  <a:lnTo>
                    <a:pt x="20" y="78"/>
                  </a:lnTo>
                  <a:lnTo>
                    <a:pt x="20" y="77"/>
                  </a:lnTo>
                  <a:lnTo>
                    <a:pt x="20" y="76"/>
                  </a:lnTo>
                  <a:lnTo>
                    <a:pt x="20" y="75"/>
                  </a:lnTo>
                  <a:lnTo>
                    <a:pt x="19" y="74"/>
                  </a:lnTo>
                  <a:lnTo>
                    <a:pt x="20" y="74"/>
                  </a:lnTo>
                  <a:lnTo>
                    <a:pt x="21" y="74"/>
                  </a:lnTo>
                  <a:lnTo>
                    <a:pt x="22" y="74"/>
                  </a:lnTo>
                  <a:lnTo>
                    <a:pt x="23" y="74"/>
                  </a:lnTo>
                  <a:lnTo>
                    <a:pt x="25" y="73"/>
                  </a:lnTo>
                  <a:lnTo>
                    <a:pt x="26" y="72"/>
                  </a:lnTo>
                  <a:lnTo>
                    <a:pt x="27" y="71"/>
                  </a:lnTo>
                  <a:lnTo>
                    <a:pt x="25" y="71"/>
                  </a:lnTo>
                  <a:lnTo>
                    <a:pt x="22" y="72"/>
                  </a:lnTo>
                  <a:lnTo>
                    <a:pt x="21" y="72"/>
                  </a:lnTo>
                  <a:lnTo>
                    <a:pt x="20" y="72"/>
                  </a:lnTo>
                  <a:lnTo>
                    <a:pt x="18" y="72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6" y="69"/>
                  </a:lnTo>
                  <a:lnTo>
                    <a:pt x="16" y="68"/>
                  </a:lnTo>
                  <a:lnTo>
                    <a:pt x="14" y="69"/>
                  </a:lnTo>
                  <a:lnTo>
                    <a:pt x="12" y="71"/>
                  </a:lnTo>
                  <a:lnTo>
                    <a:pt x="11" y="72"/>
                  </a:lnTo>
                  <a:lnTo>
                    <a:pt x="10" y="73"/>
                  </a:lnTo>
                  <a:lnTo>
                    <a:pt x="9" y="74"/>
                  </a:lnTo>
                  <a:lnTo>
                    <a:pt x="8" y="75"/>
                  </a:lnTo>
                  <a:lnTo>
                    <a:pt x="7" y="75"/>
                  </a:lnTo>
                  <a:lnTo>
                    <a:pt x="6" y="75"/>
                  </a:lnTo>
                  <a:lnTo>
                    <a:pt x="5" y="76"/>
                  </a:lnTo>
                  <a:lnTo>
                    <a:pt x="4" y="76"/>
                  </a:lnTo>
                  <a:lnTo>
                    <a:pt x="2" y="76"/>
                  </a:lnTo>
                  <a:lnTo>
                    <a:pt x="1" y="76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1" y="70"/>
                  </a:lnTo>
                  <a:lnTo>
                    <a:pt x="3" y="65"/>
                  </a:lnTo>
                  <a:lnTo>
                    <a:pt x="4" y="61"/>
                  </a:lnTo>
                  <a:lnTo>
                    <a:pt x="5" y="56"/>
                  </a:lnTo>
                  <a:lnTo>
                    <a:pt x="6" y="52"/>
                  </a:lnTo>
                  <a:lnTo>
                    <a:pt x="6" y="47"/>
                  </a:lnTo>
                  <a:lnTo>
                    <a:pt x="7" y="43"/>
                  </a:lnTo>
                  <a:lnTo>
                    <a:pt x="7" y="38"/>
                  </a:lnTo>
                  <a:lnTo>
                    <a:pt x="7" y="33"/>
                  </a:lnTo>
                  <a:lnTo>
                    <a:pt x="7" y="29"/>
                  </a:lnTo>
                  <a:lnTo>
                    <a:pt x="7" y="24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4" y="11"/>
                  </a:lnTo>
                  <a:lnTo>
                    <a:pt x="4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39" y="9"/>
                  </a:lnTo>
                  <a:lnTo>
                    <a:pt x="38" y="9"/>
                  </a:lnTo>
                  <a:lnTo>
                    <a:pt x="40" y="11"/>
                  </a:lnTo>
                  <a:lnTo>
                    <a:pt x="41" y="14"/>
                  </a:lnTo>
                  <a:lnTo>
                    <a:pt x="42" y="16"/>
                  </a:lnTo>
                  <a:lnTo>
                    <a:pt x="43" y="19"/>
                  </a:lnTo>
                  <a:lnTo>
                    <a:pt x="44" y="21"/>
                  </a:lnTo>
                  <a:lnTo>
                    <a:pt x="45" y="24"/>
                  </a:lnTo>
                  <a:lnTo>
                    <a:pt x="46" y="27"/>
                  </a:lnTo>
                  <a:lnTo>
                    <a:pt x="46" y="30"/>
                  </a:lnTo>
                  <a:lnTo>
                    <a:pt x="46" y="33"/>
                  </a:lnTo>
                  <a:lnTo>
                    <a:pt x="47" y="36"/>
                  </a:lnTo>
                  <a:lnTo>
                    <a:pt x="47" y="39"/>
                  </a:lnTo>
                  <a:lnTo>
                    <a:pt x="47" y="42"/>
                  </a:lnTo>
                  <a:lnTo>
                    <a:pt x="46" y="45"/>
                  </a:lnTo>
                  <a:lnTo>
                    <a:pt x="46" y="48"/>
                  </a:lnTo>
                  <a:lnTo>
                    <a:pt x="46" y="51"/>
                  </a:lnTo>
                  <a:lnTo>
                    <a:pt x="45" y="54"/>
                  </a:lnTo>
                  <a:lnTo>
                    <a:pt x="45" y="58"/>
                  </a:lnTo>
                  <a:lnTo>
                    <a:pt x="44" y="61"/>
                  </a:lnTo>
                  <a:lnTo>
                    <a:pt x="43" y="64"/>
                  </a:lnTo>
                  <a:lnTo>
                    <a:pt x="42" y="67"/>
                  </a:lnTo>
                  <a:lnTo>
                    <a:pt x="41" y="70"/>
                  </a:lnTo>
                  <a:lnTo>
                    <a:pt x="40" y="72"/>
                  </a:lnTo>
                  <a:lnTo>
                    <a:pt x="39" y="75"/>
                  </a:lnTo>
                  <a:lnTo>
                    <a:pt x="38" y="78"/>
                  </a:lnTo>
                  <a:lnTo>
                    <a:pt x="36" y="81"/>
                  </a:lnTo>
                  <a:lnTo>
                    <a:pt x="35" y="83"/>
                  </a:lnTo>
                  <a:lnTo>
                    <a:pt x="33" y="86"/>
                  </a:lnTo>
                  <a:lnTo>
                    <a:pt x="31" y="88"/>
                  </a:lnTo>
                  <a:lnTo>
                    <a:pt x="30" y="90"/>
                  </a:lnTo>
                  <a:lnTo>
                    <a:pt x="28" y="93"/>
                  </a:lnTo>
                  <a:lnTo>
                    <a:pt x="26" y="95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6" name="Freeform 211"/>
            <p:cNvSpPr>
              <a:spLocks/>
            </p:cNvSpPr>
            <p:nvPr/>
          </p:nvSpPr>
          <p:spPr bwMode="auto">
            <a:xfrm>
              <a:off x="3045" y="3140"/>
              <a:ext cx="188" cy="405"/>
            </a:xfrm>
            <a:custGeom>
              <a:avLst/>
              <a:gdLst>
                <a:gd name="T0" fmla="*/ 2147483647 w 40"/>
                <a:gd name="T1" fmla="*/ 2147483647 h 90"/>
                <a:gd name="T2" fmla="*/ 2147483647 w 40"/>
                <a:gd name="T3" fmla="*/ 2147483647 h 90"/>
                <a:gd name="T4" fmla="*/ 2147483647 w 40"/>
                <a:gd name="T5" fmla="*/ 2147483647 h 90"/>
                <a:gd name="T6" fmla="*/ 2147483647 w 40"/>
                <a:gd name="T7" fmla="*/ 2147483647 h 90"/>
                <a:gd name="T8" fmla="*/ 2147483647 w 40"/>
                <a:gd name="T9" fmla="*/ 2147483647 h 90"/>
                <a:gd name="T10" fmla="*/ 0 w 40"/>
                <a:gd name="T11" fmla="*/ 2147483647 h 90"/>
                <a:gd name="T12" fmla="*/ 2147483647 w 40"/>
                <a:gd name="T13" fmla="*/ 2147483647 h 90"/>
                <a:gd name="T14" fmla="*/ 2147483647 w 40"/>
                <a:gd name="T15" fmla="*/ 2147483647 h 90"/>
                <a:gd name="T16" fmla="*/ 2147483647 w 40"/>
                <a:gd name="T17" fmla="*/ 2147483647 h 90"/>
                <a:gd name="T18" fmla="*/ 2147483647 w 40"/>
                <a:gd name="T19" fmla="*/ 2147483647 h 90"/>
                <a:gd name="T20" fmla="*/ 2147483647 w 40"/>
                <a:gd name="T21" fmla="*/ 2147483647 h 90"/>
                <a:gd name="T22" fmla="*/ 2147483647 w 40"/>
                <a:gd name="T23" fmla="*/ 2147483647 h 90"/>
                <a:gd name="T24" fmla="*/ 2147483647 w 40"/>
                <a:gd name="T25" fmla="*/ 2147483647 h 90"/>
                <a:gd name="T26" fmla="*/ 2147483647 w 40"/>
                <a:gd name="T27" fmla="*/ 2147483647 h 90"/>
                <a:gd name="T28" fmla="*/ 2147483647 w 40"/>
                <a:gd name="T29" fmla="*/ 2147483647 h 90"/>
                <a:gd name="T30" fmla="*/ 2147483647 w 40"/>
                <a:gd name="T31" fmla="*/ 2147483647 h 90"/>
                <a:gd name="T32" fmla="*/ 2147483647 w 40"/>
                <a:gd name="T33" fmla="*/ 2147483647 h 90"/>
                <a:gd name="T34" fmla="*/ 2147483647 w 40"/>
                <a:gd name="T35" fmla="*/ 2147483647 h 90"/>
                <a:gd name="T36" fmla="*/ 2147483647 w 40"/>
                <a:gd name="T37" fmla="*/ 2147483647 h 90"/>
                <a:gd name="T38" fmla="*/ 2147483647 w 40"/>
                <a:gd name="T39" fmla="*/ 2147483647 h 90"/>
                <a:gd name="T40" fmla="*/ 2147483647 w 40"/>
                <a:gd name="T41" fmla="*/ 2147483647 h 90"/>
                <a:gd name="T42" fmla="*/ 2147483647 w 40"/>
                <a:gd name="T43" fmla="*/ 2147483647 h 90"/>
                <a:gd name="T44" fmla="*/ 2147483647 w 40"/>
                <a:gd name="T45" fmla="*/ 2147483647 h 90"/>
                <a:gd name="T46" fmla="*/ 2147483647 w 40"/>
                <a:gd name="T47" fmla="*/ 2147483647 h 90"/>
                <a:gd name="T48" fmla="*/ 2147483647 w 40"/>
                <a:gd name="T49" fmla="*/ 2147483647 h 90"/>
                <a:gd name="T50" fmla="*/ 2147483647 w 40"/>
                <a:gd name="T51" fmla="*/ 2147483647 h 90"/>
                <a:gd name="T52" fmla="*/ 2147483647 w 40"/>
                <a:gd name="T53" fmla="*/ 2147483647 h 90"/>
                <a:gd name="T54" fmla="*/ 2147483647 w 40"/>
                <a:gd name="T55" fmla="*/ 2147483647 h 90"/>
                <a:gd name="T56" fmla="*/ 2147483647 w 40"/>
                <a:gd name="T57" fmla="*/ 2147483647 h 90"/>
                <a:gd name="T58" fmla="*/ 2147483647 w 40"/>
                <a:gd name="T59" fmla="*/ 2147483647 h 90"/>
                <a:gd name="T60" fmla="*/ 2147483647 w 40"/>
                <a:gd name="T61" fmla="*/ 2147483647 h 90"/>
                <a:gd name="T62" fmla="*/ 2147483647 w 40"/>
                <a:gd name="T63" fmla="*/ 2147483647 h 90"/>
                <a:gd name="T64" fmla="*/ 2147483647 w 40"/>
                <a:gd name="T65" fmla="*/ 2147483647 h 90"/>
                <a:gd name="T66" fmla="*/ 2147483647 w 40"/>
                <a:gd name="T67" fmla="*/ 2147483647 h 90"/>
                <a:gd name="T68" fmla="*/ 2147483647 w 40"/>
                <a:gd name="T69" fmla="*/ 2147483647 h 90"/>
                <a:gd name="T70" fmla="*/ 2147483647 w 40"/>
                <a:gd name="T71" fmla="*/ 2147483647 h 90"/>
                <a:gd name="T72" fmla="*/ 2147483647 w 40"/>
                <a:gd name="T73" fmla="*/ 2147483647 h 90"/>
                <a:gd name="T74" fmla="*/ 2147483647 w 40"/>
                <a:gd name="T75" fmla="*/ 2147483647 h 90"/>
                <a:gd name="T76" fmla="*/ 2147483647 w 40"/>
                <a:gd name="T77" fmla="*/ 2147483647 h 90"/>
                <a:gd name="T78" fmla="*/ 2147483647 w 40"/>
                <a:gd name="T79" fmla="*/ 2147483647 h 90"/>
                <a:gd name="T80" fmla="*/ 2147483647 w 40"/>
                <a:gd name="T81" fmla="*/ 2147483647 h 90"/>
                <a:gd name="T82" fmla="*/ 2147483647 w 40"/>
                <a:gd name="T83" fmla="*/ 2147483647 h 90"/>
                <a:gd name="T84" fmla="*/ 2147483647 w 40"/>
                <a:gd name="T85" fmla="*/ 2147483647 h 90"/>
                <a:gd name="T86" fmla="*/ 2147483647 w 40"/>
                <a:gd name="T87" fmla="*/ 2147483647 h 90"/>
                <a:gd name="T88" fmla="*/ 2147483647 w 40"/>
                <a:gd name="T89" fmla="*/ 2147483647 h 90"/>
                <a:gd name="T90" fmla="*/ 2147483647 w 40"/>
                <a:gd name="T91" fmla="*/ 2147483647 h 90"/>
                <a:gd name="T92" fmla="*/ 2147483647 w 40"/>
                <a:gd name="T93" fmla="*/ 2147483647 h 90"/>
                <a:gd name="T94" fmla="*/ 2147483647 w 40"/>
                <a:gd name="T95" fmla="*/ 2147483647 h 90"/>
                <a:gd name="T96" fmla="*/ 2147483647 w 40"/>
                <a:gd name="T97" fmla="*/ 0 h 90"/>
                <a:gd name="T98" fmla="*/ 2147483647 w 40"/>
                <a:gd name="T99" fmla="*/ 2147483647 h 90"/>
                <a:gd name="T100" fmla="*/ 2147483647 w 40"/>
                <a:gd name="T101" fmla="*/ 2147483647 h 90"/>
                <a:gd name="T102" fmla="*/ 2147483647 w 40"/>
                <a:gd name="T103" fmla="*/ 2147483647 h 90"/>
                <a:gd name="T104" fmla="*/ 2147483647 w 40"/>
                <a:gd name="T105" fmla="*/ 2147483647 h 90"/>
                <a:gd name="T106" fmla="*/ 2147483647 w 40"/>
                <a:gd name="T107" fmla="*/ 2147483647 h 90"/>
                <a:gd name="T108" fmla="*/ 2147483647 w 40"/>
                <a:gd name="T109" fmla="*/ 2147483647 h 90"/>
                <a:gd name="T110" fmla="*/ 2147483647 w 40"/>
                <a:gd name="T111" fmla="*/ 2147483647 h 90"/>
                <a:gd name="T112" fmla="*/ 2147483647 w 40"/>
                <a:gd name="T113" fmla="*/ 2147483647 h 90"/>
                <a:gd name="T114" fmla="*/ 2147483647 w 40"/>
                <a:gd name="T115" fmla="*/ 2147483647 h 90"/>
                <a:gd name="T116" fmla="*/ 2147483647 w 40"/>
                <a:gd name="T117" fmla="*/ 2147483647 h 90"/>
                <a:gd name="T118" fmla="*/ 2147483647 w 40"/>
                <a:gd name="T119" fmla="*/ 2147483647 h 90"/>
                <a:gd name="T120" fmla="*/ 2147483647 w 40"/>
                <a:gd name="T121" fmla="*/ 2147483647 h 90"/>
                <a:gd name="T122" fmla="*/ 2147483647 w 40"/>
                <a:gd name="T123" fmla="*/ 2147483647 h 9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0"/>
                <a:gd name="T187" fmla="*/ 0 h 90"/>
                <a:gd name="T188" fmla="*/ 40 w 40"/>
                <a:gd name="T189" fmla="*/ 90 h 9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0" h="90">
                  <a:moveTo>
                    <a:pt x="21" y="90"/>
                  </a:moveTo>
                  <a:lnTo>
                    <a:pt x="19" y="88"/>
                  </a:lnTo>
                  <a:lnTo>
                    <a:pt x="18" y="87"/>
                  </a:lnTo>
                  <a:lnTo>
                    <a:pt x="16" y="85"/>
                  </a:lnTo>
                  <a:lnTo>
                    <a:pt x="14" y="83"/>
                  </a:lnTo>
                  <a:lnTo>
                    <a:pt x="13" y="81"/>
                  </a:lnTo>
                  <a:lnTo>
                    <a:pt x="11" y="79"/>
                  </a:lnTo>
                  <a:lnTo>
                    <a:pt x="10" y="77"/>
                  </a:lnTo>
                  <a:lnTo>
                    <a:pt x="8" y="75"/>
                  </a:lnTo>
                  <a:lnTo>
                    <a:pt x="7" y="72"/>
                  </a:lnTo>
                  <a:lnTo>
                    <a:pt x="5" y="70"/>
                  </a:lnTo>
                  <a:lnTo>
                    <a:pt x="4" y="68"/>
                  </a:lnTo>
                  <a:lnTo>
                    <a:pt x="3" y="66"/>
                  </a:lnTo>
                  <a:lnTo>
                    <a:pt x="2" y="64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7"/>
                  </a:lnTo>
                  <a:lnTo>
                    <a:pt x="3" y="56"/>
                  </a:lnTo>
                  <a:lnTo>
                    <a:pt x="4" y="56"/>
                  </a:lnTo>
                  <a:lnTo>
                    <a:pt x="5" y="56"/>
                  </a:lnTo>
                  <a:lnTo>
                    <a:pt x="6" y="55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4" y="53"/>
                  </a:lnTo>
                  <a:lnTo>
                    <a:pt x="16" y="52"/>
                  </a:lnTo>
                  <a:lnTo>
                    <a:pt x="17" y="52"/>
                  </a:lnTo>
                  <a:lnTo>
                    <a:pt x="18" y="51"/>
                  </a:lnTo>
                  <a:lnTo>
                    <a:pt x="19" y="50"/>
                  </a:lnTo>
                  <a:lnTo>
                    <a:pt x="20" y="48"/>
                  </a:lnTo>
                  <a:lnTo>
                    <a:pt x="20" y="47"/>
                  </a:lnTo>
                  <a:lnTo>
                    <a:pt x="21" y="46"/>
                  </a:lnTo>
                  <a:lnTo>
                    <a:pt x="21" y="45"/>
                  </a:lnTo>
                  <a:lnTo>
                    <a:pt x="21" y="43"/>
                  </a:lnTo>
                  <a:lnTo>
                    <a:pt x="20" y="42"/>
                  </a:lnTo>
                  <a:lnTo>
                    <a:pt x="20" y="41"/>
                  </a:lnTo>
                  <a:lnTo>
                    <a:pt x="19" y="39"/>
                  </a:lnTo>
                  <a:lnTo>
                    <a:pt x="18" y="36"/>
                  </a:lnTo>
                  <a:lnTo>
                    <a:pt x="17" y="34"/>
                  </a:lnTo>
                  <a:lnTo>
                    <a:pt x="17" y="32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1" y="28"/>
                  </a:lnTo>
                  <a:lnTo>
                    <a:pt x="21" y="27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1" y="22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19" y="19"/>
                  </a:lnTo>
                  <a:lnTo>
                    <a:pt x="18" y="18"/>
                  </a:lnTo>
                  <a:lnTo>
                    <a:pt x="17" y="17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7" y="5"/>
                  </a:lnTo>
                  <a:lnTo>
                    <a:pt x="27" y="6"/>
                  </a:lnTo>
                  <a:lnTo>
                    <a:pt x="28" y="7"/>
                  </a:lnTo>
                  <a:lnTo>
                    <a:pt x="28" y="8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30" y="22"/>
                  </a:lnTo>
                  <a:lnTo>
                    <a:pt x="30" y="25"/>
                  </a:lnTo>
                  <a:lnTo>
                    <a:pt x="30" y="26"/>
                  </a:lnTo>
                  <a:lnTo>
                    <a:pt x="30" y="27"/>
                  </a:lnTo>
                  <a:lnTo>
                    <a:pt x="30" y="28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2" y="30"/>
                  </a:ln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2" y="24"/>
                  </a:lnTo>
                  <a:lnTo>
                    <a:pt x="32" y="22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29" y="5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2"/>
                  </a:lnTo>
                  <a:lnTo>
                    <a:pt x="32" y="3"/>
                  </a:lnTo>
                  <a:lnTo>
                    <a:pt x="33" y="6"/>
                  </a:lnTo>
                  <a:lnTo>
                    <a:pt x="35" y="8"/>
                  </a:lnTo>
                  <a:lnTo>
                    <a:pt x="36" y="11"/>
                  </a:lnTo>
                  <a:lnTo>
                    <a:pt x="37" y="14"/>
                  </a:lnTo>
                  <a:lnTo>
                    <a:pt x="38" y="16"/>
                  </a:lnTo>
                  <a:lnTo>
                    <a:pt x="38" y="19"/>
                  </a:lnTo>
                  <a:lnTo>
                    <a:pt x="39" y="22"/>
                  </a:lnTo>
                  <a:lnTo>
                    <a:pt x="39" y="25"/>
                  </a:lnTo>
                  <a:lnTo>
                    <a:pt x="40" y="28"/>
                  </a:lnTo>
                  <a:lnTo>
                    <a:pt x="40" y="30"/>
                  </a:lnTo>
                  <a:lnTo>
                    <a:pt x="40" y="33"/>
                  </a:lnTo>
                  <a:lnTo>
                    <a:pt x="40" y="36"/>
                  </a:lnTo>
                  <a:lnTo>
                    <a:pt x="40" y="39"/>
                  </a:lnTo>
                  <a:lnTo>
                    <a:pt x="40" y="42"/>
                  </a:lnTo>
                  <a:lnTo>
                    <a:pt x="39" y="45"/>
                  </a:lnTo>
                  <a:lnTo>
                    <a:pt x="39" y="47"/>
                  </a:lnTo>
                  <a:lnTo>
                    <a:pt x="38" y="50"/>
                  </a:lnTo>
                  <a:lnTo>
                    <a:pt x="38" y="53"/>
                  </a:lnTo>
                  <a:lnTo>
                    <a:pt x="37" y="56"/>
                  </a:lnTo>
                  <a:lnTo>
                    <a:pt x="36" y="59"/>
                  </a:lnTo>
                  <a:lnTo>
                    <a:pt x="35" y="61"/>
                  </a:lnTo>
                  <a:lnTo>
                    <a:pt x="34" y="64"/>
                  </a:lnTo>
                  <a:lnTo>
                    <a:pt x="33" y="67"/>
                  </a:lnTo>
                  <a:lnTo>
                    <a:pt x="32" y="70"/>
                  </a:lnTo>
                  <a:lnTo>
                    <a:pt x="31" y="72"/>
                  </a:lnTo>
                  <a:lnTo>
                    <a:pt x="30" y="75"/>
                  </a:lnTo>
                  <a:lnTo>
                    <a:pt x="29" y="77"/>
                  </a:lnTo>
                  <a:lnTo>
                    <a:pt x="27" y="80"/>
                  </a:lnTo>
                  <a:lnTo>
                    <a:pt x="26" y="82"/>
                  </a:lnTo>
                  <a:lnTo>
                    <a:pt x="24" y="85"/>
                  </a:lnTo>
                  <a:lnTo>
                    <a:pt x="23" y="87"/>
                  </a:lnTo>
                  <a:lnTo>
                    <a:pt x="21" y="90"/>
                  </a:lnTo>
                  <a:close/>
                </a:path>
              </a:pathLst>
            </a:custGeom>
            <a:solidFill>
              <a:srgbClr val="7D2A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7" name="Freeform 212"/>
            <p:cNvSpPr>
              <a:spLocks/>
            </p:cNvSpPr>
            <p:nvPr/>
          </p:nvSpPr>
          <p:spPr bwMode="auto">
            <a:xfrm>
              <a:off x="2986" y="3438"/>
              <a:ext cx="105" cy="78"/>
            </a:xfrm>
            <a:custGeom>
              <a:avLst/>
              <a:gdLst>
                <a:gd name="T0" fmla="*/ 2147483647 w 22"/>
                <a:gd name="T1" fmla="*/ 2147483647 h 17"/>
                <a:gd name="T2" fmla="*/ 2147483647 w 22"/>
                <a:gd name="T3" fmla="*/ 2147483647 h 17"/>
                <a:gd name="T4" fmla="*/ 2147483647 w 22"/>
                <a:gd name="T5" fmla="*/ 2147483647 h 17"/>
                <a:gd name="T6" fmla="*/ 2147483647 w 22"/>
                <a:gd name="T7" fmla="*/ 2147483647 h 17"/>
                <a:gd name="T8" fmla="*/ 2147483647 w 22"/>
                <a:gd name="T9" fmla="*/ 2147483647 h 17"/>
                <a:gd name="T10" fmla="*/ 2147483647 w 22"/>
                <a:gd name="T11" fmla="*/ 2147483647 h 17"/>
                <a:gd name="T12" fmla="*/ 2147483647 w 22"/>
                <a:gd name="T13" fmla="*/ 2147483647 h 17"/>
                <a:gd name="T14" fmla="*/ 2147483647 w 22"/>
                <a:gd name="T15" fmla="*/ 2147483647 h 17"/>
                <a:gd name="T16" fmla="*/ 2147483647 w 22"/>
                <a:gd name="T17" fmla="*/ 2147483647 h 17"/>
                <a:gd name="T18" fmla="*/ 2147483647 w 22"/>
                <a:gd name="T19" fmla="*/ 2147483647 h 17"/>
                <a:gd name="T20" fmla="*/ 2147483647 w 22"/>
                <a:gd name="T21" fmla="*/ 2147483647 h 17"/>
                <a:gd name="T22" fmla="*/ 2147483647 w 22"/>
                <a:gd name="T23" fmla="*/ 2147483647 h 17"/>
                <a:gd name="T24" fmla="*/ 2147483647 w 22"/>
                <a:gd name="T25" fmla="*/ 2147483647 h 17"/>
                <a:gd name="T26" fmla="*/ 0 w 22"/>
                <a:gd name="T27" fmla="*/ 2147483647 h 17"/>
                <a:gd name="T28" fmla="*/ 0 w 22"/>
                <a:gd name="T29" fmla="*/ 2147483647 h 17"/>
                <a:gd name="T30" fmla="*/ 2147483647 w 22"/>
                <a:gd name="T31" fmla="*/ 2147483647 h 17"/>
                <a:gd name="T32" fmla="*/ 2147483647 w 22"/>
                <a:gd name="T33" fmla="*/ 2147483647 h 17"/>
                <a:gd name="T34" fmla="*/ 2147483647 w 22"/>
                <a:gd name="T35" fmla="*/ 2147483647 h 17"/>
                <a:gd name="T36" fmla="*/ 2147483647 w 22"/>
                <a:gd name="T37" fmla="*/ 2147483647 h 17"/>
                <a:gd name="T38" fmla="*/ 2147483647 w 22"/>
                <a:gd name="T39" fmla="*/ 2147483647 h 17"/>
                <a:gd name="T40" fmla="*/ 2147483647 w 22"/>
                <a:gd name="T41" fmla="*/ 2147483647 h 17"/>
                <a:gd name="T42" fmla="*/ 2147483647 w 22"/>
                <a:gd name="T43" fmla="*/ 2147483647 h 17"/>
                <a:gd name="T44" fmla="*/ 2147483647 w 22"/>
                <a:gd name="T45" fmla="*/ 2147483647 h 17"/>
                <a:gd name="T46" fmla="*/ 2147483647 w 22"/>
                <a:gd name="T47" fmla="*/ 2147483647 h 17"/>
                <a:gd name="T48" fmla="*/ 2147483647 w 22"/>
                <a:gd name="T49" fmla="*/ 2147483647 h 17"/>
                <a:gd name="T50" fmla="*/ 2147483647 w 22"/>
                <a:gd name="T51" fmla="*/ 0 h 17"/>
                <a:gd name="T52" fmla="*/ 2147483647 w 22"/>
                <a:gd name="T53" fmla="*/ 0 h 17"/>
                <a:gd name="T54" fmla="*/ 2147483647 w 22"/>
                <a:gd name="T55" fmla="*/ 0 h 17"/>
                <a:gd name="T56" fmla="*/ 2147483647 w 22"/>
                <a:gd name="T57" fmla="*/ 2147483647 h 17"/>
                <a:gd name="T58" fmla="*/ 2147483647 w 22"/>
                <a:gd name="T59" fmla="*/ 2147483647 h 17"/>
                <a:gd name="T60" fmla="*/ 2147483647 w 22"/>
                <a:gd name="T61" fmla="*/ 2147483647 h 17"/>
                <a:gd name="T62" fmla="*/ 2147483647 w 22"/>
                <a:gd name="T63" fmla="*/ 2147483647 h 17"/>
                <a:gd name="T64" fmla="*/ 2147483647 w 22"/>
                <a:gd name="T65" fmla="*/ 2147483647 h 17"/>
                <a:gd name="T66" fmla="*/ 2147483647 w 22"/>
                <a:gd name="T67" fmla="*/ 2147483647 h 17"/>
                <a:gd name="T68" fmla="*/ 2147483647 w 22"/>
                <a:gd name="T69" fmla="*/ 2147483647 h 17"/>
                <a:gd name="T70" fmla="*/ 2147483647 w 22"/>
                <a:gd name="T71" fmla="*/ 2147483647 h 17"/>
                <a:gd name="T72" fmla="*/ 2147483647 w 22"/>
                <a:gd name="T73" fmla="*/ 2147483647 h 17"/>
                <a:gd name="T74" fmla="*/ 2147483647 w 22"/>
                <a:gd name="T75" fmla="*/ 2147483647 h 17"/>
                <a:gd name="T76" fmla="*/ 2147483647 w 22"/>
                <a:gd name="T77" fmla="*/ 2147483647 h 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"/>
                <a:gd name="T118" fmla="*/ 0 h 17"/>
                <a:gd name="T119" fmla="*/ 22 w 22"/>
                <a:gd name="T120" fmla="*/ 17 h 1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" h="17">
                  <a:moveTo>
                    <a:pt x="19" y="17"/>
                  </a:moveTo>
                  <a:lnTo>
                    <a:pt x="18" y="17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3" y="14"/>
                  </a:lnTo>
                  <a:lnTo>
                    <a:pt x="9" y="13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lnTo>
                    <a:pt x="2" y="8"/>
                  </a:lnTo>
                  <a:lnTo>
                    <a:pt x="3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3"/>
                  </a:lnTo>
                  <a:lnTo>
                    <a:pt x="17" y="7"/>
                  </a:lnTo>
                  <a:lnTo>
                    <a:pt x="20" y="10"/>
                  </a:lnTo>
                  <a:lnTo>
                    <a:pt x="22" y="14"/>
                  </a:lnTo>
                  <a:lnTo>
                    <a:pt x="22" y="15"/>
                  </a:lnTo>
                  <a:lnTo>
                    <a:pt x="21" y="16"/>
                  </a:lnTo>
                  <a:lnTo>
                    <a:pt x="20" y="17"/>
                  </a:lnTo>
                  <a:lnTo>
                    <a:pt x="19" y="17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8" name="Freeform 213"/>
            <p:cNvSpPr>
              <a:spLocks/>
            </p:cNvSpPr>
            <p:nvPr/>
          </p:nvSpPr>
          <p:spPr bwMode="auto">
            <a:xfrm>
              <a:off x="2944" y="3406"/>
              <a:ext cx="101" cy="73"/>
            </a:xfrm>
            <a:custGeom>
              <a:avLst/>
              <a:gdLst>
                <a:gd name="T0" fmla="*/ 2147483647 w 21"/>
                <a:gd name="T1" fmla="*/ 2147483647 h 16"/>
                <a:gd name="T2" fmla="*/ 2147483647 w 21"/>
                <a:gd name="T3" fmla="*/ 2147483647 h 16"/>
                <a:gd name="T4" fmla="*/ 2147483647 w 21"/>
                <a:gd name="T5" fmla="*/ 2147483647 h 16"/>
                <a:gd name="T6" fmla="*/ 2147483647 w 21"/>
                <a:gd name="T7" fmla="*/ 2147483647 h 16"/>
                <a:gd name="T8" fmla="*/ 2147483647 w 21"/>
                <a:gd name="T9" fmla="*/ 2147483647 h 16"/>
                <a:gd name="T10" fmla="*/ 2147483647 w 21"/>
                <a:gd name="T11" fmla="*/ 2147483647 h 16"/>
                <a:gd name="T12" fmla="*/ 2147483647 w 21"/>
                <a:gd name="T13" fmla="*/ 2147483647 h 16"/>
                <a:gd name="T14" fmla="*/ 0 w 21"/>
                <a:gd name="T15" fmla="*/ 2147483647 h 16"/>
                <a:gd name="T16" fmla="*/ 0 w 21"/>
                <a:gd name="T17" fmla="*/ 2147483647 h 16"/>
                <a:gd name="T18" fmla="*/ 0 w 21"/>
                <a:gd name="T19" fmla="*/ 2147483647 h 16"/>
                <a:gd name="T20" fmla="*/ 0 w 21"/>
                <a:gd name="T21" fmla="*/ 2147483647 h 16"/>
                <a:gd name="T22" fmla="*/ 0 w 21"/>
                <a:gd name="T23" fmla="*/ 2147483647 h 16"/>
                <a:gd name="T24" fmla="*/ 2147483647 w 21"/>
                <a:gd name="T25" fmla="*/ 2147483647 h 16"/>
                <a:gd name="T26" fmla="*/ 2147483647 w 21"/>
                <a:gd name="T27" fmla="*/ 2147483647 h 16"/>
                <a:gd name="T28" fmla="*/ 2147483647 w 21"/>
                <a:gd name="T29" fmla="*/ 2147483647 h 16"/>
                <a:gd name="T30" fmla="*/ 2147483647 w 21"/>
                <a:gd name="T31" fmla="*/ 2147483647 h 16"/>
                <a:gd name="T32" fmla="*/ 2147483647 w 21"/>
                <a:gd name="T33" fmla="*/ 2147483647 h 16"/>
                <a:gd name="T34" fmla="*/ 2147483647 w 21"/>
                <a:gd name="T35" fmla="*/ 2147483647 h 16"/>
                <a:gd name="T36" fmla="*/ 2147483647 w 21"/>
                <a:gd name="T37" fmla="*/ 0 h 16"/>
                <a:gd name="T38" fmla="*/ 2147483647 w 21"/>
                <a:gd name="T39" fmla="*/ 2147483647 h 16"/>
                <a:gd name="T40" fmla="*/ 2147483647 w 21"/>
                <a:gd name="T41" fmla="*/ 2147483647 h 16"/>
                <a:gd name="T42" fmla="*/ 2147483647 w 21"/>
                <a:gd name="T43" fmla="*/ 2147483647 h 16"/>
                <a:gd name="T44" fmla="*/ 2147483647 w 21"/>
                <a:gd name="T45" fmla="*/ 2147483647 h 16"/>
                <a:gd name="T46" fmla="*/ 2147483647 w 21"/>
                <a:gd name="T47" fmla="*/ 2147483647 h 16"/>
                <a:gd name="T48" fmla="*/ 2147483647 w 21"/>
                <a:gd name="T49" fmla="*/ 2147483647 h 16"/>
                <a:gd name="T50" fmla="*/ 2147483647 w 21"/>
                <a:gd name="T51" fmla="*/ 2147483647 h 16"/>
                <a:gd name="T52" fmla="*/ 2147483647 w 21"/>
                <a:gd name="T53" fmla="*/ 2147483647 h 16"/>
                <a:gd name="T54" fmla="*/ 2147483647 w 21"/>
                <a:gd name="T55" fmla="*/ 2147483647 h 16"/>
                <a:gd name="T56" fmla="*/ 2147483647 w 21"/>
                <a:gd name="T57" fmla="*/ 2147483647 h 16"/>
                <a:gd name="T58" fmla="*/ 2147483647 w 21"/>
                <a:gd name="T59" fmla="*/ 2147483647 h 16"/>
                <a:gd name="T60" fmla="*/ 2147483647 w 21"/>
                <a:gd name="T61" fmla="*/ 2147483647 h 16"/>
                <a:gd name="T62" fmla="*/ 2147483647 w 21"/>
                <a:gd name="T63" fmla="*/ 2147483647 h 16"/>
                <a:gd name="T64" fmla="*/ 2147483647 w 21"/>
                <a:gd name="T65" fmla="*/ 2147483647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"/>
                <a:gd name="T100" fmla="*/ 0 h 16"/>
                <a:gd name="T101" fmla="*/ 21 w 21"/>
                <a:gd name="T102" fmla="*/ 16 h 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" h="16">
                  <a:moveTo>
                    <a:pt x="6" y="16"/>
                  </a:moveTo>
                  <a:lnTo>
                    <a:pt x="5" y="15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8"/>
                  </a:lnTo>
                  <a:lnTo>
                    <a:pt x="5" y="7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4"/>
                  </a:lnTo>
                  <a:lnTo>
                    <a:pt x="20" y="5"/>
                  </a:lnTo>
                  <a:lnTo>
                    <a:pt x="19" y="6"/>
                  </a:lnTo>
                  <a:lnTo>
                    <a:pt x="17" y="7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E9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9" name="Freeform 214"/>
            <p:cNvSpPr>
              <a:spLocks/>
            </p:cNvSpPr>
            <p:nvPr/>
          </p:nvSpPr>
          <p:spPr bwMode="auto">
            <a:xfrm>
              <a:off x="2831" y="3416"/>
              <a:ext cx="31" cy="22"/>
            </a:xfrm>
            <a:custGeom>
              <a:avLst/>
              <a:gdLst>
                <a:gd name="T0" fmla="*/ 2147483647 w 7"/>
                <a:gd name="T1" fmla="*/ 2147483647 h 5"/>
                <a:gd name="T2" fmla="*/ 2147483647 w 7"/>
                <a:gd name="T3" fmla="*/ 2147483647 h 5"/>
                <a:gd name="T4" fmla="*/ 2147483647 w 7"/>
                <a:gd name="T5" fmla="*/ 2147483647 h 5"/>
                <a:gd name="T6" fmla="*/ 2147483647 w 7"/>
                <a:gd name="T7" fmla="*/ 2147483647 h 5"/>
                <a:gd name="T8" fmla="*/ 0 w 7"/>
                <a:gd name="T9" fmla="*/ 2147483647 h 5"/>
                <a:gd name="T10" fmla="*/ 0 w 7"/>
                <a:gd name="T11" fmla="*/ 2147483647 h 5"/>
                <a:gd name="T12" fmla="*/ 0 w 7"/>
                <a:gd name="T13" fmla="*/ 2147483647 h 5"/>
                <a:gd name="T14" fmla="*/ 0 w 7"/>
                <a:gd name="T15" fmla="*/ 2147483647 h 5"/>
                <a:gd name="T16" fmla="*/ 2147483647 w 7"/>
                <a:gd name="T17" fmla="*/ 2147483647 h 5"/>
                <a:gd name="T18" fmla="*/ 2147483647 w 7"/>
                <a:gd name="T19" fmla="*/ 2147483647 h 5"/>
                <a:gd name="T20" fmla="*/ 2147483647 w 7"/>
                <a:gd name="T21" fmla="*/ 2147483647 h 5"/>
                <a:gd name="T22" fmla="*/ 2147483647 w 7"/>
                <a:gd name="T23" fmla="*/ 0 h 5"/>
                <a:gd name="T24" fmla="*/ 2147483647 w 7"/>
                <a:gd name="T25" fmla="*/ 0 h 5"/>
                <a:gd name="T26" fmla="*/ 2147483647 w 7"/>
                <a:gd name="T27" fmla="*/ 0 h 5"/>
                <a:gd name="T28" fmla="*/ 2147483647 w 7"/>
                <a:gd name="T29" fmla="*/ 0 h 5"/>
                <a:gd name="T30" fmla="*/ 2147483647 w 7"/>
                <a:gd name="T31" fmla="*/ 2147483647 h 5"/>
                <a:gd name="T32" fmla="*/ 2147483647 w 7"/>
                <a:gd name="T33" fmla="*/ 2147483647 h 5"/>
                <a:gd name="T34" fmla="*/ 2147483647 w 7"/>
                <a:gd name="T35" fmla="*/ 2147483647 h 5"/>
                <a:gd name="T36" fmla="*/ 2147483647 w 7"/>
                <a:gd name="T37" fmla="*/ 2147483647 h 5"/>
                <a:gd name="T38" fmla="*/ 2147483647 w 7"/>
                <a:gd name="T39" fmla="*/ 2147483647 h 5"/>
                <a:gd name="T40" fmla="*/ 2147483647 w 7"/>
                <a:gd name="T41" fmla="*/ 2147483647 h 5"/>
                <a:gd name="T42" fmla="*/ 2147483647 w 7"/>
                <a:gd name="T43" fmla="*/ 2147483647 h 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"/>
                <a:gd name="T67" fmla="*/ 0 h 5"/>
                <a:gd name="T68" fmla="*/ 7 w 7"/>
                <a:gd name="T69" fmla="*/ 5 h 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" h="5">
                  <a:moveTo>
                    <a:pt x="2" y="5"/>
                  </a:moveTo>
                  <a:lnTo>
                    <a:pt x="2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0" name="Freeform 215"/>
            <p:cNvSpPr>
              <a:spLocks/>
            </p:cNvSpPr>
            <p:nvPr/>
          </p:nvSpPr>
          <p:spPr bwMode="auto">
            <a:xfrm>
              <a:off x="2859" y="3394"/>
              <a:ext cx="13" cy="12"/>
            </a:xfrm>
            <a:custGeom>
              <a:avLst/>
              <a:gdLst>
                <a:gd name="T0" fmla="*/ 2147483647 w 3"/>
                <a:gd name="T1" fmla="*/ 2147483647 h 3"/>
                <a:gd name="T2" fmla="*/ 2147483647 w 3"/>
                <a:gd name="T3" fmla="*/ 2147483647 h 3"/>
                <a:gd name="T4" fmla="*/ 2147483647 w 3"/>
                <a:gd name="T5" fmla="*/ 2147483647 h 3"/>
                <a:gd name="T6" fmla="*/ 0 w 3"/>
                <a:gd name="T7" fmla="*/ 2147483647 h 3"/>
                <a:gd name="T8" fmla="*/ 0 w 3"/>
                <a:gd name="T9" fmla="*/ 2147483647 h 3"/>
                <a:gd name="T10" fmla="*/ 0 w 3"/>
                <a:gd name="T11" fmla="*/ 2147483647 h 3"/>
                <a:gd name="T12" fmla="*/ 0 w 3"/>
                <a:gd name="T13" fmla="*/ 2147483647 h 3"/>
                <a:gd name="T14" fmla="*/ 0 w 3"/>
                <a:gd name="T15" fmla="*/ 2147483647 h 3"/>
                <a:gd name="T16" fmla="*/ 0 w 3"/>
                <a:gd name="T17" fmla="*/ 2147483647 h 3"/>
                <a:gd name="T18" fmla="*/ 2147483647 w 3"/>
                <a:gd name="T19" fmla="*/ 2147483647 h 3"/>
                <a:gd name="T20" fmla="*/ 2147483647 w 3"/>
                <a:gd name="T21" fmla="*/ 0 h 3"/>
                <a:gd name="T22" fmla="*/ 2147483647 w 3"/>
                <a:gd name="T23" fmla="*/ 0 h 3"/>
                <a:gd name="T24" fmla="*/ 2147483647 w 3"/>
                <a:gd name="T25" fmla="*/ 0 h 3"/>
                <a:gd name="T26" fmla="*/ 2147483647 w 3"/>
                <a:gd name="T27" fmla="*/ 0 h 3"/>
                <a:gd name="T28" fmla="*/ 2147483647 w 3"/>
                <a:gd name="T29" fmla="*/ 2147483647 h 3"/>
                <a:gd name="T30" fmla="*/ 2147483647 w 3"/>
                <a:gd name="T31" fmla="*/ 2147483647 h 3"/>
                <a:gd name="T32" fmla="*/ 2147483647 w 3"/>
                <a:gd name="T33" fmla="*/ 2147483647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3"/>
                <a:gd name="T53" fmla="*/ 3 w 3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3">
                  <a:moveTo>
                    <a:pt x="1" y="3"/>
                  </a:move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1" name="Freeform 216"/>
            <p:cNvSpPr>
              <a:spLocks/>
            </p:cNvSpPr>
            <p:nvPr/>
          </p:nvSpPr>
          <p:spPr bwMode="auto">
            <a:xfrm>
              <a:off x="2872" y="3362"/>
              <a:ext cx="5" cy="7"/>
            </a:xfrm>
            <a:custGeom>
              <a:avLst/>
              <a:gdLst>
                <a:gd name="T0" fmla="*/ 2147483647 w 1"/>
                <a:gd name="T1" fmla="*/ 2147483647 h 2"/>
                <a:gd name="T2" fmla="*/ 2147483647 w 1"/>
                <a:gd name="T3" fmla="*/ 2147483647 h 2"/>
                <a:gd name="T4" fmla="*/ 0 w 1"/>
                <a:gd name="T5" fmla="*/ 0 h 2"/>
                <a:gd name="T6" fmla="*/ 2147483647 w 1"/>
                <a:gd name="T7" fmla="*/ 0 h 2"/>
                <a:gd name="T8" fmla="*/ 2147483647 w 1"/>
                <a:gd name="T9" fmla="*/ 2147483647 h 2"/>
                <a:gd name="T10" fmla="*/ 2147483647 w 1"/>
                <a:gd name="T11" fmla="*/ 2147483647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2"/>
                <a:gd name="T20" fmla="*/ 1 w 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2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7D2A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2" name="Freeform 217"/>
            <p:cNvSpPr>
              <a:spLocks/>
            </p:cNvSpPr>
            <p:nvPr/>
          </p:nvSpPr>
          <p:spPr bwMode="auto">
            <a:xfrm>
              <a:off x="2383" y="3118"/>
              <a:ext cx="471" cy="276"/>
            </a:xfrm>
            <a:custGeom>
              <a:avLst/>
              <a:gdLst>
                <a:gd name="T0" fmla="*/ 2147483647 w 99"/>
                <a:gd name="T1" fmla="*/ 2147483647 h 61"/>
                <a:gd name="T2" fmla="*/ 2147483647 w 99"/>
                <a:gd name="T3" fmla="*/ 2147483647 h 61"/>
                <a:gd name="T4" fmla="*/ 2147483647 w 99"/>
                <a:gd name="T5" fmla="*/ 2147483647 h 61"/>
                <a:gd name="T6" fmla="*/ 2147483647 w 99"/>
                <a:gd name="T7" fmla="*/ 2147483647 h 61"/>
                <a:gd name="T8" fmla="*/ 2147483647 w 99"/>
                <a:gd name="T9" fmla="*/ 2147483647 h 61"/>
                <a:gd name="T10" fmla="*/ 2147483647 w 99"/>
                <a:gd name="T11" fmla="*/ 2147483647 h 61"/>
                <a:gd name="T12" fmla="*/ 2147483647 w 99"/>
                <a:gd name="T13" fmla="*/ 2147483647 h 61"/>
                <a:gd name="T14" fmla="*/ 2147483647 w 99"/>
                <a:gd name="T15" fmla="*/ 2147483647 h 61"/>
                <a:gd name="T16" fmla="*/ 2147483647 w 99"/>
                <a:gd name="T17" fmla="*/ 2147483647 h 61"/>
                <a:gd name="T18" fmla="*/ 0 w 99"/>
                <a:gd name="T19" fmla="*/ 2147483647 h 61"/>
                <a:gd name="T20" fmla="*/ 2147483647 w 99"/>
                <a:gd name="T21" fmla="*/ 2147483647 h 61"/>
                <a:gd name="T22" fmla="*/ 2147483647 w 99"/>
                <a:gd name="T23" fmla="*/ 2147483647 h 61"/>
                <a:gd name="T24" fmla="*/ 2147483647 w 99"/>
                <a:gd name="T25" fmla="*/ 2147483647 h 61"/>
                <a:gd name="T26" fmla="*/ 2147483647 w 99"/>
                <a:gd name="T27" fmla="*/ 2147483647 h 61"/>
                <a:gd name="T28" fmla="*/ 2147483647 w 99"/>
                <a:gd name="T29" fmla="*/ 2147483647 h 61"/>
                <a:gd name="T30" fmla="*/ 2147483647 w 99"/>
                <a:gd name="T31" fmla="*/ 2147483647 h 61"/>
                <a:gd name="T32" fmla="*/ 2147483647 w 99"/>
                <a:gd name="T33" fmla="*/ 2147483647 h 61"/>
                <a:gd name="T34" fmla="*/ 2147483647 w 99"/>
                <a:gd name="T35" fmla="*/ 2147483647 h 61"/>
                <a:gd name="T36" fmla="*/ 2147483647 w 99"/>
                <a:gd name="T37" fmla="*/ 2147483647 h 61"/>
                <a:gd name="T38" fmla="*/ 2147483647 w 99"/>
                <a:gd name="T39" fmla="*/ 2147483647 h 61"/>
                <a:gd name="T40" fmla="*/ 2147483647 w 99"/>
                <a:gd name="T41" fmla="*/ 2147483647 h 61"/>
                <a:gd name="T42" fmla="*/ 2147483647 w 99"/>
                <a:gd name="T43" fmla="*/ 2147483647 h 61"/>
                <a:gd name="T44" fmla="*/ 2147483647 w 99"/>
                <a:gd name="T45" fmla="*/ 2147483647 h 61"/>
                <a:gd name="T46" fmla="*/ 2147483647 w 99"/>
                <a:gd name="T47" fmla="*/ 2147483647 h 61"/>
                <a:gd name="T48" fmla="*/ 2147483647 w 99"/>
                <a:gd name="T49" fmla="*/ 2147483647 h 61"/>
                <a:gd name="T50" fmla="*/ 2147483647 w 99"/>
                <a:gd name="T51" fmla="*/ 2147483647 h 61"/>
                <a:gd name="T52" fmla="*/ 2147483647 w 99"/>
                <a:gd name="T53" fmla="*/ 2147483647 h 61"/>
                <a:gd name="T54" fmla="*/ 2147483647 w 99"/>
                <a:gd name="T55" fmla="*/ 2147483647 h 61"/>
                <a:gd name="T56" fmla="*/ 2147483647 w 99"/>
                <a:gd name="T57" fmla="*/ 2147483647 h 61"/>
                <a:gd name="T58" fmla="*/ 2147483647 w 99"/>
                <a:gd name="T59" fmla="*/ 2147483647 h 61"/>
                <a:gd name="T60" fmla="*/ 2147483647 w 99"/>
                <a:gd name="T61" fmla="*/ 2147483647 h 61"/>
                <a:gd name="T62" fmla="*/ 2147483647 w 99"/>
                <a:gd name="T63" fmla="*/ 2147483647 h 61"/>
                <a:gd name="T64" fmla="*/ 2147483647 w 99"/>
                <a:gd name="T65" fmla="*/ 2147483647 h 61"/>
                <a:gd name="T66" fmla="*/ 2147483647 w 99"/>
                <a:gd name="T67" fmla="*/ 2147483647 h 61"/>
                <a:gd name="T68" fmla="*/ 2147483647 w 99"/>
                <a:gd name="T69" fmla="*/ 2147483647 h 61"/>
                <a:gd name="T70" fmla="*/ 2147483647 w 99"/>
                <a:gd name="T71" fmla="*/ 2147483647 h 61"/>
                <a:gd name="T72" fmla="*/ 2147483647 w 99"/>
                <a:gd name="T73" fmla="*/ 2147483647 h 61"/>
                <a:gd name="T74" fmla="*/ 2147483647 w 99"/>
                <a:gd name="T75" fmla="*/ 2147483647 h 61"/>
                <a:gd name="T76" fmla="*/ 2147483647 w 99"/>
                <a:gd name="T77" fmla="*/ 2147483647 h 61"/>
                <a:gd name="T78" fmla="*/ 2147483647 w 99"/>
                <a:gd name="T79" fmla="*/ 2147483647 h 61"/>
                <a:gd name="T80" fmla="*/ 2147483647 w 99"/>
                <a:gd name="T81" fmla="*/ 2147483647 h 61"/>
                <a:gd name="T82" fmla="*/ 2147483647 w 99"/>
                <a:gd name="T83" fmla="*/ 2147483647 h 61"/>
                <a:gd name="T84" fmla="*/ 2147483647 w 99"/>
                <a:gd name="T85" fmla="*/ 2147483647 h 61"/>
                <a:gd name="T86" fmla="*/ 2147483647 w 99"/>
                <a:gd name="T87" fmla="*/ 2147483647 h 61"/>
                <a:gd name="T88" fmla="*/ 2147483647 w 99"/>
                <a:gd name="T89" fmla="*/ 2147483647 h 61"/>
                <a:gd name="T90" fmla="*/ 2147483647 w 99"/>
                <a:gd name="T91" fmla="*/ 2147483647 h 61"/>
                <a:gd name="T92" fmla="*/ 2147483647 w 99"/>
                <a:gd name="T93" fmla="*/ 2147483647 h 61"/>
                <a:gd name="T94" fmla="*/ 2147483647 w 99"/>
                <a:gd name="T95" fmla="*/ 2147483647 h 61"/>
                <a:gd name="T96" fmla="*/ 2147483647 w 99"/>
                <a:gd name="T97" fmla="*/ 2147483647 h 61"/>
                <a:gd name="T98" fmla="*/ 2147483647 w 99"/>
                <a:gd name="T99" fmla="*/ 2147483647 h 61"/>
                <a:gd name="T100" fmla="*/ 2147483647 w 99"/>
                <a:gd name="T101" fmla="*/ 2147483647 h 61"/>
                <a:gd name="T102" fmla="*/ 2147483647 w 99"/>
                <a:gd name="T103" fmla="*/ 2147483647 h 61"/>
                <a:gd name="T104" fmla="*/ 2147483647 w 99"/>
                <a:gd name="T105" fmla="*/ 2147483647 h 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9"/>
                <a:gd name="T160" fmla="*/ 0 h 61"/>
                <a:gd name="T161" fmla="*/ 99 w 99"/>
                <a:gd name="T162" fmla="*/ 61 h 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9" h="61">
                  <a:moveTo>
                    <a:pt x="69" y="61"/>
                  </a:moveTo>
                  <a:lnTo>
                    <a:pt x="68" y="61"/>
                  </a:lnTo>
                  <a:lnTo>
                    <a:pt x="67" y="61"/>
                  </a:lnTo>
                  <a:lnTo>
                    <a:pt x="65" y="60"/>
                  </a:lnTo>
                  <a:lnTo>
                    <a:pt x="64" y="60"/>
                  </a:lnTo>
                  <a:lnTo>
                    <a:pt x="63" y="59"/>
                  </a:lnTo>
                  <a:lnTo>
                    <a:pt x="62" y="58"/>
                  </a:lnTo>
                  <a:lnTo>
                    <a:pt x="61" y="57"/>
                  </a:lnTo>
                  <a:lnTo>
                    <a:pt x="60" y="57"/>
                  </a:lnTo>
                  <a:lnTo>
                    <a:pt x="59" y="55"/>
                  </a:lnTo>
                  <a:lnTo>
                    <a:pt x="57" y="53"/>
                  </a:lnTo>
                  <a:lnTo>
                    <a:pt x="54" y="48"/>
                  </a:lnTo>
                  <a:lnTo>
                    <a:pt x="52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7" y="41"/>
                  </a:lnTo>
                  <a:lnTo>
                    <a:pt x="46" y="41"/>
                  </a:lnTo>
                  <a:lnTo>
                    <a:pt x="45" y="40"/>
                  </a:lnTo>
                  <a:lnTo>
                    <a:pt x="44" y="39"/>
                  </a:lnTo>
                  <a:lnTo>
                    <a:pt x="43" y="38"/>
                  </a:lnTo>
                  <a:lnTo>
                    <a:pt x="42" y="38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38" y="36"/>
                  </a:lnTo>
                  <a:lnTo>
                    <a:pt x="36" y="36"/>
                  </a:lnTo>
                  <a:lnTo>
                    <a:pt x="35" y="35"/>
                  </a:lnTo>
                  <a:lnTo>
                    <a:pt x="34" y="35"/>
                  </a:lnTo>
                  <a:lnTo>
                    <a:pt x="34" y="34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3"/>
                  </a:lnTo>
                  <a:lnTo>
                    <a:pt x="28" y="33"/>
                  </a:lnTo>
                  <a:lnTo>
                    <a:pt x="27" y="32"/>
                  </a:lnTo>
                  <a:lnTo>
                    <a:pt x="26" y="32"/>
                  </a:lnTo>
                  <a:lnTo>
                    <a:pt x="23" y="33"/>
                  </a:lnTo>
                  <a:lnTo>
                    <a:pt x="21" y="33"/>
                  </a:lnTo>
                  <a:lnTo>
                    <a:pt x="18" y="33"/>
                  </a:lnTo>
                  <a:lnTo>
                    <a:pt x="13" y="34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3" y="35"/>
                  </a:lnTo>
                  <a:lnTo>
                    <a:pt x="2" y="35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1" y="31"/>
                  </a:lnTo>
                  <a:lnTo>
                    <a:pt x="2" y="30"/>
                  </a:lnTo>
                  <a:lnTo>
                    <a:pt x="4" y="29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8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3" y="29"/>
                  </a:lnTo>
                  <a:lnTo>
                    <a:pt x="14" y="29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8" y="27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7" y="22"/>
                  </a:lnTo>
                  <a:lnTo>
                    <a:pt x="29" y="21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3" y="19"/>
                  </a:lnTo>
                  <a:lnTo>
                    <a:pt x="34" y="19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37" y="21"/>
                  </a:lnTo>
                  <a:lnTo>
                    <a:pt x="37" y="22"/>
                  </a:lnTo>
                  <a:lnTo>
                    <a:pt x="38" y="23"/>
                  </a:lnTo>
                  <a:lnTo>
                    <a:pt x="39" y="23"/>
                  </a:lnTo>
                  <a:lnTo>
                    <a:pt x="40" y="23"/>
                  </a:lnTo>
                  <a:lnTo>
                    <a:pt x="40" y="22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8" y="20"/>
                  </a:lnTo>
                  <a:lnTo>
                    <a:pt x="37" y="19"/>
                  </a:lnTo>
                  <a:lnTo>
                    <a:pt x="36" y="18"/>
                  </a:lnTo>
                  <a:lnTo>
                    <a:pt x="35" y="18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7" y="14"/>
                  </a:lnTo>
                  <a:lnTo>
                    <a:pt x="37" y="13"/>
                  </a:lnTo>
                  <a:lnTo>
                    <a:pt x="38" y="13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5" y="10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5" y="0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4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4" y="8"/>
                  </a:lnTo>
                  <a:lnTo>
                    <a:pt x="44" y="9"/>
                  </a:lnTo>
                  <a:lnTo>
                    <a:pt x="43" y="10"/>
                  </a:lnTo>
                  <a:lnTo>
                    <a:pt x="43" y="11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3" y="15"/>
                  </a:lnTo>
                  <a:lnTo>
                    <a:pt x="44" y="16"/>
                  </a:lnTo>
                  <a:lnTo>
                    <a:pt x="44" y="17"/>
                  </a:lnTo>
                  <a:lnTo>
                    <a:pt x="45" y="17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7" y="19"/>
                  </a:lnTo>
                  <a:lnTo>
                    <a:pt x="48" y="20"/>
                  </a:lnTo>
                  <a:lnTo>
                    <a:pt x="49" y="21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50" y="24"/>
                  </a:lnTo>
                  <a:lnTo>
                    <a:pt x="49" y="25"/>
                  </a:lnTo>
                  <a:lnTo>
                    <a:pt x="49" y="26"/>
                  </a:lnTo>
                  <a:lnTo>
                    <a:pt x="49" y="27"/>
                  </a:lnTo>
                  <a:lnTo>
                    <a:pt x="49" y="28"/>
                  </a:lnTo>
                  <a:lnTo>
                    <a:pt x="49" y="29"/>
                  </a:lnTo>
                  <a:lnTo>
                    <a:pt x="49" y="30"/>
                  </a:lnTo>
                  <a:lnTo>
                    <a:pt x="49" y="31"/>
                  </a:lnTo>
                  <a:lnTo>
                    <a:pt x="50" y="32"/>
                  </a:lnTo>
                  <a:lnTo>
                    <a:pt x="50" y="33"/>
                  </a:lnTo>
                  <a:lnTo>
                    <a:pt x="51" y="33"/>
                  </a:lnTo>
                  <a:lnTo>
                    <a:pt x="54" y="35"/>
                  </a:lnTo>
                  <a:lnTo>
                    <a:pt x="56" y="37"/>
                  </a:lnTo>
                  <a:lnTo>
                    <a:pt x="58" y="39"/>
                  </a:lnTo>
                  <a:lnTo>
                    <a:pt x="61" y="41"/>
                  </a:lnTo>
                  <a:lnTo>
                    <a:pt x="63" y="43"/>
                  </a:lnTo>
                  <a:lnTo>
                    <a:pt x="66" y="45"/>
                  </a:lnTo>
                  <a:lnTo>
                    <a:pt x="71" y="49"/>
                  </a:lnTo>
                  <a:lnTo>
                    <a:pt x="72" y="50"/>
                  </a:lnTo>
                  <a:lnTo>
                    <a:pt x="73" y="50"/>
                  </a:lnTo>
                  <a:lnTo>
                    <a:pt x="74" y="50"/>
                  </a:lnTo>
                  <a:lnTo>
                    <a:pt x="75" y="49"/>
                  </a:lnTo>
                  <a:lnTo>
                    <a:pt x="76" y="49"/>
                  </a:lnTo>
                  <a:lnTo>
                    <a:pt x="77" y="48"/>
                  </a:lnTo>
                  <a:lnTo>
                    <a:pt x="78" y="48"/>
                  </a:lnTo>
                  <a:lnTo>
                    <a:pt x="79" y="47"/>
                  </a:lnTo>
                  <a:lnTo>
                    <a:pt x="80" y="47"/>
                  </a:lnTo>
                  <a:lnTo>
                    <a:pt x="82" y="45"/>
                  </a:lnTo>
                  <a:lnTo>
                    <a:pt x="84" y="44"/>
                  </a:lnTo>
                  <a:lnTo>
                    <a:pt x="86" y="42"/>
                  </a:lnTo>
                  <a:lnTo>
                    <a:pt x="88" y="41"/>
                  </a:lnTo>
                  <a:lnTo>
                    <a:pt x="89" y="40"/>
                  </a:lnTo>
                  <a:lnTo>
                    <a:pt x="91" y="39"/>
                  </a:lnTo>
                  <a:lnTo>
                    <a:pt x="92" y="38"/>
                  </a:lnTo>
                  <a:lnTo>
                    <a:pt x="93" y="37"/>
                  </a:lnTo>
                  <a:lnTo>
                    <a:pt x="94" y="37"/>
                  </a:lnTo>
                  <a:lnTo>
                    <a:pt x="95" y="36"/>
                  </a:lnTo>
                  <a:lnTo>
                    <a:pt x="96" y="36"/>
                  </a:lnTo>
                  <a:lnTo>
                    <a:pt x="96" y="35"/>
                  </a:lnTo>
                  <a:lnTo>
                    <a:pt x="97" y="35"/>
                  </a:lnTo>
                  <a:lnTo>
                    <a:pt x="98" y="35"/>
                  </a:lnTo>
                  <a:lnTo>
                    <a:pt x="98" y="36"/>
                  </a:lnTo>
                  <a:lnTo>
                    <a:pt x="98" y="37"/>
                  </a:lnTo>
                  <a:lnTo>
                    <a:pt x="99" y="39"/>
                  </a:lnTo>
                  <a:lnTo>
                    <a:pt x="99" y="41"/>
                  </a:lnTo>
                  <a:lnTo>
                    <a:pt x="99" y="42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5" y="44"/>
                  </a:lnTo>
                  <a:lnTo>
                    <a:pt x="94" y="45"/>
                  </a:lnTo>
                  <a:lnTo>
                    <a:pt x="94" y="46"/>
                  </a:lnTo>
                  <a:lnTo>
                    <a:pt x="94" y="48"/>
                  </a:lnTo>
                  <a:lnTo>
                    <a:pt x="94" y="49"/>
                  </a:lnTo>
                  <a:lnTo>
                    <a:pt x="94" y="50"/>
                  </a:lnTo>
                  <a:lnTo>
                    <a:pt x="95" y="52"/>
                  </a:lnTo>
                  <a:lnTo>
                    <a:pt x="95" y="54"/>
                  </a:lnTo>
                  <a:lnTo>
                    <a:pt x="95" y="55"/>
                  </a:lnTo>
                  <a:lnTo>
                    <a:pt x="94" y="55"/>
                  </a:lnTo>
                  <a:lnTo>
                    <a:pt x="93" y="56"/>
                  </a:lnTo>
                  <a:lnTo>
                    <a:pt x="92" y="56"/>
                  </a:lnTo>
                  <a:lnTo>
                    <a:pt x="91" y="56"/>
                  </a:lnTo>
                  <a:lnTo>
                    <a:pt x="89" y="57"/>
                  </a:lnTo>
                  <a:lnTo>
                    <a:pt x="87" y="58"/>
                  </a:lnTo>
                  <a:lnTo>
                    <a:pt x="85" y="58"/>
                  </a:lnTo>
                  <a:lnTo>
                    <a:pt x="82" y="59"/>
                  </a:lnTo>
                  <a:lnTo>
                    <a:pt x="80" y="59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1"/>
                  </a:lnTo>
                  <a:lnTo>
                    <a:pt x="73" y="61"/>
                  </a:lnTo>
                  <a:lnTo>
                    <a:pt x="72" y="61"/>
                  </a:lnTo>
                  <a:lnTo>
                    <a:pt x="71" y="61"/>
                  </a:lnTo>
                  <a:lnTo>
                    <a:pt x="70" y="61"/>
                  </a:lnTo>
                  <a:lnTo>
                    <a:pt x="69" y="61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3" name="Freeform 218"/>
            <p:cNvSpPr>
              <a:spLocks/>
            </p:cNvSpPr>
            <p:nvPr/>
          </p:nvSpPr>
          <p:spPr bwMode="auto">
            <a:xfrm>
              <a:off x="2877" y="3277"/>
              <a:ext cx="134" cy="80"/>
            </a:xfrm>
            <a:custGeom>
              <a:avLst/>
              <a:gdLst>
                <a:gd name="T0" fmla="*/ 2147483647 w 28"/>
                <a:gd name="T1" fmla="*/ 2147483647 h 18"/>
                <a:gd name="T2" fmla="*/ 2147483647 w 28"/>
                <a:gd name="T3" fmla="*/ 2147483647 h 18"/>
                <a:gd name="T4" fmla="*/ 2147483647 w 28"/>
                <a:gd name="T5" fmla="*/ 2147483647 h 18"/>
                <a:gd name="T6" fmla="*/ 2147483647 w 28"/>
                <a:gd name="T7" fmla="*/ 2147483647 h 18"/>
                <a:gd name="T8" fmla="*/ 2147483647 w 28"/>
                <a:gd name="T9" fmla="*/ 2147483647 h 18"/>
                <a:gd name="T10" fmla="*/ 2147483647 w 28"/>
                <a:gd name="T11" fmla="*/ 2147483647 h 18"/>
                <a:gd name="T12" fmla="*/ 2147483647 w 28"/>
                <a:gd name="T13" fmla="*/ 2147483647 h 18"/>
                <a:gd name="T14" fmla="*/ 2147483647 w 28"/>
                <a:gd name="T15" fmla="*/ 2147483647 h 18"/>
                <a:gd name="T16" fmla="*/ 2147483647 w 28"/>
                <a:gd name="T17" fmla="*/ 2147483647 h 18"/>
                <a:gd name="T18" fmla="*/ 2147483647 w 28"/>
                <a:gd name="T19" fmla="*/ 2147483647 h 18"/>
                <a:gd name="T20" fmla="*/ 2147483647 w 28"/>
                <a:gd name="T21" fmla="*/ 2147483647 h 18"/>
                <a:gd name="T22" fmla="*/ 0 w 28"/>
                <a:gd name="T23" fmla="*/ 2147483647 h 18"/>
                <a:gd name="T24" fmla="*/ 0 w 28"/>
                <a:gd name="T25" fmla="*/ 2147483647 h 18"/>
                <a:gd name="T26" fmla="*/ 2147483647 w 28"/>
                <a:gd name="T27" fmla="*/ 2147483647 h 18"/>
                <a:gd name="T28" fmla="*/ 2147483647 w 28"/>
                <a:gd name="T29" fmla="*/ 2147483647 h 18"/>
                <a:gd name="T30" fmla="*/ 2147483647 w 28"/>
                <a:gd name="T31" fmla="*/ 2147483647 h 18"/>
                <a:gd name="T32" fmla="*/ 2147483647 w 28"/>
                <a:gd name="T33" fmla="*/ 2147483647 h 18"/>
                <a:gd name="T34" fmla="*/ 2147483647 w 28"/>
                <a:gd name="T35" fmla="*/ 2147483647 h 18"/>
                <a:gd name="T36" fmla="*/ 2147483647 w 28"/>
                <a:gd name="T37" fmla="*/ 2147483647 h 18"/>
                <a:gd name="T38" fmla="*/ 2147483647 w 28"/>
                <a:gd name="T39" fmla="*/ 2147483647 h 18"/>
                <a:gd name="T40" fmla="*/ 2147483647 w 28"/>
                <a:gd name="T41" fmla="*/ 2147483647 h 18"/>
                <a:gd name="T42" fmla="*/ 2147483647 w 28"/>
                <a:gd name="T43" fmla="*/ 2147483647 h 18"/>
                <a:gd name="T44" fmla="*/ 2147483647 w 28"/>
                <a:gd name="T45" fmla="*/ 2147483647 h 18"/>
                <a:gd name="T46" fmla="*/ 2147483647 w 28"/>
                <a:gd name="T47" fmla="*/ 2147483647 h 18"/>
                <a:gd name="T48" fmla="*/ 2147483647 w 28"/>
                <a:gd name="T49" fmla="*/ 0 h 18"/>
                <a:gd name="T50" fmla="*/ 2147483647 w 28"/>
                <a:gd name="T51" fmla="*/ 0 h 18"/>
                <a:gd name="T52" fmla="*/ 2147483647 w 28"/>
                <a:gd name="T53" fmla="*/ 0 h 18"/>
                <a:gd name="T54" fmla="*/ 2147483647 w 28"/>
                <a:gd name="T55" fmla="*/ 2147483647 h 18"/>
                <a:gd name="T56" fmla="*/ 2147483647 w 28"/>
                <a:gd name="T57" fmla="*/ 2147483647 h 18"/>
                <a:gd name="T58" fmla="*/ 2147483647 w 28"/>
                <a:gd name="T59" fmla="*/ 2147483647 h 18"/>
                <a:gd name="T60" fmla="*/ 2147483647 w 28"/>
                <a:gd name="T61" fmla="*/ 2147483647 h 18"/>
                <a:gd name="T62" fmla="*/ 2147483647 w 28"/>
                <a:gd name="T63" fmla="*/ 2147483647 h 18"/>
                <a:gd name="T64" fmla="*/ 2147483647 w 28"/>
                <a:gd name="T65" fmla="*/ 2147483647 h 18"/>
                <a:gd name="T66" fmla="*/ 2147483647 w 28"/>
                <a:gd name="T67" fmla="*/ 2147483647 h 18"/>
                <a:gd name="T68" fmla="*/ 2147483647 w 28"/>
                <a:gd name="T69" fmla="*/ 2147483647 h 18"/>
                <a:gd name="T70" fmla="*/ 2147483647 w 28"/>
                <a:gd name="T71" fmla="*/ 2147483647 h 18"/>
                <a:gd name="T72" fmla="*/ 2147483647 w 28"/>
                <a:gd name="T73" fmla="*/ 2147483647 h 18"/>
                <a:gd name="T74" fmla="*/ 2147483647 w 28"/>
                <a:gd name="T75" fmla="*/ 2147483647 h 18"/>
                <a:gd name="T76" fmla="*/ 2147483647 w 28"/>
                <a:gd name="T77" fmla="*/ 2147483647 h 18"/>
                <a:gd name="T78" fmla="*/ 2147483647 w 28"/>
                <a:gd name="T79" fmla="*/ 2147483647 h 18"/>
                <a:gd name="T80" fmla="*/ 2147483647 w 28"/>
                <a:gd name="T81" fmla="*/ 2147483647 h 18"/>
                <a:gd name="T82" fmla="*/ 2147483647 w 28"/>
                <a:gd name="T83" fmla="*/ 2147483647 h 18"/>
                <a:gd name="T84" fmla="*/ 2147483647 w 28"/>
                <a:gd name="T85" fmla="*/ 2147483647 h 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"/>
                <a:gd name="T130" fmla="*/ 0 h 18"/>
                <a:gd name="T131" fmla="*/ 28 w 28"/>
                <a:gd name="T132" fmla="*/ 18 h 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" h="18">
                  <a:moveTo>
                    <a:pt x="23" y="18"/>
                  </a:moveTo>
                  <a:lnTo>
                    <a:pt x="20" y="16"/>
                  </a:lnTo>
                  <a:lnTo>
                    <a:pt x="18" y="15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9" y="9"/>
                  </a:lnTo>
                  <a:lnTo>
                    <a:pt x="13" y="8"/>
                  </a:lnTo>
                  <a:lnTo>
                    <a:pt x="16" y="6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6" y="9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7" y="15"/>
                  </a:lnTo>
                  <a:lnTo>
                    <a:pt x="28" y="16"/>
                  </a:lnTo>
                  <a:lnTo>
                    <a:pt x="27" y="17"/>
                  </a:lnTo>
                  <a:lnTo>
                    <a:pt x="26" y="17"/>
                  </a:lnTo>
                  <a:lnTo>
                    <a:pt x="24" y="18"/>
                  </a:lnTo>
                  <a:lnTo>
                    <a:pt x="23" y="18"/>
                  </a:lnTo>
                  <a:close/>
                </a:path>
              </a:pathLst>
            </a:custGeom>
            <a:solidFill>
              <a:srgbClr val="E9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4" name="Freeform 219"/>
            <p:cNvSpPr>
              <a:spLocks/>
            </p:cNvSpPr>
            <p:nvPr/>
          </p:nvSpPr>
          <p:spPr bwMode="auto">
            <a:xfrm>
              <a:off x="3006" y="3240"/>
              <a:ext cx="70" cy="107"/>
            </a:xfrm>
            <a:custGeom>
              <a:avLst/>
              <a:gdLst>
                <a:gd name="T0" fmla="*/ 2147483647 w 15"/>
                <a:gd name="T1" fmla="*/ 2147483647 h 24"/>
                <a:gd name="T2" fmla="*/ 2147483647 w 15"/>
                <a:gd name="T3" fmla="*/ 2147483647 h 24"/>
                <a:gd name="T4" fmla="*/ 2147483647 w 15"/>
                <a:gd name="T5" fmla="*/ 2147483647 h 24"/>
                <a:gd name="T6" fmla="*/ 2147483647 w 15"/>
                <a:gd name="T7" fmla="*/ 2147483647 h 24"/>
                <a:gd name="T8" fmla="*/ 2147483647 w 15"/>
                <a:gd name="T9" fmla="*/ 2147483647 h 24"/>
                <a:gd name="T10" fmla="*/ 0 w 15"/>
                <a:gd name="T11" fmla="*/ 2147483647 h 24"/>
                <a:gd name="T12" fmla="*/ 0 w 15"/>
                <a:gd name="T13" fmla="*/ 2147483647 h 24"/>
                <a:gd name="T14" fmla="*/ 0 w 15"/>
                <a:gd name="T15" fmla="*/ 2147483647 h 24"/>
                <a:gd name="T16" fmla="*/ 2147483647 w 15"/>
                <a:gd name="T17" fmla="*/ 2147483647 h 24"/>
                <a:gd name="T18" fmla="*/ 2147483647 w 15"/>
                <a:gd name="T19" fmla="*/ 2147483647 h 24"/>
                <a:gd name="T20" fmla="*/ 2147483647 w 15"/>
                <a:gd name="T21" fmla="*/ 2147483647 h 24"/>
                <a:gd name="T22" fmla="*/ 2147483647 w 15"/>
                <a:gd name="T23" fmla="*/ 0 h 24"/>
                <a:gd name="T24" fmla="*/ 2147483647 w 15"/>
                <a:gd name="T25" fmla="*/ 0 h 24"/>
                <a:gd name="T26" fmla="*/ 2147483647 w 15"/>
                <a:gd name="T27" fmla="*/ 2147483647 h 24"/>
                <a:gd name="T28" fmla="*/ 2147483647 w 15"/>
                <a:gd name="T29" fmla="*/ 2147483647 h 24"/>
                <a:gd name="T30" fmla="*/ 2147483647 w 15"/>
                <a:gd name="T31" fmla="*/ 2147483647 h 24"/>
                <a:gd name="T32" fmla="*/ 2147483647 w 15"/>
                <a:gd name="T33" fmla="*/ 2147483647 h 24"/>
                <a:gd name="T34" fmla="*/ 2147483647 w 15"/>
                <a:gd name="T35" fmla="*/ 2147483647 h 24"/>
                <a:gd name="T36" fmla="*/ 2147483647 w 15"/>
                <a:gd name="T37" fmla="*/ 2147483647 h 24"/>
                <a:gd name="T38" fmla="*/ 2147483647 w 15"/>
                <a:gd name="T39" fmla="*/ 2147483647 h 24"/>
                <a:gd name="T40" fmla="*/ 2147483647 w 15"/>
                <a:gd name="T41" fmla="*/ 2147483647 h 24"/>
                <a:gd name="T42" fmla="*/ 2147483647 w 15"/>
                <a:gd name="T43" fmla="*/ 2147483647 h 24"/>
                <a:gd name="T44" fmla="*/ 2147483647 w 15"/>
                <a:gd name="T45" fmla="*/ 2147483647 h 24"/>
                <a:gd name="T46" fmla="*/ 2147483647 w 15"/>
                <a:gd name="T47" fmla="*/ 2147483647 h 24"/>
                <a:gd name="T48" fmla="*/ 2147483647 w 15"/>
                <a:gd name="T49" fmla="*/ 2147483647 h 24"/>
                <a:gd name="T50" fmla="*/ 2147483647 w 15"/>
                <a:gd name="T51" fmla="*/ 2147483647 h 24"/>
                <a:gd name="T52" fmla="*/ 2147483647 w 15"/>
                <a:gd name="T53" fmla="*/ 2147483647 h 24"/>
                <a:gd name="T54" fmla="*/ 2147483647 w 15"/>
                <a:gd name="T55" fmla="*/ 2147483647 h 24"/>
                <a:gd name="T56" fmla="*/ 2147483647 w 15"/>
                <a:gd name="T57" fmla="*/ 2147483647 h 24"/>
                <a:gd name="T58" fmla="*/ 2147483647 w 15"/>
                <a:gd name="T59" fmla="*/ 2147483647 h 24"/>
                <a:gd name="T60" fmla="*/ 2147483647 w 15"/>
                <a:gd name="T61" fmla="*/ 2147483647 h 24"/>
                <a:gd name="T62" fmla="*/ 2147483647 w 15"/>
                <a:gd name="T63" fmla="*/ 2147483647 h 24"/>
                <a:gd name="T64" fmla="*/ 2147483647 w 15"/>
                <a:gd name="T65" fmla="*/ 2147483647 h 24"/>
                <a:gd name="T66" fmla="*/ 2147483647 w 15"/>
                <a:gd name="T67" fmla="*/ 2147483647 h 24"/>
                <a:gd name="T68" fmla="*/ 2147483647 w 15"/>
                <a:gd name="T69" fmla="*/ 2147483647 h 24"/>
                <a:gd name="T70" fmla="*/ 2147483647 w 15"/>
                <a:gd name="T71" fmla="*/ 2147483647 h 24"/>
                <a:gd name="T72" fmla="*/ 2147483647 w 15"/>
                <a:gd name="T73" fmla="*/ 2147483647 h 24"/>
                <a:gd name="T74" fmla="*/ 2147483647 w 15"/>
                <a:gd name="T75" fmla="*/ 2147483647 h 24"/>
                <a:gd name="T76" fmla="*/ 2147483647 w 15"/>
                <a:gd name="T77" fmla="*/ 2147483647 h 24"/>
                <a:gd name="T78" fmla="*/ 2147483647 w 15"/>
                <a:gd name="T79" fmla="*/ 2147483647 h 24"/>
                <a:gd name="T80" fmla="*/ 2147483647 w 15"/>
                <a:gd name="T81" fmla="*/ 2147483647 h 24"/>
                <a:gd name="T82" fmla="*/ 2147483647 w 15"/>
                <a:gd name="T83" fmla="*/ 2147483647 h 24"/>
                <a:gd name="T84" fmla="*/ 2147483647 w 15"/>
                <a:gd name="T85" fmla="*/ 2147483647 h 24"/>
                <a:gd name="T86" fmla="*/ 2147483647 w 15"/>
                <a:gd name="T87" fmla="*/ 2147483647 h 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"/>
                <a:gd name="T133" fmla="*/ 0 h 24"/>
                <a:gd name="T134" fmla="*/ 15 w 15"/>
                <a:gd name="T135" fmla="*/ 24 h 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" h="24">
                  <a:moveTo>
                    <a:pt x="3" y="24"/>
                  </a:moveTo>
                  <a:lnTo>
                    <a:pt x="2" y="21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8" y="11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5" y="17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6" y="23"/>
                  </a:lnTo>
                  <a:lnTo>
                    <a:pt x="4" y="24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7D2A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5" name="Freeform 220"/>
            <p:cNvSpPr>
              <a:spLocks/>
            </p:cNvSpPr>
            <p:nvPr/>
          </p:nvSpPr>
          <p:spPr bwMode="auto">
            <a:xfrm>
              <a:off x="2859" y="3262"/>
              <a:ext cx="13" cy="49"/>
            </a:xfrm>
            <a:custGeom>
              <a:avLst/>
              <a:gdLst>
                <a:gd name="T0" fmla="*/ 2147483647 w 3"/>
                <a:gd name="T1" fmla="*/ 2147483647 h 11"/>
                <a:gd name="T2" fmla="*/ 2147483647 w 3"/>
                <a:gd name="T3" fmla="*/ 2147483647 h 11"/>
                <a:gd name="T4" fmla="*/ 2147483647 w 3"/>
                <a:gd name="T5" fmla="*/ 2147483647 h 11"/>
                <a:gd name="T6" fmla="*/ 2147483647 w 3"/>
                <a:gd name="T7" fmla="*/ 2147483647 h 11"/>
                <a:gd name="T8" fmla="*/ 2147483647 w 3"/>
                <a:gd name="T9" fmla="*/ 2147483647 h 11"/>
                <a:gd name="T10" fmla="*/ 2147483647 w 3"/>
                <a:gd name="T11" fmla="*/ 2147483647 h 11"/>
                <a:gd name="T12" fmla="*/ 2147483647 w 3"/>
                <a:gd name="T13" fmla="*/ 2147483647 h 11"/>
                <a:gd name="T14" fmla="*/ 0 w 3"/>
                <a:gd name="T15" fmla="*/ 2147483647 h 11"/>
                <a:gd name="T16" fmla="*/ 0 w 3"/>
                <a:gd name="T17" fmla="*/ 2147483647 h 11"/>
                <a:gd name="T18" fmla="*/ 0 w 3"/>
                <a:gd name="T19" fmla="*/ 2147483647 h 11"/>
                <a:gd name="T20" fmla="*/ 0 w 3"/>
                <a:gd name="T21" fmla="*/ 2147483647 h 11"/>
                <a:gd name="T22" fmla="*/ 0 w 3"/>
                <a:gd name="T23" fmla="*/ 0 h 11"/>
                <a:gd name="T24" fmla="*/ 0 w 3"/>
                <a:gd name="T25" fmla="*/ 0 h 11"/>
                <a:gd name="T26" fmla="*/ 2147483647 w 3"/>
                <a:gd name="T27" fmla="*/ 2147483647 h 11"/>
                <a:gd name="T28" fmla="*/ 2147483647 w 3"/>
                <a:gd name="T29" fmla="*/ 2147483647 h 11"/>
                <a:gd name="T30" fmla="*/ 2147483647 w 3"/>
                <a:gd name="T31" fmla="*/ 2147483647 h 11"/>
                <a:gd name="T32" fmla="*/ 2147483647 w 3"/>
                <a:gd name="T33" fmla="*/ 2147483647 h 11"/>
                <a:gd name="T34" fmla="*/ 2147483647 w 3"/>
                <a:gd name="T35" fmla="*/ 2147483647 h 11"/>
                <a:gd name="T36" fmla="*/ 2147483647 w 3"/>
                <a:gd name="T37" fmla="*/ 2147483647 h 11"/>
                <a:gd name="T38" fmla="*/ 2147483647 w 3"/>
                <a:gd name="T39" fmla="*/ 2147483647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"/>
                <a:gd name="T61" fmla="*/ 0 h 11"/>
                <a:gd name="T62" fmla="*/ 3 w 3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" h="11">
                  <a:moveTo>
                    <a:pt x="3" y="11"/>
                  </a:move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3" y="9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7D2A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6" name="Freeform 221"/>
            <p:cNvSpPr>
              <a:spLocks/>
            </p:cNvSpPr>
            <p:nvPr/>
          </p:nvSpPr>
          <p:spPr bwMode="auto">
            <a:xfrm>
              <a:off x="2872" y="3257"/>
              <a:ext cx="124" cy="59"/>
            </a:xfrm>
            <a:custGeom>
              <a:avLst/>
              <a:gdLst>
                <a:gd name="T0" fmla="*/ 2147483647 w 26"/>
                <a:gd name="T1" fmla="*/ 2147483647 h 13"/>
                <a:gd name="T2" fmla="*/ 2147483647 w 26"/>
                <a:gd name="T3" fmla="*/ 2147483647 h 13"/>
                <a:gd name="T4" fmla="*/ 2147483647 w 26"/>
                <a:gd name="T5" fmla="*/ 2147483647 h 13"/>
                <a:gd name="T6" fmla="*/ 0 w 26"/>
                <a:gd name="T7" fmla="*/ 2147483647 h 13"/>
                <a:gd name="T8" fmla="*/ 0 w 26"/>
                <a:gd name="T9" fmla="*/ 2147483647 h 13"/>
                <a:gd name="T10" fmla="*/ 0 w 26"/>
                <a:gd name="T11" fmla="*/ 2147483647 h 13"/>
                <a:gd name="T12" fmla="*/ 0 w 26"/>
                <a:gd name="T13" fmla="*/ 2147483647 h 13"/>
                <a:gd name="T14" fmla="*/ 0 w 26"/>
                <a:gd name="T15" fmla="*/ 2147483647 h 13"/>
                <a:gd name="T16" fmla="*/ 0 w 26"/>
                <a:gd name="T17" fmla="*/ 2147483647 h 13"/>
                <a:gd name="T18" fmla="*/ 2147483647 w 26"/>
                <a:gd name="T19" fmla="*/ 2147483647 h 13"/>
                <a:gd name="T20" fmla="*/ 2147483647 w 26"/>
                <a:gd name="T21" fmla="*/ 2147483647 h 13"/>
                <a:gd name="T22" fmla="*/ 2147483647 w 26"/>
                <a:gd name="T23" fmla="*/ 2147483647 h 13"/>
                <a:gd name="T24" fmla="*/ 2147483647 w 26"/>
                <a:gd name="T25" fmla="*/ 2147483647 h 13"/>
                <a:gd name="T26" fmla="*/ 2147483647 w 26"/>
                <a:gd name="T27" fmla="*/ 2147483647 h 13"/>
                <a:gd name="T28" fmla="*/ 2147483647 w 26"/>
                <a:gd name="T29" fmla="*/ 2147483647 h 13"/>
                <a:gd name="T30" fmla="*/ 2147483647 w 26"/>
                <a:gd name="T31" fmla="*/ 2147483647 h 13"/>
                <a:gd name="T32" fmla="*/ 2147483647 w 26"/>
                <a:gd name="T33" fmla="*/ 2147483647 h 13"/>
                <a:gd name="T34" fmla="*/ 2147483647 w 26"/>
                <a:gd name="T35" fmla="*/ 2147483647 h 13"/>
                <a:gd name="T36" fmla="*/ 2147483647 w 26"/>
                <a:gd name="T37" fmla="*/ 2147483647 h 13"/>
                <a:gd name="T38" fmla="*/ 2147483647 w 26"/>
                <a:gd name="T39" fmla="*/ 2147483647 h 13"/>
                <a:gd name="T40" fmla="*/ 2147483647 w 26"/>
                <a:gd name="T41" fmla="*/ 2147483647 h 13"/>
                <a:gd name="T42" fmla="*/ 2147483647 w 26"/>
                <a:gd name="T43" fmla="*/ 2147483647 h 13"/>
                <a:gd name="T44" fmla="*/ 2147483647 w 26"/>
                <a:gd name="T45" fmla="*/ 2147483647 h 13"/>
                <a:gd name="T46" fmla="*/ 2147483647 w 26"/>
                <a:gd name="T47" fmla="*/ 2147483647 h 13"/>
                <a:gd name="T48" fmla="*/ 2147483647 w 26"/>
                <a:gd name="T49" fmla="*/ 2147483647 h 13"/>
                <a:gd name="T50" fmla="*/ 2147483647 w 26"/>
                <a:gd name="T51" fmla="*/ 2147483647 h 13"/>
                <a:gd name="T52" fmla="*/ 2147483647 w 26"/>
                <a:gd name="T53" fmla="*/ 2147483647 h 13"/>
                <a:gd name="T54" fmla="*/ 2147483647 w 26"/>
                <a:gd name="T55" fmla="*/ 2147483647 h 13"/>
                <a:gd name="T56" fmla="*/ 2147483647 w 26"/>
                <a:gd name="T57" fmla="*/ 2147483647 h 13"/>
                <a:gd name="T58" fmla="*/ 2147483647 w 26"/>
                <a:gd name="T59" fmla="*/ 0 h 13"/>
                <a:gd name="T60" fmla="*/ 2147483647 w 26"/>
                <a:gd name="T61" fmla="*/ 2147483647 h 13"/>
                <a:gd name="T62" fmla="*/ 2147483647 w 26"/>
                <a:gd name="T63" fmla="*/ 2147483647 h 13"/>
                <a:gd name="T64" fmla="*/ 2147483647 w 26"/>
                <a:gd name="T65" fmla="*/ 2147483647 h 13"/>
                <a:gd name="T66" fmla="*/ 2147483647 w 26"/>
                <a:gd name="T67" fmla="*/ 2147483647 h 13"/>
                <a:gd name="T68" fmla="*/ 2147483647 w 26"/>
                <a:gd name="T69" fmla="*/ 2147483647 h 13"/>
                <a:gd name="T70" fmla="*/ 2147483647 w 26"/>
                <a:gd name="T71" fmla="*/ 2147483647 h 13"/>
                <a:gd name="T72" fmla="*/ 2147483647 w 26"/>
                <a:gd name="T73" fmla="*/ 2147483647 h 13"/>
                <a:gd name="T74" fmla="*/ 2147483647 w 26"/>
                <a:gd name="T75" fmla="*/ 2147483647 h 13"/>
                <a:gd name="T76" fmla="*/ 2147483647 w 26"/>
                <a:gd name="T77" fmla="*/ 2147483647 h 13"/>
                <a:gd name="T78" fmla="*/ 2147483647 w 26"/>
                <a:gd name="T79" fmla="*/ 2147483647 h 13"/>
                <a:gd name="T80" fmla="*/ 2147483647 w 26"/>
                <a:gd name="T81" fmla="*/ 2147483647 h 13"/>
                <a:gd name="T82" fmla="*/ 2147483647 w 26"/>
                <a:gd name="T83" fmla="*/ 2147483647 h 13"/>
                <a:gd name="T84" fmla="*/ 2147483647 w 26"/>
                <a:gd name="T85" fmla="*/ 2147483647 h 13"/>
                <a:gd name="T86" fmla="*/ 2147483647 w 26"/>
                <a:gd name="T87" fmla="*/ 2147483647 h 13"/>
                <a:gd name="T88" fmla="*/ 2147483647 w 26"/>
                <a:gd name="T89" fmla="*/ 2147483647 h 1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"/>
                <a:gd name="T136" fmla="*/ 0 h 13"/>
                <a:gd name="T137" fmla="*/ 26 w 26"/>
                <a:gd name="T138" fmla="*/ 13 h 1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" h="13">
                  <a:moveTo>
                    <a:pt x="1" y="13"/>
                  </a:moveTo>
                  <a:lnTo>
                    <a:pt x="1" y="12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6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1" y="5"/>
                  </a:lnTo>
                  <a:lnTo>
                    <a:pt x="19" y="6"/>
                  </a:lnTo>
                  <a:lnTo>
                    <a:pt x="17" y="7"/>
                  </a:lnTo>
                  <a:lnTo>
                    <a:pt x="14" y="9"/>
                  </a:lnTo>
                  <a:lnTo>
                    <a:pt x="11" y="10"/>
                  </a:lnTo>
                  <a:lnTo>
                    <a:pt x="9" y="11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7" name="Freeform 222"/>
            <p:cNvSpPr>
              <a:spLocks/>
            </p:cNvSpPr>
            <p:nvPr/>
          </p:nvSpPr>
          <p:spPr bwMode="auto">
            <a:xfrm>
              <a:off x="2646" y="2831"/>
              <a:ext cx="525" cy="436"/>
            </a:xfrm>
            <a:custGeom>
              <a:avLst/>
              <a:gdLst>
                <a:gd name="T0" fmla="*/ 2147483647 w 111"/>
                <a:gd name="T1" fmla="*/ 2147483647 h 97"/>
                <a:gd name="T2" fmla="*/ 2147483647 w 111"/>
                <a:gd name="T3" fmla="*/ 2147483647 h 97"/>
                <a:gd name="T4" fmla="*/ 2147483647 w 111"/>
                <a:gd name="T5" fmla="*/ 2147483647 h 97"/>
                <a:gd name="T6" fmla="*/ 0 w 111"/>
                <a:gd name="T7" fmla="*/ 2147483647 h 97"/>
                <a:gd name="T8" fmla="*/ 2147483647 w 111"/>
                <a:gd name="T9" fmla="*/ 2147483647 h 97"/>
                <a:gd name="T10" fmla="*/ 2147483647 w 111"/>
                <a:gd name="T11" fmla="*/ 2147483647 h 97"/>
                <a:gd name="T12" fmla="*/ 2147483647 w 111"/>
                <a:gd name="T13" fmla="*/ 2147483647 h 97"/>
                <a:gd name="T14" fmla="*/ 2147483647 w 111"/>
                <a:gd name="T15" fmla="*/ 2147483647 h 97"/>
                <a:gd name="T16" fmla="*/ 2147483647 w 111"/>
                <a:gd name="T17" fmla="*/ 2147483647 h 97"/>
                <a:gd name="T18" fmla="*/ 2147483647 w 111"/>
                <a:gd name="T19" fmla="*/ 2147483647 h 97"/>
                <a:gd name="T20" fmla="*/ 2147483647 w 111"/>
                <a:gd name="T21" fmla="*/ 2147483647 h 97"/>
                <a:gd name="T22" fmla="*/ 2147483647 w 111"/>
                <a:gd name="T23" fmla="*/ 2147483647 h 97"/>
                <a:gd name="T24" fmla="*/ 2147483647 w 111"/>
                <a:gd name="T25" fmla="*/ 2147483647 h 97"/>
                <a:gd name="T26" fmla="*/ 2147483647 w 111"/>
                <a:gd name="T27" fmla="*/ 2147483647 h 97"/>
                <a:gd name="T28" fmla="*/ 2147483647 w 111"/>
                <a:gd name="T29" fmla="*/ 2147483647 h 97"/>
                <a:gd name="T30" fmla="*/ 2147483647 w 111"/>
                <a:gd name="T31" fmla="*/ 2147483647 h 97"/>
                <a:gd name="T32" fmla="*/ 2147483647 w 111"/>
                <a:gd name="T33" fmla="*/ 2147483647 h 97"/>
                <a:gd name="T34" fmla="*/ 2147483647 w 111"/>
                <a:gd name="T35" fmla="*/ 2147483647 h 97"/>
                <a:gd name="T36" fmla="*/ 2147483647 w 111"/>
                <a:gd name="T37" fmla="*/ 2147483647 h 97"/>
                <a:gd name="T38" fmla="*/ 2147483647 w 111"/>
                <a:gd name="T39" fmla="*/ 2147483647 h 97"/>
                <a:gd name="T40" fmla="*/ 2147483647 w 111"/>
                <a:gd name="T41" fmla="*/ 2147483647 h 97"/>
                <a:gd name="T42" fmla="*/ 2147483647 w 111"/>
                <a:gd name="T43" fmla="*/ 2147483647 h 97"/>
                <a:gd name="T44" fmla="*/ 2147483647 w 111"/>
                <a:gd name="T45" fmla="*/ 2147483647 h 97"/>
                <a:gd name="T46" fmla="*/ 2147483647 w 111"/>
                <a:gd name="T47" fmla="*/ 2147483647 h 97"/>
                <a:gd name="T48" fmla="*/ 2147483647 w 111"/>
                <a:gd name="T49" fmla="*/ 2147483647 h 97"/>
                <a:gd name="T50" fmla="*/ 2147483647 w 111"/>
                <a:gd name="T51" fmla="*/ 2147483647 h 97"/>
                <a:gd name="T52" fmla="*/ 2147483647 w 111"/>
                <a:gd name="T53" fmla="*/ 2147483647 h 97"/>
                <a:gd name="T54" fmla="*/ 2147483647 w 111"/>
                <a:gd name="T55" fmla="*/ 2147483647 h 97"/>
                <a:gd name="T56" fmla="*/ 2147483647 w 111"/>
                <a:gd name="T57" fmla="*/ 2147483647 h 97"/>
                <a:gd name="T58" fmla="*/ 2147483647 w 111"/>
                <a:gd name="T59" fmla="*/ 2147483647 h 97"/>
                <a:gd name="T60" fmla="*/ 2147483647 w 111"/>
                <a:gd name="T61" fmla="*/ 2147483647 h 97"/>
                <a:gd name="T62" fmla="*/ 2147483647 w 111"/>
                <a:gd name="T63" fmla="*/ 2147483647 h 97"/>
                <a:gd name="T64" fmla="*/ 2147483647 w 111"/>
                <a:gd name="T65" fmla="*/ 2147483647 h 97"/>
                <a:gd name="T66" fmla="*/ 2147483647 w 111"/>
                <a:gd name="T67" fmla="*/ 2147483647 h 97"/>
                <a:gd name="T68" fmla="*/ 2147483647 w 111"/>
                <a:gd name="T69" fmla="*/ 2147483647 h 97"/>
                <a:gd name="T70" fmla="*/ 2147483647 w 111"/>
                <a:gd name="T71" fmla="*/ 2147483647 h 97"/>
                <a:gd name="T72" fmla="*/ 2147483647 w 111"/>
                <a:gd name="T73" fmla="*/ 2147483647 h 97"/>
                <a:gd name="T74" fmla="*/ 2147483647 w 111"/>
                <a:gd name="T75" fmla="*/ 2147483647 h 97"/>
                <a:gd name="T76" fmla="*/ 2147483647 w 111"/>
                <a:gd name="T77" fmla="*/ 2147483647 h 97"/>
                <a:gd name="T78" fmla="*/ 2147483647 w 111"/>
                <a:gd name="T79" fmla="*/ 2147483647 h 97"/>
                <a:gd name="T80" fmla="*/ 2147483647 w 111"/>
                <a:gd name="T81" fmla="*/ 2147483647 h 97"/>
                <a:gd name="T82" fmla="*/ 2147483647 w 111"/>
                <a:gd name="T83" fmla="*/ 2147483647 h 97"/>
                <a:gd name="T84" fmla="*/ 2147483647 w 111"/>
                <a:gd name="T85" fmla="*/ 2147483647 h 97"/>
                <a:gd name="T86" fmla="*/ 2147483647 w 111"/>
                <a:gd name="T87" fmla="*/ 2147483647 h 97"/>
                <a:gd name="T88" fmla="*/ 2147483647 w 111"/>
                <a:gd name="T89" fmla="*/ 2147483647 h 97"/>
                <a:gd name="T90" fmla="*/ 2147483647 w 111"/>
                <a:gd name="T91" fmla="*/ 2147483647 h 97"/>
                <a:gd name="T92" fmla="*/ 2147483647 w 111"/>
                <a:gd name="T93" fmla="*/ 2147483647 h 97"/>
                <a:gd name="T94" fmla="*/ 2147483647 w 111"/>
                <a:gd name="T95" fmla="*/ 2147483647 h 97"/>
                <a:gd name="T96" fmla="*/ 2147483647 w 111"/>
                <a:gd name="T97" fmla="*/ 2147483647 h 97"/>
                <a:gd name="T98" fmla="*/ 2147483647 w 111"/>
                <a:gd name="T99" fmla="*/ 2147483647 h 97"/>
                <a:gd name="T100" fmla="*/ 2147483647 w 111"/>
                <a:gd name="T101" fmla="*/ 2147483647 h 97"/>
                <a:gd name="T102" fmla="*/ 2147483647 w 111"/>
                <a:gd name="T103" fmla="*/ 2147483647 h 97"/>
                <a:gd name="T104" fmla="*/ 2147483647 w 111"/>
                <a:gd name="T105" fmla="*/ 2147483647 h 97"/>
                <a:gd name="T106" fmla="*/ 2147483647 w 111"/>
                <a:gd name="T107" fmla="*/ 2147483647 h 97"/>
                <a:gd name="T108" fmla="*/ 2147483647 w 111"/>
                <a:gd name="T109" fmla="*/ 2147483647 h 97"/>
                <a:gd name="T110" fmla="*/ 2147483647 w 111"/>
                <a:gd name="T111" fmla="*/ 2147483647 h 97"/>
                <a:gd name="T112" fmla="*/ 2147483647 w 111"/>
                <a:gd name="T113" fmla="*/ 2147483647 h 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1"/>
                <a:gd name="T172" fmla="*/ 0 h 97"/>
                <a:gd name="T173" fmla="*/ 111 w 111"/>
                <a:gd name="T174" fmla="*/ 97 h 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1" h="97">
                  <a:moveTo>
                    <a:pt x="57" y="97"/>
                  </a:moveTo>
                  <a:lnTo>
                    <a:pt x="55" y="97"/>
                  </a:lnTo>
                  <a:lnTo>
                    <a:pt x="53" y="96"/>
                  </a:lnTo>
                  <a:lnTo>
                    <a:pt x="50" y="96"/>
                  </a:lnTo>
                  <a:lnTo>
                    <a:pt x="48" y="95"/>
                  </a:lnTo>
                  <a:lnTo>
                    <a:pt x="45" y="94"/>
                  </a:lnTo>
                  <a:lnTo>
                    <a:pt x="42" y="94"/>
                  </a:lnTo>
                  <a:lnTo>
                    <a:pt x="40" y="93"/>
                  </a:lnTo>
                  <a:lnTo>
                    <a:pt x="37" y="92"/>
                  </a:lnTo>
                  <a:lnTo>
                    <a:pt x="34" y="91"/>
                  </a:lnTo>
                  <a:lnTo>
                    <a:pt x="31" y="89"/>
                  </a:lnTo>
                  <a:lnTo>
                    <a:pt x="29" y="88"/>
                  </a:lnTo>
                  <a:lnTo>
                    <a:pt x="26" y="87"/>
                  </a:lnTo>
                  <a:lnTo>
                    <a:pt x="23" y="85"/>
                  </a:lnTo>
                  <a:lnTo>
                    <a:pt x="20" y="84"/>
                  </a:lnTo>
                  <a:lnTo>
                    <a:pt x="18" y="82"/>
                  </a:lnTo>
                  <a:lnTo>
                    <a:pt x="16" y="80"/>
                  </a:lnTo>
                  <a:lnTo>
                    <a:pt x="13" y="78"/>
                  </a:lnTo>
                  <a:lnTo>
                    <a:pt x="11" y="77"/>
                  </a:lnTo>
                  <a:lnTo>
                    <a:pt x="9" y="75"/>
                  </a:lnTo>
                  <a:lnTo>
                    <a:pt x="7" y="73"/>
                  </a:lnTo>
                  <a:lnTo>
                    <a:pt x="6" y="71"/>
                  </a:lnTo>
                  <a:lnTo>
                    <a:pt x="4" y="68"/>
                  </a:lnTo>
                  <a:lnTo>
                    <a:pt x="3" y="66"/>
                  </a:lnTo>
                  <a:lnTo>
                    <a:pt x="2" y="65"/>
                  </a:lnTo>
                  <a:lnTo>
                    <a:pt x="2" y="64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1" y="51"/>
                  </a:lnTo>
                  <a:lnTo>
                    <a:pt x="1" y="50"/>
                  </a:lnTo>
                  <a:lnTo>
                    <a:pt x="1" y="49"/>
                  </a:lnTo>
                  <a:lnTo>
                    <a:pt x="2" y="47"/>
                  </a:lnTo>
                  <a:lnTo>
                    <a:pt x="2" y="46"/>
                  </a:lnTo>
                  <a:lnTo>
                    <a:pt x="3" y="45"/>
                  </a:lnTo>
                  <a:lnTo>
                    <a:pt x="4" y="43"/>
                  </a:lnTo>
                  <a:lnTo>
                    <a:pt x="5" y="42"/>
                  </a:lnTo>
                  <a:lnTo>
                    <a:pt x="6" y="41"/>
                  </a:lnTo>
                  <a:lnTo>
                    <a:pt x="7" y="39"/>
                  </a:lnTo>
                  <a:lnTo>
                    <a:pt x="8" y="38"/>
                  </a:lnTo>
                  <a:lnTo>
                    <a:pt x="11" y="35"/>
                  </a:lnTo>
                  <a:lnTo>
                    <a:pt x="13" y="32"/>
                  </a:lnTo>
                  <a:lnTo>
                    <a:pt x="15" y="30"/>
                  </a:lnTo>
                  <a:lnTo>
                    <a:pt x="16" y="29"/>
                  </a:lnTo>
                  <a:lnTo>
                    <a:pt x="17" y="27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9" y="17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9"/>
                  </a:lnTo>
                  <a:lnTo>
                    <a:pt x="24" y="11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7" y="20"/>
                  </a:lnTo>
                  <a:lnTo>
                    <a:pt x="28" y="21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24" y="25"/>
                  </a:lnTo>
                  <a:lnTo>
                    <a:pt x="26" y="25"/>
                  </a:lnTo>
                  <a:lnTo>
                    <a:pt x="28" y="25"/>
                  </a:lnTo>
                  <a:lnTo>
                    <a:pt x="31" y="25"/>
                  </a:lnTo>
                  <a:lnTo>
                    <a:pt x="30" y="26"/>
                  </a:lnTo>
                  <a:lnTo>
                    <a:pt x="29" y="26"/>
                  </a:lnTo>
                  <a:lnTo>
                    <a:pt x="27" y="26"/>
                  </a:lnTo>
                  <a:lnTo>
                    <a:pt x="26" y="27"/>
                  </a:lnTo>
                  <a:lnTo>
                    <a:pt x="25" y="27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1" y="30"/>
                  </a:lnTo>
                  <a:lnTo>
                    <a:pt x="23" y="29"/>
                  </a:lnTo>
                  <a:lnTo>
                    <a:pt x="24" y="29"/>
                  </a:lnTo>
                  <a:lnTo>
                    <a:pt x="25" y="28"/>
                  </a:lnTo>
                  <a:lnTo>
                    <a:pt x="27" y="28"/>
                  </a:lnTo>
                  <a:lnTo>
                    <a:pt x="28" y="27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33" y="27"/>
                  </a:lnTo>
                  <a:lnTo>
                    <a:pt x="31" y="28"/>
                  </a:lnTo>
                  <a:lnTo>
                    <a:pt x="30" y="29"/>
                  </a:lnTo>
                  <a:lnTo>
                    <a:pt x="29" y="31"/>
                  </a:lnTo>
                  <a:lnTo>
                    <a:pt x="28" y="32"/>
                  </a:lnTo>
                  <a:lnTo>
                    <a:pt x="28" y="33"/>
                  </a:lnTo>
                  <a:lnTo>
                    <a:pt x="27" y="34"/>
                  </a:lnTo>
                  <a:lnTo>
                    <a:pt x="27" y="35"/>
                  </a:lnTo>
                  <a:lnTo>
                    <a:pt x="27" y="37"/>
                  </a:lnTo>
                  <a:lnTo>
                    <a:pt x="26" y="38"/>
                  </a:lnTo>
                  <a:lnTo>
                    <a:pt x="26" y="39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6" y="43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5" y="46"/>
                  </a:lnTo>
                  <a:lnTo>
                    <a:pt x="25" y="47"/>
                  </a:lnTo>
                  <a:lnTo>
                    <a:pt x="24" y="48"/>
                  </a:lnTo>
                  <a:lnTo>
                    <a:pt x="23" y="50"/>
                  </a:lnTo>
                  <a:lnTo>
                    <a:pt x="22" y="52"/>
                  </a:lnTo>
                  <a:lnTo>
                    <a:pt x="21" y="53"/>
                  </a:lnTo>
                  <a:lnTo>
                    <a:pt x="19" y="55"/>
                  </a:lnTo>
                  <a:lnTo>
                    <a:pt x="17" y="56"/>
                  </a:lnTo>
                  <a:lnTo>
                    <a:pt x="15" y="57"/>
                  </a:lnTo>
                  <a:lnTo>
                    <a:pt x="13" y="58"/>
                  </a:lnTo>
                  <a:lnTo>
                    <a:pt x="13" y="59"/>
                  </a:lnTo>
                  <a:lnTo>
                    <a:pt x="14" y="59"/>
                  </a:lnTo>
                  <a:lnTo>
                    <a:pt x="15" y="59"/>
                  </a:lnTo>
                  <a:lnTo>
                    <a:pt x="16" y="58"/>
                  </a:lnTo>
                  <a:lnTo>
                    <a:pt x="17" y="58"/>
                  </a:lnTo>
                  <a:lnTo>
                    <a:pt x="18" y="57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3" y="56"/>
                  </a:lnTo>
                  <a:lnTo>
                    <a:pt x="23" y="57"/>
                  </a:lnTo>
                  <a:lnTo>
                    <a:pt x="24" y="57"/>
                  </a:lnTo>
                  <a:lnTo>
                    <a:pt x="24" y="58"/>
                  </a:lnTo>
                  <a:lnTo>
                    <a:pt x="25" y="58"/>
                  </a:lnTo>
                  <a:lnTo>
                    <a:pt x="25" y="59"/>
                  </a:lnTo>
                  <a:lnTo>
                    <a:pt x="26" y="59"/>
                  </a:lnTo>
                  <a:lnTo>
                    <a:pt x="26" y="60"/>
                  </a:lnTo>
                  <a:lnTo>
                    <a:pt x="27" y="60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1"/>
                  </a:lnTo>
                  <a:lnTo>
                    <a:pt x="29" y="62"/>
                  </a:lnTo>
                  <a:lnTo>
                    <a:pt x="30" y="62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5" y="65"/>
                  </a:lnTo>
                  <a:lnTo>
                    <a:pt x="36" y="66"/>
                  </a:lnTo>
                  <a:lnTo>
                    <a:pt x="38" y="67"/>
                  </a:lnTo>
                  <a:lnTo>
                    <a:pt x="42" y="69"/>
                  </a:lnTo>
                  <a:lnTo>
                    <a:pt x="43" y="70"/>
                  </a:lnTo>
                  <a:lnTo>
                    <a:pt x="45" y="70"/>
                  </a:lnTo>
                  <a:lnTo>
                    <a:pt x="47" y="71"/>
                  </a:lnTo>
                  <a:lnTo>
                    <a:pt x="49" y="72"/>
                  </a:lnTo>
                  <a:lnTo>
                    <a:pt x="50" y="72"/>
                  </a:lnTo>
                  <a:lnTo>
                    <a:pt x="51" y="72"/>
                  </a:lnTo>
                  <a:lnTo>
                    <a:pt x="52" y="72"/>
                  </a:lnTo>
                  <a:lnTo>
                    <a:pt x="54" y="71"/>
                  </a:lnTo>
                  <a:lnTo>
                    <a:pt x="57" y="70"/>
                  </a:lnTo>
                  <a:lnTo>
                    <a:pt x="59" y="69"/>
                  </a:lnTo>
                  <a:lnTo>
                    <a:pt x="62" y="68"/>
                  </a:lnTo>
                  <a:lnTo>
                    <a:pt x="64" y="66"/>
                  </a:lnTo>
                  <a:lnTo>
                    <a:pt x="66" y="65"/>
                  </a:lnTo>
                  <a:lnTo>
                    <a:pt x="68" y="63"/>
                  </a:lnTo>
                  <a:lnTo>
                    <a:pt x="70" y="61"/>
                  </a:lnTo>
                  <a:lnTo>
                    <a:pt x="72" y="59"/>
                  </a:lnTo>
                  <a:lnTo>
                    <a:pt x="74" y="57"/>
                  </a:lnTo>
                  <a:lnTo>
                    <a:pt x="76" y="55"/>
                  </a:lnTo>
                  <a:lnTo>
                    <a:pt x="78" y="53"/>
                  </a:lnTo>
                  <a:lnTo>
                    <a:pt x="80" y="51"/>
                  </a:lnTo>
                  <a:lnTo>
                    <a:pt x="81" y="48"/>
                  </a:lnTo>
                  <a:lnTo>
                    <a:pt x="83" y="46"/>
                  </a:lnTo>
                  <a:lnTo>
                    <a:pt x="84" y="44"/>
                  </a:lnTo>
                  <a:lnTo>
                    <a:pt x="85" y="44"/>
                  </a:lnTo>
                  <a:lnTo>
                    <a:pt x="86" y="44"/>
                  </a:lnTo>
                  <a:lnTo>
                    <a:pt x="86" y="45"/>
                  </a:lnTo>
                  <a:lnTo>
                    <a:pt x="86" y="44"/>
                  </a:lnTo>
                  <a:lnTo>
                    <a:pt x="86" y="43"/>
                  </a:lnTo>
                  <a:lnTo>
                    <a:pt x="85" y="43"/>
                  </a:lnTo>
                  <a:lnTo>
                    <a:pt x="85" y="42"/>
                  </a:lnTo>
                  <a:lnTo>
                    <a:pt x="83" y="39"/>
                  </a:lnTo>
                  <a:lnTo>
                    <a:pt x="83" y="38"/>
                  </a:lnTo>
                  <a:lnTo>
                    <a:pt x="82" y="37"/>
                  </a:lnTo>
                  <a:lnTo>
                    <a:pt x="82" y="36"/>
                  </a:lnTo>
                  <a:lnTo>
                    <a:pt x="81" y="36"/>
                  </a:lnTo>
                  <a:lnTo>
                    <a:pt x="81" y="37"/>
                  </a:lnTo>
                  <a:lnTo>
                    <a:pt x="81" y="38"/>
                  </a:lnTo>
                  <a:lnTo>
                    <a:pt x="82" y="39"/>
                  </a:lnTo>
                  <a:lnTo>
                    <a:pt x="82" y="41"/>
                  </a:lnTo>
                  <a:lnTo>
                    <a:pt x="81" y="41"/>
                  </a:lnTo>
                  <a:lnTo>
                    <a:pt x="81" y="40"/>
                  </a:lnTo>
                  <a:lnTo>
                    <a:pt x="80" y="39"/>
                  </a:lnTo>
                  <a:lnTo>
                    <a:pt x="79" y="36"/>
                  </a:lnTo>
                  <a:lnTo>
                    <a:pt x="79" y="35"/>
                  </a:lnTo>
                  <a:lnTo>
                    <a:pt x="78" y="35"/>
                  </a:lnTo>
                  <a:lnTo>
                    <a:pt x="78" y="34"/>
                  </a:lnTo>
                  <a:lnTo>
                    <a:pt x="78" y="33"/>
                  </a:lnTo>
                  <a:lnTo>
                    <a:pt x="77" y="33"/>
                  </a:lnTo>
                  <a:lnTo>
                    <a:pt x="77" y="34"/>
                  </a:lnTo>
                  <a:lnTo>
                    <a:pt x="77" y="35"/>
                  </a:lnTo>
                  <a:lnTo>
                    <a:pt x="77" y="36"/>
                  </a:lnTo>
                  <a:lnTo>
                    <a:pt x="77" y="37"/>
                  </a:lnTo>
                  <a:lnTo>
                    <a:pt x="78" y="38"/>
                  </a:lnTo>
                  <a:lnTo>
                    <a:pt x="79" y="39"/>
                  </a:lnTo>
                  <a:lnTo>
                    <a:pt x="79" y="41"/>
                  </a:lnTo>
                  <a:lnTo>
                    <a:pt x="80" y="42"/>
                  </a:lnTo>
                  <a:lnTo>
                    <a:pt x="81" y="42"/>
                  </a:lnTo>
                  <a:lnTo>
                    <a:pt x="81" y="43"/>
                  </a:lnTo>
                  <a:lnTo>
                    <a:pt x="81" y="44"/>
                  </a:lnTo>
                  <a:lnTo>
                    <a:pt x="81" y="45"/>
                  </a:lnTo>
                  <a:lnTo>
                    <a:pt x="80" y="46"/>
                  </a:lnTo>
                  <a:lnTo>
                    <a:pt x="80" y="47"/>
                  </a:lnTo>
                  <a:lnTo>
                    <a:pt x="79" y="48"/>
                  </a:lnTo>
                  <a:lnTo>
                    <a:pt x="79" y="49"/>
                  </a:lnTo>
                  <a:lnTo>
                    <a:pt x="78" y="51"/>
                  </a:lnTo>
                  <a:lnTo>
                    <a:pt x="76" y="52"/>
                  </a:lnTo>
                  <a:lnTo>
                    <a:pt x="74" y="54"/>
                  </a:lnTo>
                  <a:lnTo>
                    <a:pt x="73" y="56"/>
                  </a:lnTo>
                  <a:lnTo>
                    <a:pt x="71" y="58"/>
                  </a:lnTo>
                  <a:lnTo>
                    <a:pt x="69" y="59"/>
                  </a:lnTo>
                  <a:lnTo>
                    <a:pt x="67" y="61"/>
                  </a:lnTo>
                  <a:lnTo>
                    <a:pt x="65" y="62"/>
                  </a:lnTo>
                  <a:lnTo>
                    <a:pt x="63" y="64"/>
                  </a:lnTo>
                  <a:lnTo>
                    <a:pt x="61" y="65"/>
                  </a:lnTo>
                  <a:lnTo>
                    <a:pt x="59" y="66"/>
                  </a:lnTo>
                  <a:lnTo>
                    <a:pt x="57" y="68"/>
                  </a:lnTo>
                  <a:lnTo>
                    <a:pt x="56" y="69"/>
                  </a:lnTo>
                  <a:lnTo>
                    <a:pt x="55" y="69"/>
                  </a:lnTo>
                  <a:lnTo>
                    <a:pt x="54" y="69"/>
                  </a:lnTo>
                  <a:lnTo>
                    <a:pt x="53" y="69"/>
                  </a:lnTo>
                  <a:lnTo>
                    <a:pt x="51" y="69"/>
                  </a:lnTo>
                  <a:lnTo>
                    <a:pt x="50" y="68"/>
                  </a:lnTo>
                  <a:lnTo>
                    <a:pt x="49" y="68"/>
                  </a:lnTo>
                  <a:lnTo>
                    <a:pt x="47" y="68"/>
                  </a:lnTo>
                  <a:lnTo>
                    <a:pt x="46" y="67"/>
                  </a:lnTo>
                  <a:lnTo>
                    <a:pt x="44" y="67"/>
                  </a:lnTo>
                  <a:lnTo>
                    <a:pt x="43" y="66"/>
                  </a:lnTo>
                  <a:lnTo>
                    <a:pt x="39" y="65"/>
                  </a:lnTo>
                  <a:lnTo>
                    <a:pt x="36" y="64"/>
                  </a:lnTo>
                  <a:lnTo>
                    <a:pt x="35" y="63"/>
                  </a:lnTo>
                  <a:lnTo>
                    <a:pt x="33" y="62"/>
                  </a:lnTo>
                  <a:lnTo>
                    <a:pt x="32" y="62"/>
                  </a:lnTo>
                  <a:lnTo>
                    <a:pt x="31" y="61"/>
                  </a:lnTo>
                  <a:lnTo>
                    <a:pt x="29" y="60"/>
                  </a:lnTo>
                  <a:lnTo>
                    <a:pt x="28" y="59"/>
                  </a:lnTo>
                  <a:lnTo>
                    <a:pt x="27" y="58"/>
                  </a:lnTo>
                  <a:lnTo>
                    <a:pt x="26" y="57"/>
                  </a:lnTo>
                  <a:lnTo>
                    <a:pt x="26" y="56"/>
                  </a:lnTo>
                  <a:lnTo>
                    <a:pt x="25" y="56"/>
                  </a:lnTo>
                  <a:lnTo>
                    <a:pt x="24" y="55"/>
                  </a:lnTo>
                  <a:lnTo>
                    <a:pt x="24" y="54"/>
                  </a:lnTo>
                  <a:lnTo>
                    <a:pt x="24" y="53"/>
                  </a:lnTo>
                  <a:lnTo>
                    <a:pt x="24" y="52"/>
                  </a:lnTo>
                  <a:lnTo>
                    <a:pt x="25" y="51"/>
                  </a:lnTo>
                  <a:lnTo>
                    <a:pt x="25" y="50"/>
                  </a:lnTo>
                  <a:lnTo>
                    <a:pt x="26" y="50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8" y="49"/>
                  </a:lnTo>
                  <a:lnTo>
                    <a:pt x="29" y="50"/>
                  </a:lnTo>
                  <a:lnTo>
                    <a:pt x="30" y="51"/>
                  </a:lnTo>
                  <a:lnTo>
                    <a:pt x="32" y="52"/>
                  </a:lnTo>
                  <a:lnTo>
                    <a:pt x="33" y="54"/>
                  </a:lnTo>
                  <a:lnTo>
                    <a:pt x="35" y="54"/>
                  </a:lnTo>
                  <a:lnTo>
                    <a:pt x="37" y="55"/>
                  </a:lnTo>
                  <a:lnTo>
                    <a:pt x="39" y="56"/>
                  </a:lnTo>
                  <a:lnTo>
                    <a:pt x="41" y="56"/>
                  </a:lnTo>
                  <a:lnTo>
                    <a:pt x="43" y="57"/>
                  </a:lnTo>
                  <a:lnTo>
                    <a:pt x="45" y="57"/>
                  </a:lnTo>
                  <a:lnTo>
                    <a:pt x="47" y="57"/>
                  </a:lnTo>
                  <a:lnTo>
                    <a:pt x="49" y="57"/>
                  </a:lnTo>
                  <a:lnTo>
                    <a:pt x="52" y="56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2" y="54"/>
                  </a:lnTo>
                  <a:lnTo>
                    <a:pt x="64" y="53"/>
                  </a:lnTo>
                  <a:lnTo>
                    <a:pt x="66" y="52"/>
                  </a:lnTo>
                  <a:lnTo>
                    <a:pt x="68" y="50"/>
                  </a:lnTo>
                  <a:lnTo>
                    <a:pt x="69" y="49"/>
                  </a:lnTo>
                  <a:lnTo>
                    <a:pt x="71" y="48"/>
                  </a:lnTo>
                  <a:lnTo>
                    <a:pt x="72" y="46"/>
                  </a:lnTo>
                  <a:lnTo>
                    <a:pt x="73" y="45"/>
                  </a:lnTo>
                  <a:lnTo>
                    <a:pt x="74" y="43"/>
                  </a:lnTo>
                  <a:lnTo>
                    <a:pt x="75" y="41"/>
                  </a:lnTo>
                  <a:lnTo>
                    <a:pt x="75" y="40"/>
                  </a:lnTo>
                  <a:lnTo>
                    <a:pt x="75" y="39"/>
                  </a:lnTo>
                  <a:lnTo>
                    <a:pt x="75" y="38"/>
                  </a:lnTo>
                  <a:lnTo>
                    <a:pt x="75" y="36"/>
                  </a:lnTo>
                  <a:lnTo>
                    <a:pt x="75" y="34"/>
                  </a:lnTo>
                  <a:lnTo>
                    <a:pt x="75" y="33"/>
                  </a:lnTo>
                  <a:lnTo>
                    <a:pt x="75" y="32"/>
                  </a:lnTo>
                  <a:lnTo>
                    <a:pt x="75" y="31"/>
                  </a:lnTo>
                  <a:lnTo>
                    <a:pt x="74" y="31"/>
                  </a:lnTo>
                  <a:lnTo>
                    <a:pt x="74" y="30"/>
                  </a:lnTo>
                  <a:lnTo>
                    <a:pt x="73" y="29"/>
                  </a:lnTo>
                  <a:lnTo>
                    <a:pt x="72" y="28"/>
                  </a:lnTo>
                  <a:lnTo>
                    <a:pt x="72" y="27"/>
                  </a:lnTo>
                  <a:lnTo>
                    <a:pt x="70" y="25"/>
                  </a:lnTo>
                  <a:lnTo>
                    <a:pt x="69" y="24"/>
                  </a:lnTo>
                  <a:lnTo>
                    <a:pt x="69" y="23"/>
                  </a:lnTo>
                  <a:lnTo>
                    <a:pt x="68" y="23"/>
                  </a:lnTo>
                  <a:lnTo>
                    <a:pt x="67" y="22"/>
                  </a:lnTo>
                  <a:lnTo>
                    <a:pt x="67" y="21"/>
                  </a:lnTo>
                  <a:lnTo>
                    <a:pt x="66" y="20"/>
                  </a:lnTo>
                  <a:lnTo>
                    <a:pt x="71" y="19"/>
                  </a:lnTo>
                  <a:lnTo>
                    <a:pt x="73" y="19"/>
                  </a:lnTo>
                  <a:lnTo>
                    <a:pt x="75" y="19"/>
                  </a:lnTo>
                  <a:lnTo>
                    <a:pt x="75" y="18"/>
                  </a:lnTo>
                  <a:lnTo>
                    <a:pt x="74" y="18"/>
                  </a:lnTo>
                  <a:lnTo>
                    <a:pt x="73" y="18"/>
                  </a:lnTo>
                  <a:lnTo>
                    <a:pt x="72" y="18"/>
                  </a:lnTo>
                  <a:lnTo>
                    <a:pt x="70" y="18"/>
                  </a:lnTo>
                  <a:lnTo>
                    <a:pt x="69" y="18"/>
                  </a:lnTo>
                  <a:lnTo>
                    <a:pt x="68" y="18"/>
                  </a:lnTo>
                  <a:lnTo>
                    <a:pt x="67" y="18"/>
                  </a:lnTo>
                  <a:lnTo>
                    <a:pt x="66" y="18"/>
                  </a:lnTo>
                  <a:lnTo>
                    <a:pt x="66" y="19"/>
                  </a:lnTo>
                  <a:lnTo>
                    <a:pt x="66" y="18"/>
                  </a:lnTo>
                  <a:lnTo>
                    <a:pt x="67" y="18"/>
                  </a:lnTo>
                  <a:lnTo>
                    <a:pt x="68" y="18"/>
                  </a:lnTo>
                  <a:lnTo>
                    <a:pt x="69" y="18"/>
                  </a:lnTo>
                  <a:lnTo>
                    <a:pt x="70" y="17"/>
                  </a:lnTo>
                  <a:lnTo>
                    <a:pt x="71" y="17"/>
                  </a:lnTo>
                  <a:lnTo>
                    <a:pt x="72" y="17"/>
                  </a:lnTo>
                  <a:lnTo>
                    <a:pt x="73" y="16"/>
                  </a:lnTo>
                  <a:lnTo>
                    <a:pt x="75" y="16"/>
                  </a:lnTo>
                  <a:lnTo>
                    <a:pt x="75" y="15"/>
                  </a:lnTo>
                  <a:lnTo>
                    <a:pt x="72" y="15"/>
                  </a:lnTo>
                  <a:lnTo>
                    <a:pt x="70" y="16"/>
                  </a:lnTo>
                  <a:lnTo>
                    <a:pt x="70" y="15"/>
                  </a:lnTo>
                  <a:lnTo>
                    <a:pt x="71" y="14"/>
                  </a:lnTo>
                  <a:lnTo>
                    <a:pt x="72" y="13"/>
                  </a:lnTo>
                  <a:lnTo>
                    <a:pt x="73" y="12"/>
                  </a:lnTo>
                  <a:lnTo>
                    <a:pt x="73" y="11"/>
                  </a:lnTo>
                  <a:lnTo>
                    <a:pt x="73" y="10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2"/>
                  </a:lnTo>
                  <a:lnTo>
                    <a:pt x="76" y="0"/>
                  </a:lnTo>
                  <a:lnTo>
                    <a:pt x="76" y="1"/>
                  </a:lnTo>
                  <a:lnTo>
                    <a:pt x="77" y="1"/>
                  </a:lnTo>
                  <a:lnTo>
                    <a:pt x="78" y="2"/>
                  </a:lnTo>
                  <a:lnTo>
                    <a:pt x="79" y="3"/>
                  </a:lnTo>
                  <a:lnTo>
                    <a:pt x="80" y="4"/>
                  </a:lnTo>
                  <a:lnTo>
                    <a:pt x="81" y="5"/>
                  </a:lnTo>
                  <a:lnTo>
                    <a:pt x="82" y="7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3" y="11"/>
                  </a:lnTo>
                  <a:lnTo>
                    <a:pt x="84" y="12"/>
                  </a:lnTo>
                  <a:lnTo>
                    <a:pt x="85" y="13"/>
                  </a:lnTo>
                  <a:lnTo>
                    <a:pt x="87" y="14"/>
                  </a:lnTo>
                  <a:lnTo>
                    <a:pt x="90" y="16"/>
                  </a:lnTo>
                  <a:lnTo>
                    <a:pt x="96" y="19"/>
                  </a:lnTo>
                  <a:lnTo>
                    <a:pt x="98" y="19"/>
                  </a:lnTo>
                  <a:lnTo>
                    <a:pt x="100" y="20"/>
                  </a:lnTo>
                  <a:lnTo>
                    <a:pt x="101" y="21"/>
                  </a:lnTo>
                  <a:lnTo>
                    <a:pt x="103" y="23"/>
                  </a:lnTo>
                  <a:lnTo>
                    <a:pt x="104" y="24"/>
                  </a:lnTo>
                  <a:lnTo>
                    <a:pt x="106" y="25"/>
                  </a:lnTo>
                  <a:lnTo>
                    <a:pt x="107" y="27"/>
                  </a:lnTo>
                  <a:lnTo>
                    <a:pt x="109" y="29"/>
                  </a:lnTo>
                  <a:lnTo>
                    <a:pt x="109" y="30"/>
                  </a:lnTo>
                  <a:lnTo>
                    <a:pt x="110" y="31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10" y="35"/>
                  </a:lnTo>
                  <a:lnTo>
                    <a:pt x="111" y="36"/>
                  </a:lnTo>
                  <a:lnTo>
                    <a:pt x="111" y="38"/>
                  </a:lnTo>
                  <a:lnTo>
                    <a:pt x="111" y="39"/>
                  </a:lnTo>
                  <a:lnTo>
                    <a:pt x="111" y="42"/>
                  </a:lnTo>
                  <a:lnTo>
                    <a:pt x="110" y="44"/>
                  </a:lnTo>
                  <a:lnTo>
                    <a:pt x="110" y="47"/>
                  </a:lnTo>
                  <a:lnTo>
                    <a:pt x="109" y="50"/>
                  </a:lnTo>
                  <a:lnTo>
                    <a:pt x="108" y="53"/>
                  </a:lnTo>
                  <a:lnTo>
                    <a:pt x="107" y="56"/>
                  </a:lnTo>
                  <a:lnTo>
                    <a:pt x="106" y="59"/>
                  </a:lnTo>
                  <a:lnTo>
                    <a:pt x="104" y="61"/>
                  </a:lnTo>
                  <a:lnTo>
                    <a:pt x="103" y="64"/>
                  </a:lnTo>
                  <a:lnTo>
                    <a:pt x="101" y="67"/>
                  </a:lnTo>
                  <a:lnTo>
                    <a:pt x="99" y="70"/>
                  </a:lnTo>
                  <a:lnTo>
                    <a:pt x="97" y="72"/>
                  </a:lnTo>
                  <a:lnTo>
                    <a:pt x="95" y="75"/>
                  </a:lnTo>
                  <a:lnTo>
                    <a:pt x="93" y="77"/>
                  </a:lnTo>
                  <a:lnTo>
                    <a:pt x="91" y="80"/>
                  </a:lnTo>
                  <a:lnTo>
                    <a:pt x="88" y="82"/>
                  </a:lnTo>
                  <a:lnTo>
                    <a:pt x="86" y="84"/>
                  </a:lnTo>
                  <a:lnTo>
                    <a:pt x="84" y="86"/>
                  </a:lnTo>
                  <a:lnTo>
                    <a:pt x="81" y="88"/>
                  </a:lnTo>
                  <a:lnTo>
                    <a:pt x="78" y="90"/>
                  </a:lnTo>
                  <a:lnTo>
                    <a:pt x="76" y="91"/>
                  </a:lnTo>
                  <a:lnTo>
                    <a:pt x="73" y="93"/>
                  </a:lnTo>
                  <a:lnTo>
                    <a:pt x="71" y="94"/>
                  </a:lnTo>
                  <a:lnTo>
                    <a:pt x="68" y="95"/>
                  </a:lnTo>
                  <a:lnTo>
                    <a:pt x="65" y="96"/>
                  </a:lnTo>
                  <a:lnTo>
                    <a:pt x="63" y="96"/>
                  </a:lnTo>
                  <a:lnTo>
                    <a:pt x="60" y="97"/>
                  </a:lnTo>
                  <a:lnTo>
                    <a:pt x="57" y="97"/>
                  </a:lnTo>
                  <a:close/>
                </a:path>
              </a:pathLst>
            </a:custGeom>
            <a:solidFill>
              <a:srgbClr val="E9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8" name="Freeform 223"/>
            <p:cNvSpPr>
              <a:spLocks/>
            </p:cNvSpPr>
            <p:nvPr/>
          </p:nvSpPr>
          <p:spPr bwMode="auto">
            <a:xfrm>
              <a:off x="2473" y="3218"/>
              <a:ext cx="10" cy="3"/>
            </a:xfrm>
            <a:custGeom>
              <a:avLst/>
              <a:gdLst>
                <a:gd name="T0" fmla="*/ 0 w 2"/>
                <a:gd name="T1" fmla="*/ 2147483647 h 1"/>
                <a:gd name="T2" fmla="*/ 0 w 2"/>
                <a:gd name="T3" fmla="*/ 2147483647 h 1"/>
                <a:gd name="T4" fmla="*/ 2147483647 w 2"/>
                <a:gd name="T5" fmla="*/ 0 h 1"/>
                <a:gd name="T6" fmla="*/ 2147483647 w 2"/>
                <a:gd name="T7" fmla="*/ 0 h 1"/>
                <a:gd name="T8" fmla="*/ 2147483647 w 2"/>
                <a:gd name="T9" fmla="*/ 0 h 1"/>
                <a:gd name="T10" fmla="*/ 2147483647 w 2"/>
                <a:gd name="T11" fmla="*/ 0 h 1"/>
                <a:gd name="T12" fmla="*/ 2147483647 w 2"/>
                <a:gd name="T13" fmla="*/ 0 h 1"/>
                <a:gd name="T14" fmla="*/ 2147483647 w 2"/>
                <a:gd name="T15" fmla="*/ 0 h 1"/>
                <a:gd name="T16" fmla="*/ 2147483647 w 2"/>
                <a:gd name="T17" fmla="*/ 0 h 1"/>
                <a:gd name="T18" fmla="*/ 2147483647 w 2"/>
                <a:gd name="T19" fmla="*/ 2147483647 h 1"/>
                <a:gd name="T20" fmla="*/ 2147483647 w 2"/>
                <a:gd name="T21" fmla="*/ 2147483647 h 1"/>
                <a:gd name="T22" fmla="*/ 0 w 2"/>
                <a:gd name="T23" fmla="*/ 2147483647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1"/>
                <a:gd name="T38" fmla="*/ 2 w 2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9" name="Freeform 224"/>
            <p:cNvSpPr>
              <a:spLocks/>
            </p:cNvSpPr>
            <p:nvPr/>
          </p:nvSpPr>
          <p:spPr bwMode="auto">
            <a:xfrm>
              <a:off x="2489" y="3177"/>
              <a:ext cx="51" cy="41"/>
            </a:xfrm>
            <a:custGeom>
              <a:avLst/>
              <a:gdLst>
                <a:gd name="T0" fmla="*/ 0 w 11"/>
                <a:gd name="T1" fmla="*/ 2147483647 h 9"/>
                <a:gd name="T2" fmla="*/ 0 w 11"/>
                <a:gd name="T3" fmla="*/ 2147483647 h 9"/>
                <a:gd name="T4" fmla="*/ 0 w 11"/>
                <a:gd name="T5" fmla="*/ 2147483647 h 9"/>
                <a:gd name="T6" fmla="*/ 2147483647 w 11"/>
                <a:gd name="T7" fmla="*/ 2147483647 h 9"/>
                <a:gd name="T8" fmla="*/ 2147483647 w 11"/>
                <a:gd name="T9" fmla="*/ 2147483647 h 9"/>
                <a:gd name="T10" fmla="*/ 2147483647 w 11"/>
                <a:gd name="T11" fmla="*/ 2147483647 h 9"/>
                <a:gd name="T12" fmla="*/ 2147483647 w 11"/>
                <a:gd name="T13" fmla="*/ 2147483647 h 9"/>
                <a:gd name="T14" fmla="*/ 2147483647 w 11"/>
                <a:gd name="T15" fmla="*/ 2147483647 h 9"/>
                <a:gd name="T16" fmla="*/ 2147483647 w 11"/>
                <a:gd name="T17" fmla="*/ 2147483647 h 9"/>
                <a:gd name="T18" fmla="*/ 2147483647 w 11"/>
                <a:gd name="T19" fmla="*/ 2147483647 h 9"/>
                <a:gd name="T20" fmla="*/ 2147483647 w 11"/>
                <a:gd name="T21" fmla="*/ 2147483647 h 9"/>
                <a:gd name="T22" fmla="*/ 2147483647 w 11"/>
                <a:gd name="T23" fmla="*/ 2147483647 h 9"/>
                <a:gd name="T24" fmla="*/ 2147483647 w 11"/>
                <a:gd name="T25" fmla="*/ 2147483647 h 9"/>
                <a:gd name="T26" fmla="*/ 2147483647 w 11"/>
                <a:gd name="T27" fmla="*/ 0 h 9"/>
                <a:gd name="T28" fmla="*/ 2147483647 w 11"/>
                <a:gd name="T29" fmla="*/ 0 h 9"/>
                <a:gd name="T30" fmla="*/ 2147483647 w 11"/>
                <a:gd name="T31" fmla="*/ 2147483647 h 9"/>
                <a:gd name="T32" fmla="*/ 2147483647 w 11"/>
                <a:gd name="T33" fmla="*/ 2147483647 h 9"/>
                <a:gd name="T34" fmla="*/ 2147483647 w 11"/>
                <a:gd name="T35" fmla="*/ 2147483647 h 9"/>
                <a:gd name="T36" fmla="*/ 2147483647 w 11"/>
                <a:gd name="T37" fmla="*/ 2147483647 h 9"/>
                <a:gd name="T38" fmla="*/ 2147483647 w 11"/>
                <a:gd name="T39" fmla="*/ 2147483647 h 9"/>
                <a:gd name="T40" fmla="*/ 2147483647 w 11"/>
                <a:gd name="T41" fmla="*/ 2147483647 h 9"/>
                <a:gd name="T42" fmla="*/ 2147483647 w 11"/>
                <a:gd name="T43" fmla="*/ 2147483647 h 9"/>
                <a:gd name="T44" fmla="*/ 2147483647 w 11"/>
                <a:gd name="T45" fmla="*/ 2147483647 h 9"/>
                <a:gd name="T46" fmla="*/ 2147483647 w 11"/>
                <a:gd name="T47" fmla="*/ 2147483647 h 9"/>
                <a:gd name="T48" fmla="*/ 2147483647 w 11"/>
                <a:gd name="T49" fmla="*/ 2147483647 h 9"/>
                <a:gd name="T50" fmla="*/ 2147483647 w 11"/>
                <a:gd name="T51" fmla="*/ 2147483647 h 9"/>
                <a:gd name="T52" fmla="*/ 2147483647 w 11"/>
                <a:gd name="T53" fmla="*/ 2147483647 h 9"/>
                <a:gd name="T54" fmla="*/ 2147483647 w 11"/>
                <a:gd name="T55" fmla="*/ 2147483647 h 9"/>
                <a:gd name="T56" fmla="*/ 2147483647 w 11"/>
                <a:gd name="T57" fmla="*/ 2147483647 h 9"/>
                <a:gd name="T58" fmla="*/ 2147483647 w 11"/>
                <a:gd name="T59" fmla="*/ 2147483647 h 9"/>
                <a:gd name="T60" fmla="*/ 0 w 11"/>
                <a:gd name="T61" fmla="*/ 2147483647 h 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"/>
                <a:gd name="T94" fmla="*/ 0 h 9"/>
                <a:gd name="T95" fmla="*/ 11 w 11"/>
                <a:gd name="T96" fmla="*/ 9 h 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" h="9">
                  <a:moveTo>
                    <a:pt x="0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6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5"/>
                  </a:lnTo>
                  <a:lnTo>
                    <a:pt x="7" y="5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0" name="Freeform 225"/>
            <p:cNvSpPr>
              <a:spLocks/>
            </p:cNvSpPr>
            <p:nvPr/>
          </p:nvSpPr>
          <p:spPr bwMode="auto">
            <a:xfrm>
              <a:off x="3137" y="3001"/>
              <a:ext cx="83" cy="139"/>
            </a:xfrm>
            <a:custGeom>
              <a:avLst/>
              <a:gdLst>
                <a:gd name="T0" fmla="*/ 2147483647 w 17"/>
                <a:gd name="T1" fmla="*/ 2147483647 h 31"/>
                <a:gd name="T2" fmla="*/ 0 w 17"/>
                <a:gd name="T3" fmla="*/ 2147483647 h 31"/>
                <a:gd name="T4" fmla="*/ 2147483647 w 17"/>
                <a:gd name="T5" fmla="*/ 2147483647 h 31"/>
                <a:gd name="T6" fmla="*/ 2147483647 w 17"/>
                <a:gd name="T7" fmla="*/ 2147483647 h 31"/>
                <a:gd name="T8" fmla="*/ 2147483647 w 17"/>
                <a:gd name="T9" fmla="*/ 2147483647 h 31"/>
                <a:gd name="T10" fmla="*/ 2147483647 w 17"/>
                <a:gd name="T11" fmla="*/ 2147483647 h 31"/>
                <a:gd name="T12" fmla="*/ 2147483647 w 17"/>
                <a:gd name="T13" fmla="*/ 2147483647 h 31"/>
                <a:gd name="T14" fmla="*/ 2147483647 w 17"/>
                <a:gd name="T15" fmla="*/ 2147483647 h 31"/>
                <a:gd name="T16" fmla="*/ 2147483647 w 17"/>
                <a:gd name="T17" fmla="*/ 2147483647 h 31"/>
                <a:gd name="T18" fmla="*/ 2147483647 w 17"/>
                <a:gd name="T19" fmla="*/ 2147483647 h 31"/>
                <a:gd name="T20" fmla="*/ 2147483647 w 17"/>
                <a:gd name="T21" fmla="*/ 2147483647 h 31"/>
                <a:gd name="T22" fmla="*/ 2147483647 w 17"/>
                <a:gd name="T23" fmla="*/ 2147483647 h 31"/>
                <a:gd name="T24" fmla="*/ 2147483647 w 17"/>
                <a:gd name="T25" fmla="*/ 2147483647 h 31"/>
                <a:gd name="T26" fmla="*/ 2147483647 w 17"/>
                <a:gd name="T27" fmla="*/ 2147483647 h 31"/>
                <a:gd name="T28" fmla="*/ 2147483647 w 17"/>
                <a:gd name="T29" fmla="*/ 2147483647 h 31"/>
                <a:gd name="T30" fmla="*/ 2147483647 w 17"/>
                <a:gd name="T31" fmla="*/ 2147483647 h 31"/>
                <a:gd name="T32" fmla="*/ 2147483647 w 17"/>
                <a:gd name="T33" fmla="*/ 2147483647 h 31"/>
                <a:gd name="T34" fmla="*/ 2147483647 w 17"/>
                <a:gd name="T35" fmla="*/ 2147483647 h 31"/>
                <a:gd name="T36" fmla="*/ 2147483647 w 17"/>
                <a:gd name="T37" fmla="*/ 2147483647 h 31"/>
                <a:gd name="T38" fmla="*/ 2147483647 w 17"/>
                <a:gd name="T39" fmla="*/ 2147483647 h 31"/>
                <a:gd name="T40" fmla="*/ 2147483647 w 17"/>
                <a:gd name="T41" fmla="*/ 2147483647 h 31"/>
                <a:gd name="T42" fmla="*/ 2147483647 w 17"/>
                <a:gd name="T43" fmla="*/ 2147483647 h 31"/>
                <a:gd name="T44" fmla="*/ 2147483647 w 17"/>
                <a:gd name="T45" fmla="*/ 2147483647 h 31"/>
                <a:gd name="T46" fmla="*/ 2147483647 w 17"/>
                <a:gd name="T47" fmla="*/ 2147483647 h 31"/>
                <a:gd name="T48" fmla="*/ 2147483647 w 17"/>
                <a:gd name="T49" fmla="*/ 0 h 31"/>
                <a:gd name="T50" fmla="*/ 2147483647 w 17"/>
                <a:gd name="T51" fmla="*/ 2147483647 h 31"/>
                <a:gd name="T52" fmla="*/ 2147483647 w 17"/>
                <a:gd name="T53" fmla="*/ 2147483647 h 31"/>
                <a:gd name="T54" fmla="*/ 2147483647 w 17"/>
                <a:gd name="T55" fmla="*/ 2147483647 h 31"/>
                <a:gd name="T56" fmla="*/ 2147483647 w 17"/>
                <a:gd name="T57" fmla="*/ 2147483647 h 31"/>
                <a:gd name="T58" fmla="*/ 2147483647 w 17"/>
                <a:gd name="T59" fmla="*/ 2147483647 h 31"/>
                <a:gd name="T60" fmla="*/ 2147483647 w 17"/>
                <a:gd name="T61" fmla="*/ 2147483647 h 31"/>
                <a:gd name="T62" fmla="*/ 2147483647 w 17"/>
                <a:gd name="T63" fmla="*/ 2147483647 h 31"/>
                <a:gd name="T64" fmla="*/ 2147483647 w 17"/>
                <a:gd name="T65" fmla="*/ 2147483647 h 31"/>
                <a:gd name="T66" fmla="*/ 2147483647 w 17"/>
                <a:gd name="T67" fmla="*/ 2147483647 h 31"/>
                <a:gd name="T68" fmla="*/ 2147483647 w 17"/>
                <a:gd name="T69" fmla="*/ 2147483647 h 31"/>
                <a:gd name="T70" fmla="*/ 2147483647 w 17"/>
                <a:gd name="T71" fmla="*/ 2147483647 h 31"/>
                <a:gd name="T72" fmla="*/ 2147483647 w 17"/>
                <a:gd name="T73" fmla="*/ 2147483647 h 31"/>
                <a:gd name="T74" fmla="*/ 2147483647 w 17"/>
                <a:gd name="T75" fmla="*/ 2147483647 h 31"/>
                <a:gd name="T76" fmla="*/ 2147483647 w 17"/>
                <a:gd name="T77" fmla="*/ 2147483647 h 31"/>
                <a:gd name="T78" fmla="*/ 2147483647 w 17"/>
                <a:gd name="T79" fmla="*/ 2147483647 h 31"/>
                <a:gd name="T80" fmla="*/ 2147483647 w 17"/>
                <a:gd name="T81" fmla="*/ 2147483647 h 31"/>
                <a:gd name="T82" fmla="*/ 2147483647 w 17"/>
                <a:gd name="T83" fmla="*/ 2147483647 h 31"/>
                <a:gd name="T84" fmla="*/ 2147483647 w 17"/>
                <a:gd name="T85" fmla="*/ 2147483647 h 31"/>
                <a:gd name="T86" fmla="*/ 2147483647 w 17"/>
                <a:gd name="T87" fmla="*/ 2147483647 h 31"/>
                <a:gd name="T88" fmla="*/ 2147483647 w 17"/>
                <a:gd name="T89" fmla="*/ 2147483647 h 31"/>
                <a:gd name="T90" fmla="*/ 2147483647 w 17"/>
                <a:gd name="T91" fmla="*/ 2147483647 h 31"/>
                <a:gd name="T92" fmla="*/ 2147483647 w 17"/>
                <a:gd name="T93" fmla="*/ 2147483647 h 31"/>
                <a:gd name="T94" fmla="*/ 2147483647 w 17"/>
                <a:gd name="T95" fmla="*/ 2147483647 h 31"/>
                <a:gd name="T96" fmla="*/ 2147483647 w 17"/>
                <a:gd name="T97" fmla="*/ 2147483647 h 31"/>
                <a:gd name="T98" fmla="*/ 2147483647 w 17"/>
                <a:gd name="T99" fmla="*/ 2147483647 h 31"/>
                <a:gd name="T100" fmla="*/ 2147483647 w 17"/>
                <a:gd name="T101" fmla="*/ 2147483647 h 31"/>
                <a:gd name="T102" fmla="*/ 2147483647 w 17"/>
                <a:gd name="T103" fmla="*/ 2147483647 h 31"/>
                <a:gd name="T104" fmla="*/ 2147483647 w 17"/>
                <a:gd name="T105" fmla="*/ 2147483647 h 3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"/>
                <a:gd name="T160" fmla="*/ 0 h 31"/>
                <a:gd name="T161" fmla="*/ 17 w 17"/>
                <a:gd name="T162" fmla="*/ 31 h 3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" h="31">
                  <a:moveTo>
                    <a:pt x="2" y="31"/>
                  </a:moveTo>
                  <a:lnTo>
                    <a:pt x="1" y="30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1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3" y="26"/>
                  </a:lnTo>
                  <a:lnTo>
                    <a:pt x="3" y="25"/>
                  </a:lnTo>
                  <a:lnTo>
                    <a:pt x="4" y="23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7" y="11"/>
                  </a:lnTo>
                  <a:lnTo>
                    <a:pt x="8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4" y="16"/>
                  </a:lnTo>
                  <a:lnTo>
                    <a:pt x="13" y="18"/>
                  </a:lnTo>
                  <a:lnTo>
                    <a:pt x="12" y="21"/>
                  </a:lnTo>
                  <a:lnTo>
                    <a:pt x="11" y="22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9" y="25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6" y="28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8" y="24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9" y="22"/>
                  </a:lnTo>
                  <a:lnTo>
                    <a:pt x="8" y="23"/>
                  </a:lnTo>
                  <a:lnTo>
                    <a:pt x="7" y="25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EFE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1" name="Freeform 226"/>
            <p:cNvSpPr>
              <a:spLocks/>
            </p:cNvSpPr>
            <p:nvPr/>
          </p:nvSpPr>
          <p:spPr bwMode="auto">
            <a:xfrm>
              <a:off x="3176" y="2458"/>
              <a:ext cx="505" cy="677"/>
            </a:xfrm>
            <a:custGeom>
              <a:avLst/>
              <a:gdLst>
                <a:gd name="T0" fmla="*/ 2147483647 w 106"/>
                <a:gd name="T1" fmla="*/ 2147483647 h 151"/>
                <a:gd name="T2" fmla="*/ 2147483647 w 106"/>
                <a:gd name="T3" fmla="*/ 2147483647 h 151"/>
                <a:gd name="T4" fmla="*/ 2147483647 w 106"/>
                <a:gd name="T5" fmla="*/ 2147483647 h 151"/>
                <a:gd name="T6" fmla="*/ 2147483647 w 106"/>
                <a:gd name="T7" fmla="*/ 2147483647 h 151"/>
                <a:gd name="T8" fmla="*/ 2147483647 w 106"/>
                <a:gd name="T9" fmla="*/ 2147483647 h 151"/>
                <a:gd name="T10" fmla="*/ 2147483647 w 106"/>
                <a:gd name="T11" fmla="*/ 2147483647 h 151"/>
                <a:gd name="T12" fmla="*/ 2147483647 w 106"/>
                <a:gd name="T13" fmla="*/ 2147483647 h 151"/>
                <a:gd name="T14" fmla="*/ 2147483647 w 106"/>
                <a:gd name="T15" fmla="*/ 0 h 151"/>
                <a:gd name="T16" fmla="*/ 2147483647 w 106"/>
                <a:gd name="T17" fmla="*/ 2147483647 h 151"/>
                <a:gd name="T18" fmla="*/ 2147483647 w 106"/>
                <a:gd name="T19" fmla="*/ 2147483647 h 151"/>
                <a:gd name="T20" fmla="*/ 2147483647 w 106"/>
                <a:gd name="T21" fmla="*/ 2147483647 h 151"/>
                <a:gd name="T22" fmla="*/ 2147483647 w 106"/>
                <a:gd name="T23" fmla="*/ 2147483647 h 151"/>
                <a:gd name="T24" fmla="*/ 2147483647 w 106"/>
                <a:gd name="T25" fmla="*/ 2147483647 h 151"/>
                <a:gd name="T26" fmla="*/ 2147483647 w 106"/>
                <a:gd name="T27" fmla="*/ 2147483647 h 151"/>
                <a:gd name="T28" fmla="*/ 2147483647 w 106"/>
                <a:gd name="T29" fmla="*/ 2147483647 h 151"/>
                <a:gd name="T30" fmla="*/ 2147483647 w 106"/>
                <a:gd name="T31" fmla="*/ 2147483647 h 151"/>
                <a:gd name="T32" fmla="*/ 2147483647 w 106"/>
                <a:gd name="T33" fmla="*/ 2147483647 h 151"/>
                <a:gd name="T34" fmla="*/ 2147483647 w 106"/>
                <a:gd name="T35" fmla="*/ 2147483647 h 151"/>
                <a:gd name="T36" fmla="*/ 2147483647 w 106"/>
                <a:gd name="T37" fmla="*/ 2147483647 h 151"/>
                <a:gd name="T38" fmla="*/ 2147483647 w 106"/>
                <a:gd name="T39" fmla="*/ 2147483647 h 151"/>
                <a:gd name="T40" fmla="*/ 2147483647 w 106"/>
                <a:gd name="T41" fmla="*/ 2147483647 h 151"/>
                <a:gd name="T42" fmla="*/ 2147483647 w 106"/>
                <a:gd name="T43" fmla="*/ 2147483647 h 151"/>
                <a:gd name="T44" fmla="*/ 2147483647 w 106"/>
                <a:gd name="T45" fmla="*/ 2147483647 h 151"/>
                <a:gd name="T46" fmla="*/ 2147483647 w 106"/>
                <a:gd name="T47" fmla="*/ 2147483647 h 151"/>
                <a:gd name="T48" fmla="*/ 2147483647 w 106"/>
                <a:gd name="T49" fmla="*/ 2147483647 h 151"/>
                <a:gd name="T50" fmla="*/ 2147483647 w 106"/>
                <a:gd name="T51" fmla="*/ 2147483647 h 151"/>
                <a:gd name="T52" fmla="*/ 2147483647 w 106"/>
                <a:gd name="T53" fmla="*/ 2147483647 h 151"/>
                <a:gd name="T54" fmla="*/ 2147483647 w 106"/>
                <a:gd name="T55" fmla="*/ 2147483647 h 151"/>
                <a:gd name="T56" fmla="*/ 2147483647 w 106"/>
                <a:gd name="T57" fmla="*/ 2147483647 h 151"/>
                <a:gd name="T58" fmla="*/ 2147483647 w 106"/>
                <a:gd name="T59" fmla="*/ 2147483647 h 151"/>
                <a:gd name="T60" fmla="*/ 2147483647 w 106"/>
                <a:gd name="T61" fmla="*/ 2147483647 h 151"/>
                <a:gd name="T62" fmla="*/ 2147483647 w 106"/>
                <a:gd name="T63" fmla="*/ 2147483647 h 151"/>
                <a:gd name="T64" fmla="*/ 2147483647 w 106"/>
                <a:gd name="T65" fmla="*/ 2147483647 h 151"/>
                <a:gd name="T66" fmla="*/ 2147483647 w 106"/>
                <a:gd name="T67" fmla="*/ 2147483647 h 151"/>
                <a:gd name="T68" fmla="*/ 2147483647 w 106"/>
                <a:gd name="T69" fmla="*/ 2147483647 h 151"/>
                <a:gd name="T70" fmla="*/ 2147483647 w 106"/>
                <a:gd name="T71" fmla="*/ 2147483647 h 151"/>
                <a:gd name="T72" fmla="*/ 2147483647 w 106"/>
                <a:gd name="T73" fmla="*/ 2147483647 h 151"/>
                <a:gd name="T74" fmla="*/ 2147483647 w 106"/>
                <a:gd name="T75" fmla="*/ 2147483647 h 151"/>
                <a:gd name="T76" fmla="*/ 2147483647 w 106"/>
                <a:gd name="T77" fmla="*/ 2147483647 h 151"/>
                <a:gd name="T78" fmla="*/ 2147483647 w 106"/>
                <a:gd name="T79" fmla="*/ 2147483647 h 151"/>
                <a:gd name="T80" fmla="*/ 2147483647 w 106"/>
                <a:gd name="T81" fmla="*/ 2147483647 h 151"/>
                <a:gd name="T82" fmla="*/ 2147483647 w 106"/>
                <a:gd name="T83" fmla="*/ 2147483647 h 151"/>
                <a:gd name="T84" fmla="*/ 2147483647 w 106"/>
                <a:gd name="T85" fmla="*/ 2147483647 h 151"/>
                <a:gd name="T86" fmla="*/ 2147483647 w 106"/>
                <a:gd name="T87" fmla="*/ 2147483647 h 151"/>
                <a:gd name="T88" fmla="*/ 2147483647 w 106"/>
                <a:gd name="T89" fmla="*/ 2147483647 h 151"/>
                <a:gd name="T90" fmla="*/ 2147483647 w 106"/>
                <a:gd name="T91" fmla="*/ 2147483647 h 151"/>
                <a:gd name="T92" fmla="*/ 2147483647 w 106"/>
                <a:gd name="T93" fmla="*/ 2147483647 h 151"/>
                <a:gd name="T94" fmla="*/ 2147483647 w 106"/>
                <a:gd name="T95" fmla="*/ 2147483647 h 151"/>
                <a:gd name="T96" fmla="*/ 2147483647 w 106"/>
                <a:gd name="T97" fmla="*/ 2147483647 h 151"/>
                <a:gd name="T98" fmla="*/ 2147483647 w 106"/>
                <a:gd name="T99" fmla="*/ 2147483647 h 151"/>
                <a:gd name="T100" fmla="*/ 2147483647 w 106"/>
                <a:gd name="T101" fmla="*/ 2147483647 h 151"/>
                <a:gd name="T102" fmla="*/ 2147483647 w 106"/>
                <a:gd name="T103" fmla="*/ 2147483647 h 151"/>
                <a:gd name="T104" fmla="*/ 2147483647 w 106"/>
                <a:gd name="T105" fmla="*/ 2147483647 h 151"/>
                <a:gd name="T106" fmla="*/ 2147483647 w 106"/>
                <a:gd name="T107" fmla="*/ 2147483647 h 151"/>
                <a:gd name="T108" fmla="*/ 2147483647 w 106"/>
                <a:gd name="T109" fmla="*/ 2147483647 h 151"/>
                <a:gd name="T110" fmla="*/ 2147483647 w 106"/>
                <a:gd name="T111" fmla="*/ 2147483647 h 151"/>
                <a:gd name="T112" fmla="*/ 2147483647 w 106"/>
                <a:gd name="T113" fmla="*/ 2147483647 h 151"/>
                <a:gd name="T114" fmla="*/ 2147483647 w 106"/>
                <a:gd name="T115" fmla="*/ 2147483647 h 151"/>
                <a:gd name="T116" fmla="*/ 2147483647 w 106"/>
                <a:gd name="T117" fmla="*/ 2147483647 h 151"/>
                <a:gd name="T118" fmla="*/ 2147483647 w 106"/>
                <a:gd name="T119" fmla="*/ 2147483647 h 1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6"/>
                <a:gd name="T181" fmla="*/ 0 h 151"/>
                <a:gd name="T182" fmla="*/ 106 w 106"/>
                <a:gd name="T183" fmla="*/ 151 h 1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6" h="151">
                  <a:moveTo>
                    <a:pt x="3" y="151"/>
                  </a:moveTo>
                  <a:lnTo>
                    <a:pt x="2" y="151"/>
                  </a:lnTo>
                  <a:lnTo>
                    <a:pt x="0" y="151"/>
                  </a:lnTo>
                  <a:lnTo>
                    <a:pt x="0" y="150"/>
                  </a:lnTo>
                  <a:lnTo>
                    <a:pt x="1" y="150"/>
                  </a:lnTo>
                  <a:lnTo>
                    <a:pt x="1" y="149"/>
                  </a:lnTo>
                  <a:lnTo>
                    <a:pt x="2" y="148"/>
                  </a:lnTo>
                  <a:lnTo>
                    <a:pt x="3" y="146"/>
                  </a:lnTo>
                  <a:lnTo>
                    <a:pt x="3" y="145"/>
                  </a:lnTo>
                  <a:lnTo>
                    <a:pt x="4" y="144"/>
                  </a:lnTo>
                  <a:lnTo>
                    <a:pt x="5" y="143"/>
                  </a:lnTo>
                  <a:lnTo>
                    <a:pt x="6" y="143"/>
                  </a:lnTo>
                  <a:lnTo>
                    <a:pt x="6" y="141"/>
                  </a:lnTo>
                  <a:lnTo>
                    <a:pt x="7" y="139"/>
                  </a:lnTo>
                  <a:lnTo>
                    <a:pt x="8" y="137"/>
                  </a:lnTo>
                  <a:lnTo>
                    <a:pt x="9" y="134"/>
                  </a:lnTo>
                  <a:lnTo>
                    <a:pt x="9" y="132"/>
                  </a:lnTo>
                  <a:lnTo>
                    <a:pt x="10" y="130"/>
                  </a:lnTo>
                  <a:lnTo>
                    <a:pt x="11" y="127"/>
                  </a:lnTo>
                  <a:lnTo>
                    <a:pt x="11" y="125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3" y="114"/>
                  </a:lnTo>
                  <a:lnTo>
                    <a:pt x="14" y="109"/>
                  </a:lnTo>
                  <a:lnTo>
                    <a:pt x="15" y="103"/>
                  </a:lnTo>
                  <a:lnTo>
                    <a:pt x="16" y="98"/>
                  </a:lnTo>
                  <a:lnTo>
                    <a:pt x="16" y="92"/>
                  </a:lnTo>
                  <a:lnTo>
                    <a:pt x="17" y="86"/>
                  </a:lnTo>
                  <a:lnTo>
                    <a:pt x="19" y="74"/>
                  </a:lnTo>
                  <a:lnTo>
                    <a:pt x="20" y="68"/>
                  </a:lnTo>
                  <a:lnTo>
                    <a:pt x="21" y="62"/>
                  </a:lnTo>
                  <a:lnTo>
                    <a:pt x="22" y="56"/>
                  </a:lnTo>
                  <a:lnTo>
                    <a:pt x="23" y="51"/>
                  </a:lnTo>
                  <a:lnTo>
                    <a:pt x="24" y="45"/>
                  </a:lnTo>
                  <a:lnTo>
                    <a:pt x="25" y="42"/>
                  </a:lnTo>
                  <a:lnTo>
                    <a:pt x="26" y="40"/>
                  </a:lnTo>
                  <a:lnTo>
                    <a:pt x="27" y="37"/>
                  </a:lnTo>
                  <a:lnTo>
                    <a:pt x="28" y="35"/>
                  </a:lnTo>
                  <a:lnTo>
                    <a:pt x="29" y="32"/>
                  </a:lnTo>
                  <a:lnTo>
                    <a:pt x="30" y="30"/>
                  </a:lnTo>
                  <a:lnTo>
                    <a:pt x="31" y="27"/>
                  </a:lnTo>
                  <a:lnTo>
                    <a:pt x="32" y="25"/>
                  </a:lnTo>
                  <a:lnTo>
                    <a:pt x="34" y="23"/>
                  </a:lnTo>
                  <a:lnTo>
                    <a:pt x="35" y="21"/>
                  </a:lnTo>
                  <a:lnTo>
                    <a:pt x="36" y="19"/>
                  </a:lnTo>
                  <a:lnTo>
                    <a:pt x="38" y="17"/>
                  </a:lnTo>
                  <a:lnTo>
                    <a:pt x="39" y="15"/>
                  </a:lnTo>
                  <a:lnTo>
                    <a:pt x="41" y="13"/>
                  </a:lnTo>
                  <a:lnTo>
                    <a:pt x="43" y="12"/>
                  </a:lnTo>
                  <a:lnTo>
                    <a:pt x="45" y="10"/>
                  </a:lnTo>
                  <a:lnTo>
                    <a:pt x="47" y="9"/>
                  </a:lnTo>
                  <a:lnTo>
                    <a:pt x="49" y="7"/>
                  </a:lnTo>
                  <a:lnTo>
                    <a:pt x="51" y="6"/>
                  </a:lnTo>
                  <a:lnTo>
                    <a:pt x="53" y="5"/>
                  </a:lnTo>
                  <a:lnTo>
                    <a:pt x="55" y="4"/>
                  </a:lnTo>
                  <a:lnTo>
                    <a:pt x="58" y="3"/>
                  </a:lnTo>
                  <a:lnTo>
                    <a:pt x="60" y="2"/>
                  </a:lnTo>
                  <a:lnTo>
                    <a:pt x="63" y="1"/>
                  </a:lnTo>
                  <a:lnTo>
                    <a:pt x="66" y="1"/>
                  </a:lnTo>
                  <a:lnTo>
                    <a:pt x="69" y="1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77" y="1"/>
                  </a:lnTo>
                  <a:lnTo>
                    <a:pt x="79" y="1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6" y="3"/>
                  </a:lnTo>
                  <a:lnTo>
                    <a:pt x="87" y="4"/>
                  </a:lnTo>
                  <a:lnTo>
                    <a:pt x="89" y="5"/>
                  </a:lnTo>
                  <a:lnTo>
                    <a:pt x="91" y="6"/>
                  </a:lnTo>
                  <a:lnTo>
                    <a:pt x="92" y="7"/>
                  </a:lnTo>
                  <a:lnTo>
                    <a:pt x="94" y="8"/>
                  </a:lnTo>
                  <a:lnTo>
                    <a:pt x="95" y="9"/>
                  </a:lnTo>
                  <a:lnTo>
                    <a:pt x="96" y="11"/>
                  </a:lnTo>
                  <a:lnTo>
                    <a:pt x="97" y="12"/>
                  </a:lnTo>
                  <a:lnTo>
                    <a:pt x="98" y="13"/>
                  </a:lnTo>
                  <a:lnTo>
                    <a:pt x="99" y="15"/>
                  </a:lnTo>
                  <a:lnTo>
                    <a:pt x="100" y="16"/>
                  </a:lnTo>
                  <a:lnTo>
                    <a:pt x="101" y="18"/>
                  </a:lnTo>
                  <a:lnTo>
                    <a:pt x="102" y="20"/>
                  </a:lnTo>
                  <a:lnTo>
                    <a:pt x="103" y="22"/>
                  </a:lnTo>
                  <a:lnTo>
                    <a:pt x="103" y="23"/>
                  </a:lnTo>
                  <a:lnTo>
                    <a:pt x="104" y="25"/>
                  </a:lnTo>
                  <a:lnTo>
                    <a:pt x="104" y="27"/>
                  </a:lnTo>
                  <a:lnTo>
                    <a:pt x="104" y="29"/>
                  </a:lnTo>
                  <a:lnTo>
                    <a:pt x="105" y="31"/>
                  </a:lnTo>
                  <a:lnTo>
                    <a:pt x="105" y="33"/>
                  </a:lnTo>
                  <a:lnTo>
                    <a:pt x="105" y="35"/>
                  </a:lnTo>
                  <a:lnTo>
                    <a:pt x="106" y="39"/>
                  </a:lnTo>
                  <a:lnTo>
                    <a:pt x="106" y="44"/>
                  </a:lnTo>
                  <a:lnTo>
                    <a:pt x="106" y="48"/>
                  </a:lnTo>
                  <a:lnTo>
                    <a:pt x="105" y="51"/>
                  </a:lnTo>
                  <a:lnTo>
                    <a:pt x="105" y="54"/>
                  </a:lnTo>
                  <a:lnTo>
                    <a:pt x="104" y="57"/>
                  </a:lnTo>
                  <a:lnTo>
                    <a:pt x="103" y="60"/>
                  </a:lnTo>
                  <a:lnTo>
                    <a:pt x="103" y="62"/>
                  </a:lnTo>
                  <a:lnTo>
                    <a:pt x="101" y="65"/>
                  </a:lnTo>
                  <a:lnTo>
                    <a:pt x="100" y="68"/>
                  </a:lnTo>
                  <a:lnTo>
                    <a:pt x="99" y="70"/>
                  </a:lnTo>
                  <a:lnTo>
                    <a:pt x="98" y="73"/>
                  </a:lnTo>
                  <a:lnTo>
                    <a:pt x="97" y="75"/>
                  </a:lnTo>
                  <a:lnTo>
                    <a:pt x="95" y="78"/>
                  </a:lnTo>
                  <a:lnTo>
                    <a:pt x="94" y="80"/>
                  </a:lnTo>
                  <a:lnTo>
                    <a:pt x="91" y="85"/>
                  </a:lnTo>
                  <a:lnTo>
                    <a:pt x="87" y="90"/>
                  </a:lnTo>
                  <a:lnTo>
                    <a:pt x="85" y="93"/>
                  </a:lnTo>
                  <a:lnTo>
                    <a:pt x="82" y="95"/>
                  </a:lnTo>
                  <a:lnTo>
                    <a:pt x="79" y="98"/>
                  </a:lnTo>
                  <a:lnTo>
                    <a:pt x="76" y="100"/>
                  </a:lnTo>
                  <a:lnTo>
                    <a:pt x="74" y="102"/>
                  </a:lnTo>
                  <a:lnTo>
                    <a:pt x="71" y="104"/>
                  </a:lnTo>
                  <a:lnTo>
                    <a:pt x="68" y="106"/>
                  </a:lnTo>
                  <a:lnTo>
                    <a:pt x="65" y="108"/>
                  </a:lnTo>
                  <a:lnTo>
                    <a:pt x="59" y="112"/>
                  </a:lnTo>
                  <a:lnTo>
                    <a:pt x="53" y="115"/>
                  </a:lnTo>
                  <a:lnTo>
                    <a:pt x="50" y="117"/>
                  </a:lnTo>
                  <a:lnTo>
                    <a:pt x="47" y="119"/>
                  </a:lnTo>
                  <a:lnTo>
                    <a:pt x="44" y="121"/>
                  </a:lnTo>
                  <a:lnTo>
                    <a:pt x="41" y="123"/>
                  </a:lnTo>
                  <a:lnTo>
                    <a:pt x="41" y="124"/>
                  </a:lnTo>
                  <a:lnTo>
                    <a:pt x="40" y="125"/>
                  </a:lnTo>
                  <a:lnTo>
                    <a:pt x="39" y="125"/>
                  </a:lnTo>
                  <a:lnTo>
                    <a:pt x="38" y="127"/>
                  </a:lnTo>
                  <a:lnTo>
                    <a:pt x="37" y="128"/>
                  </a:lnTo>
                  <a:lnTo>
                    <a:pt x="37" y="129"/>
                  </a:lnTo>
                  <a:lnTo>
                    <a:pt x="37" y="130"/>
                  </a:lnTo>
                  <a:lnTo>
                    <a:pt x="38" y="130"/>
                  </a:lnTo>
                  <a:lnTo>
                    <a:pt x="39" y="130"/>
                  </a:lnTo>
                  <a:lnTo>
                    <a:pt x="40" y="129"/>
                  </a:lnTo>
                  <a:lnTo>
                    <a:pt x="41" y="128"/>
                  </a:lnTo>
                  <a:lnTo>
                    <a:pt x="42" y="128"/>
                  </a:lnTo>
                  <a:lnTo>
                    <a:pt x="43" y="127"/>
                  </a:lnTo>
                  <a:lnTo>
                    <a:pt x="43" y="126"/>
                  </a:lnTo>
                  <a:lnTo>
                    <a:pt x="45" y="126"/>
                  </a:lnTo>
                  <a:lnTo>
                    <a:pt x="46" y="125"/>
                  </a:lnTo>
                  <a:lnTo>
                    <a:pt x="47" y="124"/>
                  </a:lnTo>
                  <a:lnTo>
                    <a:pt x="50" y="123"/>
                  </a:lnTo>
                  <a:lnTo>
                    <a:pt x="52" y="122"/>
                  </a:lnTo>
                  <a:lnTo>
                    <a:pt x="55" y="121"/>
                  </a:lnTo>
                  <a:lnTo>
                    <a:pt x="57" y="121"/>
                  </a:lnTo>
                  <a:lnTo>
                    <a:pt x="58" y="120"/>
                  </a:lnTo>
                  <a:lnTo>
                    <a:pt x="59" y="120"/>
                  </a:lnTo>
                  <a:lnTo>
                    <a:pt x="61" y="120"/>
                  </a:lnTo>
                  <a:lnTo>
                    <a:pt x="62" y="120"/>
                  </a:lnTo>
                  <a:lnTo>
                    <a:pt x="63" y="120"/>
                  </a:lnTo>
                  <a:lnTo>
                    <a:pt x="65" y="120"/>
                  </a:lnTo>
                  <a:lnTo>
                    <a:pt x="66" y="121"/>
                  </a:lnTo>
                  <a:lnTo>
                    <a:pt x="67" y="121"/>
                  </a:lnTo>
                  <a:lnTo>
                    <a:pt x="68" y="122"/>
                  </a:lnTo>
                  <a:lnTo>
                    <a:pt x="69" y="122"/>
                  </a:lnTo>
                  <a:lnTo>
                    <a:pt x="70" y="123"/>
                  </a:lnTo>
                  <a:lnTo>
                    <a:pt x="70" y="124"/>
                  </a:lnTo>
                  <a:lnTo>
                    <a:pt x="71" y="125"/>
                  </a:lnTo>
                  <a:lnTo>
                    <a:pt x="72" y="126"/>
                  </a:lnTo>
                  <a:lnTo>
                    <a:pt x="72" y="127"/>
                  </a:lnTo>
                  <a:lnTo>
                    <a:pt x="72" y="129"/>
                  </a:lnTo>
                  <a:lnTo>
                    <a:pt x="73" y="130"/>
                  </a:lnTo>
                  <a:lnTo>
                    <a:pt x="72" y="132"/>
                  </a:lnTo>
                  <a:lnTo>
                    <a:pt x="72" y="133"/>
                  </a:lnTo>
                  <a:lnTo>
                    <a:pt x="71" y="134"/>
                  </a:lnTo>
                  <a:lnTo>
                    <a:pt x="70" y="135"/>
                  </a:lnTo>
                  <a:lnTo>
                    <a:pt x="70" y="136"/>
                  </a:lnTo>
                  <a:lnTo>
                    <a:pt x="69" y="137"/>
                  </a:lnTo>
                  <a:lnTo>
                    <a:pt x="68" y="138"/>
                  </a:lnTo>
                  <a:lnTo>
                    <a:pt x="67" y="139"/>
                  </a:lnTo>
                  <a:lnTo>
                    <a:pt x="66" y="139"/>
                  </a:lnTo>
                  <a:lnTo>
                    <a:pt x="65" y="140"/>
                  </a:lnTo>
                  <a:lnTo>
                    <a:pt x="64" y="140"/>
                  </a:lnTo>
                  <a:lnTo>
                    <a:pt x="63" y="140"/>
                  </a:lnTo>
                  <a:lnTo>
                    <a:pt x="60" y="141"/>
                  </a:lnTo>
                  <a:lnTo>
                    <a:pt x="58" y="141"/>
                  </a:lnTo>
                  <a:lnTo>
                    <a:pt x="56" y="141"/>
                  </a:lnTo>
                  <a:lnTo>
                    <a:pt x="53" y="141"/>
                  </a:lnTo>
                  <a:lnTo>
                    <a:pt x="51" y="141"/>
                  </a:lnTo>
                  <a:lnTo>
                    <a:pt x="49" y="141"/>
                  </a:lnTo>
                  <a:lnTo>
                    <a:pt x="48" y="142"/>
                  </a:lnTo>
                  <a:lnTo>
                    <a:pt x="47" y="142"/>
                  </a:lnTo>
                  <a:lnTo>
                    <a:pt x="46" y="142"/>
                  </a:lnTo>
                  <a:lnTo>
                    <a:pt x="45" y="143"/>
                  </a:lnTo>
                  <a:lnTo>
                    <a:pt x="44" y="143"/>
                  </a:lnTo>
                  <a:lnTo>
                    <a:pt x="43" y="144"/>
                  </a:lnTo>
                  <a:lnTo>
                    <a:pt x="42" y="145"/>
                  </a:lnTo>
                  <a:lnTo>
                    <a:pt x="41" y="145"/>
                  </a:lnTo>
                  <a:lnTo>
                    <a:pt x="40" y="145"/>
                  </a:lnTo>
                  <a:lnTo>
                    <a:pt x="39" y="145"/>
                  </a:lnTo>
                  <a:lnTo>
                    <a:pt x="38" y="145"/>
                  </a:lnTo>
                  <a:lnTo>
                    <a:pt x="37" y="145"/>
                  </a:lnTo>
                  <a:lnTo>
                    <a:pt x="36" y="145"/>
                  </a:lnTo>
                  <a:lnTo>
                    <a:pt x="36" y="144"/>
                  </a:lnTo>
                  <a:lnTo>
                    <a:pt x="37" y="144"/>
                  </a:lnTo>
                  <a:lnTo>
                    <a:pt x="38" y="143"/>
                  </a:lnTo>
                  <a:lnTo>
                    <a:pt x="39" y="143"/>
                  </a:lnTo>
                  <a:lnTo>
                    <a:pt x="40" y="142"/>
                  </a:lnTo>
                  <a:lnTo>
                    <a:pt x="42" y="141"/>
                  </a:lnTo>
                  <a:lnTo>
                    <a:pt x="44" y="140"/>
                  </a:lnTo>
                  <a:lnTo>
                    <a:pt x="45" y="139"/>
                  </a:lnTo>
                  <a:lnTo>
                    <a:pt x="45" y="138"/>
                  </a:lnTo>
                  <a:lnTo>
                    <a:pt x="46" y="138"/>
                  </a:lnTo>
                  <a:lnTo>
                    <a:pt x="46" y="137"/>
                  </a:lnTo>
                  <a:lnTo>
                    <a:pt x="47" y="137"/>
                  </a:lnTo>
                  <a:lnTo>
                    <a:pt x="47" y="136"/>
                  </a:lnTo>
                  <a:lnTo>
                    <a:pt x="46" y="136"/>
                  </a:lnTo>
                  <a:lnTo>
                    <a:pt x="45" y="137"/>
                  </a:lnTo>
                  <a:lnTo>
                    <a:pt x="45" y="138"/>
                  </a:lnTo>
                  <a:lnTo>
                    <a:pt x="44" y="139"/>
                  </a:lnTo>
                  <a:lnTo>
                    <a:pt x="42" y="140"/>
                  </a:lnTo>
                  <a:lnTo>
                    <a:pt x="40" y="141"/>
                  </a:lnTo>
                  <a:lnTo>
                    <a:pt x="37" y="143"/>
                  </a:lnTo>
                  <a:lnTo>
                    <a:pt x="36" y="143"/>
                  </a:lnTo>
                  <a:lnTo>
                    <a:pt x="35" y="144"/>
                  </a:lnTo>
                  <a:lnTo>
                    <a:pt x="34" y="144"/>
                  </a:lnTo>
                  <a:lnTo>
                    <a:pt x="33" y="144"/>
                  </a:lnTo>
                  <a:lnTo>
                    <a:pt x="32" y="145"/>
                  </a:lnTo>
                  <a:lnTo>
                    <a:pt x="31" y="145"/>
                  </a:lnTo>
                  <a:lnTo>
                    <a:pt x="31" y="144"/>
                  </a:lnTo>
                  <a:lnTo>
                    <a:pt x="33" y="143"/>
                  </a:lnTo>
                  <a:lnTo>
                    <a:pt x="34" y="143"/>
                  </a:lnTo>
                  <a:lnTo>
                    <a:pt x="36" y="142"/>
                  </a:lnTo>
                  <a:lnTo>
                    <a:pt x="37" y="141"/>
                  </a:lnTo>
                  <a:lnTo>
                    <a:pt x="40" y="139"/>
                  </a:lnTo>
                  <a:lnTo>
                    <a:pt x="42" y="136"/>
                  </a:lnTo>
                  <a:lnTo>
                    <a:pt x="41" y="137"/>
                  </a:lnTo>
                  <a:lnTo>
                    <a:pt x="40" y="138"/>
                  </a:lnTo>
                  <a:lnTo>
                    <a:pt x="39" y="138"/>
                  </a:lnTo>
                  <a:lnTo>
                    <a:pt x="38" y="139"/>
                  </a:lnTo>
                  <a:lnTo>
                    <a:pt x="36" y="141"/>
                  </a:lnTo>
                  <a:lnTo>
                    <a:pt x="35" y="141"/>
                  </a:lnTo>
                  <a:lnTo>
                    <a:pt x="34" y="142"/>
                  </a:lnTo>
                  <a:lnTo>
                    <a:pt x="33" y="142"/>
                  </a:lnTo>
                  <a:lnTo>
                    <a:pt x="32" y="143"/>
                  </a:lnTo>
                  <a:lnTo>
                    <a:pt x="31" y="143"/>
                  </a:lnTo>
                  <a:lnTo>
                    <a:pt x="30" y="143"/>
                  </a:lnTo>
                  <a:lnTo>
                    <a:pt x="32" y="142"/>
                  </a:lnTo>
                  <a:lnTo>
                    <a:pt x="34" y="141"/>
                  </a:lnTo>
                  <a:lnTo>
                    <a:pt x="36" y="139"/>
                  </a:lnTo>
                  <a:lnTo>
                    <a:pt x="38" y="137"/>
                  </a:lnTo>
                  <a:lnTo>
                    <a:pt x="37" y="138"/>
                  </a:lnTo>
                  <a:lnTo>
                    <a:pt x="36" y="139"/>
                  </a:lnTo>
                  <a:lnTo>
                    <a:pt x="34" y="140"/>
                  </a:lnTo>
                  <a:lnTo>
                    <a:pt x="32" y="141"/>
                  </a:lnTo>
                  <a:lnTo>
                    <a:pt x="31" y="142"/>
                  </a:lnTo>
                  <a:lnTo>
                    <a:pt x="30" y="142"/>
                  </a:lnTo>
                  <a:lnTo>
                    <a:pt x="29" y="143"/>
                  </a:lnTo>
                  <a:lnTo>
                    <a:pt x="29" y="142"/>
                  </a:lnTo>
                  <a:lnTo>
                    <a:pt x="30" y="142"/>
                  </a:lnTo>
                  <a:lnTo>
                    <a:pt x="30" y="141"/>
                  </a:lnTo>
                  <a:lnTo>
                    <a:pt x="31" y="140"/>
                  </a:lnTo>
                  <a:lnTo>
                    <a:pt x="32" y="140"/>
                  </a:lnTo>
                  <a:lnTo>
                    <a:pt x="33" y="139"/>
                  </a:lnTo>
                  <a:lnTo>
                    <a:pt x="34" y="138"/>
                  </a:lnTo>
                  <a:lnTo>
                    <a:pt x="34" y="137"/>
                  </a:lnTo>
                  <a:lnTo>
                    <a:pt x="35" y="137"/>
                  </a:lnTo>
                  <a:lnTo>
                    <a:pt x="35" y="136"/>
                  </a:lnTo>
                  <a:lnTo>
                    <a:pt x="34" y="137"/>
                  </a:lnTo>
                  <a:lnTo>
                    <a:pt x="33" y="138"/>
                  </a:lnTo>
                  <a:lnTo>
                    <a:pt x="32" y="139"/>
                  </a:lnTo>
                  <a:lnTo>
                    <a:pt x="30" y="140"/>
                  </a:lnTo>
                  <a:lnTo>
                    <a:pt x="29" y="141"/>
                  </a:lnTo>
                  <a:lnTo>
                    <a:pt x="28" y="142"/>
                  </a:lnTo>
                  <a:lnTo>
                    <a:pt x="27" y="142"/>
                  </a:lnTo>
                  <a:lnTo>
                    <a:pt x="26" y="143"/>
                  </a:lnTo>
                  <a:lnTo>
                    <a:pt x="26" y="142"/>
                  </a:lnTo>
                  <a:lnTo>
                    <a:pt x="27" y="141"/>
                  </a:lnTo>
                  <a:lnTo>
                    <a:pt x="28" y="141"/>
                  </a:lnTo>
                  <a:lnTo>
                    <a:pt x="29" y="140"/>
                  </a:lnTo>
                  <a:lnTo>
                    <a:pt x="30" y="139"/>
                  </a:lnTo>
                  <a:lnTo>
                    <a:pt x="30" y="138"/>
                  </a:lnTo>
                  <a:lnTo>
                    <a:pt x="30" y="137"/>
                  </a:lnTo>
                  <a:lnTo>
                    <a:pt x="31" y="137"/>
                  </a:lnTo>
                  <a:lnTo>
                    <a:pt x="31" y="136"/>
                  </a:lnTo>
                  <a:lnTo>
                    <a:pt x="30" y="138"/>
                  </a:lnTo>
                  <a:lnTo>
                    <a:pt x="29" y="139"/>
                  </a:lnTo>
                  <a:lnTo>
                    <a:pt x="28" y="140"/>
                  </a:lnTo>
                  <a:lnTo>
                    <a:pt x="27" y="141"/>
                  </a:lnTo>
                  <a:lnTo>
                    <a:pt x="25" y="142"/>
                  </a:lnTo>
                  <a:lnTo>
                    <a:pt x="24" y="142"/>
                  </a:lnTo>
                  <a:lnTo>
                    <a:pt x="23" y="143"/>
                  </a:lnTo>
                  <a:lnTo>
                    <a:pt x="22" y="144"/>
                  </a:lnTo>
                  <a:lnTo>
                    <a:pt x="21" y="143"/>
                  </a:lnTo>
                  <a:lnTo>
                    <a:pt x="22" y="143"/>
                  </a:lnTo>
                  <a:lnTo>
                    <a:pt x="23" y="142"/>
                  </a:lnTo>
                  <a:lnTo>
                    <a:pt x="24" y="141"/>
                  </a:lnTo>
                  <a:lnTo>
                    <a:pt x="25" y="140"/>
                  </a:lnTo>
                  <a:lnTo>
                    <a:pt x="25" y="139"/>
                  </a:lnTo>
                  <a:lnTo>
                    <a:pt x="26" y="138"/>
                  </a:lnTo>
                  <a:lnTo>
                    <a:pt x="26" y="137"/>
                  </a:lnTo>
                  <a:lnTo>
                    <a:pt x="25" y="138"/>
                  </a:lnTo>
                  <a:lnTo>
                    <a:pt x="24" y="139"/>
                  </a:lnTo>
                  <a:lnTo>
                    <a:pt x="23" y="140"/>
                  </a:lnTo>
                  <a:lnTo>
                    <a:pt x="22" y="141"/>
                  </a:lnTo>
                  <a:lnTo>
                    <a:pt x="21" y="142"/>
                  </a:lnTo>
                  <a:lnTo>
                    <a:pt x="21" y="143"/>
                  </a:lnTo>
                  <a:lnTo>
                    <a:pt x="20" y="143"/>
                  </a:lnTo>
                  <a:lnTo>
                    <a:pt x="20" y="142"/>
                  </a:lnTo>
                  <a:lnTo>
                    <a:pt x="21" y="141"/>
                  </a:lnTo>
                  <a:lnTo>
                    <a:pt x="22" y="140"/>
                  </a:lnTo>
                  <a:lnTo>
                    <a:pt x="22" y="139"/>
                  </a:lnTo>
                  <a:lnTo>
                    <a:pt x="22" y="138"/>
                  </a:lnTo>
                  <a:lnTo>
                    <a:pt x="23" y="137"/>
                  </a:lnTo>
                  <a:lnTo>
                    <a:pt x="24" y="136"/>
                  </a:lnTo>
                  <a:lnTo>
                    <a:pt x="23" y="136"/>
                  </a:lnTo>
                  <a:lnTo>
                    <a:pt x="23" y="137"/>
                  </a:lnTo>
                  <a:lnTo>
                    <a:pt x="22" y="138"/>
                  </a:lnTo>
                  <a:lnTo>
                    <a:pt x="21" y="139"/>
                  </a:lnTo>
                  <a:lnTo>
                    <a:pt x="21" y="140"/>
                  </a:lnTo>
                  <a:lnTo>
                    <a:pt x="20" y="141"/>
                  </a:lnTo>
                  <a:lnTo>
                    <a:pt x="19" y="142"/>
                  </a:lnTo>
                  <a:lnTo>
                    <a:pt x="18" y="143"/>
                  </a:lnTo>
                  <a:lnTo>
                    <a:pt x="17" y="145"/>
                  </a:lnTo>
                  <a:lnTo>
                    <a:pt x="15" y="146"/>
                  </a:lnTo>
                  <a:lnTo>
                    <a:pt x="13" y="147"/>
                  </a:lnTo>
                  <a:lnTo>
                    <a:pt x="12" y="148"/>
                  </a:lnTo>
                  <a:lnTo>
                    <a:pt x="11" y="148"/>
                  </a:lnTo>
                  <a:lnTo>
                    <a:pt x="11" y="147"/>
                  </a:lnTo>
                  <a:lnTo>
                    <a:pt x="12" y="147"/>
                  </a:lnTo>
                  <a:lnTo>
                    <a:pt x="13" y="147"/>
                  </a:lnTo>
                  <a:lnTo>
                    <a:pt x="13" y="146"/>
                  </a:lnTo>
                  <a:lnTo>
                    <a:pt x="14" y="145"/>
                  </a:lnTo>
                  <a:lnTo>
                    <a:pt x="15" y="144"/>
                  </a:lnTo>
                  <a:lnTo>
                    <a:pt x="16" y="143"/>
                  </a:lnTo>
                  <a:lnTo>
                    <a:pt x="17" y="141"/>
                  </a:lnTo>
                  <a:lnTo>
                    <a:pt x="19" y="139"/>
                  </a:lnTo>
                  <a:lnTo>
                    <a:pt x="19" y="138"/>
                  </a:lnTo>
                  <a:lnTo>
                    <a:pt x="20" y="137"/>
                  </a:lnTo>
                  <a:lnTo>
                    <a:pt x="20" y="136"/>
                  </a:lnTo>
                  <a:lnTo>
                    <a:pt x="21" y="135"/>
                  </a:lnTo>
                  <a:lnTo>
                    <a:pt x="20" y="135"/>
                  </a:lnTo>
                  <a:lnTo>
                    <a:pt x="19" y="137"/>
                  </a:lnTo>
                  <a:lnTo>
                    <a:pt x="18" y="139"/>
                  </a:lnTo>
                  <a:lnTo>
                    <a:pt x="17" y="141"/>
                  </a:lnTo>
                  <a:lnTo>
                    <a:pt x="15" y="143"/>
                  </a:lnTo>
                  <a:lnTo>
                    <a:pt x="15" y="142"/>
                  </a:lnTo>
                  <a:lnTo>
                    <a:pt x="15" y="141"/>
                  </a:lnTo>
                  <a:lnTo>
                    <a:pt x="16" y="140"/>
                  </a:lnTo>
                  <a:lnTo>
                    <a:pt x="17" y="138"/>
                  </a:lnTo>
                  <a:lnTo>
                    <a:pt x="17" y="137"/>
                  </a:lnTo>
                  <a:lnTo>
                    <a:pt x="18" y="136"/>
                  </a:lnTo>
                  <a:lnTo>
                    <a:pt x="18" y="135"/>
                  </a:lnTo>
                  <a:lnTo>
                    <a:pt x="18" y="134"/>
                  </a:lnTo>
                  <a:lnTo>
                    <a:pt x="17" y="135"/>
                  </a:lnTo>
                  <a:lnTo>
                    <a:pt x="17" y="136"/>
                  </a:lnTo>
                  <a:lnTo>
                    <a:pt x="16" y="138"/>
                  </a:lnTo>
                  <a:lnTo>
                    <a:pt x="15" y="140"/>
                  </a:lnTo>
                  <a:lnTo>
                    <a:pt x="14" y="142"/>
                  </a:lnTo>
                  <a:lnTo>
                    <a:pt x="13" y="144"/>
                  </a:lnTo>
                  <a:lnTo>
                    <a:pt x="12" y="145"/>
                  </a:lnTo>
                  <a:lnTo>
                    <a:pt x="12" y="146"/>
                  </a:lnTo>
                  <a:lnTo>
                    <a:pt x="11" y="147"/>
                  </a:lnTo>
                  <a:lnTo>
                    <a:pt x="10" y="148"/>
                  </a:lnTo>
                  <a:lnTo>
                    <a:pt x="9" y="149"/>
                  </a:lnTo>
                  <a:lnTo>
                    <a:pt x="8" y="149"/>
                  </a:lnTo>
                  <a:lnTo>
                    <a:pt x="9" y="148"/>
                  </a:lnTo>
                  <a:lnTo>
                    <a:pt x="9" y="147"/>
                  </a:lnTo>
                  <a:lnTo>
                    <a:pt x="9" y="146"/>
                  </a:lnTo>
                  <a:lnTo>
                    <a:pt x="10" y="144"/>
                  </a:lnTo>
                  <a:lnTo>
                    <a:pt x="11" y="142"/>
                  </a:lnTo>
                  <a:lnTo>
                    <a:pt x="13" y="140"/>
                  </a:lnTo>
                  <a:lnTo>
                    <a:pt x="13" y="139"/>
                  </a:lnTo>
                  <a:lnTo>
                    <a:pt x="13" y="138"/>
                  </a:lnTo>
                  <a:lnTo>
                    <a:pt x="14" y="137"/>
                  </a:lnTo>
                  <a:lnTo>
                    <a:pt x="14" y="136"/>
                  </a:lnTo>
                  <a:lnTo>
                    <a:pt x="14" y="135"/>
                  </a:lnTo>
                  <a:lnTo>
                    <a:pt x="13" y="135"/>
                  </a:lnTo>
                  <a:lnTo>
                    <a:pt x="13" y="136"/>
                  </a:lnTo>
                  <a:lnTo>
                    <a:pt x="12" y="137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1" y="141"/>
                  </a:lnTo>
                  <a:lnTo>
                    <a:pt x="11" y="142"/>
                  </a:lnTo>
                  <a:lnTo>
                    <a:pt x="10" y="145"/>
                  </a:lnTo>
                  <a:lnTo>
                    <a:pt x="9" y="146"/>
                  </a:lnTo>
                  <a:lnTo>
                    <a:pt x="8" y="148"/>
                  </a:lnTo>
                  <a:lnTo>
                    <a:pt x="8" y="149"/>
                  </a:lnTo>
                  <a:lnTo>
                    <a:pt x="7" y="150"/>
                  </a:lnTo>
                  <a:lnTo>
                    <a:pt x="6" y="150"/>
                  </a:lnTo>
                  <a:lnTo>
                    <a:pt x="6" y="151"/>
                  </a:lnTo>
                  <a:lnTo>
                    <a:pt x="5" y="151"/>
                  </a:lnTo>
                  <a:lnTo>
                    <a:pt x="5" y="150"/>
                  </a:lnTo>
                  <a:lnTo>
                    <a:pt x="5" y="149"/>
                  </a:lnTo>
                  <a:lnTo>
                    <a:pt x="6" y="148"/>
                  </a:lnTo>
                  <a:lnTo>
                    <a:pt x="6" y="147"/>
                  </a:lnTo>
                  <a:lnTo>
                    <a:pt x="7" y="146"/>
                  </a:lnTo>
                  <a:lnTo>
                    <a:pt x="7" y="145"/>
                  </a:lnTo>
                  <a:lnTo>
                    <a:pt x="8" y="143"/>
                  </a:lnTo>
                  <a:lnTo>
                    <a:pt x="10" y="140"/>
                  </a:lnTo>
                  <a:lnTo>
                    <a:pt x="10" y="139"/>
                  </a:lnTo>
                  <a:lnTo>
                    <a:pt x="11" y="138"/>
                  </a:lnTo>
                  <a:lnTo>
                    <a:pt x="11" y="137"/>
                  </a:lnTo>
                  <a:lnTo>
                    <a:pt x="12" y="136"/>
                  </a:lnTo>
                  <a:lnTo>
                    <a:pt x="12" y="135"/>
                  </a:lnTo>
                  <a:lnTo>
                    <a:pt x="13" y="134"/>
                  </a:lnTo>
                  <a:lnTo>
                    <a:pt x="12" y="134"/>
                  </a:lnTo>
                  <a:lnTo>
                    <a:pt x="13" y="131"/>
                  </a:lnTo>
                  <a:lnTo>
                    <a:pt x="12" y="131"/>
                  </a:lnTo>
                  <a:lnTo>
                    <a:pt x="12" y="132"/>
                  </a:lnTo>
                  <a:lnTo>
                    <a:pt x="12" y="133"/>
                  </a:lnTo>
                  <a:lnTo>
                    <a:pt x="11" y="134"/>
                  </a:lnTo>
                  <a:lnTo>
                    <a:pt x="11" y="135"/>
                  </a:lnTo>
                  <a:lnTo>
                    <a:pt x="10" y="137"/>
                  </a:lnTo>
                  <a:lnTo>
                    <a:pt x="10" y="138"/>
                  </a:lnTo>
                  <a:lnTo>
                    <a:pt x="8" y="142"/>
                  </a:lnTo>
                  <a:lnTo>
                    <a:pt x="8" y="144"/>
                  </a:lnTo>
                  <a:lnTo>
                    <a:pt x="7" y="146"/>
                  </a:lnTo>
                  <a:lnTo>
                    <a:pt x="6" y="148"/>
                  </a:lnTo>
                  <a:lnTo>
                    <a:pt x="5" y="150"/>
                  </a:lnTo>
                  <a:lnTo>
                    <a:pt x="4" y="151"/>
                  </a:lnTo>
                  <a:lnTo>
                    <a:pt x="3" y="151"/>
                  </a:lnTo>
                  <a:close/>
                </a:path>
              </a:pathLst>
            </a:custGeom>
            <a:solidFill>
              <a:srgbClr val="EFE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2" name="Freeform 227"/>
            <p:cNvSpPr>
              <a:spLocks/>
            </p:cNvSpPr>
            <p:nvPr/>
          </p:nvSpPr>
          <p:spPr bwMode="auto">
            <a:xfrm>
              <a:off x="3153" y="3077"/>
              <a:ext cx="33" cy="51"/>
            </a:xfrm>
            <a:custGeom>
              <a:avLst/>
              <a:gdLst>
                <a:gd name="T0" fmla="*/ 0 w 7"/>
                <a:gd name="T1" fmla="*/ 2147483647 h 11"/>
                <a:gd name="T2" fmla="*/ 2147483647 w 7"/>
                <a:gd name="T3" fmla="*/ 2147483647 h 11"/>
                <a:gd name="T4" fmla="*/ 2147483647 w 7"/>
                <a:gd name="T5" fmla="*/ 2147483647 h 11"/>
                <a:gd name="T6" fmla="*/ 2147483647 w 7"/>
                <a:gd name="T7" fmla="*/ 2147483647 h 11"/>
                <a:gd name="T8" fmla="*/ 2147483647 w 7"/>
                <a:gd name="T9" fmla="*/ 2147483647 h 11"/>
                <a:gd name="T10" fmla="*/ 2147483647 w 7"/>
                <a:gd name="T11" fmla="*/ 2147483647 h 11"/>
                <a:gd name="T12" fmla="*/ 2147483647 w 7"/>
                <a:gd name="T13" fmla="*/ 2147483647 h 11"/>
                <a:gd name="T14" fmla="*/ 2147483647 w 7"/>
                <a:gd name="T15" fmla="*/ 0 h 11"/>
                <a:gd name="T16" fmla="*/ 2147483647 w 7"/>
                <a:gd name="T17" fmla="*/ 2147483647 h 11"/>
                <a:gd name="T18" fmla="*/ 2147483647 w 7"/>
                <a:gd name="T19" fmla="*/ 2147483647 h 11"/>
                <a:gd name="T20" fmla="*/ 2147483647 w 7"/>
                <a:gd name="T21" fmla="*/ 2147483647 h 11"/>
                <a:gd name="T22" fmla="*/ 2147483647 w 7"/>
                <a:gd name="T23" fmla="*/ 2147483647 h 11"/>
                <a:gd name="T24" fmla="*/ 2147483647 w 7"/>
                <a:gd name="T25" fmla="*/ 2147483647 h 11"/>
                <a:gd name="T26" fmla="*/ 2147483647 w 7"/>
                <a:gd name="T27" fmla="*/ 2147483647 h 11"/>
                <a:gd name="T28" fmla="*/ 2147483647 w 7"/>
                <a:gd name="T29" fmla="*/ 2147483647 h 11"/>
                <a:gd name="T30" fmla="*/ 2147483647 w 7"/>
                <a:gd name="T31" fmla="*/ 2147483647 h 11"/>
                <a:gd name="T32" fmla="*/ 2147483647 w 7"/>
                <a:gd name="T33" fmla="*/ 2147483647 h 11"/>
                <a:gd name="T34" fmla="*/ 2147483647 w 7"/>
                <a:gd name="T35" fmla="*/ 2147483647 h 11"/>
                <a:gd name="T36" fmla="*/ 2147483647 w 7"/>
                <a:gd name="T37" fmla="*/ 2147483647 h 11"/>
                <a:gd name="T38" fmla="*/ 2147483647 w 7"/>
                <a:gd name="T39" fmla="*/ 2147483647 h 11"/>
                <a:gd name="T40" fmla="*/ 2147483647 w 7"/>
                <a:gd name="T41" fmla="*/ 2147483647 h 11"/>
                <a:gd name="T42" fmla="*/ 0 w 7"/>
                <a:gd name="T43" fmla="*/ 2147483647 h 11"/>
                <a:gd name="T44" fmla="*/ 0 w 7"/>
                <a:gd name="T45" fmla="*/ 2147483647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"/>
                <a:gd name="T70" fmla="*/ 0 h 11"/>
                <a:gd name="T71" fmla="*/ 7 w 7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" h="11">
                  <a:moveTo>
                    <a:pt x="0" y="11"/>
                  </a:moveTo>
                  <a:lnTo>
                    <a:pt x="1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3" y="6"/>
                  </a:lnTo>
                  <a:lnTo>
                    <a:pt x="5" y="3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23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3" name="Freeform 228"/>
            <p:cNvSpPr>
              <a:spLocks/>
            </p:cNvSpPr>
            <p:nvPr/>
          </p:nvSpPr>
          <p:spPr bwMode="auto">
            <a:xfrm>
              <a:off x="3258" y="3101"/>
              <a:ext cx="62" cy="12"/>
            </a:xfrm>
            <a:custGeom>
              <a:avLst/>
              <a:gdLst>
                <a:gd name="T0" fmla="*/ 0 w 13"/>
                <a:gd name="T1" fmla="*/ 2147483647 h 3"/>
                <a:gd name="T2" fmla="*/ 0 w 13"/>
                <a:gd name="T3" fmla="*/ 2147483647 h 3"/>
                <a:gd name="T4" fmla="*/ 0 w 13"/>
                <a:gd name="T5" fmla="*/ 2147483647 h 3"/>
                <a:gd name="T6" fmla="*/ 2147483647 w 13"/>
                <a:gd name="T7" fmla="*/ 2147483647 h 3"/>
                <a:gd name="T8" fmla="*/ 2147483647 w 13"/>
                <a:gd name="T9" fmla="*/ 2147483647 h 3"/>
                <a:gd name="T10" fmla="*/ 2147483647 w 13"/>
                <a:gd name="T11" fmla="*/ 2147483647 h 3"/>
                <a:gd name="T12" fmla="*/ 2147483647 w 13"/>
                <a:gd name="T13" fmla="*/ 2147483647 h 3"/>
                <a:gd name="T14" fmla="*/ 2147483647 w 13"/>
                <a:gd name="T15" fmla="*/ 2147483647 h 3"/>
                <a:gd name="T16" fmla="*/ 2147483647 w 13"/>
                <a:gd name="T17" fmla="*/ 2147483647 h 3"/>
                <a:gd name="T18" fmla="*/ 2147483647 w 13"/>
                <a:gd name="T19" fmla="*/ 2147483647 h 3"/>
                <a:gd name="T20" fmla="*/ 2147483647 w 13"/>
                <a:gd name="T21" fmla="*/ 2147483647 h 3"/>
                <a:gd name="T22" fmla="*/ 2147483647 w 13"/>
                <a:gd name="T23" fmla="*/ 2147483647 h 3"/>
                <a:gd name="T24" fmla="*/ 2147483647 w 13"/>
                <a:gd name="T25" fmla="*/ 0 h 3"/>
                <a:gd name="T26" fmla="*/ 2147483647 w 13"/>
                <a:gd name="T27" fmla="*/ 0 h 3"/>
                <a:gd name="T28" fmla="*/ 2147483647 w 13"/>
                <a:gd name="T29" fmla="*/ 2147483647 h 3"/>
                <a:gd name="T30" fmla="*/ 2147483647 w 13"/>
                <a:gd name="T31" fmla="*/ 2147483647 h 3"/>
                <a:gd name="T32" fmla="*/ 2147483647 w 13"/>
                <a:gd name="T33" fmla="*/ 2147483647 h 3"/>
                <a:gd name="T34" fmla="*/ 2147483647 w 13"/>
                <a:gd name="T35" fmla="*/ 2147483647 h 3"/>
                <a:gd name="T36" fmla="*/ 2147483647 w 13"/>
                <a:gd name="T37" fmla="*/ 0 h 3"/>
                <a:gd name="T38" fmla="*/ 2147483647 w 13"/>
                <a:gd name="T39" fmla="*/ 0 h 3"/>
                <a:gd name="T40" fmla="*/ 2147483647 w 13"/>
                <a:gd name="T41" fmla="*/ 0 h 3"/>
                <a:gd name="T42" fmla="*/ 2147483647 w 13"/>
                <a:gd name="T43" fmla="*/ 2147483647 h 3"/>
                <a:gd name="T44" fmla="*/ 2147483647 w 13"/>
                <a:gd name="T45" fmla="*/ 2147483647 h 3"/>
                <a:gd name="T46" fmla="*/ 2147483647 w 13"/>
                <a:gd name="T47" fmla="*/ 2147483647 h 3"/>
                <a:gd name="T48" fmla="*/ 2147483647 w 13"/>
                <a:gd name="T49" fmla="*/ 2147483647 h 3"/>
                <a:gd name="T50" fmla="*/ 2147483647 w 13"/>
                <a:gd name="T51" fmla="*/ 2147483647 h 3"/>
                <a:gd name="T52" fmla="*/ 2147483647 w 13"/>
                <a:gd name="T53" fmla="*/ 2147483647 h 3"/>
                <a:gd name="T54" fmla="*/ 2147483647 w 13"/>
                <a:gd name="T55" fmla="*/ 2147483647 h 3"/>
                <a:gd name="T56" fmla="*/ 2147483647 w 13"/>
                <a:gd name="T57" fmla="*/ 2147483647 h 3"/>
                <a:gd name="T58" fmla="*/ 2147483647 w 13"/>
                <a:gd name="T59" fmla="*/ 2147483647 h 3"/>
                <a:gd name="T60" fmla="*/ 0 w 13"/>
                <a:gd name="T61" fmla="*/ 2147483647 h 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"/>
                <a:gd name="T94" fmla="*/ 0 h 3"/>
                <a:gd name="T95" fmla="*/ 13 w 13"/>
                <a:gd name="T96" fmla="*/ 3 h 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FE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4" name="Freeform 229"/>
            <p:cNvSpPr>
              <a:spLocks/>
            </p:cNvSpPr>
            <p:nvPr/>
          </p:nvSpPr>
          <p:spPr bwMode="auto">
            <a:xfrm>
              <a:off x="2687" y="3060"/>
              <a:ext cx="49" cy="31"/>
            </a:xfrm>
            <a:custGeom>
              <a:avLst/>
              <a:gdLst>
                <a:gd name="T0" fmla="*/ 0 w 10"/>
                <a:gd name="T1" fmla="*/ 2147483647 h 7"/>
                <a:gd name="T2" fmla="*/ 0 w 10"/>
                <a:gd name="T3" fmla="*/ 2147483647 h 7"/>
                <a:gd name="T4" fmla="*/ 0 w 10"/>
                <a:gd name="T5" fmla="*/ 2147483647 h 7"/>
                <a:gd name="T6" fmla="*/ 2147483647 w 10"/>
                <a:gd name="T7" fmla="*/ 2147483647 h 7"/>
                <a:gd name="T8" fmla="*/ 2147483647 w 10"/>
                <a:gd name="T9" fmla="*/ 2147483647 h 7"/>
                <a:gd name="T10" fmla="*/ 2147483647 w 10"/>
                <a:gd name="T11" fmla="*/ 2147483647 h 7"/>
                <a:gd name="T12" fmla="*/ 2147483647 w 10"/>
                <a:gd name="T13" fmla="*/ 2147483647 h 7"/>
                <a:gd name="T14" fmla="*/ 2147483647 w 10"/>
                <a:gd name="T15" fmla="*/ 2147483647 h 7"/>
                <a:gd name="T16" fmla="*/ 2147483647 w 10"/>
                <a:gd name="T17" fmla="*/ 2147483647 h 7"/>
                <a:gd name="T18" fmla="*/ 2147483647 w 10"/>
                <a:gd name="T19" fmla="*/ 2147483647 h 7"/>
                <a:gd name="T20" fmla="*/ 2147483647 w 10"/>
                <a:gd name="T21" fmla="*/ 0 h 7"/>
                <a:gd name="T22" fmla="*/ 2147483647 w 10"/>
                <a:gd name="T23" fmla="*/ 0 h 7"/>
                <a:gd name="T24" fmla="*/ 2147483647 w 10"/>
                <a:gd name="T25" fmla="*/ 0 h 7"/>
                <a:gd name="T26" fmla="*/ 2147483647 w 10"/>
                <a:gd name="T27" fmla="*/ 0 h 7"/>
                <a:gd name="T28" fmla="*/ 2147483647 w 10"/>
                <a:gd name="T29" fmla="*/ 0 h 7"/>
                <a:gd name="T30" fmla="*/ 2147483647 w 10"/>
                <a:gd name="T31" fmla="*/ 0 h 7"/>
                <a:gd name="T32" fmla="*/ 2147483647 w 10"/>
                <a:gd name="T33" fmla="*/ 0 h 7"/>
                <a:gd name="T34" fmla="*/ 2147483647 w 10"/>
                <a:gd name="T35" fmla="*/ 2147483647 h 7"/>
                <a:gd name="T36" fmla="*/ 2147483647 w 10"/>
                <a:gd name="T37" fmla="*/ 2147483647 h 7"/>
                <a:gd name="T38" fmla="*/ 2147483647 w 10"/>
                <a:gd name="T39" fmla="*/ 2147483647 h 7"/>
                <a:gd name="T40" fmla="*/ 2147483647 w 10"/>
                <a:gd name="T41" fmla="*/ 2147483647 h 7"/>
                <a:gd name="T42" fmla="*/ 2147483647 w 10"/>
                <a:gd name="T43" fmla="*/ 2147483647 h 7"/>
                <a:gd name="T44" fmla="*/ 2147483647 w 10"/>
                <a:gd name="T45" fmla="*/ 2147483647 h 7"/>
                <a:gd name="T46" fmla="*/ 2147483647 w 10"/>
                <a:gd name="T47" fmla="*/ 2147483647 h 7"/>
                <a:gd name="T48" fmla="*/ 2147483647 w 10"/>
                <a:gd name="T49" fmla="*/ 2147483647 h 7"/>
                <a:gd name="T50" fmla="*/ 2147483647 w 10"/>
                <a:gd name="T51" fmla="*/ 2147483647 h 7"/>
                <a:gd name="T52" fmla="*/ 2147483647 w 10"/>
                <a:gd name="T53" fmla="*/ 2147483647 h 7"/>
                <a:gd name="T54" fmla="*/ 2147483647 w 10"/>
                <a:gd name="T55" fmla="*/ 2147483647 h 7"/>
                <a:gd name="T56" fmla="*/ 2147483647 w 10"/>
                <a:gd name="T57" fmla="*/ 2147483647 h 7"/>
                <a:gd name="T58" fmla="*/ 2147483647 w 10"/>
                <a:gd name="T59" fmla="*/ 2147483647 h 7"/>
                <a:gd name="T60" fmla="*/ 0 w 10"/>
                <a:gd name="T61" fmla="*/ 2147483647 h 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"/>
                <a:gd name="T94" fmla="*/ 0 h 7"/>
                <a:gd name="T95" fmla="*/ 10 w 10"/>
                <a:gd name="T96" fmla="*/ 7 h 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" h="7">
                  <a:moveTo>
                    <a:pt x="0" y="7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23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5" name="Freeform 230"/>
            <p:cNvSpPr>
              <a:spLocks/>
            </p:cNvSpPr>
            <p:nvPr/>
          </p:nvSpPr>
          <p:spPr bwMode="auto">
            <a:xfrm>
              <a:off x="3045" y="3006"/>
              <a:ext cx="51" cy="27"/>
            </a:xfrm>
            <a:custGeom>
              <a:avLst/>
              <a:gdLst>
                <a:gd name="T0" fmla="*/ 2147483647 w 11"/>
                <a:gd name="T1" fmla="*/ 2147483647 h 6"/>
                <a:gd name="T2" fmla="*/ 2147483647 w 11"/>
                <a:gd name="T3" fmla="*/ 2147483647 h 6"/>
                <a:gd name="T4" fmla="*/ 2147483647 w 11"/>
                <a:gd name="T5" fmla="*/ 2147483647 h 6"/>
                <a:gd name="T6" fmla="*/ 2147483647 w 11"/>
                <a:gd name="T7" fmla="*/ 2147483647 h 6"/>
                <a:gd name="T8" fmla="*/ 2147483647 w 11"/>
                <a:gd name="T9" fmla="*/ 2147483647 h 6"/>
                <a:gd name="T10" fmla="*/ 2147483647 w 11"/>
                <a:gd name="T11" fmla="*/ 2147483647 h 6"/>
                <a:gd name="T12" fmla="*/ 2147483647 w 11"/>
                <a:gd name="T13" fmla="*/ 2147483647 h 6"/>
                <a:gd name="T14" fmla="*/ 2147483647 w 11"/>
                <a:gd name="T15" fmla="*/ 2147483647 h 6"/>
                <a:gd name="T16" fmla="*/ 0 w 11"/>
                <a:gd name="T17" fmla="*/ 0 h 6"/>
                <a:gd name="T18" fmla="*/ 2147483647 w 11"/>
                <a:gd name="T19" fmla="*/ 0 h 6"/>
                <a:gd name="T20" fmla="*/ 2147483647 w 11"/>
                <a:gd name="T21" fmla="*/ 0 h 6"/>
                <a:gd name="T22" fmla="*/ 2147483647 w 11"/>
                <a:gd name="T23" fmla="*/ 0 h 6"/>
                <a:gd name="T24" fmla="*/ 2147483647 w 11"/>
                <a:gd name="T25" fmla="*/ 0 h 6"/>
                <a:gd name="T26" fmla="*/ 2147483647 w 11"/>
                <a:gd name="T27" fmla="*/ 2147483647 h 6"/>
                <a:gd name="T28" fmla="*/ 2147483647 w 11"/>
                <a:gd name="T29" fmla="*/ 2147483647 h 6"/>
                <a:gd name="T30" fmla="*/ 2147483647 w 11"/>
                <a:gd name="T31" fmla="*/ 2147483647 h 6"/>
                <a:gd name="T32" fmla="*/ 2147483647 w 11"/>
                <a:gd name="T33" fmla="*/ 2147483647 h 6"/>
                <a:gd name="T34" fmla="*/ 2147483647 w 11"/>
                <a:gd name="T35" fmla="*/ 2147483647 h 6"/>
                <a:gd name="T36" fmla="*/ 2147483647 w 11"/>
                <a:gd name="T37" fmla="*/ 2147483647 h 6"/>
                <a:gd name="T38" fmla="*/ 2147483647 w 11"/>
                <a:gd name="T39" fmla="*/ 2147483647 h 6"/>
                <a:gd name="T40" fmla="*/ 2147483647 w 11"/>
                <a:gd name="T41" fmla="*/ 2147483647 h 6"/>
                <a:gd name="T42" fmla="*/ 2147483647 w 11"/>
                <a:gd name="T43" fmla="*/ 2147483647 h 6"/>
                <a:gd name="T44" fmla="*/ 2147483647 w 11"/>
                <a:gd name="T45" fmla="*/ 2147483647 h 6"/>
                <a:gd name="T46" fmla="*/ 2147483647 w 11"/>
                <a:gd name="T47" fmla="*/ 2147483647 h 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"/>
                <a:gd name="T73" fmla="*/ 0 h 6"/>
                <a:gd name="T74" fmla="*/ 11 w 11"/>
                <a:gd name="T75" fmla="*/ 6 h 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" h="6">
                  <a:moveTo>
                    <a:pt x="9" y="6"/>
                  </a:moveTo>
                  <a:lnTo>
                    <a:pt x="8" y="6"/>
                  </a:lnTo>
                  <a:lnTo>
                    <a:pt x="7" y="5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2"/>
                  </a:lnTo>
                  <a:lnTo>
                    <a:pt x="6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23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6" name="Freeform 231"/>
            <p:cNvSpPr>
              <a:spLocks/>
            </p:cNvSpPr>
            <p:nvPr/>
          </p:nvSpPr>
          <p:spPr bwMode="auto">
            <a:xfrm>
              <a:off x="3001" y="2570"/>
              <a:ext cx="167" cy="368"/>
            </a:xfrm>
            <a:custGeom>
              <a:avLst/>
              <a:gdLst>
                <a:gd name="T0" fmla="*/ 2147483647 w 35"/>
                <a:gd name="T1" fmla="*/ 2147483647 h 82"/>
                <a:gd name="T2" fmla="*/ 2147483647 w 35"/>
                <a:gd name="T3" fmla="*/ 2147483647 h 82"/>
                <a:gd name="T4" fmla="*/ 2147483647 w 35"/>
                <a:gd name="T5" fmla="*/ 2147483647 h 82"/>
                <a:gd name="T6" fmla="*/ 2147483647 w 35"/>
                <a:gd name="T7" fmla="*/ 2147483647 h 82"/>
                <a:gd name="T8" fmla="*/ 2147483647 w 35"/>
                <a:gd name="T9" fmla="*/ 2147483647 h 82"/>
                <a:gd name="T10" fmla="*/ 2147483647 w 35"/>
                <a:gd name="T11" fmla="*/ 2147483647 h 82"/>
                <a:gd name="T12" fmla="*/ 2147483647 w 35"/>
                <a:gd name="T13" fmla="*/ 2147483647 h 82"/>
                <a:gd name="T14" fmla="*/ 2147483647 w 35"/>
                <a:gd name="T15" fmla="*/ 2147483647 h 82"/>
                <a:gd name="T16" fmla="*/ 2147483647 w 35"/>
                <a:gd name="T17" fmla="*/ 2147483647 h 82"/>
                <a:gd name="T18" fmla="*/ 2147483647 w 35"/>
                <a:gd name="T19" fmla="*/ 2147483647 h 82"/>
                <a:gd name="T20" fmla="*/ 2147483647 w 35"/>
                <a:gd name="T21" fmla="*/ 2147483647 h 82"/>
                <a:gd name="T22" fmla="*/ 2147483647 w 35"/>
                <a:gd name="T23" fmla="*/ 2147483647 h 82"/>
                <a:gd name="T24" fmla="*/ 2147483647 w 35"/>
                <a:gd name="T25" fmla="*/ 2147483647 h 82"/>
                <a:gd name="T26" fmla="*/ 0 w 35"/>
                <a:gd name="T27" fmla="*/ 2147483647 h 82"/>
                <a:gd name="T28" fmla="*/ 0 w 35"/>
                <a:gd name="T29" fmla="*/ 2147483647 h 82"/>
                <a:gd name="T30" fmla="*/ 0 w 35"/>
                <a:gd name="T31" fmla="*/ 2147483647 h 82"/>
                <a:gd name="T32" fmla="*/ 2147483647 w 35"/>
                <a:gd name="T33" fmla="*/ 2147483647 h 82"/>
                <a:gd name="T34" fmla="*/ 2147483647 w 35"/>
                <a:gd name="T35" fmla="*/ 2147483647 h 82"/>
                <a:gd name="T36" fmla="*/ 2147483647 w 35"/>
                <a:gd name="T37" fmla="*/ 2147483647 h 82"/>
                <a:gd name="T38" fmla="*/ 2147483647 w 35"/>
                <a:gd name="T39" fmla="*/ 2147483647 h 82"/>
                <a:gd name="T40" fmla="*/ 2147483647 w 35"/>
                <a:gd name="T41" fmla="*/ 2147483647 h 82"/>
                <a:gd name="T42" fmla="*/ 2147483647 w 35"/>
                <a:gd name="T43" fmla="*/ 2147483647 h 82"/>
                <a:gd name="T44" fmla="*/ 2147483647 w 35"/>
                <a:gd name="T45" fmla="*/ 0 h 82"/>
                <a:gd name="T46" fmla="*/ 2147483647 w 35"/>
                <a:gd name="T47" fmla="*/ 2147483647 h 82"/>
                <a:gd name="T48" fmla="*/ 2147483647 w 35"/>
                <a:gd name="T49" fmla="*/ 2147483647 h 82"/>
                <a:gd name="T50" fmla="*/ 2147483647 w 35"/>
                <a:gd name="T51" fmla="*/ 2147483647 h 82"/>
                <a:gd name="T52" fmla="*/ 2147483647 w 35"/>
                <a:gd name="T53" fmla="*/ 2147483647 h 82"/>
                <a:gd name="T54" fmla="*/ 2147483647 w 35"/>
                <a:gd name="T55" fmla="*/ 2147483647 h 82"/>
                <a:gd name="T56" fmla="*/ 2147483647 w 35"/>
                <a:gd name="T57" fmla="*/ 2147483647 h 82"/>
                <a:gd name="T58" fmla="*/ 2147483647 w 35"/>
                <a:gd name="T59" fmla="*/ 2147483647 h 82"/>
                <a:gd name="T60" fmla="*/ 2147483647 w 35"/>
                <a:gd name="T61" fmla="*/ 2147483647 h 82"/>
                <a:gd name="T62" fmla="*/ 2147483647 w 35"/>
                <a:gd name="T63" fmla="*/ 2147483647 h 82"/>
                <a:gd name="T64" fmla="*/ 2147483647 w 35"/>
                <a:gd name="T65" fmla="*/ 2147483647 h 82"/>
                <a:gd name="T66" fmla="*/ 2147483647 w 35"/>
                <a:gd name="T67" fmla="*/ 2147483647 h 82"/>
                <a:gd name="T68" fmla="*/ 2147483647 w 35"/>
                <a:gd name="T69" fmla="*/ 2147483647 h 82"/>
                <a:gd name="T70" fmla="*/ 2147483647 w 35"/>
                <a:gd name="T71" fmla="*/ 2147483647 h 82"/>
                <a:gd name="T72" fmla="*/ 2147483647 w 35"/>
                <a:gd name="T73" fmla="*/ 2147483647 h 82"/>
                <a:gd name="T74" fmla="*/ 2147483647 w 35"/>
                <a:gd name="T75" fmla="*/ 2147483647 h 82"/>
                <a:gd name="T76" fmla="*/ 2147483647 w 35"/>
                <a:gd name="T77" fmla="*/ 2147483647 h 82"/>
                <a:gd name="T78" fmla="*/ 2147483647 w 35"/>
                <a:gd name="T79" fmla="*/ 2147483647 h 82"/>
                <a:gd name="T80" fmla="*/ 2147483647 w 35"/>
                <a:gd name="T81" fmla="*/ 2147483647 h 82"/>
                <a:gd name="T82" fmla="*/ 2147483647 w 35"/>
                <a:gd name="T83" fmla="*/ 2147483647 h 82"/>
                <a:gd name="T84" fmla="*/ 2147483647 w 35"/>
                <a:gd name="T85" fmla="*/ 2147483647 h 82"/>
                <a:gd name="T86" fmla="*/ 2147483647 w 35"/>
                <a:gd name="T87" fmla="*/ 2147483647 h 82"/>
                <a:gd name="T88" fmla="*/ 2147483647 w 35"/>
                <a:gd name="T89" fmla="*/ 2147483647 h 82"/>
                <a:gd name="T90" fmla="*/ 2147483647 w 35"/>
                <a:gd name="T91" fmla="*/ 2147483647 h 82"/>
                <a:gd name="T92" fmla="*/ 2147483647 w 35"/>
                <a:gd name="T93" fmla="*/ 2147483647 h 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5"/>
                <a:gd name="T142" fmla="*/ 0 h 82"/>
                <a:gd name="T143" fmla="*/ 35 w 35"/>
                <a:gd name="T144" fmla="*/ 82 h 8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5" h="82">
                  <a:moveTo>
                    <a:pt x="33" y="82"/>
                  </a:moveTo>
                  <a:lnTo>
                    <a:pt x="32" y="81"/>
                  </a:lnTo>
                  <a:lnTo>
                    <a:pt x="31" y="80"/>
                  </a:lnTo>
                  <a:lnTo>
                    <a:pt x="30" y="79"/>
                  </a:lnTo>
                  <a:lnTo>
                    <a:pt x="29" y="78"/>
                  </a:lnTo>
                  <a:lnTo>
                    <a:pt x="27" y="76"/>
                  </a:lnTo>
                  <a:lnTo>
                    <a:pt x="24" y="75"/>
                  </a:lnTo>
                  <a:lnTo>
                    <a:pt x="22" y="73"/>
                  </a:lnTo>
                  <a:lnTo>
                    <a:pt x="20" y="72"/>
                  </a:lnTo>
                  <a:lnTo>
                    <a:pt x="17" y="71"/>
                  </a:lnTo>
                  <a:lnTo>
                    <a:pt x="15" y="70"/>
                  </a:lnTo>
                  <a:lnTo>
                    <a:pt x="14" y="70"/>
                  </a:lnTo>
                  <a:lnTo>
                    <a:pt x="13" y="69"/>
                  </a:lnTo>
                  <a:lnTo>
                    <a:pt x="12" y="68"/>
                  </a:lnTo>
                  <a:lnTo>
                    <a:pt x="11" y="67"/>
                  </a:lnTo>
                  <a:lnTo>
                    <a:pt x="9" y="64"/>
                  </a:lnTo>
                  <a:lnTo>
                    <a:pt x="8" y="62"/>
                  </a:lnTo>
                  <a:lnTo>
                    <a:pt x="7" y="60"/>
                  </a:lnTo>
                  <a:lnTo>
                    <a:pt x="6" y="59"/>
                  </a:lnTo>
                  <a:lnTo>
                    <a:pt x="5" y="58"/>
                  </a:lnTo>
                  <a:lnTo>
                    <a:pt x="4" y="57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5"/>
                  </a:lnTo>
                  <a:lnTo>
                    <a:pt x="1" y="53"/>
                  </a:lnTo>
                  <a:lnTo>
                    <a:pt x="1" y="52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1" y="37"/>
                  </a:lnTo>
                  <a:lnTo>
                    <a:pt x="3" y="32"/>
                  </a:lnTo>
                  <a:lnTo>
                    <a:pt x="4" y="26"/>
                  </a:lnTo>
                  <a:lnTo>
                    <a:pt x="5" y="23"/>
                  </a:lnTo>
                  <a:lnTo>
                    <a:pt x="6" y="20"/>
                  </a:lnTo>
                  <a:lnTo>
                    <a:pt x="7" y="17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11" y="9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4" y="10"/>
                  </a:lnTo>
                  <a:lnTo>
                    <a:pt x="24" y="11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7" y="18"/>
                  </a:lnTo>
                  <a:lnTo>
                    <a:pt x="29" y="21"/>
                  </a:lnTo>
                  <a:lnTo>
                    <a:pt x="30" y="24"/>
                  </a:lnTo>
                  <a:lnTo>
                    <a:pt x="31" y="26"/>
                  </a:lnTo>
                  <a:lnTo>
                    <a:pt x="31" y="29"/>
                  </a:lnTo>
                  <a:lnTo>
                    <a:pt x="32" y="33"/>
                  </a:lnTo>
                  <a:lnTo>
                    <a:pt x="33" y="36"/>
                  </a:lnTo>
                  <a:lnTo>
                    <a:pt x="33" y="39"/>
                  </a:lnTo>
                  <a:lnTo>
                    <a:pt x="33" y="42"/>
                  </a:lnTo>
                  <a:lnTo>
                    <a:pt x="34" y="49"/>
                  </a:lnTo>
                  <a:lnTo>
                    <a:pt x="34" y="55"/>
                  </a:lnTo>
                  <a:lnTo>
                    <a:pt x="34" y="58"/>
                  </a:lnTo>
                  <a:lnTo>
                    <a:pt x="34" y="61"/>
                  </a:lnTo>
                  <a:lnTo>
                    <a:pt x="35" y="64"/>
                  </a:lnTo>
                  <a:lnTo>
                    <a:pt x="35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5" y="70"/>
                  </a:lnTo>
                  <a:lnTo>
                    <a:pt x="34" y="71"/>
                  </a:lnTo>
                  <a:lnTo>
                    <a:pt x="34" y="73"/>
                  </a:lnTo>
                  <a:lnTo>
                    <a:pt x="34" y="75"/>
                  </a:lnTo>
                  <a:lnTo>
                    <a:pt x="34" y="77"/>
                  </a:lnTo>
                  <a:lnTo>
                    <a:pt x="34" y="78"/>
                  </a:lnTo>
                  <a:lnTo>
                    <a:pt x="34" y="79"/>
                  </a:lnTo>
                  <a:lnTo>
                    <a:pt x="33" y="80"/>
                  </a:lnTo>
                  <a:lnTo>
                    <a:pt x="33" y="81"/>
                  </a:lnTo>
                  <a:lnTo>
                    <a:pt x="33" y="82"/>
                  </a:lnTo>
                  <a:close/>
                </a:path>
              </a:pathLst>
            </a:custGeom>
            <a:solidFill>
              <a:srgbClr val="EFE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7" name="Freeform 232"/>
            <p:cNvSpPr>
              <a:spLocks/>
            </p:cNvSpPr>
            <p:nvPr/>
          </p:nvSpPr>
          <p:spPr bwMode="auto">
            <a:xfrm>
              <a:off x="2769" y="2745"/>
              <a:ext cx="222" cy="188"/>
            </a:xfrm>
            <a:custGeom>
              <a:avLst/>
              <a:gdLst>
                <a:gd name="T0" fmla="*/ 2147483647 w 47"/>
                <a:gd name="T1" fmla="*/ 2147483647 h 42"/>
                <a:gd name="T2" fmla="*/ 2147483647 w 47"/>
                <a:gd name="T3" fmla="*/ 2147483647 h 42"/>
                <a:gd name="T4" fmla="*/ 2147483647 w 47"/>
                <a:gd name="T5" fmla="*/ 2147483647 h 42"/>
                <a:gd name="T6" fmla="*/ 2147483647 w 47"/>
                <a:gd name="T7" fmla="*/ 2147483647 h 42"/>
                <a:gd name="T8" fmla="*/ 2147483647 w 47"/>
                <a:gd name="T9" fmla="*/ 2147483647 h 42"/>
                <a:gd name="T10" fmla="*/ 2147483647 w 47"/>
                <a:gd name="T11" fmla="*/ 2147483647 h 42"/>
                <a:gd name="T12" fmla="*/ 0 w 47"/>
                <a:gd name="T13" fmla="*/ 2147483647 h 42"/>
                <a:gd name="T14" fmla="*/ 0 w 47"/>
                <a:gd name="T15" fmla="*/ 2147483647 h 42"/>
                <a:gd name="T16" fmla="*/ 0 w 47"/>
                <a:gd name="T17" fmla="*/ 2147483647 h 42"/>
                <a:gd name="T18" fmla="*/ 2147483647 w 47"/>
                <a:gd name="T19" fmla="*/ 2147483647 h 42"/>
                <a:gd name="T20" fmla="*/ 2147483647 w 47"/>
                <a:gd name="T21" fmla="*/ 2147483647 h 42"/>
                <a:gd name="T22" fmla="*/ 2147483647 w 47"/>
                <a:gd name="T23" fmla="*/ 2147483647 h 42"/>
                <a:gd name="T24" fmla="*/ 2147483647 w 47"/>
                <a:gd name="T25" fmla="*/ 2147483647 h 42"/>
                <a:gd name="T26" fmla="*/ 2147483647 w 47"/>
                <a:gd name="T27" fmla="*/ 2147483647 h 42"/>
                <a:gd name="T28" fmla="*/ 2147483647 w 47"/>
                <a:gd name="T29" fmla="*/ 2147483647 h 42"/>
                <a:gd name="T30" fmla="*/ 2147483647 w 47"/>
                <a:gd name="T31" fmla="*/ 2147483647 h 42"/>
                <a:gd name="T32" fmla="*/ 2147483647 w 47"/>
                <a:gd name="T33" fmla="*/ 2147483647 h 42"/>
                <a:gd name="T34" fmla="*/ 2147483647 w 47"/>
                <a:gd name="T35" fmla="*/ 2147483647 h 42"/>
                <a:gd name="T36" fmla="*/ 2147483647 w 47"/>
                <a:gd name="T37" fmla="*/ 2147483647 h 42"/>
                <a:gd name="T38" fmla="*/ 2147483647 w 47"/>
                <a:gd name="T39" fmla="*/ 2147483647 h 42"/>
                <a:gd name="T40" fmla="*/ 2147483647 w 47"/>
                <a:gd name="T41" fmla="*/ 2147483647 h 42"/>
                <a:gd name="T42" fmla="*/ 2147483647 w 47"/>
                <a:gd name="T43" fmla="*/ 2147483647 h 42"/>
                <a:gd name="T44" fmla="*/ 2147483647 w 47"/>
                <a:gd name="T45" fmla="*/ 2147483647 h 42"/>
                <a:gd name="T46" fmla="*/ 2147483647 w 47"/>
                <a:gd name="T47" fmla="*/ 2147483647 h 42"/>
                <a:gd name="T48" fmla="*/ 2147483647 w 47"/>
                <a:gd name="T49" fmla="*/ 2147483647 h 42"/>
                <a:gd name="T50" fmla="*/ 2147483647 w 47"/>
                <a:gd name="T51" fmla="*/ 2147483647 h 42"/>
                <a:gd name="T52" fmla="*/ 2147483647 w 47"/>
                <a:gd name="T53" fmla="*/ 2147483647 h 42"/>
                <a:gd name="T54" fmla="*/ 2147483647 w 47"/>
                <a:gd name="T55" fmla="*/ 2147483647 h 42"/>
                <a:gd name="T56" fmla="*/ 2147483647 w 47"/>
                <a:gd name="T57" fmla="*/ 2147483647 h 42"/>
                <a:gd name="T58" fmla="*/ 2147483647 w 47"/>
                <a:gd name="T59" fmla="*/ 2147483647 h 42"/>
                <a:gd name="T60" fmla="*/ 2147483647 w 47"/>
                <a:gd name="T61" fmla="*/ 2147483647 h 42"/>
                <a:gd name="T62" fmla="*/ 2147483647 w 47"/>
                <a:gd name="T63" fmla="*/ 2147483647 h 42"/>
                <a:gd name="T64" fmla="*/ 2147483647 w 47"/>
                <a:gd name="T65" fmla="*/ 2147483647 h 42"/>
                <a:gd name="T66" fmla="*/ 2147483647 w 47"/>
                <a:gd name="T67" fmla="*/ 2147483647 h 42"/>
                <a:gd name="T68" fmla="*/ 2147483647 w 47"/>
                <a:gd name="T69" fmla="*/ 2147483647 h 42"/>
                <a:gd name="T70" fmla="*/ 2147483647 w 47"/>
                <a:gd name="T71" fmla="*/ 2147483647 h 42"/>
                <a:gd name="T72" fmla="*/ 2147483647 w 47"/>
                <a:gd name="T73" fmla="*/ 0 h 42"/>
                <a:gd name="T74" fmla="*/ 2147483647 w 47"/>
                <a:gd name="T75" fmla="*/ 0 h 42"/>
                <a:gd name="T76" fmla="*/ 2147483647 w 47"/>
                <a:gd name="T77" fmla="*/ 0 h 42"/>
                <a:gd name="T78" fmla="*/ 2147483647 w 47"/>
                <a:gd name="T79" fmla="*/ 2147483647 h 42"/>
                <a:gd name="T80" fmla="*/ 2147483647 w 47"/>
                <a:gd name="T81" fmla="*/ 2147483647 h 42"/>
                <a:gd name="T82" fmla="*/ 2147483647 w 47"/>
                <a:gd name="T83" fmla="*/ 2147483647 h 42"/>
                <a:gd name="T84" fmla="*/ 2147483647 w 47"/>
                <a:gd name="T85" fmla="*/ 2147483647 h 42"/>
                <a:gd name="T86" fmla="*/ 2147483647 w 47"/>
                <a:gd name="T87" fmla="*/ 2147483647 h 42"/>
                <a:gd name="T88" fmla="*/ 2147483647 w 47"/>
                <a:gd name="T89" fmla="*/ 2147483647 h 42"/>
                <a:gd name="T90" fmla="*/ 2147483647 w 47"/>
                <a:gd name="T91" fmla="*/ 2147483647 h 42"/>
                <a:gd name="T92" fmla="*/ 2147483647 w 47"/>
                <a:gd name="T93" fmla="*/ 2147483647 h 42"/>
                <a:gd name="T94" fmla="*/ 2147483647 w 47"/>
                <a:gd name="T95" fmla="*/ 2147483647 h 42"/>
                <a:gd name="T96" fmla="*/ 2147483647 w 47"/>
                <a:gd name="T97" fmla="*/ 2147483647 h 42"/>
                <a:gd name="T98" fmla="*/ 2147483647 w 47"/>
                <a:gd name="T99" fmla="*/ 2147483647 h 42"/>
                <a:gd name="T100" fmla="*/ 2147483647 w 47"/>
                <a:gd name="T101" fmla="*/ 2147483647 h 42"/>
                <a:gd name="T102" fmla="*/ 2147483647 w 47"/>
                <a:gd name="T103" fmla="*/ 2147483647 h 42"/>
                <a:gd name="T104" fmla="*/ 2147483647 w 47"/>
                <a:gd name="T105" fmla="*/ 2147483647 h 42"/>
                <a:gd name="T106" fmla="*/ 2147483647 w 47"/>
                <a:gd name="T107" fmla="*/ 2147483647 h 42"/>
                <a:gd name="T108" fmla="*/ 2147483647 w 47"/>
                <a:gd name="T109" fmla="*/ 2147483647 h 42"/>
                <a:gd name="T110" fmla="*/ 2147483647 w 47"/>
                <a:gd name="T111" fmla="*/ 2147483647 h 42"/>
                <a:gd name="T112" fmla="*/ 2147483647 w 47"/>
                <a:gd name="T113" fmla="*/ 2147483647 h 42"/>
                <a:gd name="T114" fmla="*/ 2147483647 w 47"/>
                <a:gd name="T115" fmla="*/ 2147483647 h 42"/>
                <a:gd name="T116" fmla="*/ 2147483647 w 47"/>
                <a:gd name="T117" fmla="*/ 2147483647 h 42"/>
                <a:gd name="T118" fmla="*/ 2147483647 w 47"/>
                <a:gd name="T119" fmla="*/ 2147483647 h 42"/>
                <a:gd name="T120" fmla="*/ 2147483647 w 47"/>
                <a:gd name="T121" fmla="*/ 2147483647 h 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"/>
                <a:gd name="T184" fmla="*/ 0 h 42"/>
                <a:gd name="T185" fmla="*/ 47 w 47"/>
                <a:gd name="T186" fmla="*/ 42 h 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" h="42">
                  <a:moveTo>
                    <a:pt x="11" y="42"/>
                  </a:moveTo>
                  <a:lnTo>
                    <a:pt x="10" y="41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6" y="39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3" y="37"/>
                  </a:lnTo>
                  <a:lnTo>
                    <a:pt x="2" y="35"/>
                  </a:lnTo>
                  <a:lnTo>
                    <a:pt x="2" y="34"/>
                  </a:lnTo>
                  <a:lnTo>
                    <a:pt x="1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2" y="19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9" y="13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3" y="15"/>
                  </a:lnTo>
                  <a:lnTo>
                    <a:pt x="14" y="16"/>
                  </a:lnTo>
                  <a:lnTo>
                    <a:pt x="15" y="17"/>
                  </a:lnTo>
                  <a:lnTo>
                    <a:pt x="16" y="18"/>
                  </a:lnTo>
                  <a:lnTo>
                    <a:pt x="17" y="19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8" y="23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20" y="24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3" y="13"/>
                  </a:lnTo>
                  <a:lnTo>
                    <a:pt x="24" y="12"/>
                  </a:lnTo>
                  <a:lnTo>
                    <a:pt x="25" y="11"/>
                  </a:lnTo>
                  <a:lnTo>
                    <a:pt x="25" y="10"/>
                  </a:lnTo>
                  <a:lnTo>
                    <a:pt x="26" y="8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31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2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4" y="2"/>
                  </a:lnTo>
                  <a:lnTo>
                    <a:pt x="45" y="3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6" y="8"/>
                  </a:lnTo>
                  <a:lnTo>
                    <a:pt x="46" y="9"/>
                  </a:lnTo>
                  <a:lnTo>
                    <a:pt x="46" y="10"/>
                  </a:lnTo>
                  <a:lnTo>
                    <a:pt x="47" y="10"/>
                  </a:lnTo>
                  <a:lnTo>
                    <a:pt x="47" y="14"/>
                  </a:lnTo>
                  <a:lnTo>
                    <a:pt x="47" y="18"/>
                  </a:lnTo>
                  <a:lnTo>
                    <a:pt x="47" y="20"/>
                  </a:lnTo>
                  <a:lnTo>
                    <a:pt x="47" y="22"/>
                  </a:lnTo>
                  <a:lnTo>
                    <a:pt x="46" y="24"/>
                  </a:lnTo>
                  <a:lnTo>
                    <a:pt x="46" y="25"/>
                  </a:lnTo>
                  <a:lnTo>
                    <a:pt x="45" y="27"/>
                  </a:lnTo>
                  <a:lnTo>
                    <a:pt x="45" y="29"/>
                  </a:lnTo>
                  <a:lnTo>
                    <a:pt x="44" y="30"/>
                  </a:lnTo>
                  <a:lnTo>
                    <a:pt x="43" y="32"/>
                  </a:lnTo>
                  <a:lnTo>
                    <a:pt x="42" y="33"/>
                  </a:lnTo>
                  <a:lnTo>
                    <a:pt x="40" y="35"/>
                  </a:lnTo>
                  <a:lnTo>
                    <a:pt x="39" y="35"/>
                  </a:lnTo>
                  <a:lnTo>
                    <a:pt x="39" y="36"/>
                  </a:lnTo>
                  <a:lnTo>
                    <a:pt x="38" y="36"/>
                  </a:lnTo>
                  <a:lnTo>
                    <a:pt x="37" y="37"/>
                  </a:lnTo>
                  <a:lnTo>
                    <a:pt x="36" y="38"/>
                  </a:lnTo>
                  <a:lnTo>
                    <a:pt x="35" y="38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30" y="38"/>
                  </a:lnTo>
                  <a:lnTo>
                    <a:pt x="26" y="39"/>
                  </a:lnTo>
                  <a:lnTo>
                    <a:pt x="23" y="39"/>
                  </a:lnTo>
                  <a:lnTo>
                    <a:pt x="20" y="40"/>
                  </a:lnTo>
                  <a:lnTo>
                    <a:pt x="19" y="40"/>
                  </a:lnTo>
                  <a:lnTo>
                    <a:pt x="17" y="41"/>
                  </a:lnTo>
                  <a:lnTo>
                    <a:pt x="14" y="41"/>
                  </a:lnTo>
                  <a:lnTo>
                    <a:pt x="13" y="42"/>
                  </a:lnTo>
                  <a:lnTo>
                    <a:pt x="11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8" name="Freeform 233"/>
            <p:cNvSpPr>
              <a:spLocks/>
            </p:cNvSpPr>
            <p:nvPr/>
          </p:nvSpPr>
          <p:spPr bwMode="auto">
            <a:xfrm>
              <a:off x="2844" y="2894"/>
              <a:ext cx="10" cy="5"/>
            </a:xfrm>
            <a:custGeom>
              <a:avLst/>
              <a:gdLst>
                <a:gd name="T0" fmla="*/ 0 w 2"/>
                <a:gd name="T1" fmla="*/ 2147483647 h 1"/>
                <a:gd name="T2" fmla="*/ 0 w 2"/>
                <a:gd name="T3" fmla="*/ 2147483647 h 1"/>
                <a:gd name="T4" fmla="*/ 2147483647 w 2"/>
                <a:gd name="T5" fmla="*/ 0 h 1"/>
                <a:gd name="T6" fmla="*/ 2147483647 w 2"/>
                <a:gd name="T7" fmla="*/ 0 h 1"/>
                <a:gd name="T8" fmla="*/ 2147483647 w 2"/>
                <a:gd name="T9" fmla="*/ 0 h 1"/>
                <a:gd name="T10" fmla="*/ 2147483647 w 2"/>
                <a:gd name="T11" fmla="*/ 0 h 1"/>
                <a:gd name="T12" fmla="*/ 2147483647 w 2"/>
                <a:gd name="T13" fmla="*/ 0 h 1"/>
                <a:gd name="T14" fmla="*/ 2147483647 w 2"/>
                <a:gd name="T15" fmla="*/ 2147483647 h 1"/>
                <a:gd name="T16" fmla="*/ 2147483647 w 2"/>
                <a:gd name="T17" fmla="*/ 2147483647 h 1"/>
                <a:gd name="T18" fmla="*/ 2147483647 w 2"/>
                <a:gd name="T19" fmla="*/ 2147483647 h 1"/>
                <a:gd name="T20" fmla="*/ 0 w 2"/>
                <a:gd name="T21" fmla="*/ 2147483647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"/>
                <a:gd name="T34" fmla="*/ 0 h 1"/>
                <a:gd name="T35" fmla="*/ 2 w 2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9" name="Freeform 234"/>
            <p:cNvSpPr>
              <a:spLocks/>
            </p:cNvSpPr>
            <p:nvPr/>
          </p:nvSpPr>
          <p:spPr bwMode="auto">
            <a:xfrm>
              <a:off x="2826" y="2784"/>
              <a:ext cx="51" cy="42"/>
            </a:xfrm>
            <a:custGeom>
              <a:avLst/>
              <a:gdLst>
                <a:gd name="T0" fmla="*/ 2147483647 w 11"/>
                <a:gd name="T1" fmla="*/ 2147483647 h 9"/>
                <a:gd name="T2" fmla="*/ 2147483647 w 11"/>
                <a:gd name="T3" fmla="*/ 2147483647 h 9"/>
                <a:gd name="T4" fmla="*/ 2147483647 w 11"/>
                <a:gd name="T5" fmla="*/ 2147483647 h 9"/>
                <a:gd name="T6" fmla="*/ 2147483647 w 11"/>
                <a:gd name="T7" fmla="*/ 2147483647 h 9"/>
                <a:gd name="T8" fmla="*/ 2147483647 w 11"/>
                <a:gd name="T9" fmla="*/ 2147483647 h 9"/>
                <a:gd name="T10" fmla="*/ 2147483647 w 11"/>
                <a:gd name="T11" fmla="*/ 2147483647 h 9"/>
                <a:gd name="T12" fmla="*/ 2147483647 w 11"/>
                <a:gd name="T13" fmla="*/ 2147483647 h 9"/>
                <a:gd name="T14" fmla="*/ 2147483647 w 11"/>
                <a:gd name="T15" fmla="*/ 2147483647 h 9"/>
                <a:gd name="T16" fmla="*/ 0 w 11"/>
                <a:gd name="T17" fmla="*/ 2147483647 h 9"/>
                <a:gd name="T18" fmla="*/ 0 w 11"/>
                <a:gd name="T19" fmla="*/ 2147483647 h 9"/>
                <a:gd name="T20" fmla="*/ 2147483647 w 11"/>
                <a:gd name="T21" fmla="*/ 2147483647 h 9"/>
                <a:gd name="T22" fmla="*/ 2147483647 w 11"/>
                <a:gd name="T23" fmla="*/ 2147483647 h 9"/>
                <a:gd name="T24" fmla="*/ 2147483647 w 11"/>
                <a:gd name="T25" fmla="*/ 2147483647 h 9"/>
                <a:gd name="T26" fmla="*/ 2147483647 w 11"/>
                <a:gd name="T27" fmla="*/ 2147483647 h 9"/>
                <a:gd name="T28" fmla="*/ 2147483647 w 11"/>
                <a:gd name="T29" fmla="*/ 0 h 9"/>
                <a:gd name="T30" fmla="*/ 2147483647 w 11"/>
                <a:gd name="T31" fmla="*/ 0 h 9"/>
                <a:gd name="T32" fmla="*/ 2147483647 w 11"/>
                <a:gd name="T33" fmla="*/ 0 h 9"/>
                <a:gd name="T34" fmla="*/ 2147483647 w 11"/>
                <a:gd name="T35" fmla="*/ 0 h 9"/>
                <a:gd name="T36" fmla="*/ 2147483647 w 11"/>
                <a:gd name="T37" fmla="*/ 0 h 9"/>
                <a:gd name="T38" fmla="*/ 2147483647 w 11"/>
                <a:gd name="T39" fmla="*/ 2147483647 h 9"/>
                <a:gd name="T40" fmla="*/ 2147483647 w 11"/>
                <a:gd name="T41" fmla="*/ 2147483647 h 9"/>
                <a:gd name="T42" fmla="*/ 2147483647 w 11"/>
                <a:gd name="T43" fmla="*/ 2147483647 h 9"/>
                <a:gd name="T44" fmla="*/ 2147483647 w 11"/>
                <a:gd name="T45" fmla="*/ 2147483647 h 9"/>
                <a:gd name="T46" fmla="*/ 2147483647 w 11"/>
                <a:gd name="T47" fmla="*/ 2147483647 h 9"/>
                <a:gd name="T48" fmla="*/ 2147483647 w 11"/>
                <a:gd name="T49" fmla="*/ 2147483647 h 9"/>
                <a:gd name="T50" fmla="*/ 2147483647 w 11"/>
                <a:gd name="T51" fmla="*/ 2147483647 h 9"/>
                <a:gd name="T52" fmla="*/ 2147483647 w 11"/>
                <a:gd name="T53" fmla="*/ 2147483647 h 9"/>
                <a:gd name="T54" fmla="*/ 2147483647 w 11"/>
                <a:gd name="T55" fmla="*/ 2147483647 h 9"/>
                <a:gd name="T56" fmla="*/ 2147483647 w 11"/>
                <a:gd name="T57" fmla="*/ 2147483647 h 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"/>
                <a:gd name="T88" fmla="*/ 0 h 9"/>
                <a:gd name="T89" fmla="*/ 11 w 11"/>
                <a:gd name="T90" fmla="*/ 9 h 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" h="9">
                  <a:moveTo>
                    <a:pt x="6" y="9"/>
                  </a:moveTo>
                  <a:lnTo>
                    <a:pt x="6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9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E9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0" name="Freeform 235"/>
            <p:cNvSpPr>
              <a:spLocks/>
            </p:cNvSpPr>
            <p:nvPr/>
          </p:nvSpPr>
          <p:spPr bwMode="auto">
            <a:xfrm>
              <a:off x="2859" y="2506"/>
              <a:ext cx="217" cy="256"/>
            </a:xfrm>
            <a:custGeom>
              <a:avLst/>
              <a:gdLst>
                <a:gd name="T0" fmla="*/ 2147483647 w 46"/>
                <a:gd name="T1" fmla="*/ 2147483647 h 57"/>
                <a:gd name="T2" fmla="*/ 2147483647 w 46"/>
                <a:gd name="T3" fmla="*/ 2147483647 h 57"/>
                <a:gd name="T4" fmla="*/ 2147483647 w 46"/>
                <a:gd name="T5" fmla="*/ 2147483647 h 57"/>
                <a:gd name="T6" fmla="*/ 2147483647 w 46"/>
                <a:gd name="T7" fmla="*/ 2147483647 h 57"/>
                <a:gd name="T8" fmla="*/ 2147483647 w 46"/>
                <a:gd name="T9" fmla="*/ 2147483647 h 57"/>
                <a:gd name="T10" fmla="*/ 0 w 46"/>
                <a:gd name="T11" fmla="*/ 2147483647 h 57"/>
                <a:gd name="T12" fmla="*/ 0 w 46"/>
                <a:gd name="T13" fmla="*/ 2147483647 h 57"/>
                <a:gd name="T14" fmla="*/ 0 w 46"/>
                <a:gd name="T15" fmla="*/ 2147483647 h 57"/>
                <a:gd name="T16" fmla="*/ 0 w 46"/>
                <a:gd name="T17" fmla="*/ 2147483647 h 57"/>
                <a:gd name="T18" fmla="*/ 2147483647 w 46"/>
                <a:gd name="T19" fmla="*/ 2147483647 h 57"/>
                <a:gd name="T20" fmla="*/ 2147483647 w 46"/>
                <a:gd name="T21" fmla="*/ 2147483647 h 57"/>
                <a:gd name="T22" fmla="*/ 2147483647 w 46"/>
                <a:gd name="T23" fmla="*/ 2147483647 h 57"/>
                <a:gd name="T24" fmla="*/ 2147483647 w 46"/>
                <a:gd name="T25" fmla="*/ 2147483647 h 57"/>
                <a:gd name="T26" fmla="*/ 2147483647 w 46"/>
                <a:gd name="T27" fmla="*/ 2147483647 h 57"/>
                <a:gd name="T28" fmla="*/ 2147483647 w 46"/>
                <a:gd name="T29" fmla="*/ 2147483647 h 57"/>
                <a:gd name="T30" fmla="*/ 2147483647 w 46"/>
                <a:gd name="T31" fmla="*/ 2147483647 h 57"/>
                <a:gd name="T32" fmla="*/ 2147483647 w 46"/>
                <a:gd name="T33" fmla="*/ 0 h 57"/>
                <a:gd name="T34" fmla="*/ 2147483647 w 46"/>
                <a:gd name="T35" fmla="*/ 0 h 57"/>
                <a:gd name="T36" fmla="*/ 2147483647 w 46"/>
                <a:gd name="T37" fmla="*/ 0 h 57"/>
                <a:gd name="T38" fmla="*/ 2147483647 w 46"/>
                <a:gd name="T39" fmla="*/ 2147483647 h 57"/>
                <a:gd name="T40" fmla="*/ 2147483647 w 46"/>
                <a:gd name="T41" fmla="*/ 2147483647 h 57"/>
                <a:gd name="T42" fmla="*/ 2147483647 w 46"/>
                <a:gd name="T43" fmla="*/ 2147483647 h 57"/>
                <a:gd name="T44" fmla="*/ 2147483647 w 46"/>
                <a:gd name="T45" fmla="*/ 2147483647 h 57"/>
                <a:gd name="T46" fmla="*/ 2147483647 w 46"/>
                <a:gd name="T47" fmla="*/ 2147483647 h 57"/>
                <a:gd name="T48" fmla="*/ 2147483647 w 46"/>
                <a:gd name="T49" fmla="*/ 2147483647 h 57"/>
                <a:gd name="T50" fmla="*/ 2147483647 w 46"/>
                <a:gd name="T51" fmla="*/ 2147483647 h 57"/>
                <a:gd name="T52" fmla="*/ 2147483647 w 46"/>
                <a:gd name="T53" fmla="*/ 2147483647 h 57"/>
                <a:gd name="T54" fmla="*/ 2147483647 w 46"/>
                <a:gd name="T55" fmla="*/ 2147483647 h 57"/>
                <a:gd name="T56" fmla="*/ 2147483647 w 46"/>
                <a:gd name="T57" fmla="*/ 2147483647 h 57"/>
                <a:gd name="T58" fmla="*/ 2147483647 w 46"/>
                <a:gd name="T59" fmla="*/ 2147483647 h 57"/>
                <a:gd name="T60" fmla="*/ 2147483647 w 46"/>
                <a:gd name="T61" fmla="*/ 2147483647 h 57"/>
                <a:gd name="T62" fmla="*/ 2147483647 w 46"/>
                <a:gd name="T63" fmla="*/ 2147483647 h 57"/>
                <a:gd name="T64" fmla="*/ 2147483647 w 46"/>
                <a:gd name="T65" fmla="*/ 2147483647 h 57"/>
                <a:gd name="T66" fmla="*/ 2147483647 w 46"/>
                <a:gd name="T67" fmla="*/ 2147483647 h 57"/>
                <a:gd name="T68" fmla="*/ 2147483647 w 46"/>
                <a:gd name="T69" fmla="*/ 2147483647 h 57"/>
                <a:gd name="T70" fmla="*/ 2147483647 w 46"/>
                <a:gd name="T71" fmla="*/ 2147483647 h 57"/>
                <a:gd name="T72" fmla="*/ 2147483647 w 46"/>
                <a:gd name="T73" fmla="*/ 2147483647 h 57"/>
                <a:gd name="T74" fmla="*/ 2147483647 w 46"/>
                <a:gd name="T75" fmla="*/ 2147483647 h 57"/>
                <a:gd name="T76" fmla="*/ 2147483647 w 46"/>
                <a:gd name="T77" fmla="*/ 2147483647 h 57"/>
                <a:gd name="T78" fmla="*/ 2147483647 w 46"/>
                <a:gd name="T79" fmla="*/ 2147483647 h 57"/>
                <a:gd name="T80" fmla="*/ 2147483647 w 46"/>
                <a:gd name="T81" fmla="*/ 2147483647 h 57"/>
                <a:gd name="T82" fmla="*/ 2147483647 w 46"/>
                <a:gd name="T83" fmla="*/ 2147483647 h 57"/>
                <a:gd name="T84" fmla="*/ 2147483647 w 46"/>
                <a:gd name="T85" fmla="*/ 2147483647 h 57"/>
                <a:gd name="T86" fmla="*/ 2147483647 w 46"/>
                <a:gd name="T87" fmla="*/ 2147483647 h 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"/>
                <a:gd name="T133" fmla="*/ 0 h 57"/>
                <a:gd name="T134" fmla="*/ 46 w 46"/>
                <a:gd name="T135" fmla="*/ 57 h 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" h="57">
                  <a:moveTo>
                    <a:pt x="7" y="57"/>
                  </a:moveTo>
                  <a:lnTo>
                    <a:pt x="6" y="56"/>
                  </a:lnTo>
                  <a:lnTo>
                    <a:pt x="5" y="54"/>
                  </a:lnTo>
                  <a:lnTo>
                    <a:pt x="4" y="52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1" y="42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2" y="16"/>
                  </a:lnTo>
                  <a:lnTo>
                    <a:pt x="3" y="14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6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10" y="5"/>
                  </a:lnTo>
                  <a:lnTo>
                    <a:pt x="11" y="3"/>
                  </a:lnTo>
                  <a:lnTo>
                    <a:pt x="13" y="2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8" y="4"/>
                  </a:lnTo>
                  <a:lnTo>
                    <a:pt x="39" y="5"/>
                  </a:lnTo>
                  <a:lnTo>
                    <a:pt x="41" y="6"/>
                  </a:lnTo>
                  <a:lnTo>
                    <a:pt x="43" y="8"/>
                  </a:lnTo>
                  <a:lnTo>
                    <a:pt x="44" y="9"/>
                  </a:lnTo>
                  <a:lnTo>
                    <a:pt x="46" y="11"/>
                  </a:lnTo>
                  <a:lnTo>
                    <a:pt x="44" y="14"/>
                  </a:lnTo>
                  <a:lnTo>
                    <a:pt x="42" y="16"/>
                  </a:lnTo>
                  <a:lnTo>
                    <a:pt x="41" y="19"/>
                  </a:lnTo>
                  <a:lnTo>
                    <a:pt x="39" y="21"/>
                  </a:lnTo>
                  <a:lnTo>
                    <a:pt x="38" y="24"/>
                  </a:lnTo>
                  <a:lnTo>
                    <a:pt x="37" y="27"/>
                  </a:lnTo>
                  <a:lnTo>
                    <a:pt x="36" y="29"/>
                  </a:lnTo>
                  <a:lnTo>
                    <a:pt x="35" y="32"/>
                  </a:lnTo>
                  <a:lnTo>
                    <a:pt x="34" y="35"/>
                  </a:lnTo>
                  <a:lnTo>
                    <a:pt x="33" y="37"/>
                  </a:lnTo>
                  <a:lnTo>
                    <a:pt x="32" y="40"/>
                  </a:lnTo>
                  <a:lnTo>
                    <a:pt x="31" y="43"/>
                  </a:lnTo>
                  <a:lnTo>
                    <a:pt x="30" y="46"/>
                  </a:lnTo>
                  <a:lnTo>
                    <a:pt x="30" y="49"/>
                  </a:lnTo>
                  <a:lnTo>
                    <a:pt x="29" y="52"/>
                  </a:lnTo>
                  <a:lnTo>
                    <a:pt x="28" y="55"/>
                  </a:lnTo>
                  <a:lnTo>
                    <a:pt x="28" y="56"/>
                  </a:lnTo>
                  <a:lnTo>
                    <a:pt x="27" y="55"/>
                  </a:lnTo>
                  <a:lnTo>
                    <a:pt x="26" y="54"/>
                  </a:lnTo>
                  <a:lnTo>
                    <a:pt x="25" y="53"/>
                  </a:lnTo>
                  <a:lnTo>
                    <a:pt x="24" y="53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1" y="51"/>
                  </a:lnTo>
                  <a:lnTo>
                    <a:pt x="20" y="51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7" y="51"/>
                  </a:lnTo>
                  <a:lnTo>
                    <a:pt x="16" y="52"/>
                  </a:lnTo>
                  <a:lnTo>
                    <a:pt x="14" y="53"/>
                  </a:lnTo>
                  <a:lnTo>
                    <a:pt x="13" y="53"/>
                  </a:lnTo>
                  <a:lnTo>
                    <a:pt x="12" y="54"/>
                  </a:lnTo>
                  <a:lnTo>
                    <a:pt x="11" y="55"/>
                  </a:lnTo>
                  <a:lnTo>
                    <a:pt x="10" y="56"/>
                  </a:lnTo>
                  <a:lnTo>
                    <a:pt x="9" y="57"/>
                  </a:lnTo>
                  <a:lnTo>
                    <a:pt x="8" y="57"/>
                  </a:lnTo>
                  <a:lnTo>
                    <a:pt x="7" y="57"/>
                  </a:lnTo>
                  <a:close/>
                </a:path>
              </a:pathLst>
            </a:custGeom>
            <a:solidFill>
              <a:srgbClr val="EFE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1" name="Freeform 236"/>
            <p:cNvSpPr>
              <a:spLocks/>
            </p:cNvSpPr>
            <p:nvPr/>
          </p:nvSpPr>
          <p:spPr bwMode="auto">
            <a:xfrm>
              <a:off x="2579" y="2731"/>
              <a:ext cx="23" cy="19"/>
            </a:xfrm>
            <a:custGeom>
              <a:avLst/>
              <a:gdLst>
                <a:gd name="T0" fmla="*/ 2147483647 w 5"/>
                <a:gd name="T1" fmla="*/ 2147483647 h 4"/>
                <a:gd name="T2" fmla="*/ 2147483647 w 5"/>
                <a:gd name="T3" fmla="*/ 2147483647 h 4"/>
                <a:gd name="T4" fmla="*/ 0 w 5"/>
                <a:gd name="T5" fmla="*/ 2147483647 h 4"/>
                <a:gd name="T6" fmla="*/ 0 w 5"/>
                <a:gd name="T7" fmla="*/ 2147483647 h 4"/>
                <a:gd name="T8" fmla="*/ 0 w 5"/>
                <a:gd name="T9" fmla="*/ 2147483647 h 4"/>
                <a:gd name="T10" fmla="*/ 2147483647 w 5"/>
                <a:gd name="T11" fmla="*/ 2147483647 h 4"/>
                <a:gd name="T12" fmla="*/ 2147483647 w 5"/>
                <a:gd name="T13" fmla="*/ 2147483647 h 4"/>
                <a:gd name="T14" fmla="*/ 2147483647 w 5"/>
                <a:gd name="T15" fmla="*/ 2147483647 h 4"/>
                <a:gd name="T16" fmla="*/ 2147483647 w 5"/>
                <a:gd name="T17" fmla="*/ 0 h 4"/>
                <a:gd name="T18" fmla="*/ 2147483647 w 5"/>
                <a:gd name="T19" fmla="*/ 0 h 4"/>
                <a:gd name="T20" fmla="*/ 2147483647 w 5"/>
                <a:gd name="T21" fmla="*/ 0 h 4"/>
                <a:gd name="T22" fmla="*/ 2147483647 w 5"/>
                <a:gd name="T23" fmla="*/ 0 h 4"/>
                <a:gd name="T24" fmla="*/ 2147483647 w 5"/>
                <a:gd name="T25" fmla="*/ 0 h 4"/>
                <a:gd name="T26" fmla="*/ 2147483647 w 5"/>
                <a:gd name="T27" fmla="*/ 0 h 4"/>
                <a:gd name="T28" fmla="*/ 2147483647 w 5"/>
                <a:gd name="T29" fmla="*/ 0 h 4"/>
                <a:gd name="T30" fmla="*/ 2147483647 w 5"/>
                <a:gd name="T31" fmla="*/ 2147483647 h 4"/>
                <a:gd name="T32" fmla="*/ 2147483647 w 5"/>
                <a:gd name="T33" fmla="*/ 2147483647 h 4"/>
                <a:gd name="T34" fmla="*/ 2147483647 w 5"/>
                <a:gd name="T35" fmla="*/ 2147483647 h 4"/>
                <a:gd name="T36" fmla="*/ 2147483647 w 5"/>
                <a:gd name="T37" fmla="*/ 2147483647 h 4"/>
                <a:gd name="T38" fmla="*/ 2147483647 w 5"/>
                <a:gd name="T39" fmla="*/ 2147483647 h 4"/>
                <a:gd name="T40" fmla="*/ 2147483647 w 5"/>
                <a:gd name="T41" fmla="*/ 2147483647 h 4"/>
                <a:gd name="T42" fmla="*/ 2147483647 w 5"/>
                <a:gd name="T43" fmla="*/ 2147483647 h 4"/>
                <a:gd name="T44" fmla="*/ 2147483647 w 5"/>
                <a:gd name="T45" fmla="*/ 2147483647 h 4"/>
                <a:gd name="T46" fmla="*/ 2147483647 w 5"/>
                <a:gd name="T47" fmla="*/ 2147483647 h 4"/>
                <a:gd name="T48" fmla="*/ 2147483647 w 5"/>
                <a:gd name="T49" fmla="*/ 2147483647 h 4"/>
                <a:gd name="T50" fmla="*/ 2147483647 w 5"/>
                <a:gd name="T51" fmla="*/ 2147483647 h 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"/>
                <a:gd name="T79" fmla="*/ 0 h 4"/>
                <a:gd name="T80" fmla="*/ 5 w 5"/>
                <a:gd name="T81" fmla="*/ 4 h 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" h="4">
                  <a:moveTo>
                    <a:pt x="2" y="4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2" name="Freeform 237"/>
            <p:cNvSpPr>
              <a:spLocks/>
            </p:cNvSpPr>
            <p:nvPr/>
          </p:nvSpPr>
          <p:spPr bwMode="auto">
            <a:xfrm>
              <a:off x="3148" y="2609"/>
              <a:ext cx="20" cy="19"/>
            </a:xfrm>
            <a:custGeom>
              <a:avLst/>
              <a:gdLst>
                <a:gd name="T0" fmla="*/ 2147483647 w 4"/>
                <a:gd name="T1" fmla="*/ 2147483647 h 4"/>
                <a:gd name="T2" fmla="*/ 2147483647 w 4"/>
                <a:gd name="T3" fmla="*/ 2147483647 h 4"/>
                <a:gd name="T4" fmla="*/ 0 w 4"/>
                <a:gd name="T5" fmla="*/ 2147483647 h 4"/>
                <a:gd name="T6" fmla="*/ 0 w 4"/>
                <a:gd name="T7" fmla="*/ 2147483647 h 4"/>
                <a:gd name="T8" fmla="*/ 0 w 4"/>
                <a:gd name="T9" fmla="*/ 2147483647 h 4"/>
                <a:gd name="T10" fmla="*/ 0 w 4"/>
                <a:gd name="T11" fmla="*/ 2147483647 h 4"/>
                <a:gd name="T12" fmla="*/ 0 w 4"/>
                <a:gd name="T13" fmla="*/ 2147483647 h 4"/>
                <a:gd name="T14" fmla="*/ 0 w 4"/>
                <a:gd name="T15" fmla="*/ 2147483647 h 4"/>
                <a:gd name="T16" fmla="*/ 0 w 4"/>
                <a:gd name="T17" fmla="*/ 2147483647 h 4"/>
                <a:gd name="T18" fmla="*/ 0 w 4"/>
                <a:gd name="T19" fmla="*/ 2147483647 h 4"/>
                <a:gd name="T20" fmla="*/ 2147483647 w 4"/>
                <a:gd name="T21" fmla="*/ 0 h 4"/>
                <a:gd name="T22" fmla="*/ 2147483647 w 4"/>
                <a:gd name="T23" fmla="*/ 0 h 4"/>
                <a:gd name="T24" fmla="*/ 2147483647 w 4"/>
                <a:gd name="T25" fmla="*/ 0 h 4"/>
                <a:gd name="T26" fmla="*/ 2147483647 w 4"/>
                <a:gd name="T27" fmla="*/ 0 h 4"/>
                <a:gd name="T28" fmla="*/ 2147483647 w 4"/>
                <a:gd name="T29" fmla="*/ 0 h 4"/>
                <a:gd name="T30" fmla="*/ 2147483647 w 4"/>
                <a:gd name="T31" fmla="*/ 0 h 4"/>
                <a:gd name="T32" fmla="*/ 2147483647 w 4"/>
                <a:gd name="T33" fmla="*/ 2147483647 h 4"/>
                <a:gd name="T34" fmla="*/ 2147483647 w 4"/>
                <a:gd name="T35" fmla="*/ 2147483647 h 4"/>
                <a:gd name="T36" fmla="*/ 2147483647 w 4"/>
                <a:gd name="T37" fmla="*/ 2147483647 h 4"/>
                <a:gd name="T38" fmla="*/ 2147483647 w 4"/>
                <a:gd name="T39" fmla="*/ 2147483647 h 4"/>
                <a:gd name="T40" fmla="*/ 2147483647 w 4"/>
                <a:gd name="T41" fmla="*/ 2147483647 h 4"/>
                <a:gd name="T42" fmla="*/ 2147483647 w 4"/>
                <a:gd name="T43" fmla="*/ 2147483647 h 4"/>
                <a:gd name="T44" fmla="*/ 2147483647 w 4"/>
                <a:gd name="T45" fmla="*/ 2147483647 h 4"/>
                <a:gd name="T46" fmla="*/ 2147483647 w 4"/>
                <a:gd name="T47" fmla="*/ 2147483647 h 4"/>
                <a:gd name="T48" fmla="*/ 2147483647 w 4"/>
                <a:gd name="T49" fmla="*/ 2147483647 h 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"/>
                <a:gd name="T76" fmla="*/ 0 h 4"/>
                <a:gd name="T77" fmla="*/ 4 w 4"/>
                <a:gd name="T78" fmla="*/ 4 h 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" h="4">
                  <a:moveTo>
                    <a:pt x="1" y="4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3" name="Freeform 238"/>
            <p:cNvSpPr>
              <a:spLocks/>
            </p:cNvSpPr>
            <p:nvPr/>
          </p:nvSpPr>
          <p:spPr bwMode="auto">
            <a:xfrm>
              <a:off x="2816" y="2857"/>
              <a:ext cx="43" cy="64"/>
            </a:xfrm>
            <a:custGeom>
              <a:avLst/>
              <a:gdLst>
                <a:gd name="T0" fmla="*/ 2147483647 w 9"/>
                <a:gd name="T1" fmla="*/ 0 h 14"/>
                <a:gd name="T2" fmla="*/ 2147483647 w 9"/>
                <a:gd name="T3" fmla="*/ 0 h 14"/>
                <a:gd name="T4" fmla="*/ 2147483647 w 9"/>
                <a:gd name="T5" fmla="*/ 0 h 14"/>
                <a:gd name="T6" fmla="*/ 2147483647 w 9"/>
                <a:gd name="T7" fmla="*/ 0 h 14"/>
                <a:gd name="T8" fmla="*/ 2147483647 w 9"/>
                <a:gd name="T9" fmla="*/ 0 h 14"/>
                <a:gd name="T10" fmla="*/ 2147483647 w 9"/>
                <a:gd name="T11" fmla="*/ 2147483647 h 14"/>
                <a:gd name="T12" fmla="*/ 2147483647 w 9"/>
                <a:gd name="T13" fmla="*/ 2147483647 h 14"/>
                <a:gd name="T14" fmla="*/ 2147483647 w 9"/>
                <a:gd name="T15" fmla="*/ 2147483647 h 14"/>
                <a:gd name="T16" fmla="*/ 2147483647 w 9"/>
                <a:gd name="T17" fmla="*/ 2147483647 h 14"/>
                <a:gd name="T18" fmla="*/ 2147483647 w 9"/>
                <a:gd name="T19" fmla="*/ 2147483647 h 14"/>
                <a:gd name="T20" fmla="*/ 2147483647 w 9"/>
                <a:gd name="T21" fmla="*/ 2147483647 h 14"/>
                <a:gd name="T22" fmla="*/ 2147483647 w 9"/>
                <a:gd name="T23" fmla="*/ 2147483647 h 14"/>
                <a:gd name="T24" fmla="*/ 2147483647 w 9"/>
                <a:gd name="T25" fmla="*/ 2147483647 h 14"/>
                <a:gd name="T26" fmla="*/ 2147483647 w 9"/>
                <a:gd name="T27" fmla="*/ 2147483647 h 14"/>
                <a:gd name="T28" fmla="*/ 2147483647 w 9"/>
                <a:gd name="T29" fmla="*/ 2147483647 h 14"/>
                <a:gd name="T30" fmla="*/ 2147483647 w 9"/>
                <a:gd name="T31" fmla="*/ 2147483647 h 14"/>
                <a:gd name="T32" fmla="*/ 2147483647 w 9"/>
                <a:gd name="T33" fmla="*/ 2147483647 h 14"/>
                <a:gd name="T34" fmla="*/ 2147483647 w 9"/>
                <a:gd name="T35" fmla="*/ 2147483647 h 14"/>
                <a:gd name="T36" fmla="*/ 2147483647 w 9"/>
                <a:gd name="T37" fmla="*/ 2147483647 h 14"/>
                <a:gd name="T38" fmla="*/ 2147483647 w 9"/>
                <a:gd name="T39" fmla="*/ 2147483647 h 14"/>
                <a:gd name="T40" fmla="*/ 2147483647 w 9"/>
                <a:gd name="T41" fmla="*/ 2147483647 h 14"/>
                <a:gd name="T42" fmla="*/ 2147483647 w 9"/>
                <a:gd name="T43" fmla="*/ 2147483647 h 14"/>
                <a:gd name="T44" fmla="*/ 2147483647 w 9"/>
                <a:gd name="T45" fmla="*/ 2147483647 h 14"/>
                <a:gd name="T46" fmla="*/ 2147483647 w 9"/>
                <a:gd name="T47" fmla="*/ 2147483647 h 14"/>
                <a:gd name="T48" fmla="*/ 2147483647 w 9"/>
                <a:gd name="T49" fmla="*/ 2147483647 h 14"/>
                <a:gd name="T50" fmla="*/ 2147483647 w 9"/>
                <a:gd name="T51" fmla="*/ 2147483647 h 14"/>
                <a:gd name="T52" fmla="*/ 2147483647 w 9"/>
                <a:gd name="T53" fmla="*/ 2147483647 h 14"/>
                <a:gd name="T54" fmla="*/ 2147483647 w 9"/>
                <a:gd name="T55" fmla="*/ 2147483647 h 14"/>
                <a:gd name="T56" fmla="*/ 2147483647 w 9"/>
                <a:gd name="T57" fmla="*/ 2147483647 h 14"/>
                <a:gd name="T58" fmla="*/ 2147483647 w 9"/>
                <a:gd name="T59" fmla="*/ 2147483647 h 14"/>
                <a:gd name="T60" fmla="*/ 2147483647 w 9"/>
                <a:gd name="T61" fmla="*/ 2147483647 h 14"/>
                <a:gd name="T62" fmla="*/ 0 w 9"/>
                <a:gd name="T63" fmla="*/ 2147483647 h 14"/>
                <a:gd name="T64" fmla="*/ 2147483647 w 9"/>
                <a:gd name="T65" fmla="*/ 2147483647 h 14"/>
                <a:gd name="T66" fmla="*/ 2147483647 w 9"/>
                <a:gd name="T67" fmla="*/ 2147483647 h 14"/>
                <a:gd name="T68" fmla="*/ 2147483647 w 9"/>
                <a:gd name="T69" fmla="*/ 2147483647 h 14"/>
                <a:gd name="T70" fmla="*/ 2147483647 w 9"/>
                <a:gd name="T71" fmla="*/ 2147483647 h 14"/>
                <a:gd name="T72" fmla="*/ 2147483647 w 9"/>
                <a:gd name="T73" fmla="*/ 2147483647 h 14"/>
                <a:gd name="T74" fmla="*/ 2147483647 w 9"/>
                <a:gd name="T75" fmla="*/ 2147483647 h 14"/>
                <a:gd name="T76" fmla="*/ 2147483647 w 9"/>
                <a:gd name="T77" fmla="*/ 0 h 14"/>
                <a:gd name="T78" fmla="*/ 2147483647 w 9"/>
                <a:gd name="T79" fmla="*/ 0 h 14"/>
                <a:gd name="T80" fmla="*/ 2147483647 w 9"/>
                <a:gd name="T81" fmla="*/ 0 h 14"/>
                <a:gd name="T82" fmla="*/ 2147483647 w 9"/>
                <a:gd name="T83" fmla="*/ 0 h 14"/>
                <a:gd name="T84" fmla="*/ 2147483647 w 9"/>
                <a:gd name="T85" fmla="*/ 0 h 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"/>
                <a:gd name="T130" fmla="*/ 0 h 14"/>
                <a:gd name="T131" fmla="*/ 9 w 9"/>
                <a:gd name="T132" fmla="*/ 14 h 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" h="14">
                  <a:moveTo>
                    <a:pt x="5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3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4" name="Freeform 239"/>
            <p:cNvSpPr>
              <a:spLocks/>
            </p:cNvSpPr>
            <p:nvPr/>
          </p:nvSpPr>
          <p:spPr bwMode="auto">
            <a:xfrm>
              <a:off x="2816" y="2857"/>
              <a:ext cx="43" cy="64"/>
            </a:xfrm>
            <a:custGeom>
              <a:avLst/>
              <a:gdLst>
                <a:gd name="T0" fmla="*/ 2147483647 w 9"/>
                <a:gd name="T1" fmla="*/ 0 h 14"/>
                <a:gd name="T2" fmla="*/ 2147483647 w 9"/>
                <a:gd name="T3" fmla="*/ 0 h 14"/>
                <a:gd name="T4" fmla="*/ 2147483647 w 9"/>
                <a:gd name="T5" fmla="*/ 0 h 14"/>
                <a:gd name="T6" fmla="*/ 2147483647 w 9"/>
                <a:gd name="T7" fmla="*/ 2147483647 h 14"/>
                <a:gd name="T8" fmla="*/ 2147483647 w 9"/>
                <a:gd name="T9" fmla="*/ 2147483647 h 14"/>
                <a:gd name="T10" fmla="*/ 2147483647 w 9"/>
                <a:gd name="T11" fmla="*/ 2147483647 h 14"/>
                <a:gd name="T12" fmla="*/ 2147483647 w 9"/>
                <a:gd name="T13" fmla="*/ 2147483647 h 14"/>
                <a:gd name="T14" fmla="*/ 2147483647 w 9"/>
                <a:gd name="T15" fmla="*/ 2147483647 h 14"/>
                <a:gd name="T16" fmla="*/ 2147483647 w 9"/>
                <a:gd name="T17" fmla="*/ 2147483647 h 14"/>
                <a:gd name="T18" fmla="*/ 2147483647 w 9"/>
                <a:gd name="T19" fmla="*/ 2147483647 h 14"/>
                <a:gd name="T20" fmla="*/ 2147483647 w 9"/>
                <a:gd name="T21" fmla="*/ 2147483647 h 14"/>
                <a:gd name="T22" fmla="*/ 2147483647 w 9"/>
                <a:gd name="T23" fmla="*/ 2147483647 h 14"/>
                <a:gd name="T24" fmla="*/ 2147483647 w 9"/>
                <a:gd name="T25" fmla="*/ 2147483647 h 14"/>
                <a:gd name="T26" fmla="*/ 2147483647 w 9"/>
                <a:gd name="T27" fmla="*/ 2147483647 h 14"/>
                <a:gd name="T28" fmla="*/ 2147483647 w 9"/>
                <a:gd name="T29" fmla="*/ 2147483647 h 14"/>
                <a:gd name="T30" fmla="*/ 2147483647 w 9"/>
                <a:gd name="T31" fmla="*/ 2147483647 h 14"/>
                <a:gd name="T32" fmla="*/ 2147483647 w 9"/>
                <a:gd name="T33" fmla="*/ 2147483647 h 14"/>
                <a:gd name="T34" fmla="*/ 2147483647 w 9"/>
                <a:gd name="T35" fmla="*/ 2147483647 h 14"/>
                <a:gd name="T36" fmla="*/ 2147483647 w 9"/>
                <a:gd name="T37" fmla="*/ 2147483647 h 14"/>
                <a:gd name="T38" fmla="*/ 2147483647 w 9"/>
                <a:gd name="T39" fmla="*/ 2147483647 h 14"/>
                <a:gd name="T40" fmla="*/ 2147483647 w 9"/>
                <a:gd name="T41" fmla="*/ 2147483647 h 14"/>
                <a:gd name="T42" fmla="*/ 2147483647 w 9"/>
                <a:gd name="T43" fmla="*/ 2147483647 h 14"/>
                <a:gd name="T44" fmla="*/ 2147483647 w 9"/>
                <a:gd name="T45" fmla="*/ 2147483647 h 14"/>
                <a:gd name="T46" fmla="*/ 2147483647 w 9"/>
                <a:gd name="T47" fmla="*/ 2147483647 h 14"/>
                <a:gd name="T48" fmla="*/ 2147483647 w 9"/>
                <a:gd name="T49" fmla="*/ 2147483647 h 14"/>
                <a:gd name="T50" fmla="*/ 2147483647 w 9"/>
                <a:gd name="T51" fmla="*/ 2147483647 h 14"/>
                <a:gd name="T52" fmla="*/ 2147483647 w 9"/>
                <a:gd name="T53" fmla="*/ 0 h 14"/>
                <a:gd name="T54" fmla="*/ 2147483647 w 9"/>
                <a:gd name="T55" fmla="*/ 0 h 14"/>
                <a:gd name="T56" fmla="*/ 2147483647 w 9"/>
                <a:gd name="T57" fmla="*/ 0 h 14"/>
                <a:gd name="T58" fmla="*/ 2147483647 w 9"/>
                <a:gd name="T59" fmla="*/ 0 h 14"/>
                <a:gd name="T60" fmla="*/ 2147483647 w 9"/>
                <a:gd name="T61" fmla="*/ 0 h 14"/>
                <a:gd name="T62" fmla="*/ 2147483647 w 9"/>
                <a:gd name="T63" fmla="*/ 0 h 14"/>
                <a:gd name="T64" fmla="*/ 2147483647 w 9"/>
                <a:gd name="T65" fmla="*/ 2147483647 h 14"/>
                <a:gd name="T66" fmla="*/ 2147483647 w 9"/>
                <a:gd name="T67" fmla="*/ 2147483647 h 14"/>
                <a:gd name="T68" fmla="*/ 2147483647 w 9"/>
                <a:gd name="T69" fmla="*/ 2147483647 h 14"/>
                <a:gd name="T70" fmla="*/ 2147483647 w 9"/>
                <a:gd name="T71" fmla="*/ 2147483647 h 14"/>
                <a:gd name="T72" fmla="*/ 0 w 9"/>
                <a:gd name="T73" fmla="*/ 2147483647 h 14"/>
                <a:gd name="T74" fmla="*/ 2147483647 w 9"/>
                <a:gd name="T75" fmla="*/ 2147483647 h 14"/>
                <a:gd name="T76" fmla="*/ 2147483647 w 9"/>
                <a:gd name="T77" fmla="*/ 2147483647 h 14"/>
                <a:gd name="T78" fmla="*/ 2147483647 w 9"/>
                <a:gd name="T79" fmla="*/ 2147483647 h 14"/>
                <a:gd name="T80" fmla="*/ 2147483647 w 9"/>
                <a:gd name="T81" fmla="*/ 2147483647 h 14"/>
                <a:gd name="T82" fmla="*/ 2147483647 w 9"/>
                <a:gd name="T83" fmla="*/ 2147483647 h 14"/>
                <a:gd name="T84" fmla="*/ 2147483647 w 9"/>
                <a:gd name="T85" fmla="*/ 2147483647 h 14"/>
                <a:gd name="T86" fmla="*/ 2147483647 w 9"/>
                <a:gd name="T87" fmla="*/ 2147483647 h 14"/>
                <a:gd name="T88" fmla="*/ 2147483647 w 9"/>
                <a:gd name="T89" fmla="*/ 2147483647 h 14"/>
                <a:gd name="T90" fmla="*/ 2147483647 w 9"/>
                <a:gd name="T91" fmla="*/ 2147483647 h 14"/>
                <a:gd name="T92" fmla="*/ 2147483647 w 9"/>
                <a:gd name="T93" fmla="*/ 2147483647 h 14"/>
                <a:gd name="T94" fmla="*/ 2147483647 w 9"/>
                <a:gd name="T95" fmla="*/ 2147483647 h 14"/>
                <a:gd name="T96" fmla="*/ 2147483647 w 9"/>
                <a:gd name="T97" fmla="*/ 2147483647 h 14"/>
                <a:gd name="T98" fmla="*/ 2147483647 w 9"/>
                <a:gd name="T99" fmla="*/ 2147483647 h 14"/>
                <a:gd name="T100" fmla="*/ 2147483647 w 9"/>
                <a:gd name="T101" fmla="*/ 2147483647 h 14"/>
                <a:gd name="T102" fmla="*/ 2147483647 w 9"/>
                <a:gd name="T103" fmla="*/ 2147483647 h 14"/>
                <a:gd name="T104" fmla="*/ 2147483647 w 9"/>
                <a:gd name="T105" fmla="*/ 0 h 14"/>
                <a:gd name="T106" fmla="*/ 2147483647 w 9"/>
                <a:gd name="T107" fmla="*/ 0 h 14"/>
                <a:gd name="T108" fmla="*/ 2147483647 w 9"/>
                <a:gd name="T109" fmla="*/ 0 h 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"/>
                <a:gd name="T166" fmla="*/ 0 h 14"/>
                <a:gd name="T167" fmla="*/ 9 w 9"/>
                <a:gd name="T168" fmla="*/ 14 h 1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" h="14">
                  <a:moveTo>
                    <a:pt x="5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3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5" name="Freeform 240"/>
            <p:cNvSpPr>
              <a:spLocks/>
            </p:cNvSpPr>
            <p:nvPr/>
          </p:nvSpPr>
          <p:spPr bwMode="auto">
            <a:xfrm>
              <a:off x="2816" y="2848"/>
              <a:ext cx="15" cy="36"/>
            </a:xfrm>
            <a:custGeom>
              <a:avLst/>
              <a:gdLst>
                <a:gd name="T0" fmla="*/ 2147483647 w 3"/>
                <a:gd name="T1" fmla="*/ 0 h 8"/>
                <a:gd name="T2" fmla="*/ 2147483647 w 3"/>
                <a:gd name="T3" fmla="*/ 2147483647 h 8"/>
                <a:gd name="T4" fmla="*/ 2147483647 w 3"/>
                <a:gd name="T5" fmla="*/ 2147483647 h 8"/>
                <a:gd name="T6" fmla="*/ 2147483647 w 3"/>
                <a:gd name="T7" fmla="*/ 2147483647 h 8"/>
                <a:gd name="T8" fmla="*/ 2147483647 w 3"/>
                <a:gd name="T9" fmla="*/ 2147483647 h 8"/>
                <a:gd name="T10" fmla="*/ 2147483647 w 3"/>
                <a:gd name="T11" fmla="*/ 2147483647 h 8"/>
                <a:gd name="T12" fmla="*/ 2147483647 w 3"/>
                <a:gd name="T13" fmla="*/ 2147483647 h 8"/>
                <a:gd name="T14" fmla="*/ 2147483647 w 3"/>
                <a:gd name="T15" fmla="*/ 2147483647 h 8"/>
                <a:gd name="T16" fmla="*/ 2147483647 w 3"/>
                <a:gd name="T17" fmla="*/ 2147483647 h 8"/>
                <a:gd name="T18" fmla="*/ 2147483647 w 3"/>
                <a:gd name="T19" fmla="*/ 2147483647 h 8"/>
                <a:gd name="T20" fmla="*/ 2147483647 w 3"/>
                <a:gd name="T21" fmla="*/ 2147483647 h 8"/>
                <a:gd name="T22" fmla="*/ 2147483647 w 3"/>
                <a:gd name="T23" fmla="*/ 2147483647 h 8"/>
                <a:gd name="T24" fmla="*/ 2147483647 w 3"/>
                <a:gd name="T25" fmla="*/ 2147483647 h 8"/>
                <a:gd name="T26" fmla="*/ 2147483647 w 3"/>
                <a:gd name="T27" fmla="*/ 2147483647 h 8"/>
                <a:gd name="T28" fmla="*/ 2147483647 w 3"/>
                <a:gd name="T29" fmla="*/ 2147483647 h 8"/>
                <a:gd name="T30" fmla="*/ 2147483647 w 3"/>
                <a:gd name="T31" fmla="*/ 2147483647 h 8"/>
                <a:gd name="T32" fmla="*/ 2147483647 w 3"/>
                <a:gd name="T33" fmla="*/ 2147483647 h 8"/>
                <a:gd name="T34" fmla="*/ 2147483647 w 3"/>
                <a:gd name="T35" fmla="*/ 2147483647 h 8"/>
                <a:gd name="T36" fmla="*/ 2147483647 w 3"/>
                <a:gd name="T37" fmla="*/ 2147483647 h 8"/>
                <a:gd name="T38" fmla="*/ 2147483647 w 3"/>
                <a:gd name="T39" fmla="*/ 2147483647 h 8"/>
                <a:gd name="T40" fmla="*/ 2147483647 w 3"/>
                <a:gd name="T41" fmla="*/ 2147483647 h 8"/>
                <a:gd name="T42" fmla="*/ 2147483647 w 3"/>
                <a:gd name="T43" fmla="*/ 2147483647 h 8"/>
                <a:gd name="T44" fmla="*/ 2147483647 w 3"/>
                <a:gd name="T45" fmla="*/ 2147483647 h 8"/>
                <a:gd name="T46" fmla="*/ 0 w 3"/>
                <a:gd name="T47" fmla="*/ 2147483647 h 8"/>
                <a:gd name="T48" fmla="*/ 0 w 3"/>
                <a:gd name="T49" fmla="*/ 2147483647 h 8"/>
                <a:gd name="T50" fmla="*/ 0 w 3"/>
                <a:gd name="T51" fmla="*/ 2147483647 h 8"/>
                <a:gd name="T52" fmla="*/ 2147483647 w 3"/>
                <a:gd name="T53" fmla="*/ 2147483647 h 8"/>
                <a:gd name="T54" fmla="*/ 2147483647 w 3"/>
                <a:gd name="T55" fmla="*/ 2147483647 h 8"/>
                <a:gd name="T56" fmla="*/ 2147483647 w 3"/>
                <a:gd name="T57" fmla="*/ 2147483647 h 8"/>
                <a:gd name="T58" fmla="*/ 2147483647 w 3"/>
                <a:gd name="T59" fmla="*/ 2147483647 h 8"/>
                <a:gd name="T60" fmla="*/ 2147483647 w 3"/>
                <a:gd name="T61" fmla="*/ 2147483647 h 8"/>
                <a:gd name="T62" fmla="*/ 2147483647 w 3"/>
                <a:gd name="T63" fmla="*/ 2147483647 h 8"/>
                <a:gd name="T64" fmla="*/ 2147483647 w 3"/>
                <a:gd name="T65" fmla="*/ 0 h 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"/>
                <a:gd name="T100" fmla="*/ 0 h 8"/>
                <a:gd name="T101" fmla="*/ 3 w 3"/>
                <a:gd name="T102" fmla="*/ 8 h 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" h="8">
                  <a:moveTo>
                    <a:pt x="2" y="0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6" name="Freeform 241"/>
            <p:cNvSpPr>
              <a:spLocks/>
            </p:cNvSpPr>
            <p:nvPr/>
          </p:nvSpPr>
          <p:spPr bwMode="auto">
            <a:xfrm>
              <a:off x="2867" y="2836"/>
              <a:ext cx="44" cy="70"/>
            </a:xfrm>
            <a:custGeom>
              <a:avLst/>
              <a:gdLst>
                <a:gd name="T0" fmla="*/ 2147483647 w 9"/>
                <a:gd name="T1" fmla="*/ 0 h 16"/>
                <a:gd name="T2" fmla="*/ 2147483647 w 9"/>
                <a:gd name="T3" fmla="*/ 0 h 16"/>
                <a:gd name="T4" fmla="*/ 2147483647 w 9"/>
                <a:gd name="T5" fmla="*/ 2147483647 h 16"/>
                <a:gd name="T6" fmla="*/ 2147483647 w 9"/>
                <a:gd name="T7" fmla="*/ 2147483647 h 16"/>
                <a:gd name="T8" fmla="*/ 2147483647 w 9"/>
                <a:gd name="T9" fmla="*/ 2147483647 h 16"/>
                <a:gd name="T10" fmla="*/ 2147483647 w 9"/>
                <a:gd name="T11" fmla="*/ 2147483647 h 16"/>
                <a:gd name="T12" fmla="*/ 2147483647 w 9"/>
                <a:gd name="T13" fmla="*/ 2147483647 h 16"/>
                <a:gd name="T14" fmla="*/ 2147483647 w 9"/>
                <a:gd name="T15" fmla="*/ 2147483647 h 16"/>
                <a:gd name="T16" fmla="*/ 2147483647 w 9"/>
                <a:gd name="T17" fmla="*/ 2147483647 h 16"/>
                <a:gd name="T18" fmla="*/ 2147483647 w 9"/>
                <a:gd name="T19" fmla="*/ 2147483647 h 16"/>
                <a:gd name="T20" fmla="*/ 2147483647 w 9"/>
                <a:gd name="T21" fmla="*/ 2147483647 h 16"/>
                <a:gd name="T22" fmla="*/ 2147483647 w 9"/>
                <a:gd name="T23" fmla="*/ 2147483647 h 16"/>
                <a:gd name="T24" fmla="*/ 2147483647 w 9"/>
                <a:gd name="T25" fmla="*/ 2147483647 h 16"/>
                <a:gd name="T26" fmla="*/ 2147483647 w 9"/>
                <a:gd name="T27" fmla="*/ 2147483647 h 16"/>
                <a:gd name="T28" fmla="*/ 2147483647 w 9"/>
                <a:gd name="T29" fmla="*/ 2147483647 h 16"/>
                <a:gd name="T30" fmla="*/ 2147483647 w 9"/>
                <a:gd name="T31" fmla="*/ 2147483647 h 16"/>
                <a:gd name="T32" fmla="*/ 2147483647 w 9"/>
                <a:gd name="T33" fmla="*/ 2147483647 h 16"/>
                <a:gd name="T34" fmla="*/ 2147483647 w 9"/>
                <a:gd name="T35" fmla="*/ 2147483647 h 16"/>
                <a:gd name="T36" fmla="*/ 2147483647 w 9"/>
                <a:gd name="T37" fmla="*/ 2147483647 h 16"/>
                <a:gd name="T38" fmla="*/ 2147483647 w 9"/>
                <a:gd name="T39" fmla="*/ 2147483647 h 16"/>
                <a:gd name="T40" fmla="*/ 2147483647 w 9"/>
                <a:gd name="T41" fmla="*/ 2147483647 h 16"/>
                <a:gd name="T42" fmla="*/ 2147483647 w 9"/>
                <a:gd name="T43" fmla="*/ 2147483647 h 16"/>
                <a:gd name="T44" fmla="*/ 2147483647 w 9"/>
                <a:gd name="T45" fmla="*/ 2147483647 h 16"/>
                <a:gd name="T46" fmla="*/ 2147483647 w 9"/>
                <a:gd name="T47" fmla="*/ 2147483647 h 16"/>
                <a:gd name="T48" fmla="*/ 2147483647 w 9"/>
                <a:gd name="T49" fmla="*/ 2147483647 h 16"/>
                <a:gd name="T50" fmla="*/ 2147483647 w 9"/>
                <a:gd name="T51" fmla="*/ 2147483647 h 16"/>
                <a:gd name="T52" fmla="*/ 2147483647 w 9"/>
                <a:gd name="T53" fmla="*/ 2147483647 h 16"/>
                <a:gd name="T54" fmla="*/ 2147483647 w 9"/>
                <a:gd name="T55" fmla="*/ 2147483647 h 16"/>
                <a:gd name="T56" fmla="*/ 2147483647 w 9"/>
                <a:gd name="T57" fmla="*/ 2147483647 h 16"/>
                <a:gd name="T58" fmla="*/ 2147483647 w 9"/>
                <a:gd name="T59" fmla="*/ 2147483647 h 16"/>
                <a:gd name="T60" fmla="*/ 2147483647 w 9"/>
                <a:gd name="T61" fmla="*/ 2147483647 h 16"/>
                <a:gd name="T62" fmla="*/ 0 w 9"/>
                <a:gd name="T63" fmla="*/ 2147483647 h 16"/>
                <a:gd name="T64" fmla="*/ 0 w 9"/>
                <a:gd name="T65" fmla="*/ 2147483647 h 16"/>
                <a:gd name="T66" fmla="*/ 0 w 9"/>
                <a:gd name="T67" fmla="*/ 2147483647 h 16"/>
                <a:gd name="T68" fmla="*/ 0 w 9"/>
                <a:gd name="T69" fmla="*/ 2147483647 h 16"/>
                <a:gd name="T70" fmla="*/ 0 w 9"/>
                <a:gd name="T71" fmla="*/ 2147483647 h 16"/>
                <a:gd name="T72" fmla="*/ 2147483647 w 9"/>
                <a:gd name="T73" fmla="*/ 2147483647 h 16"/>
                <a:gd name="T74" fmla="*/ 2147483647 w 9"/>
                <a:gd name="T75" fmla="*/ 2147483647 h 16"/>
                <a:gd name="T76" fmla="*/ 2147483647 w 9"/>
                <a:gd name="T77" fmla="*/ 2147483647 h 16"/>
                <a:gd name="T78" fmla="*/ 2147483647 w 9"/>
                <a:gd name="T79" fmla="*/ 2147483647 h 16"/>
                <a:gd name="T80" fmla="*/ 2147483647 w 9"/>
                <a:gd name="T81" fmla="*/ 2147483647 h 16"/>
                <a:gd name="T82" fmla="*/ 2147483647 w 9"/>
                <a:gd name="T83" fmla="*/ 2147483647 h 16"/>
                <a:gd name="T84" fmla="*/ 2147483647 w 9"/>
                <a:gd name="T85" fmla="*/ 2147483647 h 16"/>
                <a:gd name="T86" fmla="*/ 2147483647 w 9"/>
                <a:gd name="T87" fmla="*/ 2147483647 h 16"/>
                <a:gd name="T88" fmla="*/ 2147483647 w 9"/>
                <a:gd name="T89" fmla="*/ 0 h 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"/>
                <a:gd name="T136" fmla="*/ 0 h 16"/>
                <a:gd name="T137" fmla="*/ 9 w 9"/>
                <a:gd name="T138" fmla="*/ 16 h 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" h="16">
                  <a:moveTo>
                    <a:pt x="4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7" name="Freeform 242"/>
            <p:cNvSpPr>
              <a:spLocks/>
            </p:cNvSpPr>
            <p:nvPr/>
          </p:nvSpPr>
          <p:spPr bwMode="auto">
            <a:xfrm>
              <a:off x="2867" y="2836"/>
              <a:ext cx="44" cy="70"/>
            </a:xfrm>
            <a:custGeom>
              <a:avLst/>
              <a:gdLst>
                <a:gd name="T0" fmla="*/ 2147483647 w 9"/>
                <a:gd name="T1" fmla="*/ 2147483647 h 16"/>
                <a:gd name="T2" fmla="*/ 2147483647 w 9"/>
                <a:gd name="T3" fmla="*/ 2147483647 h 16"/>
                <a:gd name="T4" fmla="*/ 2147483647 w 9"/>
                <a:gd name="T5" fmla="*/ 2147483647 h 16"/>
                <a:gd name="T6" fmla="*/ 2147483647 w 9"/>
                <a:gd name="T7" fmla="*/ 2147483647 h 16"/>
                <a:gd name="T8" fmla="*/ 2147483647 w 9"/>
                <a:gd name="T9" fmla="*/ 2147483647 h 16"/>
                <a:gd name="T10" fmla="*/ 2147483647 w 9"/>
                <a:gd name="T11" fmla="*/ 2147483647 h 16"/>
                <a:gd name="T12" fmla="*/ 2147483647 w 9"/>
                <a:gd name="T13" fmla="*/ 2147483647 h 16"/>
                <a:gd name="T14" fmla="*/ 2147483647 w 9"/>
                <a:gd name="T15" fmla="*/ 2147483647 h 16"/>
                <a:gd name="T16" fmla="*/ 2147483647 w 9"/>
                <a:gd name="T17" fmla="*/ 2147483647 h 16"/>
                <a:gd name="T18" fmla="*/ 2147483647 w 9"/>
                <a:gd name="T19" fmla="*/ 2147483647 h 16"/>
                <a:gd name="T20" fmla="*/ 2147483647 w 9"/>
                <a:gd name="T21" fmla="*/ 2147483647 h 16"/>
                <a:gd name="T22" fmla="*/ 2147483647 w 9"/>
                <a:gd name="T23" fmla="*/ 2147483647 h 16"/>
                <a:gd name="T24" fmla="*/ 2147483647 w 9"/>
                <a:gd name="T25" fmla="*/ 2147483647 h 16"/>
                <a:gd name="T26" fmla="*/ 2147483647 w 9"/>
                <a:gd name="T27" fmla="*/ 2147483647 h 16"/>
                <a:gd name="T28" fmla="*/ 2147483647 w 9"/>
                <a:gd name="T29" fmla="*/ 2147483647 h 16"/>
                <a:gd name="T30" fmla="*/ 2147483647 w 9"/>
                <a:gd name="T31" fmla="*/ 2147483647 h 16"/>
                <a:gd name="T32" fmla="*/ 2147483647 w 9"/>
                <a:gd name="T33" fmla="*/ 2147483647 h 16"/>
                <a:gd name="T34" fmla="*/ 2147483647 w 9"/>
                <a:gd name="T35" fmla="*/ 2147483647 h 16"/>
                <a:gd name="T36" fmla="*/ 2147483647 w 9"/>
                <a:gd name="T37" fmla="*/ 2147483647 h 16"/>
                <a:gd name="T38" fmla="*/ 2147483647 w 9"/>
                <a:gd name="T39" fmla="*/ 2147483647 h 16"/>
                <a:gd name="T40" fmla="*/ 2147483647 w 9"/>
                <a:gd name="T41" fmla="*/ 2147483647 h 16"/>
                <a:gd name="T42" fmla="*/ 0 w 9"/>
                <a:gd name="T43" fmla="*/ 2147483647 h 16"/>
                <a:gd name="T44" fmla="*/ 0 w 9"/>
                <a:gd name="T45" fmla="*/ 2147483647 h 16"/>
                <a:gd name="T46" fmla="*/ 0 w 9"/>
                <a:gd name="T47" fmla="*/ 2147483647 h 16"/>
                <a:gd name="T48" fmla="*/ 2147483647 w 9"/>
                <a:gd name="T49" fmla="*/ 2147483647 h 16"/>
                <a:gd name="T50" fmla="*/ 2147483647 w 9"/>
                <a:gd name="T51" fmla="*/ 2147483647 h 16"/>
                <a:gd name="T52" fmla="*/ 2147483647 w 9"/>
                <a:gd name="T53" fmla="*/ 2147483647 h 16"/>
                <a:gd name="T54" fmla="*/ 2147483647 w 9"/>
                <a:gd name="T55" fmla="*/ 2147483647 h 16"/>
                <a:gd name="T56" fmla="*/ 2147483647 w 9"/>
                <a:gd name="T57" fmla="*/ 2147483647 h 16"/>
                <a:gd name="T58" fmla="*/ 2147483647 w 9"/>
                <a:gd name="T59" fmla="*/ 2147483647 h 16"/>
                <a:gd name="T60" fmla="*/ 2147483647 w 9"/>
                <a:gd name="T61" fmla="*/ 0 h 16"/>
                <a:gd name="T62" fmla="*/ 2147483647 w 9"/>
                <a:gd name="T63" fmla="*/ 0 h 16"/>
                <a:gd name="T64" fmla="*/ 2147483647 w 9"/>
                <a:gd name="T65" fmla="*/ 2147483647 h 16"/>
                <a:gd name="T66" fmla="*/ 2147483647 w 9"/>
                <a:gd name="T67" fmla="*/ 2147483647 h 16"/>
                <a:gd name="T68" fmla="*/ 2147483647 w 9"/>
                <a:gd name="T69" fmla="*/ 2147483647 h 16"/>
                <a:gd name="T70" fmla="*/ 2147483647 w 9"/>
                <a:gd name="T71" fmla="*/ 2147483647 h 16"/>
                <a:gd name="T72" fmla="*/ 0 w 9"/>
                <a:gd name="T73" fmla="*/ 2147483647 h 16"/>
                <a:gd name="T74" fmla="*/ 0 w 9"/>
                <a:gd name="T75" fmla="*/ 2147483647 h 16"/>
                <a:gd name="T76" fmla="*/ 0 w 9"/>
                <a:gd name="T77" fmla="*/ 2147483647 h 16"/>
                <a:gd name="T78" fmla="*/ 0 w 9"/>
                <a:gd name="T79" fmla="*/ 2147483647 h 16"/>
                <a:gd name="T80" fmla="*/ 0 w 9"/>
                <a:gd name="T81" fmla="*/ 2147483647 h 16"/>
                <a:gd name="T82" fmla="*/ 2147483647 w 9"/>
                <a:gd name="T83" fmla="*/ 2147483647 h 16"/>
                <a:gd name="T84" fmla="*/ 2147483647 w 9"/>
                <a:gd name="T85" fmla="*/ 2147483647 h 16"/>
                <a:gd name="T86" fmla="*/ 2147483647 w 9"/>
                <a:gd name="T87" fmla="*/ 2147483647 h 16"/>
                <a:gd name="T88" fmla="*/ 2147483647 w 9"/>
                <a:gd name="T89" fmla="*/ 2147483647 h 16"/>
                <a:gd name="T90" fmla="*/ 2147483647 w 9"/>
                <a:gd name="T91" fmla="*/ 2147483647 h 16"/>
                <a:gd name="T92" fmla="*/ 2147483647 w 9"/>
                <a:gd name="T93" fmla="*/ 2147483647 h 16"/>
                <a:gd name="T94" fmla="*/ 2147483647 w 9"/>
                <a:gd name="T95" fmla="*/ 2147483647 h 16"/>
                <a:gd name="T96" fmla="*/ 2147483647 w 9"/>
                <a:gd name="T97" fmla="*/ 2147483647 h 16"/>
                <a:gd name="T98" fmla="*/ 2147483647 w 9"/>
                <a:gd name="T99" fmla="*/ 2147483647 h 16"/>
                <a:gd name="T100" fmla="*/ 2147483647 w 9"/>
                <a:gd name="T101" fmla="*/ 2147483647 h 16"/>
                <a:gd name="T102" fmla="*/ 2147483647 w 9"/>
                <a:gd name="T103" fmla="*/ 2147483647 h 16"/>
                <a:gd name="T104" fmla="*/ 2147483647 w 9"/>
                <a:gd name="T105" fmla="*/ 2147483647 h 16"/>
                <a:gd name="T106" fmla="*/ 2147483647 w 9"/>
                <a:gd name="T107" fmla="*/ 2147483647 h 16"/>
                <a:gd name="T108" fmla="*/ 2147483647 w 9"/>
                <a:gd name="T109" fmla="*/ 2147483647 h 16"/>
                <a:gd name="T110" fmla="*/ 2147483647 w 9"/>
                <a:gd name="T111" fmla="*/ 2147483647 h 16"/>
                <a:gd name="T112" fmla="*/ 2147483647 w 9"/>
                <a:gd name="T113" fmla="*/ 2147483647 h 16"/>
                <a:gd name="T114" fmla="*/ 2147483647 w 9"/>
                <a:gd name="T115" fmla="*/ 0 h 16"/>
                <a:gd name="T116" fmla="*/ 2147483647 w 9"/>
                <a:gd name="T117" fmla="*/ 0 h 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"/>
                <a:gd name="T178" fmla="*/ 0 h 16"/>
                <a:gd name="T179" fmla="*/ 9 w 9"/>
                <a:gd name="T180" fmla="*/ 16 h 1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" h="16">
                  <a:moveTo>
                    <a:pt x="4" y="0"/>
                  </a:move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8" name="Freeform 243"/>
            <p:cNvSpPr>
              <a:spLocks/>
            </p:cNvSpPr>
            <p:nvPr/>
          </p:nvSpPr>
          <p:spPr bwMode="auto">
            <a:xfrm>
              <a:off x="2867" y="2831"/>
              <a:ext cx="16" cy="36"/>
            </a:xfrm>
            <a:custGeom>
              <a:avLst/>
              <a:gdLst>
                <a:gd name="T0" fmla="*/ 2147483647 w 3"/>
                <a:gd name="T1" fmla="*/ 0 h 8"/>
                <a:gd name="T2" fmla="*/ 2147483647 w 3"/>
                <a:gd name="T3" fmla="*/ 0 h 8"/>
                <a:gd name="T4" fmla="*/ 2147483647 w 3"/>
                <a:gd name="T5" fmla="*/ 0 h 8"/>
                <a:gd name="T6" fmla="*/ 2147483647 w 3"/>
                <a:gd name="T7" fmla="*/ 2147483647 h 8"/>
                <a:gd name="T8" fmla="*/ 2147483647 w 3"/>
                <a:gd name="T9" fmla="*/ 2147483647 h 8"/>
                <a:gd name="T10" fmla="*/ 2147483647 w 3"/>
                <a:gd name="T11" fmla="*/ 2147483647 h 8"/>
                <a:gd name="T12" fmla="*/ 2147483647 w 3"/>
                <a:gd name="T13" fmla="*/ 2147483647 h 8"/>
                <a:gd name="T14" fmla="*/ 2147483647 w 3"/>
                <a:gd name="T15" fmla="*/ 2147483647 h 8"/>
                <a:gd name="T16" fmla="*/ 2147483647 w 3"/>
                <a:gd name="T17" fmla="*/ 2147483647 h 8"/>
                <a:gd name="T18" fmla="*/ 2147483647 w 3"/>
                <a:gd name="T19" fmla="*/ 2147483647 h 8"/>
                <a:gd name="T20" fmla="*/ 2147483647 w 3"/>
                <a:gd name="T21" fmla="*/ 2147483647 h 8"/>
                <a:gd name="T22" fmla="*/ 2147483647 w 3"/>
                <a:gd name="T23" fmla="*/ 2147483647 h 8"/>
                <a:gd name="T24" fmla="*/ 2147483647 w 3"/>
                <a:gd name="T25" fmla="*/ 2147483647 h 8"/>
                <a:gd name="T26" fmla="*/ 2147483647 w 3"/>
                <a:gd name="T27" fmla="*/ 2147483647 h 8"/>
                <a:gd name="T28" fmla="*/ 2147483647 w 3"/>
                <a:gd name="T29" fmla="*/ 2147483647 h 8"/>
                <a:gd name="T30" fmla="*/ 2147483647 w 3"/>
                <a:gd name="T31" fmla="*/ 2147483647 h 8"/>
                <a:gd name="T32" fmla="*/ 2147483647 w 3"/>
                <a:gd name="T33" fmla="*/ 2147483647 h 8"/>
                <a:gd name="T34" fmla="*/ 2147483647 w 3"/>
                <a:gd name="T35" fmla="*/ 2147483647 h 8"/>
                <a:gd name="T36" fmla="*/ 2147483647 w 3"/>
                <a:gd name="T37" fmla="*/ 2147483647 h 8"/>
                <a:gd name="T38" fmla="*/ 0 w 3"/>
                <a:gd name="T39" fmla="*/ 2147483647 h 8"/>
                <a:gd name="T40" fmla="*/ 0 w 3"/>
                <a:gd name="T41" fmla="*/ 2147483647 h 8"/>
                <a:gd name="T42" fmla="*/ 0 w 3"/>
                <a:gd name="T43" fmla="*/ 2147483647 h 8"/>
                <a:gd name="T44" fmla="*/ 0 w 3"/>
                <a:gd name="T45" fmla="*/ 2147483647 h 8"/>
                <a:gd name="T46" fmla="*/ 0 w 3"/>
                <a:gd name="T47" fmla="*/ 2147483647 h 8"/>
                <a:gd name="T48" fmla="*/ 0 w 3"/>
                <a:gd name="T49" fmla="*/ 2147483647 h 8"/>
                <a:gd name="T50" fmla="*/ 0 w 3"/>
                <a:gd name="T51" fmla="*/ 2147483647 h 8"/>
                <a:gd name="T52" fmla="*/ 0 w 3"/>
                <a:gd name="T53" fmla="*/ 2147483647 h 8"/>
                <a:gd name="T54" fmla="*/ 0 w 3"/>
                <a:gd name="T55" fmla="*/ 2147483647 h 8"/>
                <a:gd name="T56" fmla="*/ 0 w 3"/>
                <a:gd name="T57" fmla="*/ 2147483647 h 8"/>
                <a:gd name="T58" fmla="*/ 0 w 3"/>
                <a:gd name="T59" fmla="*/ 2147483647 h 8"/>
                <a:gd name="T60" fmla="*/ 2147483647 w 3"/>
                <a:gd name="T61" fmla="*/ 0 h 8"/>
                <a:gd name="T62" fmla="*/ 2147483647 w 3"/>
                <a:gd name="T63" fmla="*/ 0 h 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"/>
                <a:gd name="T97" fmla="*/ 0 h 8"/>
                <a:gd name="T98" fmla="*/ 3 w 3"/>
                <a:gd name="T99" fmla="*/ 8 h 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" h="8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9" name="Freeform 244"/>
            <p:cNvSpPr>
              <a:spLocks/>
            </p:cNvSpPr>
            <p:nvPr/>
          </p:nvSpPr>
          <p:spPr bwMode="auto">
            <a:xfrm>
              <a:off x="2617" y="2992"/>
              <a:ext cx="18" cy="0"/>
            </a:xfrm>
            <a:custGeom>
              <a:avLst/>
              <a:gdLst>
                <a:gd name="T0" fmla="*/ 2147483647 w 4"/>
                <a:gd name="T1" fmla="*/ 2147483647 w 4"/>
                <a:gd name="T2" fmla="*/ 2147483647 w 4"/>
                <a:gd name="T3" fmla="*/ 0 w 4"/>
                <a:gd name="T4" fmla="*/ 0 w 4"/>
                <a:gd name="T5" fmla="*/ 0 w 4"/>
                <a:gd name="T6" fmla="*/ 0 w 4"/>
                <a:gd name="T7" fmla="*/ 2147483647 w 4"/>
                <a:gd name="T8" fmla="*/ 2147483647 w 4"/>
                <a:gd name="T9" fmla="*/ 2147483647 w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w 4"/>
                <a:gd name="T21" fmla="*/ 4 w 4"/>
              </a:gdLst>
              <a:ahLst/>
              <a:cxnLst>
                <a:cxn ang="T10">
                  <a:pos x="T0" y="0"/>
                </a:cxn>
                <a:cxn ang="T11">
                  <a:pos x="T1" y="0"/>
                </a:cxn>
                <a:cxn ang="T12">
                  <a:pos x="T2" y="0"/>
                </a:cxn>
                <a:cxn ang="T13">
                  <a:pos x="T3" y="0"/>
                </a:cxn>
                <a:cxn ang="T14">
                  <a:pos x="T4" y="0"/>
                </a:cxn>
                <a:cxn ang="T15">
                  <a:pos x="T5" y="0"/>
                </a:cxn>
                <a:cxn ang="T16">
                  <a:pos x="T6" y="0"/>
                </a:cxn>
                <a:cxn ang="T17">
                  <a:pos x="T7" y="0"/>
                </a:cxn>
                <a:cxn ang="T18">
                  <a:pos x="T8" y="0"/>
                </a:cxn>
                <a:cxn ang="T19">
                  <a:pos x="T9" y="0"/>
                </a:cxn>
              </a:cxnLst>
              <a:rect l="T20" t="0" r="T21" b="0"/>
              <a:pathLst>
                <a:path w="4">
                  <a:moveTo>
                    <a:pt x="4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0" name="Freeform 245"/>
            <p:cNvSpPr>
              <a:spLocks/>
            </p:cNvSpPr>
            <p:nvPr/>
          </p:nvSpPr>
          <p:spPr bwMode="auto">
            <a:xfrm>
              <a:off x="2769" y="2926"/>
              <a:ext cx="237" cy="156"/>
            </a:xfrm>
            <a:custGeom>
              <a:avLst/>
              <a:gdLst>
                <a:gd name="T0" fmla="*/ 2147483647 w 50"/>
                <a:gd name="T1" fmla="*/ 2147483647 h 35"/>
                <a:gd name="T2" fmla="*/ 2147483647 w 50"/>
                <a:gd name="T3" fmla="*/ 2147483647 h 35"/>
                <a:gd name="T4" fmla="*/ 2147483647 w 50"/>
                <a:gd name="T5" fmla="*/ 2147483647 h 35"/>
                <a:gd name="T6" fmla="*/ 2147483647 w 50"/>
                <a:gd name="T7" fmla="*/ 2147483647 h 35"/>
                <a:gd name="T8" fmla="*/ 2147483647 w 50"/>
                <a:gd name="T9" fmla="*/ 2147483647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5"/>
                <a:gd name="T17" fmla="*/ 50 w 50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5">
                  <a:moveTo>
                    <a:pt x="22" y="3"/>
                  </a:moveTo>
                  <a:cubicBezTo>
                    <a:pt x="35" y="0"/>
                    <a:pt x="46" y="5"/>
                    <a:pt x="48" y="13"/>
                  </a:cubicBezTo>
                  <a:cubicBezTo>
                    <a:pt x="50" y="21"/>
                    <a:pt x="41" y="30"/>
                    <a:pt x="28" y="32"/>
                  </a:cubicBezTo>
                  <a:cubicBezTo>
                    <a:pt x="15" y="35"/>
                    <a:pt x="4" y="30"/>
                    <a:pt x="2" y="22"/>
                  </a:cubicBezTo>
                  <a:cubicBezTo>
                    <a:pt x="0" y="14"/>
                    <a:pt x="9" y="5"/>
                    <a:pt x="22" y="3"/>
                  </a:cubicBezTo>
                  <a:close/>
                </a:path>
              </a:pathLst>
            </a:custGeom>
            <a:solidFill>
              <a:srgbClr val="F480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1" name="Rectangle 246"/>
            <p:cNvSpPr>
              <a:spLocks noChangeArrowheads="1"/>
            </p:cNvSpPr>
            <p:nvPr/>
          </p:nvSpPr>
          <p:spPr bwMode="auto">
            <a:xfrm>
              <a:off x="2056" y="3199"/>
              <a:ext cx="821" cy="63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2" name="Rectangle 247"/>
            <p:cNvSpPr>
              <a:spLocks noChangeArrowheads="1"/>
            </p:cNvSpPr>
            <p:nvPr/>
          </p:nvSpPr>
          <p:spPr bwMode="auto">
            <a:xfrm>
              <a:off x="2102" y="3240"/>
              <a:ext cx="732" cy="553"/>
            </a:xfrm>
            <a:prstGeom prst="rect">
              <a:avLst/>
            </a:prstGeom>
            <a:solidFill>
              <a:srgbClr val="FEFEC6"/>
            </a:solidFill>
            <a:ln w="0">
              <a:solidFill>
                <a:srgbClr val="23282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693" name="Freeform 248"/>
            <p:cNvSpPr>
              <a:spLocks/>
            </p:cNvSpPr>
            <p:nvPr/>
          </p:nvSpPr>
          <p:spPr bwMode="auto">
            <a:xfrm>
              <a:off x="2834" y="3213"/>
              <a:ext cx="301" cy="298"/>
            </a:xfrm>
            <a:custGeom>
              <a:avLst/>
              <a:gdLst>
                <a:gd name="T0" fmla="*/ 2147483647 w 63"/>
                <a:gd name="T1" fmla="*/ 2147483647 h 66"/>
                <a:gd name="T2" fmla="*/ 2147483647 w 63"/>
                <a:gd name="T3" fmla="*/ 2147483647 h 66"/>
                <a:gd name="T4" fmla="*/ 2147483647 w 63"/>
                <a:gd name="T5" fmla="*/ 2147483647 h 66"/>
                <a:gd name="T6" fmla="*/ 2147483647 w 63"/>
                <a:gd name="T7" fmla="*/ 2147483647 h 66"/>
                <a:gd name="T8" fmla="*/ 2147483647 w 63"/>
                <a:gd name="T9" fmla="*/ 2147483647 h 66"/>
                <a:gd name="T10" fmla="*/ 2147483647 w 63"/>
                <a:gd name="T11" fmla="*/ 2147483647 h 66"/>
                <a:gd name="T12" fmla="*/ 2147483647 w 63"/>
                <a:gd name="T13" fmla="*/ 2147483647 h 66"/>
                <a:gd name="T14" fmla="*/ 2147483647 w 63"/>
                <a:gd name="T15" fmla="*/ 2147483647 h 66"/>
                <a:gd name="T16" fmla="*/ 2147483647 w 63"/>
                <a:gd name="T17" fmla="*/ 2147483647 h 66"/>
                <a:gd name="T18" fmla="*/ 2147483647 w 63"/>
                <a:gd name="T19" fmla="*/ 2147483647 h 66"/>
                <a:gd name="T20" fmla="*/ 2147483647 w 63"/>
                <a:gd name="T21" fmla="*/ 2147483647 h 66"/>
                <a:gd name="T22" fmla="*/ 2147483647 w 63"/>
                <a:gd name="T23" fmla="*/ 2147483647 h 66"/>
                <a:gd name="T24" fmla="*/ 2147483647 w 63"/>
                <a:gd name="T25" fmla="*/ 2147483647 h 66"/>
                <a:gd name="T26" fmla="*/ 2147483647 w 63"/>
                <a:gd name="T27" fmla="*/ 2147483647 h 66"/>
                <a:gd name="T28" fmla="*/ 2147483647 w 63"/>
                <a:gd name="T29" fmla="*/ 2147483647 h 66"/>
                <a:gd name="T30" fmla="*/ 2147483647 w 63"/>
                <a:gd name="T31" fmla="*/ 2147483647 h 66"/>
                <a:gd name="T32" fmla="*/ 2147483647 w 63"/>
                <a:gd name="T33" fmla="*/ 2147483647 h 66"/>
                <a:gd name="T34" fmla="*/ 2147483647 w 63"/>
                <a:gd name="T35" fmla="*/ 2147483647 h 66"/>
                <a:gd name="T36" fmla="*/ 2147483647 w 63"/>
                <a:gd name="T37" fmla="*/ 2147483647 h 66"/>
                <a:gd name="T38" fmla="*/ 2147483647 w 63"/>
                <a:gd name="T39" fmla="*/ 2147483647 h 66"/>
                <a:gd name="T40" fmla="*/ 2147483647 w 63"/>
                <a:gd name="T41" fmla="*/ 2147483647 h 66"/>
                <a:gd name="T42" fmla="*/ 2147483647 w 63"/>
                <a:gd name="T43" fmla="*/ 2147483647 h 66"/>
                <a:gd name="T44" fmla="*/ 2147483647 w 63"/>
                <a:gd name="T45" fmla="*/ 2147483647 h 66"/>
                <a:gd name="T46" fmla="*/ 2147483647 w 63"/>
                <a:gd name="T47" fmla="*/ 2147483647 h 66"/>
                <a:gd name="T48" fmla="*/ 2147483647 w 63"/>
                <a:gd name="T49" fmla="*/ 2147483647 h 66"/>
                <a:gd name="T50" fmla="*/ 2147483647 w 63"/>
                <a:gd name="T51" fmla="*/ 2147483647 h 66"/>
                <a:gd name="T52" fmla="*/ 2147483647 w 63"/>
                <a:gd name="T53" fmla="*/ 2147483647 h 66"/>
                <a:gd name="T54" fmla="*/ 2147483647 w 63"/>
                <a:gd name="T55" fmla="*/ 2147483647 h 66"/>
                <a:gd name="T56" fmla="*/ 2147483647 w 63"/>
                <a:gd name="T57" fmla="*/ 2147483647 h 66"/>
                <a:gd name="T58" fmla="*/ 2147483647 w 63"/>
                <a:gd name="T59" fmla="*/ 2147483647 h 66"/>
                <a:gd name="T60" fmla="*/ 2147483647 w 63"/>
                <a:gd name="T61" fmla="*/ 2147483647 h 66"/>
                <a:gd name="T62" fmla="*/ 2147483647 w 63"/>
                <a:gd name="T63" fmla="*/ 2147483647 h 66"/>
                <a:gd name="T64" fmla="*/ 2147483647 w 63"/>
                <a:gd name="T65" fmla="*/ 2147483647 h 66"/>
                <a:gd name="T66" fmla="*/ 2147483647 w 63"/>
                <a:gd name="T67" fmla="*/ 2147483647 h 66"/>
                <a:gd name="T68" fmla="*/ 2147483647 w 63"/>
                <a:gd name="T69" fmla="*/ 0 h 66"/>
                <a:gd name="T70" fmla="*/ 2147483647 w 63"/>
                <a:gd name="T71" fmla="*/ 2147483647 h 66"/>
                <a:gd name="T72" fmla="*/ 2147483647 w 63"/>
                <a:gd name="T73" fmla="*/ 2147483647 h 66"/>
                <a:gd name="T74" fmla="*/ 2147483647 w 63"/>
                <a:gd name="T75" fmla="*/ 2147483647 h 66"/>
                <a:gd name="T76" fmla="*/ 2147483647 w 63"/>
                <a:gd name="T77" fmla="*/ 2147483647 h 66"/>
                <a:gd name="T78" fmla="*/ 2147483647 w 63"/>
                <a:gd name="T79" fmla="*/ 2147483647 h 66"/>
                <a:gd name="T80" fmla="*/ 2147483647 w 63"/>
                <a:gd name="T81" fmla="*/ 2147483647 h 66"/>
                <a:gd name="T82" fmla="*/ 2147483647 w 63"/>
                <a:gd name="T83" fmla="*/ 2147483647 h 66"/>
                <a:gd name="T84" fmla="*/ 2147483647 w 63"/>
                <a:gd name="T85" fmla="*/ 2147483647 h 66"/>
                <a:gd name="T86" fmla="*/ 2147483647 w 63"/>
                <a:gd name="T87" fmla="*/ 2147483647 h 66"/>
                <a:gd name="T88" fmla="*/ 2147483647 w 63"/>
                <a:gd name="T89" fmla="*/ 2147483647 h 66"/>
                <a:gd name="T90" fmla="*/ 2147483647 w 63"/>
                <a:gd name="T91" fmla="*/ 2147483647 h 66"/>
                <a:gd name="T92" fmla="*/ 2147483647 w 63"/>
                <a:gd name="T93" fmla="*/ 2147483647 h 66"/>
                <a:gd name="T94" fmla="*/ 2147483647 w 63"/>
                <a:gd name="T95" fmla="*/ 2147483647 h 66"/>
                <a:gd name="T96" fmla="*/ 2147483647 w 63"/>
                <a:gd name="T97" fmla="*/ 2147483647 h 66"/>
                <a:gd name="T98" fmla="*/ 2147483647 w 63"/>
                <a:gd name="T99" fmla="*/ 2147483647 h 66"/>
                <a:gd name="T100" fmla="*/ 2147483647 w 63"/>
                <a:gd name="T101" fmla="*/ 2147483647 h 66"/>
                <a:gd name="T102" fmla="*/ 2147483647 w 63"/>
                <a:gd name="T103" fmla="*/ 2147483647 h 66"/>
                <a:gd name="T104" fmla="*/ 2147483647 w 63"/>
                <a:gd name="T105" fmla="*/ 2147483647 h 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3"/>
                <a:gd name="T160" fmla="*/ 0 h 66"/>
                <a:gd name="T161" fmla="*/ 63 w 63"/>
                <a:gd name="T162" fmla="*/ 66 h 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3" h="66">
                  <a:moveTo>
                    <a:pt x="3" y="66"/>
                  </a:moveTo>
                  <a:lnTo>
                    <a:pt x="2" y="66"/>
                  </a:lnTo>
                  <a:lnTo>
                    <a:pt x="2" y="65"/>
                  </a:lnTo>
                  <a:lnTo>
                    <a:pt x="2" y="64"/>
                  </a:lnTo>
                  <a:lnTo>
                    <a:pt x="3" y="64"/>
                  </a:lnTo>
                  <a:lnTo>
                    <a:pt x="3" y="63"/>
                  </a:lnTo>
                  <a:lnTo>
                    <a:pt x="4" y="62"/>
                  </a:lnTo>
                  <a:lnTo>
                    <a:pt x="5" y="61"/>
                  </a:lnTo>
                  <a:lnTo>
                    <a:pt x="6" y="60"/>
                  </a:lnTo>
                  <a:lnTo>
                    <a:pt x="6" y="59"/>
                  </a:lnTo>
                  <a:lnTo>
                    <a:pt x="7" y="59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8" y="55"/>
                  </a:lnTo>
                  <a:lnTo>
                    <a:pt x="9" y="54"/>
                  </a:lnTo>
                  <a:lnTo>
                    <a:pt x="9" y="52"/>
                  </a:lnTo>
                  <a:lnTo>
                    <a:pt x="9" y="51"/>
                  </a:lnTo>
                  <a:lnTo>
                    <a:pt x="10" y="48"/>
                  </a:lnTo>
                  <a:lnTo>
                    <a:pt x="11" y="46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1" y="42"/>
                  </a:lnTo>
                  <a:lnTo>
                    <a:pt x="11" y="41"/>
                  </a:lnTo>
                  <a:lnTo>
                    <a:pt x="11" y="39"/>
                  </a:lnTo>
                  <a:lnTo>
                    <a:pt x="11" y="38"/>
                  </a:lnTo>
                  <a:lnTo>
                    <a:pt x="11" y="35"/>
                  </a:lnTo>
                  <a:lnTo>
                    <a:pt x="10" y="35"/>
                  </a:lnTo>
                  <a:lnTo>
                    <a:pt x="10" y="34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11" y="29"/>
                  </a:lnTo>
                  <a:lnTo>
                    <a:pt x="12" y="29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3" y="30"/>
                  </a:lnTo>
                  <a:lnTo>
                    <a:pt x="24" y="30"/>
                  </a:lnTo>
                  <a:lnTo>
                    <a:pt x="25" y="31"/>
                  </a:lnTo>
                  <a:lnTo>
                    <a:pt x="26" y="31"/>
                  </a:lnTo>
                  <a:lnTo>
                    <a:pt x="28" y="32"/>
                  </a:lnTo>
                  <a:lnTo>
                    <a:pt x="29" y="33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3" y="33"/>
                  </a:lnTo>
                  <a:lnTo>
                    <a:pt x="35" y="33"/>
                  </a:lnTo>
                  <a:lnTo>
                    <a:pt x="36" y="33"/>
                  </a:lnTo>
                  <a:lnTo>
                    <a:pt x="38" y="32"/>
                  </a:lnTo>
                  <a:lnTo>
                    <a:pt x="39" y="32"/>
                  </a:lnTo>
                  <a:lnTo>
                    <a:pt x="41" y="31"/>
                  </a:lnTo>
                  <a:lnTo>
                    <a:pt x="47" y="29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1" y="27"/>
                  </a:lnTo>
                  <a:lnTo>
                    <a:pt x="53" y="27"/>
                  </a:lnTo>
                  <a:lnTo>
                    <a:pt x="53" y="26"/>
                  </a:lnTo>
                  <a:lnTo>
                    <a:pt x="53" y="25"/>
                  </a:lnTo>
                  <a:lnTo>
                    <a:pt x="53" y="24"/>
                  </a:lnTo>
                  <a:lnTo>
                    <a:pt x="52" y="23"/>
                  </a:lnTo>
                  <a:lnTo>
                    <a:pt x="52" y="22"/>
                  </a:lnTo>
                  <a:lnTo>
                    <a:pt x="51" y="19"/>
                  </a:lnTo>
                  <a:lnTo>
                    <a:pt x="51" y="18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49" y="14"/>
                  </a:lnTo>
                  <a:lnTo>
                    <a:pt x="49" y="13"/>
                  </a:lnTo>
                  <a:lnTo>
                    <a:pt x="49" y="12"/>
                  </a:lnTo>
                  <a:lnTo>
                    <a:pt x="49" y="11"/>
                  </a:lnTo>
                  <a:lnTo>
                    <a:pt x="48" y="11"/>
                  </a:lnTo>
                  <a:lnTo>
                    <a:pt x="48" y="10"/>
                  </a:lnTo>
                  <a:lnTo>
                    <a:pt x="47" y="10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8" y="14"/>
                  </a:lnTo>
                  <a:lnTo>
                    <a:pt x="48" y="15"/>
                  </a:lnTo>
                  <a:lnTo>
                    <a:pt x="48" y="16"/>
                  </a:lnTo>
                  <a:lnTo>
                    <a:pt x="48" y="17"/>
                  </a:lnTo>
                  <a:lnTo>
                    <a:pt x="48" y="18"/>
                  </a:lnTo>
                  <a:lnTo>
                    <a:pt x="47" y="18"/>
                  </a:lnTo>
                  <a:lnTo>
                    <a:pt x="46" y="17"/>
                  </a:lnTo>
                  <a:lnTo>
                    <a:pt x="45" y="17"/>
                  </a:lnTo>
                  <a:lnTo>
                    <a:pt x="45" y="16"/>
                  </a:lnTo>
                  <a:lnTo>
                    <a:pt x="44" y="15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4" y="11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4" y="8"/>
                  </a:lnTo>
                  <a:lnTo>
                    <a:pt x="44" y="7"/>
                  </a:lnTo>
                  <a:lnTo>
                    <a:pt x="45" y="6"/>
                  </a:lnTo>
                  <a:lnTo>
                    <a:pt x="45" y="5"/>
                  </a:lnTo>
                  <a:lnTo>
                    <a:pt x="46" y="4"/>
                  </a:lnTo>
                  <a:lnTo>
                    <a:pt x="47" y="3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1" y="4"/>
                  </a:lnTo>
                  <a:lnTo>
                    <a:pt x="61" y="5"/>
                  </a:lnTo>
                  <a:lnTo>
                    <a:pt x="62" y="6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3" y="9"/>
                  </a:lnTo>
                  <a:lnTo>
                    <a:pt x="63" y="10"/>
                  </a:lnTo>
                  <a:lnTo>
                    <a:pt x="62" y="11"/>
                  </a:lnTo>
                  <a:lnTo>
                    <a:pt x="62" y="12"/>
                  </a:lnTo>
                  <a:lnTo>
                    <a:pt x="61" y="12"/>
                  </a:lnTo>
                  <a:lnTo>
                    <a:pt x="61" y="13"/>
                  </a:lnTo>
                  <a:lnTo>
                    <a:pt x="60" y="13"/>
                  </a:lnTo>
                  <a:lnTo>
                    <a:pt x="59" y="12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58" y="10"/>
                  </a:lnTo>
                  <a:lnTo>
                    <a:pt x="58" y="9"/>
                  </a:lnTo>
                  <a:lnTo>
                    <a:pt x="57" y="9"/>
                  </a:lnTo>
                  <a:lnTo>
                    <a:pt x="56" y="9"/>
                  </a:lnTo>
                  <a:lnTo>
                    <a:pt x="57" y="10"/>
                  </a:lnTo>
                  <a:lnTo>
                    <a:pt x="57" y="12"/>
                  </a:lnTo>
                  <a:lnTo>
                    <a:pt x="57" y="13"/>
                  </a:lnTo>
                  <a:lnTo>
                    <a:pt x="58" y="15"/>
                  </a:lnTo>
                  <a:lnTo>
                    <a:pt x="59" y="18"/>
                  </a:lnTo>
                  <a:lnTo>
                    <a:pt x="60" y="21"/>
                  </a:lnTo>
                  <a:lnTo>
                    <a:pt x="61" y="23"/>
                  </a:lnTo>
                  <a:lnTo>
                    <a:pt x="61" y="24"/>
                  </a:lnTo>
                  <a:lnTo>
                    <a:pt x="62" y="26"/>
                  </a:lnTo>
                  <a:lnTo>
                    <a:pt x="62" y="27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61" y="31"/>
                  </a:lnTo>
                  <a:lnTo>
                    <a:pt x="61" y="32"/>
                  </a:lnTo>
                  <a:lnTo>
                    <a:pt x="61" y="33"/>
                  </a:lnTo>
                  <a:lnTo>
                    <a:pt x="60" y="33"/>
                  </a:lnTo>
                  <a:lnTo>
                    <a:pt x="56" y="35"/>
                  </a:lnTo>
                  <a:lnTo>
                    <a:pt x="47" y="38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3"/>
                  </a:lnTo>
                  <a:lnTo>
                    <a:pt x="34" y="44"/>
                  </a:lnTo>
                  <a:lnTo>
                    <a:pt x="32" y="45"/>
                  </a:lnTo>
                  <a:lnTo>
                    <a:pt x="30" y="46"/>
                  </a:lnTo>
                  <a:lnTo>
                    <a:pt x="28" y="47"/>
                  </a:lnTo>
                  <a:lnTo>
                    <a:pt x="26" y="49"/>
                  </a:lnTo>
                  <a:lnTo>
                    <a:pt x="25" y="49"/>
                  </a:lnTo>
                  <a:lnTo>
                    <a:pt x="24" y="50"/>
                  </a:lnTo>
                  <a:lnTo>
                    <a:pt x="22" y="50"/>
                  </a:lnTo>
                  <a:lnTo>
                    <a:pt x="21" y="51"/>
                  </a:lnTo>
                  <a:lnTo>
                    <a:pt x="19" y="52"/>
                  </a:lnTo>
                  <a:lnTo>
                    <a:pt x="18" y="53"/>
                  </a:lnTo>
                  <a:lnTo>
                    <a:pt x="17" y="54"/>
                  </a:lnTo>
                  <a:lnTo>
                    <a:pt x="16" y="56"/>
                  </a:lnTo>
                  <a:lnTo>
                    <a:pt x="15" y="57"/>
                  </a:lnTo>
                  <a:lnTo>
                    <a:pt x="12" y="59"/>
                  </a:lnTo>
                  <a:lnTo>
                    <a:pt x="10" y="62"/>
                  </a:lnTo>
                  <a:lnTo>
                    <a:pt x="9" y="63"/>
                  </a:lnTo>
                  <a:lnTo>
                    <a:pt x="8" y="64"/>
                  </a:lnTo>
                  <a:lnTo>
                    <a:pt x="6" y="65"/>
                  </a:lnTo>
                  <a:lnTo>
                    <a:pt x="5" y="66"/>
                  </a:lnTo>
                  <a:lnTo>
                    <a:pt x="3" y="66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4" name="Freeform 249"/>
            <p:cNvSpPr>
              <a:spLocks noEditPoints="1"/>
            </p:cNvSpPr>
            <p:nvPr/>
          </p:nvSpPr>
          <p:spPr bwMode="auto">
            <a:xfrm>
              <a:off x="2831" y="3208"/>
              <a:ext cx="306" cy="310"/>
            </a:xfrm>
            <a:custGeom>
              <a:avLst/>
              <a:gdLst>
                <a:gd name="T0" fmla="*/ 2147483647 w 65"/>
                <a:gd name="T1" fmla="*/ 2147483647 h 69"/>
                <a:gd name="T2" fmla="*/ 2147483647 w 65"/>
                <a:gd name="T3" fmla="*/ 2147483647 h 69"/>
                <a:gd name="T4" fmla="*/ 2147483647 w 65"/>
                <a:gd name="T5" fmla="*/ 2147483647 h 69"/>
                <a:gd name="T6" fmla="*/ 2147483647 w 65"/>
                <a:gd name="T7" fmla="*/ 2147483647 h 69"/>
                <a:gd name="T8" fmla="*/ 2147483647 w 65"/>
                <a:gd name="T9" fmla="*/ 2147483647 h 69"/>
                <a:gd name="T10" fmla="*/ 2147483647 w 65"/>
                <a:gd name="T11" fmla="*/ 2147483647 h 69"/>
                <a:gd name="T12" fmla="*/ 2147483647 w 65"/>
                <a:gd name="T13" fmla="*/ 2147483647 h 69"/>
                <a:gd name="T14" fmla="*/ 2147483647 w 65"/>
                <a:gd name="T15" fmla="*/ 2147483647 h 69"/>
                <a:gd name="T16" fmla="*/ 2147483647 w 65"/>
                <a:gd name="T17" fmla="*/ 2147483647 h 69"/>
                <a:gd name="T18" fmla="*/ 2147483647 w 65"/>
                <a:gd name="T19" fmla="*/ 2147483647 h 69"/>
                <a:gd name="T20" fmla="*/ 2147483647 w 65"/>
                <a:gd name="T21" fmla="*/ 2147483647 h 69"/>
                <a:gd name="T22" fmla="*/ 2147483647 w 65"/>
                <a:gd name="T23" fmla="*/ 2147483647 h 69"/>
                <a:gd name="T24" fmla="*/ 0 w 65"/>
                <a:gd name="T25" fmla="*/ 2147483647 h 69"/>
                <a:gd name="T26" fmla="*/ 0 w 65"/>
                <a:gd name="T27" fmla="*/ 2147483647 h 69"/>
                <a:gd name="T28" fmla="*/ 2147483647 w 65"/>
                <a:gd name="T29" fmla="*/ 2147483647 h 69"/>
                <a:gd name="T30" fmla="*/ 2147483647 w 65"/>
                <a:gd name="T31" fmla="*/ 2147483647 h 69"/>
                <a:gd name="T32" fmla="*/ 2147483647 w 65"/>
                <a:gd name="T33" fmla="*/ 2147483647 h 69"/>
                <a:gd name="T34" fmla="*/ 2147483647 w 65"/>
                <a:gd name="T35" fmla="*/ 2147483647 h 69"/>
                <a:gd name="T36" fmla="*/ 2147483647 w 65"/>
                <a:gd name="T37" fmla="*/ 2147483647 h 69"/>
                <a:gd name="T38" fmla="*/ 2147483647 w 65"/>
                <a:gd name="T39" fmla="*/ 2147483647 h 69"/>
                <a:gd name="T40" fmla="*/ 2147483647 w 65"/>
                <a:gd name="T41" fmla="*/ 2147483647 h 69"/>
                <a:gd name="T42" fmla="*/ 2147483647 w 65"/>
                <a:gd name="T43" fmla="*/ 2147483647 h 69"/>
                <a:gd name="T44" fmla="*/ 2147483647 w 65"/>
                <a:gd name="T45" fmla="*/ 2147483647 h 69"/>
                <a:gd name="T46" fmla="*/ 2147483647 w 65"/>
                <a:gd name="T47" fmla="*/ 2147483647 h 69"/>
                <a:gd name="T48" fmla="*/ 2147483647 w 65"/>
                <a:gd name="T49" fmla="*/ 2147483647 h 69"/>
                <a:gd name="T50" fmla="*/ 2147483647 w 65"/>
                <a:gd name="T51" fmla="*/ 2147483647 h 69"/>
                <a:gd name="T52" fmla="*/ 2147483647 w 65"/>
                <a:gd name="T53" fmla="*/ 2147483647 h 69"/>
                <a:gd name="T54" fmla="*/ 2147483647 w 65"/>
                <a:gd name="T55" fmla="*/ 2147483647 h 69"/>
                <a:gd name="T56" fmla="*/ 2147483647 w 65"/>
                <a:gd name="T57" fmla="*/ 2147483647 h 69"/>
                <a:gd name="T58" fmla="*/ 2147483647 w 65"/>
                <a:gd name="T59" fmla="*/ 2147483647 h 69"/>
                <a:gd name="T60" fmla="*/ 2147483647 w 65"/>
                <a:gd name="T61" fmla="*/ 2147483647 h 69"/>
                <a:gd name="T62" fmla="*/ 2147483647 w 65"/>
                <a:gd name="T63" fmla="*/ 2147483647 h 69"/>
                <a:gd name="T64" fmla="*/ 2147483647 w 65"/>
                <a:gd name="T65" fmla="*/ 2147483647 h 69"/>
                <a:gd name="T66" fmla="*/ 2147483647 w 65"/>
                <a:gd name="T67" fmla="*/ 2147483647 h 69"/>
                <a:gd name="T68" fmla="*/ 2147483647 w 65"/>
                <a:gd name="T69" fmla="*/ 2147483647 h 69"/>
                <a:gd name="T70" fmla="*/ 2147483647 w 65"/>
                <a:gd name="T71" fmla="*/ 2147483647 h 69"/>
                <a:gd name="T72" fmla="*/ 2147483647 w 65"/>
                <a:gd name="T73" fmla="*/ 2147483647 h 69"/>
                <a:gd name="T74" fmla="*/ 2147483647 w 65"/>
                <a:gd name="T75" fmla="*/ 2147483647 h 69"/>
                <a:gd name="T76" fmla="*/ 2147483647 w 65"/>
                <a:gd name="T77" fmla="*/ 2147483647 h 69"/>
                <a:gd name="T78" fmla="*/ 2147483647 w 65"/>
                <a:gd name="T79" fmla="*/ 2147483647 h 69"/>
                <a:gd name="T80" fmla="*/ 2147483647 w 65"/>
                <a:gd name="T81" fmla="*/ 2147483647 h 69"/>
                <a:gd name="T82" fmla="*/ 2147483647 w 65"/>
                <a:gd name="T83" fmla="*/ 0 h 69"/>
                <a:gd name="T84" fmla="*/ 2147483647 w 65"/>
                <a:gd name="T85" fmla="*/ 2147483647 h 69"/>
                <a:gd name="T86" fmla="*/ 2147483647 w 65"/>
                <a:gd name="T87" fmla="*/ 2147483647 h 69"/>
                <a:gd name="T88" fmla="*/ 2147483647 w 65"/>
                <a:gd name="T89" fmla="*/ 2147483647 h 69"/>
                <a:gd name="T90" fmla="*/ 2147483647 w 65"/>
                <a:gd name="T91" fmla="*/ 2147483647 h 69"/>
                <a:gd name="T92" fmla="*/ 2147483647 w 65"/>
                <a:gd name="T93" fmla="*/ 2147483647 h 69"/>
                <a:gd name="T94" fmla="*/ 2147483647 w 65"/>
                <a:gd name="T95" fmla="*/ 2147483647 h 69"/>
                <a:gd name="T96" fmla="*/ 2147483647 w 65"/>
                <a:gd name="T97" fmla="*/ 2147483647 h 69"/>
                <a:gd name="T98" fmla="*/ 2147483647 w 65"/>
                <a:gd name="T99" fmla="*/ 2147483647 h 69"/>
                <a:gd name="T100" fmla="*/ 2147483647 w 65"/>
                <a:gd name="T101" fmla="*/ 2147483647 h 69"/>
                <a:gd name="T102" fmla="*/ 2147483647 w 65"/>
                <a:gd name="T103" fmla="*/ 2147483647 h 69"/>
                <a:gd name="T104" fmla="*/ 2147483647 w 65"/>
                <a:gd name="T105" fmla="*/ 2147483647 h 69"/>
                <a:gd name="T106" fmla="*/ 2147483647 w 65"/>
                <a:gd name="T107" fmla="*/ 2147483647 h 69"/>
                <a:gd name="T108" fmla="*/ 2147483647 w 65"/>
                <a:gd name="T109" fmla="*/ 2147483647 h 69"/>
                <a:gd name="T110" fmla="*/ 2147483647 w 65"/>
                <a:gd name="T111" fmla="*/ 2147483647 h 69"/>
                <a:gd name="T112" fmla="*/ 2147483647 w 65"/>
                <a:gd name="T113" fmla="*/ 2147483647 h 69"/>
                <a:gd name="T114" fmla="*/ 2147483647 w 65"/>
                <a:gd name="T115" fmla="*/ 2147483647 h 69"/>
                <a:gd name="T116" fmla="*/ 2147483647 w 65"/>
                <a:gd name="T117" fmla="*/ 2147483647 h 69"/>
                <a:gd name="T118" fmla="*/ 2147483647 w 65"/>
                <a:gd name="T119" fmla="*/ 2147483647 h 69"/>
                <a:gd name="T120" fmla="*/ 2147483647 w 65"/>
                <a:gd name="T121" fmla="*/ 2147483647 h 69"/>
                <a:gd name="T122" fmla="*/ 2147483647 w 65"/>
                <a:gd name="T123" fmla="*/ 2147483647 h 6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5"/>
                <a:gd name="T187" fmla="*/ 0 h 69"/>
                <a:gd name="T188" fmla="*/ 65 w 65"/>
                <a:gd name="T189" fmla="*/ 69 h 6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5" h="69">
                  <a:moveTo>
                    <a:pt x="3" y="68"/>
                  </a:moveTo>
                  <a:lnTo>
                    <a:pt x="3" y="68"/>
                  </a:lnTo>
                  <a:lnTo>
                    <a:pt x="4" y="66"/>
                  </a:lnTo>
                  <a:lnTo>
                    <a:pt x="5" y="66"/>
                  </a:lnTo>
                  <a:lnTo>
                    <a:pt x="3" y="68"/>
                  </a:lnTo>
                  <a:close/>
                  <a:moveTo>
                    <a:pt x="3" y="68"/>
                  </a:moveTo>
                  <a:lnTo>
                    <a:pt x="2" y="67"/>
                  </a:lnTo>
                  <a:lnTo>
                    <a:pt x="3" y="67"/>
                  </a:lnTo>
                  <a:lnTo>
                    <a:pt x="3" y="68"/>
                  </a:lnTo>
                  <a:close/>
                  <a:moveTo>
                    <a:pt x="2" y="67"/>
                  </a:moveTo>
                  <a:lnTo>
                    <a:pt x="2" y="67"/>
                  </a:lnTo>
                  <a:lnTo>
                    <a:pt x="5" y="66"/>
                  </a:lnTo>
                  <a:lnTo>
                    <a:pt x="5" y="67"/>
                  </a:lnTo>
                  <a:lnTo>
                    <a:pt x="2" y="67"/>
                  </a:lnTo>
                  <a:close/>
                  <a:moveTo>
                    <a:pt x="2" y="67"/>
                  </a:moveTo>
                  <a:lnTo>
                    <a:pt x="2" y="67"/>
                  </a:lnTo>
                  <a:lnTo>
                    <a:pt x="3" y="67"/>
                  </a:lnTo>
                  <a:lnTo>
                    <a:pt x="2" y="67"/>
                  </a:lnTo>
                  <a:close/>
                  <a:moveTo>
                    <a:pt x="2" y="67"/>
                  </a:moveTo>
                  <a:lnTo>
                    <a:pt x="2" y="66"/>
                  </a:lnTo>
                  <a:lnTo>
                    <a:pt x="5" y="66"/>
                  </a:lnTo>
                  <a:lnTo>
                    <a:pt x="5" y="67"/>
                  </a:lnTo>
                  <a:lnTo>
                    <a:pt x="2" y="67"/>
                  </a:lnTo>
                  <a:close/>
                  <a:moveTo>
                    <a:pt x="2" y="66"/>
                  </a:moveTo>
                  <a:lnTo>
                    <a:pt x="2" y="66"/>
                  </a:lnTo>
                  <a:lnTo>
                    <a:pt x="3" y="66"/>
                  </a:lnTo>
                  <a:lnTo>
                    <a:pt x="2" y="66"/>
                  </a:lnTo>
                  <a:close/>
                  <a:moveTo>
                    <a:pt x="2" y="66"/>
                  </a:moveTo>
                  <a:lnTo>
                    <a:pt x="2" y="65"/>
                  </a:lnTo>
                  <a:lnTo>
                    <a:pt x="5" y="66"/>
                  </a:lnTo>
                  <a:lnTo>
                    <a:pt x="2" y="66"/>
                  </a:lnTo>
                  <a:close/>
                  <a:moveTo>
                    <a:pt x="2" y="65"/>
                  </a:moveTo>
                  <a:lnTo>
                    <a:pt x="2" y="65"/>
                  </a:lnTo>
                  <a:lnTo>
                    <a:pt x="3" y="65"/>
                  </a:lnTo>
                  <a:lnTo>
                    <a:pt x="2" y="65"/>
                  </a:lnTo>
                  <a:close/>
                  <a:moveTo>
                    <a:pt x="2" y="65"/>
                  </a:moveTo>
                  <a:lnTo>
                    <a:pt x="2" y="64"/>
                  </a:lnTo>
                  <a:lnTo>
                    <a:pt x="5" y="65"/>
                  </a:lnTo>
                  <a:lnTo>
                    <a:pt x="5" y="66"/>
                  </a:lnTo>
                  <a:lnTo>
                    <a:pt x="2" y="65"/>
                  </a:lnTo>
                  <a:close/>
                  <a:moveTo>
                    <a:pt x="2" y="64"/>
                  </a:moveTo>
                  <a:lnTo>
                    <a:pt x="3" y="64"/>
                  </a:lnTo>
                  <a:lnTo>
                    <a:pt x="4" y="65"/>
                  </a:lnTo>
                  <a:lnTo>
                    <a:pt x="2" y="64"/>
                  </a:lnTo>
                  <a:close/>
                  <a:moveTo>
                    <a:pt x="3" y="64"/>
                  </a:moveTo>
                  <a:lnTo>
                    <a:pt x="3" y="64"/>
                  </a:lnTo>
                  <a:lnTo>
                    <a:pt x="5" y="65"/>
                  </a:lnTo>
                  <a:lnTo>
                    <a:pt x="5" y="66"/>
                  </a:lnTo>
                  <a:lnTo>
                    <a:pt x="3" y="64"/>
                  </a:lnTo>
                  <a:close/>
                  <a:moveTo>
                    <a:pt x="3" y="64"/>
                  </a:moveTo>
                  <a:lnTo>
                    <a:pt x="3" y="64"/>
                  </a:lnTo>
                  <a:lnTo>
                    <a:pt x="4" y="64"/>
                  </a:lnTo>
                  <a:lnTo>
                    <a:pt x="3" y="64"/>
                  </a:lnTo>
                  <a:close/>
                  <a:moveTo>
                    <a:pt x="3" y="64"/>
                  </a:moveTo>
                  <a:lnTo>
                    <a:pt x="4" y="62"/>
                  </a:lnTo>
                  <a:lnTo>
                    <a:pt x="6" y="64"/>
                  </a:lnTo>
                  <a:lnTo>
                    <a:pt x="5" y="65"/>
                  </a:lnTo>
                  <a:lnTo>
                    <a:pt x="3" y="64"/>
                  </a:lnTo>
                  <a:close/>
                  <a:moveTo>
                    <a:pt x="4" y="62"/>
                  </a:moveTo>
                  <a:lnTo>
                    <a:pt x="4" y="62"/>
                  </a:lnTo>
                  <a:lnTo>
                    <a:pt x="5" y="63"/>
                  </a:lnTo>
                  <a:lnTo>
                    <a:pt x="4" y="62"/>
                  </a:lnTo>
                  <a:close/>
                  <a:moveTo>
                    <a:pt x="4" y="62"/>
                  </a:moveTo>
                  <a:lnTo>
                    <a:pt x="5" y="61"/>
                  </a:lnTo>
                  <a:lnTo>
                    <a:pt x="7" y="63"/>
                  </a:lnTo>
                  <a:lnTo>
                    <a:pt x="6" y="64"/>
                  </a:lnTo>
                  <a:lnTo>
                    <a:pt x="4" y="62"/>
                  </a:lnTo>
                  <a:close/>
                  <a:moveTo>
                    <a:pt x="5" y="61"/>
                  </a:moveTo>
                  <a:lnTo>
                    <a:pt x="5" y="61"/>
                  </a:lnTo>
                  <a:lnTo>
                    <a:pt x="6" y="62"/>
                  </a:lnTo>
                  <a:lnTo>
                    <a:pt x="5" y="61"/>
                  </a:lnTo>
                  <a:close/>
                  <a:moveTo>
                    <a:pt x="5" y="61"/>
                  </a:moveTo>
                  <a:lnTo>
                    <a:pt x="6" y="60"/>
                  </a:lnTo>
                  <a:lnTo>
                    <a:pt x="8" y="62"/>
                  </a:lnTo>
                  <a:lnTo>
                    <a:pt x="7" y="63"/>
                  </a:lnTo>
                  <a:lnTo>
                    <a:pt x="5" y="61"/>
                  </a:lnTo>
                  <a:close/>
                  <a:moveTo>
                    <a:pt x="6" y="60"/>
                  </a:moveTo>
                  <a:lnTo>
                    <a:pt x="6" y="60"/>
                  </a:lnTo>
                  <a:lnTo>
                    <a:pt x="7" y="61"/>
                  </a:lnTo>
                  <a:lnTo>
                    <a:pt x="6" y="60"/>
                  </a:lnTo>
                  <a:close/>
                  <a:moveTo>
                    <a:pt x="6" y="60"/>
                  </a:moveTo>
                  <a:lnTo>
                    <a:pt x="7" y="59"/>
                  </a:lnTo>
                  <a:lnTo>
                    <a:pt x="8" y="61"/>
                  </a:lnTo>
                  <a:lnTo>
                    <a:pt x="8" y="62"/>
                  </a:lnTo>
                  <a:lnTo>
                    <a:pt x="6" y="60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7" y="60"/>
                  </a:lnTo>
                  <a:lnTo>
                    <a:pt x="7" y="59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9" y="61"/>
                  </a:lnTo>
                  <a:lnTo>
                    <a:pt x="8" y="61"/>
                  </a:lnTo>
                  <a:lnTo>
                    <a:pt x="7" y="59"/>
                  </a:lnTo>
                  <a:close/>
                  <a:moveTo>
                    <a:pt x="9" y="61"/>
                  </a:moveTo>
                  <a:lnTo>
                    <a:pt x="9" y="61"/>
                  </a:lnTo>
                  <a:lnTo>
                    <a:pt x="8" y="60"/>
                  </a:lnTo>
                  <a:lnTo>
                    <a:pt x="9" y="61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9" y="61"/>
                  </a:lnTo>
                  <a:lnTo>
                    <a:pt x="7" y="59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9" y="60"/>
                  </a:lnTo>
                  <a:lnTo>
                    <a:pt x="9" y="61"/>
                  </a:lnTo>
                  <a:lnTo>
                    <a:pt x="7" y="59"/>
                  </a:lnTo>
                  <a:close/>
                  <a:moveTo>
                    <a:pt x="10" y="60"/>
                  </a:moveTo>
                  <a:lnTo>
                    <a:pt x="9" y="60"/>
                  </a:lnTo>
                  <a:lnTo>
                    <a:pt x="8" y="60"/>
                  </a:lnTo>
                  <a:lnTo>
                    <a:pt x="10" y="60"/>
                  </a:lnTo>
                  <a:close/>
                  <a:moveTo>
                    <a:pt x="7" y="59"/>
                  </a:moveTo>
                  <a:lnTo>
                    <a:pt x="7" y="58"/>
                  </a:lnTo>
                  <a:lnTo>
                    <a:pt x="10" y="59"/>
                  </a:lnTo>
                  <a:lnTo>
                    <a:pt x="10" y="60"/>
                  </a:lnTo>
                  <a:lnTo>
                    <a:pt x="7" y="59"/>
                  </a:lnTo>
                  <a:close/>
                  <a:moveTo>
                    <a:pt x="10" y="59"/>
                  </a:moveTo>
                  <a:lnTo>
                    <a:pt x="10" y="59"/>
                  </a:lnTo>
                  <a:lnTo>
                    <a:pt x="9" y="59"/>
                  </a:lnTo>
                  <a:lnTo>
                    <a:pt x="10" y="59"/>
                  </a:lnTo>
                  <a:close/>
                  <a:moveTo>
                    <a:pt x="7" y="58"/>
                  </a:moveTo>
                  <a:lnTo>
                    <a:pt x="8" y="57"/>
                  </a:lnTo>
                  <a:lnTo>
                    <a:pt x="10" y="58"/>
                  </a:lnTo>
                  <a:lnTo>
                    <a:pt x="10" y="59"/>
                  </a:lnTo>
                  <a:lnTo>
                    <a:pt x="7" y="58"/>
                  </a:lnTo>
                  <a:close/>
                  <a:moveTo>
                    <a:pt x="8" y="57"/>
                  </a:moveTo>
                  <a:lnTo>
                    <a:pt x="8" y="57"/>
                  </a:lnTo>
                  <a:lnTo>
                    <a:pt x="9" y="57"/>
                  </a:lnTo>
                  <a:lnTo>
                    <a:pt x="8" y="57"/>
                  </a:lnTo>
                  <a:close/>
                  <a:moveTo>
                    <a:pt x="8" y="57"/>
                  </a:moveTo>
                  <a:lnTo>
                    <a:pt x="8" y="56"/>
                  </a:lnTo>
                  <a:lnTo>
                    <a:pt x="10" y="57"/>
                  </a:lnTo>
                  <a:lnTo>
                    <a:pt x="10" y="58"/>
                  </a:lnTo>
                  <a:lnTo>
                    <a:pt x="8" y="57"/>
                  </a:lnTo>
                  <a:close/>
                  <a:moveTo>
                    <a:pt x="8" y="56"/>
                  </a:moveTo>
                  <a:lnTo>
                    <a:pt x="8" y="56"/>
                  </a:lnTo>
                  <a:lnTo>
                    <a:pt x="9" y="56"/>
                  </a:lnTo>
                  <a:lnTo>
                    <a:pt x="8" y="56"/>
                  </a:lnTo>
                  <a:close/>
                  <a:moveTo>
                    <a:pt x="8" y="56"/>
                  </a:moveTo>
                  <a:lnTo>
                    <a:pt x="8" y="54"/>
                  </a:lnTo>
                  <a:lnTo>
                    <a:pt x="11" y="55"/>
                  </a:lnTo>
                  <a:lnTo>
                    <a:pt x="10" y="57"/>
                  </a:lnTo>
                  <a:lnTo>
                    <a:pt x="8" y="56"/>
                  </a:lnTo>
                  <a:close/>
                  <a:moveTo>
                    <a:pt x="8" y="54"/>
                  </a:moveTo>
                  <a:lnTo>
                    <a:pt x="8" y="54"/>
                  </a:lnTo>
                  <a:lnTo>
                    <a:pt x="10" y="55"/>
                  </a:lnTo>
                  <a:lnTo>
                    <a:pt x="8" y="54"/>
                  </a:lnTo>
                  <a:close/>
                  <a:moveTo>
                    <a:pt x="8" y="54"/>
                  </a:moveTo>
                  <a:lnTo>
                    <a:pt x="9" y="53"/>
                  </a:lnTo>
                  <a:lnTo>
                    <a:pt x="11" y="54"/>
                  </a:lnTo>
                  <a:lnTo>
                    <a:pt x="11" y="55"/>
                  </a:lnTo>
                  <a:lnTo>
                    <a:pt x="8" y="54"/>
                  </a:lnTo>
                  <a:close/>
                  <a:moveTo>
                    <a:pt x="11" y="54"/>
                  </a:moveTo>
                  <a:lnTo>
                    <a:pt x="11" y="54"/>
                  </a:lnTo>
                  <a:lnTo>
                    <a:pt x="10" y="53"/>
                  </a:lnTo>
                  <a:lnTo>
                    <a:pt x="11" y="54"/>
                  </a:lnTo>
                  <a:close/>
                  <a:moveTo>
                    <a:pt x="9" y="53"/>
                  </a:moveTo>
                  <a:lnTo>
                    <a:pt x="9" y="51"/>
                  </a:lnTo>
                  <a:lnTo>
                    <a:pt x="12" y="52"/>
                  </a:lnTo>
                  <a:lnTo>
                    <a:pt x="11" y="54"/>
                  </a:lnTo>
                  <a:lnTo>
                    <a:pt x="9" y="53"/>
                  </a:lnTo>
                  <a:close/>
                  <a:moveTo>
                    <a:pt x="12" y="52"/>
                  </a:moveTo>
                  <a:lnTo>
                    <a:pt x="12" y="52"/>
                  </a:lnTo>
                  <a:lnTo>
                    <a:pt x="10" y="52"/>
                  </a:lnTo>
                  <a:lnTo>
                    <a:pt x="12" y="52"/>
                  </a:lnTo>
                  <a:close/>
                  <a:moveTo>
                    <a:pt x="9" y="51"/>
                  </a:moveTo>
                  <a:lnTo>
                    <a:pt x="10" y="48"/>
                  </a:lnTo>
                  <a:lnTo>
                    <a:pt x="12" y="49"/>
                  </a:lnTo>
                  <a:lnTo>
                    <a:pt x="12" y="52"/>
                  </a:lnTo>
                  <a:lnTo>
                    <a:pt x="9" y="51"/>
                  </a:lnTo>
                  <a:close/>
                  <a:moveTo>
                    <a:pt x="10" y="48"/>
                  </a:moveTo>
                  <a:lnTo>
                    <a:pt x="10" y="48"/>
                  </a:lnTo>
                  <a:lnTo>
                    <a:pt x="11" y="49"/>
                  </a:lnTo>
                  <a:lnTo>
                    <a:pt x="10" y="48"/>
                  </a:lnTo>
                  <a:close/>
                  <a:moveTo>
                    <a:pt x="10" y="48"/>
                  </a:moveTo>
                  <a:lnTo>
                    <a:pt x="10" y="47"/>
                  </a:lnTo>
                  <a:lnTo>
                    <a:pt x="13" y="47"/>
                  </a:lnTo>
                  <a:lnTo>
                    <a:pt x="12" y="49"/>
                  </a:lnTo>
                  <a:lnTo>
                    <a:pt x="10" y="48"/>
                  </a:lnTo>
                  <a:close/>
                  <a:moveTo>
                    <a:pt x="13" y="47"/>
                  </a:moveTo>
                  <a:lnTo>
                    <a:pt x="13" y="47"/>
                  </a:lnTo>
                  <a:lnTo>
                    <a:pt x="12" y="47"/>
                  </a:lnTo>
                  <a:lnTo>
                    <a:pt x="13" y="47"/>
                  </a:lnTo>
                  <a:close/>
                  <a:moveTo>
                    <a:pt x="10" y="47"/>
                  </a:moveTo>
                  <a:lnTo>
                    <a:pt x="11" y="45"/>
                  </a:lnTo>
                  <a:lnTo>
                    <a:pt x="13" y="46"/>
                  </a:lnTo>
                  <a:lnTo>
                    <a:pt x="13" y="47"/>
                  </a:lnTo>
                  <a:lnTo>
                    <a:pt x="10" y="47"/>
                  </a:lnTo>
                  <a:close/>
                  <a:moveTo>
                    <a:pt x="13" y="46"/>
                  </a:moveTo>
                  <a:lnTo>
                    <a:pt x="13" y="46"/>
                  </a:lnTo>
                  <a:lnTo>
                    <a:pt x="12" y="46"/>
                  </a:lnTo>
                  <a:lnTo>
                    <a:pt x="13" y="46"/>
                  </a:lnTo>
                  <a:close/>
                  <a:moveTo>
                    <a:pt x="11" y="45"/>
                  </a:moveTo>
                  <a:lnTo>
                    <a:pt x="11" y="44"/>
                  </a:lnTo>
                  <a:lnTo>
                    <a:pt x="13" y="44"/>
                  </a:lnTo>
                  <a:lnTo>
                    <a:pt x="13" y="46"/>
                  </a:lnTo>
                  <a:lnTo>
                    <a:pt x="11" y="45"/>
                  </a:lnTo>
                  <a:close/>
                  <a:moveTo>
                    <a:pt x="11" y="44"/>
                  </a:moveTo>
                  <a:lnTo>
                    <a:pt x="11" y="44"/>
                  </a:lnTo>
                  <a:lnTo>
                    <a:pt x="12" y="44"/>
                  </a:lnTo>
                  <a:lnTo>
                    <a:pt x="11" y="44"/>
                  </a:lnTo>
                  <a:close/>
                  <a:moveTo>
                    <a:pt x="11" y="44"/>
                  </a:moveTo>
                  <a:lnTo>
                    <a:pt x="11" y="43"/>
                  </a:lnTo>
                  <a:lnTo>
                    <a:pt x="14" y="43"/>
                  </a:lnTo>
                  <a:lnTo>
                    <a:pt x="13" y="44"/>
                  </a:lnTo>
                  <a:lnTo>
                    <a:pt x="11" y="44"/>
                  </a:lnTo>
                  <a:close/>
                  <a:moveTo>
                    <a:pt x="14" y="43"/>
                  </a:moveTo>
                  <a:lnTo>
                    <a:pt x="14" y="43"/>
                  </a:lnTo>
                  <a:lnTo>
                    <a:pt x="12" y="43"/>
                  </a:lnTo>
                  <a:lnTo>
                    <a:pt x="14" y="43"/>
                  </a:lnTo>
                  <a:close/>
                  <a:moveTo>
                    <a:pt x="11" y="43"/>
                  </a:moveTo>
                  <a:lnTo>
                    <a:pt x="11" y="41"/>
                  </a:lnTo>
                  <a:lnTo>
                    <a:pt x="14" y="42"/>
                  </a:lnTo>
                  <a:lnTo>
                    <a:pt x="14" y="43"/>
                  </a:lnTo>
                  <a:lnTo>
                    <a:pt x="11" y="43"/>
                  </a:lnTo>
                  <a:close/>
                  <a:moveTo>
                    <a:pt x="14" y="42"/>
                  </a:moveTo>
                  <a:lnTo>
                    <a:pt x="14" y="42"/>
                  </a:lnTo>
                  <a:lnTo>
                    <a:pt x="12" y="42"/>
                  </a:lnTo>
                  <a:lnTo>
                    <a:pt x="14" y="42"/>
                  </a:lnTo>
                  <a:close/>
                  <a:moveTo>
                    <a:pt x="11" y="42"/>
                  </a:moveTo>
                  <a:lnTo>
                    <a:pt x="11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1" y="42"/>
                  </a:lnTo>
                  <a:close/>
                  <a:moveTo>
                    <a:pt x="14" y="40"/>
                  </a:moveTo>
                  <a:lnTo>
                    <a:pt x="14" y="40"/>
                  </a:lnTo>
                  <a:lnTo>
                    <a:pt x="12" y="40"/>
                  </a:lnTo>
                  <a:lnTo>
                    <a:pt x="14" y="40"/>
                  </a:lnTo>
                  <a:close/>
                  <a:moveTo>
                    <a:pt x="11" y="41"/>
                  </a:moveTo>
                  <a:lnTo>
                    <a:pt x="11" y="40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1" y="41"/>
                  </a:lnTo>
                  <a:close/>
                  <a:moveTo>
                    <a:pt x="14" y="39"/>
                  </a:moveTo>
                  <a:lnTo>
                    <a:pt x="14" y="39"/>
                  </a:lnTo>
                  <a:lnTo>
                    <a:pt x="12" y="40"/>
                  </a:lnTo>
                  <a:lnTo>
                    <a:pt x="14" y="39"/>
                  </a:lnTo>
                  <a:close/>
                  <a:moveTo>
                    <a:pt x="11" y="40"/>
                  </a:moveTo>
                  <a:lnTo>
                    <a:pt x="11" y="40"/>
                  </a:lnTo>
                  <a:lnTo>
                    <a:pt x="14" y="39"/>
                  </a:lnTo>
                  <a:lnTo>
                    <a:pt x="11" y="40"/>
                  </a:lnTo>
                  <a:close/>
                  <a:moveTo>
                    <a:pt x="11" y="40"/>
                  </a:moveTo>
                  <a:lnTo>
                    <a:pt x="11" y="40"/>
                  </a:lnTo>
                  <a:lnTo>
                    <a:pt x="12" y="40"/>
                  </a:lnTo>
                  <a:lnTo>
                    <a:pt x="11" y="40"/>
                  </a:lnTo>
                  <a:close/>
                  <a:moveTo>
                    <a:pt x="11" y="40"/>
                  </a:moveTo>
                  <a:lnTo>
                    <a:pt x="11" y="40"/>
                  </a:lnTo>
                  <a:lnTo>
                    <a:pt x="13" y="39"/>
                  </a:lnTo>
                  <a:lnTo>
                    <a:pt x="14" y="39"/>
                  </a:lnTo>
                  <a:lnTo>
                    <a:pt x="11" y="40"/>
                  </a:lnTo>
                  <a:close/>
                  <a:moveTo>
                    <a:pt x="11" y="40"/>
                  </a:moveTo>
                  <a:lnTo>
                    <a:pt x="11" y="39"/>
                  </a:lnTo>
                  <a:lnTo>
                    <a:pt x="12" y="39"/>
                  </a:lnTo>
                  <a:lnTo>
                    <a:pt x="11" y="40"/>
                  </a:lnTo>
                  <a:close/>
                  <a:moveTo>
                    <a:pt x="11" y="39"/>
                  </a:moveTo>
                  <a:lnTo>
                    <a:pt x="11" y="36"/>
                  </a:lnTo>
                  <a:lnTo>
                    <a:pt x="13" y="36"/>
                  </a:lnTo>
                  <a:lnTo>
                    <a:pt x="13" y="39"/>
                  </a:lnTo>
                  <a:lnTo>
                    <a:pt x="11" y="39"/>
                  </a:lnTo>
                  <a:close/>
                  <a:moveTo>
                    <a:pt x="13" y="35"/>
                  </a:moveTo>
                  <a:lnTo>
                    <a:pt x="13" y="36"/>
                  </a:lnTo>
                  <a:lnTo>
                    <a:pt x="12" y="36"/>
                  </a:lnTo>
                  <a:lnTo>
                    <a:pt x="13" y="35"/>
                  </a:lnTo>
                  <a:close/>
                  <a:moveTo>
                    <a:pt x="11" y="38"/>
                  </a:moveTo>
                  <a:lnTo>
                    <a:pt x="11" y="37"/>
                  </a:lnTo>
                  <a:lnTo>
                    <a:pt x="12" y="35"/>
                  </a:lnTo>
                  <a:lnTo>
                    <a:pt x="13" y="35"/>
                  </a:lnTo>
                  <a:lnTo>
                    <a:pt x="11" y="38"/>
                  </a:lnTo>
                  <a:close/>
                  <a:moveTo>
                    <a:pt x="11" y="37"/>
                  </a:moveTo>
                  <a:lnTo>
                    <a:pt x="10" y="36"/>
                  </a:lnTo>
                  <a:lnTo>
                    <a:pt x="11" y="34"/>
                  </a:lnTo>
                  <a:lnTo>
                    <a:pt x="12" y="35"/>
                  </a:lnTo>
                  <a:lnTo>
                    <a:pt x="11" y="37"/>
                  </a:lnTo>
                  <a:close/>
                  <a:moveTo>
                    <a:pt x="11" y="34"/>
                  </a:moveTo>
                  <a:lnTo>
                    <a:pt x="11" y="34"/>
                  </a:lnTo>
                  <a:lnTo>
                    <a:pt x="11" y="35"/>
                  </a:lnTo>
                  <a:lnTo>
                    <a:pt x="11" y="34"/>
                  </a:lnTo>
                  <a:close/>
                  <a:moveTo>
                    <a:pt x="10" y="37"/>
                  </a:moveTo>
                  <a:lnTo>
                    <a:pt x="9" y="36"/>
                  </a:lnTo>
                  <a:lnTo>
                    <a:pt x="10" y="34"/>
                  </a:lnTo>
                  <a:lnTo>
                    <a:pt x="11" y="34"/>
                  </a:lnTo>
                  <a:lnTo>
                    <a:pt x="10" y="37"/>
                  </a:lnTo>
                  <a:close/>
                  <a:moveTo>
                    <a:pt x="10" y="34"/>
                  </a:moveTo>
                  <a:lnTo>
                    <a:pt x="10" y="34"/>
                  </a:lnTo>
                  <a:lnTo>
                    <a:pt x="10" y="35"/>
                  </a:lnTo>
                  <a:lnTo>
                    <a:pt x="10" y="34"/>
                  </a:lnTo>
                  <a:close/>
                  <a:moveTo>
                    <a:pt x="9" y="36"/>
                  </a:moveTo>
                  <a:lnTo>
                    <a:pt x="8" y="36"/>
                  </a:lnTo>
                  <a:lnTo>
                    <a:pt x="9" y="33"/>
                  </a:lnTo>
                  <a:lnTo>
                    <a:pt x="10" y="34"/>
                  </a:lnTo>
                  <a:lnTo>
                    <a:pt x="9" y="36"/>
                  </a:lnTo>
                  <a:close/>
                  <a:moveTo>
                    <a:pt x="9" y="33"/>
                  </a:moveTo>
                  <a:lnTo>
                    <a:pt x="9" y="33"/>
                  </a:lnTo>
                  <a:lnTo>
                    <a:pt x="9" y="35"/>
                  </a:lnTo>
                  <a:lnTo>
                    <a:pt x="9" y="33"/>
                  </a:lnTo>
                  <a:close/>
                  <a:moveTo>
                    <a:pt x="8" y="36"/>
                  </a:moveTo>
                  <a:lnTo>
                    <a:pt x="6" y="36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8" y="36"/>
                  </a:lnTo>
                  <a:close/>
                  <a:moveTo>
                    <a:pt x="6" y="36"/>
                  </a:moveTo>
                  <a:lnTo>
                    <a:pt x="6" y="36"/>
                  </a:lnTo>
                  <a:lnTo>
                    <a:pt x="7" y="34"/>
                  </a:lnTo>
                  <a:lnTo>
                    <a:pt x="6" y="36"/>
                  </a:lnTo>
                  <a:close/>
                  <a:moveTo>
                    <a:pt x="6" y="36"/>
                  </a:moveTo>
                  <a:lnTo>
                    <a:pt x="4" y="35"/>
                  </a:lnTo>
                  <a:lnTo>
                    <a:pt x="5" y="32"/>
                  </a:lnTo>
                  <a:lnTo>
                    <a:pt x="7" y="33"/>
                  </a:lnTo>
                  <a:lnTo>
                    <a:pt x="6" y="36"/>
                  </a:lnTo>
                  <a:close/>
                  <a:moveTo>
                    <a:pt x="4" y="35"/>
                  </a:moveTo>
                  <a:lnTo>
                    <a:pt x="4" y="35"/>
                  </a:lnTo>
                  <a:lnTo>
                    <a:pt x="5" y="34"/>
                  </a:lnTo>
                  <a:lnTo>
                    <a:pt x="4" y="35"/>
                  </a:lnTo>
                  <a:close/>
                  <a:moveTo>
                    <a:pt x="4" y="35"/>
                  </a:moveTo>
                  <a:lnTo>
                    <a:pt x="3" y="34"/>
                  </a:lnTo>
                  <a:lnTo>
                    <a:pt x="5" y="32"/>
                  </a:lnTo>
                  <a:lnTo>
                    <a:pt x="4" y="35"/>
                  </a:lnTo>
                  <a:close/>
                  <a:moveTo>
                    <a:pt x="3" y="34"/>
                  </a:moveTo>
                  <a:lnTo>
                    <a:pt x="3" y="34"/>
                  </a:lnTo>
                  <a:lnTo>
                    <a:pt x="4" y="33"/>
                  </a:lnTo>
                  <a:lnTo>
                    <a:pt x="3" y="34"/>
                  </a:lnTo>
                  <a:close/>
                  <a:moveTo>
                    <a:pt x="3" y="34"/>
                  </a:moveTo>
                  <a:lnTo>
                    <a:pt x="3" y="34"/>
                  </a:lnTo>
                  <a:lnTo>
                    <a:pt x="4" y="32"/>
                  </a:lnTo>
                  <a:lnTo>
                    <a:pt x="5" y="32"/>
                  </a:lnTo>
                  <a:lnTo>
                    <a:pt x="3" y="34"/>
                  </a:lnTo>
                  <a:close/>
                  <a:moveTo>
                    <a:pt x="3" y="34"/>
                  </a:moveTo>
                  <a:lnTo>
                    <a:pt x="2" y="34"/>
                  </a:lnTo>
                  <a:lnTo>
                    <a:pt x="3" y="33"/>
                  </a:lnTo>
                  <a:lnTo>
                    <a:pt x="3" y="34"/>
                  </a:lnTo>
                  <a:close/>
                  <a:moveTo>
                    <a:pt x="2" y="34"/>
                  </a:moveTo>
                  <a:lnTo>
                    <a:pt x="2" y="33"/>
                  </a:lnTo>
                  <a:lnTo>
                    <a:pt x="3" y="31"/>
                  </a:lnTo>
                  <a:lnTo>
                    <a:pt x="4" y="32"/>
                  </a:lnTo>
                  <a:lnTo>
                    <a:pt x="2" y="34"/>
                  </a:lnTo>
                  <a:close/>
                  <a:moveTo>
                    <a:pt x="2" y="33"/>
                  </a:moveTo>
                  <a:lnTo>
                    <a:pt x="1" y="33"/>
                  </a:lnTo>
                  <a:lnTo>
                    <a:pt x="2" y="32"/>
                  </a:lnTo>
                  <a:lnTo>
                    <a:pt x="2" y="33"/>
                  </a:lnTo>
                  <a:close/>
                  <a:moveTo>
                    <a:pt x="1" y="33"/>
                  </a:moveTo>
                  <a:lnTo>
                    <a:pt x="1" y="32"/>
                  </a:lnTo>
                  <a:lnTo>
                    <a:pt x="3" y="31"/>
                  </a:lnTo>
                  <a:lnTo>
                    <a:pt x="4" y="31"/>
                  </a:lnTo>
                  <a:lnTo>
                    <a:pt x="1" y="33"/>
                  </a:lnTo>
                  <a:close/>
                  <a:moveTo>
                    <a:pt x="1" y="32"/>
                  </a:moveTo>
                  <a:lnTo>
                    <a:pt x="1" y="32"/>
                  </a:lnTo>
                  <a:lnTo>
                    <a:pt x="2" y="31"/>
                  </a:lnTo>
                  <a:lnTo>
                    <a:pt x="1" y="32"/>
                  </a:lnTo>
                  <a:close/>
                  <a:moveTo>
                    <a:pt x="1" y="32"/>
                  </a:moveTo>
                  <a:lnTo>
                    <a:pt x="1" y="32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1" y="32"/>
                  </a:lnTo>
                  <a:close/>
                  <a:moveTo>
                    <a:pt x="1" y="32"/>
                  </a:moveTo>
                  <a:lnTo>
                    <a:pt x="0" y="31"/>
                  </a:lnTo>
                  <a:lnTo>
                    <a:pt x="2" y="31"/>
                  </a:lnTo>
                  <a:lnTo>
                    <a:pt x="1" y="32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0" y="31"/>
                  </a:lnTo>
                  <a:close/>
                  <a:moveTo>
                    <a:pt x="0" y="31"/>
                  </a:moveTo>
                  <a:lnTo>
                    <a:pt x="0" y="30"/>
                  </a:lnTo>
                  <a:lnTo>
                    <a:pt x="3" y="30"/>
                  </a:lnTo>
                  <a:lnTo>
                    <a:pt x="0" y="31"/>
                  </a:lnTo>
                  <a:close/>
                  <a:moveTo>
                    <a:pt x="0" y="30"/>
                  </a:moveTo>
                  <a:lnTo>
                    <a:pt x="0" y="30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0" y="30"/>
                  </a:lnTo>
                  <a:close/>
                  <a:moveTo>
                    <a:pt x="0" y="30"/>
                  </a:moveTo>
                  <a:lnTo>
                    <a:pt x="0" y="29"/>
                  </a:lnTo>
                  <a:lnTo>
                    <a:pt x="1" y="29"/>
                  </a:lnTo>
                  <a:lnTo>
                    <a:pt x="0" y="30"/>
                  </a:lnTo>
                  <a:close/>
                  <a:moveTo>
                    <a:pt x="0" y="29"/>
                  </a:moveTo>
                  <a:lnTo>
                    <a:pt x="0" y="28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0" y="29"/>
                  </a:lnTo>
                  <a:close/>
                  <a:moveTo>
                    <a:pt x="3" y="29"/>
                  </a:moveTo>
                  <a:lnTo>
                    <a:pt x="3" y="29"/>
                  </a:lnTo>
                  <a:lnTo>
                    <a:pt x="2" y="29"/>
                  </a:lnTo>
                  <a:lnTo>
                    <a:pt x="3" y="29"/>
                  </a:lnTo>
                  <a:close/>
                  <a:moveTo>
                    <a:pt x="0" y="29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0" y="29"/>
                  </a:lnTo>
                  <a:close/>
                  <a:moveTo>
                    <a:pt x="0" y="28"/>
                  </a:moveTo>
                  <a:lnTo>
                    <a:pt x="0" y="28"/>
                  </a:lnTo>
                  <a:lnTo>
                    <a:pt x="2" y="28"/>
                  </a:lnTo>
                  <a:lnTo>
                    <a:pt x="0" y="28"/>
                  </a:lnTo>
                  <a:close/>
                  <a:moveTo>
                    <a:pt x="0" y="28"/>
                  </a:moveTo>
                  <a:lnTo>
                    <a:pt x="0" y="27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0" y="28"/>
                  </a:lnTo>
                  <a:close/>
                  <a:moveTo>
                    <a:pt x="0" y="27"/>
                  </a:moveTo>
                  <a:lnTo>
                    <a:pt x="0" y="27"/>
                  </a:lnTo>
                  <a:lnTo>
                    <a:pt x="2" y="27"/>
                  </a:lnTo>
                  <a:lnTo>
                    <a:pt x="0" y="27"/>
                  </a:lnTo>
                  <a:close/>
                  <a:moveTo>
                    <a:pt x="0" y="27"/>
                  </a:moveTo>
                  <a:lnTo>
                    <a:pt x="1" y="26"/>
                  </a:lnTo>
                  <a:lnTo>
                    <a:pt x="3" y="27"/>
                  </a:lnTo>
                  <a:lnTo>
                    <a:pt x="0" y="27"/>
                  </a:lnTo>
                  <a:close/>
                  <a:moveTo>
                    <a:pt x="1" y="26"/>
                  </a:moveTo>
                  <a:lnTo>
                    <a:pt x="1" y="25"/>
                  </a:lnTo>
                  <a:lnTo>
                    <a:pt x="2" y="26"/>
                  </a:lnTo>
                  <a:lnTo>
                    <a:pt x="1" y="26"/>
                  </a:lnTo>
                  <a:close/>
                  <a:moveTo>
                    <a:pt x="1" y="25"/>
                  </a:moveTo>
                  <a:lnTo>
                    <a:pt x="2" y="25"/>
                  </a:lnTo>
                  <a:lnTo>
                    <a:pt x="3" y="27"/>
                  </a:lnTo>
                  <a:lnTo>
                    <a:pt x="1" y="25"/>
                  </a:lnTo>
                  <a:close/>
                  <a:moveTo>
                    <a:pt x="2" y="25"/>
                  </a:moveTo>
                  <a:lnTo>
                    <a:pt x="2" y="25"/>
                  </a:lnTo>
                  <a:lnTo>
                    <a:pt x="2" y="26"/>
                  </a:lnTo>
                  <a:lnTo>
                    <a:pt x="2" y="25"/>
                  </a:lnTo>
                  <a:close/>
                  <a:moveTo>
                    <a:pt x="2" y="25"/>
                  </a:moveTo>
                  <a:lnTo>
                    <a:pt x="2" y="24"/>
                  </a:lnTo>
                  <a:lnTo>
                    <a:pt x="3" y="27"/>
                  </a:lnTo>
                  <a:lnTo>
                    <a:pt x="2" y="25"/>
                  </a:lnTo>
                  <a:close/>
                  <a:moveTo>
                    <a:pt x="2" y="24"/>
                  </a:moveTo>
                  <a:lnTo>
                    <a:pt x="3" y="24"/>
                  </a:lnTo>
                  <a:lnTo>
                    <a:pt x="3" y="26"/>
                  </a:lnTo>
                  <a:lnTo>
                    <a:pt x="2" y="24"/>
                  </a:lnTo>
                  <a:close/>
                  <a:moveTo>
                    <a:pt x="3" y="24"/>
                  </a:moveTo>
                  <a:lnTo>
                    <a:pt x="3" y="24"/>
                  </a:lnTo>
                  <a:lnTo>
                    <a:pt x="3" y="27"/>
                  </a:lnTo>
                  <a:lnTo>
                    <a:pt x="3" y="24"/>
                  </a:lnTo>
                  <a:close/>
                  <a:moveTo>
                    <a:pt x="3" y="24"/>
                  </a:moveTo>
                  <a:lnTo>
                    <a:pt x="4" y="24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3" y="24"/>
                  </a:lnTo>
                  <a:close/>
                  <a:moveTo>
                    <a:pt x="4" y="24"/>
                  </a:moveTo>
                  <a:lnTo>
                    <a:pt x="4" y="24"/>
                  </a:lnTo>
                  <a:lnTo>
                    <a:pt x="4" y="26"/>
                  </a:lnTo>
                  <a:lnTo>
                    <a:pt x="4" y="24"/>
                  </a:lnTo>
                  <a:close/>
                  <a:moveTo>
                    <a:pt x="4" y="24"/>
                  </a:moveTo>
                  <a:lnTo>
                    <a:pt x="5" y="25"/>
                  </a:lnTo>
                  <a:lnTo>
                    <a:pt x="4" y="27"/>
                  </a:lnTo>
                  <a:lnTo>
                    <a:pt x="4" y="24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4" y="26"/>
                  </a:lnTo>
                  <a:lnTo>
                    <a:pt x="5" y="25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4" y="27"/>
                  </a:lnTo>
                  <a:lnTo>
                    <a:pt x="5" y="25"/>
                  </a:lnTo>
                  <a:close/>
                  <a:moveTo>
                    <a:pt x="5" y="25"/>
                  </a:moveTo>
                  <a:lnTo>
                    <a:pt x="6" y="25"/>
                  </a:lnTo>
                  <a:lnTo>
                    <a:pt x="5" y="26"/>
                  </a:lnTo>
                  <a:lnTo>
                    <a:pt x="5" y="25"/>
                  </a:lnTo>
                  <a:close/>
                  <a:moveTo>
                    <a:pt x="6" y="25"/>
                  </a:moveTo>
                  <a:lnTo>
                    <a:pt x="7" y="26"/>
                  </a:lnTo>
                  <a:lnTo>
                    <a:pt x="5" y="28"/>
                  </a:lnTo>
                  <a:lnTo>
                    <a:pt x="4" y="27"/>
                  </a:lnTo>
                  <a:lnTo>
                    <a:pt x="6" y="25"/>
                  </a:lnTo>
                  <a:close/>
                  <a:moveTo>
                    <a:pt x="7" y="26"/>
                  </a:move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close/>
                  <a:moveTo>
                    <a:pt x="7" y="26"/>
                  </a:moveTo>
                  <a:lnTo>
                    <a:pt x="8" y="27"/>
                  </a:lnTo>
                  <a:lnTo>
                    <a:pt x="6" y="29"/>
                  </a:lnTo>
                  <a:lnTo>
                    <a:pt x="5" y="28"/>
                  </a:lnTo>
                  <a:lnTo>
                    <a:pt x="7" y="26"/>
                  </a:lnTo>
                  <a:close/>
                  <a:moveTo>
                    <a:pt x="6" y="29"/>
                  </a:moveTo>
                  <a:lnTo>
                    <a:pt x="6" y="29"/>
                  </a:lnTo>
                  <a:lnTo>
                    <a:pt x="7" y="28"/>
                  </a:lnTo>
                  <a:lnTo>
                    <a:pt x="6" y="29"/>
                  </a:lnTo>
                  <a:close/>
                  <a:moveTo>
                    <a:pt x="8" y="27"/>
                  </a:moveTo>
                  <a:lnTo>
                    <a:pt x="9" y="27"/>
                  </a:lnTo>
                  <a:lnTo>
                    <a:pt x="7" y="30"/>
                  </a:lnTo>
                  <a:lnTo>
                    <a:pt x="6" y="29"/>
                  </a:lnTo>
                  <a:lnTo>
                    <a:pt x="8" y="27"/>
                  </a:lnTo>
                  <a:close/>
                  <a:moveTo>
                    <a:pt x="7" y="30"/>
                  </a:moveTo>
                  <a:lnTo>
                    <a:pt x="7" y="30"/>
                  </a:lnTo>
                  <a:lnTo>
                    <a:pt x="8" y="28"/>
                  </a:lnTo>
                  <a:lnTo>
                    <a:pt x="7" y="30"/>
                  </a:lnTo>
                  <a:close/>
                  <a:moveTo>
                    <a:pt x="9" y="27"/>
                  </a:moveTo>
                  <a:lnTo>
                    <a:pt x="10" y="28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9" y="27"/>
                  </a:lnTo>
                  <a:close/>
                  <a:moveTo>
                    <a:pt x="8" y="30"/>
                  </a:moveTo>
                  <a:lnTo>
                    <a:pt x="8" y="30"/>
                  </a:lnTo>
                  <a:lnTo>
                    <a:pt x="9" y="29"/>
                  </a:lnTo>
                  <a:lnTo>
                    <a:pt x="8" y="30"/>
                  </a:lnTo>
                  <a:close/>
                  <a:moveTo>
                    <a:pt x="10" y="28"/>
                  </a:moveTo>
                  <a:lnTo>
                    <a:pt x="11" y="29"/>
                  </a:lnTo>
                  <a:lnTo>
                    <a:pt x="10" y="31"/>
                  </a:lnTo>
                  <a:lnTo>
                    <a:pt x="8" y="30"/>
                  </a:lnTo>
                  <a:lnTo>
                    <a:pt x="10" y="28"/>
                  </a:lnTo>
                  <a:close/>
                  <a:moveTo>
                    <a:pt x="10" y="31"/>
                  </a:moveTo>
                  <a:lnTo>
                    <a:pt x="10" y="31"/>
                  </a:lnTo>
                  <a:lnTo>
                    <a:pt x="10" y="30"/>
                  </a:lnTo>
                  <a:lnTo>
                    <a:pt x="10" y="31"/>
                  </a:lnTo>
                  <a:close/>
                  <a:moveTo>
                    <a:pt x="10" y="29"/>
                  </a:moveTo>
                  <a:lnTo>
                    <a:pt x="12" y="29"/>
                  </a:lnTo>
                  <a:lnTo>
                    <a:pt x="12" y="31"/>
                  </a:lnTo>
                  <a:lnTo>
                    <a:pt x="10" y="31"/>
                  </a:lnTo>
                  <a:lnTo>
                    <a:pt x="10" y="29"/>
                  </a:lnTo>
                  <a:close/>
                  <a:moveTo>
                    <a:pt x="12" y="31"/>
                  </a:moveTo>
                  <a:lnTo>
                    <a:pt x="12" y="31"/>
                  </a:lnTo>
                  <a:lnTo>
                    <a:pt x="12" y="30"/>
                  </a:lnTo>
                  <a:lnTo>
                    <a:pt x="12" y="31"/>
                  </a:lnTo>
                  <a:close/>
                  <a:moveTo>
                    <a:pt x="12" y="29"/>
                  </a:moveTo>
                  <a:lnTo>
                    <a:pt x="13" y="29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2" y="29"/>
                  </a:lnTo>
                  <a:close/>
                  <a:moveTo>
                    <a:pt x="13" y="29"/>
                  </a:moveTo>
                  <a:lnTo>
                    <a:pt x="13" y="29"/>
                  </a:lnTo>
                  <a:lnTo>
                    <a:pt x="13" y="30"/>
                  </a:lnTo>
                  <a:lnTo>
                    <a:pt x="13" y="29"/>
                  </a:lnTo>
                  <a:close/>
                  <a:moveTo>
                    <a:pt x="13" y="29"/>
                  </a:moveTo>
                  <a:lnTo>
                    <a:pt x="16" y="29"/>
                  </a:lnTo>
                  <a:lnTo>
                    <a:pt x="16" y="31"/>
                  </a:lnTo>
                  <a:lnTo>
                    <a:pt x="13" y="31"/>
                  </a:lnTo>
                  <a:lnTo>
                    <a:pt x="13" y="29"/>
                  </a:lnTo>
                  <a:close/>
                  <a:moveTo>
                    <a:pt x="16" y="31"/>
                  </a:moveTo>
                  <a:lnTo>
                    <a:pt x="16" y="31"/>
                  </a:lnTo>
                  <a:lnTo>
                    <a:pt x="16" y="30"/>
                  </a:lnTo>
                  <a:lnTo>
                    <a:pt x="16" y="31"/>
                  </a:lnTo>
                  <a:close/>
                  <a:moveTo>
                    <a:pt x="16" y="29"/>
                  </a:moveTo>
                  <a:lnTo>
                    <a:pt x="18" y="29"/>
                  </a:lnTo>
                  <a:lnTo>
                    <a:pt x="18" y="31"/>
                  </a:lnTo>
                  <a:lnTo>
                    <a:pt x="16" y="31"/>
                  </a:lnTo>
                  <a:lnTo>
                    <a:pt x="16" y="29"/>
                  </a:lnTo>
                  <a:close/>
                  <a:moveTo>
                    <a:pt x="18" y="29"/>
                  </a:moveTo>
                  <a:lnTo>
                    <a:pt x="18" y="29"/>
                  </a:lnTo>
                  <a:lnTo>
                    <a:pt x="18" y="30"/>
                  </a:lnTo>
                  <a:lnTo>
                    <a:pt x="18" y="29"/>
                  </a:lnTo>
                  <a:close/>
                  <a:moveTo>
                    <a:pt x="18" y="29"/>
                  </a:moveTo>
                  <a:lnTo>
                    <a:pt x="21" y="29"/>
                  </a:lnTo>
                  <a:lnTo>
                    <a:pt x="21" y="31"/>
                  </a:lnTo>
                  <a:lnTo>
                    <a:pt x="18" y="31"/>
                  </a:lnTo>
                  <a:lnTo>
                    <a:pt x="18" y="29"/>
                  </a:lnTo>
                  <a:close/>
                  <a:moveTo>
                    <a:pt x="21" y="29"/>
                  </a:moveTo>
                  <a:lnTo>
                    <a:pt x="21" y="29"/>
                  </a:lnTo>
                  <a:lnTo>
                    <a:pt x="21" y="30"/>
                  </a:lnTo>
                  <a:lnTo>
                    <a:pt x="21" y="29"/>
                  </a:lnTo>
                  <a:close/>
                  <a:moveTo>
                    <a:pt x="21" y="29"/>
                  </a:moveTo>
                  <a:lnTo>
                    <a:pt x="22" y="29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21" y="29"/>
                  </a:lnTo>
                  <a:close/>
                  <a:moveTo>
                    <a:pt x="22" y="32"/>
                  </a:moveTo>
                  <a:lnTo>
                    <a:pt x="22" y="31"/>
                  </a:lnTo>
                  <a:lnTo>
                    <a:pt x="22" y="30"/>
                  </a:lnTo>
                  <a:lnTo>
                    <a:pt x="22" y="32"/>
                  </a:lnTo>
                  <a:close/>
                  <a:moveTo>
                    <a:pt x="22" y="29"/>
                  </a:moveTo>
                  <a:lnTo>
                    <a:pt x="23" y="29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2" y="29"/>
                  </a:lnTo>
                  <a:close/>
                  <a:moveTo>
                    <a:pt x="23" y="29"/>
                  </a:moveTo>
                  <a:lnTo>
                    <a:pt x="23" y="29"/>
                  </a:lnTo>
                  <a:lnTo>
                    <a:pt x="23" y="30"/>
                  </a:lnTo>
                  <a:lnTo>
                    <a:pt x="23" y="29"/>
                  </a:lnTo>
                  <a:close/>
                  <a:moveTo>
                    <a:pt x="23" y="29"/>
                  </a:moveTo>
                  <a:lnTo>
                    <a:pt x="24" y="29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3" y="29"/>
                  </a:lnTo>
                  <a:close/>
                  <a:moveTo>
                    <a:pt x="24" y="29"/>
                  </a:moveTo>
                  <a:lnTo>
                    <a:pt x="24" y="29"/>
                  </a:lnTo>
                  <a:lnTo>
                    <a:pt x="24" y="31"/>
                  </a:lnTo>
                  <a:lnTo>
                    <a:pt x="24" y="29"/>
                  </a:lnTo>
                  <a:close/>
                  <a:moveTo>
                    <a:pt x="24" y="29"/>
                  </a:moveTo>
                  <a:lnTo>
                    <a:pt x="26" y="30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29"/>
                  </a:lnTo>
                  <a:close/>
                  <a:moveTo>
                    <a:pt x="26" y="30"/>
                  </a:moveTo>
                  <a:lnTo>
                    <a:pt x="26" y="30"/>
                  </a:lnTo>
                  <a:lnTo>
                    <a:pt x="25" y="31"/>
                  </a:lnTo>
                  <a:lnTo>
                    <a:pt x="26" y="30"/>
                  </a:lnTo>
                  <a:close/>
                  <a:moveTo>
                    <a:pt x="26" y="30"/>
                  </a:moveTo>
                  <a:lnTo>
                    <a:pt x="27" y="30"/>
                  </a:lnTo>
                  <a:lnTo>
                    <a:pt x="26" y="33"/>
                  </a:lnTo>
                  <a:lnTo>
                    <a:pt x="25" y="32"/>
                  </a:lnTo>
                  <a:lnTo>
                    <a:pt x="26" y="30"/>
                  </a:lnTo>
                  <a:close/>
                  <a:moveTo>
                    <a:pt x="27" y="30"/>
                  </a:moveTo>
                  <a:lnTo>
                    <a:pt x="27" y="30"/>
                  </a:lnTo>
                  <a:lnTo>
                    <a:pt x="26" y="32"/>
                  </a:lnTo>
                  <a:lnTo>
                    <a:pt x="27" y="30"/>
                  </a:lnTo>
                  <a:close/>
                  <a:moveTo>
                    <a:pt x="27" y="30"/>
                  </a:moveTo>
                  <a:lnTo>
                    <a:pt x="28" y="31"/>
                  </a:lnTo>
                  <a:lnTo>
                    <a:pt x="27" y="33"/>
                  </a:lnTo>
                  <a:lnTo>
                    <a:pt x="26" y="33"/>
                  </a:lnTo>
                  <a:lnTo>
                    <a:pt x="27" y="30"/>
                  </a:lnTo>
                  <a:close/>
                  <a:moveTo>
                    <a:pt x="28" y="31"/>
                  </a:moveTo>
                  <a:lnTo>
                    <a:pt x="29" y="32"/>
                  </a:lnTo>
                  <a:lnTo>
                    <a:pt x="28" y="34"/>
                  </a:lnTo>
                  <a:lnTo>
                    <a:pt x="27" y="33"/>
                  </a:lnTo>
                  <a:lnTo>
                    <a:pt x="28" y="31"/>
                  </a:lnTo>
                  <a:close/>
                  <a:moveTo>
                    <a:pt x="29" y="32"/>
                  </a:moveTo>
                  <a:lnTo>
                    <a:pt x="29" y="32"/>
                  </a:lnTo>
                  <a:lnTo>
                    <a:pt x="29" y="33"/>
                  </a:lnTo>
                  <a:lnTo>
                    <a:pt x="29" y="32"/>
                  </a:lnTo>
                  <a:close/>
                  <a:moveTo>
                    <a:pt x="29" y="32"/>
                  </a:moveTo>
                  <a:lnTo>
                    <a:pt x="31" y="33"/>
                  </a:lnTo>
                  <a:lnTo>
                    <a:pt x="29" y="35"/>
                  </a:lnTo>
                  <a:lnTo>
                    <a:pt x="28" y="34"/>
                  </a:lnTo>
                  <a:lnTo>
                    <a:pt x="29" y="32"/>
                  </a:lnTo>
                  <a:close/>
                  <a:moveTo>
                    <a:pt x="30" y="35"/>
                  </a:moveTo>
                  <a:lnTo>
                    <a:pt x="29" y="35"/>
                  </a:lnTo>
                  <a:lnTo>
                    <a:pt x="30" y="34"/>
                  </a:lnTo>
                  <a:lnTo>
                    <a:pt x="30" y="35"/>
                  </a:lnTo>
                  <a:close/>
                  <a:moveTo>
                    <a:pt x="30" y="33"/>
                  </a:moveTo>
                  <a:lnTo>
                    <a:pt x="31" y="33"/>
                  </a:lnTo>
                  <a:lnTo>
                    <a:pt x="31" y="35"/>
                  </a:lnTo>
                  <a:lnTo>
                    <a:pt x="30" y="35"/>
                  </a:lnTo>
                  <a:lnTo>
                    <a:pt x="30" y="33"/>
                  </a:lnTo>
                  <a:close/>
                  <a:moveTo>
                    <a:pt x="31" y="35"/>
                  </a:moveTo>
                  <a:lnTo>
                    <a:pt x="31" y="35"/>
                  </a:lnTo>
                  <a:lnTo>
                    <a:pt x="31" y="34"/>
                  </a:lnTo>
                  <a:lnTo>
                    <a:pt x="31" y="35"/>
                  </a:lnTo>
                  <a:close/>
                  <a:moveTo>
                    <a:pt x="31" y="33"/>
                  </a:moveTo>
                  <a:lnTo>
                    <a:pt x="33" y="33"/>
                  </a:lnTo>
                  <a:lnTo>
                    <a:pt x="32" y="36"/>
                  </a:lnTo>
                  <a:lnTo>
                    <a:pt x="31" y="35"/>
                  </a:lnTo>
                  <a:lnTo>
                    <a:pt x="31" y="33"/>
                  </a:lnTo>
                  <a:close/>
                  <a:moveTo>
                    <a:pt x="33" y="36"/>
                  </a:moveTo>
                  <a:lnTo>
                    <a:pt x="32" y="36"/>
                  </a:lnTo>
                  <a:lnTo>
                    <a:pt x="33" y="34"/>
                  </a:lnTo>
                  <a:lnTo>
                    <a:pt x="33" y="36"/>
                  </a:lnTo>
                  <a:close/>
                  <a:moveTo>
                    <a:pt x="33" y="33"/>
                  </a:moveTo>
                  <a:lnTo>
                    <a:pt x="34" y="33"/>
                  </a:lnTo>
                  <a:lnTo>
                    <a:pt x="34" y="36"/>
                  </a:lnTo>
                  <a:lnTo>
                    <a:pt x="33" y="36"/>
                  </a:lnTo>
                  <a:lnTo>
                    <a:pt x="33" y="33"/>
                  </a:lnTo>
                  <a:close/>
                  <a:moveTo>
                    <a:pt x="34" y="36"/>
                  </a:moveTo>
                  <a:lnTo>
                    <a:pt x="34" y="36"/>
                  </a:lnTo>
                  <a:lnTo>
                    <a:pt x="34" y="34"/>
                  </a:lnTo>
                  <a:lnTo>
                    <a:pt x="34" y="36"/>
                  </a:lnTo>
                  <a:close/>
                  <a:moveTo>
                    <a:pt x="34" y="33"/>
                  </a:moveTo>
                  <a:lnTo>
                    <a:pt x="35" y="33"/>
                  </a:lnTo>
                  <a:lnTo>
                    <a:pt x="36" y="35"/>
                  </a:lnTo>
                  <a:lnTo>
                    <a:pt x="34" y="36"/>
                  </a:lnTo>
                  <a:lnTo>
                    <a:pt x="34" y="33"/>
                  </a:lnTo>
                  <a:close/>
                  <a:moveTo>
                    <a:pt x="36" y="35"/>
                  </a:moveTo>
                  <a:lnTo>
                    <a:pt x="36" y="35"/>
                  </a:lnTo>
                  <a:lnTo>
                    <a:pt x="36" y="34"/>
                  </a:lnTo>
                  <a:lnTo>
                    <a:pt x="36" y="35"/>
                  </a:lnTo>
                  <a:close/>
                  <a:moveTo>
                    <a:pt x="35" y="33"/>
                  </a:moveTo>
                  <a:lnTo>
                    <a:pt x="37" y="33"/>
                  </a:lnTo>
                  <a:lnTo>
                    <a:pt x="37" y="35"/>
                  </a:lnTo>
                  <a:lnTo>
                    <a:pt x="36" y="35"/>
                  </a:lnTo>
                  <a:lnTo>
                    <a:pt x="35" y="33"/>
                  </a:lnTo>
                  <a:close/>
                  <a:moveTo>
                    <a:pt x="37" y="35"/>
                  </a:moveTo>
                  <a:lnTo>
                    <a:pt x="37" y="35"/>
                  </a:lnTo>
                  <a:lnTo>
                    <a:pt x="37" y="34"/>
                  </a:lnTo>
                  <a:lnTo>
                    <a:pt x="37" y="35"/>
                  </a:lnTo>
                  <a:close/>
                  <a:moveTo>
                    <a:pt x="37" y="33"/>
                  </a:moveTo>
                  <a:lnTo>
                    <a:pt x="38" y="32"/>
                  </a:lnTo>
                  <a:lnTo>
                    <a:pt x="39" y="35"/>
                  </a:lnTo>
                  <a:lnTo>
                    <a:pt x="37" y="35"/>
                  </a:lnTo>
                  <a:lnTo>
                    <a:pt x="37" y="33"/>
                  </a:lnTo>
                  <a:close/>
                  <a:moveTo>
                    <a:pt x="38" y="32"/>
                  </a:moveTo>
                  <a:lnTo>
                    <a:pt x="40" y="32"/>
                  </a:lnTo>
                  <a:lnTo>
                    <a:pt x="40" y="34"/>
                  </a:lnTo>
                  <a:lnTo>
                    <a:pt x="39" y="35"/>
                  </a:lnTo>
                  <a:lnTo>
                    <a:pt x="38" y="32"/>
                  </a:lnTo>
                  <a:close/>
                  <a:moveTo>
                    <a:pt x="41" y="34"/>
                  </a:moveTo>
                  <a:lnTo>
                    <a:pt x="40" y="34"/>
                  </a:lnTo>
                  <a:lnTo>
                    <a:pt x="40" y="33"/>
                  </a:lnTo>
                  <a:lnTo>
                    <a:pt x="41" y="34"/>
                  </a:lnTo>
                  <a:close/>
                  <a:moveTo>
                    <a:pt x="40" y="32"/>
                  </a:moveTo>
                  <a:lnTo>
                    <a:pt x="41" y="31"/>
                  </a:lnTo>
                  <a:lnTo>
                    <a:pt x="42" y="34"/>
                  </a:lnTo>
                  <a:lnTo>
                    <a:pt x="41" y="34"/>
                  </a:lnTo>
                  <a:lnTo>
                    <a:pt x="40" y="32"/>
                  </a:lnTo>
                  <a:close/>
                  <a:moveTo>
                    <a:pt x="41" y="31"/>
                  </a:moveTo>
                  <a:lnTo>
                    <a:pt x="41" y="31"/>
                  </a:lnTo>
                  <a:lnTo>
                    <a:pt x="42" y="32"/>
                  </a:lnTo>
                  <a:lnTo>
                    <a:pt x="41" y="31"/>
                  </a:lnTo>
                  <a:close/>
                  <a:moveTo>
                    <a:pt x="41" y="31"/>
                  </a:moveTo>
                  <a:lnTo>
                    <a:pt x="47" y="29"/>
                  </a:lnTo>
                  <a:lnTo>
                    <a:pt x="48" y="31"/>
                  </a:lnTo>
                  <a:lnTo>
                    <a:pt x="42" y="34"/>
                  </a:lnTo>
                  <a:lnTo>
                    <a:pt x="41" y="31"/>
                  </a:lnTo>
                  <a:close/>
                  <a:moveTo>
                    <a:pt x="48" y="31"/>
                  </a:moveTo>
                  <a:lnTo>
                    <a:pt x="48" y="31"/>
                  </a:lnTo>
                  <a:lnTo>
                    <a:pt x="48" y="30"/>
                  </a:lnTo>
                  <a:lnTo>
                    <a:pt x="48" y="31"/>
                  </a:lnTo>
                  <a:close/>
                  <a:moveTo>
                    <a:pt x="47" y="29"/>
                  </a:moveTo>
                  <a:lnTo>
                    <a:pt x="49" y="28"/>
                  </a:lnTo>
                  <a:lnTo>
                    <a:pt x="50" y="31"/>
                  </a:lnTo>
                  <a:lnTo>
                    <a:pt x="48" y="31"/>
                  </a:lnTo>
                  <a:lnTo>
                    <a:pt x="47" y="29"/>
                  </a:lnTo>
                  <a:close/>
                  <a:moveTo>
                    <a:pt x="49" y="28"/>
                  </a:moveTo>
                  <a:lnTo>
                    <a:pt x="49" y="28"/>
                  </a:lnTo>
                  <a:lnTo>
                    <a:pt x="49" y="29"/>
                  </a:lnTo>
                  <a:lnTo>
                    <a:pt x="49" y="28"/>
                  </a:lnTo>
                  <a:close/>
                  <a:moveTo>
                    <a:pt x="49" y="28"/>
                  </a:moveTo>
                  <a:lnTo>
                    <a:pt x="50" y="28"/>
                  </a:lnTo>
                  <a:lnTo>
                    <a:pt x="51" y="30"/>
                  </a:lnTo>
                  <a:lnTo>
                    <a:pt x="50" y="31"/>
                  </a:lnTo>
                  <a:lnTo>
                    <a:pt x="49" y="28"/>
                  </a:lnTo>
                  <a:close/>
                  <a:moveTo>
                    <a:pt x="50" y="28"/>
                  </a:moveTo>
                  <a:lnTo>
                    <a:pt x="52" y="27"/>
                  </a:lnTo>
                  <a:lnTo>
                    <a:pt x="53" y="30"/>
                  </a:lnTo>
                  <a:lnTo>
                    <a:pt x="51" y="30"/>
                  </a:lnTo>
                  <a:lnTo>
                    <a:pt x="50" y="28"/>
                  </a:lnTo>
                  <a:close/>
                  <a:moveTo>
                    <a:pt x="52" y="27"/>
                  </a:moveTo>
                  <a:lnTo>
                    <a:pt x="52" y="27"/>
                  </a:lnTo>
                  <a:lnTo>
                    <a:pt x="52" y="28"/>
                  </a:lnTo>
                  <a:lnTo>
                    <a:pt x="52" y="27"/>
                  </a:lnTo>
                  <a:close/>
                  <a:moveTo>
                    <a:pt x="52" y="27"/>
                  </a:moveTo>
                  <a:lnTo>
                    <a:pt x="53" y="27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2" y="27"/>
                  </a:lnTo>
                  <a:close/>
                  <a:moveTo>
                    <a:pt x="55" y="29"/>
                  </a:moveTo>
                  <a:lnTo>
                    <a:pt x="54" y="29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5" y="29"/>
                  </a:lnTo>
                  <a:close/>
                  <a:moveTo>
                    <a:pt x="52" y="28"/>
                  </a:moveTo>
                  <a:lnTo>
                    <a:pt x="53" y="27"/>
                  </a:lnTo>
                  <a:lnTo>
                    <a:pt x="55" y="29"/>
                  </a:lnTo>
                  <a:lnTo>
                    <a:pt x="52" y="28"/>
                  </a:lnTo>
                  <a:close/>
                  <a:moveTo>
                    <a:pt x="55" y="28"/>
                  </a:moveTo>
                  <a:lnTo>
                    <a:pt x="55" y="29"/>
                  </a:lnTo>
                  <a:lnTo>
                    <a:pt x="54" y="28"/>
                  </a:lnTo>
                  <a:lnTo>
                    <a:pt x="55" y="28"/>
                  </a:lnTo>
                  <a:close/>
                  <a:moveTo>
                    <a:pt x="52" y="28"/>
                  </a:moveTo>
                  <a:lnTo>
                    <a:pt x="52" y="28"/>
                  </a:lnTo>
                  <a:lnTo>
                    <a:pt x="55" y="28"/>
                  </a:lnTo>
                  <a:lnTo>
                    <a:pt x="52" y="28"/>
                  </a:lnTo>
                  <a:close/>
                  <a:moveTo>
                    <a:pt x="52" y="28"/>
                  </a:moveTo>
                  <a:lnTo>
                    <a:pt x="52" y="28"/>
                  </a:lnTo>
                  <a:lnTo>
                    <a:pt x="54" y="28"/>
                  </a:lnTo>
                  <a:lnTo>
                    <a:pt x="52" y="28"/>
                  </a:lnTo>
                  <a:close/>
                  <a:moveTo>
                    <a:pt x="52" y="28"/>
                  </a:moveTo>
                  <a:lnTo>
                    <a:pt x="53" y="27"/>
                  </a:lnTo>
                  <a:lnTo>
                    <a:pt x="55" y="27"/>
                  </a:lnTo>
                  <a:lnTo>
                    <a:pt x="55" y="28"/>
                  </a:lnTo>
                  <a:lnTo>
                    <a:pt x="52" y="28"/>
                  </a:lnTo>
                  <a:close/>
                  <a:moveTo>
                    <a:pt x="55" y="27"/>
                  </a:moveTo>
                  <a:lnTo>
                    <a:pt x="55" y="27"/>
                  </a:lnTo>
                  <a:lnTo>
                    <a:pt x="54" y="27"/>
                  </a:lnTo>
                  <a:lnTo>
                    <a:pt x="55" y="27"/>
                  </a:lnTo>
                  <a:close/>
                  <a:moveTo>
                    <a:pt x="53" y="27"/>
                  </a:moveTo>
                  <a:lnTo>
                    <a:pt x="52" y="26"/>
                  </a:lnTo>
                  <a:lnTo>
                    <a:pt x="55" y="26"/>
                  </a:lnTo>
                  <a:lnTo>
                    <a:pt x="55" y="27"/>
                  </a:lnTo>
                  <a:lnTo>
                    <a:pt x="53" y="27"/>
                  </a:lnTo>
                  <a:close/>
                  <a:moveTo>
                    <a:pt x="52" y="26"/>
                  </a:moveTo>
                  <a:lnTo>
                    <a:pt x="52" y="26"/>
                  </a:lnTo>
                  <a:lnTo>
                    <a:pt x="54" y="26"/>
                  </a:lnTo>
                  <a:lnTo>
                    <a:pt x="52" y="26"/>
                  </a:lnTo>
                  <a:close/>
                  <a:moveTo>
                    <a:pt x="52" y="26"/>
                  </a:moveTo>
                  <a:lnTo>
                    <a:pt x="52" y="25"/>
                  </a:lnTo>
                  <a:lnTo>
                    <a:pt x="55" y="25"/>
                  </a:lnTo>
                  <a:lnTo>
                    <a:pt x="55" y="26"/>
                  </a:lnTo>
                  <a:lnTo>
                    <a:pt x="52" y="26"/>
                  </a:lnTo>
                  <a:close/>
                  <a:moveTo>
                    <a:pt x="55" y="25"/>
                  </a:moveTo>
                  <a:lnTo>
                    <a:pt x="55" y="25"/>
                  </a:lnTo>
                  <a:lnTo>
                    <a:pt x="54" y="25"/>
                  </a:lnTo>
                  <a:lnTo>
                    <a:pt x="55" y="25"/>
                  </a:lnTo>
                  <a:close/>
                  <a:moveTo>
                    <a:pt x="52" y="25"/>
                  </a:moveTo>
                  <a:lnTo>
                    <a:pt x="52" y="24"/>
                  </a:lnTo>
                  <a:lnTo>
                    <a:pt x="55" y="24"/>
                  </a:lnTo>
                  <a:lnTo>
                    <a:pt x="55" y="25"/>
                  </a:lnTo>
                  <a:lnTo>
                    <a:pt x="52" y="25"/>
                  </a:lnTo>
                  <a:close/>
                  <a:moveTo>
                    <a:pt x="52" y="24"/>
                  </a:moveTo>
                  <a:lnTo>
                    <a:pt x="52" y="24"/>
                  </a:lnTo>
                  <a:lnTo>
                    <a:pt x="53" y="24"/>
                  </a:lnTo>
                  <a:lnTo>
                    <a:pt x="52" y="24"/>
                  </a:lnTo>
                  <a:close/>
                  <a:moveTo>
                    <a:pt x="52" y="24"/>
                  </a:moveTo>
                  <a:lnTo>
                    <a:pt x="52" y="23"/>
                  </a:lnTo>
                  <a:lnTo>
                    <a:pt x="54" y="22"/>
                  </a:lnTo>
                  <a:lnTo>
                    <a:pt x="55" y="24"/>
                  </a:lnTo>
                  <a:lnTo>
                    <a:pt x="52" y="24"/>
                  </a:lnTo>
                  <a:close/>
                  <a:moveTo>
                    <a:pt x="54" y="22"/>
                  </a:moveTo>
                  <a:lnTo>
                    <a:pt x="54" y="22"/>
                  </a:lnTo>
                  <a:lnTo>
                    <a:pt x="53" y="23"/>
                  </a:lnTo>
                  <a:lnTo>
                    <a:pt x="54" y="22"/>
                  </a:lnTo>
                  <a:close/>
                  <a:moveTo>
                    <a:pt x="52" y="23"/>
                  </a:moveTo>
                  <a:lnTo>
                    <a:pt x="51" y="21"/>
                  </a:lnTo>
                  <a:lnTo>
                    <a:pt x="54" y="20"/>
                  </a:lnTo>
                  <a:lnTo>
                    <a:pt x="54" y="22"/>
                  </a:lnTo>
                  <a:lnTo>
                    <a:pt x="52" y="23"/>
                  </a:lnTo>
                  <a:close/>
                  <a:moveTo>
                    <a:pt x="54" y="20"/>
                  </a:moveTo>
                  <a:lnTo>
                    <a:pt x="54" y="20"/>
                  </a:lnTo>
                  <a:lnTo>
                    <a:pt x="52" y="20"/>
                  </a:lnTo>
                  <a:lnTo>
                    <a:pt x="54" y="20"/>
                  </a:lnTo>
                  <a:close/>
                  <a:moveTo>
                    <a:pt x="51" y="21"/>
                  </a:moveTo>
                  <a:lnTo>
                    <a:pt x="51" y="20"/>
                  </a:lnTo>
                  <a:lnTo>
                    <a:pt x="53" y="18"/>
                  </a:lnTo>
                  <a:lnTo>
                    <a:pt x="54" y="20"/>
                  </a:lnTo>
                  <a:lnTo>
                    <a:pt x="51" y="21"/>
                  </a:lnTo>
                  <a:close/>
                  <a:moveTo>
                    <a:pt x="51" y="20"/>
                  </a:moveTo>
                  <a:lnTo>
                    <a:pt x="51" y="19"/>
                  </a:lnTo>
                  <a:lnTo>
                    <a:pt x="52" y="19"/>
                  </a:lnTo>
                  <a:lnTo>
                    <a:pt x="51" y="20"/>
                  </a:lnTo>
                  <a:close/>
                  <a:moveTo>
                    <a:pt x="51" y="19"/>
                  </a:moveTo>
                  <a:lnTo>
                    <a:pt x="50" y="18"/>
                  </a:lnTo>
                  <a:lnTo>
                    <a:pt x="53" y="17"/>
                  </a:lnTo>
                  <a:lnTo>
                    <a:pt x="53" y="19"/>
                  </a:lnTo>
                  <a:lnTo>
                    <a:pt x="51" y="19"/>
                  </a:lnTo>
                  <a:close/>
                  <a:moveTo>
                    <a:pt x="50" y="18"/>
                  </a:moveTo>
                  <a:lnTo>
                    <a:pt x="50" y="17"/>
                  </a:lnTo>
                  <a:lnTo>
                    <a:pt x="52" y="16"/>
                  </a:lnTo>
                  <a:lnTo>
                    <a:pt x="53" y="17"/>
                  </a:lnTo>
                  <a:lnTo>
                    <a:pt x="50" y="18"/>
                  </a:lnTo>
                  <a:close/>
                  <a:moveTo>
                    <a:pt x="52" y="16"/>
                  </a:moveTo>
                  <a:lnTo>
                    <a:pt x="52" y="16"/>
                  </a:lnTo>
                  <a:lnTo>
                    <a:pt x="51" y="16"/>
                  </a:lnTo>
                  <a:lnTo>
                    <a:pt x="52" y="16"/>
                  </a:lnTo>
                  <a:close/>
                  <a:moveTo>
                    <a:pt x="50" y="17"/>
                  </a:moveTo>
                  <a:lnTo>
                    <a:pt x="49" y="16"/>
                  </a:lnTo>
                  <a:lnTo>
                    <a:pt x="52" y="15"/>
                  </a:lnTo>
                  <a:lnTo>
                    <a:pt x="52" y="16"/>
                  </a:lnTo>
                  <a:lnTo>
                    <a:pt x="50" y="17"/>
                  </a:lnTo>
                  <a:close/>
                  <a:moveTo>
                    <a:pt x="49" y="16"/>
                  </a:moveTo>
                  <a:lnTo>
                    <a:pt x="49" y="16"/>
                  </a:lnTo>
                  <a:lnTo>
                    <a:pt x="50" y="15"/>
                  </a:lnTo>
                  <a:lnTo>
                    <a:pt x="49" y="16"/>
                  </a:lnTo>
                  <a:close/>
                  <a:moveTo>
                    <a:pt x="49" y="16"/>
                  </a:moveTo>
                  <a:lnTo>
                    <a:pt x="49" y="15"/>
                  </a:lnTo>
                  <a:lnTo>
                    <a:pt x="51" y="14"/>
                  </a:lnTo>
                  <a:lnTo>
                    <a:pt x="52" y="15"/>
                  </a:lnTo>
                  <a:lnTo>
                    <a:pt x="49" y="16"/>
                  </a:lnTo>
                  <a:close/>
                  <a:moveTo>
                    <a:pt x="49" y="15"/>
                  </a:moveTo>
                  <a:lnTo>
                    <a:pt x="49" y="14"/>
                  </a:lnTo>
                  <a:lnTo>
                    <a:pt x="51" y="13"/>
                  </a:lnTo>
                  <a:lnTo>
                    <a:pt x="51" y="14"/>
                  </a:lnTo>
                  <a:lnTo>
                    <a:pt x="49" y="15"/>
                  </a:lnTo>
                  <a:close/>
                  <a:moveTo>
                    <a:pt x="51" y="13"/>
                  </a:moveTo>
                  <a:lnTo>
                    <a:pt x="51" y="13"/>
                  </a:lnTo>
                  <a:lnTo>
                    <a:pt x="50" y="13"/>
                  </a:lnTo>
                  <a:lnTo>
                    <a:pt x="51" y="13"/>
                  </a:lnTo>
                  <a:close/>
                  <a:moveTo>
                    <a:pt x="49" y="14"/>
                  </a:moveTo>
                  <a:lnTo>
                    <a:pt x="48" y="13"/>
                  </a:lnTo>
                  <a:lnTo>
                    <a:pt x="51" y="12"/>
                  </a:lnTo>
                  <a:lnTo>
                    <a:pt x="51" y="13"/>
                  </a:lnTo>
                  <a:lnTo>
                    <a:pt x="49" y="14"/>
                  </a:lnTo>
                  <a:close/>
                  <a:moveTo>
                    <a:pt x="48" y="13"/>
                  </a:moveTo>
                  <a:lnTo>
                    <a:pt x="48" y="12"/>
                  </a:lnTo>
                  <a:lnTo>
                    <a:pt x="50" y="12"/>
                  </a:lnTo>
                  <a:lnTo>
                    <a:pt x="48" y="13"/>
                  </a:lnTo>
                  <a:close/>
                  <a:moveTo>
                    <a:pt x="48" y="12"/>
                  </a:moveTo>
                  <a:lnTo>
                    <a:pt x="48" y="12"/>
                  </a:lnTo>
                  <a:lnTo>
                    <a:pt x="51" y="11"/>
                  </a:lnTo>
                  <a:lnTo>
                    <a:pt x="51" y="12"/>
                  </a:lnTo>
                  <a:lnTo>
                    <a:pt x="48" y="12"/>
                  </a:lnTo>
                  <a:close/>
                  <a:moveTo>
                    <a:pt x="50" y="10"/>
                  </a:moveTo>
                  <a:lnTo>
                    <a:pt x="51" y="11"/>
                  </a:lnTo>
                  <a:lnTo>
                    <a:pt x="49" y="12"/>
                  </a:lnTo>
                  <a:lnTo>
                    <a:pt x="50" y="10"/>
                  </a:lnTo>
                  <a:close/>
                  <a:moveTo>
                    <a:pt x="49" y="13"/>
                  </a:moveTo>
                  <a:lnTo>
                    <a:pt x="49" y="13"/>
                  </a:lnTo>
                  <a:lnTo>
                    <a:pt x="50" y="10"/>
                  </a:lnTo>
                  <a:lnTo>
                    <a:pt x="49" y="13"/>
                  </a:lnTo>
                  <a:close/>
                  <a:moveTo>
                    <a:pt x="49" y="10"/>
                  </a:moveTo>
                  <a:lnTo>
                    <a:pt x="50" y="10"/>
                  </a:lnTo>
                  <a:lnTo>
                    <a:pt x="49" y="11"/>
                  </a:lnTo>
                  <a:lnTo>
                    <a:pt x="49" y="10"/>
                  </a:lnTo>
                  <a:close/>
                  <a:moveTo>
                    <a:pt x="49" y="13"/>
                  </a:moveTo>
                  <a:lnTo>
                    <a:pt x="49" y="13"/>
                  </a:lnTo>
                  <a:lnTo>
                    <a:pt x="49" y="10"/>
                  </a:lnTo>
                  <a:lnTo>
                    <a:pt x="49" y="13"/>
                  </a:lnTo>
                  <a:close/>
                  <a:moveTo>
                    <a:pt x="49" y="13"/>
                  </a:moveTo>
                  <a:lnTo>
                    <a:pt x="49" y="13"/>
                  </a:lnTo>
                  <a:lnTo>
                    <a:pt x="49" y="11"/>
                  </a:lnTo>
                  <a:lnTo>
                    <a:pt x="49" y="13"/>
                  </a:lnTo>
                  <a:close/>
                  <a:moveTo>
                    <a:pt x="49" y="13"/>
                  </a:moveTo>
                  <a:lnTo>
                    <a:pt x="48" y="13"/>
                  </a:lnTo>
                  <a:lnTo>
                    <a:pt x="49" y="10"/>
                  </a:lnTo>
                  <a:lnTo>
                    <a:pt x="49" y="13"/>
                  </a:lnTo>
                  <a:close/>
                  <a:moveTo>
                    <a:pt x="49" y="10"/>
                  </a:moveTo>
                  <a:lnTo>
                    <a:pt x="49" y="10"/>
                  </a:lnTo>
                  <a:lnTo>
                    <a:pt x="49" y="11"/>
                  </a:lnTo>
                  <a:lnTo>
                    <a:pt x="49" y="10"/>
                  </a:lnTo>
                  <a:close/>
                  <a:moveTo>
                    <a:pt x="49" y="13"/>
                  </a:moveTo>
                  <a:lnTo>
                    <a:pt x="48" y="13"/>
                  </a:lnTo>
                  <a:lnTo>
                    <a:pt x="48" y="10"/>
                  </a:lnTo>
                  <a:lnTo>
                    <a:pt x="49" y="10"/>
                  </a:lnTo>
                  <a:lnTo>
                    <a:pt x="49" y="13"/>
                  </a:lnTo>
                  <a:close/>
                  <a:moveTo>
                    <a:pt x="48" y="13"/>
                  </a:moveTo>
                  <a:lnTo>
                    <a:pt x="48" y="13"/>
                  </a:lnTo>
                  <a:lnTo>
                    <a:pt x="48" y="10"/>
                  </a:lnTo>
                  <a:lnTo>
                    <a:pt x="48" y="13"/>
                  </a:lnTo>
                  <a:close/>
                  <a:moveTo>
                    <a:pt x="46" y="11"/>
                  </a:moveTo>
                  <a:lnTo>
                    <a:pt x="46" y="10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6" y="11"/>
                  </a:lnTo>
                  <a:close/>
                  <a:moveTo>
                    <a:pt x="49" y="11"/>
                  </a:moveTo>
                  <a:lnTo>
                    <a:pt x="49" y="12"/>
                  </a:lnTo>
                  <a:lnTo>
                    <a:pt x="46" y="12"/>
                  </a:lnTo>
                  <a:lnTo>
                    <a:pt x="46" y="11"/>
                  </a:lnTo>
                  <a:lnTo>
                    <a:pt x="49" y="11"/>
                  </a:lnTo>
                  <a:close/>
                  <a:moveTo>
                    <a:pt x="46" y="13"/>
                  </a:moveTo>
                  <a:lnTo>
                    <a:pt x="46" y="12"/>
                  </a:lnTo>
                  <a:lnTo>
                    <a:pt x="48" y="12"/>
                  </a:lnTo>
                  <a:lnTo>
                    <a:pt x="46" y="13"/>
                  </a:lnTo>
                  <a:close/>
                  <a:moveTo>
                    <a:pt x="49" y="12"/>
                  </a:moveTo>
                  <a:lnTo>
                    <a:pt x="49" y="13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9" y="12"/>
                  </a:lnTo>
                  <a:close/>
                  <a:moveTo>
                    <a:pt x="47" y="14"/>
                  </a:moveTo>
                  <a:lnTo>
                    <a:pt x="47" y="14"/>
                  </a:lnTo>
                  <a:lnTo>
                    <a:pt x="48" y="13"/>
                  </a:lnTo>
                  <a:lnTo>
                    <a:pt x="47" y="14"/>
                  </a:lnTo>
                  <a:close/>
                  <a:moveTo>
                    <a:pt x="49" y="13"/>
                  </a:moveTo>
                  <a:lnTo>
                    <a:pt x="49" y="14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9" y="13"/>
                  </a:lnTo>
                  <a:close/>
                  <a:moveTo>
                    <a:pt x="47" y="15"/>
                  </a:moveTo>
                  <a:lnTo>
                    <a:pt x="47" y="15"/>
                  </a:lnTo>
                  <a:lnTo>
                    <a:pt x="48" y="14"/>
                  </a:lnTo>
                  <a:lnTo>
                    <a:pt x="47" y="15"/>
                  </a:lnTo>
                  <a:close/>
                  <a:moveTo>
                    <a:pt x="49" y="14"/>
                  </a:moveTo>
                  <a:lnTo>
                    <a:pt x="50" y="15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9" y="14"/>
                  </a:lnTo>
                  <a:close/>
                  <a:moveTo>
                    <a:pt x="50" y="15"/>
                  </a:moveTo>
                  <a:lnTo>
                    <a:pt x="50" y="15"/>
                  </a:lnTo>
                  <a:lnTo>
                    <a:pt x="49" y="15"/>
                  </a:lnTo>
                  <a:lnTo>
                    <a:pt x="50" y="15"/>
                  </a:lnTo>
                  <a:close/>
                  <a:moveTo>
                    <a:pt x="50" y="15"/>
                  </a:moveTo>
                  <a:lnTo>
                    <a:pt x="50" y="16"/>
                  </a:lnTo>
                  <a:lnTo>
                    <a:pt x="48" y="17"/>
                  </a:lnTo>
                  <a:lnTo>
                    <a:pt x="47" y="16"/>
                  </a:lnTo>
                  <a:lnTo>
                    <a:pt x="50" y="15"/>
                  </a:lnTo>
                  <a:close/>
                  <a:moveTo>
                    <a:pt x="48" y="17"/>
                  </a:moveTo>
                  <a:lnTo>
                    <a:pt x="48" y="17"/>
                  </a:lnTo>
                  <a:lnTo>
                    <a:pt x="49" y="16"/>
                  </a:lnTo>
                  <a:lnTo>
                    <a:pt x="48" y="17"/>
                  </a:lnTo>
                  <a:close/>
                  <a:moveTo>
                    <a:pt x="50" y="16"/>
                  </a:moveTo>
                  <a:lnTo>
                    <a:pt x="50" y="17"/>
                  </a:lnTo>
                  <a:lnTo>
                    <a:pt x="48" y="18"/>
                  </a:lnTo>
                  <a:lnTo>
                    <a:pt x="48" y="17"/>
                  </a:lnTo>
                  <a:lnTo>
                    <a:pt x="50" y="16"/>
                  </a:lnTo>
                  <a:close/>
                  <a:moveTo>
                    <a:pt x="50" y="17"/>
                  </a:moveTo>
                  <a:lnTo>
                    <a:pt x="50" y="17"/>
                  </a:lnTo>
                  <a:lnTo>
                    <a:pt x="49" y="17"/>
                  </a:lnTo>
                  <a:lnTo>
                    <a:pt x="50" y="17"/>
                  </a:lnTo>
                  <a:close/>
                  <a:moveTo>
                    <a:pt x="50" y="17"/>
                  </a:moveTo>
                  <a:lnTo>
                    <a:pt x="51" y="18"/>
                  </a:lnTo>
                  <a:lnTo>
                    <a:pt x="48" y="18"/>
                  </a:lnTo>
                  <a:lnTo>
                    <a:pt x="48" y="17"/>
                  </a:lnTo>
                  <a:lnTo>
                    <a:pt x="50" y="17"/>
                  </a:lnTo>
                  <a:close/>
                  <a:moveTo>
                    <a:pt x="51" y="18"/>
                  </a:moveTo>
                  <a:lnTo>
                    <a:pt x="51" y="18"/>
                  </a:lnTo>
                  <a:lnTo>
                    <a:pt x="49" y="18"/>
                  </a:lnTo>
                  <a:lnTo>
                    <a:pt x="51" y="18"/>
                  </a:lnTo>
                  <a:close/>
                  <a:moveTo>
                    <a:pt x="51" y="18"/>
                  </a:moveTo>
                  <a:lnTo>
                    <a:pt x="51" y="19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51" y="18"/>
                  </a:lnTo>
                  <a:close/>
                  <a:moveTo>
                    <a:pt x="51" y="19"/>
                  </a:moveTo>
                  <a:lnTo>
                    <a:pt x="51" y="21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51" y="19"/>
                  </a:lnTo>
                  <a:close/>
                  <a:moveTo>
                    <a:pt x="49" y="20"/>
                  </a:moveTo>
                  <a:lnTo>
                    <a:pt x="48" y="20"/>
                  </a:lnTo>
                  <a:lnTo>
                    <a:pt x="49" y="18"/>
                  </a:lnTo>
                  <a:lnTo>
                    <a:pt x="50" y="18"/>
                  </a:lnTo>
                  <a:lnTo>
                    <a:pt x="49" y="20"/>
                  </a:lnTo>
                  <a:close/>
                  <a:moveTo>
                    <a:pt x="48" y="20"/>
                  </a:moveTo>
                  <a:lnTo>
                    <a:pt x="47" y="20"/>
                  </a:lnTo>
                  <a:lnTo>
                    <a:pt x="48" y="17"/>
                  </a:lnTo>
                  <a:lnTo>
                    <a:pt x="49" y="18"/>
                  </a:lnTo>
                  <a:lnTo>
                    <a:pt x="48" y="20"/>
                  </a:lnTo>
                  <a:close/>
                  <a:moveTo>
                    <a:pt x="47" y="20"/>
                  </a:moveTo>
                  <a:lnTo>
                    <a:pt x="47" y="20"/>
                  </a:lnTo>
                  <a:lnTo>
                    <a:pt x="48" y="19"/>
                  </a:lnTo>
                  <a:lnTo>
                    <a:pt x="47" y="20"/>
                  </a:lnTo>
                  <a:close/>
                  <a:moveTo>
                    <a:pt x="47" y="20"/>
                  </a:moveTo>
                  <a:lnTo>
                    <a:pt x="46" y="19"/>
                  </a:lnTo>
                  <a:lnTo>
                    <a:pt x="48" y="17"/>
                  </a:lnTo>
                  <a:lnTo>
                    <a:pt x="47" y="20"/>
                  </a:lnTo>
                  <a:close/>
                  <a:moveTo>
                    <a:pt x="46" y="19"/>
                  </a:moveTo>
                  <a:lnTo>
                    <a:pt x="46" y="19"/>
                  </a:lnTo>
                  <a:lnTo>
                    <a:pt x="47" y="18"/>
                  </a:lnTo>
                  <a:lnTo>
                    <a:pt x="46" y="19"/>
                  </a:lnTo>
                  <a:close/>
                  <a:moveTo>
                    <a:pt x="46" y="19"/>
                  </a:moveTo>
                  <a:lnTo>
                    <a:pt x="45" y="18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6" y="19"/>
                  </a:lnTo>
                  <a:close/>
                  <a:moveTo>
                    <a:pt x="45" y="18"/>
                  </a:moveTo>
                  <a:lnTo>
                    <a:pt x="45" y="18"/>
                  </a:lnTo>
                  <a:lnTo>
                    <a:pt x="47" y="16"/>
                  </a:lnTo>
                  <a:lnTo>
                    <a:pt x="47" y="17"/>
                  </a:lnTo>
                  <a:lnTo>
                    <a:pt x="45" y="18"/>
                  </a:lnTo>
                  <a:close/>
                  <a:moveTo>
                    <a:pt x="45" y="18"/>
                  </a:moveTo>
                  <a:lnTo>
                    <a:pt x="45" y="18"/>
                  </a:lnTo>
                  <a:lnTo>
                    <a:pt x="46" y="17"/>
                  </a:lnTo>
                  <a:lnTo>
                    <a:pt x="45" y="18"/>
                  </a:lnTo>
                  <a:close/>
                  <a:moveTo>
                    <a:pt x="45" y="18"/>
                  </a:moveTo>
                  <a:lnTo>
                    <a:pt x="44" y="17"/>
                  </a:lnTo>
                  <a:lnTo>
                    <a:pt x="47" y="16"/>
                  </a:lnTo>
                  <a:lnTo>
                    <a:pt x="45" y="18"/>
                  </a:lnTo>
                  <a:close/>
                  <a:moveTo>
                    <a:pt x="44" y="17"/>
                  </a:moveTo>
                  <a:lnTo>
                    <a:pt x="44" y="17"/>
                  </a:lnTo>
                  <a:lnTo>
                    <a:pt x="45" y="16"/>
                  </a:lnTo>
                  <a:lnTo>
                    <a:pt x="44" y="17"/>
                  </a:lnTo>
                  <a:close/>
                  <a:moveTo>
                    <a:pt x="44" y="17"/>
                  </a:moveTo>
                  <a:lnTo>
                    <a:pt x="44" y="16"/>
                  </a:lnTo>
                  <a:lnTo>
                    <a:pt x="46" y="15"/>
                  </a:lnTo>
                  <a:lnTo>
                    <a:pt x="47" y="16"/>
                  </a:lnTo>
                  <a:lnTo>
                    <a:pt x="44" y="17"/>
                  </a:lnTo>
                  <a:close/>
                  <a:moveTo>
                    <a:pt x="44" y="16"/>
                  </a:moveTo>
                  <a:lnTo>
                    <a:pt x="44" y="16"/>
                  </a:lnTo>
                  <a:lnTo>
                    <a:pt x="45" y="15"/>
                  </a:lnTo>
                  <a:lnTo>
                    <a:pt x="44" y="16"/>
                  </a:lnTo>
                  <a:close/>
                  <a:moveTo>
                    <a:pt x="44" y="16"/>
                  </a:moveTo>
                  <a:lnTo>
                    <a:pt x="44" y="15"/>
                  </a:lnTo>
                  <a:lnTo>
                    <a:pt x="46" y="14"/>
                  </a:lnTo>
                  <a:lnTo>
                    <a:pt x="46" y="15"/>
                  </a:lnTo>
                  <a:lnTo>
                    <a:pt x="44" y="16"/>
                  </a:lnTo>
                  <a:close/>
                  <a:moveTo>
                    <a:pt x="44" y="15"/>
                  </a:moveTo>
                  <a:lnTo>
                    <a:pt x="44" y="15"/>
                  </a:lnTo>
                  <a:lnTo>
                    <a:pt x="45" y="15"/>
                  </a:lnTo>
                  <a:lnTo>
                    <a:pt x="44" y="15"/>
                  </a:lnTo>
                  <a:close/>
                  <a:moveTo>
                    <a:pt x="44" y="15"/>
                  </a:moveTo>
                  <a:lnTo>
                    <a:pt x="43" y="14"/>
                  </a:lnTo>
                  <a:lnTo>
                    <a:pt x="46" y="13"/>
                  </a:lnTo>
                  <a:lnTo>
                    <a:pt x="46" y="14"/>
                  </a:lnTo>
                  <a:lnTo>
                    <a:pt x="44" y="15"/>
                  </a:lnTo>
                  <a:close/>
                  <a:moveTo>
                    <a:pt x="43" y="14"/>
                  </a:moveTo>
                  <a:lnTo>
                    <a:pt x="43" y="14"/>
                  </a:lnTo>
                  <a:lnTo>
                    <a:pt x="45" y="14"/>
                  </a:lnTo>
                  <a:lnTo>
                    <a:pt x="43" y="14"/>
                  </a:lnTo>
                  <a:close/>
                  <a:moveTo>
                    <a:pt x="43" y="14"/>
                  </a:moveTo>
                  <a:lnTo>
                    <a:pt x="43" y="13"/>
                  </a:lnTo>
                  <a:lnTo>
                    <a:pt x="46" y="13"/>
                  </a:lnTo>
                  <a:lnTo>
                    <a:pt x="46" y="14"/>
                  </a:lnTo>
                  <a:lnTo>
                    <a:pt x="43" y="14"/>
                  </a:lnTo>
                  <a:close/>
                  <a:moveTo>
                    <a:pt x="43" y="13"/>
                  </a:moveTo>
                  <a:lnTo>
                    <a:pt x="43" y="13"/>
                  </a:lnTo>
                  <a:lnTo>
                    <a:pt x="45" y="13"/>
                  </a:lnTo>
                  <a:lnTo>
                    <a:pt x="43" y="13"/>
                  </a:lnTo>
                  <a:close/>
                  <a:moveTo>
                    <a:pt x="43" y="13"/>
                  </a:moveTo>
                  <a:lnTo>
                    <a:pt x="43" y="12"/>
                  </a:lnTo>
                  <a:lnTo>
                    <a:pt x="46" y="12"/>
                  </a:lnTo>
                  <a:lnTo>
                    <a:pt x="46" y="13"/>
                  </a:lnTo>
                  <a:lnTo>
                    <a:pt x="43" y="13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45" y="12"/>
                  </a:lnTo>
                  <a:lnTo>
                    <a:pt x="43" y="12"/>
                  </a:lnTo>
                  <a:close/>
                  <a:moveTo>
                    <a:pt x="43" y="12"/>
                  </a:moveTo>
                  <a:lnTo>
                    <a:pt x="43" y="11"/>
                  </a:lnTo>
                  <a:lnTo>
                    <a:pt x="46" y="11"/>
                  </a:lnTo>
                  <a:lnTo>
                    <a:pt x="46" y="12"/>
                  </a:lnTo>
                  <a:lnTo>
                    <a:pt x="43" y="12"/>
                  </a:lnTo>
                  <a:close/>
                  <a:moveTo>
                    <a:pt x="43" y="11"/>
                  </a:moveTo>
                  <a:lnTo>
                    <a:pt x="43" y="11"/>
                  </a:lnTo>
                  <a:lnTo>
                    <a:pt x="45" y="11"/>
                  </a:lnTo>
                  <a:lnTo>
                    <a:pt x="43" y="11"/>
                  </a:lnTo>
                  <a:close/>
                  <a:moveTo>
                    <a:pt x="43" y="11"/>
                  </a:moveTo>
                  <a:lnTo>
                    <a:pt x="44" y="10"/>
                  </a:lnTo>
                  <a:lnTo>
                    <a:pt x="46" y="10"/>
                  </a:lnTo>
                  <a:lnTo>
                    <a:pt x="46" y="11"/>
                  </a:lnTo>
                  <a:lnTo>
                    <a:pt x="43" y="11"/>
                  </a:lnTo>
                  <a:close/>
                  <a:moveTo>
                    <a:pt x="44" y="10"/>
                  </a:moveTo>
                  <a:lnTo>
                    <a:pt x="44" y="9"/>
                  </a:lnTo>
                  <a:lnTo>
                    <a:pt x="46" y="9"/>
                  </a:lnTo>
                  <a:lnTo>
                    <a:pt x="46" y="10"/>
                  </a:lnTo>
                  <a:lnTo>
                    <a:pt x="44" y="10"/>
                  </a:lnTo>
                  <a:close/>
                  <a:moveTo>
                    <a:pt x="44" y="9"/>
                  </a:moveTo>
                  <a:lnTo>
                    <a:pt x="44" y="9"/>
                  </a:lnTo>
                  <a:lnTo>
                    <a:pt x="45" y="9"/>
                  </a:lnTo>
                  <a:lnTo>
                    <a:pt x="44" y="9"/>
                  </a:lnTo>
                  <a:close/>
                  <a:moveTo>
                    <a:pt x="44" y="9"/>
                  </a:moveTo>
                  <a:lnTo>
                    <a:pt x="44" y="8"/>
                  </a:lnTo>
                  <a:lnTo>
                    <a:pt x="47" y="9"/>
                  </a:lnTo>
                  <a:lnTo>
                    <a:pt x="46" y="10"/>
                  </a:lnTo>
                  <a:lnTo>
                    <a:pt x="44" y="9"/>
                  </a:lnTo>
                  <a:close/>
                  <a:moveTo>
                    <a:pt x="44" y="8"/>
                  </a:moveTo>
                  <a:lnTo>
                    <a:pt x="45" y="7"/>
                  </a:lnTo>
                  <a:lnTo>
                    <a:pt x="47" y="8"/>
                  </a:lnTo>
                  <a:lnTo>
                    <a:pt x="47" y="9"/>
                  </a:lnTo>
                  <a:lnTo>
                    <a:pt x="44" y="8"/>
                  </a:lnTo>
                  <a:close/>
                  <a:moveTo>
                    <a:pt x="45" y="7"/>
                  </a:moveTo>
                  <a:lnTo>
                    <a:pt x="45" y="6"/>
                  </a:lnTo>
                  <a:lnTo>
                    <a:pt x="46" y="7"/>
                  </a:lnTo>
                  <a:lnTo>
                    <a:pt x="45" y="7"/>
                  </a:lnTo>
                  <a:close/>
                  <a:moveTo>
                    <a:pt x="45" y="6"/>
                  </a:moveTo>
                  <a:lnTo>
                    <a:pt x="45" y="6"/>
                  </a:lnTo>
                  <a:lnTo>
                    <a:pt x="47" y="7"/>
                  </a:lnTo>
                  <a:lnTo>
                    <a:pt x="47" y="8"/>
                  </a:lnTo>
                  <a:lnTo>
                    <a:pt x="45" y="6"/>
                  </a:lnTo>
                  <a:close/>
                  <a:moveTo>
                    <a:pt x="45" y="6"/>
                  </a:moveTo>
                  <a:lnTo>
                    <a:pt x="46" y="5"/>
                  </a:lnTo>
                  <a:lnTo>
                    <a:pt x="48" y="6"/>
                  </a:lnTo>
                  <a:lnTo>
                    <a:pt x="47" y="7"/>
                  </a:lnTo>
                  <a:lnTo>
                    <a:pt x="45" y="6"/>
                  </a:lnTo>
                  <a:close/>
                  <a:moveTo>
                    <a:pt x="46" y="5"/>
                  </a:moveTo>
                  <a:lnTo>
                    <a:pt x="46" y="4"/>
                  </a:lnTo>
                  <a:lnTo>
                    <a:pt x="49" y="5"/>
                  </a:lnTo>
                  <a:lnTo>
                    <a:pt x="48" y="6"/>
                  </a:lnTo>
                  <a:lnTo>
                    <a:pt x="46" y="5"/>
                  </a:lnTo>
                  <a:close/>
                  <a:moveTo>
                    <a:pt x="46" y="4"/>
                  </a:moveTo>
                  <a:lnTo>
                    <a:pt x="46" y="4"/>
                  </a:lnTo>
                  <a:lnTo>
                    <a:pt x="47" y="5"/>
                  </a:lnTo>
                  <a:lnTo>
                    <a:pt x="46" y="4"/>
                  </a:lnTo>
                  <a:close/>
                  <a:moveTo>
                    <a:pt x="46" y="4"/>
                  </a:moveTo>
                  <a:lnTo>
                    <a:pt x="47" y="3"/>
                  </a:lnTo>
                  <a:lnTo>
                    <a:pt x="49" y="5"/>
                  </a:lnTo>
                  <a:lnTo>
                    <a:pt x="48" y="6"/>
                  </a:lnTo>
                  <a:lnTo>
                    <a:pt x="46" y="4"/>
                  </a:lnTo>
                  <a:close/>
                  <a:moveTo>
                    <a:pt x="47" y="3"/>
                  </a:moveTo>
                  <a:lnTo>
                    <a:pt x="48" y="2"/>
                  </a:lnTo>
                  <a:lnTo>
                    <a:pt x="50" y="4"/>
                  </a:lnTo>
                  <a:lnTo>
                    <a:pt x="49" y="5"/>
                  </a:lnTo>
                  <a:lnTo>
                    <a:pt x="47" y="3"/>
                  </a:lnTo>
                  <a:close/>
                  <a:moveTo>
                    <a:pt x="48" y="2"/>
                  </a:moveTo>
                  <a:lnTo>
                    <a:pt x="48" y="2"/>
                  </a:lnTo>
                  <a:lnTo>
                    <a:pt x="49" y="3"/>
                  </a:lnTo>
                  <a:lnTo>
                    <a:pt x="48" y="2"/>
                  </a:lnTo>
                  <a:close/>
                  <a:moveTo>
                    <a:pt x="48" y="2"/>
                  </a:moveTo>
                  <a:lnTo>
                    <a:pt x="49" y="2"/>
                  </a:lnTo>
                  <a:lnTo>
                    <a:pt x="50" y="4"/>
                  </a:lnTo>
                  <a:lnTo>
                    <a:pt x="49" y="4"/>
                  </a:lnTo>
                  <a:lnTo>
                    <a:pt x="48" y="2"/>
                  </a:lnTo>
                  <a:close/>
                  <a:moveTo>
                    <a:pt x="49" y="2"/>
                  </a:moveTo>
                  <a:lnTo>
                    <a:pt x="50" y="1"/>
                  </a:lnTo>
                  <a:lnTo>
                    <a:pt x="51" y="3"/>
                  </a:lnTo>
                  <a:lnTo>
                    <a:pt x="50" y="4"/>
                  </a:lnTo>
                  <a:lnTo>
                    <a:pt x="49" y="2"/>
                  </a:lnTo>
                  <a:close/>
                  <a:moveTo>
                    <a:pt x="50" y="1"/>
                  </a:moveTo>
                  <a:lnTo>
                    <a:pt x="50" y="1"/>
                  </a:lnTo>
                  <a:lnTo>
                    <a:pt x="50" y="2"/>
                  </a:lnTo>
                  <a:lnTo>
                    <a:pt x="50" y="1"/>
                  </a:lnTo>
                  <a:close/>
                  <a:moveTo>
                    <a:pt x="50" y="1"/>
                  </a:moveTo>
                  <a:lnTo>
                    <a:pt x="51" y="1"/>
                  </a:lnTo>
                  <a:lnTo>
                    <a:pt x="52" y="3"/>
                  </a:lnTo>
                  <a:lnTo>
                    <a:pt x="51" y="3"/>
                  </a:lnTo>
                  <a:lnTo>
                    <a:pt x="50" y="1"/>
                  </a:lnTo>
                  <a:close/>
                  <a:moveTo>
                    <a:pt x="51" y="1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51" y="1"/>
                  </a:lnTo>
                  <a:close/>
                  <a:moveTo>
                    <a:pt x="51" y="0"/>
                  </a:moveTo>
                  <a:lnTo>
                    <a:pt x="52" y="0"/>
                  </a:lnTo>
                  <a:lnTo>
                    <a:pt x="53" y="3"/>
                  </a:lnTo>
                  <a:lnTo>
                    <a:pt x="52" y="3"/>
                  </a:lnTo>
                  <a:lnTo>
                    <a:pt x="51" y="0"/>
                  </a:lnTo>
                  <a:close/>
                  <a:moveTo>
                    <a:pt x="52" y="0"/>
                  </a:moveTo>
                  <a:lnTo>
                    <a:pt x="52" y="0"/>
                  </a:lnTo>
                  <a:lnTo>
                    <a:pt x="52" y="1"/>
                  </a:lnTo>
                  <a:lnTo>
                    <a:pt x="52" y="0"/>
                  </a:lnTo>
                  <a:close/>
                  <a:moveTo>
                    <a:pt x="52" y="0"/>
                  </a:moveTo>
                  <a:lnTo>
                    <a:pt x="53" y="0"/>
                  </a:lnTo>
                  <a:lnTo>
                    <a:pt x="54" y="3"/>
                  </a:lnTo>
                  <a:lnTo>
                    <a:pt x="53" y="3"/>
                  </a:lnTo>
                  <a:lnTo>
                    <a:pt x="52" y="0"/>
                  </a:lnTo>
                  <a:close/>
                  <a:moveTo>
                    <a:pt x="53" y="0"/>
                  </a:moveTo>
                  <a:lnTo>
                    <a:pt x="53" y="0"/>
                  </a:lnTo>
                  <a:lnTo>
                    <a:pt x="53" y="1"/>
                  </a:lnTo>
                  <a:lnTo>
                    <a:pt x="53" y="0"/>
                  </a:lnTo>
                  <a:close/>
                  <a:moveTo>
                    <a:pt x="53" y="0"/>
                  </a:moveTo>
                  <a:lnTo>
                    <a:pt x="54" y="0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3" y="0"/>
                  </a:lnTo>
                  <a:close/>
                  <a:moveTo>
                    <a:pt x="54" y="0"/>
                  </a:moveTo>
                  <a:lnTo>
                    <a:pt x="55" y="0"/>
                  </a:lnTo>
                  <a:lnTo>
                    <a:pt x="54" y="1"/>
                  </a:lnTo>
                  <a:lnTo>
                    <a:pt x="54" y="0"/>
                  </a:lnTo>
                  <a:close/>
                  <a:moveTo>
                    <a:pt x="55" y="0"/>
                  </a:moveTo>
                  <a:lnTo>
                    <a:pt x="56" y="0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5" y="0"/>
                  </a:lnTo>
                  <a:close/>
                  <a:moveTo>
                    <a:pt x="56" y="0"/>
                  </a:moveTo>
                  <a:lnTo>
                    <a:pt x="56" y="0"/>
                  </a:lnTo>
                  <a:lnTo>
                    <a:pt x="56" y="1"/>
                  </a:lnTo>
                  <a:lnTo>
                    <a:pt x="56" y="0"/>
                  </a:lnTo>
                  <a:close/>
                  <a:moveTo>
                    <a:pt x="56" y="0"/>
                  </a:moveTo>
                  <a:lnTo>
                    <a:pt x="57" y="0"/>
                  </a:lnTo>
                  <a:lnTo>
                    <a:pt x="57" y="3"/>
                  </a:lnTo>
                  <a:lnTo>
                    <a:pt x="55" y="3"/>
                  </a:lnTo>
                  <a:lnTo>
                    <a:pt x="56" y="0"/>
                  </a:lnTo>
                  <a:close/>
                  <a:moveTo>
                    <a:pt x="57" y="0"/>
                  </a:moveTo>
                  <a:lnTo>
                    <a:pt x="57" y="0"/>
                  </a:lnTo>
                  <a:lnTo>
                    <a:pt x="57" y="2"/>
                  </a:lnTo>
                  <a:lnTo>
                    <a:pt x="57" y="0"/>
                  </a:lnTo>
                  <a:close/>
                  <a:moveTo>
                    <a:pt x="57" y="0"/>
                  </a:moveTo>
                  <a:lnTo>
                    <a:pt x="58" y="1"/>
                  </a:lnTo>
                  <a:lnTo>
                    <a:pt x="58" y="3"/>
                  </a:lnTo>
                  <a:lnTo>
                    <a:pt x="56" y="3"/>
                  </a:lnTo>
                  <a:lnTo>
                    <a:pt x="57" y="0"/>
                  </a:lnTo>
                  <a:close/>
                  <a:moveTo>
                    <a:pt x="58" y="1"/>
                  </a:moveTo>
                  <a:lnTo>
                    <a:pt x="59" y="1"/>
                  </a:lnTo>
                  <a:lnTo>
                    <a:pt x="58" y="2"/>
                  </a:lnTo>
                  <a:lnTo>
                    <a:pt x="58" y="1"/>
                  </a:lnTo>
                  <a:close/>
                  <a:moveTo>
                    <a:pt x="59" y="1"/>
                  </a:moveTo>
                  <a:lnTo>
                    <a:pt x="60" y="1"/>
                  </a:lnTo>
                  <a:lnTo>
                    <a:pt x="59" y="4"/>
                  </a:lnTo>
                  <a:lnTo>
                    <a:pt x="57" y="3"/>
                  </a:lnTo>
                  <a:lnTo>
                    <a:pt x="59" y="1"/>
                  </a:lnTo>
                  <a:close/>
                  <a:moveTo>
                    <a:pt x="60" y="1"/>
                  </a:moveTo>
                  <a:lnTo>
                    <a:pt x="60" y="1"/>
                  </a:lnTo>
                  <a:lnTo>
                    <a:pt x="59" y="3"/>
                  </a:lnTo>
                  <a:lnTo>
                    <a:pt x="60" y="1"/>
                  </a:lnTo>
                  <a:close/>
                  <a:moveTo>
                    <a:pt x="60" y="1"/>
                  </a:moveTo>
                  <a:lnTo>
                    <a:pt x="61" y="2"/>
                  </a:lnTo>
                  <a:lnTo>
                    <a:pt x="60" y="4"/>
                  </a:lnTo>
                  <a:lnTo>
                    <a:pt x="59" y="4"/>
                  </a:lnTo>
                  <a:lnTo>
                    <a:pt x="60" y="1"/>
                  </a:lnTo>
                  <a:close/>
                  <a:moveTo>
                    <a:pt x="61" y="2"/>
                  </a:moveTo>
                  <a:lnTo>
                    <a:pt x="62" y="3"/>
                  </a:lnTo>
                  <a:lnTo>
                    <a:pt x="61" y="3"/>
                  </a:lnTo>
                  <a:lnTo>
                    <a:pt x="61" y="2"/>
                  </a:lnTo>
                  <a:close/>
                  <a:moveTo>
                    <a:pt x="62" y="3"/>
                  </a:moveTo>
                  <a:lnTo>
                    <a:pt x="63" y="4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62" y="3"/>
                  </a:lnTo>
                  <a:close/>
                  <a:moveTo>
                    <a:pt x="63" y="4"/>
                  </a:moveTo>
                  <a:lnTo>
                    <a:pt x="63" y="4"/>
                  </a:lnTo>
                  <a:lnTo>
                    <a:pt x="62" y="5"/>
                  </a:lnTo>
                  <a:lnTo>
                    <a:pt x="63" y="4"/>
                  </a:lnTo>
                  <a:close/>
                  <a:moveTo>
                    <a:pt x="63" y="4"/>
                  </a:moveTo>
                  <a:lnTo>
                    <a:pt x="64" y="5"/>
                  </a:lnTo>
                  <a:lnTo>
                    <a:pt x="61" y="7"/>
                  </a:lnTo>
                  <a:lnTo>
                    <a:pt x="60" y="5"/>
                  </a:lnTo>
                  <a:lnTo>
                    <a:pt x="63" y="4"/>
                  </a:lnTo>
                  <a:close/>
                  <a:moveTo>
                    <a:pt x="64" y="5"/>
                  </a:moveTo>
                  <a:lnTo>
                    <a:pt x="64" y="7"/>
                  </a:lnTo>
                  <a:lnTo>
                    <a:pt x="62" y="8"/>
                  </a:lnTo>
                  <a:lnTo>
                    <a:pt x="61" y="7"/>
                  </a:lnTo>
                  <a:lnTo>
                    <a:pt x="64" y="5"/>
                  </a:lnTo>
                  <a:close/>
                  <a:moveTo>
                    <a:pt x="64" y="7"/>
                  </a:moveTo>
                  <a:lnTo>
                    <a:pt x="64" y="7"/>
                  </a:lnTo>
                  <a:lnTo>
                    <a:pt x="63" y="7"/>
                  </a:lnTo>
                  <a:lnTo>
                    <a:pt x="64" y="7"/>
                  </a:lnTo>
                  <a:close/>
                  <a:moveTo>
                    <a:pt x="64" y="7"/>
                  </a:moveTo>
                  <a:lnTo>
                    <a:pt x="65" y="8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4" y="7"/>
                  </a:lnTo>
                  <a:close/>
                  <a:moveTo>
                    <a:pt x="65" y="8"/>
                  </a:moveTo>
                  <a:lnTo>
                    <a:pt x="65" y="9"/>
                  </a:lnTo>
                  <a:lnTo>
                    <a:pt x="62" y="9"/>
                  </a:lnTo>
                  <a:lnTo>
                    <a:pt x="65" y="8"/>
                  </a:lnTo>
                  <a:close/>
                  <a:moveTo>
                    <a:pt x="65" y="9"/>
                  </a:moveTo>
                  <a:lnTo>
                    <a:pt x="65" y="9"/>
                  </a:lnTo>
                  <a:lnTo>
                    <a:pt x="64" y="9"/>
                  </a:lnTo>
                  <a:lnTo>
                    <a:pt x="65" y="9"/>
                  </a:lnTo>
                  <a:close/>
                  <a:moveTo>
                    <a:pt x="65" y="9"/>
                  </a:moveTo>
                  <a:lnTo>
                    <a:pt x="65" y="10"/>
                  </a:lnTo>
                  <a:lnTo>
                    <a:pt x="62" y="10"/>
                  </a:lnTo>
                  <a:lnTo>
                    <a:pt x="62" y="9"/>
                  </a:lnTo>
                  <a:lnTo>
                    <a:pt x="65" y="9"/>
                  </a:lnTo>
                  <a:close/>
                  <a:moveTo>
                    <a:pt x="65" y="10"/>
                  </a:moveTo>
                  <a:lnTo>
                    <a:pt x="65" y="10"/>
                  </a:lnTo>
                  <a:lnTo>
                    <a:pt x="64" y="10"/>
                  </a:lnTo>
                  <a:lnTo>
                    <a:pt x="65" y="10"/>
                  </a:lnTo>
                  <a:close/>
                  <a:moveTo>
                    <a:pt x="65" y="10"/>
                  </a:moveTo>
                  <a:lnTo>
                    <a:pt x="65" y="10"/>
                  </a:lnTo>
                  <a:lnTo>
                    <a:pt x="62" y="10"/>
                  </a:lnTo>
                  <a:lnTo>
                    <a:pt x="65" y="10"/>
                  </a:lnTo>
                  <a:close/>
                  <a:moveTo>
                    <a:pt x="65" y="10"/>
                  </a:moveTo>
                  <a:lnTo>
                    <a:pt x="65" y="11"/>
                  </a:lnTo>
                  <a:lnTo>
                    <a:pt x="64" y="10"/>
                  </a:lnTo>
                  <a:lnTo>
                    <a:pt x="65" y="10"/>
                  </a:lnTo>
                  <a:close/>
                  <a:moveTo>
                    <a:pt x="65" y="11"/>
                  </a:moveTo>
                  <a:lnTo>
                    <a:pt x="65" y="11"/>
                  </a:lnTo>
                  <a:lnTo>
                    <a:pt x="62" y="11"/>
                  </a:lnTo>
                  <a:lnTo>
                    <a:pt x="62" y="10"/>
                  </a:lnTo>
                  <a:lnTo>
                    <a:pt x="65" y="11"/>
                  </a:lnTo>
                  <a:close/>
                  <a:moveTo>
                    <a:pt x="65" y="11"/>
                  </a:moveTo>
                  <a:lnTo>
                    <a:pt x="65" y="11"/>
                  </a:lnTo>
                  <a:lnTo>
                    <a:pt x="64" y="11"/>
                  </a:lnTo>
                  <a:lnTo>
                    <a:pt x="65" y="11"/>
                  </a:lnTo>
                  <a:close/>
                  <a:moveTo>
                    <a:pt x="65" y="11"/>
                  </a:moveTo>
                  <a:lnTo>
                    <a:pt x="65" y="12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5" y="11"/>
                  </a:lnTo>
                  <a:close/>
                  <a:moveTo>
                    <a:pt x="65" y="12"/>
                  </a:moveTo>
                  <a:lnTo>
                    <a:pt x="64" y="12"/>
                  </a:lnTo>
                  <a:lnTo>
                    <a:pt x="63" y="12"/>
                  </a:lnTo>
                  <a:lnTo>
                    <a:pt x="65" y="12"/>
                  </a:lnTo>
                  <a:close/>
                  <a:moveTo>
                    <a:pt x="64" y="12"/>
                  </a:moveTo>
                  <a:lnTo>
                    <a:pt x="64" y="13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4" y="12"/>
                  </a:lnTo>
                  <a:close/>
                  <a:moveTo>
                    <a:pt x="64" y="13"/>
                  </a:moveTo>
                  <a:lnTo>
                    <a:pt x="64" y="13"/>
                  </a:lnTo>
                  <a:lnTo>
                    <a:pt x="63" y="13"/>
                  </a:lnTo>
                  <a:lnTo>
                    <a:pt x="64" y="13"/>
                  </a:lnTo>
                  <a:close/>
                  <a:moveTo>
                    <a:pt x="64" y="13"/>
                  </a:moveTo>
                  <a:lnTo>
                    <a:pt x="63" y="14"/>
                  </a:lnTo>
                  <a:lnTo>
                    <a:pt x="61" y="12"/>
                  </a:lnTo>
                  <a:lnTo>
                    <a:pt x="62" y="12"/>
                  </a:lnTo>
                  <a:lnTo>
                    <a:pt x="64" y="13"/>
                  </a:lnTo>
                  <a:close/>
                  <a:moveTo>
                    <a:pt x="63" y="14"/>
                  </a:moveTo>
                  <a:lnTo>
                    <a:pt x="63" y="14"/>
                  </a:lnTo>
                  <a:lnTo>
                    <a:pt x="62" y="13"/>
                  </a:lnTo>
                  <a:lnTo>
                    <a:pt x="63" y="14"/>
                  </a:lnTo>
                  <a:close/>
                  <a:moveTo>
                    <a:pt x="63" y="14"/>
                  </a:moveTo>
                  <a:lnTo>
                    <a:pt x="63" y="15"/>
                  </a:lnTo>
                  <a:lnTo>
                    <a:pt x="61" y="13"/>
                  </a:lnTo>
                  <a:lnTo>
                    <a:pt x="62" y="12"/>
                  </a:lnTo>
                  <a:lnTo>
                    <a:pt x="63" y="14"/>
                  </a:lnTo>
                  <a:close/>
                  <a:moveTo>
                    <a:pt x="63" y="15"/>
                  </a:moveTo>
                  <a:lnTo>
                    <a:pt x="63" y="15"/>
                  </a:lnTo>
                  <a:lnTo>
                    <a:pt x="62" y="14"/>
                  </a:lnTo>
                  <a:lnTo>
                    <a:pt x="63" y="15"/>
                  </a:lnTo>
                  <a:close/>
                  <a:moveTo>
                    <a:pt x="63" y="15"/>
                  </a:moveTo>
                  <a:lnTo>
                    <a:pt x="62" y="15"/>
                  </a:lnTo>
                  <a:lnTo>
                    <a:pt x="60" y="13"/>
                  </a:lnTo>
                  <a:lnTo>
                    <a:pt x="61" y="13"/>
                  </a:lnTo>
                  <a:lnTo>
                    <a:pt x="63" y="15"/>
                  </a:lnTo>
                  <a:close/>
                  <a:moveTo>
                    <a:pt x="62" y="15"/>
                  </a:moveTo>
                  <a:lnTo>
                    <a:pt x="61" y="17"/>
                  </a:lnTo>
                  <a:lnTo>
                    <a:pt x="60" y="15"/>
                  </a:lnTo>
                  <a:lnTo>
                    <a:pt x="61" y="14"/>
                  </a:lnTo>
                  <a:lnTo>
                    <a:pt x="62" y="15"/>
                  </a:lnTo>
                  <a:close/>
                  <a:moveTo>
                    <a:pt x="60" y="15"/>
                  </a:moveTo>
                  <a:lnTo>
                    <a:pt x="59" y="13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0" y="15"/>
                  </a:lnTo>
                  <a:close/>
                  <a:moveTo>
                    <a:pt x="59" y="13"/>
                  </a:moveTo>
                  <a:lnTo>
                    <a:pt x="59" y="13"/>
                  </a:lnTo>
                  <a:lnTo>
                    <a:pt x="60" y="13"/>
                  </a:lnTo>
                  <a:lnTo>
                    <a:pt x="59" y="13"/>
                  </a:lnTo>
                  <a:close/>
                  <a:moveTo>
                    <a:pt x="59" y="13"/>
                  </a:moveTo>
                  <a:lnTo>
                    <a:pt x="59" y="12"/>
                  </a:lnTo>
                  <a:lnTo>
                    <a:pt x="61" y="11"/>
                  </a:lnTo>
                  <a:lnTo>
                    <a:pt x="62" y="12"/>
                  </a:lnTo>
                  <a:lnTo>
                    <a:pt x="59" y="13"/>
                  </a:lnTo>
                  <a:close/>
                  <a:moveTo>
                    <a:pt x="59" y="12"/>
                  </a:moveTo>
                  <a:lnTo>
                    <a:pt x="58" y="12"/>
                  </a:lnTo>
                  <a:lnTo>
                    <a:pt x="61" y="11"/>
                  </a:lnTo>
                  <a:lnTo>
                    <a:pt x="59" y="12"/>
                  </a:lnTo>
                  <a:close/>
                  <a:moveTo>
                    <a:pt x="61" y="10"/>
                  </a:moveTo>
                  <a:lnTo>
                    <a:pt x="61" y="11"/>
                  </a:lnTo>
                  <a:lnTo>
                    <a:pt x="60" y="11"/>
                  </a:lnTo>
                  <a:lnTo>
                    <a:pt x="61" y="10"/>
                  </a:lnTo>
                  <a:close/>
                  <a:moveTo>
                    <a:pt x="59" y="12"/>
                  </a:moveTo>
                  <a:lnTo>
                    <a:pt x="58" y="12"/>
                  </a:lnTo>
                  <a:lnTo>
                    <a:pt x="60" y="10"/>
                  </a:lnTo>
                  <a:lnTo>
                    <a:pt x="61" y="10"/>
                  </a:lnTo>
                  <a:lnTo>
                    <a:pt x="59" y="12"/>
                  </a:lnTo>
                  <a:close/>
                  <a:moveTo>
                    <a:pt x="60" y="10"/>
                  </a:moveTo>
                  <a:lnTo>
                    <a:pt x="60" y="10"/>
                  </a:lnTo>
                  <a:lnTo>
                    <a:pt x="59" y="11"/>
                  </a:lnTo>
                  <a:lnTo>
                    <a:pt x="60" y="10"/>
                  </a:lnTo>
                  <a:close/>
                  <a:moveTo>
                    <a:pt x="58" y="12"/>
                  </a:moveTo>
                  <a:lnTo>
                    <a:pt x="58" y="11"/>
                  </a:lnTo>
                  <a:lnTo>
                    <a:pt x="60" y="9"/>
                  </a:lnTo>
                  <a:lnTo>
                    <a:pt x="60" y="10"/>
                  </a:lnTo>
                  <a:lnTo>
                    <a:pt x="58" y="12"/>
                  </a:lnTo>
                  <a:close/>
                  <a:moveTo>
                    <a:pt x="59" y="9"/>
                  </a:moveTo>
                  <a:lnTo>
                    <a:pt x="60" y="9"/>
                  </a:lnTo>
                  <a:lnTo>
                    <a:pt x="59" y="10"/>
                  </a:lnTo>
                  <a:lnTo>
                    <a:pt x="59" y="9"/>
                  </a:lnTo>
                  <a:close/>
                  <a:moveTo>
                    <a:pt x="58" y="12"/>
                  </a:moveTo>
                  <a:lnTo>
                    <a:pt x="58" y="11"/>
                  </a:lnTo>
                  <a:lnTo>
                    <a:pt x="59" y="9"/>
                  </a:lnTo>
                  <a:lnTo>
                    <a:pt x="58" y="12"/>
                  </a:lnTo>
                  <a:close/>
                  <a:moveTo>
                    <a:pt x="58" y="11"/>
                  </a:moveTo>
                  <a:lnTo>
                    <a:pt x="58" y="11"/>
                  </a:lnTo>
                  <a:lnTo>
                    <a:pt x="58" y="10"/>
                  </a:lnTo>
                  <a:lnTo>
                    <a:pt x="58" y="11"/>
                  </a:lnTo>
                  <a:close/>
                  <a:moveTo>
                    <a:pt x="58" y="11"/>
                  </a:moveTo>
                  <a:lnTo>
                    <a:pt x="58" y="11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58" y="11"/>
                  </a:lnTo>
                  <a:close/>
                  <a:moveTo>
                    <a:pt x="58" y="9"/>
                  </a:moveTo>
                  <a:lnTo>
                    <a:pt x="58" y="9"/>
                  </a:lnTo>
                  <a:lnTo>
                    <a:pt x="58" y="10"/>
                  </a:lnTo>
                  <a:lnTo>
                    <a:pt x="58" y="9"/>
                  </a:lnTo>
                  <a:close/>
                  <a:moveTo>
                    <a:pt x="58" y="11"/>
                  </a:moveTo>
                  <a:lnTo>
                    <a:pt x="58" y="11"/>
                  </a:lnTo>
                  <a:lnTo>
                    <a:pt x="58" y="9"/>
                  </a:lnTo>
                  <a:lnTo>
                    <a:pt x="58" y="11"/>
                  </a:lnTo>
                  <a:close/>
                  <a:moveTo>
                    <a:pt x="58" y="11"/>
                  </a:moveTo>
                  <a:lnTo>
                    <a:pt x="57" y="11"/>
                  </a:lnTo>
                  <a:lnTo>
                    <a:pt x="57" y="9"/>
                  </a:lnTo>
                  <a:lnTo>
                    <a:pt x="58" y="9"/>
                  </a:lnTo>
                  <a:lnTo>
                    <a:pt x="58" y="11"/>
                  </a:lnTo>
                  <a:close/>
                  <a:moveTo>
                    <a:pt x="56" y="10"/>
                  </a:moveTo>
                  <a:lnTo>
                    <a:pt x="56" y="9"/>
                  </a:lnTo>
                  <a:lnTo>
                    <a:pt x="57" y="9"/>
                  </a:lnTo>
                  <a:lnTo>
                    <a:pt x="57" y="10"/>
                  </a:lnTo>
                  <a:lnTo>
                    <a:pt x="56" y="10"/>
                  </a:lnTo>
                  <a:close/>
                  <a:moveTo>
                    <a:pt x="59" y="10"/>
                  </a:moveTo>
                  <a:lnTo>
                    <a:pt x="59" y="11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9" y="10"/>
                  </a:lnTo>
                  <a:close/>
                  <a:moveTo>
                    <a:pt x="56" y="12"/>
                  </a:moveTo>
                  <a:lnTo>
                    <a:pt x="56" y="12"/>
                  </a:lnTo>
                  <a:lnTo>
                    <a:pt x="58" y="11"/>
                  </a:lnTo>
                  <a:lnTo>
                    <a:pt x="56" y="12"/>
                  </a:lnTo>
                  <a:close/>
                  <a:moveTo>
                    <a:pt x="59" y="11"/>
                  </a:moveTo>
                  <a:lnTo>
                    <a:pt x="59" y="13"/>
                  </a:lnTo>
                  <a:lnTo>
                    <a:pt x="57" y="13"/>
                  </a:lnTo>
                  <a:lnTo>
                    <a:pt x="56" y="12"/>
                  </a:lnTo>
                  <a:lnTo>
                    <a:pt x="59" y="11"/>
                  </a:lnTo>
                  <a:close/>
                  <a:moveTo>
                    <a:pt x="57" y="13"/>
                  </a:moveTo>
                  <a:lnTo>
                    <a:pt x="57" y="13"/>
                  </a:lnTo>
                  <a:lnTo>
                    <a:pt x="58" y="13"/>
                  </a:lnTo>
                  <a:lnTo>
                    <a:pt x="57" y="13"/>
                  </a:lnTo>
                  <a:close/>
                  <a:moveTo>
                    <a:pt x="59" y="12"/>
                  </a:moveTo>
                  <a:lnTo>
                    <a:pt x="60" y="14"/>
                  </a:lnTo>
                  <a:lnTo>
                    <a:pt x="57" y="15"/>
                  </a:lnTo>
                  <a:lnTo>
                    <a:pt x="57" y="13"/>
                  </a:lnTo>
                  <a:lnTo>
                    <a:pt x="59" y="12"/>
                  </a:lnTo>
                  <a:close/>
                  <a:moveTo>
                    <a:pt x="57" y="15"/>
                  </a:moveTo>
                  <a:lnTo>
                    <a:pt x="57" y="15"/>
                  </a:lnTo>
                  <a:lnTo>
                    <a:pt x="58" y="14"/>
                  </a:lnTo>
                  <a:lnTo>
                    <a:pt x="57" y="15"/>
                  </a:lnTo>
                  <a:close/>
                  <a:moveTo>
                    <a:pt x="60" y="14"/>
                  </a:moveTo>
                  <a:lnTo>
                    <a:pt x="60" y="15"/>
                  </a:lnTo>
                  <a:lnTo>
                    <a:pt x="58" y="16"/>
                  </a:lnTo>
                  <a:lnTo>
                    <a:pt x="57" y="15"/>
                  </a:lnTo>
                  <a:lnTo>
                    <a:pt x="60" y="14"/>
                  </a:lnTo>
                  <a:close/>
                  <a:moveTo>
                    <a:pt x="58" y="16"/>
                  </a:moveTo>
                  <a:lnTo>
                    <a:pt x="58" y="16"/>
                  </a:lnTo>
                  <a:lnTo>
                    <a:pt x="59" y="16"/>
                  </a:lnTo>
                  <a:lnTo>
                    <a:pt x="58" y="16"/>
                  </a:lnTo>
                  <a:close/>
                  <a:moveTo>
                    <a:pt x="60" y="15"/>
                  </a:moveTo>
                  <a:lnTo>
                    <a:pt x="61" y="18"/>
                  </a:lnTo>
                  <a:lnTo>
                    <a:pt x="59" y="19"/>
                  </a:lnTo>
                  <a:lnTo>
                    <a:pt x="58" y="16"/>
                  </a:lnTo>
                  <a:lnTo>
                    <a:pt x="60" y="15"/>
                  </a:lnTo>
                  <a:close/>
                  <a:moveTo>
                    <a:pt x="59" y="19"/>
                  </a:moveTo>
                  <a:lnTo>
                    <a:pt x="59" y="19"/>
                  </a:lnTo>
                  <a:lnTo>
                    <a:pt x="60" y="19"/>
                  </a:lnTo>
                  <a:lnTo>
                    <a:pt x="59" y="19"/>
                  </a:lnTo>
                  <a:close/>
                  <a:moveTo>
                    <a:pt x="61" y="18"/>
                  </a:moveTo>
                  <a:lnTo>
                    <a:pt x="63" y="22"/>
                  </a:lnTo>
                  <a:lnTo>
                    <a:pt x="60" y="23"/>
                  </a:lnTo>
                  <a:lnTo>
                    <a:pt x="59" y="19"/>
                  </a:lnTo>
                  <a:lnTo>
                    <a:pt x="61" y="18"/>
                  </a:lnTo>
                  <a:close/>
                  <a:moveTo>
                    <a:pt x="63" y="22"/>
                  </a:moveTo>
                  <a:lnTo>
                    <a:pt x="63" y="22"/>
                  </a:lnTo>
                  <a:lnTo>
                    <a:pt x="61" y="22"/>
                  </a:lnTo>
                  <a:lnTo>
                    <a:pt x="63" y="22"/>
                  </a:lnTo>
                  <a:close/>
                  <a:moveTo>
                    <a:pt x="63" y="22"/>
                  </a:moveTo>
                  <a:lnTo>
                    <a:pt x="63" y="23"/>
                  </a:lnTo>
                  <a:lnTo>
                    <a:pt x="61" y="24"/>
                  </a:lnTo>
                  <a:lnTo>
                    <a:pt x="60" y="23"/>
                  </a:lnTo>
                  <a:lnTo>
                    <a:pt x="63" y="22"/>
                  </a:lnTo>
                  <a:close/>
                  <a:moveTo>
                    <a:pt x="63" y="23"/>
                  </a:moveTo>
                  <a:lnTo>
                    <a:pt x="63" y="23"/>
                  </a:lnTo>
                  <a:lnTo>
                    <a:pt x="62" y="24"/>
                  </a:lnTo>
                  <a:lnTo>
                    <a:pt x="63" y="23"/>
                  </a:lnTo>
                  <a:close/>
                  <a:moveTo>
                    <a:pt x="63" y="23"/>
                  </a:moveTo>
                  <a:lnTo>
                    <a:pt x="64" y="25"/>
                  </a:lnTo>
                  <a:lnTo>
                    <a:pt x="61" y="26"/>
                  </a:lnTo>
                  <a:lnTo>
                    <a:pt x="61" y="24"/>
                  </a:lnTo>
                  <a:lnTo>
                    <a:pt x="63" y="23"/>
                  </a:lnTo>
                  <a:close/>
                  <a:moveTo>
                    <a:pt x="64" y="25"/>
                  </a:moveTo>
                  <a:lnTo>
                    <a:pt x="64" y="25"/>
                  </a:lnTo>
                  <a:lnTo>
                    <a:pt x="62" y="25"/>
                  </a:lnTo>
                  <a:lnTo>
                    <a:pt x="64" y="25"/>
                  </a:lnTo>
                  <a:close/>
                  <a:moveTo>
                    <a:pt x="64" y="25"/>
                  </a:moveTo>
                  <a:lnTo>
                    <a:pt x="64" y="27"/>
                  </a:lnTo>
                  <a:lnTo>
                    <a:pt x="61" y="27"/>
                  </a:lnTo>
                  <a:lnTo>
                    <a:pt x="61" y="26"/>
                  </a:lnTo>
                  <a:lnTo>
                    <a:pt x="64" y="25"/>
                  </a:lnTo>
                  <a:close/>
                  <a:moveTo>
                    <a:pt x="64" y="27"/>
                  </a:moveTo>
                  <a:lnTo>
                    <a:pt x="64" y="27"/>
                  </a:lnTo>
                  <a:lnTo>
                    <a:pt x="63" y="27"/>
                  </a:lnTo>
                  <a:lnTo>
                    <a:pt x="64" y="27"/>
                  </a:lnTo>
                  <a:close/>
                  <a:moveTo>
                    <a:pt x="64" y="27"/>
                  </a:moveTo>
                  <a:lnTo>
                    <a:pt x="64" y="28"/>
                  </a:lnTo>
                  <a:lnTo>
                    <a:pt x="62" y="29"/>
                  </a:lnTo>
                  <a:lnTo>
                    <a:pt x="61" y="27"/>
                  </a:lnTo>
                  <a:lnTo>
                    <a:pt x="64" y="27"/>
                  </a:lnTo>
                  <a:close/>
                  <a:moveTo>
                    <a:pt x="64" y="28"/>
                  </a:moveTo>
                  <a:lnTo>
                    <a:pt x="64" y="28"/>
                  </a:lnTo>
                  <a:lnTo>
                    <a:pt x="63" y="28"/>
                  </a:lnTo>
                  <a:lnTo>
                    <a:pt x="64" y="28"/>
                  </a:lnTo>
                  <a:close/>
                  <a:moveTo>
                    <a:pt x="64" y="28"/>
                  </a:moveTo>
                  <a:lnTo>
                    <a:pt x="64" y="30"/>
                  </a:lnTo>
                  <a:lnTo>
                    <a:pt x="62" y="30"/>
                  </a:lnTo>
                  <a:lnTo>
                    <a:pt x="62" y="28"/>
                  </a:lnTo>
                  <a:lnTo>
                    <a:pt x="64" y="28"/>
                  </a:lnTo>
                  <a:close/>
                  <a:moveTo>
                    <a:pt x="64" y="30"/>
                  </a:moveTo>
                  <a:lnTo>
                    <a:pt x="64" y="30"/>
                  </a:lnTo>
                  <a:lnTo>
                    <a:pt x="63" y="30"/>
                  </a:lnTo>
                  <a:lnTo>
                    <a:pt x="64" y="30"/>
                  </a:lnTo>
                  <a:close/>
                  <a:moveTo>
                    <a:pt x="64" y="30"/>
                  </a:moveTo>
                  <a:lnTo>
                    <a:pt x="64" y="31"/>
                  </a:lnTo>
                  <a:lnTo>
                    <a:pt x="62" y="30"/>
                  </a:lnTo>
                  <a:lnTo>
                    <a:pt x="64" y="30"/>
                  </a:lnTo>
                  <a:close/>
                  <a:moveTo>
                    <a:pt x="61" y="31"/>
                  </a:moveTo>
                  <a:lnTo>
                    <a:pt x="62" y="30"/>
                  </a:lnTo>
                  <a:lnTo>
                    <a:pt x="63" y="31"/>
                  </a:lnTo>
                  <a:lnTo>
                    <a:pt x="61" y="31"/>
                  </a:lnTo>
                  <a:close/>
                  <a:moveTo>
                    <a:pt x="64" y="31"/>
                  </a:moveTo>
                  <a:lnTo>
                    <a:pt x="64" y="32"/>
                  </a:lnTo>
                  <a:lnTo>
                    <a:pt x="61" y="31"/>
                  </a:lnTo>
                  <a:lnTo>
                    <a:pt x="64" y="31"/>
                  </a:lnTo>
                  <a:close/>
                  <a:moveTo>
                    <a:pt x="64" y="32"/>
                  </a:moveTo>
                  <a:lnTo>
                    <a:pt x="64" y="32"/>
                  </a:lnTo>
                  <a:lnTo>
                    <a:pt x="63" y="31"/>
                  </a:lnTo>
                  <a:lnTo>
                    <a:pt x="64" y="32"/>
                  </a:lnTo>
                  <a:close/>
                  <a:moveTo>
                    <a:pt x="64" y="32"/>
                  </a:moveTo>
                  <a:lnTo>
                    <a:pt x="64" y="33"/>
                  </a:lnTo>
                  <a:lnTo>
                    <a:pt x="61" y="32"/>
                  </a:lnTo>
                  <a:lnTo>
                    <a:pt x="61" y="31"/>
                  </a:lnTo>
                  <a:lnTo>
                    <a:pt x="64" y="32"/>
                  </a:lnTo>
                  <a:close/>
                  <a:moveTo>
                    <a:pt x="64" y="33"/>
                  </a:moveTo>
                  <a:lnTo>
                    <a:pt x="63" y="33"/>
                  </a:lnTo>
                  <a:lnTo>
                    <a:pt x="61" y="32"/>
                  </a:lnTo>
                  <a:lnTo>
                    <a:pt x="64" y="33"/>
                  </a:lnTo>
                  <a:close/>
                  <a:moveTo>
                    <a:pt x="63" y="33"/>
                  </a:moveTo>
                  <a:lnTo>
                    <a:pt x="63" y="34"/>
                  </a:lnTo>
                  <a:lnTo>
                    <a:pt x="62" y="33"/>
                  </a:lnTo>
                  <a:lnTo>
                    <a:pt x="63" y="33"/>
                  </a:lnTo>
                  <a:close/>
                  <a:moveTo>
                    <a:pt x="63" y="34"/>
                  </a:moveTo>
                  <a:lnTo>
                    <a:pt x="63" y="34"/>
                  </a:lnTo>
                  <a:lnTo>
                    <a:pt x="61" y="33"/>
                  </a:lnTo>
                  <a:lnTo>
                    <a:pt x="61" y="32"/>
                  </a:lnTo>
                  <a:lnTo>
                    <a:pt x="63" y="34"/>
                  </a:lnTo>
                  <a:close/>
                  <a:moveTo>
                    <a:pt x="63" y="34"/>
                  </a:moveTo>
                  <a:lnTo>
                    <a:pt x="63" y="34"/>
                  </a:lnTo>
                  <a:lnTo>
                    <a:pt x="62" y="34"/>
                  </a:lnTo>
                  <a:lnTo>
                    <a:pt x="63" y="34"/>
                  </a:lnTo>
                  <a:close/>
                  <a:moveTo>
                    <a:pt x="63" y="34"/>
                  </a:moveTo>
                  <a:lnTo>
                    <a:pt x="62" y="35"/>
                  </a:lnTo>
                  <a:lnTo>
                    <a:pt x="60" y="34"/>
                  </a:lnTo>
                  <a:lnTo>
                    <a:pt x="61" y="33"/>
                  </a:lnTo>
                  <a:lnTo>
                    <a:pt x="63" y="34"/>
                  </a:lnTo>
                  <a:close/>
                  <a:moveTo>
                    <a:pt x="62" y="35"/>
                  </a:moveTo>
                  <a:lnTo>
                    <a:pt x="62" y="36"/>
                  </a:lnTo>
                  <a:lnTo>
                    <a:pt x="61" y="34"/>
                  </a:lnTo>
                  <a:lnTo>
                    <a:pt x="62" y="35"/>
                  </a:lnTo>
                  <a:close/>
                  <a:moveTo>
                    <a:pt x="62" y="36"/>
                  </a:moveTo>
                  <a:lnTo>
                    <a:pt x="57" y="37"/>
                  </a:lnTo>
                  <a:lnTo>
                    <a:pt x="56" y="35"/>
                  </a:lnTo>
                  <a:lnTo>
                    <a:pt x="61" y="33"/>
                  </a:lnTo>
                  <a:lnTo>
                    <a:pt x="62" y="36"/>
                  </a:lnTo>
                  <a:close/>
                  <a:moveTo>
                    <a:pt x="57" y="37"/>
                  </a:moveTo>
                  <a:lnTo>
                    <a:pt x="57" y="37"/>
                  </a:lnTo>
                  <a:lnTo>
                    <a:pt x="57" y="36"/>
                  </a:lnTo>
                  <a:lnTo>
                    <a:pt x="57" y="37"/>
                  </a:lnTo>
                  <a:close/>
                  <a:moveTo>
                    <a:pt x="57" y="37"/>
                  </a:moveTo>
                  <a:lnTo>
                    <a:pt x="48" y="40"/>
                  </a:lnTo>
                  <a:lnTo>
                    <a:pt x="47" y="38"/>
                  </a:lnTo>
                  <a:lnTo>
                    <a:pt x="56" y="35"/>
                  </a:lnTo>
                  <a:lnTo>
                    <a:pt x="57" y="37"/>
                  </a:lnTo>
                  <a:close/>
                  <a:moveTo>
                    <a:pt x="47" y="38"/>
                  </a:moveTo>
                  <a:lnTo>
                    <a:pt x="47" y="38"/>
                  </a:lnTo>
                  <a:lnTo>
                    <a:pt x="48" y="39"/>
                  </a:lnTo>
                  <a:lnTo>
                    <a:pt x="47" y="38"/>
                  </a:lnTo>
                  <a:close/>
                  <a:moveTo>
                    <a:pt x="48" y="40"/>
                  </a:moveTo>
                  <a:lnTo>
                    <a:pt x="44" y="42"/>
                  </a:lnTo>
                  <a:lnTo>
                    <a:pt x="43" y="40"/>
                  </a:lnTo>
                  <a:lnTo>
                    <a:pt x="47" y="38"/>
                  </a:lnTo>
                  <a:lnTo>
                    <a:pt x="48" y="40"/>
                  </a:lnTo>
                  <a:close/>
                  <a:moveTo>
                    <a:pt x="43" y="40"/>
                  </a:moveTo>
                  <a:lnTo>
                    <a:pt x="43" y="40"/>
                  </a:lnTo>
                  <a:lnTo>
                    <a:pt x="43" y="41"/>
                  </a:lnTo>
                  <a:lnTo>
                    <a:pt x="43" y="40"/>
                  </a:lnTo>
                  <a:close/>
                  <a:moveTo>
                    <a:pt x="44" y="42"/>
                  </a:moveTo>
                  <a:lnTo>
                    <a:pt x="39" y="44"/>
                  </a:lnTo>
                  <a:lnTo>
                    <a:pt x="38" y="41"/>
                  </a:lnTo>
                  <a:lnTo>
                    <a:pt x="43" y="40"/>
                  </a:lnTo>
                  <a:lnTo>
                    <a:pt x="44" y="42"/>
                  </a:lnTo>
                  <a:close/>
                  <a:moveTo>
                    <a:pt x="38" y="41"/>
                  </a:moveTo>
                  <a:lnTo>
                    <a:pt x="38" y="41"/>
                  </a:lnTo>
                  <a:lnTo>
                    <a:pt x="39" y="43"/>
                  </a:lnTo>
                  <a:lnTo>
                    <a:pt x="38" y="41"/>
                  </a:lnTo>
                  <a:close/>
                  <a:moveTo>
                    <a:pt x="39" y="44"/>
                  </a:moveTo>
                  <a:lnTo>
                    <a:pt x="37" y="45"/>
                  </a:lnTo>
                  <a:lnTo>
                    <a:pt x="36" y="42"/>
                  </a:lnTo>
                  <a:lnTo>
                    <a:pt x="38" y="41"/>
                  </a:lnTo>
                  <a:lnTo>
                    <a:pt x="39" y="44"/>
                  </a:lnTo>
                  <a:close/>
                  <a:moveTo>
                    <a:pt x="36" y="42"/>
                  </a:moveTo>
                  <a:lnTo>
                    <a:pt x="36" y="42"/>
                  </a:lnTo>
                  <a:lnTo>
                    <a:pt x="37" y="44"/>
                  </a:lnTo>
                  <a:lnTo>
                    <a:pt x="36" y="42"/>
                  </a:lnTo>
                  <a:close/>
                  <a:moveTo>
                    <a:pt x="37" y="45"/>
                  </a:moveTo>
                  <a:lnTo>
                    <a:pt x="35" y="46"/>
                  </a:lnTo>
                  <a:lnTo>
                    <a:pt x="34" y="43"/>
                  </a:lnTo>
                  <a:lnTo>
                    <a:pt x="36" y="42"/>
                  </a:lnTo>
                  <a:lnTo>
                    <a:pt x="37" y="45"/>
                  </a:lnTo>
                  <a:close/>
                  <a:moveTo>
                    <a:pt x="34" y="43"/>
                  </a:moveTo>
                  <a:lnTo>
                    <a:pt x="34" y="43"/>
                  </a:lnTo>
                  <a:lnTo>
                    <a:pt x="35" y="45"/>
                  </a:lnTo>
                  <a:lnTo>
                    <a:pt x="34" y="43"/>
                  </a:lnTo>
                  <a:close/>
                  <a:moveTo>
                    <a:pt x="35" y="46"/>
                  </a:moveTo>
                  <a:lnTo>
                    <a:pt x="33" y="47"/>
                  </a:lnTo>
                  <a:lnTo>
                    <a:pt x="32" y="45"/>
                  </a:lnTo>
                  <a:lnTo>
                    <a:pt x="34" y="43"/>
                  </a:lnTo>
                  <a:lnTo>
                    <a:pt x="35" y="46"/>
                  </a:lnTo>
                  <a:close/>
                  <a:moveTo>
                    <a:pt x="32" y="45"/>
                  </a:moveTo>
                  <a:lnTo>
                    <a:pt x="32" y="45"/>
                  </a:lnTo>
                  <a:lnTo>
                    <a:pt x="33" y="46"/>
                  </a:lnTo>
                  <a:lnTo>
                    <a:pt x="32" y="45"/>
                  </a:lnTo>
                  <a:close/>
                  <a:moveTo>
                    <a:pt x="33" y="47"/>
                  </a:moveTo>
                  <a:lnTo>
                    <a:pt x="31" y="48"/>
                  </a:lnTo>
                  <a:lnTo>
                    <a:pt x="30" y="46"/>
                  </a:lnTo>
                  <a:lnTo>
                    <a:pt x="32" y="45"/>
                  </a:lnTo>
                  <a:lnTo>
                    <a:pt x="33" y="47"/>
                  </a:lnTo>
                  <a:close/>
                  <a:moveTo>
                    <a:pt x="31" y="48"/>
                  </a:moveTo>
                  <a:lnTo>
                    <a:pt x="31" y="48"/>
                  </a:lnTo>
                  <a:lnTo>
                    <a:pt x="31" y="47"/>
                  </a:lnTo>
                  <a:lnTo>
                    <a:pt x="31" y="48"/>
                  </a:lnTo>
                  <a:close/>
                  <a:moveTo>
                    <a:pt x="31" y="48"/>
                  </a:moveTo>
                  <a:lnTo>
                    <a:pt x="29" y="49"/>
                  </a:lnTo>
                  <a:lnTo>
                    <a:pt x="28" y="47"/>
                  </a:lnTo>
                  <a:lnTo>
                    <a:pt x="30" y="46"/>
                  </a:lnTo>
                  <a:lnTo>
                    <a:pt x="31" y="48"/>
                  </a:lnTo>
                  <a:close/>
                  <a:moveTo>
                    <a:pt x="28" y="47"/>
                  </a:moveTo>
                  <a:lnTo>
                    <a:pt x="28" y="47"/>
                  </a:lnTo>
                  <a:lnTo>
                    <a:pt x="29" y="48"/>
                  </a:lnTo>
                  <a:lnTo>
                    <a:pt x="28" y="47"/>
                  </a:lnTo>
                  <a:close/>
                  <a:moveTo>
                    <a:pt x="30" y="49"/>
                  </a:moveTo>
                  <a:lnTo>
                    <a:pt x="28" y="51"/>
                  </a:lnTo>
                  <a:lnTo>
                    <a:pt x="26" y="49"/>
                  </a:lnTo>
                  <a:lnTo>
                    <a:pt x="28" y="47"/>
                  </a:lnTo>
                  <a:lnTo>
                    <a:pt x="30" y="49"/>
                  </a:lnTo>
                  <a:close/>
                  <a:moveTo>
                    <a:pt x="28" y="51"/>
                  </a:moveTo>
                  <a:lnTo>
                    <a:pt x="27" y="51"/>
                  </a:lnTo>
                  <a:lnTo>
                    <a:pt x="27" y="50"/>
                  </a:lnTo>
                  <a:lnTo>
                    <a:pt x="28" y="51"/>
                  </a:lnTo>
                  <a:close/>
                  <a:moveTo>
                    <a:pt x="27" y="51"/>
                  </a:moveTo>
                  <a:lnTo>
                    <a:pt x="26" y="51"/>
                  </a:lnTo>
                  <a:lnTo>
                    <a:pt x="26" y="49"/>
                  </a:lnTo>
                  <a:lnTo>
                    <a:pt x="27" y="51"/>
                  </a:lnTo>
                  <a:close/>
                  <a:moveTo>
                    <a:pt x="25" y="49"/>
                  </a:moveTo>
                  <a:lnTo>
                    <a:pt x="26" y="49"/>
                  </a:lnTo>
                  <a:lnTo>
                    <a:pt x="26" y="50"/>
                  </a:lnTo>
                  <a:lnTo>
                    <a:pt x="25" y="49"/>
                  </a:lnTo>
                  <a:close/>
                  <a:moveTo>
                    <a:pt x="26" y="51"/>
                  </a:moveTo>
                  <a:lnTo>
                    <a:pt x="25" y="52"/>
                  </a:lnTo>
                  <a:lnTo>
                    <a:pt x="24" y="49"/>
                  </a:lnTo>
                  <a:lnTo>
                    <a:pt x="25" y="49"/>
                  </a:lnTo>
                  <a:lnTo>
                    <a:pt x="26" y="51"/>
                  </a:lnTo>
                  <a:close/>
                  <a:moveTo>
                    <a:pt x="24" y="49"/>
                  </a:moveTo>
                  <a:lnTo>
                    <a:pt x="24" y="49"/>
                  </a:lnTo>
                  <a:lnTo>
                    <a:pt x="25" y="51"/>
                  </a:lnTo>
                  <a:lnTo>
                    <a:pt x="24" y="49"/>
                  </a:lnTo>
                  <a:close/>
                  <a:moveTo>
                    <a:pt x="26" y="52"/>
                  </a:moveTo>
                  <a:lnTo>
                    <a:pt x="24" y="53"/>
                  </a:lnTo>
                  <a:lnTo>
                    <a:pt x="23" y="50"/>
                  </a:lnTo>
                  <a:lnTo>
                    <a:pt x="24" y="49"/>
                  </a:lnTo>
                  <a:lnTo>
                    <a:pt x="26" y="52"/>
                  </a:lnTo>
                  <a:close/>
                  <a:moveTo>
                    <a:pt x="22" y="50"/>
                  </a:moveTo>
                  <a:lnTo>
                    <a:pt x="23" y="50"/>
                  </a:lnTo>
                  <a:lnTo>
                    <a:pt x="23" y="51"/>
                  </a:lnTo>
                  <a:lnTo>
                    <a:pt x="22" y="50"/>
                  </a:lnTo>
                  <a:close/>
                  <a:moveTo>
                    <a:pt x="24" y="53"/>
                  </a:moveTo>
                  <a:lnTo>
                    <a:pt x="22" y="53"/>
                  </a:lnTo>
                  <a:lnTo>
                    <a:pt x="21" y="51"/>
                  </a:lnTo>
                  <a:lnTo>
                    <a:pt x="22" y="50"/>
                  </a:lnTo>
                  <a:lnTo>
                    <a:pt x="24" y="53"/>
                  </a:lnTo>
                  <a:close/>
                  <a:moveTo>
                    <a:pt x="22" y="53"/>
                  </a:moveTo>
                  <a:lnTo>
                    <a:pt x="21" y="54"/>
                  </a:lnTo>
                  <a:lnTo>
                    <a:pt x="19" y="52"/>
                  </a:lnTo>
                  <a:lnTo>
                    <a:pt x="21" y="51"/>
                  </a:lnTo>
                  <a:lnTo>
                    <a:pt x="22" y="53"/>
                  </a:lnTo>
                  <a:close/>
                  <a:moveTo>
                    <a:pt x="19" y="52"/>
                  </a:moveTo>
                  <a:lnTo>
                    <a:pt x="19" y="52"/>
                  </a:lnTo>
                  <a:lnTo>
                    <a:pt x="20" y="53"/>
                  </a:lnTo>
                  <a:lnTo>
                    <a:pt x="19" y="52"/>
                  </a:lnTo>
                  <a:close/>
                  <a:moveTo>
                    <a:pt x="21" y="54"/>
                  </a:moveTo>
                  <a:lnTo>
                    <a:pt x="20" y="55"/>
                  </a:lnTo>
                  <a:lnTo>
                    <a:pt x="18" y="53"/>
                  </a:lnTo>
                  <a:lnTo>
                    <a:pt x="19" y="52"/>
                  </a:lnTo>
                  <a:lnTo>
                    <a:pt x="21" y="54"/>
                  </a:lnTo>
                  <a:close/>
                  <a:moveTo>
                    <a:pt x="18" y="53"/>
                  </a:moveTo>
                  <a:lnTo>
                    <a:pt x="18" y="53"/>
                  </a:lnTo>
                  <a:lnTo>
                    <a:pt x="19" y="54"/>
                  </a:lnTo>
                  <a:lnTo>
                    <a:pt x="18" y="53"/>
                  </a:lnTo>
                  <a:close/>
                  <a:moveTo>
                    <a:pt x="20" y="55"/>
                  </a:moveTo>
                  <a:lnTo>
                    <a:pt x="19" y="56"/>
                  </a:lnTo>
                  <a:lnTo>
                    <a:pt x="17" y="55"/>
                  </a:lnTo>
                  <a:lnTo>
                    <a:pt x="18" y="53"/>
                  </a:lnTo>
                  <a:lnTo>
                    <a:pt x="20" y="55"/>
                  </a:lnTo>
                  <a:close/>
                  <a:moveTo>
                    <a:pt x="19" y="56"/>
                  </a:moveTo>
                  <a:lnTo>
                    <a:pt x="18" y="57"/>
                  </a:lnTo>
                  <a:lnTo>
                    <a:pt x="16" y="56"/>
                  </a:lnTo>
                  <a:lnTo>
                    <a:pt x="17" y="55"/>
                  </a:lnTo>
                  <a:lnTo>
                    <a:pt x="19" y="56"/>
                  </a:lnTo>
                  <a:close/>
                  <a:moveTo>
                    <a:pt x="16" y="56"/>
                  </a:moveTo>
                  <a:lnTo>
                    <a:pt x="16" y="56"/>
                  </a:lnTo>
                  <a:lnTo>
                    <a:pt x="17" y="57"/>
                  </a:lnTo>
                  <a:lnTo>
                    <a:pt x="16" y="56"/>
                  </a:lnTo>
                  <a:close/>
                  <a:moveTo>
                    <a:pt x="18" y="57"/>
                  </a:moveTo>
                  <a:lnTo>
                    <a:pt x="17" y="59"/>
                  </a:lnTo>
                  <a:lnTo>
                    <a:pt x="15" y="57"/>
                  </a:lnTo>
                  <a:lnTo>
                    <a:pt x="16" y="56"/>
                  </a:lnTo>
                  <a:lnTo>
                    <a:pt x="18" y="57"/>
                  </a:lnTo>
                  <a:close/>
                  <a:moveTo>
                    <a:pt x="17" y="59"/>
                  </a:moveTo>
                  <a:lnTo>
                    <a:pt x="14" y="61"/>
                  </a:lnTo>
                  <a:lnTo>
                    <a:pt x="12" y="59"/>
                  </a:lnTo>
                  <a:lnTo>
                    <a:pt x="15" y="57"/>
                  </a:lnTo>
                  <a:lnTo>
                    <a:pt x="17" y="59"/>
                  </a:lnTo>
                  <a:close/>
                  <a:moveTo>
                    <a:pt x="12" y="59"/>
                  </a:moveTo>
                  <a:lnTo>
                    <a:pt x="12" y="59"/>
                  </a:lnTo>
                  <a:lnTo>
                    <a:pt x="13" y="60"/>
                  </a:lnTo>
                  <a:lnTo>
                    <a:pt x="12" y="59"/>
                  </a:lnTo>
                  <a:close/>
                  <a:moveTo>
                    <a:pt x="14" y="61"/>
                  </a:moveTo>
                  <a:lnTo>
                    <a:pt x="12" y="63"/>
                  </a:lnTo>
                  <a:lnTo>
                    <a:pt x="10" y="62"/>
                  </a:lnTo>
                  <a:lnTo>
                    <a:pt x="12" y="59"/>
                  </a:lnTo>
                  <a:lnTo>
                    <a:pt x="14" y="61"/>
                  </a:lnTo>
                  <a:close/>
                  <a:moveTo>
                    <a:pt x="12" y="63"/>
                  </a:moveTo>
                  <a:lnTo>
                    <a:pt x="12" y="63"/>
                  </a:lnTo>
                  <a:lnTo>
                    <a:pt x="11" y="63"/>
                  </a:lnTo>
                  <a:lnTo>
                    <a:pt x="12" y="63"/>
                  </a:lnTo>
                  <a:close/>
                  <a:moveTo>
                    <a:pt x="12" y="63"/>
                  </a:moveTo>
                  <a:lnTo>
                    <a:pt x="11" y="65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12" y="63"/>
                  </a:lnTo>
                  <a:close/>
                  <a:moveTo>
                    <a:pt x="11" y="65"/>
                  </a:moveTo>
                  <a:lnTo>
                    <a:pt x="11" y="65"/>
                  </a:lnTo>
                  <a:lnTo>
                    <a:pt x="10" y="64"/>
                  </a:lnTo>
                  <a:lnTo>
                    <a:pt x="11" y="65"/>
                  </a:lnTo>
                  <a:close/>
                  <a:moveTo>
                    <a:pt x="11" y="65"/>
                  </a:moveTo>
                  <a:lnTo>
                    <a:pt x="10" y="66"/>
                  </a:lnTo>
                  <a:lnTo>
                    <a:pt x="8" y="64"/>
                  </a:lnTo>
                  <a:lnTo>
                    <a:pt x="9" y="63"/>
                  </a:lnTo>
                  <a:lnTo>
                    <a:pt x="11" y="65"/>
                  </a:lnTo>
                  <a:close/>
                  <a:moveTo>
                    <a:pt x="10" y="66"/>
                  </a:moveTo>
                  <a:lnTo>
                    <a:pt x="10" y="66"/>
                  </a:lnTo>
                  <a:lnTo>
                    <a:pt x="9" y="65"/>
                  </a:lnTo>
                  <a:lnTo>
                    <a:pt x="10" y="66"/>
                  </a:lnTo>
                  <a:close/>
                  <a:moveTo>
                    <a:pt x="10" y="66"/>
                  </a:moveTo>
                  <a:lnTo>
                    <a:pt x="8" y="67"/>
                  </a:lnTo>
                  <a:lnTo>
                    <a:pt x="6" y="65"/>
                  </a:lnTo>
                  <a:lnTo>
                    <a:pt x="8" y="64"/>
                  </a:lnTo>
                  <a:lnTo>
                    <a:pt x="10" y="66"/>
                  </a:lnTo>
                  <a:close/>
                  <a:moveTo>
                    <a:pt x="8" y="67"/>
                  </a:moveTo>
                  <a:lnTo>
                    <a:pt x="8" y="67"/>
                  </a:lnTo>
                  <a:lnTo>
                    <a:pt x="7" y="66"/>
                  </a:lnTo>
                  <a:lnTo>
                    <a:pt x="8" y="67"/>
                  </a:lnTo>
                  <a:close/>
                  <a:moveTo>
                    <a:pt x="8" y="67"/>
                  </a:moveTo>
                  <a:lnTo>
                    <a:pt x="7" y="68"/>
                  </a:lnTo>
                  <a:lnTo>
                    <a:pt x="5" y="66"/>
                  </a:lnTo>
                  <a:lnTo>
                    <a:pt x="7" y="65"/>
                  </a:lnTo>
                  <a:lnTo>
                    <a:pt x="8" y="67"/>
                  </a:lnTo>
                  <a:close/>
                  <a:moveTo>
                    <a:pt x="7" y="68"/>
                  </a:moveTo>
                  <a:lnTo>
                    <a:pt x="6" y="69"/>
                  </a:lnTo>
                  <a:lnTo>
                    <a:pt x="6" y="67"/>
                  </a:lnTo>
                  <a:lnTo>
                    <a:pt x="7" y="68"/>
                  </a:lnTo>
                  <a:close/>
                  <a:moveTo>
                    <a:pt x="6" y="69"/>
                  </a:moveTo>
                  <a:lnTo>
                    <a:pt x="4" y="69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6" y="69"/>
                  </a:lnTo>
                  <a:close/>
                  <a:moveTo>
                    <a:pt x="4" y="69"/>
                  </a:moveTo>
                  <a:lnTo>
                    <a:pt x="3" y="68"/>
                  </a:lnTo>
                  <a:lnTo>
                    <a:pt x="4" y="67"/>
                  </a:lnTo>
                  <a:lnTo>
                    <a:pt x="4" y="69"/>
                  </a:lnTo>
                  <a:close/>
                </a:path>
              </a:pathLst>
            </a:custGeom>
            <a:solidFill>
              <a:srgbClr val="2421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5" name="Rectangle 250"/>
            <p:cNvSpPr>
              <a:spLocks noChangeArrowheads="1"/>
            </p:cNvSpPr>
            <p:nvPr/>
          </p:nvSpPr>
          <p:spPr bwMode="auto">
            <a:xfrm>
              <a:off x="2006" y="3255"/>
              <a:ext cx="888" cy="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24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endPara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10" name="Group 251"/>
          <p:cNvGrpSpPr>
            <a:grpSpLocks/>
          </p:cNvGrpSpPr>
          <p:nvPr/>
        </p:nvGrpSpPr>
        <p:grpSpPr bwMode="auto">
          <a:xfrm>
            <a:off x="6908800" y="1752600"/>
            <a:ext cx="2235200" cy="1836738"/>
            <a:chOff x="4000" y="1152"/>
            <a:chExt cx="1760" cy="1445"/>
          </a:xfrm>
        </p:grpSpPr>
        <p:sp>
          <p:nvSpPr>
            <p:cNvPr id="19550" name="Freeform 252"/>
            <p:cNvSpPr>
              <a:spLocks noEditPoints="1"/>
            </p:cNvSpPr>
            <p:nvPr/>
          </p:nvSpPr>
          <p:spPr bwMode="auto">
            <a:xfrm>
              <a:off x="4357" y="1152"/>
              <a:ext cx="1403" cy="1445"/>
            </a:xfrm>
            <a:custGeom>
              <a:avLst/>
              <a:gdLst>
                <a:gd name="T0" fmla="*/ 2147483647 w 295"/>
                <a:gd name="T1" fmla="*/ 2147483647 h 321"/>
                <a:gd name="T2" fmla="*/ 2147483647 w 295"/>
                <a:gd name="T3" fmla="*/ 2147483647 h 321"/>
                <a:gd name="T4" fmla="*/ 2147483647 w 295"/>
                <a:gd name="T5" fmla="*/ 2147483647 h 321"/>
                <a:gd name="T6" fmla="*/ 2147483647 w 295"/>
                <a:gd name="T7" fmla="*/ 2147483647 h 321"/>
                <a:gd name="T8" fmla="*/ 2147483647 w 295"/>
                <a:gd name="T9" fmla="*/ 2147483647 h 321"/>
                <a:gd name="T10" fmla="*/ 2147483647 w 295"/>
                <a:gd name="T11" fmla="*/ 2147483647 h 321"/>
                <a:gd name="T12" fmla="*/ 2147483647 w 295"/>
                <a:gd name="T13" fmla="*/ 2147483647 h 321"/>
                <a:gd name="T14" fmla="*/ 2147483647 w 295"/>
                <a:gd name="T15" fmla="*/ 2147483647 h 321"/>
                <a:gd name="T16" fmla="*/ 2147483647 w 295"/>
                <a:gd name="T17" fmla="*/ 2147483647 h 321"/>
                <a:gd name="T18" fmla="*/ 2147483647 w 295"/>
                <a:gd name="T19" fmla="*/ 2147483647 h 321"/>
                <a:gd name="T20" fmla="*/ 2147483647 w 295"/>
                <a:gd name="T21" fmla="*/ 2147483647 h 321"/>
                <a:gd name="T22" fmla="*/ 2147483647 w 295"/>
                <a:gd name="T23" fmla="*/ 2147483647 h 321"/>
                <a:gd name="T24" fmla="*/ 2147483647 w 295"/>
                <a:gd name="T25" fmla="*/ 2147483647 h 321"/>
                <a:gd name="T26" fmla="*/ 2147483647 w 295"/>
                <a:gd name="T27" fmla="*/ 2147483647 h 321"/>
                <a:gd name="T28" fmla="*/ 2147483647 w 295"/>
                <a:gd name="T29" fmla="*/ 2147483647 h 321"/>
                <a:gd name="T30" fmla="*/ 2147483647 w 295"/>
                <a:gd name="T31" fmla="*/ 2147483647 h 321"/>
                <a:gd name="T32" fmla="*/ 2147483647 w 295"/>
                <a:gd name="T33" fmla="*/ 2147483647 h 321"/>
                <a:gd name="T34" fmla="*/ 2147483647 w 295"/>
                <a:gd name="T35" fmla="*/ 2147483647 h 321"/>
                <a:gd name="T36" fmla="*/ 2147483647 w 295"/>
                <a:gd name="T37" fmla="*/ 2147483647 h 321"/>
                <a:gd name="T38" fmla="*/ 2147483647 w 295"/>
                <a:gd name="T39" fmla="*/ 2147483647 h 321"/>
                <a:gd name="T40" fmla="*/ 2147483647 w 295"/>
                <a:gd name="T41" fmla="*/ 2147483647 h 321"/>
                <a:gd name="T42" fmla="*/ 2147483647 w 295"/>
                <a:gd name="T43" fmla="*/ 2147483647 h 321"/>
                <a:gd name="T44" fmla="*/ 2147483647 w 295"/>
                <a:gd name="T45" fmla="*/ 2147483647 h 321"/>
                <a:gd name="T46" fmla="*/ 2147483647 w 295"/>
                <a:gd name="T47" fmla="*/ 2147483647 h 321"/>
                <a:gd name="T48" fmla="*/ 2147483647 w 295"/>
                <a:gd name="T49" fmla="*/ 2147483647 h 321"/>
                <a:gd name="T50" fmla="*/ 2147483647 w 295"/>
                <a:gd name="T51" fmla="*/ 2147483647 h 321"/>
                <a:gd name="T52" fmla="*/ 2147483647 w 295"/>
                <a:gd name="T53" fmla="*/ 2147483647 h 321"/>
                <a:gd name="T54" fmla="*/ 2147483647 w 295"/>
                <a:gd name="T55" fmla="*/ 2147483647 h 321"/>
                <a:gd name="T56" fmla="*/ 2147483647 w 295"/>
                <a:gd name="T57" fmla="*/ 2147483647 h 321"/>
                <a:gd name="T58" fmla="*/ 2147483647 w 295"/>
                <a:gd name="T59" fmla="*/ 2147483647 h 321"/>
                <a:gd name="T60" fmla="*/ 2147483647 w 295"/>
                <a:gd name="T61" fmla="*/ 2147483647 h 321"/>
                <a:gd name="T62" fmla="*/ 2147483647 w 295"/>
                <a:gd name="T63" fmla="*/ 2147483647 h 321"/>
                <a:gd name="T64" fmla="*/ 2147483647 w 295"/>
                <a:gd name="T65" fmla="*/ 2147483647 h 321"/>
                <a:gd name="T66" fmla="*/ 2147483647 w 295"/>
                <a:gd name="T67" fmla="*/ 2147483647 h 321"/>
                <a:gd name="T68" fmla="*/ 2147483647 w 295"/>
                <a:gd name="T69" fmla="*/ 2147483647 h 321"/>
                <a:gd name="T70" fmla="*/ 2147483647 w 295"/>
                <a:gd name="T71" fmla="*/ 2147483647 h 321"/>
                <a:gd name="T72" fmla="*/ 2147483647 w 295"/>
                <a:gd name="T73" fmla="*/ 2147483647 h 321"/>
                <a:gd name="T74" fmla="*/ 2147483647 w 295"/>
                <a:gd name="T75" fmla="*/ 2147483647 h 321"/>
                <a:gd name="T76" fmla="*/ 2147483647 w 295"/>
                <a:gd name="T77" fmla="*/ 2147483647 h 321"/>
                <a:gd name="T78" fmla="*/ 2147483647 w 295"/>
                <a:gd name="T79" fmla="*/ 2147483647 h 321"/>
                <a:gd name="T80" fmla="*/ 2147483647 w 295"/>
                <a:gd name="T81" fmla="*/ 2147483647 h 321"/>
                <a:gd name="T82" fmla="*/ 2147483647 w 295"/>
                <a:gd name="T83" fmla="*/ 2147483647 h 321"/>
                <a:gd name="T84" fmla="*/ 2147483647 w 295"/>
                <a:gd name="T85" fmla="*/ 2147483647 h 321"/>
                <a:gd name="T86" fmla="*/ 2147483647 w 295"/>
                <a:gd name="T87" fmla="*/ 2147483647 h 321"/>
                <a:gd name="T88" fmla="*/ 2147483647 w 295"/>
                <a:gd name="T89" fmla="*/ 2147483647 h 321"/>
                <a:gd name="T90" fmla="*/ 2147483647 w 295"/>
                <a:gd name="T91" fmla="*/ 2147483647 h 321"/>
                <a:gd name="T92" fmla="*/ 2147483647 w 295"/>
                <a:gd name="T93" fmla="*/ 2147483647 h 321"/>
                <a:gd name="T94" fmla="*/ 2147483647 w 295"/>
                <a:gd name="T95" fmla="*/ 2147483647 h 321"/>
                <a:gd name="T96" fmla="*/ 2147483647 w 295"/>
                <a:gd name="T97" fmla="*/ 2147483647 h 321"/>
                <a:gd name="T98" fmla="*/ 2147483647 w 295"/>
                <a:gd name="T99" fmla="*/ 2147483647 h 321"/>
                <a:gd name="T100" fmla="*/ 2147483647 w 295"/>
                <a:gd name="T101" fmla="*/ 2147483647 h 321"/>
                <a:gd name="T102" fmla="*/ 2147483647 w 295"/>
                <a:gd name="T103" fmla="*/ 2147483647 h 321"/>
                <a:gd name="T104" fmla="*/ 2147483647 w 295"/>
                <a:gd name="T105" fmla="*/ 2147483647 h 321"/>
                <a:gd name="T106" fmla="*/ 2147483647 w 295"/>
                <a:gd name="T107" fmla="*/ 2147483647 h 321"/>
                <a:gd name="T108" fmla="*/ 2147483647 w 295"/>
                <a:gd name="T109" fmla="*/ 2147483647 h 321"/>
                <a:gd name="T110" fmla="*/ 2147483647 w 295"/>
                <a:gd name="T111" fmla="*/ 2147483647 h 321"/>
                <a:gd name="T112" fmla="*/ 2147483647 w 295"/>
                <a:gd name="T113" fmla="*/ 2147483647 h 321"/>
                <a:gd name="T114" fmla="*/ 2147483647 w 295"/>
                <a:gd name="T115" fmla="*/ 2147483647 h 321"/>
                <a:gd name="T116" fmla="*/ 2147483647 w 295"/>
                <a:gd name="T117" fmla="*/ 2147483647 h 321"/>
                <a:gd name="T118" fmla="*/ 2147483647 w 295"/>
                <a:gd name="T119" fmla="*/ 2147483647 h 321"/>
                <a:gd name="T120" fmla="*/ 2147483647 w 295"/>
                <a:gd name="T121" fmla="*/ 2147483647 h 3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5"/>
                <a:gd name="T184" fmla="*/ 0 h 321"/>
                <a:gd name="T185" fmla="*/ 295 w 295"/>
                <a:gd name="T186" fmla="*/ 321 h 3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5" h="321">
                  <a:moveTo>
                    <a:pt x="157" y="34"/>
                  </a:moveTo>
                  <a:lnTo>
                    <a:pt x="158" y="34"/>
                  </a:lnTo>
                  <a:lnTo>
                    <a:pt x="159" y="34"/>
                  </a:lnTo>
                  <a:lnTo>
                    <a:pt x="159" y="33"/>
                  </a:lnTo>
                  <a:lnTo>
                    <a:pt x="160" y="33"/>
                  </a:lnTo>
                  <a:lnTo>
                    <a:pt x="161" y="32"/>
                  </a:lnTo>
                  <a:lnTo>
                    <a:pt x="163" y="32"/>
                  </a:lnTo>
                  <a:lnTo>
                    <a:pt x="164" y="31"/>
                  </a:lnTo>
                  <a:lnTo>
                    <a:pt x="165" y="31"/>
                  </a:lnTo>
                  <a:lnTo>
                    <a:pt x="166" y="30"/>
                  </a:lnTo>
                  <a:lnTo>
                    <a:pt x="167" y="30"/>
                  </a:lnTo>
                  <a:lnTo>
                    <a:pt x="167" y="29"/>
                  </a:lnTo>
                  <a:lnTo>
                    <a:pt x="167" y="28"/>
                  </a:lnTo>
                  <a:lnTo>
                    <a:pt x="167" y="27"/>
                  </a:lnTo>
                  <a:lnTo>
                    <a:pt x="168" y="26"/>
                  </a:lnTo>
                  <a:lnTo>
                    <a:pt x="168" y="25"/>
                  </a:lnTo>
                  <a:lnTo>
                    <a:pt x="167" y="25"/>
                  </a:lnTo>
                  <a:lnTo>
                    <a:pt x="167" y="24"/>
                  </a:lnTo>
                  <a:lnTo>
                    <a:pt x="167" y="23"/>
                  </a:lnTo>
                  <a:lnTo>
                    <a:pt x="166" y="22"/>
                  </a:lnTo>
                  <a:lnTo>
                    <a:pt x="166" y="21"/>
                  </a:lnTo>
                  <a:lnTo>
                    <a:pt x="165" y="21"/>
                  </a:lnTo>
                  <a:lnTo>
                    <a:pt x="164" y="20"/>
                  </a:lnTo>
                  <a:lnTo>
                    <a:pt x="163" y="20"/>
                  </a:lnTo>
                  <a:lnTo>
                    <a:pt x="162" y="20"/>
                  </a:lnTo>
                  <a:lnTo>
                    <a:pt x="161" y="20"/>
                  </a:lnTo>
                  <a:lnTo>
                    <a:pt x="160" y="20"/>
                  </a:lnTo>
                  <a:lnTo>
                    <a:pt x="159" y="20"/>
                  </a:lnTo>
                  <a:lnTo>
                    <a:pt x="157" y="20"/>
                  </a:lnTo>
                  <a:lnTo>
                    <a:pt x="156" y="21"/>
                  </a:lnTo>
                  <a:lnTo>
                    <a:pt x="154" y="22"/>
                  </a:lnTo>
                  <a:lnTo>
                    <a:pt x="153" y="23"/>
                  </a:lnTo>
                  <a:lnTo>
                    <a:pt x="152" y="24"/>
                  </a:lnTo>
                  <a:lnTo>
                    <a:pt x="152" y="25"/>
                  </a:lnTo>
                  <a:lnTo>
                    <a:pt x="152" y="26"/>
                  </a:lnTo>
                  <a:lnTo>
                    <a:pt x="153" y="26"/>
                  </a:lnTo>
                  <a:lnTo>
                    <a:pt x="153" y="27"/>
                  </a:lnTo>
                  <a:lnTo>
                    <a:pt x="154" y="29"/>
                  </a:lnTo>
                  <a:lnTo>
                    <a:pt x="155" y="30"/>
                  </a:lnTo>
                  <a:lnTo>
                    <a:pt x="156" y="32"/>
                  </a:lnTo>
                  <a:lnTo>
                    <a:pt x="157" y="33"/>
                  </a:lnTo>
                  <a:lnTo>
                    <a:pt x="157" y="34"/>
                  </a:lnTo>
                  <a:close/>
                  <a:moveTo>
                    <a:pt x="241" y="321"/>
                  </a:moveTo>
                  <a:lnTo>
                    <a:pt x="238" y="321"/>
                  </a:lnTo>
                  <a:lnTo>
                    <a:pt x="236" y="320"/>
                  </a:lnTo>
                  <a:lnTo>
                    <a:pt x="234" y="320"/>
                  </a:lnTo>
                  <a:lnTo>
                    <a:pt x="232" y="319"/>
                  </a:lnTo>
                  <a:lnTo>
                    <a:pt x="230" y="318"/>
                  </a:lnTo>
                  <a:lnTo>
                    <a:pt x="228" y="317"/>
                  </a:lnTo>
                  <a:lnTo>
                    <a:pt x="226" y="316"/>
                  </a:lnTo>
                  <a:lnTo>
                    <a:pt x="225" y="315"/>
                  </a:lnTo>
                  <a:lnTo>
                    <a:pt x="223" y="314"/>
                  </a:lnTo>
                  <a:lnTo>
                    <a:pt x="221" y="312"/>
                  </a:lnTo>
                  <a:lnTo>
                    <a:pt x="220" y="310"/>
                  </a:lnTo>
                  <a:lnTo>
                    <a:pt x="219" y="309"/>
                  </a:lnTo>
                  <a:lnTo>
                    <a:pt x="217" y="307"/>
                  </a:lnTo>
                  <a:lnTo>
                    <a:pt x="216" y="305"/>
                  </a:lnTo>
                  <a:lnTo>
                    <a:pt x="215" y="304"/>
                  </a:lnTo>
                  <a:lnTo>
                    <a:pt x="214" y="302"/>
                  </a:lnTo>
                  <a:lnTo>
                    <a:pt x="214" y="301"/>
                  </a:lnTo>
                  <a:lnTo>
                    <a:pt x="214" y="300"/>
                  </a:lnTo>
                  <a:lnTo>
                    <a:pt x="215" y="299"/>
                  </a:lnTo>
                  <a:lnTo>
                    <a:pt x="216" y="299"/>
                  </a:lnTo>
                  <a:lnTo>
                    <a:pt x="217" y="298"/>
                  </a:lnTo>
                  <a:lnTo>
                    <a:pt x="217" y="297"/>
                  </a:lnTo>
                  <a:lnTo>
                    <a:pt x="217" y="295"/>
                  </a:lnTo>
                  <a:lnTo>
                    <a:pt x="216" y="294"/>
                  </a:lnTo>
                  <a:lnTo>
                    <a:pt x="216" y="292"/>
                  </a:lnTo>
                  <a:lnTo>
                    <a:pt x="216" y="291"/>
                  </a:lnTo>
                  <a:lnTo>
                    <a:pt x="215" y="289"/>
                  </a:lnTo>
                  <a:lnTo>
                    <a:pt x="215" y="287"/>
                  </a:lnTo>
                  <a:lnTo>
                    <a:pt x="215" y="286"/>
                  </a:lnTo>
                  <a:lnTo>
                    <a:pt x="214" y="284"/>
                  </a:lnTo>
                  <a:lnTo>
                    <a:pt x="213" y="283"/>
                  </a:lnTo>
                  <a:lnTo>
                    <a:pt x="213" y="282"/>
                  </a:lnTo>
                  <a:lnTo>
                    <a:pt x="212" y="281"/>
                  </a:lnTo>
                  <a:lnTo>
                    <a:pt x="212" y="280"/>
                  </a:lnTo>
                  <a:lnTo>
                    <a:pt x="212" y="279"/>
                  </a:lnTo>
                  <a:lnTo>
                    <a:pt x="211" y="278"/>
                  </a:lnTo>
                  <a:lnTo>
                    <a:pt x="210" y="278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7"/>
                  </a:lnTo>
                  <a:lnTo>
                    <a:pt x="206" y="277"/>
                  </a:lnTo>
                  <a:lnTo>
                    <a:pt x="205" y="278"/>
                  </a:lnTo>
                  <a:lnTo>
                    <a:pt x="204" y="278"/>
                  </a:lnTo>
                  <a:lnTo>
                    <a:pt x="203" y="278"/>
                  </a:lnTo>
                  <a:lnTo>
                    <a:pt x="202" y="278"/>
                  </a:lnTo>
                  <a:lnTo>
                    <a:pt x="200" y="279"/>
                  </a:lnTo>
                  <a:lnTo>
                    <a:pt x="199" y="279"/>
                  </a:lnTo>
                  <a:lnTo>
                    <a:pt x="198" y="279"/>
                  </a:lnTo>
                  <a:lnTo>
                    <a:pt x="197" y="279"/>
                  </a:lnTo>
                  <a:lnTo>
                    <a:pt x="196" y="278"/>
                  </a:lnTo>
                  <a:lnTo>
                    <a:pt x="195" y="278"/>
                  </a:lnTo>
                  <a:lnTo>
                    <a:pt x="194" y="278"/>
                  </a:lnTo>
                  <a:lnTo>
                    <a:pt x="193" y="277"/>
                  </a:lnTo>
                  <a:lnTo>
                    <a:pt x="192" y="277"/>
                  </a:lnTo>
                  <a:lnTo>
                    <a:pt x="191" y="276"/>
                  </a:lnTo>
                  <a:lnTo>
                    <a:pt x="190" y="276"/>
                  </a:lnTo>
                  <a:lnTo>
                    <a:pt x="190" y="275"/>
                  </a:lnTo>
                  <a:lnTo>
                    <a:pt x="188" y="274"/>
                  </a:lnTo>
                  <a:lnTo>
                    <a:pt x="187" y="272"/>
                  </a:lnTo>
                  <a:lnTo>
                    <a:pt x="186" y="271"/>
                  </a:lnTo>
                  <a:lnTo>
                    <a:pt x="185" y="269"/>
                  </a:lnTo>
                  <a:lnTo>
                    <a:pt x="184" y="267"/>
                  </a:lnTo>
                  <a:lnTo>
                    <a:pt x="183" y="265"/>
                  </a:lnTo>
                  <a:lnTo>
                    <a:pt x="182" y="263"/>
                  </a:lnTo>
                  <a:lnTo>
                    <a:pt x="181" y="261"/>
                  </a:lnTo>
                  <a:lnTo>
                    <a:pt x="181" y="259"/>
                  </a:lnTo>
                  <a:lnTo>
                    <a:pt x="180" y="257"/>
                  </a:lnTo>
                  <a:lnTo>
                    <a:pt x="178" y="256"/>
                  </a:lnTo>
                  <a:lnTo>
                    <a:pt x="176" y="256"/>
                  </a:lnTo>
                  <a:lnTo>
                    <a:pt x="172" y="254"/>
                  </a:lnTo>
                  <a:lnTo>
                    <a:pt x="168" y="253"/>
                  </a:lnTo>
                  <a:lnTo>
                    <a:pt x="165" y="252"/>
                  </a:lnTo>
                  <a:lnTo>
                    <a:pt x="161" y="250"/>
                  </a:lnTo>
                  <a:lnTo>
                    <a:pt x="157" y="248"/>
                  </a:lnTo>
                  <a:lnTo>
                    <a:pt x="154" y="246"/>
                  </a:lnTo>
                  <a:lnTo>
                    <a:pt x="151" y="244"/>
                  </a:lnTo>
                  <a:lnTo>
                    <a:pt x="150" y="244"/>
                  </a:lnTo>
                  <a:lnTo>
                    <a:pt x="150" y="243"/>
                  </a:lnTo>
                  <a:lnTo>
                    <a:pt x="149" y="242"/>
                  </a:lnTo>
                  <a:lnTo>
                    <a:pt x="148" y="241"/>
                  </a:lnTo>
                  <a:lnTo>
                    <a:pt x="147" y="240"/>
                  </a:lnTo>
                  <a:lnTo>
                    <a:pt x="146" y="239"/>
                  </a:lnTo>
                  <a:lnTo>
                    <a:pt x="145" y="238"/>
                  </a:lnTo>
                  <a:lnTo>
                    <a:pt x="145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3" y="238"/>
                  </a:lnTo>
                  <a:lnTo>
                    <a:pt x="143" y="239"/>
                  </a:lnTo>
                  <a:lnTo>
                    <a:pt x="142" y="241"/>
                  </a:lnTo>
                  <a:lnTo>
                    <a:pt x="142" y="243"/>
                  </a:lnTo>
                  <a:lnTo>
                    <a:pt x="142" y="245"/>
                  </a:lnTo>
                  <a:lnTo>
                    <a:pt x="142" y="247"/>
                  </a:lnTo>
                  <a:lnTo>
                    <a:pt x="142" y="250"/>
                  </a:lnTo>
                  <a:lnTo>
                    <a:pt x="141" y="252"/>
                  </a:lnTo>
                  <a:lnTo>
                    <a:pt x="141" y="254"/>
                  </a:lnTo>
                  <a:lnTo>
                    <a:pt x="140" y="254"/>
                  </a:lnTo>
                  <a:lnTo>
                    <a:pt x="139" y="254"/>
                  </a:lnTo>
                  <a:lnTo>
                    <a:pt x="138" y="254"/>
                  </a:lnTo>
                  <a:lnTo>
                    <a:pt x="137" y="253"/>
                  </a:lnTo>
                  <a:lnTo>
                    <a:pt x="136" y="253"/>
                  </a:lnTo>
                  <a:lnTo>
                    <a:pt x="135" y="252"/>
                  </a:lnTo>
                  <a:lnTo>
                    <a:pt x="134" y="251"/>
                  </a:lnTo>
                  <a:lnTo>
                    <a:pt x="133" y="251"/>
                  </a:lnTo>
                  <a:lnTo>
                    <a:pt x="132" y="250"/>
                  </a:lnTo>
                  <a:lnTo>
                    <a:pt x="131" y="249"/>
                  </a:lnTo>
                  <a:lnTo>
                    <a:pt x="128" y="247"/>
                  </a:lnTo>
                  <a:lnTo>
                    <a:pt x="126" y="244"/>
                  </a:lnTo>
                  <a:lnTo>
                    <a:pt x="124" y="242"/>
                  </a:lnTo>
                  <a:lnTo>
                    <a:pt x="121" y="240"/>
                  </a:lnTo>
                  <a:lnTo>
                    <a:pt x="119" y="237"/>
                  </a:lnTo>
                  <a:lnTo>
                    <a:pt x="118" y="236"/>
                  </a:lnTo>
                  <a:lnTo>
                    <a:pt x="117" y="235"/>
                  </a:lnTo>
                  <a:lnTo>
                    <a:pt x="116" y="234"/>
                  </a:lnTo>
                  <a:lnTo>
                    <a:pt x="115" y="234"/>
                  </a:lnTo>
                  <a:lnTo>
                    <a:pt x="115" y="233"/>
                  </a:lnTo>
                  <a:lnTo>
                    <a:pt x="114" y="232"/>
                  </a:lnTo>
                  <a:lnTo>
                    <a:pt x="113" y="231"/>
                  </a:lnTo>
                  <a:lnTo>
                    <a:pt x="113" y="230"/>
                  </a:lnTo>
                  <a:lnTo>
                    <a:pt x="112" y="230"/>
                  </a:lnTo>
                  <a:lnTo>
                    <a:pt x="111" y="231"/>
                  </a:lnTo>
                  <a:lnTo>
                    <a:pt x="110" y="232"/>
                  </a:lnTo>
                  <a:lnTo>
                    <a:pt x="109" y="233"/>
                  </a:lnTo>
                  <a:lnTo>
                    <a:pt x="109" y="234"/>
                  </a:lnTo>
                  <a:lnTo>
                    <a:pt x="108" y="234"/>
                  </a:lnTo>
                  <a:lnTo>
                    <a:pt x="107" y="235"/>
                  </a:lnTo>
                  <a:lnTo>
                    <a:pt x="106" y="236"/>
                  </a:lnTo>
                  <a:lnTo>
                    <a:pt x="105" y="237"/>
                  </a:lnTo>
                  <a:lnTo>
                    <a:pt x="104" y="237"/>
                  </a:lnTo>
                  <a:lnTo>
                    <a:pt x="103" y="238"/>
                  </a:lnTo>
                  <a:lnTo>
                    <a:pt x="102" y="238"/>
                  </a:lnTo>
                  <a:lnTo>
                    <a:pt x="101" y="238"/>
                  </a:lnTo>
                  <a:lnTo>
                    <a:pt x="100" y="238"/>
                  </a:lnTo>
                  <a:lnTo>
                    <a:pt x="99" y="238"/>
                  </a:lnTo>
                  <a:lnTo>
                    <a:pt x="98" y="238"/>
                  </a:lnTo>
                  <a:lnTo>
                    <a:pt x="97" y="238"/>
                  </a:lnTo>
                  <a:lnTo>
                    <a:pt x="97" y="237"/>
                  </a:lnTo>
                  <a:lnTo>
                    <a:pt x="97" y="236"/>
                  </a:lnTo>
                  <a:lnTo>
                    <a:pt x="97" y="235"/>
                  </a:lnTo>
                  <a:lnTo>
                    <a:pt x="97" y="234"/>
                  </a:lnTo>
                  <a:lnTo>
                    <a:pt x="98" y="233"/>
                  </a:lnTo>
                  <a:lnTo>
                    <a:pt x="99" y="232"/>
                  </a:lnTo>
                  <a:lnTo>
                    <a:pt x="99" y="231"/>
                  </a:lnTo>
                  <a:lnTo>
                    <a:pt x="99" y="230"/>
                  </a:lnTo>
                  <a:lnTo>
                    <a:pt x="100" y="230"/>
                  </a:lnTo>
                  <a:lnTo>
                    <a:pt x="98" y="230"/>
                  </a:lnTo>
                  <a:lnTo>
                    <a:pt x="97" y="229"/>
                  </a:lnTo>
                  <a:lnTo>
                    <a:pt x="96" y="228"/>
                  </a:lnTo>
                  <a:lnTo>
                    <a:pt x="95" y="228"/>
                  </a:lnTo>
                  <a:lnTo>
                    <a:pt x="95" y="227"/>
                  </a:lnTo>
                  <a:lnTo>
                    <a:pt x="94" y="226"/>
                  </a:lnTo>
                  <a:lnTo>
                    <a:pt x="94" y="225"/>
                  </a:lnTo>
                  <a:lnTo>
                    <a:pt x="94" y="224"/>
                  </a:lnTo>
                  <a:lnTo>
                    <a:pt x="95" y="223"/>
                  </a:lnTo>
                  <a:lnTo>
                    <a:pt x="96" y="222"/>
                  </a:lnTo>
                  <a:lnTo>
                    <a:pt x="97" y="221"/>
                  </a:lnTo>
                  <a:lnTo>
                    <a:pt x="99" y="220"/>
                  </a:lnTo>
                  <a:lnTo>
                    <a:pt x="99" y="219"/>
                  </a:lnTo>
                  <a:lnTo>
                    <a:pt x="99" y="218"/>
                  </a:lnTo>
                  <a:lnTo>
                    <a:pt x="100" y="217"/>
                  </a:lnTo>
                  <a:lnTo>
                    <a:pt x="101" y="217"/>
                  </a:lnTo>
                  <a:lnTo>
                    <a:pt x="102" y="216"/>
                  </a:lnTo>
                  <a:lnTo>
                    <a:pt x="103" y="216"/>
                  </a:lnTo>
                  <a:lnTo>
                    <a:pt x="104" y="215"/>
                  </a:lnTo>
                  <a:lnTo>
                    <a:pt x="105" y="215"/>
                  </a:lnTo>
                  <a:lnTo>
                    <a:pt x="105" y="214"/>
                  </a:lnTo>
                  <a:lnTo>
                    <a:pt x="105" y="213"/>
                  </a:lnTo>
                  <a:lnTo>
                    <a:pt x="105" y="212"/>
                  </a:lnTo>
                  <a:lnTo>
                    <a:pt x="104" y="212"/>
                  </a:lnTo>
                  <a:lnTo>
                    <a:pt x="104" y="211"/>
                  </a:lnTo>
                  <a:lnTo>
                    <a:pt x="103" y="209"/>
                  </a:lnTo>
                  <a:lnTo>
                    <a:pt x="103" y="208"/>
                  </a:lnTo>
                  <a:lnTo>
                    <a:pt x="103" y="207"/>
                  </a:lnTo>
                  <a:lnTo>
                    <a:pt x="103" y="206"/>
                  </a:lnTo>
                  <a:lnTo>
                    <a:pt x="101" y="206"/>
                  </a:lnTo>
                  <a:lnTo>
                    <a:pt x="99" y="206"/>
                  </a:lnTo>
                  <a:lnTo>
                    <a:pt x="96" y="207"/>
                  </a:lnTo>
                  <a:lnTo>
                    <a:pt x="94" y="207"/>
                  </a:lnTo>
                  <a:lnTo>
                    <a:pt x="90" y="209"/>
                  </a:lnTo>
                  <a:lnTo>
                    <a:pt x="86" y="210"/>
                  </a:lnTo>
                  <a:lnTo>
                    <a:pt x="81" y="211"/>
                  </a:lnTo>
                  <a:lnTo>
                    <a:pt x="79" y="212"/>
                  </a:lnTo>
                  <a:lnTo>
                    <a:pt x="77" y="212"/>
                  </a:lnTo>
                  <a:lnTo>
                    <a:pt x="75" y="213"/>
                  </a:lnTo>
                  <a:lnTo>
                    <a:pt x="73" y="213"/>
                  </a:lnTo>
                  <a:lnTo>
                    <a:pt x="71" y="213"/>
                  </a:lnTo>
                  <a:lnTo>
                    <a:pt x="69" y="213"/>
                  </a:lnTo>
                  <a:lnTo>
                    <a:pt x="67" y="212"/>
                  </a:lnTo>
                  <a:lnTo>
                    <a:pt x="66" y="212"/>
                  </a:lnTo>
                  <a:lnTo>
                    <a:pt x="65" y="211"/>
                  </a:lnTo>
                  <a:lnTo>
                    <a:pt x="64" y="210"/>
                  </a:lnTo>
                  <a:lnTo>
                    <a:pt x="62" y="208"/>
                  </a:lnTo>
                  <a:lnTo>
                    <a:pt x="60" y="206"/>
                  </a:lnTo>
                  <a:lnTo>
                    <a:pt x="59" y="204"/>
                  </a:lnTo>
                  <a:lnTo>
                    <a:pt x="57" y="202"/>
                  </a:lnTo>
                  <a:lnTo>
                    <a:pt x="54" y="198"/>
                  </a:lnTo>
                  <a:lnTo>
                    <a:pt x="52" y="196"/>
                  </a:lnTo>
                  <a:lnTo>
                    <a:pt x="51" y="194"/>
                  </a:lnTo>
                  <a:lnTo>
                    <a:pt x="49" y="193"/>
                  </a:lnTo>
                  <a:lnTo>
                    <a:pt x="48" y="192"/>
                  </a:lnTo>
                  <a:lnTo>
                    <a:pt x="47" y="191"/>
                  </a:lnTo>
                  <a:lnTo>
                    <a:pt x="46" y="190"/>
                  </a:lnTo>
                  <a:lnTo>
                    <a:pt x="45" y="190"/>
                  </a:lnTo>
                  <a:lnTo>
                    <a:pt x="44" y="189"/>
                  </a:lnTo>
                  <a:lnTo>
                    <a:pt x="42" y="189"/>
                  </a:lnTo>
                  <a:lnTo>
                    <a:pt x="41" y="188"/>
                  </a:lnTo>
                  <a:lnTo>
                    <a:pt x="40" y="188"/>
                  </a:lnTo>
                  <a:lnTo>
                    <a:pt x="39" y="188"/>
                  </a:lnTo>
                  <a:lnTo>
                    <a:pt x="37" y="188"/>
                  </a:lnTo>
                  <a:lnTo>
                    <a:pt x="37" y="187"/>
                  </a:lnTo>
                  <a:lnTo>
                    <a:pt x="36" y="187"/>
                  </a:lnTo>
                  <a:lnTo>
                    <a:pt x="36" y="186"/>
                  </a:lnTo>
                  <a:lnTo>
                    <a:pt x="33" y="186"/>
                  </a:lnTo>
                  <a:lnTo>
                    <a:pt x="31" y="186"/>
                  </a:lnTo>
                  <a:lnTo>
                    <a:pt x="29" y="186"/>
                  </a:lnTo>
                  <a:lnTo>
                    <a:pt x="27" y="185"/>
                  </a:lnTo>
                  <a:lnTo>
                    <a:pt x="25" y="185"/>
                  </a:lnTo>
                  <a:lnTo>
                    <a:pt x="23" y="186"/>
                  </a:lnTo>
                  <a:lnTo>
                    <a:pt x="20" y="186"/>
                  </a:lnTo>
                  <a:lnTo>
                    <a:pt x="16" y="186"/>
                  </a:lnTo>
                  <a:lnTo>
                    <a:pt x="13" y="186"/>
                  </a:lnTo>
                  <a:lnTo>
                    <a:pt x="11" y="186"/>
                  </a:lnTo>
                  <a:lnTo>
                    <a:pt x="9" y="186"/>
                  </a:lnTo>
                  <a:lnTo>
                    <a:pt x="7" y="186"/>
                  </a:lnTo>
                  <a:lnTo>
                    <a:pt x="4" y="186"/>
                  </a:lnTo>
                  <a:lnTo>
                    <a:pt x="3" y="186"/>
                  </a:lnTo>
                  <a:lnTo>
                    <a:pt x="3" y="185"/>
                  </a:lnTo>
                  <a:lnTo>
                    <a:pt x="2" y="185"/>
                  </a:lnTo>
                  <a:lnTo>
                    <a:pt x="1" y="184"/>
                  </a:lnTo>
                  <a:lnTo>
                    <a:pt x="0" y="183"/>
                  </a:lnTo>
                  <a:lnTo>
                    <a:pt x="0" y="182"/>
                  </a:lnTo>
                  <a:lnTo>
                    <a:pt x="0" y="181"/>
                  </a:lnTo>
                  <a:lnTo>
                    <a:pt x="0" y="180"/>
                  </a:lnTo>
                  <a:lnTo>
                    <a:pt x="1" y="180"/>
                  </a:lnTo>
                  <a:lnTo>
                    <a:pt x="2" y="179"/>
                  </a:lnTo>
                  <a:lnTo>
                    <a:pt x="3" y="178"/>
                  </a:lnTo>
                  <a:lnTo>
                    <a:pt x="4" y="178"/>
                  </a:lnTo>
                  <a:lnTo>
                    <a:pt x="6" y="177"/>
                  </a:lnTo>
                  <a:lnTo>
                    <a:pt x="7" y="177"/>
                  </a:lnTo>
                  <a:lnTo>
                    <a:pt x="9" y="176"/>
                  </a:lnTo>
                  <a:lnTo>
                    <a:pt x="12" y="176"/>
                  </a:lnTo>
                  <a:lnTo>
                    <a:pt x="13" y="176"/>
                  </a:lnTo>
                  <a:lnTo>
                    <a:pt x="13" y="175"/>
                  </a:lnTo>
                  <a:lnTo>
                    <a:pt x="14" y="175"/>
                  </a:lnTo>
                  <a:lnTo>
                    <a:pt x="14" y="174"/>
                  </a:lnTo>
                  <a:lnTo>
                    <a:pt x="15" y="173"/>
                  </a:lnTo>
                  <a:lnTo>
                    <a:pt x="16" y="173"/>
                  </a:lnTo>
                  <a:lnTo>
                    <a:pt x="17" y="172"/>
                  </a:lnTo>
                  <a:lnTo>
                    <a:pt x="18" y="171"/>
                  </a:lnTo>
                  <a:lnTo>
                    <a:pt x="20" y="170"/>
                  </a:lnTo>
                  <a:lnTo>
                    <a:pt x="21" y="170"/>
                  </a:lnTo>
                  <a:lnTo>
                    <a:pt x="22" y="169"/>
                  </a:lnTo>
                  <a:lnTo>
                    <a:pt x="23" y="168"/>
                  </a:lnTo>
                  <a:lnTo>
                    <a:pt x="24" y="167"/>
                  </a:lnTo>
                  <a:lnTo>
                    <a:pt x="25" y="167"/>
                  </a:lnTo>
                  <a:lnTo>
                    <a:pt x="26" y="166"/>
                  </a:lnTo>
                  <a:lnTo>
                    <a:pt x="27" y="165"/>
                  </a:lnTo>
                  <a:lnTo>
                    <a:pt x="29" y="164"/>
                  </a:lnTo>
                  <a:lnTo>
                    <a:pt x="30" y="164"/>
                  </a:lnTo>
                  <a:lnTo>
                    <a:pt x="31" y="163"/>
                  </a:lnTo>
                  <a:lnTo>
                    <a:pt x="32" y="162"/>
                  </a:lnTo>
                  <a:lnTo>
                    <a:pt x="33" y="162"/>
                  </a:lnTo>
                  <a:lnTo>
                    <a:pt x="34" y="161"/>
                  </a:lnTo>
                  <a:lnTo>
                    <a:pt x="35" y="161"/>
                  </a:lnTo>
                  <a:lnTo>
                    <a:pt x="36" y="160"/>
                  </a:lnTo>
                  <a:lnTo>
                    <a:pt x="35" y="159"/>
                  </a:lnTo>
                  <a:lnTo>
                    <a:pt x="35" y="158"/>
                  </a:lnTo>
                  <a:lnTo>
                    <a:pt x="34" y="157"/>
                  </a:lnTo>
                  <a:lnTo>
                    <a:pt x="34" y="156"/>
                  </a:lnTo>
                  <a:lnTo>
                    <a:pt x="34" y="155"/>
                  </a:lnTo>
                  <a:lnTo>
                    <a:pt x="34" y="154"/>
                  </a:lnTo>
                  <a:lnTo>
                    <a:pt x="35" y="153"/>
                  </a:lnTo>
                  <a:lnTo>
                    <a:pt x="36" y="152"/>
                  </a:lnTo>
                  <a:lnTo>
                    <a:pt x="37" y="151"/>
                  </a:lnTo>
                  <a:lnTo>
                    <a:pt x="38" y="151"/>
                  </a:lnTo>
                  <a:lnTo>
                    <a:pt x="39" y="150"/>
                  </a:lnTo>
                  <a:lnTo>
                    <a:pt x="40" y="149"/>
                  </a:lnTo>
                  <a:lnTo>
                    <a:pt x="42" y="149"/>
                  </a:lnTo>
                  <a:lnTo>
                    <a:pt x="43" y="148"/>
                  </a:lnTo>
                  <a:lnTo>
                    <a:pt x="44" y="148"/>
                  </a:lnTo>
                  <a:lnTo>
                    <a:pt x="45" y="147"/>
                  </a:lnTo>
                  <a:lnTo>
                    <a:pt x="46" y="147"/>
                  </a:lnTo>
                  <a:lnTo>
                    <a:pt x="47" y="147"/>
                  </a:lnTo>
                  <a:lnTo>
                    <a:pt x="48" y="147"/>
                  </a:lnTo>
                  <a:lnTo>
                    <a:pt x="49" y="148"/>
                  </a:lnTo>
                  <a:lnTo>
                    <a:pt x="49" y="149"/>
                  </a:lnTo>
                  <a:lnTo>
                    <a:pt x="50" y="149"/>
                  </a:lnTo>
                  <a:lnTo>
                    <a:pt x="50" y="150"/>
                  </a:lnTo>
                  <a:lnTo>
                    <a:pt x="50" y="151"/>
                  </a:lnTo>
                  <a:lnTo>
                    <a:pt x="49" y="152"/>
                  </a:lnTo>
                  <a:lnTo>
                    <a:pt x="49" y="154"/>
                  </a:lnTo>
                  <a:lnTo>
                    <a:pt x="49" y="155"/>
                  </a:lnTo>
                  <a:lnTo>
                    <a:pt x="48" y="158"/>
                  </a:lnTo>
                  <a:lnTo>
                    <a:pt x="47" y="160"/>
                  </a:lnTo>
                  <a:lnTo>
                    <a:pt x="47" y="162"/>
                  </a:lnTo>
                  <a:lnTo>
                    <a:pt x="47" y="163"/>
                  </a:lnTo>
                  <a:lnTo>
                    <a:pt x="47" y="164"/>
                  </a:lnTo>
                  <a:lnTo>
                    <a:pt x="48" y="165"/>
                  </a:lnTo>
                  <a:lnTo>
                    <a:pt x="49" y="166"/>
                  </a:lnTo>
                  <a:lnTo>
                    <a:pt x="50" y="166"/>
                  </a:lnTo>
                  <a:lnTo>
                    <a:pt x="51" y="167"/>
                  </a:lnTo>
                  <a:lnTo>
                    <a:pt x="51" y="168"/>
                  </a:lnTo>
                  <a:lnTo>
                    <a:pt x="52" y="168"/>
                  </a:lnTo>
                  <a:lnTo>
                    <a:pt x="53" y="169"/>
                  </a:lnTo>
                  <a:lnTo>
                    <a:pt x="53" y="170"/>
                  </a:lnTo>
                  <a:lnTo>
                    <a:pt x="53" y="171"/>
                  </a:lnTo>
                  <a:lnTo>
                    <a:pt x="53" y="172"/>
                  </a:lnTo>
                  <a:lnTo>
                    <a:pt x="53" y="173"/>
                  </a:lnTo>
                  <a:lnTo>
                    <a:pt x="54" y="174"/>
                  </a:lnTo>
                  <a:lnTo>
                    <a:pt x="54" y="176"/>
                  </a:lnTo>
                  <a:lnTo>
                    <a:pt x="54" y="178"/>
                  </a:lnTo>
                  <a:lnTo>
                    <a:pt x="54" y="180"/>
                  </a:lnTo>
                  <a:lnTo>
                    <a:pt x="55" y="182"/>
                  </a:lnTo>
                  <a:lnTo>
                    <a:pt x="57" y="184"/>
                  </a:lnTo>
                  <a:lnTo>
                    <a:pt x="59" y="185"/>
                  </a:lnTo>
                  <a:lnTo>
                    <a:pt x="60" y="187"/>
                  </a:lnTo>
                  <a:lnTo>
                    <a:pt x="61" y="188"/>
                  </a:lnTo>
                  <a:lnTo>
                    <a:pt x="63" y="189"/>
                  </a:lnTo>
                  <a:lnTo>
                    <a:pt x="64" y="190"/>
                  </a:lnTo>
                  <a:lnTo>
                    <a:pt x="65" y="191"/>
                  </a:lnTo>
                  <a:lnTo>
                    <a:pt x="67" y="192"/>
                  </a:lnTo>
                  <a:lnTo>
                    <a:pt x="68" y="193"/>
                  </a:lnTo>
                  <a:lnTo>
                    <a:pt x="69" y="193"/>
                  </a:lnTo>
                  <a:lnTo>
                    <a:pt x="70" y="194"/>
                  </a:lnTo>
                  <a:lnTo>
                    <a:pt x="71" y="195"/>
                  </a:lnTo>
                  <a:lnTo>
                    <a:pt x="72" y="195"/>
                  </a:lnTo>
                  <a:lnTo>
                    <a:pt x="73" y="195"/>
                  </a:lnTo>
                  <a:lnTo>
                    <a:pt x="74" y="195"/>
                  </a:lnTo>
                  <a:lnTo>
                    <a:pt x="76" y="195"/>
                  </a:lnTo>
                  <a:lnTo>
                    <a:pt x="77" y="195"/>
                  </a:lnTo>
                  <a:lnTo>
                    <a:pt x="78" y="195"/>
                  </a:lnTo>
                  <a:lnTo>
                    <a:pt x="79" y="195"/>
                  </a:lnTo>
                  <a:lnTo>
                    <a:pt x="80" y="194"/>
                  </a:lnTo>
                  <a:lnTo>
                    <a:pt x="81" y="194"/>
                  </a:lnTo>
                  <a:lnTo>
                    <a:pt x="83" y="193"/>
                  </a:lnTo>
                  <a:lnTo>
                    <a:pt x="84" y="192"/>
                  </a:lnTo>
                  <a:lnTo>
                    <a:pt x="85" y="192"/>
                  </a:lnTo>
                  <a:lnTo>
                    <a:pt x="87" y="191"/>
                  </a:lnTo>
                  <a:lnTo>
                    <a:pt x="88" y="190"/>
                  </a:lnTo>
                  <a:lnTo>
                    <a:pt x="90" y="189"/>
                  </a:lnTo>
                  <a:lnTo>
                    <a:pt x="91" y="187"/>
                  </a:lnTo>
                  <a:lnTo>
                    <a:pt x="93" y="186"/>
                  </a:lnTo>
                  <a:lnTo>
                    <a:pt x="95" y="185"/>
                  </a:lnTo>
                  <a:lnTo>
                    <a:pt x="97" y="183"/>
                  </a:lnTo>
                  <a:lnTo>
                    <a:pt x="98" y="182"/>
                  </a:lnTo>
                  <a:lnTo>
                    <a:pt x="98" y="181"/>
                  </a:lnTo>
                  <a:lnTo>
                    <a:pt x="99" y="181"/>
                  </a:lnTo>
                  <a:lnTo>
                    <a:pt x="97" y="181"/>
                  </a:lnTo>
                  <a:lnTo>
                    <a:pt x="95" y="180"/>
                  </a:lnTo>
                  <a:lnTo>
                    <a:pt x="93" y="180"/>
                  </a:lnTo>
                  <a:lnTo>
                    <a:pt x="92" y="179"/>
                  </a:lnTo>
                  <a:lnTo>
                    <a:pt x="90" y="179"/>
                  </a:lnTo>
                  <a:lnTo>
                    <a:pt x="88" y="178"/>
                  </a:lnTo>
                  <a:lnTo>
                    <a:pt x="86" y="177"/>
                  </a:lnTo>
                  <a:lnTo>
                    <a:pt x="85" y="176"/>
                  </a:lnTo>
                  <a:lnTo>
                    <a:pt x="83" y="176"/>
                  </a:lnTo>
                  <a:lnTo>
                    <a:pt x="81" y="175"/>
                  </a:lnTo>
                  <a:lnTo>
                    <a:pt x="80" y="174"/>
                  </a:lnTo>
                  <a:lnTo>
                    <a:pt x="78" y="173"/>
                  </a:lnTo>
                  <a:lnTo>
                    <a:pt x="75" y="170"/>
                  </a:lnTo>
                  <a:lnTo>
                    <a:pt x="72" y="168"/>
                  </a:lnTo>
                  <a:lnTo>
                    <a:pt x="69" y="165"/>
                  </a:lnTo>
                  <a:lnTo>
                    <a:pt x="67" y="164"/>
                  </a:lnTo>
                  <a:lnTo>
                    <a:pt x="66" y="163"/>
                  </a:lnTo>
                  <a:lnTo>
                    <a:pt x="65" y="161"/>
                  </a:lnTo>
                  <a:lnTo>
                    <a:pt x="64" y="160"/>
                  </a:lnTo>
                  <a:lnTo>
                    <a:pt x="62" y="158"/>
                  </a:lnTo>
                  <a:lnTo>
                    <a:pt x="61" y="157"/>
                  </a:lnTo>
                  <a:lnTo>
                    <a:pt x="60" y="155"/>
                  </a:lnTo>
                  <a:lnTo>
                    <a:pt x="59" y="154"/>
                  </a:lnTo>
                  <a:lnTo>
                    <a:pt x="58" y="152"/>
                  </a:lnTo>
                  <a:lnTo>
                    <a:pt x="58" y="150"/>
                  </a:lnTo>
                  <a:lnTo>
                    <a:pt x="57" y="149"/>
                  </a:lnTo>
                  <a:lnTo>
                    <a:pt x="56" y="147"/>
                  </a:lnTo>
                  <a:lnTo>
                    <a:pt x="56" y="145"/>
                  </a:lnTo>
                  <a:lnTo>
                    <a:pt x="55" y="144"/>
                  </a:lnTo>
                  <a:lnTo>
                    <a:pt x="55" y="142"/>
                  </a:lnTo>
                  <a:lnTo>
                    <a:pt x="55" y="141"/>
                  </a:lnTo>
                  <a:lnTo>
                    <a:pt x="55" y="139"/>
                  </a:lnTo>
                  <a:lnTo>
                    <a:pt x="55" y="138"/>
                  </a:lnTo>
                  <a:lnTo>
                    <a:pt x="56" y="137"/>
                  </a:lnTo>
                  <a:lnTo>
                    <a:pt x="56" y="135"/>
                  </a:lnTo>
                  <a:lnTo>
                    <a:pt x="56" y="134"/>
                  </a:lnTo>
                  <a:lnTo>
                    <a:pt x="57" y="133"/>
                  </a:lnTo>
                  <a:lnTo>
                    <a:pt x="58" y="131"/>
                  </a:lnTo>
                  <a:lnTo>
                    <a:pt x="59" y="128"/>
                  </a:lnTo>
                  <a:lnTo>
                    <a:pt x="60" y="126"/>
                  </a:lnTo>
                  <a:lnTo>
                    <a:pt x="61" y="124"/>
                  </a:lnTo>
                  <a:lnTo>
                    <a:pt x="63" y="122"/>
                  </a:lnTo>
                  <a:lnTo>
                    <a:pt x="64" y="121"/>
                  </a:lnTo>
                  <a:lnTo>
                    <a:pt x="68" y="117"/>
                  </a:lnTo>
                  <a:lnTo>
                    <a:pt x="69" y="115"/>
                  </a:lnTo>
                  <a:lnTo>
                    <a:pt x="71" y="113"/>
                  </a:lnTo>
                  <a:lnTo>
                    <a:pt x="72" y="110"/>
                  </a:lnTo>
                  <a:lnTo>
                    <a:pt x="74" y="108"/>
                  </a:lnTo>
                  <a:lnTo>
                    <a:pt x="74" y="106"/>
                  </a:lnTo>
                  <a:lnTo>
                    <a:pt x="75" y="104"/>
                  </a:lnTo>
                  <a:lnTo>
                    <a:pt x="75" y="102"/>
                  </a:lnTo>
                  <a:lnTo>
                    <a:pt x="75" y="100"/>
                  </a:lnTo>
                  <a:lnTo>
                    <a:pt x="76" y="99"/>
                  </a:lnTo>
                  <a:lnTo>
                    <a:pt x="77" y="97"/>
                  </a:lnTo>
                  <a:lnTo>
                    <a:pt x="78" y="94"/>
                  </a:lnTo>
                  <a:lnTo>
                    <a:pt x="80" y="91"/>
                  </a:lnTo>
                  <a:lnTo>
                    <a:pt x="81" y="88"/>
                  </a:lnTo>
                  <a:lnTo>
                    <a:pt x="83" y="85"/>
                  </a:lnTo>
                  <a:lnTo>
                    <a:pt x="84" y="82"/>
                  </a:lnTo>
                  <a:lnTo>
                    <a:pt x="84" y="81"/>
                  </a:lnTo>
                  <a:lnTo>
                    <a:pt x="84" y="80"/>
                  </a:lnTo>
                  <a:lnTo>
                    <a:pt x="84" y="79"/>
                  </a:lnTo>
                  <a:lnTo>
                    <a:pt x="83" y="78"/>
                  </a:lnTo>
                  <a:lnTo>
                    <a:pt x="83" y="77"/>
                  </a:lnTo>
                  <a:lnTo>
                    <a:pt x="83" y="76"/>
                  </a:lnTo>
                  <a:lnTo>
                    <a:pt x="82" y="75"/>
                  </a:lnTo>
                  <a:lnTo>
                    <a:pt x="82" y="74"/>
                  </a:lnTo>
                  <a:lnTo>
                    <a:pt x="81" y="72"/>
                  </a:lnTo>
                  <a:lnTo>
                    <a:pt x="79" y="69"/>
                  </a:lnTo>
                  <a:lnTo>
                    <a:pt x="78" y="67"/>
                  </a:lnTo>
                  <a:lnTo>
                    <a:pt x="76" y="64"/>
                  </a:lnTo>
                  <a:lnTo>
                    <a:pt x="75" y="62"/>
                  </a:lnTo>
                  <a:lnTo>
                    <a:pt x="73" y="60"/>
                  </a:lnTo>
                  <a:lnTo>
                    <a:pt x="72" y="57"/>
                  </a:lnTo>
                  <a:lnTo>
                    <a:pt x="70" y="55"/>
                  </a:lnTo>
                  <a:lnTo>
                    <a:pt x="69" y="53"/>
                  </a:lnTo>
                  <a:lnTo>
                    <a:pt x="68" y="52"/>
                  </a:lnTo>
                  <a:lnTo>
                    <a:pt x="67" y="51"/>
                  </a:lnTo>
                  <a:lnTo>
                    <a:pt x="66" y="50"/>
                  </a:lnTo>
                  <a:lnTo>
                    <a:pt x="65" y="49"/>
                  </a:lnTo>
                  <a:lnTo>
                    <a:pt x="64" y="48"/>
                  </a:lnTo>
                  <a:lnTo>
                    <a:pt x="63" y="47"/>
                  </a:lnTo>
                  <a:lnTo>
                    <a:pt x="62" y="46"/>
                  </a:lnTo>
                  <a:lnTo>
                    <a:pt x="61" y="45"/>
                  </a:lnTo>
                  <a:lnTo>
                    <a:pt x="59" y="44"/>
                  </a:lnTo>
                  <a:lnTo>
                    <a:pt x="56" y="42"/>
                  </a:lnTo>
                  <a:lnTo>
                    <a:pt x="53" y="41"/>
                  </a:lnTo>
                  <a:lnTo>
                    <a:pt x="51" y="39"/>
                  </a:lnTo>
                  <a:lnTo>
                    <a:pt x="49" y="39"/>
                  </a:lnTo>
                  <a:lnTo>
                    <a:pt x="48" y="38"/>
                  </a:lnTo>
                  <a:lnTo>
                    <a:pt x="47" y="38"/>
                  </a:lnTo>
                  <a:lnTo>
                    <a:pt x="46" y="37"/>
                  </a:lnTo>
                  <a:lnTo>
                    <a:pt x="44" y="37"/>
                  </a:lnTo>
                  <a:lnTo>
                    <a:pt x="43" y="37"/>
                  </a:lnTo>
                  <a:lnTo>
                    <a:pt x="42" y="37"/>
                  </a:lnTo>
                  <a:lnTo>
                    <a:pt x="41" y="37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38" y="38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5" y="42"/>
                  </a:lnTo>
                  <a:lnTo>
                    <a:pt x="35" y="44"/>
                  </a:lnTo>
                  <a:lnTo>
                    <a:pt x="35" y="45"/>
                  </a:lnTo>
                  <a:lnTo>
                    <a:pt x="35" y="46"/>
                  </a:lnTo>
                  <a:lnTo>
                    <a:pt x="35" y="47"/>
                  </a:lnTo>
                  <a:lnTo>
                    <a:pt x="36" y="48"/>
                  </a:lnTo>
                  <a:lnTo>
                    <a:pt x="36" y="49"/>
                  </a:lnTo>
                  <a:lnTo>
                    <a:pt x="38" y="54"/>
                  </a:lnTo>
                  <a:lnTo>
                    <a:pt x="40" y="60"/>
                  </a:lnTo>
                  <a:lnTo>
                    <a:pt x="41" y="60"/>
                  </a:lnTo>
                  <a:lnTo>
                    <a:pt x="42" y="59"/>
                  </a:lnTo>
                  <a:lnTo>
                    <a:pt x="44" y="59"/>
                  </a:lnTo>
                  <a:lnTo>
                    <a:pt x="45" y="59"/>
                  </a:lnTo>
                  <a:lnTo>
                    <a:pt x="46" y="59"/>
                  </a:lnTo>
                  <a:lnTo>
                    <a:pt x="47" y="59"/>
                  </a:lnTo>
                  <a:lnTo>
                    <a:pt x="48" y="59"/>
                  </a:lnTo>
                  <a:lnTo>
                    <a:pt x="49" y="60"/>
                  </a:lnTo>
                  <a:lnTo>
                    <a:pt x="50" y="61"/>
                  </a:lnTo>
                  <a:lnTo>
                    <a:pt x="50" y="62"/>
                  </a:lnTo>
                  <a:lnTo>
                    <a:pt x="51" y="63"/>
                  </a:lnTo>
                  <a:lnTo>
                    <a:pt x="51" y="64"/>
                  </a:lnTo>
                  <a:lnTo>
                    <a:pt x="52" y="64"/>
                  </a:lnTo>
                  <a:lnTo>
                    <a:pt x="52" y="66"/>
                  </a:lnTo>
                  <a:lnTo>
                    <a:pt x="51" y="67"/>
                  </a:lnTo>
                  <a:lnTo>
                    <a:pt x="51" y="68"/>
                  </a:lnTo>
                  <a:lnTo>
                    <a:pt x="51" y="69"/>
                  </a:lnTo>
                  <a:lnTo>
                    <a:pt x="50" y="70"/>
                  </a:lnTo>
                  <a:lnTo>
                    <a:pt x="50" y="71"/>
                  </a:lnTo>
                  <a:lnTo>
                    <a:pt x="49" y="71"/>
                  </a:lnTo>
                  <a:lnTo>
                    <a:pt x="48" y="72"/>
                  </a:lnTo>
                  <a:lnTo>
                    <a:pt x="47" y="72"/>
                  </a:lnTo>
                  <a:lnTo>
                    <a:pt x="46" y="73"/>
                  </a:lnTo>
                  <a:lnTo>
                    <a:pt x="45" y="73"/>
                  </a:lnTo>
                  <a:lnTo>
                    <a:pt x="44" y="73"/>
                  </a:lnTo>
                  <a:lnTo>
                    <a:pt x="43" y="73"/>
                  </a:lnTo>
                  <a:lnTo>
                    <a:pt x="42" y="73"/>
                  </a:lnTo>
                  <a:lnTo>
                    <a:pt x="41" y="72"/>
                  </a:lnTo>
                  <a:lnTo>
                    <a:pt x="40" y="72"/>
                  </a:lnTo>
                  <a:lnTo>
                    <a:pt x="39" y="71"/>
                  </a:lnTo>
                  <a:lnTo>
                    <a:pt x="38" y="71"/>
                  </a:lnTo>
                  <a:lnTo>
                    <a:pt x="38" y="70"/>
                  </a:lnTo>
                  <a:lnTo>
                    <a:pt x="37" y="70"/>
                  </a:lnTo>
                  <a:lnTo>
                    <a:pt x="37" y="69"/>
                  </a:lnTo>
                  <a:lnTo>
                    <a:pt x="36" y="68"/>
                  </a:lnTo>
                  <a:lnTo>
                    <a:pt x="36" y="67"/>
                  </a:lnTo>
                  <a:lnTo>
                    <a:pt x="36" y="66"/>
                  </a:lnTo>
                  <a:lnTo>
                    <a:pt x="36" y="65"/>
                  </a:lnTo>
                  <a:lnTo>
                    <a:pt x="36" y="64"/>
                  </a:lnTo>
                  <a:lnTo>
                    <a:pt x="37" y="63"/>
                  </a:lnTo>
                  <a:lnTo>
                    <a:pt x="37" y="62"/>
                  </a:lnTo>
                  <a:lnTo>
                    <a:pt x="38" y="61"/>
                  </a:lnTo>
                  <a:lnTo>
                    <a:pt x="39" y="60"/>
                  </a:lnTo>
                  <a:lnTo>
                    <a:pt x="39" y="59"/>
                  </a:lnTo>
                  <a:lnTo>
                    <a:pt x="38" y="58"/>
                  </a:lnTo>
                  <a:lnTo>
                    <a:pt x="38" y="57"/>
                  </a:lnTo>
                  <a:lnTo>
                    <a:pt x="38" y="56"/>
                  </a:lnTo>
                  <a:lnTo>
                    <a:pt x="37" y="54"/>
                  </a:lnTo>
                  <a:lnTo>
                    <a:pt x="36" y="52"/>
                  </a:lnTo>
                  <a:lnTo>
                    <a:pt x="35" y="51"/>
                  </a:lnTo>
                  <a:lnTo>
                    <a:pt x="35" y="50"/>
                  </a:lnTo>
                  <a:lnTo>
                    <a:pt x="34" y="49"/>
                  </a:lnTo>
                  <a:lnTo>
                    <a:pt x="34" y="48"/>
                  </a:lnTo>
                  <a:lnTo>
                    <a:pt x="34" y="47"/>
                  </a:lnTo>
                  <a:lnTo>
                    <a:pt x="33" y="46"/>
                  </a:lnTo>
                  <a:lnTo>
                    <a:pt x="33" y="45"/>
                  </a:lnTo>
                  <a:lnTo>
                    <a:pt x="33" y="44"/>
                  </a:lnTo>
                  <a:lnTo>
                    <a:pt x="33" y="43"/>
                  </a:lnTo>
                  <a:lnTo>
                    <a:pt x="33" y="42"/>
                  </a:lnTo>
                  <a:lnTo>
                    <a:pt x="33" y="41"/>
                  </a:lnTo>
                  <a:lnTo>
                    <a:pt x="33" y="40"/>
                  </a:lnTo>
                  <a:lnTo>
                    <a:pt x="34" y="40"/>
                  </a:lnTo>
                  <a:lnTo>
                    <a:pt x="34" y="39"/>
                  </a:lnTo>
                  <a:lnTo>
                    <a:pt x="35" y="39"/>
                  </a:lnTo>
                  <a:lnTo>
                    <a:pt x="35" y="38"/>
                  </a:lnTo>
                  <a:lnTo>
                    <a:pt x="36" y="37"/>
                  </a:lnTo>
                  <a:lnTo>
                    <a:pt x="37" y="36"/>
                  </a:lnTo>
                  <a:lnTo>
                    <a:pt x="39" y="36"/>
                  </a:lnTo>
                  <a:lnTo>
                    <a:pt x="41" y="35"/>
                  </a:lnTo>
                  <a:lnTo>
                    <a:pt x="43" y="35"/>
                  </a:lnTo>
                  <a:lnTo>
                    <a:pt x="45" y="35"/>
                  </a:lnTo>
                  <a:lnTo>
                    <a:pt x="47" y="36"/>
                  </a:lnTo>
                  <a:lnTo>
                    <a:pt x="49" y="36"/>
                  </a:lnTo>
                  <a:lnTo>
                    <a:pt x="51" y="37"/>
                  </a:lnTo>
                  <a:lnTo>
                    <a:pt x="53" y="38"/>
                  </a:lnTo>
                  <a:lnTo>
                    <a:pt x="55" y="39"/>
                  </a:lnTo>
                  <a:lnTo>
                    <a:pt x="57" y="40"/>
                  </a:lnTo>
                  <a:lnTo>
                    <a:pt x="59" y="41"/>
                  </a:lnTo>
                  <a:lnTo>
                    <a:pt x="61" y="42"/>
                  </a:lnTo>
                  <a:lnTo>
                    <a:pt x="62" y="44"/>
                  </a:lnTo>
                  <a:lnTo>
                    <a:pt x="64" y="46"/>
                  </a:lnTo>
                  <a:lnTo>
                    <a:pt x="66" y="47"/>
                  </a:lnTo>
                  <a:lnTo>
                    <a:pt x="67" y="49"/>
                  </a:lnTo>
                  <a:lnTo>
                    <a:pt x="69" y="51"/>
                  </a:lnTo>
                  <a:lnTo>
                    <a:pt x="70" y="53"/>
                  </a:lnTo>
                  <a:lnTo>
                    <a:pt x="72" y="55"/>
                  </a:lnTo>
                  <a:lnTo>
                    <a:pt x="73" y="57"/>
                  </a:lnTo>
                  <a:lnTo>
                    <a:pt x="75" y="59"/>
                  </a:lnTo>
                  <a:lnTo>
                    <a:pt x="76" y="61"/>
                  </a:lnTo>
                  <a:lnTo>
                    <a:pt x="78" y="65"/>
                  </a:lnTo>
                  <a:lnTo>
                    <a:pt x="80" y="67"/>
                  </a:lnTo>
                  <a:lnTo>
                    <a:pt x="81" y="69"/>
                  </a:lnTo>
                  <a:lnTo>
                    <a:pt x="82" y="71"/>
                  </a:lnTo>
                  <a:lnTo>
                    <a:pt x="83" y="73"/>
                  </a:lnTo>
                  <a:lnTo>
                    <a:pt x="83" y="75"/>
                  </a:lnTo>
                  <a:lnTo>
                    <a:pt x="84" y="76"/>
                  </a:lnTo>
                  <a:lnTo>
                    <a:pt x="85" y="78"/>
                  </a:lnTo>
                  <a:lnTo>
                    <a:pt x="86" y="80"/>
                  </a:lnTo>
                  <a:lnTo>
                    <a:pt x="87" y="80"/>
                  </a:lnTo>
                  <a:lnTo>
                    <a:pt x="87" y="79"/>
                  </a:lnTo>
                  <a:lnTo>
                    <a:pt x="88" y="79"/>
                  </a:lnTo>
                  <a:lnTo>
                    <a:pt x="89" y="79"/>
                  </a:lnTo>
                  <a:lnTo>
                    <a:pt x="90" y="78"/>
                  </a:lnTo>
                  <a:lnTo>
                    <a:pt x="92" y="78"/>
                  </a:lnTo>
                  <a:lnTo>
                    <a:pt x="94" y="77"/>
                  </a:lnTo>
                  <a:lnTo>
                    <a:pt x="97" y="75"/>
                  </a:lnTo>
                  <a:lnTo>
                    <a:pt x="99" y="75"/>
                  </a:lnTo>
                  <a:lnTo>
                    <a:pt x="101" y="74"/>
                  </a:lnTo>
                  <a:lnTo>
                    <a:pt x="103" y="73"/>
                  </a:lnTo>
                  <a:lnTo>
                    <a:pt x="104" y="72"/>
                  </a:lnTo>
                  <a:lnTo>
                    <a:pt x="105" y="72"/>
                  </a:lnTo>
                  <a:lnTo>
                    <a:pt x="106" y="72"/>
                  </a:lnTo>
                  <a:lnTo>
                    <a:pt x="106" y="71"/>
                  </a:lnTo>
                  <a:lnTo>
                    <a:pt x="107" y="71"/>
                  </a:lnTo>
                  <a:lnTo>
                    <a:pt x="105" y="66"/>
                  </a:lnTo>
                  <a:lnTo>
                    <a:pt x="104" y="62"/>
                  </a:lnTo>
                  <a:lnTo>
                    <a:pt x="102" y="57"/>
                  </a:lnTo>
                  <a:lnTo>
                    <a:pt x="102" y="55"/>
                  </a:lnTo>
                  <a:lnTo>
                    <a:pt x="101" y="52"/>
                  </a:lnTo>
                  <a:lnTo>
                    <a:pt x="101" y="50"/>
                  </a:lnTo>
                  <a:lnTo>
                    <a:pt x="101" y="47"/>
                  </a:lnTo>
                  <a:lnTo>
                    <a:pt x="100" y="45"/>
                  </a:lnTo>
                  <a:lnTo>
                    <a:pt x="100" y="43"/>
                  </a:lnTo>
                  <a:lnTo>
                    <a:pt x="100" y="40"/>
                  </a:lnTo>
                  <a:lnTo>
                    <a:pt x="100" y="38"/>
                  </a:lnTo>
                  <a:lnTo>
                    <a:pt x="100" y="36"/>
                  </a:lnTo>
                  <a:lnTo>
                    <a:pt x="100" y="34"/>
                  </a:lnTo>
                  <a:lnTo>
                    <a:pt x="101" y="32"/>
                  </a:lnTo>
                  <a:lnTo>
                    <a:pt x="101" y="29"/>
                  </a:lnTo>
                  <a:lnTo>
                    <a:pt x="102" y="28"/>
                  </a:lnTo>
                  <a:lnTo>
                    <a:pt x="103" y="26"/>
                  </a:lnTo>
                  <a:lnTo>
                    <a:pt x="104" y="24"/>
                  </a:lnTo>
                  <a:lnTo>
                    <a:pt x="105" y="22"/>
                  </a:lnTo>
                  <a:lnTo>
                    <a:pt x="106" y="20"/>
                  </a:lnTo>
                  <a:lnTo>
                    <a:pt x="107" y="19"/>
                  </a:lnTo>
                  <a:lnTo>
                    <a:pt x="109" y="17"/>
                  </a:lnTo>
                  <a:lnTo>
                    <a:pt x="110" y="16"/>
                  </a:lnTo>
                  <a:lnTo>
                    <a:pt x="112" y="15"/>
                  </a:lnTo>
                  <a:lnTo>
                    <a:pt x="114" y="14"/>
                  </a:lnTo>
                  <a:lnTo>
                    <a:pt x="115" y="13"/>
                  </a:lnTo>
                  <a:lnTo>
                    <a:pt x="116" y="13"/>
                  </a:lnTo>
                  <a:lnTo>
                    <a:pt x="118" y="12"/>
                  </a:lnTo>
                  <a:lnTo>
                    <a:pt x="119" y="12"/>
                  </a:lnTo>
                  <a:lnTo>
                    <a:pt x="122" y="11"/>
                  </a:lnTo>
                  <a:lnTo>
                    <a:pt x="124" y="11"/>
                  </a:lnTo>
                  <a:lnTo>
                    <a:pt x="126" y="11"/>
                  </a:lnTo>
                  <a:lnTo>
                    <a:pt x="127" y="11"/>
                  </a:lnTo>
                  <a:lnTo>
                    <a:pt x="129" y="11"/>
                  </a:lnTo>
                  <a:lnTo>
                    <a:pt x="130" y="11"/>
                  </a:lnTo>
                  <a:lnTo>
                    <a:pt x="131" y="11"/>
                  </a:lnTo>
                  <a:lnTo>
                    <a:pt x="132" y="11"/>
                  </a:lnTo>
                  <a:lnTo>
                    <a:pt x="134" y="12"/>
                  </a:lnTo>
                  <a:lnTo>
                    <a:pt x="136" y="13"/>
                  </a:lnTo>
                  <a:lnTo>
                    <a:pt x="138" y="13"/>
                  </a:lnTo>
                  <a:lnTo>
                    <a:pt x="139" y="14"/>
                  </a:lnTo>
                  <a:lnTo>
                    <a:pt x="140" y="14"/>
                  </a:lnTo>
                  <a:lnTo>
                    <a:pt x="141" y="15"/>
                  </a:lnTo>
                  <a:lnTo>
                    <a:pt x="143" y="15"/>
                  </a:lnTo>
                  <a:lnTo>
                    <a:pt x="143" y="16"/>
                  </a:lnTo>
                  <a:lnTo>
                    <a:pt x="144" y="17"/>
                  </a:lnTo>
                  <a:lnTo>
                    <a:pt x="146" y="18"/>
                  </a:lnTo>
                  <a:lnTo>
                    <a:pt x="147" y="20"/>
                  </a:lnTo>
                  <a:lnTo>
                    <a:pt x="148" y="20"/>
                  </a:lnTo>
                  <a:lnTo>
                    <a:pt x="148" y="21"/>
                  </a:lnTo>
                  <a:lnTo>
                    <a:pt x="149" y="21"/>
                  </a:lnTo>
                  <a:lnTo>
                    <a:pt x="149" y="22"/>
                  </a:lnTo>
                  <a:lnTo>
                    <a:pt x="150" y="22"/>
                  </a:lnTo>
                  <a:lnTo>
                    <a:pt x="151" y="21"/>
                  </a:lnTo>
                  <a:lnTo>
                    <a:pt x="152" y="20"/>
                  </a:lnTo>
                  <a:lnTo>
                    <a:pt x="153" y="20"/>
                  </a:lnTo>
                  <a:lnTo>
                    <a:pt x="154" y="19"/>
                  </a:lnTo>
                  <a:lnTo>
                    <a:pt x="155" y="18"/>
                  </a:lnTo>
                  <a:lnTo>
                    <a:pt x="156" y="18"/>
                  </a:lnTo>
                  <a:lnTo>
                    <a:pt x="157" y="18"/>
                  </a:lnTo>
                  <a:lnTo>
                    <a:pt x="158" y="17"/>
                  </a:lnTo>
                  <a:lnTo>
                    <a:pt x="159" y="17"/>
                  </a:lnTo>
                  <a:lnTo>
                    <a:pt x="160" y="17"/>
                  </a:lnTo>
                  <a:lnTo>
                    <a:pt x="161" y="17"/>
                  </a:lnTo>
                  <a:lnTo>
                    <a:pt x="162" y="17"/>
                  </a:lnTo>
                  <a:lnTo>
                    <a:pt x="163" y="17"/>
                  </a:lnTo>
                  <a:lnTo>
                    <a:pt x="164" y="17"/>
                  </a:lnTo>
                  <a:lnTo>
                    <a:pt x="165" y="17"/>
                  </a:lnTo>
                  <a:lnTo>
                    <a:pt x="165" y="18"/>
                  </a:lnTo>
                  <a:lnTo>
                    <a:pt x="166" y="18"/>
                  </a:lnTo>
                  <a:lnTo>
                    <a:pt x="166" y="19"/>
                  </a:lnTo>
                  <a:lnTo>
                    <a:pt x="167" y="19"/>
                  </a:lnTo>
                  <a:lnTo>
                    <a:pt x="167" y="20"/>
                  </a:lnTo>
                  <a:lnTo>
                    <a:pt x="168" y="21"/>
                  </a:lnTo>
                  <a:lnTo>
                    <a:pt x="168" y="22"/>
                  </a:lnTo>
                  <a:lnTo>
                    <a:pt x="168" y="23"/>
                  </a:lnTo>
                  <a:lnTo>
                    <a:pt x="168" y="24"/>
                  </a:lnTo>
                  <a:lnTo>
                    <a:pt x="169" y="25"/>
                  </a:lnTo>
                  <a:lnTo>
                    <a:pt x="169" y="26"/>
                  </a:lnTo>
                  <a:lnTo>
                    <a:pt x="169" y="27"/>
                  </a:lnTo>
                  <a:lnTo>
                    <a:pt x="169" y="28"/>
                  </a:lnTo>
                  <a:lnTo>
                    <a:pt x="169" y="29"/>
                  </a:lnTo>
                  <a:lnTo>
                    <a:pt x="169" y="31"/>
                  </a:lnTo>
                  <a:lnTo>
                    <a:pt x="170" y="32"/>
                  </a:lnTo>
                  <a:lnTo>
                    <a:pt x="171" y="32"/>
                  </a:lnTo>
                  <a:lnTo>
                    <a:pt x="171" y="33"/>
                  </a:lnTo>
                  <a:lnTo>
                    <a:pt x="172" y="33"/>
                  </a:lnTo>
                  <a:lnTo>
                    <a:pt x="172" y="34"/>
                  </a:lnTo>
                  <a:lnTo>
                    <a:pt x="173" y="35"/>
                  </a:lnTo>
                  <a:lnTo>
                    <a:pt x="173" y="36"/>
                  </a:lnTo>
                  <a:lnTo>
                    <a:pt x="173" y="37"/>
                  </a:lnTo>
                  <a:lnTo>
                    <a:pt x="173" y="38"/>
                  </a:lnTo>
                  <a:lnTo>
                    <a:pt x="173" y="39"/>
                  </a:lnTo>
                  <a:lnTo>
                    <a:pt x="172" y="40"/>
                  </a:lnTo>
                  <a:lnTo>
                    <a:pt x="172" y="41"/>
                  </a:lnTo>
                  <a:lnTo>
                    <a:pt x="171" y="42"/>
                  </a:lnTo>
                  <a:lnTo>
                    <a:pt x="170" y="43"/>
                  </a:lnTo>
                  <a:lnTo>
                    <a:pt x="169" y="44"/>
                  </a:lnTo>
                  <a:lnTo>
                    <a:pt x="167" y="45"/>
                  </a:lnTo>
                  <a:lnTo>
                    <a:pt x="166" y="45"/>
                  </a:lnTo>
                  <a:lnTo>
                    <a:pt x="165" y="46"/>
                  </a:lnTo>
                  <a:lnTo>
                    <a:pt x="163" y="46"/>
                  </a:lnTo>
                  <a:lnTo>
                    <a:pt x="163" y="47"/>
                  </a:lnTo>
                  <a:lnTo>
                    <a:pt x="164" y="51"/>
                  </a:lnTo>
                  <a:lnTo>
                    <a:pt x="165" y="54"/>
                  </a:lnTo>
                  <a:lnTo>
                    <a:pt x="166" y="58"/>
                  </a:lnTo>
                  <a:lnTo>
                    <a:pt x="167" y="62"/>
                  </a:lnTo>
                  <a:lnTo>
                    <a:pt x="167" y="65"/>
                  </a:lnTo>
                  <a:lnTo>
                    <a:pt x="168" y="69"/>
                  </a:lnTo>
                  <a:lnTo>
                    <a:pt x="168" y="73"/>
                  </a:lnTo>
                  <a:lnTo>
                    <a:pt x="169" y="76"/>
                  </a:lnTo>
                  <a:lnTo>
                    <a:pt x="169" y="80"/>
                  </a:lnTo>
                  <a:lnTo>
                    <a:pt x="169" y="84"/>
                  </a:lnTo>
                  <a:lnTo>
                    <a:pt x="169" y="88"/>
                  </a:lnTo>
                  <a:lnTo>
                    <a:pt x="169" y="91"/>
                  </a:lnTo>
                  <a:lnTo>
                    <a:pt x="169" y="95"/>
                  </a:lnTo>
                  <a:lnTo>
                    <a:pt x="169" y="99"/>
                  </a:lnTo>
                  <a:lnTo>
                    <a:pt x="169" y="103"/>
                  </a:lnTo>
                  <a:lnTo>
                    <a:pt x="169" y="106"/>
                  </a:lnTo>
                  <a:lnTo>
                    <a:pt x="169" y="108"/>
                  </a:lnTo>
                  <a:lnTo>
                    <a:pt x="169" y="110"/>
                  </a:lnTo>
                  <a:lnTo>
                    <a:pt x="170" y="118"/>
                  </a:lnTo>
                  <a:lnTo>
                    <a:pt x="170" y="120"/>
                  </a:lnTo>
                  <a:lnTo>
                    <a:pt x="170" y="122"/>
                  </a:lnTo>
                  <a:lnTo>
                    <a:pt x="171" y="122"/>
                  </a:lnTo>
                  <a:lnTo>
                    <a:pt x="172" y="122"/>
                  </a:lnTo>
                  <a:lnTo>
                    <a:pt x="172" y="121"/>
                  </a:lnTo>
                  <a:lnTo>
                    <a:pt x="173" y="121"/>
                  </a:lnTo>
                  <a:lnTo>
                    <a:pt x="174" y="121"/>
                  </a:lnTo>
                  <a:lnTo>
                    <a:pt x="175" y="121"/>
                  </a:lnTo>
                  <a:lnTo>
                    <a:pt x="176" y="121"/>
                  </a:lnTo>
                  <a:lnTo>
                    <a:pt x="177" y="122"/>
                  </a:lnTo>
                  <a:lnTo>
                    <a:pt x="178" y="123"/>
                  </a:lnTo>
                  <a:lnTo>
                    <a:pt x="179" y="123"/>
                  </a:lnTo>
                  <a:lnTo>
                    <a:pt x="179" y="124"/>
                  </a:lnTo>
                  <a:lnTo>
                    <a:pt x="180" y="121"/>
                  </a:lnTo>
                  <a:lnTo>
                    <a:pt x="180" y="118"/>
                  </a:lnTo>
                  <a:lnTo>
                    <a:pt x="180" y="114"/>
                  </a:lnTo>
                  <a:lnTo>
                    <a:pt x="181" y="111"/>
                  </a:lnTo>
                  <a:lnTo>
                    <a:pt x="181" y="108"/>
                  </a:lnTo>
                  <a:lnTo>
                    <a:pt x="181" y="104"/>
                  </a:lnTo>
                  <a:lnTo>
                    <a:pt x="182" y="97"/>
                  </a:lnTo>
                  <a:lnTo>
                    <a:pt x="183" y="90"/>
                  </a:lnTo>
                  <a:lnTo>
                    <a:pt x="183" y="83"/>
                  </a:lnTo>
                  <a:lnTo>
                    <a:pt x="185" y="76"/>
                  </a:lnTo>
                  <a:lnTo>
                    <a:pt x="186" y="68"/>
                  </a:lnTo>
                  <a:lnTo>
                    <a:pt x="186" y="65"/>
                  </a:lnTo>
                  <a:lnTo>
                    <a:pt x="187" y="61"/>
                  </a:lnTo>
                  <a:lnTo>
                    <a:pt x="188" y="57"/>
                  </a:lnTo>
                  <a:lnTo>
                    <a:pt x="189" y="54"/>
                  </a:lnTo>
                  <a:lnTo>
                    <a:pt x="190" y="50"/>
                  </a:lnTo>
                  <a:lnTo>
                    <a:pt x="191" y="47"/>
                  </a:lnTo>
                  <a:lnTo>
                    <a:pt x="192" y="43"/>
                  </a:lnTo>
                  <a:lnTo>
                    <a:pt x="193" y="40"/>
                  </a:lnTo>
                  <a:lnTo>
                    <a:pt x="194" y="37"/>
                  </a:lnTo>
                  <a:lnTo>
                    <a:pt x="196" y="34"/>
                  </a:lnTo>
                  <a:lnTo>
                    <a:pt x="197" y="31"/>
                  </a:lnTo>
                  <a:lnTo>
                    <a:pt x="199" y="28"/>
                  </a:lnTo>
                  <a:lnTo>
                    <a:pt x="200" y="25"/>
                  </a:lnTo>
                  <a:lnTo>
                    <a:pt x="202" y="22"/>
                  </a:lnTo>
                  <a:lnTo>
                    <a:pt x="204" y="20"/>
                  </a:lnTo>
                  <a:lnTo>
                    <a:pt x="206" y="17"/>
                  </a:lnTo>
                  <a:lnTo>
                    <a:pt x="207" y="16"/>
                  </a:lnTo>
                  <a:lnTo>
                    <a:pt x="208" y="14"/>
                  </a:lnTo>
                  <a:lnTo>
                    <a:pt x="210" y="13"/>
                  </a:lnTo>
                  <a:lnTo>
                    <a:pt x="211" y="12"/>
                  </a:lnTo>
                  <a:lnTo>
                    <a:pt x="212" y="11"/>
                  </a:lnTo>
                  <a:lnTo>
                    <a:pt x="213" y="10"/>
                  </a:lnTo>
                  <a:lnTo>
                    <a:pt x="215" y="9"/>
                  </a:lnTo>
                  <a:lnTo>
                    <a:pt x="216" y="8"/>
                  </a:lnTo>
                  <a:lnTo>
                    <a:pt x="218" y="6"/>
                  </a:lnTo>
                  <a:lnTo>
                    <a:pt x="220" y="5"/>
                  </a:lnTo>
                  <a:lnTo>
                    <a:pt x="223" y="4"/>
                  </a:lnTo>
                  <a:lnTo>
                    <a:pt x="225" y="3"/>
                  </a:lnTo>
                  <a:lnTo>
                    <a:pt x="228" y="2"/>
                  </a:lnTo>
                  <a:lnTo>
                    <a:pt x="230" y="1"/>
                  </a:lnTo>
                  <a:lnTo>
                    <a:pt x="233" y="1"/>
                  </a:lnTo>
                  <a:lnTo>
                    <a:pt x="236" y="0"/>
                  </a:lnTo>
                  <a:lnTo>
                    <a:pt x="238" y="0"/>
                  </a:lnTo>
                  <a:lnTo>
                    <a:pt x="239" y="0"/>
                  </a:lnTo>
                  <a:lnTo>
                    <a:pt x="243" y="0"/>
                  </a:lnTo>
                  <a:lnTo>
                    <a:pt x="244" y="0"/>
                  </a:lnTo>
                  <a:lnTo>
                    <a:pt x="246" y="0"/>
                  </a:lnTo>
                  <a:lnTo>
                    <a:pt x="248" y="0"/>
                  </a:lnTo>
                  <a:lnTo>
                    <a:pt x="250" y="1"/>
                  </a:lnTo>
                  <a:lnTo>
                    <a:pt x="252" y="1"/>
                  </a:lnTo>
                  <a:lnTo>
                    <a:pt x="255" y="2"/>
                  </a:lnTo>
                  <a:lnTo>
                    <a:pt x="257" y="3"/>
                  </a:lnTo>
                  <a:lnTo>
                    <a:pt x="259" y="4"/>
                  </a:lnTo>
                  <a:lnTo>
                    <a:pt x="261" y="5"/>
                  </a:lnTo>
                  <a:lnTo>
                    <a:pt x="262" y="6"/>
                  </a:lnTo>
                  <a:lnTo>
                    <a:pt x="264" y="8"/>
                  </a:lnTo>
                  <a:lnTo>
                    <a:pt x="266" y="9"/>
                  </a:lnTo>
                  <a:lnTo>
                    <a:pt x="267" y="11"/>
                  </a:lnTo>
                  <a:lnTo>
                    <a:pt x="268" y="12"/>
                  </a:lnTo>
                  <a:lnTo>
                    <a:pt x="270" y="14"/>
                  </a:lnTo>
                  <a:lnTo>
                    <a:pt x="271" y="16"/>
                  </a:lnTo>
                  <a:lnTo>
                    <a:pt x="272" y="18"/>
                  </a:lnTo>
                  <a:lnTo>
                    <a:pt x="273" y="20"/>
                  </a:lnTo>
                  <a:lnTo>
                    <a:pt x="273" y="22"/>
                  </a:lnTo>
                  <a:lnTo>
                    <a:pt x="274" y="24"/>
                  </a:lnTo>
                  <a:lnTo>
                    <a:pt x="275" y="26"/>
                  </a:lnTo>
                  <a:lnTo>
                    <a:pt x="275" y="28"/>
                  </a:lnTo>
                  <a:lnTo>
                    <a:pt x="276" y="30"/>
                  </a:lnTo>
                  <a:lnTo>
                    <a:pt x="276" y="32"/>
                  </a:lnTo>
                  <a:lnTo>
                    <a:pt x="277" y="35"/>
                  </a:lnTo>
                  <a:lnTo>
                    <a:pt x="277" y="37"/>
                  </a:lnTo>
                  <a:lnTo>
                    <a:pt x="277" y="39"/>
                  </a:lnTo>
                  <a:lnTo>
                    <a:pt x="277" y="42"/>
                  </a:lnTo>
                  <a:lnTo>
                    <a:pt x="277" y="44"/>
                  </a:lnTo>
                  <a:lnTo>
                    <a:pt x="277" y="46"/>
                  </a:lnTo>
                  <a:lnTo>
                    <a:pt x="277" y="49"/>
                  </a:lnTo>
                  <a:lnTo>
                    <a:pt x="277" y="51"/>
                  </a:lnTo>
                  <a:lnTo>
                    <a:pt x="277" y="53"/>
                  </a:lnTo>
                  <a:lnTo>
                    <a:pt x="277" y="55"/>
                  </a:lnTo>
                  <a:lnTo>
                    <a:pt x="276" y="58"/>
                  </a:lnTo>
                  <a:lnTo>
                    <a:pt x="276" y="60"/>
                  </a:lnTo>
                  <a:lnTo>
                    <a:pt x="274" y="64"/>
                  </a:lnTo>
                  <a:lnTo>
                    <a:pt x="273" y="68"/>
                  </a:lnTo>
                  <a:lnTo>
                    <a:pt x="271" y="72"/>
                  </a:lnTo>
                  <a:lnTo>
                    <a:pt x="269" y="76"/>
                  </a:lnTo>
                  <a:lnTo>
                    <a:pt x="267" y="79"/>
                  </a:lnTo>
                  <a:lnTo>
                    <a:pt x="265" y="83"/>
                  </a:lnTo>
                  <a:lnTo>
                    <a:pt x="263" y="86"/>
                  </a:lnTo>
                  <a:lnTo>
                    <a:pt x="261" y="90"/>
                  </a:lnTo>
                  <a:lnTo>
                    <a:pt x="258" y="93"/>
                  </a:lnTo>
                  <a:lnTo>
                    <a:pt x="256" y="96"/>
                  </a:lnTo>
                  <a:lnTo>
                    <a:pt x="253" y="99"/>
                  </a:lnTo>
                  <a:lnTo>
                    <a:pt x="250" y="102"/>
                  </a:lnTo>
                  <a:lnTo>
                    <a:pt x="247" y="105"/>
                  </a:lnTo>
                  <a:lnTo>
                    <a:pt x="244" y="108"/>
                  </a:lnTo>
                  <a:lnTo>
                    <a:pt x="240" y="110"/>
                  </a:lnTo>
                  <a:lnTo>
                    <a:pt x="237" y="113"/>
                  </a:lnTo>
                  <a:lnTo>
                    <a:pt x="236" y="113"/>
                  </a:lnTo>
                  <a:lnTo>
                    <a:pt x="235" y="114"/>
                  </a:lnTo>
                  <a:lnTo>
                    <a:pt x="234" y="114"/>
                  </a:lnTo>
                  <a:lnTo>
                    <a:pt x="233" y="115"/>
                  </a:lnTo>
                  <a:lnTo>
                    <a:pt x="231" y="116"/>
                  </a:lnTo>
                  <a:lnTo>
                    <a:pt x="229" y="117"/>
                  </a:lnTo>
                  <a:lnTo>
                    <a:pt x="227" y="118"/>
                  </a:lnTo>
                  <a:lnTo>
                    <a:pt x="226" y="118"/>
                  </a:lnTo>
                  <a:lnTo>
                    <a:pt x="225" y="119"/>
                  </a:lnTo>
                  <a:lnTo>
                    <a:pt x="224" y="119"/>
                  </a:lnTo>
                  <a:lnTo>
                    <a:pt x="224" y="120"/>
                  </a:lnTo>
                  <a:lnTo>
                    <a:pt x="223" y="120"/>
                  </a:lnTo>
                  <a:lnTo>
                    <a:pt x="223" y="121"/>
                  </a:lnTo>
                  <a:lnTo>
                    <a:pt x="224" y="121"/>
                  </a:lnTo>
                  <a:lnTo>
                    <a:pt x="225" y="121"/>
                  </a:lnTo>
                  <a:lnTo>
                    <a:pt x="226" y="121"/>
                  </a:lnTo>
                  <a:lnTo>
                    <a:pt x="226" y="120"/>
                  </a:lnTo>
                  <a:lnTo>
                    <a:pt x="228" y="120"/>
                  </a:lnTo>
                  <a:lnTo>
                    <a:pt x="230" y="120"/>
                  </a:lnTo>
                  <a:lnTo>
                    <a:pt x="232" y="120"/>
                  </a:lnTo>
                  <a:lnTo>
                    <a:pt x="233" y="120"/>
                  </a:lnTo>
                  <a:lnTo>
                    <a:pt x="235" y="120"/>
                  </a:lnTo>
                  <a:lnTo>
                    <a:pt x="236" y="120"/>
                  </a:lnTo>
                  <a:lnTo>
                    <a:pt x="237" y="121"/>
                  </a:lnTo>
                  <a:lnTo>
                    <a:pt x="238" y="121"/>
                  </a:lnTo>
                  <a:lnTo>
                    <a:pt x="239" y="121"/>
                  </a:lnTo>
                  <a:lnTo>
                    <a:pt x="240" y="122"/>
                  </a:lnTo>
                  <a:lnTo>
                    <a:pt x="241" y="123"/>
                  </a:lnTo>
                  <a:lnTo>
                    <a:pt x="242" y="124"/>
                  </a:lnTo>
                  <a:lnTo>
                    <a:pt x="243" y="125"/>
                  </a:lnTo>
                  <a:lnTo>
                    <a:pt x="243" y="126"/>
                  </a:lnTo>
                  <a:lnTo>
                    <a:pt x="244" y="128"/>
                  </a:lnTo>
                  <a:lnTo>
                    <a:pt x="244" y="129"/>
                  </a:lnTo>
                  <a:lnTo>
                    <a:pt x="244" y="131"/>
                  </a:lnTo>
                  <a:lnTo>
                    <a:pt x="245" y="132"/>
                  </a:lnTo>
                  <a:lnTo>
                    <a:pt x="244" y="134"/>
                  </a:lnTo>
                  <a:lnTo>
                    <a:pt x="243" y="136"/>
                  </a:lnTo>
                  <a:lnTo>
                    <a:pt x="243" y="137"/>
                  </a:lnTo>
                  <a:lnTo>
                    <a:pt x="242" y="138"/>
                  </a:lnTo>
                  <a:lnTo>
                    <a:pt x="241" y="139"/>
                  </a:lnTo>
                  <a:lnTo>
                    <a:pt x="240" y="140"/>
                  </a:lnTo>
                  <a:lnTo>
                    <a:pt x="239" y="141"/>
                  </a:lnTo>
                  <a:lnTo>
                    <a:pt x="238" y="142"/>
                  </a:lnTo>
                  <a:lnTo>
                    <a:pt x="237" y="143"/>
                  </a:lnTo>
                  <a:lnTo>
                    <a:pt x="236" y="143"/>
                  </a:lnTo>
                  <a:lnTo>
                    <a:pt x="235" y="144"/>
                  </a:lnTo>
                  <a:lnTo>
                    <a:pt x="234" y="144"/>
                  </a:lnTo>
                  <a:lnTo>
                    <a:pt x="232" y="145"/>
                  </a:lnTo>
                  <a:lnTo>
                    <a:pt x="231" y="145"/>
                  </a:lnTo>
                  <a:lnTo>
                    <a:pt x="229" y="145"/>
                  </a:lnTo>
                  <a:lnTo>
                    <a:pt x="226" y="146"/>
                  </a:lnTo>
                  <a:lnTo>
                    <a:pt x="224" y="146"/>
                  </a:lnTo>
                  <a:lnTo>
                    <a:pt x="222" y="146"/>
                  </a:lnTo>
                  <a:lnTo>
                    <a:pt x="221" y="146"/>
                  </a:lnTo>
                  <a:lnTo>
                    <a:pt x="220" y="146"/>
                  </a:lnTo>
                  <a:lnTo>
                    <a:pt x="219" y="146"/>
                  </a:lnTo>
                  <a:lnTo>
                    <a:pt x="218" y="146"/>
                  </a:lnTo>
                  <a:lnTo>
                    <a:pt x="217" y="147"/>
                  </a:lnTo>
                  <a:lnTo>
                    <a:pt x="216" y="147"/>
                  </a:lnTo>
                  <a:lnTo>
                    <a:pt x="215" y="148"/>
                  </a:lnTo>
                  <a:lnTo>
                    <a:pt x="219" y="149"/>
                  </a:lnTo>
                  <a:lnTo>
                    <a:pt x="223" y="150"/>
                  </a:lnTo>
                  <a:lnTo>
                    <a:pt x="226" y="151"/>
                  </a:lnTo>
                  <a:lnTo>
                    <a:pt x="230" y="152"/>
                  </a:lnTo>
                  <a:lnTo>
                    <a:pt x="233" y="153"/>
                  </a:lnTo>
                  <a:lnTo>
                    <a:pt x="236" y="154"/>
                  </a:lnTo>
                  <a:lnTo>
                    <a:pt x="239" y="155"/>
                  </a:lnTo>
                  <a:lnTo>
                    <a:pt x="242" y="157"/>
                  </a:lnTo>
                  <a:lnTo>
                    <a:pt x="243" y="158"/>
                  </a:lnTo>
                  <a:lnTo>
                    <a:pt x="245" y="159"/>
                  </a:lnTo>
                  <a:lnTo>
                    <a:pt x="246" y="160"/>
                  </a:lnTo>
                  <a:lnTo>
                    <a:pt x="248" y="161"/>
                  </a:lnTo>
                  <a:lnTo>
                    <a:pt x="249" y="162"/>
                  </a:lnTo>
                  <a:lnTo>
                    <a:pt x="250" y="163"/>
                  </a:lnTo>
                  <a:lnTo>
                    <a:pt x="251" y="164"/>
                  </a:lnTo>
                  <a:lnTo>
                    <a:pt x="252" y="165"/>
                  </a:lnTo>
                  <a:lnTo>
                    <a:pt x="254" y="167"/>
                  </a:lnTo>
                  <a:lnTo>
                    <a:pt x="255" y="168"/>
                  </a:lnTo>
                  <a:lnTo>
                    <a:pt x="256" y="170"/>
                  </a:lnTo>
                  <a:lnTo>
                    <a:pt x="257" y="171"/>
                  </a:lnTo>
                  <a:lnTo>
                    <a:pt x="258" y="173"/>
                  </a:lnTo>
                  <a:lnTo>
                    <a:pt x="259" y="175"/>
                  </a:lnTo>
                  <a:lnTo>
                    <a:pt x="259" y="176"/>
                  </a:lnTo>
                  <a:lnTo>
                    <a:pt x="260" y="178"/>
                  </a:lnTo>
                  <a:lnTo>
                    <a:pt x="261" y="179"/>
                  </a:lnTo>
                  <a:lnTo>
                    <a:pt x="262" y="180"/>
                  </a:lnTo>
                  <a:lnTo>
                    <a:pt x="263" y="180"/>
                  </a:lnTo>
                  <a:lnTo>
                    <a:pt x="264" y="180"/>
                  </a:lnTo>
                  <a:lnTo>
                    <a:pt x="265" y="179"/>
                  </a:lnTo>
                  <a:lnTo>
                    <a:pt x="266" y="178"/>
                  </a:lnTo>
                  <a:lnTo>
                    <a:pt x="267" y="177"/>
                  </a:lnTo>
                  <a:lnTo>
                    <a:pt x="268" y="176"/>
                  </a:lnTo>
                  <a:lnTo>
                    <a:pt x="269" y="175"/>
                  </a:lnTo>
                  <a:lnTo>
                    <a:pt x="270" y="173"/>
                  </a:lnTo>
                  <a:lnTo>
                    <a:pt x="270" y="171"/>
                  </a:lnTo>
                  <a:lnTo>
                    <a:pt x="271" y="170"/>
                  </a:lnTo>
                  <a:lnTo>
                    <a:pt x="272" y="168"/>
                  </a:lnTo>
                  <a:lnTo>
                    <a:pt x="273" y="167"/>
                  </a:lnTo>
                  <a:lnTo>
                    <a:pt x="273" y="166"/>
                  </a:lnTo>
                  <a:lnTo>
                    <a:pt x="273" y="165"/>
                  </a:lnTo>
                  <a:lnTo>
                    <a:pt x="274" y="165"/>
                  </a:lnTo>
                  <a:lnTo>
                    <a:pt x="274" y="164"/>
                  </a:lnTo>
                  <a:lnTo>
                    <a:pt x="275" y="164"/>
                  </a:lnTo>
                  <a:lnTo>
                    <a:pt x="276" y="164"/>
                  </a:lnTo>
                  <a:lnTo>
                    <a:pt x="275" y="166"/>
                  </a:lnTo>
                  <a:lnTo>
                    <a:pt x="275" y="168"/>
                  </a:lnTo>
                  <a:lnTo>
                    <a:pt x="275" y="169"/>
                  </a:lnTo>
                  <a:lnTo>
                    <a:pt x="275" y="171"/>
                  </a:lnTo>
                  <a:lnTo>
                    <a:pt x="274" y="173"/>
                  </a:lnTo>
                  <a:lnTo>
                    <a:pt x="274" y="175"/>
                  </a:lnTo>
                  <a:lnTo>
                    <a:pt x="273" y="178"/>
                  </a:lnTo>
                  <a:lnTo>
                    <a:pt x="272" y="180"/>
                  </a:lnTo>
                  <a:lnTo>
                    <a:pt x="271" y="182"/>
                  </a:lnTo>
                  <a:lnTo>
                    <a:pt x="270" y="184"/>
                  </a:lnTo>
                  <a:lnTo>
                    <a:pt x="270" y="185"/>
                  </a:lnTo>
                  <a:lnTo>
                    <a:pt x="268" y="187"/>
                  </a:lnTo>
                  <a:lnTo>
                    <a:pt x="267" y="189"/>
                  </a:lnTo>
                  <a:lnTo>
                    <a:pt x="266" y="190"/>
                  </a:lnTo>
                  <a:lnTo>
                    <a:pt x="265" y="191"/>
                  </a:lnTo>
                  <a:lnTo>
                    <a:pt x="263" y="193"/>
                  </a:lnTo>
                  <a:lnTo>
                    <a:pt x="263" y="194"/>
                  </a:lnTo>
                  <a:lnTo>
                    <a:pt x="263" y="196"/>
                  </a:lnTo>
                  <a:lnTo>
                    <a:pt x="263" y="199"/>
                  </a:lnTo>
                  <a:lnTo>
                    <a:pt x="263" y="201"/>
                  </a:lnTo>
                  <a:lnTo>
                    <a:pt x="263" y="203"/>
                  </a:lnTo>
                  <a:lnTo>
                    <a:pt x="263" y="205"/>
                  </a:lnTo>
                  <a:lnTo>
                    <a:pt x="262" y="208"/>
                  </a:lnTo>
                  <a:lnTo>
                    <a:pt x="262" y="210"/>
                  </a:lnTo>
                  <a:lnTo>
                    <a:pt x="262" y="213"/>
                  </a:lnTo>
                  <a:lnTo>
                    <a:pt x="261" y="215"/>
                  </a:lnTo>
                  <a:lnTo>
                    <a:pt x="260" y="217"/>
                  </a:lnTo>
                  <a:lnTo>
                    <a:pt x="260" y="220"/>
                  </a:lnTo>
                  <a:lnTo>
                    <a:pt x="259" y="222"/>
                  </a:lnTo>
                  <a:lnTo>
                    <a:pt x="258" y="224"/>
                  </a:lnTo>
                  <a:lnTo>
                    <a:pt x="257" y="224"/>
                  </a:lnTo>
                  <a:lnTo>
                    <a:pt x="256" y="225"/>
                  </a:lnTo>
                  <a:lnTo>
                    <a:pt x="256" y="226"/>
                  </a:lnTo>
                  <a:lnTo>
                    <a:pt x="255" y="227"/>
                  </a:lnTo>
                  <a:lnTo>
                    <a:pt x="255" y="228"/>
                  </a:lnTo>
                  <a:lnTo>
                    <a:pt x="254" y="228"/>
                  </a:lnTo>
                  <a:lnTo>
                    <a:pt x="254" y="229"/>
                  </a:lnTo>
                  <a:lnTo>
                    <a:pt x="255" y="229"/>
                  </a:lnTo>
                  <a:lnTo>
                    <a:pt x="256" y="228"/>
                  </a:lnTo>
                  <a:lnTo>
                    <a:pt x="257" y="228"/>
                  </a:lnTo>
                  <a:lnTo>
                    <a:pt x="258" y="228"/>
                  </a:lnTo>
                  <a:lnTo>
                    <a:pt x="259" y="229"/>
                  </a:lnTo>
                  <a:lnTo>
                    <a:pt x="260" y="230"/>
                  </a:lnTo>
                  <a:lnTo>
                    <a:pt x="261" y="231"/>
                  </a:lnTo>
                  <a:lnTo>
                    <a:pt x="262" y="232"/>
                  </a:lnTo>
                  <a:lnTo>
                    <a:pt x="262" y="234"/>
                  </a:lnTo>
                  <a:lnTo>
                    <a:pt x="263" y="236"/>
                  </a:lnTo>
                  <a:lnTo>
                    <a:pt x="264" y="237"/>
                  </a:lnTo>
                  <a:lnTo>
                    <a:pt x="265" y="239"/>
                  </a:lnTo>
                  <a:lnTo>
                    <a:pt x="265" y="241"/>
                  </a:lnTo>
                  <a:lnTo>
                    <a:pt x="265" y="242"/>
                  </a:lnTo>
                  <a:lnTo>
                    <a:pt x="266" y="243"/>
                  </a:lnTo>
                  <a:lnTo>
                    <a:pt x="266" y="244"/>
                  </a:lnTo>
                  <a:lnTo>
                    <a:pt x="266" y="245"/>
                  </a:lnTo>
                  <a:lnTo>
                    <a:pt x="268" y="247"/>
                  </a:lnTo>
                  <a:lnTo>
                    <a:pt x="270" y="249"/>
                  </a:lnTo>
                  <a:lnTo>
                    <a:pt x="272" y="250"/>
                  </a:lnTo>
                  <a:lnTo>
                    <a:pt x="274" y="252"/>
                  </a:lnTo>
                  <a:lnTo>
                    <a:pt x="275" y="254"/>
                  </a:lnTo>
                  <a:lnTo>
                    <a:pt x="277" y="255"/>
                  </a:lnTo>
                  <a:lnTo>
                    <a:pt x="280" y="259"/>
                  </a:lnTo>
                  <a:lnTo>
                    <a:pt x="282" y="260"/>
                  </a:lnTo>
                  <a:lnTo>
                    <a:pt x="283" y="262"/>
                  </a:lnTo>
                  <a:lnTo>
                    <a:pt x="285" y="264"/>
                  </a:lnTo>
                  <a:lnTo>
                    <a:pt x="286" y="266"/>
                  </a:lnTo>
                  <a:lnTo>
                    <a:pt x="288" y="268"/>
                  </a:lnTo>
                  <a:lnTo>
                    <a:pt x="289" y="270"/>
                  </a:lnTo>
                  <a:lnTo>
                    <a:pt x="290" y="272"/>
                  </a:lnTo>
                  <a:lnTo>
                    <a:pt x="290" y="273"/>
                  </a:lnTo>
                  <a:lnTo>
                    <a:pt x="291" y="274"/>
                  </a:lnTo>
                  <a:lnTo>
                    <a:pt x="292" y="276"/>
                  </a:lnTo>
                  <a:lnTo>
                    <a:pt x="292" y="277"/>
                  </a:lnTo>
                  <a:lnTo>
                    <a:pt x="293" y="279"/>
                  </a:lnTo>
                  <a:lnTo>
                    <a:pt x="293" y="281"/>
                  </a:lnTo>
                  <a:lnTo>
                    <a:pt x="294" y="283"/>
                  </a:lnTo>
                  <a:lnTo>
                    <a:pt x="294" y="284"/>
                  </a:lnTo>
                  <a:lnTo>
                    <a:pt x="294" y="287"/>
                  </a:lnTo>
                  <a:lnTo>
                    <a:pt x="295" y="289"/>
                  </a:lnTo>
                  <a:lnTo>
                    <a:pt x="295" y="291"/>
                  </a:lnTo>
                  <a:lnTo>
                    <a:pt x="295" y="293"/>
                  </a:lnTo>
                  <a:lnTo>
                    <a:pt x="295" y="295"/>
                  </a:lnTo>
                  <a:lnTo>
                    <a:pt x="295" y="297"/>
                  </a:lnTo>
                  <a:lnTo>
                    <a:pt x="295" y="299"/>
                  </a:lnTo>
                  <a:lnTo>
                    <a:pt x="294" y="301"/>
                  </a:lnTo>
                  <a:lnTo>
                    <a:pt x="294" y="302"/>
                  </a:lnTo>
                  <a:lnTo>
                    <a:pt x="293" y="304"/>
                  </a:lnTo>
                  <a:lnTo>
                    <a:pt x="292" y="305"/>
                  </a:lnTo>
                  <a:lnTo>
                    <a:pt x="291" y="307"/>
                  </a:lnTo>
                  <a:lnTo>
                    <a:pt x="290" y="308"/>
                  </a:lnTo>
                  <a:lnTo>
                    <a:pt x="288" y="309"/>
                  </a:lnTo>
                  <a:lnTo>
                    <a:pt x="287" y="309"/>
                  </a:lnTo>
                  <a:lnTo>
                    <a:pt x="286" y="310"/>
                  </a:lnTo>
                  <a:lnTo>
                    <a:pt x="284" y="310"/>
                  </a:lnTo>
                  <a:lnTo>
                    <a:pt x="283" y="311"/>
                  </a:lnTo>
                  <a:lnTo>
                    <a:pt x="281" y="311"/>
                  </a:lnTo>
                  <a:lnTo>
                    <a:pt x="280" y="311"/>
                  </a:lnTo>
                  <a:lnTo>
                    <a:pt x="278" y="311"/>
                  </a:lnTo>
                  <a:lnTo>
                    <a:pt x="277" y="311"/>
                  </a:lnTo>
                  <a:lnTo>
                    <a:pt x="275" y="310"/>
                  </a:lnTo>
                  <a:lnTo>
                    <a:pt x="274" y="310"/>
                  </a:lnTo>
                  <a:lnTo>
                    <a:pt x="272" y="309"/>
                  </a:lnTo>
                  <a:lnTo>
                    <a:pt x="271" y="309"/>
                  </a:lnTo>
                  <a:lnTo>
                    <a:pt x="269" y="308"/>
                  </a:lnTo>
                  <a:lnTo>
                    <a:pt x="268" y="307"/>
                  </a:lnTo>
                  <a:lnTo>
                    <a:pt x="266" y="306"/>
                  </a:lnTo>
                  <a:lnTo>
                    <a:pt x="265" y="306"/>
                  </a:lnTo>
                  <a:lnTo>
                    <a:pt x="264" y="305"/>
                  </a:lnTo>
                  <a:lnTo>
                    <a:pt x="262" y="304"/>
                  </a:lnTo>
                  <a:lnTo>
                    <a:pt x="261" y="303"/>
                  </a:lnTo>
                  <a:lnTo>
                    <a:pt x="260" y="301"/>
                  </a:lnTo>
                  <a:lnTo>
                    <a:pt x="259" y="300"/>
                  </a:lnTo>
                  <a:lnTo>
                    <a:pt x="258" y="299"/>
                  </a:lnTo>
                  <a:lnTo>
                    <a:pt x="256" y="298"/>
                  </a:lnTo>
                  <a:lnTo>
                    <a:pt x="255" y="297"/>
                  </a:lnTo>
                  <a:lnTo>
                    <a:pt x="254" y="296"/>
                  </a:lnTo>
                  <a:lnTo>
                    <a:pt x="254" y="294"/>
                  </a:lnTo>
                  <a:lnTo>
                    <a:pt x="253" y="293"/>
                  </a:lnTo>
                  <a:lnTo>
                    <a:pt x="252" y="292"/>
                  </a:lnTo>
                  <a:lnTo>
                    <a:pt x="251" y="291"/>
                  </a:lnTo>
                  <a:lnTo>
                    <a:pt x="251" y="293"/>
                  </a:lnTo>
                  <a:lnTo>
                    <a:pt x="251" y="295"/>
                  </a:lnTo>
                  <a:lnTo>
                    <a:pt x="251" y="297"/>
                  </a:lnTo>
                  <a:lnTo>
                    <a:pt x="252" y="299"/>
                  </a:lnTo>
                  <a:lnTo>
                    <a:pt x="252" y="302"/>
                  </a:lnTo>
                  <a:lnTo>
                    <a:pt x="252" y="304"/>
                  </a:lnTo>
                  <a:lnTo>
                    <a:pt x="252" y="306"/>
                  </a:lnTo>
                  <a:lnTo>
                    <a:pt x="251" y="309"/>
                  </a:lnTo>
                  <a:lnTo>
                    <a:pt x="251" y="311"/>
                  </a:lnTo>
                  <a:lnTo>
                    <a:pt x="251" y="312"/>
                  </a:lnTo>
                  <a:lnTo>
                    <a:pt x="250" y="313"/>
                  </a:lnTo>
                  <a:lnTo>
                    <a:pt x="250" y="314"/>
                  </a:lnTo>
                  <a:lnTo>
                    <a:pt x="249" y="315"/>
                  </a:lnTo>
                  <a:lnTo>
                    <a:pt x="249" y="316"/>
                  </a:lnTo>
                  <a:lnTo>
                    <a:pt x="248" y="317"/>
                  </a:lnTo>
                  <a:lnTo>
                    <a:pt x="247" y="318"/>
                  </a:lnTo>
                  <a:lnTo>
                    <a:pt x="246" y="319"/>
                  </a:lnTo>
                  <a:lnTo>
                    <a:pt x="245" y="319"/>
                  </a:lnTo>
                  <a:lnTo>
                    <a:pt x="244" y="320"/>
                  </a:lnTo>
                  <a:lnTo>
                    <a:pt x="243" y="320"/>
                  </a:lnTo>
                  <a:lnTo>
                    <a:pt x="242" y="321"/>
                  </a:lnTo>
                  <a:lnTo>
                    <a:pt x="241" y="321"/>
                  </a:lnTo>
                  <a:close/>
                  <a:moveTo>
                    <a:pt x="249" y="284"/>
                  </a:moveTo>
                  <a:lnTo>
                    <a:pt x="250" y="284"/>
                  </a:lnTo>
                  <a:lnTo>
                    <a:pt x="250" y="283"/>
                  </a:lnTo>
                  <a:lnTo>
                    <a:pt x="251" y="282"/>
                  </a:lnTo>
                  <a:lnTo>
                    <a:pt x="251" y="281"/>
                  </a:lnTo>
                  <a:lnTo>
                    <a:pt x="251" y="280"/>
                  </a:lnTo>
                  <a:lnTo>
                    <a:pt x="251" y="279"/>
                  </a:lnTo>
                  <a:lnTo>
                    <a:pt x="250" y="279"/>
                  </a:lnTo>
                  <a:lnTo>
                    <a:pt x="250" y="278"/>
                  </a:lnTo>
                  <a:lnTo>
                    <a:pt x="249" y="276"/>
                  </a:lnTo>
                  <a:lnTo>
                    <a:pt x="248" y="275"/>
                  </a:lnTo>
                  <a:lnTo>
                    <a:pt x="247" y="274"/>
                  </a:lnTo>
                  <a:lnTo>
                    <a:pt x="246" y="273"/>
                  </a:lnTo>
                  <a:lnTo>
                    <a:pt x="246" y="274"/>
                  </a:lnTo>
                  <a:lnTo>
                    <a:pt x="246" y="275"/>
                  </a:lnTo>
                  <a:lnTo>
                    <a:pt x="246" y="276"/>
                  </a:lnTo>
                  <a:lnTo>
                    <a:pt x="246" y="277"/>
                  </a:lnTo>
                  <a:lnTo>
                    <a:pt x="246" y="278"/>
                  </a:lnTo>
                  <a:lnTo>
                    <a:pt x="247" y="280"/>
                  </a:lnTo>
                  <a:lnTo>
                    <a:pt x="248" y="281"/>
                  </a:lnTo>
                  <a:lnTo>
                    <a:pt x="248" y="282"/>
                  </a:lnTo>
                  <a:lnTo>
                    <a:pt x="249" y="283"/>
                  </a:lnTo>
                  <a:lnTo>
                    <a:pt x="249" y="284"/>
                  </a:lnTo>
                  <a:close/>
                  <a:moveTo>
                    <a:pt x="200" y="266"/>
                  </a:moveTo>
                  <a:lnTo>
                    <a:pt x="202" y="266"/>
                  </a:lnTo>
                  <a:lnTo>
                    <a:pt x="202" y="265"/>
                  </a:lnTo>
                  <a:lnTo>
                    <a:pt x="202" y="264"/>
                  </a:lnTo>
                  <a:lnTo>
                    <a:pt x="202" y="263"/>
                  </a:lnTo>
                  <a:lnTo>
                    <a:pt x="202" y="262"/>
                  </a:lnTo>
                  <a:lnTo>
                    <a:pt x="202" y="261"/>
                  </a:lnTo>
                  <a:lnTo>
                    <a:pt x="202" y="260"/>
                  </a:lnTo>
                  <a:lnTo>
                    <a:pt x="203" y="259"/>
                  </a:lnTo>
                  <a:lnTo>
                    <a:pt x="202" y="259"/>
                  </a:lnTo>
                  <a:lnTo>
                    <a:pt x="201" y="260"/>
                  </a:lnTo>
                  <a:lnTo>
                    <a:pt x="200" y="260"/>
                  </a:lnTo>
                  <a:lnTo>
                    <a:pt x="199" y="260"/>
                  </a:lnTo>
                  <a:lnTo>
                    <a:pt x="198" y="260"/>
                  </a:lnTo>
                  <a:lnTo>
                    <a:pt x="195" y="260"/>
                  </a:lnTo>
                  <a:lnTo>
                    <a:pt x="195" y="261"/>
                  </a:lnTo>
                  <a:lnTo>
                    <a:pt x="195" y="262"/>
                  </a:lnTo>
                  <a:lnTo>
                    <a:pt x="196" y="263"/>
                  </a:lnTo>
                  <a:lnTo>
                    <a:pt x="196" y="264"/>
                  </a:lnTo>
                  <a:lnTo>
                    <a:pt x="197" y="265"/>
                  </a:lnTo>
                  <a:lnTo>
                    <a:pt x="198" y="265"/>
                  </a:lnTo>
                  <a:lnTo>
                    <a:pt x="198" y="266"/>
                  </a:lnTo>
                  <a:lnTo>
                    <a:pt x="199" y="266"/>
                  </a:lnTo>
                  <a:lnTo>
                    <a:pt x="200" y="266"/>
                  </a:lnTo>
                  <a:close/>
                  <a:moveTo>
                    <a:pt x="229" y="255"/>
                  </a:moveTo>
                  <a:lnTo>
                    <a:pt x="229" y="256"/>
                  </a:lnTo>
                  <a:lnTo>
                    <a:pt x="229" y="255"/>
                  </a:lnTo>
                  <a:lnTo>
                    <a:pt x="230" y="253"/>
                  </a:lnTo>
                  <a:lnTo>
                    <a:pt x="230" y="252"/>
                  </a:lnTo>
                  <a:lnTo>
                    <a:pt x="230" y="251"/>
                  </a:lnTo>
                  <a:lnTo>
                    <a:pt x="229" y="252"/>
                  </a:lnTo>
                  <a:lnTo>
                    <a:pt x="227" y="253"/>
                  </a:lnTo>
                  <a:lnTo>
                    <a:pt x="228" y="253"/>
                  </a:lnTo>
                  <a:lnTo>
                    <a:pt x="228" y="254"/>
                  </a:lnTo>
                  <a:lnTo>
                    <a:pt x="228" y="255"/>
                  </a:lnTo>
                  <a:lnTo>
                    <a:pt x="229" y="255"/>
                  </a:lnTo>
                  <a:close/>
                </a:path>
              </a:pathLst>
            </a:custGeom>
            <a:solidFill>
              <a:srgbClr val="23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1" name="Freeform 253"/>
            <p:cNvSpPr>
              <a:spLocks/>
            </p:cNvSpPr>
            <p:nvPr/>
          </p:nvSpPr>
          <p:spPr bwMode="auto">
            <a:xfrm>
              <a:off x="5075" y="1237"/>
              <a:ext cx="80" cy="69"/>
            </a:xfrm>
            <a:custGeom>
              <a:avLst/>
              <a:gdLst>
                <a:gd name="T0" fmla="*/ 2147483647 w 17"/>
                <a:gd name="T1" fmla="*/ 2147483647 h 15"/>
                <a:gd name="T2" fmla="*/ 2147483647 w 17"/>
                <a:gd name="T3" fmla="*/ 2147483647 h 15"/>
                <a:gd name="T4" fmla="*/ 2147483647 w 17"/>
                <a:gd name="T5" fmla="*/ 2147483647 h 15"/>
                <a:gd name="T6" fmla="*/ 2147483647 w 17"/>
                <a:gd name="T7" fmla="*/ 2147483647 h 15"/>
                <a:gd name="T8" fmla="*/ 2147483647 w 17"/>
                <a:gd name="T9" fmla="*/ 2147483647 h 15"/>
                <a:gd name="T10" fmla="*/ 2147483647 w 17"/>
                <a:gd name="T11" fmla="*/ 2147483647 h 15"/>
                <a:gd name="T12" fmla="*/ 2147483647 w 17"/>
                <a:gd name="T13" fmla="*/ 2147483647 h 15"/>
                <a:gd name="T14" fmla="*/ 2147483647 w 17"/>
                <a:gd name="T15" fmla="*/ 2147483647 h 15"/>
                <a:gd name="T16" fmla="*/ 2147483647 w 17"/>
                <a:gd name="T17" fmla="*/ 2147483647 h 15"/>
                <a:gd name="T18" fmla="*/ 2147483647 w 17"/>
                <a:gd name="T19" fmla="*/ 2147483647 h 15"/>
                <a:gd name="T20" fmla="*/ 2147483647 w 17"/>
                <a:gd name="T21" fmla="*/ 2147483647 h 15"/>
                <a:gd name="T22" fmla="*/ 2147483647 w 17"/>
                <a:gd name="T23" fmla="*/ 2147483647 h 15"/>
                <a:gd name="T24" fmla="*/ 2147483647 w 17"/>
                <a:gd name="T25" fmla="*/ 2147483647 h 15"/>
                <a:gd name="T26" fmla="*/ 2147483647 w 17"/>
                <a:gd name="T27" fmla="*/ 2147483647 h 15"/>
                <a:gd name="T28" fmla="*/ 2147483647 w 17"/>
                <a:gd name="T29" fmla="*/ 0 h 15"/>
                <a:gd name="T30" fmla="*/ 2147483647 w 17"/>
                <a:gd name="T31" fmla="*/ 0 h 15"/>
                <a:gd name="T32" fmla="*/ 2147483647 w 17"/>
                <a:gd name="T33" fmla="*/ 0 h 15"/>
                <a:gd name="T34" fmla="*/ 2147483647 w 17"/>
                <a:gd name="T35" fmla="*/ 2147483647 h 15"/>
                <a:gd name="T36" fmla="*/ 2147483647 w 17"/>
                <a:gd name="T37" fmla="*/ 2147483647 h 15"/>
                <a:gd name="T38" fmla="*/ 0 w 17"/>
                <a:gd name="T39" fmla="*/ 2147483647 h 15"/>
                <a:gd name="T40" fmla="*/ 2147483647 w 17"/>
                <a:gd name="T41" fmla="*/ 2147483647 h 15"/>
                <a:gd name="T42" fmla="*/ 2147483647 w 17"/>
                <a:gd name="T43" fmla="*/ 2147483647 h 15"/>
                <a:gd name="T44" fmla="*/ 2147483647 w 17"/>
                <a:gd name="T45" fmla="*/ 2147483647 h 15"/>
                <a:gd name="T46" fmla="*/ 2147483647 w 17"/>
                <a:gd name="T47" fmla="*/ 2147483647 h 15"/>
                <a:gd name="T48" fmla="*/ 2147483647 w 17"/>
                <a:gd name="T49" fmla="*/ 2147483647 h 15"/>
                <a:gd name="T50" fmla="*/ 2147483647 w 17"/>
                <a:gd name="T51" fmla="*/ 2147483647 h 15"/>
                <a:gd name="T52" fmla="*/ 2147483647 w 17"/>
                <a:gd name="T53" fmla="*/ 2147483647 h 15"/>
                <a:gd name="T54" fmla="*/ 2147483647 w 17"/>
                <a:gd name="T55" fmla="*/ 2147483647 h 15"/>
                <a:gd name="T56" fmla="*/ 2147483647 w 17"/>
                <a:gd name="T57" fmla="*/ 2147483647 h 15"/>
                <a:gd name="T58" fmla="*/ 2147483647 w 17"/>
                <a:gd name="T59" fmla="*/ 2147483647 h 15"/>
                <a:gd name="T60" fmla="*/ 2147483647 w 17"/>
                <a:gd name="T61" fmla="*/ 2147483647 h 15"/>
                <a:gd name="T62" fmla="*/ 2147483647 w 17"/>
                <a:gd name="T63" fmla="*/ 2147483647 h 15"/>
                <a:gd name="T64" fmla="*/ 2147483647 w 17"/>
                <a:gd name="T65" fmla="*/ 2147483647 h 15"/>
                <a:gd name="T66" fmla="*/ 2147483647 w 17"/>
                <a:gd name="T67" fmla="*/ 2147483647 h 15"/>
                <a:gd name="T68" fmla="*/ 2147483647 w 17"/>
                <a:gd name="T69" fmla="*/ 2147483647 h 15"/>
                <a:gd name="T70" fmla="*/ 2147483647 w 17"/>
                <a:gd name="T71" fmla="*/ 2147483647 h 15"/>
                <a:gd name="T72" fmla="*/ 2147483647 w 17"/>
                <a:gd name="T73" fmla="*/ 2147483647 h 15"/>
                <a:gd name="T74" fmla="*/ 2147483647 w 17"/>
                <a:gd name="T75" fmla="*/ 2147483647 h 15"/>
                <a:gd name="T76" fmla="*/ 2147483647 w 17"/>
                <a:gd name="T77" fmla="*/ 2147483647 h 15"/>
                <a:gd name="T78" fmla="*/ 2147483647 w 17"/>
                <a:gd name="T79" fmla="*/ 2147483647 h 15"/>
                <a:gd name="T80" fmla="*/ 2147483647 w 17"/>
                <a:gd name="T81" fmla="*/ 2147483647 h 15"/>
                <a:gd name="T82" fmla="*/ 2147483647 w 17"/>
                <a:gd name="T83" fmla="*/ 2147483647 h 15"/>
                <a:gd name="T84" fmla="*/ 2147483647 w 17"/>
                <a:gd name="T85" fmla="*/ 2147483647 h 15"/>
                <a:gd name="T86" fmla="*/ 2147483647 w 17"/>
                <a:gd name="T87" fmla="*/ 2147483647 h 15"/>
                <a:gd name="T88" fmla="*/ 2147483647 w 17"/>
                <a:gd name="T89" fmla="*/ 2147483647 h 15"/>
                <a:gd name="T90" fmla="*/ 2147483647 w 17"/>
                <a:gd name="T91" fmla="*/ 2147483647 h 15"/>
                <a:gd name="T92" fmla="*/ 2147483647 w 17"/>
                <a:gd name="T93" fmla="*/ 2147483647 h 15"/>
                <a:gd name="T94" fmla="*/ 2147483647 w 17"/>
                <a:gd name="T95" fmla="*/ 2147483647 h 15"/>
                <a:gd name="T96" fmla="*/ 2147483647 w 17"/>
                <a:gd name="T97" fmla="*/ 2147483647 h 15"/>
                <a:gd name="T98" fmla="*/ 2147483647 w 17"/>
                <a:gd name="T99" fmla="*/ 2147483647 h 15"/>
                <a:gd name="T100" fmla="*/ 2147483647 w 17"/>
                <a:gd name="T101" fmla="*/ 2147483647 h 15"/>
                <a:gd name="T102" fmla="*/ 2147483647 w 17"/>
                <a:gd name="T103" fmla="*/ 2147483647 h 1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"/>
                <a:gd name="T157" fmla="*/ 0 h 15"/>
                <a:gd name="T158" fmla="*/ 17 w 17"/>
                <a:gd name="T159" fmla="*/ 15 h 1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" h="15">
                  <a:moveTo>
                    <a:pt x="6" y="15"/>
                  </a:moveTo>
                  <a:lnTo>
                    <a:pt x="7" y="15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2" name="Freeform 254"/>
            <p:cNvSpPr>
              <a:spLocks/>
            </p:cNvSpPr>
            <p:nvPr/>
          </p:nvSpPr>
          <p:spPr bwMode="auto">
            <a:xfrm>
              <a:off x="4810" y="2173"/>
              <a:ext cx="693" cy="424"/>
            </a:xfrm>
            <a:custGeom>
              <a:avLst/>
              <a:gdLst>
                <a:gd name="T0" fmla="*/ 2147483647 w 146"/>
                <a:gd name="T1" fmla="*/ 2147483647 h 94"/>
                <a:gd name="T2" fmla="*/ 2147483647 w 146"/>
                <a:gd name="T3" fmla="*/ 2147483647 h 94"/>
                <a:gd name="T4" fmla="*/ 2147483647 w 146"/>
                <a:gd name="T5" fmla="*/ 2147483647 h 94"/>
                <a:gd name="T6" fmla="*/ 2147483647 w 146"/>
                <a:gd name="T7" fmla="*/ 2147483647 h 94"/>
                <a:gd name="T8" fmla="*/ 2147483647 w 146"/>
                <a:gd name="T9" fmla="*/ 2147483647 h 94"/>
                <a:gd name="T10" fmla="*/ 2147483647 w 146"/>
                <a:gd name="T11" fmla="*/ 2147483647 h 94"/>
                <a:gd name="T12" fmla="*/ 2147483647 w 146"/>
                <a:gd name="T13" fmla="*/ 2147483647 h 94"/>
                <a:gd name="T14" fmla="*/ 2147483647 w 146"/>
                <a:gd name="T15" fmla="*/ 2147483647 h 94"/>
                <a:gd name="T16" fmla="*/ 2147483647 w 146"/>
                <a:gd name="T17" fmla="*/ 2147483647 h 94"/>
                <a:gd name="T18" fmla="*/ 2147483647 w 146"/>
                <a:gd name="T19" fmla="*/ 2147483647 h 94"/>
                <a:gd name="T20" fmla="*/ 2147483647 w 146"/>
                <a:gd name="T21" fmla="*/ 2147483647 h 94"/>
                <a:gd name="T22" fmla="*/ 2147483647 w 146"/>
                <a:gd name="T23" fmla="*/ 2147483647 h 94"/>
                <a:gd name="T24" fmla="*/ 2147483647 w 146"/>
                <a:gd name="T25" fmla="*/ 2147483647 h 94"/>
                <a:gd name="T26" fmla="*/ 2147483647 w 146"/>
                <a:gd name="T27" fmla="*/ 2147483647 h 94"/>
                <a:gd name="T28" fmla="*/ 2147483647 w 146"/>
                <a:gd name="T29" fmla="*/ 2147483647 h 94"/>
                <a:gd name="T30" fmla="*/ 2147483647 w 146"/>
                <a:gd name="T31" fmla="*/ 2147483647 h 94"/>
                <a:gd name="T32" fmla="*/ 2147483647 w 146"/>
                <a:gd name="T33" fmla="*/ 2147483647 h 94"/>
                <a:gd name="T34" fmla="*/ 2147483647 w 146"/>
                <a:gd name="T35" fmla="*/ 2147483647 h 94"/>
                <a:gd name="T36" fmla="*/ 2147483647 w 146"/>
                <a:gd name="T37" fmla="*/ 2147483647 h 94"/>
                <a:gd name="T38" fmla="*/ 2147483647 w 146"/>
                <a:gd name="T39" fmla="*/ 2147483647 h 94"/>
                <a:gd name="T40" fmla="*/ 2147483647 w 146"/>
                <a:gd name="T41" fmla="*/ 2147483647 h 94"/>
                <a:gd name="T42" fmla="*/ 2147483647 w 146"/>
                <a:gd name="T43" fmla="*/ 2147483647 h 94"/>
                <a:gd name="T44" fmla="*/ 2147483647 w 146"/>
                <a:gd name="T45" fmla="*/ 2147483647 h 94"/>
                <a:gd name="T46" fmla="*/ 2147483647 w 146"/>
                <a:gd name="T47" fmla="*/ 2147483647 h 94"/>
                <a:gd name="T48" fmla="*/ 2147483647 w 146"/>
                <a:gd name="T49" fmla="*/ 2147483647 h 94"/>
                <a:gd name="T50" fmla="*/ 2147483647 w 146"/>
                <a:gd name="T51" fmla="*/ 2147483647 h 94"/>
                <a:gd name="T52" fmla="*/ 2147483647 w 146"/>
                <a:gd name="T53" fmla="*/ 2147483647 h 94"/>
                <a:gd name="T54" fmla="*/ 2147483647 w 146"/>
                <a:gd name="T55" fmla="*/ 2147483647 h 94"/>
                <a:gd name="T56" fmla="*/ 2147483647 w 146"/>
                <a:gd name="T57" fmla="*/ 2147483647 h 94"/>
                <a:gd name="T58" fmla="*/ 2147483647 w 146"/>
                <a:gd name="T59" fmla="*/ 2147483647 h 94"/>
                <a:gd name="T60" fmla="*/ 2147483647 w 146"/>
                <a:gd name="T61" fmla="*/ 2147483647 h 94"/>
                <a:gd name="T62" fmla="*/ 2147483647 w 146"/>
                <a:gd name="T63" fmla="*/ 2147483647 h 94"/>
                <a:gd name="T64" fmla="*/ 2147483647 w 146"/>
                <a:gd name="T65" fmla="*/ 2147483647 h 94"/>
                <a:gd name="T66" fmla="*/ 2147483647 w 146"/>
                <a:gd name="T67" fmla="*/ 2147483647 h 94"/>
                <a:gd name="T68" fmla="*/ 2147483647 w 146"/>
                <a:gd name="T69" fmla="*/ 2147483647 h 94"/>
                <a:gd name="T70" fmla="*/ 2147483647 w 146"/>
                <a:gd name="T71" fmla="*/ 2147483647 h 94"/>
                <a:gd name="T72" fmla="*/ 2147483647 w 146"/>
                <a:gd name="T73" fmla="*/ 2147483647 h 94"/>
                <a:gd name="T74" fmla="*/ 2147483647 w 146"/>
                <a:gd name="T75" fmla="*/ 2147483647 h 94"/>
                <a:gd name="T76" fmla="*/ 2147483647 w 146"/>
                <a:gd name="T77" fmla="*/ 2147483647 h 94"/>
                <a:gd name="T78" fmla="*/ 2147483647 w 146"/>
                <a:gd name="T79" fmla="*/ 2147483647 h 94"/>
                <a:gd name="T80" fmla="*/ 2147483647 w 146"/>
                <a:gd name="T81" fmla="*/ 2147483647 h 94"/>
                <a:gd name="T82" fmla="*/ 2147483647 w 146"/>
                <a:gd name="T83" fmla="*/ 2147483647 h 94"/>
                <a:gd name="T84" fmla="*/ 2147483647 w 146"/>
                <a:gd name="T85" fmla="*/ 2147483647 h 94"/>
                <a:gd name="T86" fmla="*/ 2147483647 w 146"/>
                <a:gd name="T87" fmla="*/ 2147483647 h 94"/>
                <a:gd name="T88" fmla="*/ 2147483647 w 146"/>
                <a:gd name="T89" fmla="*/ 2147483647 h 94"/>
                <a:gd name="T90" fmla="*/ 2147483647 w 146"/>
                <a:gd name="T91" fmla="*/ 2147483647 h 94"/>
                <a:gd name="T92" fmla="*/ 2147483647 w 146"/>
                <a:gd name="T93" fmla="*/ 2147483647 h 94"/>
                <a:gd name="T94" fmla="*/ 2147483647 w 146"/>
                <a:gd name="T95" fmla="*/ 2147483647 h 94"/>
                <a:gd name="T96" fmla="*/ 2147483647 w 146"/>
                <a:gd name="T97" fmla="*/ 2147483647 h 94"/>
                <a:gd name="T98" fmla="*/ 2147483647 w 146"/>
                <a:gd name="T99" fmla="*/ 2147483647 h 94"/>
                <a:gd name="T100" fmla="*/ 2147483647 w 146"/>
                <a:gd name="T101" fmla="*/ 2147483647 h 94"/>
                <a:gd name="T102" fmla="*/ 2147483647 w 146"/>
                <a:gd name="T103" fmla="*/ 2147483647 h 94"/>
                <a:gd name="T104" fmla="*/ 2147483647 w 146"/>
                <a:gd name="T105" fmla="*/ 2147483647 h 94"/>
                <a:gd name="T106" fmla="*/ 2147483647 w 146"/>
                <a:gd name="T107" fmla="*/ 2147483647 h 94"/>
                <a:gd name="T108" fmla="*/ 2147483647 w 146"/>
                <a:gd name="T109" fmla="*/ 2147483647 h 94"/>
                <a:gd name="T110" fmla="*/ 2147483647 w 146"/>
                <a:gd name="T111" fmla="*/ 2147483647 h 9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6"/>
                <a:gd name="T169" fmla="*/ 0 h 94"/>
                <a:gd name="T170" fmla="*/ 146 w 146"/>
                <a:gd name="T171" fmla="*/ 94 h 9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6" h="94">
                  <a:moveTo>
                    <a:pt x="146" y="94"/>
                  </a:moveTo>
                  <a:lnTo>
                    <a:pt x="146" y="94"/>
                  </a:lnTo>
                  <a:lnTo>
                    <a:pt x="144" y="93"/>
                  </a:lnTo>
                  <a:lnTo>
                    <a:pt x="141" y="93"/>
                  </a:lnTo>
                  <a:lnTo>
                    <a:pt x="139" y="92"/>
                  </a:lnTo>
                  <a:lnTo>
                    <a:pt x="137" y="92"/>
                  </a:lnTo>
                  <a:lnTo>
                    <a:pt x="135" y="91"/>
                  </a:lnTo>
                  <a:lnTo>
                    <a:pt x="133" y="90"/>
                  </a:lnTo>
                  <a:lnTo>
                    <a:pt x="132" y="89"/>
                  </a:lnTo>
                  <a:lnTo>
                    <a:pt x="130" y="88"/>
                  </a:lnTo>
                  <a:lnTo>
                    <a:pt x="128" y="86"/>
                  </a:lnTo>
                  <a:lnTo>
                    <a:pt x="127" y="85"/>
                  </a:lnTo>
                  <a:lnTo>
                    <a:pt x="125" y="83"/>
                  </a:lnTo>
                  <a:lnTo>
                    <a:pt x="124" y="82"/>
                  </a:lnTo>
                  <a:lnTo>
                    <a:pt x="123" y="80"/>
                  </a:lnTo>
                  <a:lnTo>
                    <a:pt x="122" y="78"/>
                  </a:lnTo>
                  <a:lnTo>
                    <a:pt x="120" y="76"/>
                  </a:lnTo>
                  <a:lnTo>
                    <a:pt x="120" y="74"/>
                  </a:lnTo>
                  <a:lnTo>
                    <a:pt x="120" y="75"/>
                  </a:lnTo>
                  <a:lnTo>
                    <a:pt x="120" y="74"/>
                  </a:lnTo>
                  <a:lnTo>
                    <a:pt x="120" y="73"/>
                  </a:lnTo>
                  <a:lnTo>
                    <a:pt x="120" y="72"/>
                  </a:lnTo>
                  <a:lnTo>
                    <a:pt x="121" y="72"/>
                  </a:lnTo>
                  <a:lnTo>
                    <a:pt x="122" y="72"/>
                  </a:lnTo>
                  <a:lnTo>
                    <a:pt x="122" y="70"/>
                  </a:lnTo>
                  <a:lnTo>
                    <a:pt x="122" y="68"/>
                  </a:lnTo>
                  <a:lnTo>
                    <a:pt x="122" y="67"/>
                  </a:lnTo>
                  <a:lnTo>
                    <a:pt x="121" y="65"/>
                  </a:lnTo>
                  <a:lnTo>
                    <a:pt x="121" y="64"/>
                  </a:lnTo>
                  <a:lnTo>
                    <a:pt x="121" y="62"/>
                  </a:lnTo>
                  <a:lnTo>
                    <a:pt x="121" y="60"/>
                  </a:lnTo>
                  <a:lnTo>
                    <a:pt x="121" y="58"/>
                  </a:lnTo>
                  <a:lnTo>
                    <a:pt x="120" y="57"/>
                  </a:lnTo>
                  <a:lnTo>
                    <a:pt x="119" y="56"/>
                  </a:lnTo>
                  <a:lnTo>
                    <a:pt x="118" y="55"/>
                  </a:lnTo>
                  <a:lnTo>
                    <a:pt x="118" y="54"/>
                  </a:lnTo>
                  <a:lnTo>
                    <a:pt x="117" y="54"/>
                  </a:lnTo>
                  <a:lnTo>
                    <a:pt x="117" y="53"/>
                  </a:lnTo>
                  <a:lnTo>
                    <a:pt x="117" y="52"/>
                  </a:lnTo>
                  <a:lnTo>
                    <a:pt x="116" y="51"/>
                  </a:lnTo>
                  <a:lnTo>
                    <a:pt x="115" y="50"/>
                  </a:lnTo>
                  <a:lnTo>
                    <a:pt x="114" y="50"/>
                  </a:lnTo>
                  <a:lnTo>
                    <a:pt x="113" y="50"/>
                  </a:lnTo>
                  <a:lnTo>
                    <a:pt x="112" y="50"/>
                  </a:lnTo>
                  <a:lnTo>
                    <a:pt x="111" y="50"/>
                  </a:lnTo>
                  <a:lnTo>
                    <a:pt x="110" y="50"/>
                  </a:lnTo>
                  <a:lnTo>
                    <a:pt x="109" y="51"/>
                  </a:lnTo>
                  <a:lnTo>
                    <a:pt x="108" y="51"/>
                  </a:lnTo>
                  <a:lnTo>
                    <a:pt x="107" y="51"/>
                  </a:lnTo>
                  <a:lnTo>
                    <a:pt x="105" y="51"/>
                  </a:lnTo>
                  <a:lnTo>
                    <a:pt x="104" y="51"/>
                  </a:lnTo>
                  <a:lnTo>
                    <a:pt x="103" y="51"/>
                  </a:lnTo>
                  <a:lnTo>
                    <a:pt x="102" y="51"/>
                  </a:lnTo>
                  <a:lnTo>
                    <a:pt x="101" y="51"/>
                  </a:lnTo>
                  <a:lnTo>
                    <a:pt x="100" y="51"/>
                  </a:lnTo>
                  <a:lnTo>
                    <a:pt x="99" y="51"/>
                  </a:lnTo>
                  <a:lnTo>
                    <a:pt x="98" y="50"/>
                  </a:lnTo>
                  <a:lnTo>
                    <a:pt x="97" y="50"/>
                  </a:lnTo>
                  <a:lnTo>
                    <a:pt x="96" y="49"/>
                  </a:lnTo>
                  <a:lnTo>
                    <a:pt x="95" y="49"/>
                  </a:lnTo>
                  <a:lnTo>
                    <a:pt x="95" y="48"/>
                  </a:lnTo>
                  <a:lnTo>
                    <a:pt x="93" y="47"/>
                  </a:lnTo>
                  <a:lnTo>
                    <a:pt x="92" y="45"/>
                  </a:lnTo>
                  <a:lnTo>
                    <a:pt x="91" y="44"/>
                  </a:lnTo>
                  <a:lnTo>
                    <a:pt x="90" y="42"/>
                  </a:lnTo>
                  <a:lnTo>
                    <a:pt x="89" y="40"/>
                  </a:lnTo>
                  <a:lnTo>
                    <a:pt x="88" y="38"/>
                  </a:lnTo>
                  <a:lnTo>
                    <a:pt x="87" y="36"/>
                  </a:lnTo>
                  <a:lnTo>
                    <a:pt x="87" y="34"/>
                  </a:lnTo>
                  <a:lnTo>
                    <a:pt x="86" y="32"/>
                  </a:lnTo>
                  <a:lnTo>
                    <a:pt x="85" y="30"/>
                  </a:lnTo>
                  <a:lnTo>
                    <a:pt x="85" y="29"/>
                  </a:lnTo>
                  <a:lnTo>
                    <a:pt x="83" y="29"/>
                  </a:lnTo>
                  <a:lnTo>
                    <a:pt x="81" y="28"/>
                  </a:lnTo>
                  <a:lnTo>
                    <a:pt x="77" y="27"/>
                  </a:lnTo>
                  <a:lnTo>
                    <a:pt x="73" y="26"/>
                  </a:lnTo>
                  <a:lnTo>
                    <a:pt x="70" y="24"/>
                  </a:lnTo>
                  <a:lnTo>
                    <a:pt x="66" y="23"/>
                  </a:lnTo>
                  <a:lnTo>
                    <a:pt x="63" y="21"/>
                  </a:lnTo>
                  <a:lnTo>
                    <a:pt x="59" y="19"/>
                  </a:lnTo>
                  <a:lnTo>
                    <a:pt x="56" y="17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5" y="16"/>
                  </a:lnTo>
                  <a:lnTo>
                    <a:pt x="55" y="15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3" y="13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0" y="10"/>
                  </a:lnTo>
                  <a:lnTo>
                    <a:pt x="49" y="10"/>
                  </a:lnTo>
                  <a:lnTo>
                    <a:pt x="49" y="9"/>
                  </a:lnTo>
                  <a:lnTo>
                    <a:pt x="48" y="9"/>
                  </a:lnTo>
                  <a:lnTo>
                    <a:pt x="48" y="11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7" y="18"/>
                  </a:lnTo>
                  <a:lnTo>
                    <a:pt x="46" y="20"/>
                  </a:lnTo>
                  <a:lnTo>
                    <a:pt x="46" y="23"/>
                  </a:lnTo>
                  <a:lnTo>
                    <a:pt x="46" y="25"/>
                  </a:lnTo>
                  <a:lnTo>
                    <a:pt x="46" y="27"/>
                  </a:lnTo>
                  <a:lnTo>
                    <a:pt x="45" y="27"/>
                  </a:lnTo>
                  <a:lnTo>
                    <a:pt x="46" y="27"/>
                  </a:lnTo>
                  <a:lnTo>
                    <a:pt x="45" y="27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42" y="26"/>
                  </a:lnTo>
                  <a:lnTo>
                    <a:pt x="41" y="26"/>
                  </a:lnTo>
                  <a:lnTo>
                    <a:pt x="40" y="25"/>
                  </a:lnTo>
                  <a:lnTo>
                    <a:pt x="39" y="24"/>
                  </a:lnTo>
                  <a:lnTo>
                    <a:pt x="38" y="23"/>
                  </a:lnTo>
                  <a:lnTo>
                    <a:pt x="37" y="23"/>
                  </a:lnTo>
                  <a:lnTo>
                    <a:pt x="36" y="22"/>
                  </a:lnTo>
                  <a:lnTo>
                    <a:pt x="34" y="19"/>
                  </a:lnTo>
                  <a:lnTo>
                    <a:pt x="31" y="17"/>
                  </a:lnTo>
                  <a:lnTo>
                    <a:pt x="29" y="15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20" y="7"/>
                  </a:lnTo>
                  <a:lnTo>
                    <a:pt x="21" y="8"/>
                  </a:lnTo>
                  <a:lnTo>
                    <a:pt x="22" y="9"/>
                  </a:lnTo>
                  <a:lnTo>
                    <a:pt x="24" y="11"/>
                  </a:lnTo>
                  <a:lnTo>
                    <a:pt x="26" y="13"/>
                  </a:lnTo>
                  <a:lnTo>
                    <a:pt x="28" y="15"/>
                  </a:lnTo>
                  <a:lnTo>
                    <a:pt x="31" y="18"/>
                  </a:lnTo>
                  <a:lnTo>
                    <a:pt x="33" y="20"/>
                  </a:lnTo>
                  <a:lnTo>
                    <a:pt x="36" y="22"/>
                  </a:lnTo>
                  <a:lnTo>
                    <a:pt x="37" y="23"/>
                  </a:lnTo>
                  <a:lnTo>
                    <a:pt x="38" y="24"/>
                  </a:lnTo>
                  <a:lnTo>
                    <a:pt x="39" y="25"/>
                  </a:lnTo>
                  <a:lnTo>
                    <a:pt x="40" y="26"/>
                  </a:lnTo>
                  <a:lnTo>
                    <a:pt x="41" y="26"/>
                  </a:lnTo>
                  <a:lnTo>
                    <a:pt x="42" y="27"/>
                  </a:lnTo>
                  <a:lnTo>
                    <a:pt x="43" y="27"/>
                  </a:lnTo>
                  <a:lnTo>
                    <a:pt x="44" y="27"/>
                  </a:lnTo>
                  <a:lnTo>
                    <a:pt x="44" y="28"/>
                  </a:lnTo>
                  <a:lnTo>
                    <a:pt x="45" y="28"/>
                  </a:lnTo>
                  <a:lnTo>
                    <a:pt x="46" y="28"/>
                  </a:lnTo>
                  <a:lnTo>
                    <a:pt x="46" y="27"/>
                  </a:lnTo>
                  <a:lnTo>
                    <a:pt x="47" y="25"/>
                  </a:lnTo>
                  <a:lnTo>
                    <a:pt x="47" y="23"/>
                  </a:lnTo>
                  <a:lnTo>
                    <a:pt x="47" y="20"/>
                  </a:lnTo>
                  <a:lnTo>
                    <a:pt x="47" y="18"/>
                  </a:lnTo>
                  <a:lnTo>
                    <a:pt x="47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48" y="11"/>
                  </a:lnTo>
                  <a:lnTo>
                    <a:pt x="49" y="10"/>
                  </a:lnTo>
                  <a:lnTo>
                    <a:pt x="48" y="10"/>
                  </a:lnTo>
                  <a:lnTo>
                    <a:pt x="49" y="10"/>
                  </a:lnTo>
                  <a:lnTo>
                    <a:pt x="50" y="11"/>
                  </a:lnTo>
                  <a:lnTo>
                    <a:pt x="51" y="12"/>
                  </a:lnTo>
                  <a:lnTo>
                    <a:pt x="52" y="13"/>
                  </a:lnTo>
                  <a:lnTo>
                    <a:pt x="53" y="14"/>
                  </a:lnTo>
                  <a:lnTo>
                    <a:pt x="54" y="15"/>
                  </a:lnTo>
                  <a:lnTo>
                    <a:pt x="54" y="16"/>
                  </a:lnTo>
                  <a:lnTo>
                    <a:pt x="55" y="16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9" y="19"/>
                  </a:lnTo>
                  <a:lnTo>
                    <a:pt x="62" y="21"/>
                  </a:lnTo>
                  <a:lnTo>
                    <a:pt x="66" y="23"/>
                  </a:lnTo>
                  <a:lnTo>
                    <a:pt x="69" y="25"/>
                  </a:lnTo>
                  <a:lnTo>
                    <a:pt x="73" y="26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3" y="29"/>
                  </a:lnTo>
                  <a:lnTo>
                    <a:pt x="85" y="30"/>
                  </a:lnTo>
                  <a:lnTo>
                    <a:pt x="85" y="32"/>
                  </a:lnTo>
                  <a:lnTo>
                    <a:pt x="86" y="34"/>
                  </a:lnTo>
                  <a:lnTo>
                    <a:pt x="87" y="36"/>
                  </a:lnTo>
                  <a:lnTo>
                    <a:pt x="87" y="38"/>
                  </a:lnTo>
                  <a:lnTo>
                    <a:pt x="88" y="40"/>
                  </a:lnTo>
                  <a:lnTo>
                    <a:pt x="89" y="42"/>
                  </a:lnTo>
                  <a:lnTo>
                    <a:pt x="90" y="44"/>
                  </a:lnTo>
                  <a:lnTo>
                    <a:pt x="92" y="46"/>
                  </a:lnTo>
                  <a:lnTo>
                    <a:pt x="93" y="47"/>
                  </a:lnTo>
                  <a:lnTo>
                    <a:pt x="94" y="49"/>
                  </a:lnTo>
                  <a:lnTo>
                    <a:pt x="95" y="49"/>
                  </a:lnTo>
                  <a:lnTo>
                    <a:pt x="96" y="50"/>
                  </a:lnTo>
                  <a:lnTo>
                    <a:pt x="97" y="50"/>
                  </a:lnTo>
                  <a:lnTo>
                    <a:pt x="98" y="51"/>
                  </a:lnTo>
                  <a:lnTo>
                    <a:pt x="99" y="51"/>
                  </a:lnTo>
                  <a:lnTo>
                    <a:pt x="100" y="51"/>
                  </a:lnTo>
                  <a:lnTo>
                    <a:pt x="101" y="52"/>
                  </a:lnTo>
                  <a:lnTo>
                    <a:pt x="102" y="52"/>
                  </a:lnTo>
                  <a:lnTo>
                    <a:pt x="103" y="52"/>
                  </a:lnTo>
                  <a:lnTo>
                    <a:pt x="104" y="52"/>
                  </a:lnTo>
                  <a:lnTo>
                    <a:pt x="105" y="52"/>
                  </a:lnTo>
                  <a:lnTo>
                    <a:pt x="107" y="52"/>
                  </a:lnTo>
                  <a:lnTo>
                    <a:pt x="108" y="51"/>
                  </a:lnTo>
                  <a:lnTo>
                    <a:pt x="109" y="51"/>
                  </a:lnTo>
                  <a:lnTo>
                    <a:pt x="110" y="51"/>
                  </a:lnTo>
                  <a:lnTo>
                    <a:pt x="111" y="51"/>
                  </a:lnTo>
                  <a:lnTo>
                    <a:pt x="112" y="50"/>
                  </a:lnTo>
                  <a:lnTo>
                    <a:pt x="113" y="50"/>
                  </a:lnTo>
                  <a:lnTo>
                    <a:pt x="114" y="50"/>
                  </a:lnTo>
                  <a:lnTo>
                    <a:pt x="114" y="51"/>
                  </a:lnTo>
                  <a:lnTo>
                    <a:pt x="115" y="51"/>
                  </a:lnTo>
                  <a:lnTo>
                    <a:pt x="116" y="52"/>
                  </a:lnTo>
                  <a:lnTo>
                    <a:pt x="117" y="53"/>
                  </a:lnTo>
                  <a:lnTo>
                    <a:pt x="117" y="54"/>
                  </a:lnTo>
                  <a:lnTo>
                    <a:pt x="117" y="55"/>
                  </a:lnTo>
                  <a:lnTo>
                    <a:pt x="118" y="56"/>
                  </a:lnTo>
                  <a:lnTo>
                    <a:pt x="118" y="57"/>
                  </a:lnTo>
                  <a:lnTo>
                    <a:pt x="119" y="58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20" y="62"/>
                  </a:lnTo>
                  <a:lnTo>
                    <a:pt x="120" y="64"/>
                  </a:lnTo>
                  <a:lnTo>
                    <a:pt x="121" y="65"/>
                  </a:lnTo>
                  <a:lnTo>
                    <a:pt x="121" y="67"/>
                  </a:lnTo>
                  <a:lnTo>
                    <a:pt x="121" y="68"/>
                  </a:lnTo>
                  <a:lnTo>
                    <a:pt x="121" y="70"/>
                  </a:lnTo>
                  <a:lnTo>
                    <a:pt x="122" y="71"/>
                  </a:lnTo>
                  <a:lnTo>
                    <a:pt x="121" y="72"/>
                  </a:lnTo>
                  <a:lnTo>
                    <a:pt x="121" y="71"/>
                  </a:lnTo>
                  <a:lnTo>
                    <a:pt x="120" y="72"/>
                  </a:lnTo>
                  <a:lnTo>
                    <a:pt x="119" y="72"/>
                  </a:lnTo>
                  <a:lnTo>
                    <a:pt x="119" y="73"/>
                  </a:lnTo>
                  <a:lnTo>
                    <a:pt x="119" y="74"/>
                  </a:lnTo>
                  <a:lnTo>
                    <a:pt x="119" y="75"/>
                  </a:lnTo>
                  <a:lnTo>
                    <a:pt x="120" y="77"/>
                  </a:lnTo>
                  <a:lnTo>
                    <a:pt x="121" y="78"/>
                  </a:lnTo>
                  <a:lnTo>
                    <a:pt x="121" y="79"/>
                  </a:lnTo>
                  <a:lnTo>
                    <a:pt x="122" y="80"/>
                  </a:lnTo>
                  <a:lnTo>
                    <a:pt x="123" y="82"/>
                  </a:lnTo>
                  <a:lnTo>
                    <a:pt x="125" y="84"/>
                  </a:lnTo>
                  <a:lnTo>
                    <a:pt x="126" y="85"/>
                  </a:lnTo>
                  <a:lnTo>
                    <a:pt x="128" y="87"/>
                  </a:lnTo>
                  <a:lnTo>
                    <a:pt x="130" y="88"/>
                  </a:lnTo>
                  <a:lnTo>
                    <a:pt x="131" y="89"/>
                  </a:lnTo>
                  <a:lnTo>
                    <a:pt x="133" y="90"/>
                  </a:lnTo>
                  <a:lnTo>
                    <a:pt x="135" y="91"/>
                  </a:lnTo>
                  <a:lnTo>
                    <a:pt x="137" y="92"/>
                  </a:lnTo>
                  <a:lnTo>
                    <a:pt x="139" y="93"/>
                  </a:lnTo>
                  <a:lnTo>
                    <a:pt x="141" y="94"/>
                  </a:lnTo>
                  <a:lnTo>
                    <a:pt x="143" y="94"/>
                  </a:lnTo>
                  <a:lnTo>
                    <a:pt x="146" y="94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3" name="Freeform 255"/>
            <p:cNvSpPr>
              <a:spLocks/>
            </p:cNvSpPr>
            <p:nvPr/>
          </p:nvSpPr>
          <p:spPr bwMode="auto">
            <a:xfrm>
              <a:off x="4354" y="1812"/>
              <a:ext cx="507" cy="366"/>
            </a:xfrm>
            <a:custGeom>
              <a:avLst/>
              <a:gdLst>
                <a:gd name="T0" fmla="*/ 2147483647 w 107"/>
                <a:gd name="T1" fmla="*/ 2147483647 h 81"/>
                <a:gd name="T2" fmla="*/ 2147483647 w 107"/>
                <a:gd name="T3" fmla="*/ 2147483647 h 81"/>
                <a:gd name="T4" fmla="*/ 2147483647 w 107"/>
                <a:gd name="T5" fmla="*/ 2147483647 h 81"/>
                <a:gd name="T6" fmla="*/ 2147483647 w 107"/>
                <a:gd name="T7" fmla="*/ 2147483647 h 81"/>
                <a:gd name="T8" fmla="*/ 2147483647 w 107"/>
                <a:gd name="T9" fmla="*/ 2147483647 h 81"/>
                <a:gd name="T10" fmla="*/ 2147483647 w 107"/>
                <a:gd name="T11" fmla="*/ 2147483647 h 81"/>
                <a:gd name="T12" fmla="*/ 2147483647 w 107"/>
                <a:gd name="T13" fmla="*/ 2147483647 h 81"/>
                <a:gd name="T14" fmla="*/ 2147483647 w 107"/>
                <a:gd name="T15" fmla="*/ 2147483647 h 81"/>
                <a:gd name="T16" fmla="*/ 2147483647 w 107"/>
                <a:gd name="T17" fmla="*/ 2147483647 h 81"/>
                <a:gd name="T18" fmla="*/ 2147483647 w 107"/>
                <a:gd name="T19" fmla="*/ 2147483647 h 81"/>
                <a:gd name="T20" fmla="*/ 2147483647 w 107"/>
                <a:gd name="T21" fmla="*/ 2147483647 h 81"/>
                <a:gd name="T22" fmla="*/ 2147483647 w 107"/>
                <a:gd name="T23" fmla="*/ 2147483647 h 81"/>
                <a:gd name="T24" fmla="*/ 2147483647 w 107"/>
                <a:gd name="T25" fmla="*/ 2147483647 h 81"/>
                <a:gd name="T26" fmla="*/ 2147483647 w 107"/>
                <a:gd name="T27" fmla="*/ 2147483647 h 81"/>
                <a:gd name="T28" fmla="*/ 2147483647 w 107"/>
                <a:gd name="T29" fmla="*/ 2147483647 h 81"/>
                <a:gd name="T30" fmla="*/ 2147483647 w 107"/>
                <a:gd name="T31" fmla="*/ 2147483647 h 81"/>
                <a:gd name="T32" fmla="*/ 2147483647 w 107"/>
                <a:gd name="T33" fmla="*/ 2147483647 h 81"/>
                <a:gd name="T34" fmla="*/ 2147483647 w 107"/>
                <a:gd name="T35" fmla="*/ 2147483647 h 81"/>
                <a:gd name="T36" fmla="*/ 2147483647 w 107"/>
                <a:gd name="T37" fmla="*/ 2147483647 h 81"/>
                <a:gd name="T38" fmla="*/ 2147483647 w 107"/>
                <a:gd name="T39" fmla="*/ 2147483647 h 81"/>
                <a:gd name="T40" fmla="*/ 2147483647 w 107"/>
                <a:gd name="T41" fmla="*/ 2147483647 h 81"/>
                <a:gd name="T42" fmla="*/ 2147483647 w 107"/>
                <a:gd name="T43" fmla="*/ 2147483647 h 81"/>
                <a:gd name="T44" fmla="*/ 2147483647 w 107"/>
                <a:gd name="T45" fmla="*/ 2147483647 h 81"/>
                <a:gd name="T46" fmla="*/ 2147483647 w 107"/>
                <a:gd name="T47" fmla="*/ 2147483647 h 81"/>
                <a:gd name="T48" fmla="*/ 2147483647 w 107"/>
                <a:gd name="T49" fmla="*/ 2147483647 h 81"/>
                <a:gd name="T50" fmla="*/ 2147483647 w 107"/>
                <a:gd name="T51" fmla="*/ 0 h 81"/>
                <a:gd name="T52" fmla="*/ 2147483647 w 107"/>
                <a:gd name="T53" fmla="*/ 2147483647 h 81"/>
                <a:gd name="T54" fmla="*/ 2147483647 w 107"/>
                <a:gd name="T55" fmla="*/ 2147483647 h 81"/>
                <a:gd name="T56" fmla="*/ 2147483647 w 107"/>
                <a:gd name="T57" fmla="*/ 2147483647 h 81"/>
                <a:gd name="T58" fmla="*/ 2147483647 w 107"/>
                <a:gd name="T59" fmla="*/ 2147483647 h 81"/>
                <a:gd name="T60" fmla="*/ 2147483647 w 107"/>
                <a:gd name="T61" fmla="*/ 2147483647 h 81"/>
                <a:gd name="T62" fmla="*/ 2147483647 w 107"/>
                <a:gd name="T63" fmla="*/ 0 h 81"/>
                <a:gd name="T64" fmla="*/ 2147483647 w 107"/>
                <a:gd name="T65" fmla="*/ 2147483647 h 81"/>
                <a:gd name="T66" fmla="*/ 2147483647 w 107"/>
                <a:gd name="T67" fmla="*/ 2147483647 h 81"/>
                <a:gd name="T68" fmla="*/ 2147483647 w 107"/>
                <a:gd name="T69" fmla="*/ 2147483647 h 81"/>
                <a:gd name="T70" fmla="*/ 2147483647 w 107"/>
                <a:gd name="T71" fmla="*/ 2147483647 h 81"/>
                <a:gd name="T72" fmla="*/ 2147483647 w 107"/>
                <a:gd name="T73" fmla="*/ 2147483647 h 81"/>
                <a:gd name="T74" fmla="*/ 2147483647 w 107"/>
                <a:gd name="T75" fmla="*/ 2147483647 h 81"/>
                <a:gd name="T76" fmla="*/ 2147483647 w 107"/>
                <a:gd name="T77" fmla="*/ 2147483647 h 81"/>
                <a:gd name="T78" fmla="*/ 2147483647 w 107"/>
                <a:gd name="T79" fmla="*/ 2147483647 h 81"/>
                <a:gd name="T80" fmla="*/ 2147483647 w 107"/>
                <a:gd name="T81" fmla="*/ 2147483647 h 81"/>
                <a:gd name="T82" fmla="*/ 2147483647 w 107"/>
                <a:gd name="T83" fmla="*/ 2147483647 h 81"/>
                <a:gd name="T84" fmla="*/ 2147483647 w 107"/>
                <a:gd name="T85" fmla="*/ 2147483647 h 81"/>
                <a:gd name="T86" fmla="*/ 2147483647 w 107"/>
                <a:gd name="T87" fmla="*/ 2147483647 h 81"/>
                <a:gd name="T88" fmla="*/ 2147483647 w 107"/>
                <a:gd name="T89" fmla="*/ 2147483647 h 81"/>
                <a:gd name="T90" fmla="*/ 2147483647 w 107"/>
                <a:gd name="T91" fmla="*/ 2147483647 h 81"/>
                <a:gd name="T92" fmla="*/ 2147483647 w 107"/>
                <a:gd name="T93" fmla="*/ 2147483647 h 81"/>
                <a:gd name="T94" fmla="*/ 2147483647 w 107"/>
                <a:gd name="T95" fmla="*/ 2147483647 h 81"/>
                <a:gd name="T96" fmla="*/ 2147483647 w 107"/>
                <a:gd name="T97" fmla="*/ 2147483647 h 81"/>
                <a:gd name="T98" fmla="*/ 2147483647 w 107"/>
                <a:gd name="T99" fmla="*/ 2147483647 h 81"/>
                <a:gd name="T100" fmla="*/ 2147483647 w 107"/>
                <a:gd name="T101" fmla="*/ 2147483647 h 81"/>
                <a:gd name="T102" fmla="*/ 2147483647 w 107"/>
                <a:gd name="T103" fmla="*/ 2147483647 h 81"/>
                <a:gd name="T104" fmla="*/ 2147483647 w 107"/>
                <a:gd name="T105" fmla="*/ 2147483647 h 81"/>
                <a:gd name="T106" fmla="*/ 2147483647 w 107"/>
                <a:gd name="T107" fmla="*/ 2147483647 h 81"/>
                <a:gd name="T108" fmla="*/ 2147483647 w 107"/>
                <a:gd name="T109" fmla="*/ 2147483647 h 81"/>
                <a:gd name="T110" fmla="*/ 2147483647 w 107"/>
                <a:gd name="T111" fmla="*/ 2147483647 h 81"/>
                <a:gd name="T112" fmla="*/ 2147483647 w 107"/>
                <a:gd name="T113" fmla="*/ 2147483647 h 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7"/>
                <a:gd name="T172" fmla="*/ 0 h 81"/>
                <a:gd name="T173" fmla="*/ 107 w 107"/>
                <a:gd name="T174" fmla="*/ 81 h 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7" h="81">
                  <a:moveTo>
                    <a:pt x="96" y="80"/>
                  </a:moveTo>
                  <a:lnTo>
                    <a:pt x="96" y="80"/>
                  </a:lnTo>
                  <a:lnTo>
                    <a:pt x="96" y="79"/>
                  </a:lnTo>
                  <a:lnTo>
                    <a:pt x="96" y="78"/>
                  </a:lnTo>
                  <a:lnTo>
                    <a:pt x="96" y="77"/>
                  </a:lnTo>
                  <a:lnTo>
                    <a:pt x="97" y="76"/>
                  </a:lnTo>
                  <a:lnTo>
                    <a:pt x="96" y="76"/>
                  </a:lnTo>
                  <a:lnTo>
                    <a:pt x="97" y="75"/>
                  </a:lnTo>
                  <a:lnTo>
                    <a:pt x="98" y="75"/>
                  </a:lnTo>
                  <a:lnTo>
                    <a:pt x="99" y="74"/>
                  </a:lnTo>
                  <a:lnTo>
                    <a:pt x="100" y="74"/>
                  </a:lnTo>
                  <a:lnTo>
                    <a:pt x="100" y="73"/>
                  </a:lnTo>
                  <a:lnTo>
                    <a:pt x="100" y="72"/>
                  </a:lnTo>
                  <a:lnTo>
                    <a:pt x="101" y="71"/>
                  </a:lnTo>
                  <a:lnTo>
                    <a:pt x="102" y="70"/>
                  </a:lnTo>
                  <a:lnTo>
                    <a:pt x="103" y="69"/>
                  </a:lnTo>
                  <a:lnTo>
                    <a:pt x="104" y="69"/>
                  </a:lnTo>
                  <a:lnTo>
                    <a:pt x="105" y="69"/>
                  </a:lnTo>
                  <a:lnTo>
                    <a:pt x="106" y="68"/>
                  </a:lnTo>
                  <a:lnTo>
                    <a:pt x="106" y="67"/>
                  </a:lnTo>
                  <a:lnTo>
                    <a:pt x="107" y="66"/>
                  </a:lnTo>
                  <a:lnTo>
                    <a:pt x="106" y="65"/>
                  </a:lnTo>
                  <a:lnTo>
                    <a:pt x="106" y="64"/>
                  </a:lnTo>
                  <a:lnTo>
                    <a:pt x="105" y="63"/>
                  </a:lnTo>
                  <a:lnTo>
                    <a:pt x="105" y="62"/>
                  </a:lnTo>
                  <a:lnTo>
                    <a:pt x="105" y="61"/>
                  </a:lnTo>
                  <a:lnTo>
                    <a:pt x="104" y="60"/>
                  </a:lnTo>
                  <a:lnTo>
                    <a:pt x="104" y="59"/>
                  </a:lnTo>
                  <a:lnTo>
                    <a:pt x="102" y="59"/>
                  </a:lnTo>
                  <a:lnTo>
                    <a:pt x="100" y="59"/>
                  </a:lnTo>
                  <a:lnTo>
                    <a:pt x="97" y="60"/>
                  </a:lnTo>
                  <a:lnTo>
                    <a:pt x="95" y="60"/>
                  </a:lnTo>
                  <a:lnTo>
                    <a:pt x="91" y="61"/>
                  </a:lnTo>
                  <a:lnTo>
                    <a:pt x="87" y="63"/>
                  </a:lnTo>
                  <a:lnTo>
                    <a:pt x="82" y="64"/>
                  </a:lnTo>
                  <a:lnTo>
                    <a:pt x="80" y="65"/>
                  </a:lnTo>
                  <a:lnTo>
                    <a:pt x="78" y="65"/>
                  </a:lnTo>
                  <a:lnTo>
                    <a:pt x="76" y="65"/>
                  </a:lnTo>
                  <a:lnTo>
                    <a:pt x="74" y="66"/>
                  </a:lnTo>
                  <a:lnTo>
                    <a:pt x="72" y="66"/>
                  </a:lnTo>
                  <a:lnTo>
                    <a:pt x="70" y="66"/>
                  </a:lnTo>
                  <a:lnTo>
                    <a:pt x="68" y="65"/>
                  </a:lnTo>
                  <a:lnTo>
                    <a:pt x="69" y="65"/>
                  </a:lnTo>
                  <a:lnTo>
                    <a:pt x="67" y="64"/>
                  </a:lnTo>
                  <a:lnTo>
                    <a:pt x="66" y="63"/>
                  </a:lnTo>
                  <a:lnTo>
                    <a:pt x="65" y="63"/>
                  </a:lnTo>
                  <a:lnTo>
                    <a:pt x="63" y="61"/>
                  </a:lnTo>
                  <a:lnTo>
                    <a:pt x="62" y="59"/>
                  </a:lnTo>
                  <a:lnTo>
                    <a:pt x="60" y="57"/>
                  </a:lnTo>
                  <a:lnTo>
                    <a:pt x="55" y="51"/>
                  </a:lnTo>
                  <a:lnTo>
                    <a:pt x="54" y="49"/>
                  </a:lnTo>
                  <a:lnTo>
                    <a:pt x="52" y="47"/>
                  </a:lnTo>
                  <a:lnTo>
                    <a:pt x="50" y="45"/>
                  </a:lnTo>
                  <a:lnTo>
                    <a:pt x="49" y="45"/>
                  </a:lnTo>
                  <a:lnTo>
                    <a:pt x="48" y="44"/>
                  </a:lnTo>
                  <a:lnTo>
                    <a:pt x="47" y="43"/>
                  </a:lnTo>
                  <a:lnTo>
                    <a:pt x="46" y="42"/>
                  </a:lnTo>
                  <a:lnTo>
                    <a:pt x="45" y="42"/>
                  </a:lnTo>
                  <a:lnTo>
                    <a:pt x="44" y="41"/>
                  </a:lnTo>
                  <a:lnTo>
                    <a:pt x="42" y="41"/>
                  </a:lnTo>
                  <a:lnTo>
                    <a:pt x="41" y="41"/>
                  </a:lnTo>
                  <a:lnTo>
                    <a:pt x="40" y="40"/>
                  </a:lnTo>
                  <a:lnTo>
                    <a:pt x="38" y="40"/>
                  </a:lnTo>
                  <a:lnTo>
                    <a:pt x="37" y="40"/>
                  </a:lnTo>
                  <a:lnTo>
                    <a:pt x="37" y="39"/>
                  </a:lnTo>
                  <a:lnTo>
                    <a:pt x="34" y="39"/>
                  </a:lnTo>
                  <a:lnTo>
                    <a:pt x="32" y="38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17" y="39"/>
                  </a:lnTo>
                  <a:lnTo>
                    <a:pt x="14" y="39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4" y="38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2" y="36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3" y="29"/>
                  </a:lnTo>
                  <a:lnTo>
                    <a:pt x="14" y="29"/>
                  </a:lnTo>
                  <a:lnTo>
                    <a:pt x="15" y="28"/>
                  </a:lnTo>
                  <a:lnTo>
                    <a:pt x="15" y="29"/>
                  </a:lnTo>
                  <a:lnTo>
                    <a:pt x="15" y="28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18" y="25"/>
                  </a:lnTo>
                  <a:lnTo>
                    <a:pt x="19" y="24"/>
                  </a:lnTo>
                  <a:lnTo>
                    <a:pt x="21" y="24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4" y="21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9" y="18"/>
                  </a:lnTo>
                  <a:lnTo>
                    <a:pt x="30" y="17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5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0" y="2"/>
                  </a:lnTo>
                  <a:lnTo>
                    <a:pt x="50" y="3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50" y="6"/>
                  </a:lnTo>
                  <a:lnTo>
                    <a:pt x="49" y="8"/>
                  </a:lnTo>
                  <a:lnTo>
                    <a:pt x="48" y="11"/>
                  </a:lnTo>
                  <a:lnTo>
                    <a:pt x="48" y="13"/>
                  </a:lnTo>
                  <a:lnTo>
                    <a:pt x="48" y="15"/>
                  </a:lnTo>
                  <a:lnTo>
                    <a:pt x="47" y="16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8" y="13"/>
                  </a:lnTo>
                  <a:lnTo>
                    <a:pt x="49" y="12"/>
                  </a:lnTo>
                  <a:lnTo>
                    <a:pt x="50" y="8"/>
                  </a:lnTo>
                  <a:lnTo>
                    <a:pt x="50" y="7"/>
                  </a:lnTo>
                  <a:lnTo>
                    <a:pt x="51" y="5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6" y="12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6" y="13"/>
                  </a:lnTo>
                  <a:lnTo>
                    <a:pt x="35" y="14"/>
                  </a:lnTo>
                  <a:lnTo>
                    <a:pt x="34" y="15"/>
                  </a:lnTo>
                  <a:lnTo>
                    <a:pt x="33" y="15"/>
                  </a:lnTo>
                  <a:lnTo>
                    <a:pt x="32" y="16"/>
                  </a:lnTo>
                  <a:lnTo>
                    <a:pt x="31" y="16"/>
                  </a:lnTo>
                  <a:lnTo>
                    <a:pt x="30" y="17"/>
                  </a:lnTo>
                  <a:lnTo>
                    <a:pt x="28" y="18"/>
                  </a:lnTo>
                  <a:lnTo>
                    <a:pt x="27" y="18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2" y="23"/>
                  </a:lnTo>
                  <a:lnTo>
                    <a:pt x="21" y="23"/>
                  </a:lnTo>
                  <a:lnTo>
                    <a:pt x="19" y="24"/>
                  </a:lnTo>
                  <a:lnTo>
                    <a:pt x="18" y="24"/>
                  </a:lnTo>
                  <a:lnTo>
                    <a:pt x="16" y="25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0" y="29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7"/>
                  </a:lnTo>
                  <a:lnTo>
                    <a:pt x="3" y="38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5" y="40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7" y="39"/>
                  </a:lnTo>
                  <a:lnTo>
                    <a:pt x="21" y="39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8" y="39"/>
                  </a:lnTo>
                  <a:lnTo>
                    <a:pt x="30" y="39"/>
                  </a:lnTo>
                  <a:lnTo>
                    <a:pt x="32" y="39"/>
                  </a:lnTo>
                  <a:lnTo>
                    <a:pt x="34" y="39"/>
                  </a:lnTo>
                  <a:lnTo>
                    <a:pt x="36" y="39"/>
                  </a:lnTo>
                  <a:lnTo>
                    <a:pt x="37" y="40"/>
                  </a:lnTo>
                  <a:lnTo>
                    <a:pt x="38" y="41"/>
                  </a:lnTo>
                  <a:lnTo>
                    <a:pt x="40" y="41"/>
                  </a:lnTo>
                  <a:lnTo>
                    <a:pt x="41" y="41"/>
                  </a:lnTo>
                  <a:lnTo>
                    <a:pt x="42" y="42"/>
                  </a:lnTo>
                  <a:lnTo>
                    <a:pt x="43" y="42"/>
                  </a:lnTo>
                  <a:lnTo>
                    <a:pt x="45" y="42"/>
                  </a:lnTo>
                  <a:lnTo>
                    <a:pt x="46" y="43"/>
                  </a:lnTo>
                  <a:lnTo>
                    <a:pt x="47" y="44"/>
                  </a:lnTo>
                  <a:lnTo>
                    <a:pt x="48" y="44"/>
                  </a:lnTo>
                  <a:lnTo>
                    <a:pt x="49" y="45"/>
                  </a:lnTo>
                  <a:lnTo>
                    <a:pt x="50" y="46"/>
                  </a:lnTo>
                  <a:lnTo>
                    <a:pt x="51" y="48"/>
                  </a:lnTo>
                  <a:lnTo>
                    <a:pt x="53" y="49"/>
                  </a:lnTo>
                  <a:lnTo>
                    <a:pt x="55" y="51"/>
                  </a:lnTo>
                  <a:lnTo>
                    <a:pt x="59" y="58"/>
                  </a:lnTo>
                  <a:lnTo>
                    <a:pt x="61" y="60"/>
                  </a:lnTo>
                  <a:lnTo>
                    <a:pt x="63" y="61"/>
                  </a:lnTo>
                  <a:lnTo>
                    <a:pt x="65" y="63"/>
                  </a:lnTo>
                  <a:lnTo>
                    <a:pt x="66" y="64"/>
                  </a:lnTo>
                  <a:lnTo>
                    <a:pt x="67" y="65"/>
                  </a:lnTo>
                  <a:lnTo>
                    <a:pt x="68" y="65"/>
                  </a:lnTo>
                  <a:lnTo>
                    <a:pt x="69" y="66"/>
                  </a:lnTo>
                  <a:lnTo>
                    <a:pt x="72" y="66"/>
                  </a:lnTo>
                  <a:lnTo>
                    <a:pt x="74" y="66"/>
                  </a:lnTo>
                  <a:lnTo>
                    <a:pt x="76" y="66"/>
                  </a:lnTo>
                  <a:lnTo>
                    <a:pt x="78" y="66"/>
                  </a:lnTo>
                  <a:lnTo>
                    <a:pt x="80" y="65"/>
                  </a:lnTo>
                  <a:lnTo>
                    <a:pt x="82" y="65"/>
                  </a:lnTo>
                  <a:lnTo>
                    <a:pt x="87" y="63"/>
                  </a:lnTo>
                  <a:lnTo>
                    <a:pt x="91" y="62"/>
                  </a:lnTo>
                  <a:lnTo>
                    <a:pt x="95" y="61"/>
                  </a:lnTo>
                  <a:lnTo>
                    <a:pt x="98" y="60"/>
                  </a:lnTo>
                  <a:lnTo>
                    <a:pt x="100" y="60"/>
                  </a:lnTo>
                  <a:lnTo>
                    <a:pt x="102" y="59"/>
                  </a:lnTo>
                  <a:lnTo>
                    <a:pt x="104" y="59"/>
                  </a:lnTo>
                  <a:lnTo>
                    <a:pt x="104" y="60"/>
                  </a:lnTo>
                  <a:lnTo>
                    <a:pt x="104" y="61"/>
                  </a:lnTo>
                  <a:lnTo>
                    <a:pt x="104" y="62"/>
                  </a:lnTo>
                  <a:lnTo>
                    <a:pt x="105" y="64"/>
                  </a:lnTo>
                  <a:lnTo>
                    <a:pt x="105" y="65"/>
                  </a:lnTo>
                  <a:lnTo>
                    <a:pt x="106" y="66"/>
                  </a:lnTo>
                  <a:lnTo>
                    <a:pt x="106" y="67"/>
                  </a:lnTo>
                  <a:lnTo>
                    <a:pt x="106" y="68"/>
                  </a:lnTo>
                  <a:lnTo>
                    <a:pt x="105" y="68"/>
                  </a:lnTo>
                  <a:lnTo>
                    <a:pt x="104" y="69"/>
                  </a:lnTo>
                  <a:lnTo>
                    <a:pt x="103" y="69"/>
                  </a:lnTo>
                  <a:lnTo>
                    <a:pt x="102" y="69"/>
                  </a:lnTo>
                  <a:lnTo>
                    <a:pt x="101" y="70"/>
                  </a:lnTo>
                  <a:lnTo>
                    <a:pt x="100" y="71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8" y="74"/>
                  </a:lnTo>
                  <a:lnTo>
                    <a:pt x="97" y="74"/>
                  </a:lnTo>
                  <a:lnTo>
                    <a:pt x="97" y="75"/>
                  </a:lnTo>
                  <a:lnTo>
                    <a:pt x="96" y="75"/>
                  </a:lnTo>
                  <a:lnTo>
                    <a:pt x="96" y="76"/>
                  </a:lnTo>
                  <a:lnTo>
                    <a:pt x="95" y="77"/>
                  </a:lnTo>
                  <a:lnTo>
                    <a:pt x="95" y="78"/>
                  </a:lnTo>
                  <a:lnTo>
                    <a:pt x="95" y="79"/>
                  </a:lnTo>
                  <a:lnTo>
                    <a:pt x="95" y="80"/>
                  </a:lnTo>
                  <a:lnTo>
                    <a:pt x="96" y="81"/>
                  </a:lnTo>
                  <a:lnTo>
                    <a:pt x="97" y="81"/>
                  </a:lnTo>
                  <a:lnTo>
                    <a:pt x="96" y="80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4" name="Freeform 256"/>
            <p:cNvSpPr>
              <a:spLocks/>
            </p:cNvSpPr>
            <p:nvPr/>
          </p:nvSpPr>
          <p:spPr bwMode="auto">
            <a:xfrm>
              <a:off x="4524" y="1313"/>
              <a:ext cx="304" cy="716"/>
            </a:xfrm>
            <a:custGeom>
              <a:avLst/>
              <a:gdLst>
                <a:gd name="T0" fmla="*/ 2147483647 w 64"/>
                <a:gd name="T1" fmla="*/ 2147483647 h 159"/>
                <a:gd name="T2" fmla="*/ 2147483647 w 64"/>
                <a:gd name="T3" fmla="*/ 2147483647 h 159"/>
                <a:gd name="T4" fmla="*/ 2147483647 w 64"/>
                <a:gd name="T5" fmla="*/ 2147483647 h 159"/>
                <a:gd name="T6" fmla="*/ 2147483647 w 64"/>
                <a:gd name="T7" fmla="*/ 2147483647 h 159"/>
                <a:gd name="T8" fmla="*/ 2147483647 w 64"/>
                <a:gd name="T9" fmla="*/ 2147483647 h 159"/>
                <a:gd name="T10" fmla="*/ 2147483647 w 64"/>
                <a:gd name="T11" fmla="*/ 2147483647 h 159"/>
                <a:gd name="T12" fmla="*/ 2147483647 w 64"/>
                <a:gd name="T13" fmla="*/ 2147483647 h 159"/>
                <a:gd name="T14" fmla="*/ 2147483647 w 64"/>
                <a:gd name="T15" fmla="*/ 2147483647 h 159"/>
                <a:gd name="T16" fmla="*/ 2147483647 w 64"/>
                <a:gd name="T17" fmla="*/ 2147483647 h 159"/>
                <a:gd name="T18" fmla="*/ 2147483647 w 64"/>
                <a:gd name="T19" fmla="*/ 2147483647 h 159"/>
                <a:gd name="T20" fmla="*/ 2147483647 w 64"/>
                <a:gd name="T21" fmla="*/ 2147483647 h 159"/>
                <a:gd name="T22" fmla="*/ 2147483647 w 64"/>
                <a:gd name="T23" fmla="*/ 2147483647 h 159"/>
                <a:gd name="T24" fmla="*/ 2147483647 w 64"/>
                <a:gd name="T25" fmla="*/ 2147483647 h 159"/>
                <a:gd name="T26" fmla="*/ 2147483647 w 64"/>
                <a:gd name="T27" fmla="*/ 2147483647 h 159"/>
                <a:gd name="T28" fmla="*/ 2147483647 w 64"/>
                <a:gd name="T29" fmla="*/ 2147483647 h 159"/>
                <a:gd name="T30" fmla="*/ 2147483647 w 64"/>
                <a:gd name="T31" fmla="*/ 2147483647 h 159"/>
                <a:gd name="T32" fmla="*/ 2147483647 w 64"/>
                <a:gd name="T33" fmla="*/ 2147483647 h 159"/>
                <a:gd name="T34" fmla="*/ 2147483647 w 64"/>
                <a:gd name="T35" fmla="*/ 2147483647 h 159"/>
                <a:gd name="T36" fmla="*/ 2147483647 w 64"/>
                <a:gd name="T37" fmla="*/ 2147483647 h 159"/>
                <a:gd name="T38" fmla="*/ 2147483647 w 64"/>
                <a:gd name="T39" fmla="*/ 2147483647 h 159"/>
                <a:gd name="T40" fmla="*/ 2147483647 w 64"/>
                <a:gd name="T41" fmla="*/ 2147483647 h 159"/>
                <a:gd name="T42" fmla="*/ 2147483647 w 64"/>
                <a:gd name="T43" fmla="*/ 2147483647 h 159"/>
                <a:gd name="T44" fmla="*/ 2147483647 w 64"/>
                <a:gd name="T45" fmla="*/ 2147483647 h 159"/>
                <a:gd name="T46" fmla="*/ 0 w 64"/>
                <a:gd name="T47" fmla="*/ 2147483647 h 159"/>
                <a:gd name="T48" fmla="*/ 0 w 64"/>
                <a:gd name="T49" fmla="*/ 2147483647 h 159"/>
                <a:gd name="T50" fmla="*/ 2147483647 w 64"/>
                <a:gd name="T51" fmla="*/ 2147483647 h 159"/>
                <a:gd name="T52" fmla="*/ 2147483647 w 64"/>
                <a:gd name="T53" fmla="*/ 2147483647 h 159"/>
                <a:gd name="T54" fmla="*/ 2147483647 w 64"/>
                <a:gd name="T55" fmla="*/ 2147483647 h 159"/>
                <a:gd name="T56" fmla="*/ 2147483647 w 64"/>
                <a:gd name="T57" fmla="*/ 2147483647 h 159"/>
                <a:gd name="T58" fmla="*/ 2147483647 w 64"/>
                <a:gd name="T59" fmla="*/ 2147483647 h 159"/>
                <a:gd name="T60" fmla="*/ 2147483647 w 64"/>
                <a:gd name="T61" fmla="*/ 2147483647 h 159"/>
                <a:gd name="T62" fmla="*/ 2147483647 w 64"/>
                <a:gd name="T63" fmla="*/ 2147483647 h 159"/>
                <a:gd name="T64" fmla="*/ 2147483647 w 64"/>
                <a:gd name="T65" fmla="*/ 2147483647 h 159"/>
                <a:gd name="T66" fmla="*/ 2147483647 w 64"/>
                <a:gd name="T67" fmla="*/ 2147483647 h 159"/>
                <a:gd name="T68" fmla="*/ 2147483647 w 64"/>
                <a:gd name="T69" fmla="*/ 2147483647 h 159"/>
                <a:gd name="T70" fmla="*/ 2147483647 w 64"/>
                <a:gd name="T71" fmla="*/ 2147483647 h 159"/>
                <a:gd name="T72" fmla="*/ 2147483647 w 64"/>
                <a:gd name="T73" fmla="*/ 2147483647 h 159"/>
                <a:gd name="T74" fmla="*/ 2147483647 w 64"/>
                <a:gd name="T75" fmla="*/ 2147483647 h 159"/>
                <a:gd name="T76" fmla="*/ 2147483647 w 64"/>
                <a:gd name="T77" fmla="*/ 2147483647 h 159"/>
                <a:gd name="T78" fmla="*/ 2147483647 w 64"/>
                <a:gd name="T79" fmla="*/ 2147483647 h 159"/>
                <a:gd name="T80" fmla="*/ 2147483647 w 64"/>
                <a:gd name="T81" fmla="*/ 2147483647 h 159"/>
                <a:gd name="T82" fmla="*/ 2147483647 w 64"/>
                <a:gd name="T83" fmla="*/ 2147483647 h 159"/>
                <a:gd name="T84" fmla="*/ 2147483647 w 64"/>
                <a:gd name="T85" fmla="*/ 2147483647 h 159"/>
                <a:gd name="T86" fmla="*/ 2147483647 w 64"/>
                <a:gd name="T87" fmla="*/ 2147483647 h 159"/>
                <a:gd name="T88" fmla="*/ 2147483647 w 64"/>
                <a:gd name="T89" fmla="*/ 2147483647 h 159"/>
                <a:gd name="T90" fmla="*/ 2147483647 w 64"/>
                <a:gd name="T91" fmla="*/ 2147483647 h 159"/>
                <a:gd name="T92" fmla="*/ 2147483647 w 64"/>
                <a:gd name="T93" fmla="*/ 2147483647 h 159"/>
                <a:gd name="T94" fmla="*/ 2147483647 w 64"/>
                <a:gd name="T95" fmla="*/ 2147483647 h 159"/>
                <a:gd name="T96" fmla="*/ 2147483647 w 64"/>
                <a:gd name="T97" fmla="*/ 2147483647 h 159"/>
                <a:gd name="T98" fmla="*/ 2147483647 w 64"/>
                <a:gd name="T99" fmla="*/ 2147483647 h 159"/>
                <a:gd name="T100" fmla="*/ 2147483647 w 64"/>
                <a:gd name="T101" fmla="*/ 2147483647 h 159"/>
                <a:gd name="T102" fmla="*/ 2147483647 w 64"/>
                <a:gd name="T103" fmla="*/ 2147483647 h 159"/>
                <a:gd name="T104" fmla="*/ 2147483647 w 64"/>
                <a:gd name="T105" fmla="*/ 2147483647 h 159"/>
                <a:gd name="T106" fmla="*/ 2147483647 w 64"/>
                <a:gd name="T107" fmla="*/ 2147483647 h 159"/>
                <a:gd name="T108" fmla="*/ 2147483647 w 64"/>
                <a:gd name="T109" fmla="*/ 2147483647 h 159"/>
                <a:gd name="T110" fmla="*/ 2147483647 w 64"/>
                <a:gd name="T111" fmla="*/ 2147483647 h 159"/>
                <a:gd name="T112" fmla="*/ 2147483647 w 64"/>
                <a:gd name="T113" fmla="*/ 2147483647 h 15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4"/>
                <a:gd name="T172" fmla="*/ 0 h 159"/>
                <a:gd name="T173" fmla="*/ 64 w 64"/>
                <a:gd name="T174" fmla="*/ 159 h 15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4" h="159">
                  <a:moveTo>
                    <a:pt x="11" y="128"/>
                  </a:moveTo>
                  <a:lnTo>
                    <a:pt x="11" y="128"/>
                  </a:lnTo>
                  <a:lnTo>
                    <a:pt x="12" y="129"/>
                  </a:lnTo>
                  <a:lnTo>
                    <a:pt x="13" y="130"/>
                  </a:lnTo>
                  <a:lnTo>
                    <a:pt x="14" y="130"/>
                  </a:lnTo>
                  <a:lnTo>
                    <a:pt x="15" y="131"/>
                  </a:lnTo>
                  <a:lnTo>
                    <a:pt x="16" y="131"/>
                  </a:lnTo>
                  <a:lnTo>
                    <a:pt x="15" y="131"/>
                  </a:lnTo>
                  <a:lnTo>
                    <a:pt x="16" y="132"/>
                  </a:lnTo>
                  <a:lnTo>
                    <a:pt x="17" y="132"/>
                  </a:lnTo>
                  <a:lnTo>
                    <a:pt x="17" y="133"/>
                  </a:lnTo>
                  <a:lnTo>
                    <a:pt x="18" y="134"/>
                  </a:lnTo>
                  <a:lnTo>
                    <a:pt x="18" y="135"/>
                  </a:lnTo>
                  <a:lnTo>
                    <a:pt x="18" y="136"/>
                  </a:lnTo>
                  <a:lnTo>
                    <a:pt x="18" y="137"/>
                  </a:lnTo>
                  <a:lnTo>
                    <a:pt x="18" y="138"/>
                  </a:lnTo>
                  <a:lnTo>
                    <a:pt x="18" y="140"/>
                  </a:lnTo>
                  <a:lnTo>
                    <a:pt x="18" y="142"/>
                  </a:lnTo>
                  <a:lnTo>
                    <a:pt x="18" y="144"/>
                  </a:lnTo>
                  <a:lnTo>
                    <a:pt x="20" y="146"/>
                  </a:lnTo>
                  <a:lnTo>
                    <a:pt x="22" y="148"/>
                  </a:lnTo>
                  <a:lnTo>
                    <a:pt x="23" y="149"/>
                  </a:lnTo>
                  <a:lnTo>
                    <a:pt x="25" y="151"/>
                  </a:lnTo>
                  <a:lnTo>
                    <a:pt x="26" y="152"/>
                  </a:lnTo>
                  <a:lnTo>
                    <a:pt x="28" y="153"/>
                  </a:lnTo>
                  <a:lnTo>
                    <a:pt x="29" y="154"/>
                  </a:lnTo>
                  <a:lnTo>
                    <a:pt x="30" y="155"/>
                  </a:lnTo>
                  <a:lnTo>
                    <a:pt x="31" y="156"/>
                  </a:lnTo>
                  <a:lnTo>
                    <a:pt x="33" y="157"/>
                  </a:lnTo>
                  <a:lnTo>
                    <a:pt x="34" y="158"/>
                  </a:lnTo>
                  <a:lnTo>
                    <a:pt x="35" y="158"/>
                  </a:lnTo>
                  <a:lnTo>
                    <a:pt x="36" y="159"/>
                  </a:lnTo>
                  <a:lnTo>
                    <a:pt x="37" y="159"/>
                  </a:lnTo>
                  <a:lnTo>
                    <a:pt x="38" y="159"/>
                  </a:lnTo>
                  <a:lnTo>
                    <a:pt x="39" y="159"/>
                  </a:lnTo>
                  <a:lnTo>
                    <a:pt x="41" y="159"/>
                  </a:lnTo>
                  <a:lnTo>
                    <a:pt x="42" y="159"/>
                  </a:lnTo>
                  <a:lnTo>
                    <a:pt x="43" y="159"/>
                  </a:lnTo>
                  <a:lnTo>
                    <a:pt x="44" y="159"/>
                  </a:lnTo>
                  <a:lnTo>
                    <a:pt x="45" y="159"/>
                  </a:lnTo>
                  <a:lnTo>
                    <a:pt x="46" y="158"/>
                  </a:lnTo>
                  <a:lnTo>
                    <a:pt x="48" y="157"/>
                  </a:lnTo>
                  <a:lnTo>
                    <a:pt x="49" y="157"/>
                  </a:lnTo>
                  <a:lnTo>
                    <a:pt x="50" y="156"/>
                  </a:lnTo>
                  <a:lnTo>
                    <a:pt x="52" y="155"/>
                  </a:lnTo>
                  <a:lnTo>
                    <a:pt x="53" y="154"/>
                  </a:lnTo>
                  <a:lnTo>
                    <a:pt x="55" y="153"/>
                  </a:lnTo>
                  <a:lnTo>
                    <a:pt x="57" y="152"/>
                  </a:lnTo>
                  <a:lnTo>
                    <a:pt x="58" y="150"/>
                  </a:lnTo>
                  <a:lnTo>
                    <a:pt x="60" y="149"/>
                  </a:lnTo>
                  <a:lnTo>
                    <a:pt x="62" y="148"/>
                  </a:lnTo>
                  <a:lnTo>
                    <a:pt x="63" y="147"/>
                  </a:lnTo>
                  <a:lnTo>
                    <a:pt x="63" y="146"/>
                  </a:lnTo>
                  <a:lnTo>
                    <a:pt x="64" y="146"/>
                  </a:lnTo>
                  <a:lnTo>
                    <a:pt x="64" y="145"/>
                  </a:lnTo>
                  <a:lnTo>
                    <a:pt x="62" y="144"/>
                  </a:lnTo>
                  <a:lnTo>
                    <a:pt x="60" y="144"/>
                  </a:lnTo>
                  <a:lnTo>
                    <a:pt x="58" y="143"/>
                  </a:lnTo>
                  <a:lnTo>
                    <a:pt x="57" y="143"/>
                  </a:lnTo>
                  <a:lnTo>
                    <a:pt x="55" y="142"/>
                  </a:lnTo>
                  <a:lnTo>
                    <a:pt x="53" y="142"/>
                  </a:lnTo>
                  <a:lnTo>
                    <a:pt x="51" y="141"/>
                  </a:lnTo>
                  <a:lnTo>
                    <a:pt x="50" y="140"/>
                  </a:lnTo>
                  <a:lnTo>
                    <a:pt x="48" y="139"/>
                  </a:lnTo>
                  <a:lnTo>
                    <a:pt x="46" y="138"/>
                  </a:lnTo>
                  <a:lnTo>
                    <a:pt x="45" y="137"/>
                  </a:lnTo>
                  <a:lnTo>
                    <a:pt x="43" y="136"/>
                  </a:lnTo>
                  <a:lnTo>
                    <a:pt x="40" y="134"/>
                  </a:lnTo>
                  <a:lnTo>
                    <a:pt x="37" y="132"/>
                  </a:lnTo>
                  <a:lnTo>
                    <a:pt x="34" y="129"/>
                  </a:lnTo>
                  <a:lnTo>
                    <a:pt x="33" y="128"/>
                  </a:lnTo>
                  <a:lnTo>
                    <a:pt x="31" y="126"/>
                  </a:lnTo>
                  <a:lnTo>
                    <a:pt x="30" y="125"/>
                  </a:lnTo>
                  <a:lnTo>
                    <a:pt x="29" y="124"/>
                  </a:lnTo>
                  <a:lnTo>
                    <a:pt x="28" y="122"/>
                  </a:lnTo>
                  <a:lnTo>
                    <a:pt x="26" y="121"/>
                  </a:lnTo>
                  <a:lnTo>
                    <a:pt x="25" y="119"/>
                  </a:lnTo>
                  <a:lnTo>
                    <a:pt x="24" y="117"/>
                  </a:lnTo>
                  <a:lnTo>
                    <a:pt x="24" y="116"/>
                  </a:lnTo>
                  <a:lnTo>
                    <a:pt x="23" y="114"/>
                  </a:lnTo>
                  <a:lnTo>
                    <a:pt x="22" y="113"/>
                  </a:lnTo>
                  <a:lnTo>
                    <a:pt x="21" y="111"/>
                  </a:lnTo>
                  <a:lnTo>
                    <a:pt x="21" y="109"/>
                  </a:lnTo>
                  <a:lnTo>
                    <a:pt x="20" y="108"/>
                  </a:lnTo>
                  <a:lnTo>
                    <a:pt x="20" y="106"/>
                  </a:lnTo>
                  <a:lnTo>
                    <a:pt x="20" y="105"/>
                  </a:lnTo>
                  <a:lnTo>
                    <a:pt x="20" y="103"/>
                  </a:lnTo>
                  <a:lnTo>
                    <a:pt x="21" y="102"/>
                  </a:lnTo>
                  <a:lnTo>
                    <a:pt x="21" y="101"/>
                  </a:lnTo>
                  <a:lnTo>
                    <a:pt x="21" y="99"/>
                  </a:lnTo>
                  <a:lnTo>
                    <a:pt x="22" y="98"/>
                  </a:lnTo>
                  <a:lnTo>
                    <a:pt x="22" y="97"/>
                  </a:lnTo>
                  <a:lnTo>
                    <a:pt x="23" y="95"/>
                  </a:lnTo>
                  <a:lnTo>
                    <a:pt x="24" y="93"/>
                  </a:lnTo>
                  <a:lnTo>
                    <a:pt x="25" y="90"/>
                  </a:lnTo>
                  <a:lnTo>
                    <a:pt x="27" y="89"/>
                  </a:lnTo>
                  <a:lnTo>
                    <a:pt x="28" y="87"/>
                  </a:lnTo>
                  <a:lnTo>
                    <a:pt x="30" y="85"/>
                  </a:lnTo>
                  <a:lnTo>
                    <a:pt x="33" y="81"/>
                  </a:lnTo>
                  <a:lnTo>
                    <a:pt x="34" y="79"/>
                  </a:lnTo>
                  <a:lnTo>
                    <a:pt x="35" y="79"/>
                  </a:lnTo>
                  <a:lnTo>
                    <a:pt x="36" y="77"/>
                  </a:lnTo>
                  <a:lnTo>
                    <a:pt x="38" y="74"/>
                  </a:lnTo>
                  <a:lnTo>
                    <a:pt x="39" y="72"/>
                  </a:lnTo>
                  <a:lnTo>
                    <a:pt x="40" y="70"/>
                  </a:lnTo>
                  <a:lnTo>
                    <a:pt x="40" y="68"/>
                  </a:lnTo>
                  <a:lnTo>
                    <a:pt x="40" y="66"/>
                  </a:lnTo>
                  <a:lnTo>
                    <a:pt x="41" y="65"/>
                  </a:lnTo>
                  <a:lnTo>
                    <a:pt x="41" y="63"/>
                  </a:lnTo>
                  <a:lnTo>
                    <a:pt x="42" y="61"/>
                  </a:lnTo>
                  <a:lnTo>
                    <a:pt x="43" y="58"/>
                  </a:lnTo>
                  <a:lnTo>
                    <a:pt x="45" y="55"/>
                  </a:lnTo>
                  <a:lnTo>
                    <a:pt x="46" y="52"/>
                  </a:lnTo>
                  <a:lnTo>
                    <a:pt x="48" y="49"/>
                  </a:lnTo>
                  <a:lnTo>
                    <a:pt x="49" y="46"/>
                  </a:lnTo>
                  <a:lnTo>
                    <a:pt x="49" y="45"/>
                  </a:lnTo>
                  <a:lnTo>
                    <a:pt x="49" y="44"/>
                  </a:lnTo>
                  <a:lnTo>
                    <a:pt x="49" y="43"/>
                  </a:lnTo>
                  <a:lnTo>
                    <a:pt x="49" y="42"/>
                  </a:lnTo>
                  <a:lnTo>
                    <a:pt x="48" y="41"/>
                  </a:lnTo>
                  <a:lnTo>
                    <a:pt x="48" y="40"/>
                  </a:lnTo>
                  <a:lnTo>
                    <a:pt x="48" y="39"/>
                  </a:lnTo>
                  <a:lnTo>
                    <a:pt x="47" y="38"/>
                  </a:lnTo>
                  <a:lnTo>
                    <a:pt x="46" y="35"/>
                  </a:lnTo>
                  <a:lnTo>
                    <a:pt x="45" y="33"/>
                  </a:lnTo>
                  <a:lnTo>
                    <a:pt x="43" y="31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9" y="23"/>
                  </a:lnTo>
                  <a:lnTo>
                    <a:pt x="37" y="21"/>
                  </a:lnTo>
                  <a:lnTo>
                    <a:pt x="35" y="19"/>
                  </a:lnTo>
                  <a:lnTo>
                    <a:pt x="34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1" y="14"/>
                  </a:lnTo>
                  <a:lnTo>
                    <a:pt x="31" y="13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8" y="11"/>
                  </a:lnTo>
                  <a:lnTo>
                    <a:pt x="27" y="10"/>
                  </a:lnTo>
                  <a:lnTo>
                    <a:pt x="26" y="9"/>
                  </a:lnTo>
                  <a:lnTo>
                    <a:pt x="24" y="7"/>
                  </a:lnTo>
                  <a:lnTo>
                    <a:pt x="21" y="6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3" y="18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16" y="28"/>
                  </a:lnTo>
                  <a:lnTo>
                    <a:pt x="16" y="29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6" y="26"/>
                  </a:lnTo>
                  <a:lnTo>
                    <a:pt x="15" y="25"/>
                  </a:lnTo>
                  <a:lnTo>
                    <a:pt x="15" y="24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1" y="22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3" y="18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3" y="8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7" y="10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30" y="13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5" y="19"/>
                  </a:lnTo>
                  <a:lnTo>
                    <a:pt x="36" y="21"/>
                  </a:lnTo>
                  <a:lnTo>
                    <a:pt x="38" y="24"/>
                  </a:lnTo>
                  <a:lnTo>
                    <a:pt x="40" y="26"/>
                  </a:lnTo>
                  <a:lnTo>
                    <a:pt x="41" y="28"/>
                  </a:lnTo>
                  <a:lnTo>
                    <a:pt x="43" y="31"/>
                  </a:lnTo>
                  <a:lnTo>
                    <a:pt x="44" y="33"/>
                  </a:lnTo>
                  <a:lnTo>
                    <a:pt x="45" y="36"/>
                  </a:lnTo>
                  <a:lnTo>
                    <a:pt x="46" y="38"/>
                  </a:lnTo>
                  <a:lnTo>
                    <a:pt x="47" y="39"/>
                  </a:lnTo>
                  <a:lnTo>
                    <a:pt x="47" y="40"/>
                  </a:lnTo>
                  <a:lnTo>
                    <a:pt x="48" y="41"/>
                  </a:lnTo>
                  <a:lnTo>
                    <a:pt x="48" y="42"/>
                  </a:lnTo>
                  <a:lnTo>
                    <a:pt x="48" y="43"/>
                  </a:lnTo>
                  <a:lnTo>
                    <a:pt x="48" y="44"/>
                  </a:lnTo>
                  <a:lnTo>
                    <a:pt x="49" y="45"/>
                  </a:lnTo>
                  <a:lnTo>
                    <a:pt x="49" y="46"/>
                  </a:lnTo>
                  <a:lnTo>
                    <a:pt x="47" y="49"/>
                  </a:lnTo>
                  <a:lnTo>
                    <a:pt x="46" y="52"/>
                  </a:lnTo>
                  <a:lnTo>
                    <a:pt x="44" y="55"/>
                  </a:lnTo>
                  <a:lnTo>
                    <a:pt x="43" y="58"/>
                  </a:lnTo>
                  <a:lnTo>
                    <a:pt x="41" y="61"/>
                  </a:lnTo>
                  <a:lnTo>
                    <a:pt x="41" y="63"/>
                  </a:lnTo>
                  <a:lnTo>
                    <a:pt x="40" y="64"/>
                  </a:lnTo>
                  <a:lnTo>
                    <a:pt x="40" y="66"/>
                  </a:lnTo>
                  <a:lnTo>
                    <a:pt x="39" y="68"/>
                  </a:lnTo>
                  <a:lnTo>
                    <a:pt x="39" y="70"/>
                  </a:lnTo>
                  <a:lnTo>
                    <a:pt x="39" y="72"/>
                  </a:lnTo>
                  <a:lnTo>
                    <a:pt x="37" y="74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29" y="84"/>
                  </a:lnTo>
                  <a:lnTo>
                    <a:pt x="28" y="86"/>
                  </a:lnTo>
                  <a:lnTo>
                    <a:pt x="26" y="88"/>
                  </a:lnTo>
                  <a:lnTo>
                    <a:pt x="25" y="90"/>
                  </a:lnTo>
                  <a:lnTo>
                    <a:pt x="23" y="92"/>
                  </a:lnTo>
                  <a:lnTo>
                    <a:pt x="22" y="94"/>
                  </a:lnTo>
                  <a:lnTo>
                    <a:pt x="21" y="97"/>
                  </a:lnTo>
                  <a:lnTo>
                    <a:pt x="21" y="98"/>
                  </a:lnTo>
                  <a:lnTo>
                    <a:pt x="21" y="99"/>
                  </a:lnTo>
                  <a:lnTo>
                    <a:pt x="20" y="101"/>
                  </a:lnTo>
                  <a:lnTo>
                    <a:pt x="20" y="102"/>
                  </a:lnTo>
                  <a:lnTo>
                    <a:pt x="20" y="103"/>
                  </a:lnTo>
                  <a:lnTo>
                    <a:pt x="20" y="105"/>
                  </a:lnTo>
                  <a:lnTo>
                    <a:pt x="20" y="106"/>
                  </a:lnTo>
                  <a:lnTo>
                    <a:pt x="20" y="108"/>
                  </a:lnTo>
                  <a:lnTo>
                    <a:pt x="20" y="110"/>
                  </a:lnTo>
                  <a:lnTo>
                    <a:pt x="21" y="111"/>
                  </a:lnTo>
                  <a:lnTo>
                    <a:pt x="22" y="113"/>
                  </a:lnTo>
                  <a:lnTo>
                    <a:pt x="22" y="115"/>
                  </a:lnTo>
                  <a:lnTo>
                    <a:pt x="23" y="116"/>
                  </a:lnTo>
                  <a:lnTo>
                    <a:pt x="24" y="118"/>
                  </a:lnTo>
                  <a:lnTo>
                    <a:pt x="25" y="119"/>
                  </a:lnTo>
                  <a:lnTo>
                    <a:pt x="26" y="121"/>
                  </a:lnTo>
                  <a:lnTo>
                    <a:pt x="27" y="122"/>
                  </a:lnTo>
                  <a:lnTo>
                    <a:pt x="28" y="124"/>
                  </a:lnTo>
                  <a:lnTo>
                    <a:pt x="29" y="125"/>
                  </a:lnTo>
                  <a:lnTo>
                    <a:pt x="31" y="127"/>
                  </a:lnTo>
                  <a:lnTo>
                    <a:pt x="32" y="128"/>
                  </a:lnTo>
                  <a:lnTo>
                    <a:pt x="34" y="130"/>
                  </a:lnTo>
                  <a:lnTo>
                    <a:pt x="36" y="132"/>
                  </a:lnTo>
                  <a:lnTo>
                    <a:pt x="40" y="135"/>
                  </a:lnTo>
                  <a:lnTo>
                    <a:pt x="43" y="137"/>
                  </a:lnTo>
                  <a:lnTo>
                    <a:pt x="44" y="138"/>
                  </a:lnTo>
                  <a:lnTo>
                    <a:pt x="46" y="139"/>
                  </a:lnTo>
                  <a:lnTo>
                    <a:pt x="48" y="140"/>
                  </a:lnTo>
                  <a:lnTo>
                    <a:pt x="49" y="141"/>
                  </a:lnTo>
                  <a:lnTo>
                    <a:pt x="51" y="141"/>
                  </a:lnTo>
                  <a:lnTo>
                    <a:pt x="53" y="142"/>
                  </a:lnTo>
                  <a:lnTo>
                    <a:pt x="55" y="143"/>
                  </a:lnTo>
                  <a:lnTo>
                    <a:pt x="56" y="144"/>
                  </a:lnTo>
                  <a:lnTo>
                    <a:pt x="58" y="144"/>
                  </a:lnTo>
                  <a:lnTo>
                    <a:pt x="60" y="145"/>
                  </a:lnTo>
                  <a:lnTo>
                    <a:pt x="62" y="145"/>
                  </a:lnTo>
                  <a:lnTo>
                    <a:pt x="63" y="145"/>
                  </a:lnTo>
                  <a:lnTo>
                    <a:pt x="63" y="146"/>
                  </a:lnTo>
                  <a:lnTo>
                    <a:pt x="62" y="146"/>
                  </a:lnTo>
                  <a:lnTo>
                    <a:pt x="62" y="147"/>
                  </a:lnTo>
                  <a:lnTo>
                    <a:pt x="60" y="148"/>
                  </a:lnTo>
                  <a:lnTo>
                    <a:pt x="58" y="150"/>
                  </a:lnTo>
                  <a:lnTo>
                    <a:pt x="56" y="151"/>
                  </a:lnTo>
                  <a:lnTo>
                    <a:pt x="55" y="152"/>
                  </a:lnTo>
                  <a:lnTo>
                    <a:pt x="53" y="153"/>
                  </a:lnTo>
                  <a:lnTo>
                    <a:pt x="52" y="154"/>
                  </a:lnTo>
                  <a:lnTo>
                    <a:pt x="50" y="155"/>
                  </a:lnTo>
                  <a:lnTo>
                    <a:pt x="49" y="156"/>
                  </a:lnTo>
                  <a:lnTo>
                    <a:pt x="48" y="157"/>
                  </a:lnTo>
                  <a:lnTo>
                    <a:pt x="46" y="157"/>
                  </a:lnTo>
                  <a:lnTo>
                    <a:pt x="45" y="158"/>
                  </a:lnTo>
                  <a:lnTo>
                    <a:pt x="44" y="158"/>
                  </a:lnTo>
                  <a:lnTo>
                    <a:pt x="43" y="159"/>
                  </a:lnTo>
                  <a:lnTo>
                    <a:pt x="42" y="159"/>
                  </a:lnTo>
                  <a:lnTo>
                    <a:pt x="40" y="159"/>
                  </a:lnTo>
                  <a:lnTo>
                    <a:pt x="41" y="159"/>
                  </a:lnTo>
                  <a:lnTo>
                    <a:pt x="39" y="159"/>
                  </a:lnTo>
                  <a:lnTo>
                    <a:pt x="40" y="159"/>
                  </a:lnTo>
                  <a:lnTo>
                    <a:pt x="38" y="159"/>
                  </a:lnTo>
                  <a:lnTo>
                    <a:pt x="37" y="159"/>
                  </a:lnTo>
                  <a:lnTo>
                    <a:pt x="36" y="158"/>
                  </a:lnTo>
                  <a:lnTo>
                    <a:pt x="35" y="158"/>
                  </a:lnTo>
                  <a:lnTo>
                    <a:pt x="34" y="157"/>
                  </a:lnTo>
                  <a:lnTo>
                    <a:pt x="33" y="157"/>
                  </a:lnTo>
                  <a:lnTo>
                    <a:pt x="32" y="156"/>
                  </a:lnTo>
                  <a:lnTo>
                    <a:pt x="31" y="155"/>
                  </a:lnTo>
                  <a:lnTo>
                    <a:pt x="29" y="154"/>
                  </a:lnTo>
                  <a:lnTo>
                    <a:pt x="28" y="153"/>
                  </a:lnTo>
                  <a:lnTo>
                    <a:pt x="27" y="152"/>
                  </a:lnTo>
                  <a:lnTo>
                    <a:pt x="25" y="150"/>
                  </a:lnTo>
                  <a:lnTo>
                    <a:pt x="24" y="149"/>
                  </a:lnTo>
                  <a:lnTo>
                    <a:pt x="22" y="147"/>
                  </a:lnTo>
                  <a:lnTo>
                    <a:pt x="21" y="146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19" y="140"/>
                  </a:lnTo>
                  <a:lnTo>
                    <a:pt x="19" y="138"/>
                  </a:lnTo>
                  <a:lnTo>
                    <a:pt x="19" y="137"/>
                  </a:lnTo>
                  <a:lnTo>
                    <a:pt x="19" y="136"/>
                  </a:lnTo>
                  <a:lnTo>
                    <a:pt x="18" y="135"/>
                  </a:lnTo>
                  <a:lnTo>
                    <a:pt x="18" y="134"/>
                  </a:lnTo>
                  <a:lnTo>
                    <a:pt x="18" y="133"/>
                  </a:lnTo>
                  <a:lnTo>
                    <a:pt x="17" y="132"/>
                  </a:lnTo>
                  <a:lnTo>
                    <a:pt x="17" y="131"/>
                  </a:lnTo>
                  <a:lnTo>
                    <a:pt x="16" y="131"/>
                  </a:lnTo>
                  <a:lnTo>
                    <a:pt x="15" y="130"/>
                  </a:lnTo>
                  <a:lnTo>
                    <a:pt x="14" y="130"/>
                  </a:lnTo>
                  <a:lnTo>
                    <a:pt x="13" y="129"/>
                  </a:lnTo>
                  <a:lnTo>
                    <a:pt x="12" y="128"/>
                  </a:lnTo>
                  <a:lnTo>
                    <a:pt x="11" y="128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5" name="Freeform 257"/>
            <p:cNvSpPr>
              <a:spLocks/>
            </p:cNvSpPr>
            <p:nvPr/>
          </p:nvSpPr>
          <p:spPr bwMode="auto">
            <a:xfrm>
              <a:off x="4514" y="1196"/>
              <a:ext cx="595" cy="317"/>
            </a:xfrm>
            <a:custGeom>
              <a:avLst/>
              <a:gdLst>
                <a:gd name="T0" fmla="*/ 2147483647 w 125"/>
                <a:gd name="T1" fmla="*/ 2147483647 h 70"/>
                <a:gd name="T2" fmla="*/ 2147483647 w 125"/>
                <a:gd name="T3" fmla="*/ 2147483647 h 70"/>
                <a:gd name="T4" fmla="*/ 2147483647 w 125"/>
                <a:gd name="T5" fmla="*/ 2147483647 h 70"/>
                <a:gd name="T6" fmla="*/ 2147483647 w 125"/>
                <a:gd name="T7" fmla="*/ 2147483647 h 70"/>
                <a:gd name="T8" fmla="*/ 2147483647 w 125"/>
                <a:gd name="T9" fmla="*/ 2147483647 h 70"/>
                <a:gd name="T10" fmla="*/ 2147483647 w 125"/>
                <a:gd name="T11" fmla="*/ 2147483647 h 70"/>
                <a:gd name="T12" fmla="*/ 2147483647 w 125"/>
                <a:gd name="T13" fmla="*/ 2147483647 h 70"/>
                <a:gd name="T14" fmla="*/ 2147483647 w 125"/>
                <a:gd name="T15" fmla="*/ 2147483647 h 70"/>
                <a:gd name="T16" fmla="*/ 2147483647 w 125"/>
                <a:gd name="T17" fmla="*/ 2147483647 h 70"/>
                <a:gd name="T18" fmla="*/ 2147483647 w 125"/>
                <a:gd name="T19" fmla="*/ 2147483647 h 70"/>
                <a:gd name="T20" fmla="*/ 2147483647 w 125"/>
                <a:gd name="T21" fmla="*/ 2147483647 h 70"/>
                <a:gd name="T22" fmla="*/ 2147483647 w 125"/>
                <a:gd name="T23" fmla="*/ 2147483647 h 70"/>
                <a:gd name="T24" fmla="*/ 2147483647 w 125"/>
                <a:gd name="T25" fmla="*/ 2147483647 h 70"/>
                <a:gd name="T26" fmla="*/ 2147483647 w 125"/>
                <a:gd name="T27" fmla="*/ 2147483647 h 70"/>
                <a:gd name="T28" fmla="*/ 2147483647 w 125"/>
                <a:gd name="T29" fmla="*/ 2147483647 h 70"/>
                <a:gd name="T30" fmla="*/ 2147483647 w 125"/>
                <a:gd name="T31" fmla="*/ 2147483647 h 70"/>
                <a:gd name="T32" fmla="*/ 2147483647 w 125"/>
                <a:gd name="T33" fmla="*/ 2147483647 h 70"/>
                <a:gd name="T34" fmla="*/ 2147483647 w 125"/>
                <a:gd name="T35" fmla="*/ 2147483647 h 70"/>
                <a:gd name="T36" fmla="*/ 2147483647 w 125"/>
                <a:gd name="T37" fmla="*/ 2147483647 h 70"/>
                <a:gd name="T38" fmla="*/ 2147483647 w 125"/>
                <a:gd name="T39" fmla="*/ 2147483647 h 70"/>
                <a:gd name="T40" fmla="*/ 2147483647 w 125"/>
                <a:gd name="T41" fmla="*/ 2147483647 h 70"/>
                <a:gd name="T42" fmla="*/ 2147483647 w 125"/>
                <a:gd name="T43" fmla="*/ 2147483647 h 70"/>
                <a:gd name="T44" fmla="*/ 2147483647 w 125"/>
                <a:gd name="T45" fmla="*/ 2147483647 h 70"/>
                <a:gd name="T46" fmla="*/ 2147483647 w 125"/>
                <a:gd name="T47" fmla="*/ 2147483647 h 70"/>
                <a:gd name="T48" fmla="*/ 2147483647 w 125"/>
                <a:gd name="T49" fmla="*/ 2147483647 h 70"/>
                <a:gd name="T50" fmla="*/ 2147483647 w 125"/>
                <a:gd name="T51" fmla="*/ 2147483647 h 70"/>
                <a:gd name="T52" fmla="*/ 2147483647 w 125"/>
                <a:gd name="T53" fmla="*/ 2147483647 h 70"/>
                <a:gd name="T54" fmla="*/ 2147483647 w 125"/>
                <a:gd name="T55" fmla="*/ 2147483647 h 70"/>
                <a:gd name="T56" fmla="*/ 2147483647 w 125"/>
                <a:gd name="T57" fmla="*/ 2147483647 h 70"/>
                <a:gd name="T58" fmla="*/ 2147483647 w 125"/>
                <a:gd name="T59" fmla="*/ 2147483647 h 70"/>
                <a:gd name="T60" fmla="*/ 2147483647 w 125"/>
                <a:gd name="T61" fmla="*/ 2147483647 h 70"/>
                <a:gd name="T62" fmla="*/ 2147483647 w 125"/>
                <a:gd name="T63" fmla="*/ 2147483647 h 70"/>
                <a:gd name="T64" fmla="*/ 2147483647 w 125"/>
                <a:gd name="T65" fmla="*/ 2147483647 h 70"/>
                <a:gd name="T66" fmla="*/ 2147483647 w 125"/>
                <a:gd name="T67" fmla="*/ 2147483647 h 70"/>
                <a:gd name="T68" fmla="*/ 2147483647 w 125"/>
                <a:gd name="T69" fmla="*/ 2147483647 h 70"/>
                <a:gd name="T70" fmla="*/ 2147483647 w 125"/>
                <a:gd name="T71" fmla="*/ 2147483647 h 70"/>
                <a:gd name="T72" fmla="*/ 2147483647 w 125"/>
                <a:gd name="T73" fmla="*/ 2147483647 h 70"/>
                <a:gd name="T74" fmla="*/ 2147483647 w 125"/>
                <a:gd name="T75" fmla="*/ 2147483647 h 70"/>
                <a:gd name="T76" fmla="*/ 2147483647 w 125"/>
                <a:gd name="T77" fmla="*/ 2147483647 h 70"/>
                <a:gd name="T78" fmla="*/ 2147483647 w 125"/>
                <a:gd name="T79" fmla="*/ 2147483647 h 70"/>
                <a:gd name="T80" fmla="*/ 2147483647 w 125"/>
                <a:gd name="T81" fmla="*/ 2147483647 h 70"/>
                <a:gd name="T82" fmla="*/ 2147483647 w 125"/>
                <a:gd name="T83" fmla="*/ 2147483647 h 70"/>
                <a:gd name="T84" fmla="*/ 2147483647 w 125"/>
                <a:gd name="T85" fmla="*/ 2147483647 h 70"/>
                <a:gd name="T86" fmla="*/ 2147483647 w 125"/>
                <a:gd name="T87" fmla="*/ 2147483647 h 70"/>
                <a:gd name="T88" fmla="*/ 2147483647 w 125"/>
                <a:gd name="T89" fmla="*/ 2147483647 h 70"/>
                <a:gd name="T90" fmla="*/ 2147483647 w 125"/>
                <a:gd name="T91" fmla="*/ 2147483647 h 70"/>
                <a:gd name="T92" fmla="*/ 0 w 125"/>
                <a:gd name="T93" fmla="*/ 2147483647 h 70"/>
                <a:gd name="T94" fmla="*/ 0 w 125"/>
                <a:gd name="T95" fmla="*/ 2147483647 h 70"/>
                <a:gd name="T96" fmla="*/ 2147483647 w 125"/>
                <a:gd name="T97" fmla="*/ 2147483647 h 70"/>
                <a:gd name="T98" fmla="*/ 2147483647 w 125"/>
                <a:gd name="T99" fmla="*/ 2147483647 h 70"/>
                <a:gd name="T100" fmla="*/ 2147483647 w 125"/>
                <a:gd name="T101" fmla="*/ 2147483647 h 70"/>
                <a:gd name="T102" fmla="*/ 2147483647 w 125"/>
                <a:gd name="T103" fmla="*/ 2147483647 h 70"/>
                <a:gd name="T104" fmla="*/ 2147483647 w 125"/>
                <a:gd name="T105" fmla="*/ 2147483647 h 70"/>
                <a:gd name="T106" fmla="*/ 2147483647 w 125"/>
                <a:gd name="T107" fmla="*/ 2147483647 h 70"/>
                <a:gd name="T108" fmla="*/ 2147483647 w 125"/>
                <a:gd name="T109" fmla="*/ 2147483647 h 70"/>
                <a:gd name="T110" fmla="*/ 2147483647 w 125"/>
                <a:gd name="T111" fmla="*/ 2147483647 h 70"/>
                <a:gd name="T112" fmla="*/ 2147483647 w 125"/>
                <a:gd name="T113" fmla="*/ 2147483647 h 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5"/>
                <a:gd name="T172" fmla="*/ 0 h 70"/>
                <a:gd name="T173" fmla="*/ 125 w 125"/>
                <a:gd name="T174" fmla="*/ 70 h 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5" h="70">
                  <a:moveTo>
                    <a:pt x="18" y="54"/>
                  </a:moveTo>
                  <a:lnTo>
                    <a:pt x="18" y="56"/>
                  </a:lnTo>
                  <a:lnTo>
                    <a:pt x="18" y="57"/>
                  </a:lnTo>
                  <a:lnTo>
                    <a:pt x="18" y="58"/>
                  </a:lnTo>
                  <a:lnTo>
                    <a:pt x="17" y="59"/>
                  </a:lnTo>
                  <a:lnTo>
                    <a:pt x="17" y="60"/>
                  </a:lnTo>
                  <a:lnTo>
                    <a:pt x="16" y="61"/>
                  </a:lnTo>
                  <a:lnTo>
                    <a:pt x="15" y="62"/>
                  </a:lnTo>
                  <a:lnTo>
                    <a:pt x="14" y="62"/>
                  </a:lnTo>
                  <a:lnTo>
                    <a:pt x="13" y="62"/>
                  </a:lnTo>
                  <a:lnTo>
                    <a:pt x="12" y="62"/>
                  </a:lnTo>
                  <a:lnTo>
                    <a:pt x="11" y="63"/>
                  </a:lnTo>
                  <a:lnTo>
                    <a:pt x="10" y="62"/>
                  </a:lnTo>
                  <a:lnTo>
                    <a:pt x="9" y="62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6" y="61"/>
                  </a:lnTo>
                  <a:lnTo>
                    <a:pt x="5" y="60"/>
                  </a:lnTo>
                  <a:lnTo>
                    <a:pt x="4" y="60"/>
                  </a:lnTo>
                  <a:lnTo>
                    <a:pt x="4" y="59"/>
                  </a:lnTo>
                  <a:lnTo>
                    <a:pt x="3" y="58"/>
                  </a:lnTo>
                  <a:lnTo>
                    <a:pt x="3" y="57"/>
                  </a:lnTo>
                  <a:lnTo>
                    <a:pt x="3" y="56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4" y="53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5" y="52"/>
                  </a:lnTo>
                  <a:lnTo>
                    <a:pt x="6" y="51"/>
                  </a:lnTo>
                  <a:lnTo>
                    <a:pt x="6" y="50"/>
                  </a:lnTo>
                  <a:lnTo>
                    <a:pt x="6" y="49"/>
                  </a:lnTo>
                  <a:lnTo>
                    <a:pt x="6" y="48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2" y="41"/>
                  </a:lnTo>
                  <a:lnTo>
                    <a:pt x="2" y="40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1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4" y="27"/>
                  </a:lnTo>
                  <a:lnTo>
                    <a:pt x="6" y="26"/>
                  </a:lnTo>
                  <a:lnTo>
                    <a:pt x="9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6" y="27"/>
                  </a:lnTo>
                  <a:lnTo>
                    <a:pt x="18" y="27"/>
                  </a:lnTo>
                  <a:lnTo>
                    <a:pt x="20" y="28"/>
                  </a:lnTo>
                  <a:lnTo>
                    <a:pt x="22" y="29"/>
                  </a:lnTo>
                  <a:lnTo>
                    <a:pt x="24" y="30"/>
                  </a:lnTo>
                  <a:lnTo>
                    <a:pt x="26" y="31"/>
                  </a:lnTo>
                  <a:lnTo>
                    <a:pt x="28" y="33"/>
                  </a:lnTo>
                  <a:lnTo>
                    <a:pt x="29" y="34"/>
                  </a:lnTo>
                  <a:lnTo>
                    <a:pt x="31" y="36"/>
                  </a:lnTo>
                  <a:lnTo>
                    <a:pt x="33" y="37"/>
                  </a:lnTo>
                  <a:lnTo>
                    <a:pt x="34" y="39"/>
                  </a:lnTo>
                  <a:lnTo>
                    <a:pt x="36" y="41"/>
                  </a:lnTo>
                  <a:lnTo>
                    <a:pt x="37" y="43"/>
                  </a:lnTo>
                  <a:lnTo>
                    <a:pt x="39" y="45"/>
                  </a:lnTo>
                  <a:lnTo>
                    <a:pt x="40" y="47"/>
                  </a:lnTo>
                  <a:lnTo>
                    <a:pt x="41" y="49"/>
                  </a:lnTo>
                  <a:lnTo>
                    <a:pt x="43" y="51"/>
                  </a:lnTo>
                  <a:lnTo>
                    <a:pt x="45" y="55"/>
                  </a:lnTo>
                  <a:lnTo>
                    <a:pt x="46" y="57"/>
                  </a:lnTo>
                  <a:lnTo>
                    <a:pt x="47" y="59"/>
                  </a:lnTo>
                  <a:lnTo>
                    <a:pt x="48" y="61"/>
                  </a:lnTo>
                  <a:lnTo>
                    <a:pt x="49" y="63"/>
                  </a:lnTo>
                  <a:lnTo>
                    <a:pt x="50" y="65"/>
                  </a:lnTo>
                  <a:lnTo>
                    <a:pt x="51" y="66"/>
                  </a:lnTo>
                  <a:lnTo>
                    <a:pt x="52" y="68"/>
                  </a:lnTo>
                  <a:lnTo>
                    <a:pt x="53" y="70"/>
                  </a:lnTo>
                  <a:lnTo>
                    <a:pt x="54" y="70"/>
                  </a:lnTo>
                  <a:lnTo>
                    <a:pt x="55" y="69"/>
                  </a:lnTo>
                  <a:lnTo>
                    <a:pt x="56" y="69"/>
                  </a:lnTo>
                  <a:lnTo>
                    <a:pt x="57" y="69"/>
                  </a:lnTo>
                  <a:lnTo>
                    <a:pt x="59" y="68"/>
                  </a:lnTo>
                  <a:lnTo>
                    <a:pt x="61" y="67"/>
                  </a:lnTo>
                  <a:lnTo>
                    <a:pt x="64" y="66"/>
                  </a:lnTo>
                  <a:lnTo>
                    <a:pt x="66" y="65"/>
                  </a:lnTo>
                  <a:lnTo>
                    <a:pt x="68" y="64"/>
                  </a:lnTo>
                  <a:lnTo>
                    <a:pt x="70" y="63"/>
                  </a:lnTo>
                  <a:lnTo>
                    <a:pt x="71" y="63"/>
                  </a:lnTo>
                  <a:lnTo>
                    <a:pt x="72" y="62"/>
                  </a:lnTo>
                  <a:lnTo>
                    <a:pt x="73" y="62"/>
                  </a:lnTo>
                  <a:lnTo>
                    <a:pt x="74" y="61"/>
                  </a:lnTo>
                  <a:lnTo>
                    <a:pt x="73" y="56"/>
                  </a:lnTo>
                  <a:lnTo>
                    <a:pt x="71" y="52"/>
                  </a:lnTo>
                  <a:lnTo>
                    <a:pt x="70" y="47"/>
                  </a:lnTo>
                  <a:lnTo>
                    <a:pt x="69" y="45"/>
                  </a:lnTo>
                  <a:lnTo>
                    <a:pt x="69" y="42"/>
                  </a:lnTo>
                  <a:lnTo>
                    <a:pt x="68" y="40"/>
                  </a:lnTo>
                  <a:lnTo>
                    <a:pt x="68" y="37"/>
                  </a:lnTo>
                  <a:lnTo>
                    <a:pt x="68" y="35"/>
                  </a:lnTo>
                  <a:lnTo>
                    <a:pt x="67" y="33"/>
                  </a:lnTo>
                  <a:lnTo>
                    <a:pt x="67" y="30"/>
                  </a:lnTo>
                  <a:lnTo>
                    <a:pt x="67" y="28"/>
                  </a:lnTo>
                  <a:lnTo>
                    <a:pt x="67" y="26"/>
                  </a:lnTo>
                  <a:lnTo>
                    <a:pt x="68" y="24"/>
                  </a:lnTo>
                  <a:lnTo>
                    <a:pt x="68" y="22"/>
                  </a:lnTo>
                  <a:lnTo>
                    <a:pt x="69" y="20"/>
                  </a:lnTo>
                  <a:lnTo>
                    <a:pt x="69" y="18"/>
                  </a:lnTo>
                  <a:lnTo>
                    <a:pt x="70" y="16"/>
                  </a:lnTo>
                  <a:lnTo>
                    <a:pt x="71" y="14"/>
                  </a:lnTo>
                  <a:lnTo>
                    <a:pt x="72" y="12"/>
                  </a:lnTo>
                  <a:lnTo>
                    <a:pt x="73" y="11"/>
                  </a:lnTo>
                  <a:lnTo>
                    <a:pt x="74" y="9"/>
                  </a:lnTo>
                  <a:lnTo>
                    <a:pt x="76" y="7"/>
                  </a:lnTo>
                  <a:lnTo>
                    <a:pt x="77" y="6"/>
                  </a:lnTo>
                  <a:lnTo>
                    <a:pt x="79" y="5"/>
                  </a:lnTo>
                  <a:lnTo>
                    <a:pt x="81" y="4"/>
                  </a:lnTo>
                  <a:lnTo>
                    <a:pt x="83" y="3"/>
                  </a:lnTo>
                  <a:lnTo>
                    <a:pt x="84" y="3"/>
                  </a:lnTo>
                  <a:lnTo>
                    <a:pt x="85" y="3"/>
                  </a:lnTo>
                  <a:lnTo>
                    <a:pt x="86" y="2"/>
                  </a:lnTo>
                  <a:lnTo>
                    <a:pt x="89" y="1"/>
                  </a:lnTo>
                  <a:lnTo>
                    <a:pt x="91" y="1"/>
                  </a:lnTo>
                  <a:lnTo>
                    <a:pt x="93" y="1"/>
                  </a:lnTo>
                  <a:lnTo>
                    <a:pt x="94" y="1"/>
                  </a:lnTo>
                  <a:lnTo>
                    <a:pt x="96" y="1"/>
                  </a:lnTo>
                  <a:lnTo>
                    <a:pt x="97" y="1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101" y="2"/>
                  </a:lnTo>
                  <a:lnTo>
                    <a:pt x="102" y="3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07" y="5"/>
                  </a:lnTo>
                  <a:lnTo>
                    <a:pt x="108" y="5"/>
                  </a:lnTo>
                  <a:lnTo>
                    <a:pt x="109" y="5"/>
                  </a:lnTo>
                  <a:lnTo>
                    <a:pt x="110" y="5"/>
                  </a:lnTo>
                  <a:lnTo>
                    <a:pt x="110" y="6"/>
                  </a:lnTo>
                  <a:lnTo>
                    <a:pt x="111" y="7"/>
                  </a:lnTo>
                  <a:lnTo>
                    <a:pt x="113" y="9"/>
                  </a:lnTo>
                  <a:lnTo>
                    <a:pt x="114" y="10"/>
                  </a:lnTo>
                  <a:lnTo>
                    <a:pt x="114" y="11"/>
                  </a:lnTo>
                  <a:lnTo>
                    <a:pt x="115" y="11"/>
                  </a:lnTo>
                  <a:lnTo>
                    <a:pt x="116" y="12"/>
                  </a:lnTo>
                  <a:lnTo>
                    <a:pt x="117" y="12"/>
                  </a:lnTo>
                  <a:lnTo>
                    <a:pt x="118" y="11"/>
                  </a:lnTo>
                  <a:lnTo>
                    <a:pt x="119" y="11"/>
                  </a:lnTo>
                  <a:lnTo>
                    <a:pt x="120" y="10"/>
                  </a:lnTo>
                  <a:lnTo>
                    <a:pt x="121" y="9"/>
                  </a:lnTo>
                  <a:lnTo>
                    <a:pt x="122" y="9"/>
                  </a:lnTo>
                  <a:lnTo>
                    <a:pt x="123" y="8"/>
                  </a:lnTo>
                  <a:lnTo>
                    <a:pt x="124" y="8"/>
                  </a:lnTo>
                  <a:lnTo>
                    <a:pt x="125" y="7"/>
                  </a:lnTo>
                  <a:lnTo>
                    <a:pt x="124" y="7"/>
                  </a:lnTo>
                  <a:lnTo>
                    <a:pt x="123" y="8"/>
                  </a:lnTo>
                  <a:lnTo>
                    <a:pt x="122" y="8"/>
                  </a:lnTo>
                  <a:lnTo>
                    <a:pt x="121" y="9"/>
                  </a:lnTo>
                  <a:lnTo>
                    <a:pt x="120" y="9"/>
                  </a:lnTo>
                  <a:lnTo>
                    <a:pt x="119" y="10"/>
                  </a:lnTo>
                  <a:lnTo>
                    <a:pt x="118" y="11"/>
                  </a:lnTo>
                  <a:lnTo>
                    <a:pt x="117" y="12"/>
                  </a:lnTo>
                  <a:lnTo>
                    <a:pt x="116" y="11"/>
                  </a:lnTo>
                  <a:lnTo>
                    <a:pt x="115" y="10"/>
                  </a:lnTo>
                  <a:lnTo>
                    <a:pt x="114" y="9"/>
                  </a:lnTo>
                  <a:lnTo>
                    <a:pt x="113" y="8"/>
                  </a:lnTo>
                  <a:lnTo>
                    <a:pt x="112" y="7"/>
                  </a:lnTo>
                  <a:lnTo>
                    <a:pt x="111" y="6"/>
                  </a:lnTo>
                  <a:lnTo>
                    <a:pt x="110" y="5"/>
                  </a:lnTo>
                  <a:lnTo>
                    <a:pt x="108" y="4"/>
                  </a:lnTo>
                  <a:lnTo>
                    <a:pt x="107" y="4"/>
                  </a:lnTo>
                  <a:lnTo>
                    <a:pt x="106" y="4"/>
                  </a:lnTo>
                  <a:lnTo>
                    <a:pt x="105" y="3"/>
                  </a:lnTo>
                  <a:lnTo>
                    <a:pt x="103" y="3"/>
                  </a:lnTo>
                  <a:lnTo>
                    <a:pt x="101" y="2"/>
                  </a:lnTo>
                  <a:lnTo>
                    <a:pt x="99" y="1"/>
                  </a:lnTo>
                  <a:lnTo>
                    <a:pt x="98" y="1"/>
                  </a:lnTo>
                  <a:lnTo>
                    <a:pt x="97" y="1"/>
                  </a:lnTo>
                  <a:lnTo>
                    <a:pt x="96" y="1"/>
                  </a:lnTo>
                  <a:lnTo>
                    <a:pt x="94" y="0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88" y="1"/>
                  </a:lnTo>
                  <a:lnTo>
                    <a:pt x="86" y="1"/>
                  </a:lnTo>
                  <a:lnTo>
                    <a:pt x="85" y="2"/>
                  </a:lnTo>
                  <a:lnTo>
                    <a:pt x="83" y="2"/>
                  </a:lnTo>
                  <a:lnTo>
                    <a:pt x="82" y="3"/>
                  </a:lnTo>
                  <a:lnTo>
                    <a:pt x="81" y="3"/>
                  </a:lnTo>
                  <a:lnTo>
                    <a:pt x="79" y="4"/>
                  </a:lnTo>
                  <a:lnTo>
                    <a:pt x="77" y="6"/>
                  </a:lnTo>
                  <a:lnTo>
                    <a:pt x="75" y="7"/>
                  </a:lnTo>
                  <a:lnTo>
                    <a:pt x="74" y="8"/>
                  </a:lnTo>
                  <a:lnTo>
                    <a:pt x="73" y="10"/>
                  </a:lnTo>
                  <a:lnTo>
                    <a:pt x="72" y="10"/>
                  </a:lnTo>
                  <a:lnTo>
                    <a:pt x="71" y="12"/>
                  </a:lnTo>
                  <a:lnTo>
                    <a:pt x="70" y="14"/>
                  </a:lnTo>
                  <a:lnTo>
                    <a:pt x="69" y="15"/>
                  </a:lnTo>
                  <a:lnTo>
                    <a:pt x="69" y="17"/>
                  </a:lnTo>
                  <a:lnTo>
                    <a:pt x="68" y="19"/>
                  </a:lnTo>
                  <a:lnTo>
                    <a:pt x="67" y="22"/>
                  </a:lnTo>
                  <a:lnTo>
                    <a:pt x="67" y="24"/>
                  </a:lnTo>
                  <a:lnTo>
                    <a:pt x="67" y="26"/>
                  </a:lnTo>
                  <a:lnTo>
                    <a:pt x="67" y="28"/>
                  </a:lnTo>
                  <a:lnTo>
                    <a:pt x="67" y="30"/>
                  </a:lnTo>
                  <a:lnTo>
                    <a:pt x="67" y="33"/>
                  </a:lnTo>
                  <a:lnTo>
                    <a:pt x="67" y="35"/>
                  </a:lnTo>
                  <a:lnTo>
                    <a:pt x="67" y="37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69" y="45"/>
                  </a:lnTo>
                  <a:lnTo>
                    <a:pt x="69" y="47"/>
                  </a:lnTo>
                  <a:lnTo>
                    <a:pt x="70" y="52"/>
                  </a:lnTo>
                  <a:lnTo>
                    <a:pt x="72" y="57"/>
                  </a:lnTo>
                  <a:lnTo>
                    <a:pt x="74" y="61"/>
                  </a:lnTo>
                  <a:lnTo>
                    <a:pt x="73" y="61"/>
                  </a:lnTo>
                  <a:lnTo>
                    <a:pt x="72" y="62"/>
                  </a:lnTo>
                  <a:lnTo>
                    <a:pt x="71" y="62"/>
                  </a:lnTo>
                  <a:lnTo>
                    <a:pt x="69" y="63"/>
                  </a:lnTo>
                  <a:lnTo>
                    <a:pt x="68" y="64"/>
                  </a:lnTo>
                  <a:lnTo>
                    <a:pt x="66" y="64"/>
                  </a:lnTo>
                  <a:lnTo>
                    <a:pt x="64" y="65"/>
                  </a:lnTo>
                  <a:lnTo>
                    <a:pt x="61" y="67"/>
                  </a:lnTo>
                  <a:lnTo>
                    <a:pt x="59" y="67"/>
                  </a:lnTo>
                  <a:lnTo>
                    <a:pt x="57" y="68"/>
                  </a:lnTo>
                  <a:lnTo>
                    <a:pt x="56" y="69"/>
                  </a:lnTo>
                  <a:lnTo>
                    <a:pt x="55" y="69"/>
                  </a:lnTo>
                  <a:lnTo>
                    <a:pt x="54" y="69"/>
                  </a:lnTo>
                  <a:lnTo>
                    <a:pt x="53" y="69"/>
                  </a:lnTo>
                  <a:lnTo>
                    <a:pt x="53" y="70"/>
                  </a:lnTo>
                  <a:lnTo>
                    <a:pt x="52" y="68"/>
                  </a:lnTo>
                  <a:lnTo>
                    <a:pt x="52" y="66"/>
                  </a:lnTo>
                  <a:lnTo>
                    <a:pt x="51" y="64"/>
                  </a:lnTo>
                  <a:lnTo>
                    <a:pt x="50" y="63"/>
                  </a:lnTo>
                  <a:lnTo>
                    <a:pt x="49" y="61"/>
                  </a:lnTo>
                  <a:lnTo>
                    <a:pt x="48" y="59"/>
                  </a:lnTo>
                  <a:lnTo>
                    <a:pt x="47" y="57"/>
                  </a:lnTo>
                  <a:lnTo>
                    <a:pt x="46" y="55"/>
                  </a:lnTo>
                  <a:lnTo>
                    <a:pt x="43" y="51"/>
                  </a:lnTo>
                  <a:lnTo>
                    <a:pt x="42" y="48"/>
                  </a:lnTo>
                  <a:lnTo>
                    <a:pt x="41" y="46"/>
                  </a:lnTo>
                  <a:lnTo>
                    <a:pt x="39" y="44"/>
                  </a:lnTo>
                  <a:lnTo>
                    <a:pt x="38" y="43"/>
                  </a:lnTo>
                  <a:lnTo>
                    <a:pt x="36" y="41"/>
                  </a:lnTo>
                  <a:lnTo>
                    <a:pt x="35" y="39"/>
                  </a:lnTo>
                  <a:lnTo>
                    <a:pt x="33" y="37"/>
                  </a:lnTo>
                  <a:lnTo>
                    <a:pt x="31" y="35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1"/>
                  </a:lnTo>
                  <a:lnTo>
                    <a:pt x="24" y="30"/>
                  </a:lnTo>
                  <a:lnTo>
                    <a:pt x="22" y="28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7" y="26"/>
                  </a:lnTo>
                  <a:lnTo>
                    <a:pt x="15" y="25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3" y="44"/>
                  </a:lnTo>
                  <a:lnTo>
                    <a:pt x="4" y="46"/>
                  </a:lnTo>
                  <a:lnTo>
                    <a:pt x="5" y="48"/>
                  </a:lnTo>
                  <a:lnTo>
                    <a:pt x="6" y="49"/>
                  </a:lnTo>
                  <a:lnTo>
                    <a:pt x="6" y="50"/>
                  </a:lnTo>
                  <a:lnTo>
                    <a:pt x="5" y="51"/>
                  </a:lnTo>
                  <a:lnTo>
                    <a:pt x="4" y="52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3" y="55"/>
                  </a:lnTo>
                  <a:lnTo>
                    <a:pt x="2" y="56"/>
                  </a:lnTo>
                  <a:lnTo>
                    <a:pt x="2" y="57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4" y="60"/>
                  </a:lnTo>
                  <a:lnTo>
                    <a:pt x="4" y="61"/>
                  </a:lnTo>
                  <a:lnTo>
                    <a:pt x="5" y="61"/>
                  </a:lnTo>
                  <a:lnTo>
                    <a:pt x="6" y="62"/>
                  </a:lnTo>
                  <a:lnTo>
                    <a:pt x="7" y="62"/>
                  </a:lnTo>
                  <a:lnTo>
                    <a:pt x="8" y="63"/>
                  </a:lnTo>
                  <a:lnTo>
                    <a:pt x="9" y="63"/>
                  </a:lnTo>
                  <a:lnTo>
                    <a:pt x="10" y="63"/>
                  </a:lnTo>
                  <a:lnTo>
                    <a:pt x="11" y="63"/>
                  </a:lnTo>
                  <a:lnTo>
                    <a:pt x="12" y="63"/>
                  </a:lnTo>
                  <a:lnTo>
                    <a:pt x="13" y="63"/>
                  </a:lnTo>
                  <a:lnTo>
                    <a:pt x="14" y="63"/>
                  </a:lnTo>
                  <a:lnTo>
                    <a:pt x="15" y="62"/>
                  </a:lnTo>
                  <a:lnTo>
                    <a:pt x="16" y="62"/>
                  </a:lnTo>
                  <a:lnTo>
                    <a:pt x="17" y="61"/>
                  </a:lnTo>
                  <a:lnTo>
                    <a:pt x="17" y="60"/>
                  </a:lnTo>
                  <a:lnTo>
                    <a:pt x="18" y="59"/>
                  </a:lnTo>
                  <a:lnTo>
                    <a:pt x="18" y="58"/>
                  </a:lnTo>
                  <a:lnTo>
                    <a:pt x="19" y="57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8" y="54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6" name="Freeform 258"/>
            <p:cNvSpPr>
              <a:spLocks/>
            </p:cNvSpPr>
            <p:nvPr/>
          </p:nvSpPr>
          <p:spPr bwMode="auto">
            <a:xfrm>
              <a:off x="5109" y="1152"/>
              <a:ext cx="569" cy="558"/>
            </a:xfrm>
            <a:custGeom>
              <a:avLst/>
              <a:gdLst>
                <a:gd name="T0" fmla="*/ 2147483647 w 120"/>
                <a:gd name="T1" fmla="*/ 2147483647 h 124"/>
                <a:gd name="T2" fmla="*/ 2147483647 w 120"/>
                <a:gd name="T3" fmla="*/ 2147483647 h 124"/>
                <a:gd name="T4" fmla="*/ 2147483647 w 120"/>
                <a:gd name="T5" fmla="*/ 2147483647 h 124"/>
                <a:gd name="T6" fmla="*/ 2147483647 w 120"/>
                <a:gd name="T7" fmla="*/ 2147483647 h 124"/>
                <a:gd name="T8" fmla="*/ 2147483647 w 120"/>
                <a:gd name="T9" fmla="*/ 2147483647 h 124"/>
                <a:gd name="T10" fmla="*/ 2147483647 w 120"/>
                <a:gd name="T11" fmla="*/ 2147483647 h 124"/>
                <a:gd name="T12" fmla="*/ 2147483647 w 120"/>
                <a:gd name="T13" fmla="*/ 2147483647 h 124"/>
                <a:gd name="T14" fmla="*/ 2147483647 w 120"/>
                <a:gd name="T15" fmla="*/ 2147483647 h 124"/>
                <a:gd name="T16" fmla="*/ 2147483647 w 120"/>
                <a:gd name="T17" fmla="*/ 2147483647 h 124"/>
                <a:gd name="T18" fmla="*/ 2147483647 w 120"/>
                <a:gd name="T19" fmla="*/ 2147483647 h 124"/>
                <a:gd name="T20" fmla="*/ 2147483647 w 120"/>
                <a:gd name="T21" fmla="*/ 2147483647 h 124"/>
                <a:gd name="T22" fmla="*/ 2147483647 w 120"/>
                <a:gd name="T23" fmla="*/ 2147483647 h 124"/>
                <a:gd name="T24" fmla="*/ 2147483647 w 120"/>
                <a:gd name="T25" fmla="*/ 2147483647 h 124"/>
                <a:gd name="T26" fmla="*/ 2147483647 w 120"/>
                <a:gd name="T27" fmla="*/ 2147483647 h 124"/>
                <a:gd name="T28" fmla="*/ 2147483647 w 120"/>
                <a:gd name="T29" fmla="*/ 2147483647 h 124"/>
                <a:gd name="T30" fmla="*/ 2147483647 w 120"/>
                <a:gd name="T31" fmla="*/ 2147483647 h 124"/>
                <a:gd name="T32" fmla="*/ 2147483647 w 120"/>
                <a:gd name="T33" fmla="*/ 2147483647 h 124"/>
                <a:gd name="T34" fmla="*/ 2147483647 w 120"/>
                <a:gd name="T35" fmla="*/ 2147483647 h 124"/>
                <a:gd name="T36" fmla="*/ 2147483647 w 120"/>
                <a:gd name="T37" fmla="*/ 2147483647 h 124"/>
                <a:gd name="T38" fmla="*/ 2147483647 w 120"/>
                <a:gd name="T39" fmla="*/ 2147483647 h 124"/>
                <a:gd name="T40" fmla="*/ 2147483647 w 120"/>
                <a:gd name="T41" fmla="*/ 2147483647 h 124"/>
                <a:gd name="T42" fmla="*/ 2147483647 w 120"/>
                <a:gd name="T43" fmla="*/ 2147483647 h 124"/>
                <a:gd name="T44" fmla="*/ 2147483647 w 120"/>
                <a:gd name="T45" fmla="*/ 2147483647 h 124"/>
                <a:gd name="T46" fmla="*/ 2147483647 w 120"/>
                <a:gd name="T47" fmla="*/ 2147483647 h 124"/>
                <a:gd name="T48" fmla="*/ 2147483647 w 120"/>
                <a:gd name="T49" fmla="*/ 2147483647 h 124"/>
                <a:gd name="T50" fmla="*/ 2147483647 w 120"/>
                <a:gd name="T51" fmla="*/ 2147483647 h 124"/>
                <a:gd name="T52" fmla="*/ 2147483647 w 120"/>
                <a:gd name="T53" fmla="*/ 2147483647 h 124"/>
                <a:gd name="T54" fmla="*/ 2147483647 w 120"/>
                <a:gd name="T55" fmla="*/ 2147483647 h 124"/>
                <a:gd name="T56" fmla="*/ 2147483647 w 120"/>
                <a:gd name="T57" fmla="*/ 2147483647 h 124"/>
                <a:gd name="T58" fmla="*/ 2147483647 w 120"/>
                <a:gd name="T59" fmla="*/ 2147483647 h 124"/>
                <a:gd name="T60" fmla="*/ 2147483647 w 120"/>
                <a:gd name="T61" fmla="*/ 2147483647 h 124"/>
                <a:gd name="T62" fmla="*/ 2147483647 w 120"/>
                <a:gd name="T63" fmla="*/ 2147483647 h 124"/>
                <a:gd name="T64" fmla="*/ 2147483647 w 120"/>
                <a:gd name="T65" fmla="*/ 2147483647 h 124"/>
                <a:gd name="T66" fmla="*/ 2147483647 w 120"/>
                <a:gd name="T67" fmla="*/ 2147483647 h 124"/>
                <a:gd name="T68" fmla="*/ 2147483647 w 120"/>
                <a:gd name="T69" fmla="*/ 2147483647 h 124"/>
                <a:gd name="T70" fmla="*/ 2147483647 w 120"/>
                <a:gd name="T71" fmla="*/ 2147483647 h 124"/>
                <a:gd name="T72" fmla="*/ 2147483647 w 120"/>
                <a:gd name="T73" fmla="*/ 0 h 124"/>
                <a:gd name="T74" fmla="*/ 2147483647 w 120"/>
                <a:gd name="T75" fmla="*/ 2147483647 h 124"/>
                <a:gd name="T76" fmla="*/ 2147483647 w 120"/>
                <a:gd name="T77" fmla="*/ 2147483647 h 124"/>
                <a:gd name="T78" fmla="*/ 2147483647 w 120"/>
                <a:gd name="T79" fmla="*/ 2147483647 h 124"/>
                <a:gd name="T80" fmla="*/ 2147483647 w 120"/>
                <a:gd name="T81" fmla="*/ 2147483647 h 124"/>
                <a:gd name="T82" fmla="*/ 2147483647 w 120"/>
                <a:gd name="T83" fmla="*/ 2147483647 h 124"/>
                <a:gd name="T84" fmla="*/ 2147483647 w 120"/>
                <a:gd name="T85" fmla="*/ 2147483647 h 124"/>
                <a:gd name="T86" fmla="*/ 2147483647 w 120"/>
                <a:gd name="T87" fmla="*/ 2147483647 h 124"/>
                <a:gd name="T88" fmla="*/ 2147483647 w 120"/>
                <a:gd name="T89" fmla="*/ 2147483647 h 124"/>
                <a:gd name="T90" fmla="*/ 2147483647 w 120"/>
                <a:gd name="T91" fmla="*/ 2147483647 h 124"/>
                <a:gd name="T92" fmla="*/ 2147483647 w 120"/>
                <a:gd name="T93" fmla="*/ 2147483647 h 124"/>
                <a:gd name="T94" fmla="*/ 2147483647 w 120"/>
                <a:gd name="T95" fmla="*/ 2147483647 h 124"/>
                <a:gd name="T96" fmla="*/ 2147483647 w 120"/>
                <a:gd name="T97" fmla="*/ 2147483647 h 124"/>
                <a:gd name="T98" fmla="*/ 2147483647 w 120"/>
                <a:gd name="T99" fmla="*/ 2147483647 h 124"/>
                <a:gd name="T100" fmla="*/ 2147483647 w 120"/>
                <a:gd name="T101" fmla="*/ 2147483647 h 124"/>
                <a:gd name="T102" fmla="*/ 2147483647 w 120"/>
                <a:gd name="T103" fmla="*/ 2147483647 h 124"/>
                <a:gd name="T104" fmla="*/ 2147483647 w 120"/>
                <a:gd name="T105" fmla="*/ 2147483647 h 124"/>
                <a:gd name="T106" fmla="*/ 2147483647 w 120"/>
                <a:gd name="T107" fmla="*/ 2147483647 h 124"/>
                <a:gd name="T108" fmla="*/ 2147483647 w 120"/>
                <a:gd name="T109" fmla="*/ 2147483647 h 124"/>
                <a:gd name="T110" fmla="*/ 2147483647 w 120"/>
                <a:gd name="T111" fmla="*/ 2147483647 h 1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0"/>
                <a:gd name="T169" fmla="*/ 0 h 124"/>
                <a:gd name="T170" fmla="*/ 120 w 120"/>
                <a:gd name="T171" fmla="*/ 124 h 1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0" h="124">
                  <a:moveTo>
                    <a:pt x="0" y="17"/>
                  </a:moveTo>
                  <a:lnTo>
                    <a:pt x="1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10" y="25"/>
                  </a:lnTo>
                  <a:lnTo>
                    <a:pt x="11" y="26"/>
                  </a:lnTo>
                  <a:lnTo>
                    <a:pt x="11" y="27"/>
                  </a:lnTo>
                  <a:lnTo>
                    <a:pt x="11" y="28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2" y="32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4" y="35"/>
                  </a:lnTo>
                  <a:lnTo>
                    <a:pt x="15" y="36"/>
                  </a:lnTo>
                  <a:lnTo>
                    <a:pt x="15" y="37"/>
                  </a:lnTo>
                  <a:lnTo>
                    <a:pt x="15" y="38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2" y="43"/>
                  </a:lnTo>
                  <a:lnTo>
                    <a:pt x="10" y="43"/>
                  </a:lnTo>
                  <a:lnTo>
                    <a:pt x="9" y="44"/>
                  </a:lnTo>
                  <a:lnTo>
                    <a:pt x="8" y="45"/>
                  </a:lnTo>
                  <a:lnTo>
                    <a:pt x="7" y="45"/>
                  </a:lnTo>
                  <a:lnTo>
                    <a:pt x="5" y="46"/>
                  </a:lnTo>
                  <a:lnTo>
                    <a:pt x="5" y="47"/>
                  </a:lnTo>
                  <a:lnTo>
                    <a:pt x="6" y="51"/>
                  </a:lnTo>
                  <a:lnTo>
                    <a:pt x="7" y="54"/>
                  </a:lnTo>
                  <a:lnTo>
                    <a:pt x="8" y="58"/>
                  </a:lnTo>
                  <a:lnTo>
                    <a:pt x="8" y="62"/>
                  </a:lnTo>
                  <a:lnTo>
                    <a:pt x="9" y="65"/>
                  </a:lnTo>
                  <a:lnTo>
                    <a:pt x="10" y="69"/>
                  </a:lnTo>
                  <a:lnTo>
                    <a:pt x="10" y="73"/>
                  </a:lnTo>
                  <a:lnTo>
                    <a:pt x="10" y="76"/>
                  </a:lnTo>
                  <a:lnTo>
                    <a:pt x="11" y="80"/>
                  </a:lnTo>
                  <a:lnTo>
                    <a:pt x="11" y="84"/>
                  </a:lnTo>
                  <a:lnTo>
                    <a:pt x="11" y="88"/>
                  </a:lnTo>
                  <a:lnTo>
                    <a:pt x="11" y="91"/>
                  </a:lnTo>
                  <a:lnTo>
                    <a:pt x="11" y="95"/>
                  </a:lnTo>
                  <a:lnTo>
                    <a:pt x="11" y="99"/>
                  </a:lnTo>
                  <a:lnTo>
                    <a:pt x="11" y="103"/>
                  </a:lnTo>
                  <a:lnTo>
                    <a:pt x="10" y="106"/>
                  </a:lnTo>
                  <a:lnTo>
                    <a:pt x="10" y="108"/>
                  </a:lnTo>
                  <a:lnTo>
                    <a:pt x="11" y="110"/>
                  </a:lnTo>
                  <a:lnTo>
                    <a:pt x="12" y="118"/>
                  </a:lnTo>
                  <a:lnTo>
                    <a:pt x="12" y="120"/>
                  </a:lnTo>
                  <a:lnTo>
                    <a:pt x="12" y="122"/>
                  </a:lnTo>
                  <a:lnTo>
                    <a:pt x="13" y="122"/>
                  </a:lnTo>
                  <a:lnTo>
                    <a:pt x="14" y="122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7" y="121"/>
                  </a:lnTo>
                  <a:lnTo>
                    <a:pt x="18" y="122"/>
                  </a:lnTo>
                  <a:lnTo>
                    <a:pt x="19" y="122"/>
                  </a:lnTo>
                  <a:lnTo>
                    <a:pt x="20" y="123"/>
                  </a:lnTo>
                  <a:lnTo>
                    <a:pt x="21" y="124"/>
                  </a:lnTo>
                  <a:lnTo>
                    <a:pt x="22" y="124"/>
                  </a:lnTo>
                  <a:lnTo>
                    <a:pt x="22" y="121"/>
                  </a:lnTo>
                  <a:lnTo>
                    <a:pt x="22" y="118"/>
                  </a:lnTo>
                  <a:lnTo>
                    <a:pt x="23" y="114"/>
                  </a:lnTo>
                  <a:lnTo>
                    <a:pt x="23" y="111"/>
                  </a:lnTo>
                  <a:lnTo>
                    <a:pt x="23" y="108"/>
                  </a:lnTo>
                  <a:lnTo>
                    <a:pt x="23" y="104"/>
                  </a:lnTo>
                  <a:lnTo>
                    <a:pt x="24" y="97"/>
                  </a:lnTo>
                  <a:lnTo>
                    <a:pt x="25" y="90"/>
                  </a:lnTo>
                  <a:lnTo>
                    <a:pt x="26" y="83"/>
                  </a:lnTo>
                  <a:lnTo>
                    <a:pt x="27" y="76"/>
                  </a:lnTo>
                  <a:lnTo>
                    <a:pt x="28" y="68"/>
                  </a:lnTo>
                  <a:lnTo>
                    <a:pt x="29" y="65"/>
                  </a:lnTo>
                  <a:lnTo>
                    <a:pt x="30" y="61"/>
                  </a:lnTo>
                  <a:lnTo>
                    <a:pt x="30" y="57"/>
                  </a:lnTo>
                  <a:lnTo>
                    <a:pt x="31" y="54"/>
                  </a:lnTo>
                  <a:lnTo>
                    <a:pt x="32" y="50"/>
                  </a:lnTo>
                  <a:lnTo>
                    <a:pt x="33" y="47"/>
                  </a:lnTo>
                  <a:lnTo>
                    <a:pt x="34" y="44"/>
                  </a:lnTo>
                  <a:lnTo>
                    <a:pt x="35" y="40"/>
                  </a:lnTo>
                  <a:lnTo>
                    <a:pt x="37" y="37"/>
                  </a:lnTo>
                  <a:lnTo>
                    <a:pt x="38" y="34"/>
                  </a:lnTo>
                  <a:lnTo>
                    <a:pt x="39" y="31"/>
                  </a:lnTo>
                  <a:lnTo>
                    <a:pt x="41" y="28"/>
                  </a:lnTo>
                  <a:lnTo>
                    <a:pt x="43" y="25"/>
                  </a:lnTo>
                  <a:lnTo>
                    <a:pt x="44" y="22"/>
                  </a:lnTo>
                  <a:lnTo>
                    <a:pt x="46" y="20"/>
                  </a:lnTo>
                  <a:lnTo>
                    <a:pt x="48" y="17"/>
                  </a:lnTo>
                  <a:lnTo>
                    <a:pt x="49" y="16"/>
                  </a:lnTo>
                  <a:lnTo>
                    <a:pt x="51" y="15"/>
                  </a:lnTo>
                  <a:lnTo>
                    <a:pt x="53" y="12"/>
                  </a:lnTo>
                  <a:lnTo>
                    <a:pt x="54" y="11"/>
                  </a:lnTo>
                  <a:lnTo>
                    <a:pt x="56" y="10"/>
                  </a:lnTo>
                  <a:lnTo>
                    <a:pt x="57" y="9"/>
                  </a:lnTo>
                  <a:lnTo>
                    <a:pt x="58" y="8"/>
                  </a:lnTo>
                  <a:lnTo>
                    <a:pt x="60" y="7"/>
                  </a:lnTo>
                  <a:lnTo>
                    <a:pt x="63" y="5"/>
                  </a:lnTo>
                  <a:lnTo>
                    <a:pt x="65" y="4"/>
                  </a:lnTo>
                  <a:lnTo>
                    <a:pt x="67" y="3"/>
                  </a:lnTo>
                  <a:lnTo>
                    <a:pt x="70" y="2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8" y="1"/>
                  </a:lnTo>
                  <a:lnTo>
                    <a:pt x="80" y="1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6" y="1"/>
                  </a:lnTo>
                  <a:lnTo>
                    <a:pt x="88" y="1"/>
                  </a:lnTo>
                  <a:lnTo>
                    <a:pt x="90" y="1"/>
                  </a:lnTo>
                  <a:lnTo>
                    <a:pt x="92" y="1"/>
                  </a:lnTo>
                  <a:lnTo>
                    <a:pt x="94" y="2"/>
                  </a:lnTo>
                  <a:lnTo>
                    <a:pt x="97" y="2"/>
                  </a:lnTo>
                  <a:lnTo>
                    <a:pt x="96" y="2"/>
                  </a:lnTo>
                  <a:lnTo>
                    <a:pt x="99" y="3"/>
                  </a:lnTo>
                  <a:lnTo>
                    <a:pt x="101" y="4"/>
                  </a:lnTo>
                  <a:lnTo>
                    <a:pt x="102" y="5"/>
                  </a:lnTo>
                  <a:lnTo>
                    <a:pt x="104" y="6"/>
                  </a:lnTo>
                  <a:lnTo>
                    <a:pt x="106" y="8"/>
                  </a:lnTo>
                  <a:lnTo>
                    <a:pt x="107" y="9"/>
                  </a:lnTo>
                  <a:lnTo>
                    <a:pt x="109" y="11"/>
                  </a:lnTo>
                  <a:lnTo>
                    <a:pt x="110" y="12"/>
                  </a:lnTo>
                  <a:lnTo>
                    <a:pt x="111" y="14"/>
                  </a:lnTo>
                  <a:lnTo>
                    <a:pt x="112" y="16"/>
                  </a:lnTo>
                  <a:lnTo>
                    <a:pt x="113" y="18"/>
                  </a:lnTo>
                  <a:lnTo>
                    <a:pt x="114" y="20"/>
                  </a:lnTo>
                  <a:lnTo>
                    <a:pt x="115" y="22"/>
                  </a:lnTo>
                  <a:lnTo>
                    <a:pt x="116" y="24"/>
                  </a:lnTo>
                  <a:lnTo>
                    <a:pt x="117" y="26"/>
                  </a:lnTo>
                  <a:lnTo>
                    <a:pt x="117" y="28"/>
                  </a:lnTo>
                  <a:lnTo>
                    <a:pt x="118" y="30"/>
                  </a:lnTo>
                  <a:lnTo>
                    <a:pt x="118" y="33"/>
                  </a:lnTo>
                  <a:lnTo>
                    <a:pt x="118" y="35"/>
                  </a:lnTo>
                  <a:lnTo>
                    <a:pt x="119" y="37"/>
                  </a:lnTo>
                  <a:lnTo>
                    <a:pt x="119" y="39"/>
                  </a:lnTo>
                  <a:lnTo>
                    <a:pt x="119" y="42"/>
                  </a:lnTo>
                  <a:lnTo>
                    <a:pt x="119" y="44"/>
                  </a:lnTo>
                  <a:lnTo>
                    <a:pt x="119" y="46"/>
                  </a:lnTo>
                  <a:lnTo>
                    <a:pt x="119" y="49"/>
                  </a:lnTo>
                  <a:lnTo>
                    <a:pt x="119" y="51"/>
                  </a:lnTo>
                  <a:lnTo>
                    <a:pt x="119" y="53"/>
                  </a:lnTo>
                  <a:lnTo>
                    <a:pt x="118" y="55"/>
                  </a:lnTo>
                  <a:lnTo>
                    <a:pt x="118" y="58"/>
                  </a:lnTo>
                  <a:lnTo>
                    <a:pt x="118" y="60"/>
                  </a:lnTo>
                  <a:lnTo>
                    <a:pt x="116" y="64"/>
                  </a:lnTo>
                  <a:lnTo>
                    <a:pt x="115" y="68"/>
                  </a:lnTo>
                  <a:lnTo>
                    <a:pt x="113" y="72"/>
                  </a:lnTo>
                  <a:lnTo>
                    <a:pt x="111" y="76"/>
                  </a:lnTo>
                  <a:lnTo>
                    <a:pt x="109" y="79"/>
                  </a:lnTo>
                  <a:lnTo>
                    <a:pt x="107" y="83"/>
                  </a:lnTo>
                  <a:lnTo>
                    <a:pt x="105" y="86"/>
                  </a:lnTo>
                  <a:lnTo>
                    <a:pt x="103" y="89"/>
                  </a:lnTo>
                  <a:lnTo>
                    <a:pt x="100" y="93"/>
                  </a:lnTo>
                  <a:lnTo>
                    <a:pt x="98" y="96"/>
                  </a:lnTo>
                  <a:lnTo>
                    <a:pt x="95" y="99"/>
                  </a:lnTo>
                  <a:lnTo>
                    <a:pt x="92" y="102"/>
                  </a:lnTo>
                  <a:lnTo>
                    <a:pt x="89" y="105"/>
                  </a:lnTo>
                  <a:lnTo>
                    <a:pt x="85" y="107"/>
                  </a:lnTo>
                  <a:lnTo>
                    <a:pt x="82" y="110"/>
                  </a:lnTo>
                  <a:lnTo>
                    <a:pt x="78" y="113"/>
                  </a:lnTo>
                  <a:lnTo>
                    <a:pt x="77" y="113"/>
                  </a:lnTo>
                  <a:lnTo>
                    <a:pt x="76" y="114"/>
                  </a:lnTo>
                  <a:lnTo>
                    <a:pt x="77" y="114"/>
                  </a:lnTo>
                  <a:lnTo>
                    <a:pt x="78" y="114"/>
                  </a:lnTo>
                  <a:lnTo>
                    <a:pt x="79" y="113"/>
                  </a:lnTo>
                  <a:lnTo>
                    <a:pt x="82" y="111"/>
                  </a:lnTo>
                  <a:lnTo>
                    <a:pt x="86" y="108"/>
                  </a:lnTo>
                  <a:lnTo>
                    <a:pt x="89" y="105"/>
                  </a:lnTo>
                  <a:lnTo>
                    <a:pt x="92" y="102"/>
                  </a:lnTo>
                  <a:lnTo>
                    <a:pt x="95" y="99"/>
                  </a:lnTo>
                  <a:lnTo>
                    <a:pt x="98" y="96"/>
                  </a:lnTo>
                  <a:lnTo>
                    <a:pt x="101" y="93"/>
                  </a:lnTo>
                  <a:lnTo>
                    <a:pt x="103" y="90"/>
                  </a:lnTo>
                  <a:lnTo>
                    <a:pt x="105" y="87"/>
                  </a:lnTo>
                  <a:lnTo>
                    <a:pt x="108" y="83"/>
                  </a:lnTo>
                  <a:lnTo>
                    <a:pt x="110" y="80"/>
                  </a:lnTo>
                  <a:lnTo>
                    <a:pt x="110" y="79"/>
                  </a:lnTo>
                  <a:lnTo>
                    <a:pt x="112" y="76"/>
                  </a:lnTo>
                  <a:lnTo>
                    <a:pt x="113" y="72"/>
                  </a:lnTo>
                  <a:lnTo>
                    <a:pt x="115" y="68"/>
                  </a:lnTo>
                  <a:lnTo>
                    <a:pt x="117" y="64"/>
                  </a:lnTo>
                  <a:lnTo>
                    <a:pt x="118" y="60"/>
                  </a:lnTo>
                  <a:lnTo>
                    <a:pt x="119" y="58"/>
                  </a:lnTo>
                  <a:lnTo>
                    <a:pt x="119" y="55"/>
                  </a:lnTo>
                  <a:lnTo>
                    <a:pt x="119" y="53"/>
                  </a:lnTo>
                  <a:lnTo>
                    <a:pt x="119" y="51"/>
                  </a:lnTo>
                  <a:lnTo>
                    <a:pt x="119" y="49"/>
                  </a:lnTo>
                  <a:lnTo>
                    <a:pt x="120" y="46"/>
                  </a:lnTo>
                  <a:lnTo>
                    <a:pt x="120" y="44"/>
                  </a:lnTo>
                  <a:lnTo>
                    <a:pt x="120" y="42"/>
                  </a:lnTo>
                  <a:lnTo>
                    <a:pt x="119" y="39"/>
                  </a:lnTo>
                  <a:lnTo>
                    <a:pt x="119" y="37"/>
                  </a:lnTo>
                  <a:lnTo>
                    <a:pt x="119" y="35"/>
                  </a:lnTo>
                  <a:lnTo>
                    <a:pt x="119" y="32"/>
                  </a:lnTo>
                  <a:lnTo>
                    <a:pt x="118" y="30"/>
                  </a:lnTo>
                  <a:lnTo>
                    <a:pt x="118" y="28"/>
                  </a:lnTo>
                  <a:lnTo>
                    <a:pt x="117" y="26"/>
                  </a:lnTo>
                  <a:lnTo>
                    <a:pt x="116" y="24"/>
                  </a:lnTo>
                  <a:lnTo>
                    <a:pt x="116" y="22"/>
                  </a:lnTo>
                  <a:lnTo>
                    <a:pt x="115" y="20"/>
                  </a:lnTo>
                  <a:lnTo>
                    <a:pt x="114" y="18"/>
                  </a:lnTo>
                  <a:lnTo>
                    <a:pt x="113" y="16"/>
                  </a:lnTo>
                  <a:lnTo>
                    <a:pt x="112" y="14"/>
                  </a:lnTo>
                  <a:lnTo>
                    <a:pt x="111" y="12"/>
                  </a:lnTo>
                  <a:lnTo>
                    <a:pt x="110" y="12"/>
                  </a:lnTo>
                  <a:lnTo>
                    <a:pt x="109" y="11"/>
                  </a:lnTo>
                  <a:lnTo>
                    <a:pt x="109" y="10"/>
                  </a:lnTo>
                  <a:lnTo>
                    <a:pt x="108" y="9"/>
                  </a:lnTo>
                  <a:lnTo>
                    <a:pt x="106" y="7"/>
                  </a:lnTo>
                  <a:lnTo>
                    <a:pt x="105" y="6"/>
                  </a:lnTo>
                  <a:lnTo>
                    <a:pt x="103" y="5"/>
                  </a:lnTo>
                  <a:lnTo>
                    <a:pt x="101" y="4"/>
                  </a:lnTo>
                  <a:lnTo>
                    <a:pt x="99" y="3"/>
                  </a:lnTo>
                  <a:lnTo>
                    <a:pt x="97" y="2"/>
                  </a:lnTo>
                  <a:lnTo>
                    <a:pt x="95" y="1"/>
                  </a:lnTo>
                  <a:lnTo>
                    <a:pt x="92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2" y="1"/>
                  </a:lnTo>
                  <a:lnTo>
                    <a:pt x="70" y="1"/>
                  </a:lnTo>
                  <a:lnTo>
                    <a:pt x="67" y="2"/>
                  </a:lnTo>
                  <a:lnTo>
                    <a:pt x="65" y="3"/>
                  </a:lnTo>
                  <a:lnTo>
                    <a:pt x="62" y="5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9"/>
                  </a:lnTo>
                  <a:lnTo>
                    <a:pt x="55" y="10"/>
                  </a:lnTo>
                  <a:lnTo>
                    <a:pt x="54" y="11"/>
                  </a:lnTo>
                  <a:lnTo>
                    <a:pt x="53" y="12"/>
                  </a:lnTo>
                  <a:lnTo>
                    <a:pt x="50" y="14"/>
                  </a:lnTo>
                  <a:lnTo>
                    <a:pt x="49" y="16"/>
                  </a:lnTo>
                  <a:lnTo>
                    <a:pt x="48" y="17"/>
                  </a:lnTo>
                  <a:lnTo>
                    <a:pt x="46" y="19"/>
                  </a:lnTo>
                  <a:lnTo>
                    <a:pt x="44" y="22"/>
                  </a:lnTo>
                  <a:lnTo>
                    <a:pt x="42" y="25"/>
                  </a:lnTo>
                  <a:lnTo>
                    <a:pt x="41" y="28"/>
                  </a:lnTo>
                  <a:lnTo>
                    <a:pt x="39" y="31"/>
                  </a:lnTo>
                  <a:lnTo>
                    <a:pt x="38" y="34"/>
                  </a:lnTo>
                  <a:lnTo>
                    <a:pt x="36" y="37"/>
                  </a:lnTo>
                  <a:lnTo>
                    <a:pt x="35" y="40"/>
                  </a:lnTo>
                  <a:lnTo>
                    <a:pt x="34" y="43"/>
                  </a:lnTo>
                  <a:lnTo>
                    <a:pt x="33" y="47"/>
                  </a:lnTo>
                  <a:lnTo>
                    <a:pt x="32" y="50"/>
                  </a:lnTo>
                  <a:lnTo>
                    <a:pt x="31" y="54"/>
                  </a:lnTo>
                  <a:lnTo>
                    <a:pt x="30" y="57"/>
                  </a:lnTo>
                  <a:lnTo>
                    <a:pt x="29" y="61"/>
                  </a:lnTo>
                  <a:lnTo>
                    <a:pt x="28" y="65"/>
                  </a:lnTo>
                  <a:lnTo>
                    <a:pt x="27" y="68"/>
                  </a:lnTo>
                  <a:lnTo>
                    <a:pt x="26" y="76"/>
                  </a:lnTo>
                  <a:lnTo>
                    <a:pt x="25" y="83"/>
                  </a:lnTo>
                  <a:lnTo>
                    <a:pt x="24" y="90"/>
                  </a:lnTo>
                  <a:lnTo>
                    <a:pt x="23" y="97"/>
                  </a:lnTo>
                  <a:lnTo>
                    <a:pt x="23" y="104"/>
                  </a:lnTo>
                  <a:lnTo>
                    <a:pt x="22" y="108"/>
                  </a:lnTo>
                  <a:lnTo>
                    <a:pt x="22" y="111"/>
                  </a:lnTo>
                  <a:lnTo>
                    <a:pt x="22" y="114"/>
                  </a:lnTo>
                  <a:lnTo>
                    <a:pt x="22" y="118"/>
                  </a:lnTo>
                  <a:lnTo>
                    <a:pt x="21" y="121"/>
                  </a:lnTo>
                  <a:lnTo>
                    <a:pt x="21" y="124"/>
                  </a:lnTo>
                  <a:lnTo>
                    <a:pt x="22" y="124"/>
                  </a:lnTo>
                  <a:lnTo>
                    <a:pt x="21" y="123"/>
                  </a:lnTo>
                  <a:lnTo>
                    <a:pt x="20" y="123"/>
                  </a:lnTo>
                  <a:lnTo>
                    <a:pt x="19" y="122"/>
                  </a:lnTo>
                  <a:lnTo>
                    <a:pt x="18" y="121"/>
                  </a:lnTo>
                  <a:lnTo>
                    <a:pt x="17" y="121"/>
                  </a:lnTo>
                  <a:lnTo>
                    <a:pt x="16" y="121"/>
                  </a:lnTo>
                  <a:lnTo>
                    <a:pt x="15" y="121"/>
                  </a:lnTo>
                  <a:lnTo>
                    <a:pt x="14" y="121"/>
                  </a:lnTo>
                  <a:lnTo>
                    <a:pt x="13" y="121"/>
                  </a:lnTo>
                  <a:lnTo>
                    <a:pt x="13" y="122"/>
                  </a:lnTo>
                  <a:lnTo>
                    <a:pt x="13" y="120"/>
                  </a:lnTo>
                  <a:lnTo>
                    <a:pt x="12" y="118"/>
                  </a:lnTo>
                  <a:lnTo>
                    <a:pt x="11" y="110"/>
                  </a:lnTo>
                  <a:lnTo>
                    <a:pt x="11" y="108"/>
                  </a:lnTo>
                  <a:lnTo>
                    <a:pt x="11" y="106"/>
                  </a:lnTo>
                  <a:lnTo>
                    <a:pt x="11" y="103"/>
                  </a:lnTo>
                  <a:lnTo>
                    <a:pt x="12" y="99"/>
                  </a:lnTo>
                  <a:lnTo>
                    <a:pt x="12" y="95"/>
                  </a:lnTo>
                  <a:lnTo>
                    <a:pt x="12" y="91"/>
                  </a:lnTo>
                  <a:lnTo>
                    <a:pt x="12" y="88"/>
                  </a:lnTo>
                  <a:lnTo>
                    <a:pt x="12" y="84"/>
                  </a:lnTo>
                  <a:lnTo>
                    <a:pt x="11" y="80"/>
                  </a:lnTo>
                  <a:lnTo>
                    <a:pt x="11" y="76"/>
                  </a:lnTo>
                  <a:lnTo>
                    <a:pt x="11" y="73"/>
                  </a:lnTo>
                  <a:lnTo>
                    <a:pt x="10" y="69"/>
                  </a:lnTo>
                  <a:lnTo>
                    <a:pt x="10" y="65"/>
                  </a:lnTo>
                  <a:lnTo>
                    <a:pt x="9" y="61"/>
                  </a:lnTo>
                  <a:lnTo>
                    <a:pt x="8" y="58"/>
                  </a:lnTo>
                  <a:lnTo>
                    <a:pt x="7" y="54"/>
                  </a:lnTo>
                  <a:lnTo>
                    <a:pt x="6" y="51"/>
                  </a:lnTo>
                  <a:lnTo>
                    <a:pt x="5" y="47"/>
                  </a:lnTo>
                  <a:lnTo>
                    <a:pt x="6" y="46"/>
                  </a:lnTo>
                  <a:lnTo>
                    <a:pt x="5" y="46"/>
                  </a:lnTo>
                  <a:lnTo>
                    <a:pt x="7" y="46"/>
                  </a:lnTo>
                  <a:lnTo>
                    <a:pt x="8" y="45"/>
                  </a:lnTo>
                  <a:lnTo>
                    <a:pt x="10" y="45"/>
                  </a:lnTo>
                  <a:lnTo>
                    <a:pt x="11" y="44"/>
                  </a:lnTo>
                  <a:lnTo>
                    <a:pt x="12" y="43"/>
                  </a:lnTo>
                  <a:lnTo>
                    <a:pt x="13" y="42"/>
                  </a:lnTo>
                  <a:lnTo>
                    <a:pt x="14" y="41"/>
                  </a:lnTo>
                  <a:lnTo>
                    <a:pt x="15" y="40"/>
                  </a:lnTo>
                  <a:lnTo>
                    <a:pt x="15" y="39"/>
                  </a:lnTo>
                  <a:lnTo>
                    <a:pt x="15" y="38"/>
                  </a:lnTo>
                  <a:lnTo>
                    <a:pt x="15" y="37"/>
                  </a:lnTo>
                  <a:lnTo>
                    <a:pt x="15" y="36"/>
                  </a:lnTo>
                  <a:lnTo>
                    <a:pt x="15" y="35"/>
                  </a:lnTo>
                  <a:lnTo>
                    <a:pt x="15" y="34"/>
                  </a:lnTo>
                  <a:lnTo>
                    <a:pt x="14" y="34"/>
                  </a:lnTo>
                  <a:lnTo>
                    <a:pt x="14" y="33"/>
                  </a:lnTo>
                  <a:lnTo>
                    <a:pt x="13" y="32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12" y="31"/>
                  </a:lnTo>
                  <a:lnTo>
                    <a:pt x="12" y="29"/>
                  </a:lnTo>
                  <a:lnTo>
                    <a:pt x="12" y="28"/>
                  </a:lnTo>
                  <a:lnTo>
                    <a:pt x="11" y="27"/>
                  </a:lnTo>
                  <a:lnTo>
                    <a:pt x="11" y="26"/>
                  </a:lnTo>
                  <a:lnTo>
                    <a:pt x="11" y="25"/>
                  </a:lnTo>
                  <a:lnTo>
                    <a:pt x="11" y="24"/>
                  </a:lnTo>
                  <a:lnTo>
                    <a:pt x="10" y="23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7" name="Freeform 259"/>
            <p:cNvSpPr>
              <a:spLocks/>
            </p:cNvSpPr>
            <p:nvPr/>
          </p:nvSpPr>
          <p:spPr bwMode="auto">
            <a:xfrm>
              <a:off x="5379" y="1664"/>
              <a:ext cx="291" cy="585"/>
            </a:xfrm>
            <a:custGeom>
              <a:avLst/>
              <a:gdLst>
                <a:gd name="T0" fmla="*/ 2147483647 w 61"/>
                <a:gd name="T1" fmla="*/ 2147483647 h 130"/>
                <a:gd name="T2" fmla="*/ 2147483647 w 61"/>
                <a:gd name="T3" fmla="*/ 2147483647 h 130"/>
                <a:gd name="T4" fmla="*/ 2147483647 w 61"/>
                <a:gd name="T5" fmla="*/ 2147483647 h 130"/>
                <a:gd name="T6" fmla="*/ 2147483647 w 61"/>
                <a:gd name="T7" fmla="*/ 2147483647 h 130"/>
                <a:gd name="T8" fmla="*/ 2147483647 w 61"/>
                <a:gd name="T9" fmla="*/ 2147483647 h 130"/>
                <a:gd name="T10" fmla="*/ 2147483647 w 61"/>
                <a:gd name="T11" fmla="*/ 2147483647 h 130"/>
                <a:gd name="T12" fmla="*/ 2147483647 w 61"/>
                <a:gd name="T13" fmla="*/ 2147483647 h 130"/>
                <a:gd name="T14" fmla="*/ 2147483647 w 61"/>
                <a:gd name="T15" fmla="*/ 2147483647 h 130"/>
                <a:gd name="T16" fmla="*/ 2147483647 w 61"/>
                <a:gd name="T17" fmla="*/ 2147483647 h 130"/>
                <a:gd name="T18" fmla="*/ 0 w 61"/>
                <a:gd name="T19" fmla="*/ 2147483647 h 130"/>
                <a:gd name="T20" fmla="*/ 2147483647 w 61"/>
                <a:gd name="T21" fmla="*/ 2147483647 h 130"/>
                <a:gd name="T22" fmla="*/ 2147483647 w 61"/>
                <a:gd name="T23" fmla="*/ 2147483647 h 130"/>
                <a:gd name="T24" fmla="*/ 2147483647 w 61"/>
                <a:gd name="T25" fmla="*/ 2147483647 h 130"/>
                <a:gd name="T26" fmla="*/ 2147483647 w 61"/>
                <a:gd name="T27" fmla="*/ 2147483647 h 130"/>
                <a:gd name="T28" fmla="*/ 2147483647 w 61"/>
                <a:gd name="T29" fmla="*/ 2147483647 h 130"/>
                <a:gd name="T30" fmla="*/ 2147483647 w 61"/>
                <a:gd name="T31" fmla="*/ 2147483647 h 130"/>
                <a:gd name="T32" fmla="*/ 2147483647 w 61"/>
                <a:gd name="T33" fmla="*/ 2147483647 h 130"/>
                <a:gd name="T34" fmla="*/ 2147483647 w 61"/>
                <a:gd name="T35" fmla="*/ 2147483647 h 130"/>
                <a:gd name="T36" fmla="*/ 2147483647 w 61"/>
                <a:gd name="T37" fmla="*/ 2147483647 h 130"/>
                <a:gd name="T38" fmla="*/ 2147483647 w 61"/>
                <a:gd name="T39" fmla="*/ 2147483647 h 130"/>
                <a:gd name="T40" fmla="*/ 2147483647 w 61"/>
                <a:gd name="T41" fmla="*/ 2147483647 h 130"/>
                <a:gd name="T42" fmla="*/ 2147483647 w 61"/>
                <a:gd name="T43" fmla="*/ 2147483647 h 130"/>
                <a:gd name="T44" fmla="*/ 2147483647 w 61"/>
                <a:gd name="T45" fmla="*/ 2147483647 h 130"/>
                <a:gd name="T46" fmla="*/ 2147483647 w 61"/>
                <a:gd name="T47" fmla="*/ 2147483647 h 130"/>
                <a:gd name="T48" fmla="*/ 2147483647 w 61"/>
                <a:gd name="T49" fmla="*/ 2147483647 h 130"/>
                <a:gd name="T50" fmla="*/ 2147483647 w 61"/>
                <a:gd name="T51" fmla="*/ 2147483647 h 130"/>
                <a:gd name="T52" fmla="*/ 2147483647 w 61"/>
                <a:gd name="T53" fmla="*/ 2147483647 h 130"/>
                <a:gd name="T54" fmla="*/ 2147483647 w 61"/>
                <a:gd name="T55" fmla="*/ 2147483647 h 130"/>
                <a:gd name="T56" fmla="*/ 2147483647 w 61"/>
                <a:gd name="T57" fmla="*/ 2147483647 h 130"/>
                <a:gd name="T58" fmla="*/ 2147483647 w 61"/>
                <a:gd name="T59" fmla="*/ 2147483647 h 130"/>
                <a:gd name="T60" fmla="*/ 2147483647 w 61"/>
                <a:gd name="T61" fmla="*/ 2147483647 h 130"/>
                <a:gd name="T62" fmla="*/ 2147483647 w 61"/>
                <a:gd name="T63" fmla="*/ 2147483647 h 130"/>
                <a:gd name="T64" fmla="*/ 2147483647 w 61"/>
                <a:gd name="T65" fmla="*/ 2147483647 h 130"/>
                <a:gd name="T66" fmla="*/ 2147483647 w 61"/>
                <a:gd name="T67" fmla="*/ 2147483647 h 130"/>
                <a:gd name="T68" fmla="*/ 2147483647 w 61"/>
                <a:gd name="T69" fmla="*/ 2147483647 h 130"/>
                <a:gd name="T70" fmla="*/ 2147483647 w 61"/>
                <a:gd name="T71" fmla="*/ 2147483647 h 130"/>
                <a:gd name="T72" fmla="*/ 2147483647 w 61"/>
                <a:gd name="T73" fmla="*/ 2147483647 h 130"/>
                <a:gd name="T74" fmla="*/ 2147483647 w 61"/>
                <a:gd name="T75" fmla="*/ 2147483647 h 130"/>
                <a:gd name="T76" fmla="*/ 2147483647 w 61"/>
                <a:gd name="T77" fmla="*/ 2147483647 h 130"/>
                <a:gd name="T78" fmla="*/ 2147483647 w 61"/>
                <a:gd name="T79" fmla="*/ 2147483647 h 130"/>
                <a:gd name="T80" fmla="*/ 2147483647 w 61"/>
                <a:gd name="T81" fmla="*/ 2147483647 h 130"/>
                <a:gd name="T82" fmla="*/ 2147483647 w 61"/>
                <a:gd name="T83" fmla="*/ 2147483647 h 130"/>
                <a:gd name="T84" fmla="*/ 2147483647 w 61"/>
                <a:gd name="T85" fmla="*/ 2147483647 h 130"/>
                <a:gd name="T86" fmla="*/ 2147483647 w 61"/>
                <a:gd name="T87" fmla="*/ 2147483647 h 130"/>
                <a:gd name="T88" fmla="*/ 2147483647 w 61"/>
                <a:gd name="T89" fmla="*/ 2147483647 h 130"/>
                <a:gd name="T90" fmla="*/ 0 w 61"/>
                <a:gd name="T91" fmla="*/ 2147483647 h 130"/>
                <a:gd name="T92" fmla="*/ 2147483647 w 61"/>
                <a:gd name="T93" fmla="*/ 2147483647 h 130"/>
                <a:gd name="T94" fmla="*/ 2147483647 w 61"/>
                <a:gd name="T95" fmla="*/ 2147483647 h 130"/>
                <a:gd name="T96" fmla="*/ 2147483647 w 61"/>
                <a:gd name="T97" fmla="*/ 2147483647 h 130"/>
                <a:gd name="T98" fmla="*/ 2147483647 w 61"/>
                <a:gd name="T99" fmla="*/ 2147483647 h 130"/>
                <a:gd name="T100" fmla="*/ 2147483647 w 61"/>
                <a:gd name="T101" fmla="*/ 2147483647 h 130"/>
                <a:gd name="T102" fmla="*/ 2147483647 w 61"/>
                <a:gd name="T103" fmla="*/ 2147483647 h 130"/>
                <a:gd name="T104" fmla="*/ 2147483647 w 61"/>
                <a:gd name="T105" fmla="*/ 2147483647 h 130"/>
                <a:gd name="T106" fmla="*/ 2147483647 w 61"/>
                <a:gd name="T107" fmla="*/ 2147483647 h 130"/>
                <a:gd name="T108" fmla="*/ 2147483647 w 61"/>
                <a:gd name="T109" fmla="*/ 2147483647 h 130"/>
                <a:gd name="T110" fmla="*/ 2147483647 w 61"/>
                <a:gd name="T111" fmla="*/ 2147483647 h 130"/>
                <a:gd name="T112" fmla="*/ 2147483647 w 61"/>
                <a:gd name="T113" fmla="*/ 0 h 1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130"/>
                <a:gd name="T173" fmla="*/ 61 w 61"/>
                <a:gd name="T174" fmla="*/ 130 h 13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130">
                  <a:moveTo>
                    <a:pt x="19" y="0"/>
                  </a:moveTo>
                  <a:lnTo>
                    <a:pt x="16" y="1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9" y="18"/>
                  </a:lnTo>
                  <a:lnTo>
                    <a:pt x="29" y="20"/>
                  </a:lnTo>
                  <a:lnTo>
                    <a:pt x="28" y="22"/>
                  </a:lnTo>
                  <a:lnTo>
                    <a:pt x="28" y="21"/>
                  </a:lnTo>
                  <a:lnTo>
                    <a:pt x="28" y="23"/>
                  </a:lnTo>
                  <a:lnTo>
                    <a:pt x="27" y="24"/>
                  </a:lnTo>
                  <a:lnTo>
                    <a:pt x="26" y="25"/>
                  </a:lnTo>
                  <a:lnTo>
                    <a:pt x="25" y="26"/>
                  </a:lnTo>
                  <a:lnTo>
                    <a:pt x="24" y="27"/>
                  </a:lnTo>
                  <a:lnTo>
                    <a:pt x="23" y="28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0" y="30"/>
                  </a:lnTo>
                  <a:lnTo>
                    <a:pt x="19" y="30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4" y="31"/>
                  </a:lnTo>
                  <a:lnTo>
                    <a:pt x="11" y="31"/>
                  </a:lnTo>
                  <a:lnTo>
                    <a:pt x="9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5" y="32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4" y="35"/>
                  </a:lnTo>
                  <a:lnTo>
                    <a:pt x="7" y="36"/>
                  </a:lnTo>
                  <a:lnTo>
                    <a:pt x="11" y="37"/>
                  </a:lnTo>
                  <a:lnTo>
                    <a:pt x="14" y="38"/>
                  </a:lnTo>
                  <a:lnTo>
                    <a:pt x="18" y="39"/>
                  </a:lnTo>
                  <a:lnTo>
                    <a:pt x="21" y="40"/>
                  </a:lnTo>
                  <a:lnTo>
                    <a:pt x="24" y="42"/>
                  </a:lnTo>
                  <a:lnTo>
                    <a:pt x="27" y="43"/>
                  </a:lnTo>
                  <a:lnTo>
                    <a:pt x="28" y="44"/>
                  </a:lnTo>
                  <a:lnTo>
                    <a:pt x="30" y="45"/>
                  </a:lnTo>
                  <a:lnTo>
                    <a:pt x="31" y="46"/>
                  </a:lnTo>
                  <a:lnTo>
                    <a:pt x="32" y="47"/>
                  </a:lnTo>
                  <a:lnTo>
                    <a:pt x="34" y="48"/>
                  </a:lnTo>
                  <a:lnTo>
                    <a:pt x="35" y="49"/>
                  </a:lnTo>
                  <a:lnTo>
                    <a:pt x="36" y="50"/>
                  </a:lnTo>
                  <a:lnTo>
                    <a:pt x="37" y="52"/>
                  </a:lnTo>
                  <a:lnTo>
                    <a:pt x="37" y="51"/>
                  </a:lnTo>
                  <a:lnTo>
                    <a:pt x="38" y="53"/>
                  </a:lnTo>
                  <a:lnTo>
                    <a:pt x="39" y="54"/>
                  </a:lnTo>
                  <a:lnTo>
                    <a:pt x="40" y="56"/>
                  </a:lnTo>
                  <a:lnTo>
                    <a:pt x="41" y="57"/>
                  </a:lnTo>
                  <a:lnTo>
                    <a:pt x="42" y="59"/>
                  </a:lnTo>
                  <a:lnTo>
                    <a:pt x="43" y="61"/>
                  </a:lnTo>
                  <a:lnTo>
                    <a:pt x="44" y="63"/>
                  </a:lnTo>
                  <a:lnTo>
                    <a:pt x="45" y="65"/>
                  </a:lnTo>
                  <a:lnTo>
                    <a:pt x="46" y="65"/>
                  </a:lnTo>
                  <a:lnTo>
                    <a:pt x="47" y="66"/>
                  </a:lnTo>
                  <a:lnTo>
                    <a:pt x="48" y="66"/>
                  </a:lnTo>
                  <a:lnTo>
                    <a:pt x="49" y="66"/>
                  </a:lnTo>
                  <a:lnTo>
                    <a:pt x="50" y="65"/>
                  </a:lnTo>
                  <a:lnTo>
                    <a:pt x="51" y="65"/>
                  </a:lnTo>
                  <a:lnTo>
                    <a:pt x="52" y="64"/>
                  </a:lnTo>
                  <a:lnTo>
                    <a:pt x="52" y="63"/>
                  </a:lnTo>
                  <a:lnTo>
                    <a:pt x="53" y="62"/>
                  </a:lnTo>
                  <a:lnTo>
                    <a:pt x="54" y="61"/>
                  </a:lnTo>
                  <a:lnTo>
                    <a:pt x="55" y="59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7" y="54"/>
                  </a:lnTo>
                  <a:lnTo>
                    <a:pt x="58" y="53"/>
                  </a:lnTo>
                  <a:lnTo>
                    <a:pt x="58" y="52"/>
                  </a:lnTo>
                  <a:lnTo>
                    <a:pt x="59" y="52"/>
                  </a:lnTo>
                  <a:lnTo>
                    <a:pt x="59" y="51"/>
                  </a:lnTo>
                  <a:lnTo>
                    <a:pt x="60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0" y="55"/>
                  </a:lnTo>
                  <a:lnTo>
                    <a:pt x="59" y="57"/>
                  </a:lnTo>
                  <a:lnTo>
                    <a:pt x="59" y="59"/>
                  </a:lnTo>
                  <a:lnTo>
                    <a:pt x="58" y="61"/>
                  </a:lnTo>
                  <a:lnTo>
                    <a:pt x="58" y="63"/>
                  </a:lnTo>
                  <a:lnTo>
                    <a:pt x="57" y="65"/>
                  </a:lnTo>
                  <a:lnTo>
                    <a:pt x="56" y="67"/>
                  </a:lnTo>
                  <a:lnTo>
                    <a:pt x="55" y="69"/>
                  </a:lnTo>
                  <a:lnTo>
                    <a:pt x="54" y="71"/>
                  </a:lnTo>
                  <a:lnTo>
                    <a:pt x="53" y="73"/>
                  </a:lnTo>
                  <a:lnTo>
                    <a:pt x="52" y="75"/>
                  </a:lnTo>
                  <a:lnTo>
                    <a:pt x="51" y="76"/>
                  </a:lnTo>
                  <a:lnTo>
                    <a:pt x="50" y="77"/>
                  </a:lnTo>
                  <a:lnTo>
                    <a:pt x="48" y="78"/>
                  </a:lnTo>
                  <a:lnTo>
                    <a:pt x="48" y="80"/>
                  </a:lnTo>
                  <a:lnTo>
                    <a:pt x="48" y="82"/>
                  </a:lnTo>
                  <a:lnTo>
                    <a:pt x="48" y="85"/>
                  </a:lnTo>
                  <a:lnTo>
                    <a:pt x="48" y="87"/>
                  </a:lnTo>
                  <a:lnTo>
                    <a:pt x="48" y="89"/>
                  </a:lnTo>
                  <a:lnTo>
                    <a:pt x="47" y="91"/>
                  </a:lnTo>
                  <a:lnTo>
                    <a:pt x="47" y="94"/>
                  </a:lnTo>
                  <a:lnTo>
                    <a:pt x="47" y="96"/>
                  </a:lnTo>
                  <a:lnTo>
                    <a:pt x="46" y="99"/>
                  </a:lnTo>
                  <a:lnTo>
                    <a:pt x="46" y="101"/>
                  </a:lnTo>
                  <a:lnTo>
                    <a:pt x="45" y="103"/>
                  </a:lnTo>
                  <a:lnTo>
                    <a:pt x="44" y="105"/>
                  </a:lnTo>
                  <a:lnTo>
                    <a:pt x="44" y="107"/>
                  </a:lnTo>
                  <a:lnTo>
                    <a:pt x="42" y="110"/>
                  </a:lnTo>
                  <a:lnTo>
                    <a:pt x="42" y="109"/>
                  </a:lnTo>
                  <a:lnTo>
                    <a:pt x="42" y="110"/>
                  </a:lnTo>
                  <a:lnTo>
                    <a:pt x="41" y="111"/>
                  </a:lnTo>
                  <a:lnTo>
                    <a:pt x="41" y="112"/>
                  </a:lnTo>
                  <a:lnTo>
                    <a:pt x="40" y="113"/>
                  </a:lnTo>
                  <a:lnTo>
                    <a:pt x="39" y="114"/>
                  </a:lnTo>
                  <a:lnTo>
                    <a:pt x="39" y="115"/>
                  </a:lnTo>
                  <a:lnTo>
                    <a:pt x="39" y="116"/>
                  </a:lnTo>
                  <a:lnTo>
                    <a:pt x="40" y="115"/>
                  </a:lnTo>
                  <a:lnTo>
                    <a:pt x="41" y="114"/>
                  </a:lnTo>
                  <a:lnTo>
                    <a:pt x="41" y="115"/>
                  </a:lnTo>
                  <a:lnTo>
                    <a:pt x="41" y="114"/>
                  </a:lnTo>
                  <a:lnTo>
                    <a:pt x="42" y="114"/>
                  </a:lnTo>
                  <a:lnTo>
                    <a:pt x="43" y="114"/>
                  </a:lnTo>
                  <a:lnTo>
                    <a:pt x="43" y="115"/>
                  </a:lnTo>
                  <a:lnTo>
                    <a:pt x="44" y="115"/>
                  </a:lnTo>
                  <a:lnTo>
                    <a:pt x="45" y="116"/>
                  </a:lnTo>
                  <a:lnTo>
                    <a:pt x="45" y="117"/>
                  </a:lnTo>
                  <a:lnTo>
                    <a:pt x="46" y="118"/>
                  </a:lnTo>
                  <a:lnTo>
                    <a:pt x="47" y="120"/>
                  </a:lnTo>
                  <a:lnTo>
                    <a:pt x="48" y="122"/>
                  </a:lnTo>
                  <a:lnTo>
                    <a:pt x="49" y="123"/>
                  </a:lnTo>
                  <a:lnTo>
                    <a:pt x="49" y="125"/>
                  </a:lnTo>
                  <a:lnTo>
                    <a:pt x="50" y="127"/>
                  </a:lnTo>
                  <a:lnTo>
                    <a:pt x="50" y="128"/>
                  </a:lnTo>
                  <a:lnTo>
                    <a:pt x="50" y="129"/>
                  </a:lnTo>
                  <a:lnTo>
                    <a:pt x="51" y="129"/>
                  </a:lnTo>
                  <a:lnTo>
                    <a:pt x="51" y="130"/>
                  </a:lnTo>
                  <a:lnTo>
                    <a:pt x="51" y="129"/>
                  </a:lnTo>
                  <a:lnTo>
                    <a:pt x="51" y="128"/>
                  </a:lnTo>
                  <a:lnTo>
                    <a:pt x="50" y="126"/>
                  </a:lnTo>
                  <a:lnTo>
                    <a:pt x="50" y="125"/>
                  </a:lnTo>
                  <a:lnTo>
                    <a:pt x="49" y="123"/>
                  </a:lnTo>
                  <a:lnTo>
                    <a:pt x="48" y="121"/>
                  </a:lnTo>
                  <a:lnTo>
                    <a:pt x="48" y="120"/>
                  </a:lnTo>
                  <a:lnTo>
                    <a:pt x="47" y="118"/>
                  </a:lnTo>
                  <a:lnTo>
                    <a:pt x="46" y="117"/>
                  </a:lnTo>
                  <a:lnTo>
                    <a:pt x="46" y="116"/>
                  </a:lnTo>
                  <a:lnTo>
                    <a:pt x="45" y="116"/>
                  </a:lnTo>
                  <a:lnTo>
                    <a:pt x="45" y="115"/>
                  </a:lnTo>
                  <a:lnTo>
                    <a:pt x="44" y="115"/>
                  </a:lnTo>
                  <a:lnTo>
                    <a:pt x="44" y="114"/>
                  </a:lnTo>
                  <a:lnTo>
                    <a:pt x="43" y="114"/>
                  </a:lnTo>
                  <a:lnTo>
                    <a:pt x="42" y="114"/>
                  </a:lnTo>
                  <a:lnTo>
                    <a:pt x="41" y="114"/>
                  </a:lnTo>
                  <a:lnTo>
                    <a:pt x="40" y="114"/>
                  </a:lnTo>
                  <a:lnTo>
                    <a:pt x="39" y="115"/>
                  </a:lnTo>
                  <a:lnTo>
                    <a:pt x="40" y="115"/>
                  </a:lnTo>
                  <a:lnTo>
                    <a:pt x="40" y="114"/>
                  </a:lnTo>
                  <a:lnTo>
                    <a:pt x="40" y="115"/>
                  </a:lnTo>
                  <a:lnTo>
                    <a:pt x="40" y="114"/>
                  </a:lnTo>
                  <a:lnTo>
                    <a:pt x="40" y="113"/>
                  </a:lnTo>
                  <a:lnTo>
                    <a:pt x="41" y="112"/>
                  </a:lnTo>
                  <a:lnTo>
                    <a:pt x="42" y="112"/>
                  </a:lnTo>
                  <a:lnTo>
                    <a:pt x="42" y="111"/>
                  </a:lnTo>
                  <a:lnTo>
                    <a:pt x="43" y="110"/>
                  </a:lnTo>
                  <a:lnTo>
                    <a:pt x="44" y="108"/>
                  </a:lnTo>
                  <a:lnTo>
                    <a:pt x="45" y="106"/>
                  </a:lnTo>
                  <a:lnTo>
                    <a:pt x="46" y="103"/>
                  </a:lnTo>
                  <a:lnTo>
                    <a:pt x="46" y="101"/>
                  </a:lnTo>
                  <a:lnTo>
                    <a:pt x="47" y="99"/>
                  </a:lnTo>
                  <a:lnTo>
                    <a:pt x="47" y="96"/>
                  </a:lnTo>
                  <a:lnTo>
                    <a:pt x="48" y="94"/>
                  </a:lnTo>
                  <a:lnTo>
                    <a:pt x="48" y="92"/>
                  </a:lnTo>
                  <a:lnTo>
                    <a:pt x="48" y="89"/>
                  </a:lnTo>
                  <a:lnTo>
                    <a:pt x="48" y="87"/>
                  </a:lnTo>
                  <a:lnTo>
                    <a:pt x="48" y="85"/>
                  </a:lnTo>
                  <a:lnTo>
                    <a:pt x="49" y="82"/>
                  </a:lnTo>
                  <a:lnTo>
                    <a:pt x="49" y="80"/>
                  </a:lnTo>
                  <a:lnTo>
                    <a:pt x="49" y="79"/>
                  </a:lnTo>
                  <a:lnTo>
                    <a:pt x="50" y="78"/>
                  </a:lnTo>
                  <a:lnTo>
                    <a:pt x="51" y="76"/>
                  </a:lnTo>
                  <a:lnTo>
                    <a:pt x="52" y="75"/>
                  </a:lnTo>
                  <a:lnTo>
                    <a:pt x="53" y="75"/>
                  </a:lnTo>
                  <a:lnTo>
                    <a:pt x="54" y="73"/>
                  </a:lnTo>
                  <a:lnTo>
                    <a:pt x="55" y="71"/>
                  </a:lnTo>
                  <a:lnTo>
                    <a:pt x="56" y="70"/>
                  </a:lnTo>
                  <a:lnTo>
                    <a:pt x="57" y="68"/>
                  </a:lnTo>
                  <a:lnTo>
                    <a:pt x="58" y="66"/>
                  </a:lnTo>
                  <a:lnTo>
                    <a:pt x="58" y="64"/>
                  </a:lnTo>
                  <a:lnTo>
                    <a:pt x="59" y="62"/>
                  </a:lnTo>
                  <a:lnTo>
                    <a:pt x="60" y="60"/>
                  </a:lnTo>
                  <a:lnTo>
                    <a:pt x="60" y="57"/>
                  </a:lnTo>
                  <a:lnTo>
                    <a:pt x="60" y="55"/>
                  </a:lnTo>
                  <a:lnTo>
                    <a:pt x="61" y="54"/>
                  </a:lnTo>
                  <a:lnTo>
                    <a:pt x="61" y="52"/>
                  </a:lnTo>
                  <a:lnTo>
                    <a:pt x="61" y="50"/>
                  </a:lnTo>
                  <a:lnTo>
                    <a:pt x="60" y="50"/>
                  </a:lnTo>
                  <a:lnTo>
                    <a:pt x="59" y="50"/>
                  </a:lnTo>
                  <a:lnTo>
                    <a:pt x="58" y="51"/>
                  </a:lnTo>
                  <a:lnTo>
                    <a:pt x="58" y="52"/>
                  </a:lnTo>
                  <a:lnTo>
                    <a:pt x="57" y="53"/>
                  </a:lnTo>
                  <a:lnTo>
                    <a:pt x="57" y="54"/>
                  </a:lnTo>
                  <a:lnTo>
                    <a:pt x="56" y="56"/>
                  </a:lnTo>
                  <a:lnTo>
                    <a:pt x="55" y="57"/>
                  </a:lnTo>
                  <a:lnTo>
                    <a:pt x="54" y="59"/>
                  </a:lnTo>
                  <a:lnTo>
                    <a:pt x="54" y="60"/>
                  </a:lnTo>
                  <a:lnTo>
                    <a:pt x="53" y="62"/>
                  </a:lnTo>
                  <a:lnTo>
                    <a:pt x="52" y="63"/>
                  </a:lnTo>
                  <a:lnTo>
                    <a:pt x="51" y="64"/>
                  </a:lnTo>
                  <a:lnTo>
                    <a:pt x="50" y="64"/>
                  </a:lnTo>
                  <a:lnTo>
                    <a:pt x="51" y="64"/>
                  </a:lnTo>
                  <a:lnTo>
                    <a:pt x="50" y="65"/>
                  </a:lnTo>
                  <a:lnTo>
                    <a:pt x="49" y="65"/>
                  </a:lnTo>
                  <a:lnTo>
                    <a:pt x="48" y="65"/>
                  </a:lnTo>
                  <a:lnTo>
                    <a:pt x="47" y="66"/>
                  </a:lnTo>
                  <a:lnTo>
                    <a:pt x="46" y="65"/>
                  </a:lnTo>
                  <a:lnTo>
                    <a:pt x="46" y="64"/>
                  </a:lnTo>
                  <a:lnTo>
                    <a:pt x="45" y="62"/>
                  </a:lnTo>
                  <a:lnTo>
                    <a:pt x="44" y="60"/>
                  </a:lnTo>
                  <a:lnTo>
                    <a:pt x="43" y="59"/>
                  </a:lnTo>
                  <a:lnTo>
                    <a:pt x="42" y="57"/>
                  </a:lnTo>
                  <a:lnTo>
                    <a:pt x="41" y="55"/>
                  </a:lnTo>
                  <a:lnTo>
                    <a:pt x="40" y="54"/>
                  </a:lnTo>
                  <a:lnTo>
                    <a:pt x="39" y="52"/>
                  </a:lnTo>
                  <a:lnTo>
                    <a:pt x="38" y="51"/>
                  </a:lnTo>
                  <a:lnTo>
                    <a:pt x="36" y="50"/>
                  </a:lnTo>
                  <a:lnTo>
                    <a:pt x="35" y="49"/>
                  </a:lnTo>
                  <a:lnTo>
                    <a:pt x="34" y="47"/>
                  </a:lnTo>
                  <a:lnTo>
                    <a:pt x="33" y="46"/>
                  </a:lnTo>
                  <a:lnTo>
                    <a:pt x="31" y="45"/>
                  </a:lnTo>
                  <a:lnTo>
                    <a:pt x="30" y="44"/>
                  </a:lnTo>
                  <a:lnTo>
                    <a:pt x="29" y="44"/>
                  </a:lnTo>
                  <a:lnTo>
                    <a:pt x="27" y="43"/>
                  </a:lnTo>
                  <a:lnTo>
                    <a:pt x="24" y="41"/>
                  </a:lnTo>
                  <a:lnTo>
                    <a:pt x="21" y="40"/>
                  </a:lnTo>
                  <a:lnTo>
                    <a:pt x="18" y="39"/>
                  </a:lnTo>
                  <a:lnTo>
                    <a:pt x="15" y="38"/>
                  </a:lnTo>
                  <a:lnTo>
                    <a:pt x="11" y="37"/>
                  </a:lnTo>
                  <a:lnTo>
                    <a:pt x="8" y="36"/>
                  </a:lnTo>
                  <a:lnTo>
                    <a:pt x="4" y="35"/>
                  </a:lnTo>
                  <a:lnTo>
                    <a:pt x="0" y="34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9" y="32"/>
                  </a:lnTo>
                  <a:lnTo>
                    <a:pt x="11" y="32"/>
                  </a:lnTo>
                  <a:lnTo>
                    <a:pt x="14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7" y="24"/>
                  </a:lnTo>
                  <a:lnTo>
                    <a:pt x="28" y="23"/>
                  </a:lnTo>
                  <a:lnTo>
                    <a:pt x="29" y="22"/>
                  </a:lnTo>
                  <a:lnTo>
                    <a:pt x="29" y="20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7" y="10"/>
                  </a:lnTo>
                  <a:lnTo>
                    <a:pt x="27" y="9"/>
                  </a:lnTo>
                  <a:lnTo>
                    <a:pt x="26" y="9"/>
                  </a:lnTo>
                  <a:lnTo>
                    <a:pt x="25" y="8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8" name="Freeform 260"/>
            <p:cNvSpPr>
              <a:spLocks/>
            </p:cNvSpPr>
            <p:nvPr/>
          </p:nvSpPr>
          <p:spPr bwMode="auto">
            <a:xfrm>
              <a:off x="5503" y="2249"/>
              <a:ext cx="257" cy="348"/>
            </a:xfrm>
            <a:custGeom>
              <a:avLst/>
              <a:gdLst>
                <a:gd name="T0" fmla="*/ 2147483647 w 54"/>
                <a:gd name="T1" fmla="*/ 2147483647 h 77"/>
                <a:gd name="T2" fmla="*/ 2147483647 w 54"/>
                <a:gd name="T3" fmla="*/ 2147483647 h 77"/>
                <a:gd name="T4" fmla="*/ 2147483647 w 54"/>
                <a:gd name="T5" fmla="*/ 2147483647 h 77"/>
                <a:gd name="T6" fmla="*/ 2147483647 w 54"/>
                <a:gd name="T7" fmla="*/ 2147483647 h 77"/>
                <a:gd name="T8" fmla="*/ 2147483647 w 54"/>
                <a:gd name="T9" fmla="*/ 2147483647 h 77"/>
                <a:gd name="T10" fmla="*/ 2147483647 w 54"/>
                <a:gd name="T11" fmla="*/ 2147483647 h 77"/>
                <a:gd name="T12" fmla="*/ 2147483647 w 54"/>
                <a:gd name="T13" fmla="*/ 2147483647 h 77"/>
                <a:gd name="T14" fmla="*/ 2147483647 w 54"/>
                <a:gd name="T15" fmla="*/ 2147483647 h 77"/>
                <a:gd name="T16" fmla="*/ 2147483647 w 54"/>
                <a:gd name="T17" fmla="*/ 2147483647 h 77"/>
                <a:gd name="T18" fmla="*/ 2147483647 w 54"/>
                <a:gd name="T19" fmla="*/ 2147483647 h 77"/>
                <a:gd name="T20" fmla="*/ 2147483647 w 54"/>
                <a:gd name="T21" fmla="*/ 2147483647 h 77"/>
                <a:gd name="T22" fmla="*/ 2147483647 w 54"/>
                <a:gd name="T23" fmla="*/ 2147483647 h 77"/>
                <a:gd name="T24" fmla="*/ 2147483647 w 54"/>
                <a:gd name="T25" fmla="*/ 2147483647 h 77"/>
                <a:gd name="T26" fmla="*/ 2147483647 w 54"/>
                <a:gd name="T27" fmla="*/ 2147483647 h 77"/>
                <a:gd name="T28" fmla="*/ 2147483647 w 54"/>
                <a:gd name="T29" fmla="*/ 2147483647 h 77"/>
                <a:gd name="T30" fmla="*/ 2147483647 w 54"/>
                <a:gd name="T31" fmla="*/ 2147483647 h 77"/>
                <a:gd name="T32" fmla="*/ 2147483647 w 54"/>
                <a:gd name="T33" fmla="*/ 2147483647 h 77"/>
                <a:gd name="T34" fmla="*/ 2147483647 w 54"/>
                <a:gd name="T35" fmla="*/ 2147483647 h 77"/>
                <a:gd name="T36" fmla="*/ 2147483647 w 54"/>
                <a:gd name="T37" fmla="*/ 2147483647 h 77"/>
                <a:gd name="T38" fmla="*/ 2147483647 w 54"/>
                <a:gd name="T39" fmla="*/ 2147483647 h 77"/>
                <a:gd name="T40" fmla="*/ 2147483647 w 54"/>
                <a:gd name="T41" fmla="*/ 2147483647 h 77"/>
                <a:gd name="T42" fmla="*/ 2147483647 w 54"/>
                <a:gd name="T43" fmla="*/ 2147483647 h 77"/>
                <a:gd name="T44" fmla="*/ 2147483647 w 54"/>
                <a:gd name="T45" fmla="*/ 2147483647 h 77"/>
                <a:gd name="T46" fmla="*/ 2147483647 w 54"/>
                <a:gd name="T47" fmla="*/ 2147483647 h 77"/>
                <a:gd name="T48" fmla="*/ 2147483647 w 54"/>
                <a:gd name="T49" fmla="*/ 2147483647 h 77"/>
                <a:gd name="T50" fmla="*/ 2147483647 w 54"/>
                <a:gd name="T51" fmla="*/ 2147483647 h 77"/>
                <a:gd name="T52" fmla="*/ 2147483647 w 54"/>
                <a:gd name="T53" fmla="*/ 2147483647 h 77"/>
                <a:gd name="T54" fmla="*/ 2147483647 w 54"/>
                <a:gd name="T55" fmla="*/ 2147483647 h 77"/>
                <a:gd name="T56" fmla="*/ 2147483647 w 54"/>
                <a:gd name="T57" fmla="*/ 2147483647 h 77"/>
                <a:gd name="T58" fmla="*/ 2147483647 w 54"/>
                <a:gd name="T59" fmla="*/ 2147483647 h 77"/>
                <a:gd name="T60" fmla="*/ 2147483647 w 54"/>
                <a:gd name="T61" fmla="*/ 2147483647 h 77"/>
                <a:gd name="T62" fmla="*/ 2147483647 w 54"/>
                <a:gd name="T63" fmla="*/ 2147483647 h 77"/>
                <a:gd name="T64" fmla="*/ 2147483647 w 54"/>
                <a:gd name="T65" fmla="*/ 2147483647 h 77"/>
                <a:gd name="T66" fmla="*/ 2147483647 w 54"/>
                <a:gd name="T67" fmla="*/ 2147483647 h 77"/>
                <a:gd name="T68" fmla="*/ 2147483647 w 54"/>
                <a:gd name="T69" fmla="*/ 2147483647 h 77"/>
                <a:gd name="T70" fmla="*/ 2147483647 w 54"/>
                <a:gd name="T71" fmla="*/ 2147483647 h 77"/>
                <a:gd name="T72" fmla="*/ 2147483647 w 54"/>
                <a:gd name="T73" fmla="*/ 2147483647 h 77"/>
                <a:gd name="T74" fmla="*/ 2147483647 w 54"/>
                <a:gd name="T75" fmla="*/ 2147483647 h 77"/>
                <a:gd name="T76" fmla="*/ 2147483647 w 54"/>
                <a:gd name="T77" fmla="*/ 2147483647 h 77"/>
                <a:gd name="T78" fmla="*/ 2147483647 w 54"/>
                <a:gd name="T79" fmla="*/ 2147483647 h 77"/>
                <a:gd name="T80" fmla="*/ 2147483647 w 54"/>
                <a:gd name="T81" fmla="*/ 2147483647 h 77"/>
                <a:gd name="T82" fmla="*/ 2147483647 w 54"/>
                <a:gd name="T83" fmla="*/ 2147483647 h 77"/>
                <a:gd name="T84" fmla="*/ 2147483647 w 54"/>
                <a:gd name="T85" fmla="*/ 2147483647 h 77"/>
                <a:gd name="T86" fmla="*/ 2147483647 w 54"/>
                <a:gd name="T87" fmla="*/ 2147483647 h 77"/>
                <a:gd name="T88" fmla="*/ 2147483647 w 54"/>
                <a:gd name="T89" fmla="*/ 2147483647 h 77"/>
                <a:gd name="T90" fmla="*/ 2147483647 w 54"/>
                <a:gd name="T91" fmla="*/ 2147483647 h 77"/>
                <a:gd name="T92" fmla="*/ 2147483647 w 54"/>
                <a:gd name="T93" fmla="*/ 2147483647 h 77"/>
                <a:gd name="T94" fmla="*/ 2147483647 w 54"/>
                <a:gd name="T95" fmla="*/ 2147483647 h 77"/>
                <a:gd name="T96" fmla="*/ 2147483647 w 54"/>
                <a:gd name="T97" fmla="*/ 2147483647 h 77"/>
                <a:gd name="T98" fmla="*/ 2147483647 w 54"/>
                <a:gd name="T99" fmla="*/ 2147483647 h 77"/>
                <a:gd name="T100" fmla="*/ 2147483647 w 54"/>
                <a:gd name="T101" fmla="*/ 2147483647 h 7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4"/>
                <a:gd name="T154" fmla="*/ 0 h 77"/>
                <a:gd name="T155" fmla="*/ 54 w 54"/>
                <a:gd name="T156" fmla="*/ 77 h 7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4" h="77">
                  <a:moveTo>
                    <a:pt x="25" y="0"/>
                  </a:moveTo>
                  <a:lnTo>
                    <a:pt x="25" y="1"/>
                  </a:lnTo>
                  <a:lnTo>
                    <a:pt x="27" y="3"/>
                  </a:lnTo>
                  <a:lnTo>
                    <a:pt x="29" y="5"/>
                  </a:lnTo>
                  <a:lnTo>
                    <a:pt x="31" y="7"/>
                  </a:lnTo>
                  <a:lnTo>
                    <a:pt x="34" y="10"/>
                  </a:lnTo>
                  <a:lnTo>
                    <a:pt x="36" y="12"/>
                  </a:lnTo>
                  <a:lnTo>
                    <a:pt x="39" y="15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5" y="22"/>
                  </a:lnTo>
                  <a:lnTo>
                    <a:pt x="46" y="24"/>
                  </a:lnTo>
                  <a:lnTo>
                    <a:pt x="48" y="27"/>
                  </a:lnTo>
                  <a:lnTo>
                    <a:pt x="48" y="28"/>
                  </a:lnTo>
                  <a:lnTo>
                    <a:pt x="49" y="29"/>
                  </a:lnTo>
                  <a:lnTo>
                    <a:pt x="50" y="30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51" y="33"/>
                  </a:lnTo>
                  <a:lnTo>
                    <a:pt x="51" y="35"/>
                  </a:lnTo>
                  <a:lnTo>
                    <a:pt x="52" y="37"/>
                  </a:lnTo>
                  <a:lnTo>
                    <a:pt x="52" y="39"/>
                  </a:lnTo>
                  <a:lnTo>
                    <a:pt x="53" y="41"/>
                  </a:lnTo>
                  <a:lnTo>
                    <a:pt x="53" y="43"/>
                  </a:lnTo>
                  <a:lnTo>
                    <a:pt x="53" y="45"/>
                  </a:lnTo>
                  <a:lnTo>
                    <a:pt x="53" y="47"/>
                  </a:lnTo>
                  <a:lnTo>
                    <a:pt x="54" y="49"/>
                  </a:lnTo>
                  <a:lnTo>
                    <a:pt x="54" y="51"/>
                  </a:lnTo>
                  <a:lnTo>
                    <a:pt x="53" y="53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2" y="58"/>
                  </a:lnTo>
                  <a:lnTo>
                    <a:pt x="52" y="60"/>
                  </a:lnTo>
                  <a:lnTo>
                    <a:pt x="51" y="61"/>
                  </a:lnTo>
                  <a:lnTo>
                    <a:pt x="50" y="62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6" y="65"/>
                  </a:lnTo>
                  <a:lnTo>
                    <a:pt x="45" y="66"/>
                  </a:lnTo>
                  <a:lnTo>
                    <a:pt x="43" y="66"/>
                  </a:lnTo>
                  <a:lnTo>
                    <a:pt x="42" y="66"/>
                  </a:lnTo>
                  <a:lnTo>
                    <a:pt x="40" y="66"/>
                  </a:lnTo>
                  <a:lnTo>
                    <a:pt x="39" y="67"/>
                  </a:lnTo>
                  <a:lnTo>
                    <a:pt x="37" y="66"/>
                  </a:lnTo>
                  <a:lnTo>
                    <a:pt x="36" y="66"/>
                  </a:lnTo>
                  <a:lnTo>
                    <a:pt x="34" y="66"/>
                  </a:lnTo>
                  <a:lnTo>
                    <a:pt x="33" y="66"/>
                  </a:lnTo>
                  <a:lnTo>
                    <a:pt x="31" y="65"/>
                  </a:lnTo>
                  <a:lnTo>
                    <a:pt x="30" y="64"/>
                  </a:lnTo>
                  <a:lnTo>
                    <a:pt x="29" y="64"/>
                  </a:lnTo>
                  <a:lnTo>
                    <a:pt x="27" y="63"/>
                  </a:lnTo>
                  <a:lnTo>
                    <a:pt x="26" y="62"/>
                  </a:lnTo>
                  <a:lnTo>
                    <a:pt x="24" y="61"/>
                  </a:lnTo>
                  <a:lnTo>
                    <a:pt x="23" y="60"/>
                  </a:lnTo>
                  <a:lnTo>
                    <a:pt x="22" y="59"/>
                  </a:lnTo>
                  <a:lnTo>
                    <a:pt x="20" y="58"/>
                  </a:lnTo>
                  <a:lnTo>
                    <a:pt x="19" y="57"/>
                  </a:lnTo>
                  <a:lnTo>
                    <a:pt x="18" y="56"/>
                  </a:lnTo>
                  <a:lnTo>
                    <a:pt x="17" y="55"/>
                  </a:lnTo>
                  <a:lnTo>
                    <a:pt x="16" y="54"/>
                  </a:lnTo>
                  <a:lnTo>
                    <a:pt x="15" y="53"/>
                  </a:lnTo>
                  <a:lnTo>
                    <a:pt x="14" y="51"/>
                  </a:lnTo>
                  <a:lnTo>
                    <a:pt x="13" y="50"/>
                  </a:lnTo>
                  <a:lnTo>
                    <a:pt x="12" y="49"/>
                  </a:lnTo>
                  <a:lnTo>
                    <a:pt x="11" y="48"/>
                  </a:lnTo>
                  <a:lnTo>
                    <a:pt x="11" y="46"/>
                  </a:lnTo>
                  <a:lnTo>
                    <a:pt x="10" y="46"/>
                  </a:lnTo>
                  <a:lnTo>
                    <a:pt x="10" y="49"/>
                  </a:lnTo>
                  <a:lnTo>
                    <a:pt x="10" y="51"/>
                  </a:lnTo>
                  <a:lnTo>
                    <a:pt x="10" y="53"/>
                  </a:lnTo>
                  <a:lnTo>
                    <a:pt x="10" y="55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10" y="62"/>
                  </a:lnTo>
                  <a:lnTo>
                    <a:pt x="10" y="65"/>
                  </a:lnTo>
                  <a:lnTo>
                    <a:pt x="10" y="67"/>
                  </a:lnTo>
                  <a:lnTo>
                    <a:pt x="9" y="68"/>
                  </a:lnTo>
                  <a:lnTo>
                    <a:pt x="9" y="69"/>
                  </a:lnTo>
                  <a:lnTo>
                    <a:pt x="9" y="70"/>
                  </a:lnTo>
                  <a:lnTo>
                    <a:pt x="8" y="71"/>
                  </a:lnTo>
                  <a:lnTo>
                    <a:pt x="8" y="72"/>
                  </a:lnTo>
                  <a:lnTo>
                    <a:pt x="7" y="72"/>
                  </a:lnTo>
                  <a:lnTo>
                    <a:pt x="7" y="73"/>
                  </a:lnTo>
                  <a:lnTo>
                    <a:pt x="6" y="74"/>
                  </a:lnTo>
                  <a:lnTo>
                    <a:pt x="5" y="74"/>
                  </a:lnTo>
                  <a:lnTo>
                    <a:pt x="4" y="75"/>
                  </a:lnTo>
                  <a:lnTo>
                    <a:pt x="3" y="76"/>
                  </a:lnTo>
                  <a:lnTo>
                    <a:pt x="2" y="76"/>
                  </a:lnTo>
                  <a:lnTo>
                    <a:pt x="1" y="76"/>
                  </a:lnTo>
                  <a:lnTo>
                    <a:pt x="0" y="77"/>
                  </a:lnTo>
                  <a:lnTo>
                    <a:pt x="1" y="77"/>
                  </a:lnTo>
                  <a:lnTo>
                    <a:pt x="2" y="77"/>
                  </a:lnTo>
                  <a:lnTo>
                    <a:pt x="3" y="76"/>
                  </a:lnTo>
                  <a:lnTo>
                    <a:pt x="4" y="76"/>
                  </a:lnTo>
                  <a:lnTo>
                    <a:pt x="5" y="75"/>
                  </a:lnTo>
                  <a:lnTo>
                    <a:pt x="6" y="74"/>
                  </a:lnTo>
                  <a:lnTo>
                    <a:pt x="7" y="74"/>
                  </a:lnTo>
                  <a:lnTo>
                    <a:pt x="8" y="73"/>
                  </a:lnTo>
                  <a:lnTo>
                    <a:pt x="8" y="72"/>
                  </a:lnTo>
                  <a:lnTo>
                    <a:pt x="9" y="71"/>
                  </a:lnTo>
                  <a:lnTo>
                    <a:pt x="9" y="70"/>
                  </a:lnTo>
                  <a:lnTo>
                    <a:pt x="10" y="69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11" y="62"/>
                  </a:lnTo>
                  <a:lnTo>
                    <a:pt x="11" y="60"/>
                  </a:lnTo>
                  <a:lnTo>
                    <a:pt x="11" y="58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0" y="51"/>
                  </a:lnTo>
                  <a:lnTo>
                    <a:pt x="10" y="49"/>
                  </a:lnTo>
                  <a:lnTo>
                    <a:pt x="10" y="47"/>
                  </a:lnTo>
                  <a:lnTo>
                    <a:pt x="11" y="48"/>
                  </a:lnTo>
                  <a:lnTo>
                    <a:pt x="12" y="49"/>
                  </a:lnTo>
                  <a:lnTo>
                    <a:pt x="12" y="51"/>
                  </a:lnTo>
                  <a:lnTo>
                    <a:pt x="13" y="52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5"/>
                  </a:lnTo>
                  <a:lnTo>
                    <a:pt x="18" y="57"/>
                  </a:lnTo>
                  <a:lnTo>
                    <a:pt x="19" y="58"/>
                  </a:lnTo>
                  <a:lnTo>
                    <a:pt x="20" y="59"/>
                  </a:lnTo>
                  <a:lnTo>
                    <a:pt x="21" y="60"/>
                  </a:lnTo>
                  <a:lnTo>
                    <a:pt x="23" y="61"/>
                  </a:lnTo>
                  <a:lnTo>
                    <a:pt x="24" y="62"/>
                  </a:lnTo>
                  <a:lnTo>
                    <a:pt x="25" y="63"/>
                  </a:lnTo>
                  <a:lnTo>
                    <a:pt x="27" y="64"/>
                  </a:lnTo>
                  <a:lnTo>
                    <a:pt x="28" y="64"/>
                  </a:lnTo>
                  <a:lnTo>
                    <a:pt x="30" y="65"/>
                  </a:lnTo>
                  <a:lnTo>
                    <a:pt x="31" y="66"/>
                  </a:lnTo>
                  <a:lnTo>
                    <a:pt x="33" y="66"/>
                  </a:lnTo>
                  <a:lnTo>
                    <a:pt x="34" y="67"/>
                  </a:lnTo>
                  <a:lnTo>
                    <a:pt x="36" y="67"/>
                  </a:lnTo>
                  <a:lnTo>
                    <a:pt x="37" y="67"/>
                  </a:lnTo>
                  <a:lnTo>
                    <a:pt x="39" y="67"/>
                  </a:lnTo>
                  <a:lnTo>
                    <a:pt x="40" y="67"/>
                  </a:lnTo>
                  <a:lnTo>
                    <a:pt x="42" y="67"/>
                  </a:lnTo>
                  <a:lnTo>
                    <a:pt x="43" y="67"/>
                  </a:lnTo>
                  <a:lnTo>
                    <a:pt x="45" y="66"/>
                  </a:lnTo>
                  <a:lnTo>
                    <a:pt x="46" y="66"/>
                  </a:lnTo>
                  <a:lnTo>
                    <a:pt x="48" y="65"/>
                  </a:lnTo>
                  <a:lnTo>
                    <a:pt x="49" y="64"/>
                  </a:lnTo>
                  <a:lnTo>
                    <a:pt x="50" y="63"/>
                  </a:lnTo>
                  <a:lnTo>
                    <a:pt x="52" y="62"/>
                  </a:lnTo>
                  <a:lnTo>
                    <a:pt x="52" y="60"/>
                  </a:lnTo>
                  <a:lnTo>
                    <a:pt x="53" y="59"/>
                  </a:lnTo>
                  <a:lnTo>
                    <a:pt x="54" y="57"/>
                  </a:lnTo>
                  <a:lnTo>
                    <a:pt x="54" y="55"/>
                  </a:lnTo>
                  <a:lnTo>
                    <a:pt x="54" y="53"/>
                  </a:lnTo>
                  <a:lnTo>
                    <a:pt x="54" y="51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4" y="45"/>
                  </a:lnTo>
                  <a:lnTo>
                    <a:pt x="54" y="43"/>
                  </a:lnTo>
                  <a:lnTo>
                    <a:pt x="53" y="40"/>
                  </a:lnTo>
                  <a:lnTo>
                    <a:pt x="53" y="38"/>
                  </a:lnTo>
                  <a:lnTo>
                    <a:pt x="52" y="37"/>
                  </a:lnTo>
                  <a:lnTo>
                    <a:pt x="52" y="35"/>
                  </a:lnTo>
                  <a:lnTo>
                    <a:pt x="51" y="33"/>
                  </a:lnTo>
                  <a:lnTo>
                    <a:pt x="51" y="32"/>
                  </a:lnTo>
                  <a:lnTo>
                    <a:pt x="50" y="30"/>
                  </a:lnTo>
                  <a:lnTo>
                    <a:pt x="50" y="29"/>
                  </a:lnTo>
                  <a:lnTo>
                    <a:pt x="49" y="27"/>
                  </a:lnTo>
                  <a:lnTo>
                    <a:pt x="48" y="26"/>
                  </a:lnTo>
                  <a:lnTo>
                    <a:pt x="47" y="24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3" y="18"/>
                  </a:lnTo>
                  <a:lnTo>
                    <a:pt x="41" y="16"/>
                  </a:lnTo>
                  <a:lnTo>
                    <a:pt x="40" y="14"/>
                  </a:lnTo>
                  <a:lnTo>
                    <a:pt x="36" y="11"/>
                  </a:lnTo>
                  <a:lnTo>
                    <a:pt x="35" y="10"/>
                  </a:lnTo>
                  <a:lnTo>
                    <a:pt x="31" y="6"/>
                  </a:lnTo>
                  <a:lnTo>
                    <a:pt x="29" y="4"/>
                  </a:lnTo>
                  <a:lnTo>
                    <a:pt x="27" y="3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9" name="Freeform 261"/>
            <p:cNvSpPr>
              <a:spLocks/>
            </p:cNvSpPr>
            <p:nvPr/>
          </p:nvSpPr>
          <p:spPr bwMode="auto">
            <a:xfrm>
              <a:off x="5521" y="2380"/>
              <a:ext cx="28" cy="49"/>
            </a:xfrm>
            <a:custGeom>
              <a:avLst/>
              <a:gdLst>
                <a:gd name="T0" fmla="*/ 2147483647 w 6"/>
                <a:gd name="T1" fmla="*/ 2147483647 h 11"/>
                <a:gd name="T2" fmla="*/ 2147483647 w 6"/>
                <a:gd name="T3" fmla="*/ 2147483647 h 11"/>
                <a:gd name="T4" fmla="*/ 2147483647 w 6"/>
                <a:gd name="T5" fmla="*/ 2147483647 h 11"/>
                <a:gd name="T6" fmla="*/ 2147483647 w 6"/>
                <a:gd name="T7" fmla="*/ 2147483647 h 11"/>
                <a:gd name="T8" fmla="*/ 2147483647 w 6"/>
                <a:gd name="T9" fmla="*/ 2147483647 h 11"/>
                <a:gd name="T10" fmla="*/ 2147483647 w 6"/>
                <a:gd name="T11" fmla="*/ 2147483647 h 11"/>
                <a:gd name="T12" fmla="*/ 2147483647 w 6"/>
                <a:gd name="T13" fmla="*/ 2147483647 h 11"/>
                <a:gd name="T14" fmla="*/ 2147483647 w 6"/>
                <a:gd name="T15" fmla="*/ 2147483647 h 11"/>
                <a:gd name="T16" fmla="*/ 2147483647 w 6"/>
                <a:gd name="T17" fmla="*/ 0 h 11"/>
                <a:gd name="T18" fmla="*/ 0 w 6"/>
                <a:gd name="T19" fmla="*/ 0 h 11"/>
                <a:gd name="T20" fmla="*/ 0 w 6"/>
                <a:gd name="T21" fmla="*/ 2147483647 h 11"/>
                <a:gd name="T22" fmla="*/ 0 w 6"/>
                <a:gd name="T23" fmla="*/ 2147483647 h 11"/>
                <a:gd name="T24" fmla="*/ 2147483647 w 6"/>
                <a:gd name="T25" fmla="*/ 2147483647 h 11"/>
                <a:gd name="T26" fmla="*/ 2147483647 w 6"/>
                <a:gd name="T27" fmla="*/ 2147483647 h 11"/>
                <a:gd name="T28" fmla="*/ 2147483647 w 6"/>
                <a:gd name="T29" fmla="*/ 2147483647 h 11"/>
                <a:gd name="T30" fmla="*/ 2147483647 w 6"/>
                <a:gd name="T31" fmla="*/ 2147483647 h 11"/>
                <a:gd name="T32" fmla="*/ 2147483647 w 6"/>
                <a:gd name="T33" fmla="*/ 2147483647 h 11"/>
                <a:gd name="T34" fmla="*/ 2147483647 w 6"/>
                <a:gd name="T35" fmla="*/ 2147483647 h 11"/>
                <a:gd name="T36" fmla="*/ 2147483647 w 6"/>
                <a:gd name="T37" fmla="*/ 2147483647 h 11"/>
                <a:gd name="T38" fmla="*/ 2147483647 w 6"/>
                <a:gd name="T39" fmla="*/ 2147483647 h 11"/>
                <a:gd name="T40" fmla="*/ 2147483647 w 6"/>
                <a:gd name="T41" fmla="*/ 2147483647 h 11"/>
                <a:gd name="T42" fmla="*/ 2147483647 w 6"/>
                <a:gd name="T43" fmla="*/ 2147483647 h 11"/>
                <a:gd name="T44" fmla="*/ 2147483647 w 6"/>
                <a:gd name="T45" fmla="*/ 2147483647 h 11"/>
                <a:gd name="T46" fmla="*/ 2147483647 w 6"/>
                <a:gd name="T47" fmla="*/ 2147483647 h 11"/>
                <a:gd name="T48" fmla="*/ 2147483647 w 6"/>
                <a:gd name="T49" fmla="*/ 2147483647 h 11"/>
                <a:gd name="T50" fmla="*/ 2147483647 w 6"/>
                <a:gd name="T51" fmla="*/ 2147483647 h 11"/>
                <a:gd name="T52" fmla="*/ 2147483647 w 6"/>
                <a:gd name="T53" fmla="*/ 2147483647 h 11"/>
                <a:gd name="T54" fmla="*/ 2147483647 w 6"/>
                <a:gd name="T55" fmla="*/ 2147483647 h 11"/>
                <a:gd name="T56" fmla="*/ 2147483647 w 6"/>
                <a:gd name="T57" fmla="*/ 0 h 11"/>
                <a:gd name="T58" fmla="*/ 2147483647 w 6"/>
                <a:gd name="T59" fmla="*/ 0 h 11"/>
                <a:gd name="T60" fmla="*/ 2147483647 w 6"/>
                <a:gd name="T61" fmla="*/ 2147483647 h 11"/>
                <a:gd name="T62" fmla="*/ 2147483647 w 6"/>
                <a:gd name="T63" fmla="*/ 2147483647 h 11"/>
                <a:gd name="T64" fmla="*/ 2147483647 w 6"/>
                <a:gd name="T65" fmla="*/ 2147483647 h 11"/>
                <a:gd name="T66" fmla="*/ 2147483647 w 6"/>
                <a:gd name="T67" fmla="*/ 2147483647 h 11"/>
                <a:gd name="T68" fmla="*/ 2147483647 w 6"/>
                <a:gd name="T69" fmla="*/ 2147483647 h 11"/>
                <a:gd name="T70" fmla="*/ 2147483647 w 6"/>
                <a:gd name="T71" fmla="*/ 2147483647 h 11"/>
                <a:gd name="T72" fmla="*/ 2147483647 w 6"/>
                <a:gd name="T73" fmla="*/ 2147483647 h 11"/>
                <a:gd name="T74" fmla="*/ 2147483647 w 6"/>
                <a:gd name="T75" fmla="*/ 2147483647 h 11"/>
                <a:gd name="T76" fmla="*/ 2147483647 w 6"/>
                <a:gd name="T77" fmla="*/ 2147483647 h 11"/>
                <a:gd name="T78" fmla="*/ 2147483647 w 6"/>
                <a:gd name="T79" fmla="*/ 2147483647 h 11"/>
                <a:gd name="T80" fmla="*/ 2147483647 w 6"/>
                <a:gd name="T81" fmla="*/ 2147483647 h 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"/>
                <a:gd name="T124" fmla="*/ 0 h 11"/>
                <a:gd name="T125" fmla="*/ 6 w 6"/>
                <a:gd name="T126" fmla="*/ 11 h 1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" h="11">
                  <a:moveTo>
                    <a:pt x="4" y="11"/>
                  </a:moveTo>
                  <a:lnTo>
                    <a:pt x="5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7"/>
                  </a:lnTo>
                  <a:lnTo>
                    <a:pt x="6" y="6"/>
                  </a:lnTo>
                  <a:lnTo>
                    <a:pt x="5" y="5"/>
                  </a:lnTo>
                  <a:lnTo>
                    <a:pt x="4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0" name="Freeform 262"/>
            <p:cNvSpPr>
              <a:spLocks/>
            </p:cNvSpPr>
            <p:nvPr/>
          </p:nvSpPr>
          <p:spPr bwMode="auto">
            <a:xfrm>
              <a:off x="5284" y="2317"/>
              <a:ext cx="38" cy="32"/>
            </a:xfrm>
            <a:custGeom>
              <a:avLst/>
              <a:gdLst>
                <a:gd name="T0" fmla="*/ 2147483647 w 8"/>
                <a:gd name="T1" fmla="*/ 2147483647 h 7"/>
                <a:gd name="T2" fmla="*/ 2147483647 w 8"/>
                <a:gd name="T3" fmla="*/ 2147483647 h 7"/>
                <a:gd name="T4" fmla="*/ 2147483647 w 8"/>
                <a:gd name="T5" fmla="*/ 2147483647 h 7"/>
                <a:gd name="T6" fmla="*/ 2147483647 w 8"/>
                <a:gd name="T7" fmla="*/ 2147483647 h 7"/>
                <a:gd name="T8" fmla="*/ 2147483647 w 8"/>
                <a:gd name="T9" fmla="*/ 2147483647 h 7"/>
                <a:gd name="T10" fmla="*/ 2147483647 w 8"/>
                <a:gd name="T11" fmla="*/ 0 h 7"/>
                <a:gd name="T12" fmla="*/ 2147483647 w 8"/>
                <a:gd name="T13" fmla="*/ 0 h 7"/>
                <a:gd name="T14" fmla="*/ 2147483647 w 8"/>
                <a:gd name="T15" fmla="*/ 0 h 7"/>
                <a:gd name="T16" fmla="*/ 2147483647 w 8"/>
                <a:gd name="T17" fmla="*/ 0 h 7"/>
                <a:gd name="T18" fmla="*/ 2147483647 w 8"/>
                <a:gd name="T19" fmla="*/ 0 h 7"/>
                <a:gd name="T20" fmla="*/ 0 w 8"/>
                <a:gd name="T21" fmla="*/ 2147483647 h 7"/>
                <a:gd name="T22" fmla="*/ 0 w 8"/>
                <a:gd name="T23" fmla="*/ 2147483647 h 7"/>
                <a:gd name="T24" fmla="*/ 2147483647 w 8"/>
                <a:gd name="T25" fmla="*/ 2147483647 h 7"/>
                <a:gd name="T26" fmla="*/ 2147483647 w 8"/>
                <a:gd name="T27" fmla="*/ 2147483647 h 7"/>
                <a:gd name="T28" fmla="*/ 2147483647 w 8"/>
                <a:gd name="T29" fmla="*/ 2147483647 h 7"/>
                <a:gd name="T30" fmla="*/ 2147483647 w 8"/>
                <a:gd name="T31" fmla="*/ 2147483647 h 7"/>
                <a:gd name="T32" fmla="*/ 2147483647 w 8"/>
                <a:gd name="T33" fmla="*/ 2147483647 h 7"/>
                <a:gd name="T34" fmla="*/ 2147483647 w 8"/>
                <a:gd name="T35" fmla="*/ 2147483647 h 7"/>
                <a:gd name="T36" fmla="*/ 2147483647 w 8"/>
                <a:gd name="T37" fmla="*/ 2147483647 h 7"/>
                <a:gd name="T38" fmla="*/ 2147483647 w 8"/>
                <a:gd name="T39" fmla="*/ 2147483647 h 7"/>
                <a:gd name="T40" fmla="*/ 2147483647 w 8"/>
                <a:gd name="T41" fmla="*/ 2147483647 h 7"/>
                <a:gd name="T42" fmla="*/ 2147483647 w 8"/>
                <a:gd name="T43" fmla="*/ 2147483647 h 7"/>
                <a:gd name="T44" fmla="*/ 2147483647 w 8"/>
                <a:gd name="T45" fmla="*/ 2147483647 h 7"/>
                <a:gd name="T46" fmla="*/ 2147483647 w 8"/>
                <a:gd name="T47" fmla="*/ 2147483647 h 7"/>
                <a:gd name="T48" fmla="*/ 2147483647 w 8"/>
                <a:gd name="T49" fmla="*/ 2147483647 h 7"/>
                <a:gd name="T50" fmla="*/ 2147483647 w 8"/>
                <a:gd name="T51" fmla="*/ 2147483647 h 7"/>
                <a:gd name="T52" fmla="*/ 0 w 8"/>
                <a:gd name="T53" fmla="*/ 2147483647 h 7"/>
                <a:gd name="T54" fmla="*/ 2147483647 w 8"/>
                <a:gd name="T55" fmla="*/ 2147483647 h 7"/>
                <a:gd name="T56" fmla="*/ 2147483647 w 8"/>
                <a:gd name="T57" fmla="*/ 2147483647 h 7"/>
                <a:gd name="T58" fmla="*/ 2147483647 w 8"/>
                <a:gd name="T59" fmla="*/ 2147483647 h 7"/>
                <a:gd name="T60" fmla="*/ 2147483647 w 8"/>
                <a:gd name="T61" fmla="*/ 2147483647 h 7"/>
                <a:gd name="T62" fmla="*/ 2147483647 w 8"/>
                <a:gd name="T63" fmla="*/ 2147483647 h 7"/>
                <a:gd name="T64" fmla="*/ 2147483647 w 8"/>
                <a:gd name="T65" fmla="*/ 2147483647 h 7"/>
                <a:gd name="T66" fmla="*/ 2147483647 w 8"/>
                <a:gd name="T67" fmla="*/ 2147483647 h 7"/>
                <a:gd name="T68" fmla="*/ 2147483647 w 8"/>
                <a:gd name="T69" fmla="*/ 2147483647 h 7"/>
                <a:gd name="T70" fmla="*/ 2147483647 w 8"/>
                <a:gd name="T71" fmla="*/ 2147483647 h 7"/>
                <a:gd name="T72" fmla="*/ 2147483647 w 8"/>
                <a:gd name="T73" fmla="*/ 2147483647 h 7"/>
                <a:gd name="T74" fmla="*/ 2147483647 w 8"/>
                <a:gd name="T75" fmla="*/ 2147483647 h 7"/>
                <a:gd name="T76" fmla="*/ 2147483647 w 8"/>
                <a:gd name="T77" fmla="*/ 2147483647 h 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"/>
                <a:gd name="T118" fmla="*/ 0 h 7"/>
                <a:gd name="T119" fmla="*/ 8 w 8"/>
                <a:gd name="T120" fmla="*/ 7 h 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" h="7">
                  <a:moveTo>
                    <a:pt x="5" y="7"/>
                  </a:moveTo>
                  <a:lnTo>
                    <a:pt x="7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7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1" name="Freeform 263"/>
            <p:cNvSpPr>
              <a:spLocks/>
            </p:cNvSpPr>
            <p:nvPr/>
          </p:nvSpPr>
          <p:spPr bwMode="auto">
            <a:xfrm>
              <a:off x="5436" y="2280"/>
              <a:ext cx="15" cy="25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2147483647 h 5"/>
                <a:gd name="T4" fmla="*/ 2147483647 w 3"/>
                <a:gd name="T5" fmla="*/ 2147483647 h 5"/>
                <a:gd name="T6" fmla="*/ 2147483647 w 3"/>
                <a:gd name="T7" fmla="*/ 2147483647 h 5"/>
                <a:gd name="T8" fmla="*/ 2147483647 w 3"/>
                <a:gd name="T9" fmla="*/ 2147483647 h 5"/>
                <a:gd name="T10" fmla="*/ 2147483647 w 3"/>
                <a:gd name="T11" fmla="*/ 2147483647 h 5"/>
                <a:gd name="T12" fmla="*/ 2147483647 w 3"/>
                <a:gd name="T13" fmla="*/ 2147483647 h 5"/>
                <a:gd name="T14" fmla="*/ 2147483647 w 3"/>
                <a:gd name="T15" fmla="*/ 0 h 5"/>
                <a:gd name="T16" fmla="*/ 2147483647 w 3"/>
                <a:gd name="T17" fmla="*/ 0 h 5"/>
                <a:gd name="T18" fmla="*/ 2147483647 w 3"/>
                <a:gd name="T19" fmla="*/ 2147483647 h 5"/>
                <a:gd name="T20" fmla="*/ 2147483647 w 3"/>
                <a:gd name="T21" fmla="*/ 2147483647 h 5"/>
                <a:gd name="T22" fmla="*/ 0 w 3"/>
                <a:gd name="T23" fmla="*/ 2147483647 h 5"/>
                <a:gd name="T24" fmla="*/ 0 w 3"/>
                <a:gd name="T25" fmla="*/ 2147483647 h 5"/>
                <a:gd name="T26" fmla="*/ 0 w 3"/>
                <a:gd name="T27" fmla="*/ 2147483647 h 5"/>
                <a:gd name="T28" fmla="*/ 0 w 3"/>
                <a:gd name="T29" fmla="*/ 2147483647 h 5"/>
                <a:gd name="T30" fmla="*/ 2147483647 w 3"/>
                <a:gd name="T31" fmla="*/ 2147483647 h 5"/>
                <a:gd name="T32" fmla="*/ 2147483647 w 3"/>
                <a:gd name="T33" fmla="*/ 2147483647 h 5"/>
                <a:gd name="T34" fmla="*/ 2147483647 w 3"/>
                <a:gd name="T35" fmla="*/ 2147483647 h 5"/>
                <a:gd name="T36" fmla="*/ 2147483647 w 3"/>
                <a:gd name="T37" fmla="*/ 2147483647 h 5"/>
                <a:gd name="T38" fmla="*/ 2147483647 w 3"/>
                <a:gd name="T39" fmla="*/ 2147483647 h 5"/>
                <a:gd name="T40" fmla="*/ 2147483647 w 3"/>
                <a:gd name="T41" fmla="*/ 2147483647 h 5"/>
                <a:gd name="T42" fmla="*/ 2147483647 w 3"/>
                <a:gd name="T43" fmla="*/ 2147483647 h 5"/>
                <a:gd name="T44" fmla="*/ 2147483647 w 3"/>
                <a:gd name="T45" fmla="*/ 2147483647 h 5"/>
                <a:gd name="T46" fmla="*/ 2147483647 w 3"/>
                <a:gd name="T47" fmla="*/ 2147483647 h 5"/>
                <a:gd name="T48" fmla="*/ 2147483647 w 3"/>
                <a:gd name="T49" fmla="*/ 2147483647 h 5"/>
                <a:gd name="T50" fmla="*/ 2147483647 w 3"/>
                <a:gd name="T51" fmla="*/ 2147483647 h 5"/>
                <a:gd name="T52" fmla="*/ 2147483647 w 3"/>
                <a:gd name="T53" fmla="*/ 2147483647 h 5"/>
                <a:gd name="T54" fmla="*/ 2147483647 w 3"/>
                <a:gd name="T55" fmla="*/ 2147483647 h 5"/>
                <a:gd name="T56" fmla="*/ 2147483647 w 3"/>
                <a:gd name="T57" fmla="*/ 2147483647 h 5"/>
                <a:gd name="T58" fmla="*/ 2147483647 w 3"/>
                <a:gd name="T59" fmla="*/ 2147483647 h 5"/>
                <a:gd name="T60" fmla="*/ 2147483647 w 3"/>
                <a:gd name="T61" fmla="*/ 2147483647 h 5"/>
                <a:gd name="T62" fmla="*/ 2147483647 w 3"/>
                <a:gd name="T63" fmla="*/ 2147483647 h 5"/>
                <a:gd name="T64" fmla="*/ 2147483647 w 3"/>
                <a:gd name="T65" fmla="*/ 2147483647 h 5"/>
                <a:gd name="T66" fmla="*/ 2147483647 w 3"/>
                <a:gd name="T67" fmla="*/ 2147483647 h 5"/>
                <a:gd name="T68" fmla="*/ 2147483647 w 3"/>
                <a:gd name="T69" fmla="*/ 0 h 5"/>
                <a:gd name="T70" fmla="*/ 2147483647 w 3"/>
                <a:gd name="T71" fmla="*/ 2147483647 h 5"/>
                <a:gd name="T72" fmla="*/ 2147483647 w 3"/>
                <a:gd name="T73" fmla="*/ 2147483647 h 5"/>
                <a:gd name="T74" fmla="*/ 2147483647 w 3"/>
                <a:gd name="T75" fmla="*/ 2147483647 h 5"/>
                <a:gd name="T76" fmla="*/ 2147483647 w 3"/>
                <a:gd name="T77" fmla="*/ 2147483647 h 5"/>
                <a:gd name="T78" fmla="*/ 2147483647 w 3"/>
                <a:gd name="T79" fmla="*/ 2147483647 h 5"/>
                <a:gd name="T80" fmla="*/ 2147483647 w 3"/>
                <a:gd name="T81" fmla="*/ 2147483647 h 5"/>
                <a:gd name="T82" fmla="*/ 2147483647 w 3"/>
                <a:gd name="T83" fmla="*/ 2147483647 h 5"/>
                <a:gd name="T84" fmla="*/ 2147483647 w 3"/>
                <a:gd name="T85" fmla="*/ 2147483647 h 5"/>
                <a:gd name="T86" fmla="*/ 2147483647 w 3"/>
                <a:gd name="T87" fmla="*/ 2147483647 h 5"/>
                <a:gd name="T88" fmla="*/ 2147483647 w 3"/>
                <a:gd name="T89" fmla="*/ 2147483647 h 5"/>
                <a:gd name="T90" fmla="*/ 2147483647 w 3"/>
                <a:gd name="T91" fmla="*/ 2147483647 h 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"/>
                <a:gd name="T139" fmla="*/ 0 h 5"/>
                <a:gd name="T140" fmla="*/ 3 w 3"/>
                <a:gd name="T141" fmla="*/ 5 h 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" h="5">
                  <a:moveTo>
                    <a:pt x="2" y="5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2" name="Freeform 264"/>
            <p:cNvSpPr>
              <a:spLocks/>
            </p:cNvSpPr>
            <p:nvPr/>
          </p:nvSpPr>
          <p:spPr bwMode="auto">
            <a:xfrm>
              <a:off x="5389" y="2471"/>
              <a:ext cx="157" cy="112"/>
            </a:xfrm>
            <a:custGeom>
              <a:avLst/>
              <a:gdLst>
                <a:gd name="T0" fmla="*/ 2147483647 w 33"/>
                <a:gd name="T1" fmla="*/ 2147483647 h 25"/>
                <a:gd name="T2" fmla="*/ 2147483647 w 33"/>
                <a:gd name="T3" fmla="*/ 2147483647 h 25"/>
                <a:gd name="T4" fmla="*/ 2147483647 w 33"/>
                <a:gd name="T5" fmla="*/ 2147483647 h 25"/>
                <a:gd name="T6" fmla="*/ 2147483647 w 33"/>
                <a:gd name="T7" fmla="*/ 2147483647 h 25"/>
                <a:gd name="T8" fmla="*/ 2147483647 w 33"/>
                <a:gd name="T9" fmla="*/ 2147483647 h 25"/>
                <a:gd name="T10" fmla="*/ 2147483647 w 33"/>
                <a:gd name="T11" fmla="*/ 2147483647 h 25"/>
                <a:gd name="T12" fmla="*/ 2147483647 w 33"/>
                <a:gd name="T13" fmla="*/ 2147483647 h 25"/>
                <a:gd name="T14" fmla="*/ 2147483647 w 33"/>
                <a:gd name="T15" fmla="*/ 2147483647 h 25"/>
                <a:gd name="T16" fmla="*/ 2147483647 w 33"/>
                <a:gd name="T17" fmla="*/ 2147483647 h 25"/>
                <a:gd name="T18" fmla="*/ 0 w 33"/>
                <a:gd name="T19" fmla="*/ 2147483647 h 25"/>
                <a:gd name="T20" fmla="*/ 0 w 33"/>
                <a:gd name="T21" fmla="*/ 2147483647 h 25"/>
                <a:gd name="T22" fmla="*/ 2147483647 w 33"/>
                <a:gd name="T23" fmla="*/ 2147483647 h 25"/>
                <a:gd name="T24" fmla="*/ 2147483647 w 33"/>
                <a:gd name="T25" fmla="*/ 2147483647 h 25"/>
                <a:gd name="T26" fmla="*/ 2147483647 w 33"/>
                <a:gd name="T27" fmla="*/ 2147483647 h 25"/>
                <a:gd name="T28" fmla="*/ 2147483647 w 33"/>
                <a:gd name="T29" fmla="*/ 2147483647 h 25"/>
                <a:gd name="T30" fmla="*/ 2147483647 w 33"/>
                <a:gd name="T31" fmla="*/ 2147483647 h 25"/>
                <a:gd name="T32" fmla="*/ 2147483647 w 33"/>
                <a:gd name="T33" fmla="*/ 2147483647 h 25"/>
                <a:gd name="T34" fmla="*/ 2147483647 w 33"/>
                <a:gd name="T35" fmla="*/ 2147483647 h 25"/>
                <a:gd name="T36" fmla="*/ 2147483647 w 33"/>
                <a:gd name="T37" fmla="*/ 0 h 25"/>
                <a:gd name="T38" fmla="*/ 2147483647 w 33"/>
                <a:gd name="T39" fmla="*/ 0 h 25"/>
                <a:gd name="T40" fmla="*/ 2147483647 w 33"/>
                <a:gd name="T41" fmla="*/ 2147483647 h 25"/>
                <a:gd name="T42" fmla="*/ 2147483647 w 33"/>
                <a:gd name="T43" fmla="*/ 2147483647 h 25"/>
                <a:gd name="T44" fmla="*/ 2147483647 w 33"/>
                <a:gd name="T45" fmla="*/ 2147483647 h 25"/>
                <a:gd name="T46" fmla="*/ 2147483647 w 33"/>
                <a:gd name="T47" fmla="*/ 2147483647 h 25"/>
                <a:gd name="T48" fmla="*/ 2147483647 w 33"/>
                <a:gd name="T49" fmla="*/ 2147483647 h 25"/>
                <a:gd name="T50" fmla="*/ 2147483647 w 33"/>
                <a:gd name="T51" fmla="*/ 2147483647 h 25"/>
                <a:gd name="T52" fmla="*/ 2147483647 w 33"/>
                <a:gd name="T53" fmla="*/ 2147483647 h 25"/>
                <a:gd name="T54" fmla="*/ 2147483647 w 33"/>
                <a:gd name="T55" fmla="*/ 2147483647 h 25"/>
                <a:gd name="T56" fmla="*/ 2147483647 w 33"/>
                <a:gd name="T57" fmla="*/ 2147483647 h 25"/>
                <a:gd name="T58" fmla="*/ 2147483647 w 33"/>
                <a:gd name="T59" fmla="*/ 2147483647 h 25"/>
                <a:gd name="T60" fmla="*/ 2147483647 w 33"/>
                <a:gd name="T61" fmla="*/ 2147483647 h 25"/>
                <a:gd name="T62" fmla="*/ 2147483647 w 33"/>
                <a:gd name="T63" fmla="*/ 2147483647 h 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"/>
                <a:gd name="T97" fmla="*/ 0 h 25"/>
                <a:gd name="T98" fmla="*/ 33 w 33"/>
                <a:gd name="T99" fmla="*/ 25 h 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" h="25">
                  <a:moveTo>
                    <a:pt x="22" y="25"/>
                  </a:moveTo>
                  <a:lnTo>
                    <a:pt x="21" y="25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19" y="24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14" y="22"/>
                  </a:lnTo>
                  <a:lnTo>
                    <a:pt x="12" y="21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6"/>
                  </a:lnTo>
                  <a:lnTo>
                    <a:pt x="5" y="5"/>
                  </a:lnTo>
                  <a:lnTo>
                    <a:pt x="6" y="5"/>
                  </a:lnTo>
                  <a:lnTo>
                    <a:pt x="8" y="4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3"/>
                  </a:lnTo>
                  <a:lnTo>
                    <a:pt x="32" y="5"/>
                  </a:lnTo>
                  <a:lnTo>
                    <a:pt x="32" y="7"/>
                  </a:lnTo>
                  <a:lnTo>
                    <a:pt x="33" y="8"/>
                  </a:lnTo>
                  <a:lnTo>
                    <a:pt x="33" y="10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0" y="20"/>
                  </a:lnTo>
                  <a:lnTo>
                    <a:pt x="30" y="21"/>
                  </a:lnTo>
                  <a:lnTo>
                    <a:pt x="29" y="22"/>
                  </a:lnTo>
                  <a:lnTo>
                    <a:pt x="28" y="22"/>
                  </a:lnTo>
                  <a:lnTo>
                    <a:pt x="28" y="23"/>
                  </a:lnTo>
                  <a:lnTo>
                    <a:pt x="27" y="23"/>
                  </a:lnTo>
                  <a:lnTo>
                    <a:pt x="26" y="24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3" y="25"/>
                  </a:lnTo>
                  <a:lnTo>
                    <a:pt x="22" y="25"/>
                  </a:lnTo>
                  <a:close/>
                </a:path>
              </a:pathLst>
            </a:custGeom>
            <a:solidFill>
              <a:srgbClr val="4F9A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3" name="Freeform 265"/>
            <p:cNvSpPr>
              <a:spLocks/>
            </p:cNvSpPr>
            <p:nvPr/>
          </p:nvSpPr>
          <p:spPr bwMode="auto">
            <a:xfrm>
              <a:off x="5554" y="2390"/>
              <a:ext cx="191" cy="149"/>
            </a:xfrm>
            <a:custGeom>
              <a:avLst/>
              <a:gdLst>
                <a:gd name="T0" fmla="*/ 2147483647 w 40"/>
                <a:gd name="T1" fmla="*/ 2147483647 h 33"/>
                <a:gd name="T2" fmla="*/ 2147483647 w 40"/>
                <a:gd name="T3" fmla="*/ 2147483647 h 33"/>
                <a:gd name="T4" fmla="*/ 2147483647 w 40"/>
                <a:gd name="T5" fmla="*/ 2147483647 h 33"/>
                <a:gd name="T6" fmla="*/ 2147483647 w 40"/>
                <a:gd name="T7" fmla="*/ 2147483647 h 33"/>
                <a:gd name="T8" fmla="*/ 2147483647 w 40"/>
                <a:gd name="T9" fmla="*/ 2147483647 h 33"/>
                <a:gd name="T10" fmla="*/ 2147483647 w 40"/>
                <a:gd name="T11" fmla="*/ 2147483647 h 33"/>
                <a:gd name="T12" fmla="*/ 2147483647 w 40"/>
                <a:gd name="T13" fmla="*/ 2147483647 h 33"/>
                <a:gd name="T14" fmla="*/ 2147483647 w 40"/>
                <a:gd name="T15" fmla="*/ 2147483647 h 33"/>
                <a:gd name="T16" fmla="*/ 2147483647 w 40"/>
                <a:gd name="T17" fmla="*/ 2147483647 h 33"/>
                <a:gd name="T18" fmla="*/ 2147483647 w 40"/>
                <a:gd name="T19" fmla="*/ 2147483647 h 33"/>
                <a:gd name="T20" fmla="*/ 0 w 40"/>
                <a:gd name="T21" fmla="*/ 2147483647 h 33"/>
                <a:gd name="T22" fmla="*/ 2147483647 w 40"/>
                <a:gd name="T23" fmla="*/ 2147483647 h 33"/>
                <a:gd name="T24" fmla="*/ 2147483647 w 40"/>
                <a:gd name="T25" fmla="*/ 2147483647 h 33"/>
                <a:gd name="T26" fmla="*/ 2147483647 w 40"/>
                <a:gd name="T27" fmla="*/ 2147483647 h 33"/>
                <a:gd name="T28" fmla="*/ 2147483647 w 40"/>
                <a:gd name="T29" fmla="*/ 2147483647 h 33"/>
                <a:gd name="T30" fmla="*/ 2147483647 w 40"/>
                <a:gd name="T31" fmla="*/ 2147483647 h 33"/>
                <a:gd name="T32" fmla="*/ 2147483647 w 40"/>
                <a:gd name="T33" fmla="*/ 0 h 33"/>
                <a:gd name="T34" fmla="*/ 2147483647 w 40"/>
                <a:gd name="T35" fmla="*/ 0 h 33"/>
                <a:gd name="T36" fmla="*/ 2147483647 w 40"/>
                <a:gd name="T37" fmla="*/ 0 h 33"/>
                <a:gd name="T38" fmla="*/ 2147483647 w 40"/>
                <a:gd name="T39" fmla="*/ 0 h 33"/>
                <a:gd name="T40" fmla="*/ 2147483647 w 40"/>
                <a:gd name="T41" fmla="*/ 2147483647 h 33"/>
                <a:gd name="T42" fmla="*/ 2147483647 w 40"/>
                <a:gd name="T43" fmla="*/ 2147483647 h 33"/>
                <a:gd name="T44" fmla="*/ 2147483647 w 40"/>
                <a:gd name="T45" fmla="*/ 2147483647 h 33"/>
                <a:gd name="T46" fmla="*/ 2147483647 w 40"/>
                <a:gd name="T47" fmla="*/ 2147483647 h 33"/>
                <a:gd name="T48" fmla="*/ 2147483647 w 40"/>
                <a:gd name="T49" fmla="*/ 2147483647 h 33"/>
                <a:gd name="T50" fmla="*/ 2147483647 w 40"/>
                <a:gd name="T51" fmla="*/ 2147483647 h 33"/>
                <a:gd name="T52" fmla="*/ 2147483647 w 40"/>
                <a:gd name="T53" fmla="*/ 2147483647 h 33"/>
                <a:gd name="T54" fmla="*/ 2147483647 w 40"/>
                <a:gd name="T55" fmla="*/ 2147483647 h 33"/>
                <a:gd name="T56" fmla="*/ 2147483647 w 40"/>
                <a:gd name="T57" fmla="*/ 2147483647 h 33"/>
                <a:gd name="T58" fmla="*/ 2147483647 w 40"/>
                <a:gd name="T59" fmla="*/ 2147483647 h 33"/>
                <a:gd name="T60" fmla="*/ 2147483647 w 40"/>
                <a:gd name="T61" fmla="*/ 2147483647 h 33"/>
                <a:gd name="T62" fmla="*/ 2147483647 w 40"/>
                <a:gd name="T63" fmla="*/ 2147483647 h 33"/>
                <a:gd name="T64" fmla="*/ 2147483647 w 40"/>
                <a:gd name="T65" fmla="*/ 2147483647 h 33"/>
                <a:gd name="T66" fmla="*/ 2147483647 w 40"/>
                <a:gd name="T67" fmla="*/ 2147483647 h 33"/>
                <a:gd name="T68" fmla="*/ 2147483647 w 40"/>
                <a:gd name="T69" fmla="*/ 2147483647 h 33"/>
                <a:gd name="T70" fmla="*/ 2147483647 w 40"/>
                <a:gd name="T71" fmla="*/ 2147483647 h 33"/>
                <a:gd name="T72" fmla="*/ 2147483647 w 40"/>
                <a:gd name="T73" fmla="*/ 2147483647 h 33"/>
                <a:gd name="T74" fmla="*/ 2147483647 w 40"/>
                <a:gd name="T75" fmla="*/ 2147483647 h 33"/>
                <a:gd name="T76" fmla="*/ 2147483647 w 40"/>
                <a:gd name="T77" fmla="*/ 2147483647 h 33"/>
                <a:gd name="T78" fmla="*/ 2147483647 w 40"/>
                <a:gd name="T79" fmla="*/ 2147483647 h 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0"/>
                <a:gd name="T121" fmla="*/ 0 h 33"/>
                <a:gd name="T122" fmla="*/ 40 w 40"/>
                <a:gd name="T123" fmla="*/ 33 h 3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0" h="33">
                  <a:moveTo>
                    <a:pt x="26" y="33"/>
                  </a:moveTo>
                  <a:lnTo>
                    <a:pt x="25" y="33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0" y="31"/>
                  </a:lnTo>
                  <a:lnTo>
                    <a:pt x="18" y="30"/>
                  </a:lnTo>
                  <a:lnTo>
                    <a:pt x="15" y="29"/>
                  </a:lnTo>
                  <a:lnTo>
                    <a:pt x="13" y="28"/>
                  </a:lnTo>
                  <a:lnTo>
                    <a:pt x="11" y="26"/>
                  </a:lnTo>
                  <a:lnTo>
                    <a:pt x="9" y="25"/>
                  </a:lnTo>
                  <a:lnTo>
                    <a:pt x="7" y="23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3" y="8"/>
                  </a:lnTo>
                  <a:lnTo>
                    <a:pt x="4" y="7"/>
                  </a:lnTo>
                  <a:lnTo>
                    <a:pt x="6" y="6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2" y="3"/>
                  </a:lnTo>
                  <a:lnTo>
                    <a:pt x="14" y="2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2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40" y="9"/>
                  </a:lnTo>
                  <a:lnTo>
                    <a:pt x="40" y="10"/>
                  </a:lnTo>
                  <a:lnTo>
                    <a:pt x="40" y="13"/>
                  </a:lnTo>
                  <a:lnTo>
                    <a:pt x="40" y="16"/>
                  </a:lnTo>
                  <a:lnTo>
                    <a:pt x="40" y="18"/>
                  </a:lnTo>
                  <a:lnTo>
                    <a:pt x="40" y="21"/>
                  </a:lnTo>
                  <a:lnTo>
                    <a:pt x="40" y="24"/>
                  </a:lnTo>
                  <a:lnTo>
                    <a:pt x="40" y="25"/>
                  </a:lnTo>
                  <a:lnTo>
                    <a:pt x="39" y="26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7" y="30"/>
                  </a:lnTo>
                  <a:lnTo>
                    <a:pt x="37" y="31"/>
                  </a:lnTo>
                  <a:lnTo>
                    <a:pt x="36" y="31"/>
                  </a:lnTo>
                  <a:lnTo>
                    <a:pt x="35" y="32"/>
                  </a:lnTo>
                  <a:lnTo>
                    <a:pt x="34" y="32"/>
                  </a:lnTo>
                  <a:lnTo>
                    <a:pt x="33" y="32"/>
                  </a:lnTo>
                  <a:lnTo>
                    <a:pt x="32" y="32"/>
                  </a:lnTo>
                  <a:lnTo>
                    <a:pt x="31" y="33"/>
                  </a:lnTo>
                  <a:lnTo>
                    <a:pt x="30" y="33"/>
                  </a:lnTo>
                  <a:lnTo>
                    <a:pt x="28" y="33"/>
                  </a:lnTo>
                  <a:lnTo>
                    <a:pt x="26" y="33"/>
                  </a:lnTo>
                  <a:close/>
                </a:path>
              </a:pathLst>
            </a:custGeom>
            <a:solidFill>
              <a:srgbClr val="4F9A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4" name="Freeform 266"/>
            <p:cNvSpPr>
              <a:spLocks/>
            </p:cNvSpPr>
            <p:nvPr/>
          </p:nvSpPr>
          <p:spPr bwMode="auto">
            <a:xfrm>
              <a:off x="5389" y="2380"/>
              <a:ext cx="114" cy="108"/>
            </a:xfrm>
            <a:custGeom>
              <a:avLst/>
              <a:gdLst>
                <a:gd name="T0" fmla="*/ 2147483647 w 24"/>
                <a:gd name="T1" fmla="*/ 2147483647 h 24"/>
                <a:gd name="T2" fmla="*/ 2147483647 w 24"/>
                <a:gd name="T3" fmla="*/ 2147483647 h 24"/>
                <a:gd name="T4" fmla="*/ 2147483647 w 24"/>
                <a:gd name="T5" fmla="*/ 2147483647 h 24"/>
                <a:gd name="T6" fmla="*/ 2147483647 w 24"/>
                <a:gd name="T7" fmla="*/ 2147483647 h 24"/>
                <a:gd name="T8" fmla="*/ 0 w 24"/>
                <a:gd name="T9" fmla="*/ 2147483647 h 24"/>
                <a:gd name="T10" fmla="*/ 2147483647 w 24"/>
                <a:gd name="T11" fmla="*/ 2147483647 h 24"/>
                <a:gd name="T12" fmla="*/ 2147483647 w 24"/>
                <a:gd name="T13" fmla="*/ 2147483647 h 24"/>
                <a:gd name="T14" fmla="*/ 2147483647 w 24"/>
                <a:gd name="T15" fmla="*/ 2147483647 h 24"/>
                <a:gd name="T16" fmla="*/ 2147483647 w 24"/>
                <a:gd name="T17" fmla="*/ 2147483647 h 24"/>
                <a:gd name="T18" fmla="*/ 2147483647 w 24"/>
                <a:gd name="T19" fmla="*/ 2147483647 h 24"/>
                <a:gd name="T20" fmla="*/ 2147483647 w 24"/>
                <a:gd name="T21" fmla="*/ 2147483647 h 24"/>
                <a:gd name="T22" fmla="*/ 2147483647 w 24"/>
                <a:gd name="T23" fmla="*/ 2147483647 h 24"/>
                <a:gd name="T24" fmla="*/ 2147483647 w 24"/>
                <a:gd name="T25" fmla="*/ 2147483647 h 24"/>
                <a:gd name="T26" fmla="*/ 2147483647 w 24"/>
                <a:gd name="T27" fmla="*/ 2147483647 h 24"/>
                <a:gd name="T28" fmla="*/ 2147483647 w 24"/>
                <a:gd name="T29" fmla="*/ 2147483647 h 24"/>
                <a:gd name="T30" fmla="*/ 2147483647 w 24"/>
                <a:gd name="T31" fmla="*/ 2147483647 h 24"/>
                <a:gd name="T32" fmla="*/ 2147483647 w 24"/>
                <a:gd name="T33" fmla="*/ 2147483647 h 24"/>
                <a:gd name="T34" fmla="*/ 2147483647 w 24"/>
                <a:gd name="T35" fmla="*/ 2147483647 h 24"/>
                <a:gd name="T36" fmla="*/ 2147483647 w 24"/>
                <a:gd name="T37" fmla="*/ 2147483647 h 24"/>
                <a:gd name="T38" fmla="*/ 2147483647 w 24"/>
                <a:gd name="T39" fmla="*/ 2147483647 h 24"/>
                <a:gd name="T40" fmla="*/ 0 w 24"/>
                <a:gd name="T41" fmla="*/ 2147483647 h 24"/>
                <a:gd name="T42" fmla="*/ 0 w 24"/>
                <a:gd name="T43" fmla="*/ 2147483647 h 24"/>
                <a:gd name="T44" fmla="*/ 0 w 24"/>
                <a:gd name="T45" fmla="*/ 2147483647 h 24"/>
                <a:gd name="T46" fmla="*/ 2147483647 w 24"/>
                <a:gd name="T47" fmla="*/ 2147483647 h 24"/>
                <a:gd name="T48" fmla="*/ 2147483647 w 24"/>
                <a:gd name="T49" fmla="*/ 2147483647 h 24"/>
                <a:gd name="T50" fmla="*/ 2147483647 w 24"/>
                <a:gd name="T51" fmla="*/ 2147483647 h 24"/>
                <a:gd name="T52" fmla="*/ 2147483647 w 24"/>
                <a:gd name="T53" fmla="*/ 2147483647 h 24"/>
                <a:gd name="T54" fmla="*/ 2147483647 w 24"/>
                <a:gd name="T55" fmla="*/ 2147483647 h 24"/>
                <a:gd name="T56" fmla="*/ 2147483647 w 24"/>
                <a:gd name="T57" fmla="*/ 2147483647 h 24"/>
                <a:gd name="T58" fmla="*/ 2147483647 w 24"/>
                <a:gd name="T59" fmla="*/ 2147483647 h 24"/>
                <a:gd name="T60" fmla="*/ 2147483647 w 24"/>
                <a:gd name="T61" fmla="*/ 2147483647 h 24"/>
                <a:gd name="T62" fmla="*/ 2147483647 w 24"/>
                <a:gd name="T63" fmla="*/ 2147483647 h 24"/>
                <a:gd name="T64" fmla="*/ 2147483647 w 24"/>
                <a:gd name="T65" fmla="*/ 2147483647 h 24"/>
                <a:gd name="T66" fmla="*/ 2147483647 w 24"/>
                <a:gd name="T67" fmla="*/ 2147483647 h 24"/>
                <a:gd name="T68" fmla="*/ 2147483647 w 24"/>
                <a:gd name="T69" fmla="*/ 0 h 24"/>
                <a:gd name="T70" fmla="*/ 2147483647 w 24"/>
                <a:gd name="T71" fmla="*/ 0 h 24"/>
                <a:gd name="T72" fmla="*/ 2147483647 w 24"/>
                <a:gd name="T73" fmla="*/ 0 h 24"/>
                <a:gd name="T74" fmla="*/ 2147483647 w 24"/>
                <a:gd name="T75" fmla="*/ 2147483647 h 24"/>
                <a:gd name="T76" fmla="*/ 2147483647 w 24"/>
                <a:gd name="T77" fmla="*/ 2147483647 h 24"/>
                <a:gd name="T78" fmla="*/ 2147483647 w 24"/>
                <a:gd name="T79" fmla="*/ 2147483647 h 24"/>
                <a:gd name="T80" fmla="*/ 2147483647 w 24"/>
                <a:gd name="T81" fmla="*/ 2147483647 h 24"/>
                <a:gd name="T82" fmla="*/ 2147483647 w 24"/>
                <a:gd name="T83" fmla="*/ 2147483647 h 24"/>
                <a:gd name="T84" fmla="*/ 2147483647 w 24"/>
                <a:gd name="T85" fmla="*/ 2147483647 h 24"/>
                <a:gd name="T86" fmla="*/ 2147483647 w 24"/>
                <a:gd name="T87" fmla="*/ 2147483647 h 24"/>
                <a:gd name="T88" fmla="*/ 2147483647 w 24"/>
                <a:gd name="T89" fmla="*/ 2147483647 h 24"/>
                <a:gd name="T90" fmla="*/ 2147483647 w 24"/>
                <a:gd name="T91" fmla="*/ 2147483647 h 24"/>
                <a:gd name="T92" fmla="*/ 2147483647 w 24"/>
                <a:gd name="T93" fmla="*/ 2147483647 h 24"/>
                <a:gd name="T94" fmla="*/ 2147483647 w 24"/>
                <a:gd name="T95" fmla="*/ 2147483647 h 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4"/>
                <a:gd name="T145" fmla="*/ 0 h 24"/>
                <a:gd name="T146" fmla="*/ 24 w 24"/>
                <a:gd name="T147" fmla="*/ 24 h 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4" h="24">
                  <a:moveTo>
                    <a:pt x="4" y="24"/>
                  </a:moveTo>
                  <a:lnTo>
                    <a:pt x="3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2"/>
                  </a:lnTo>
                  <a:lnTo>
                    <a:pt x="20" y="4"/>
                  </a:lnTo>
                  <a:lnTo>
                    <a:pt x="21" y="6"/>
                  </a:lnTo>
                  <a:lnTo>
                    <a:pt x="22" y="8"/>
                  </a:lnTo>
                  <a:lnTo>
                    <a:pt x="23" y="10"/>
                  </a:lnTo>
                  <a:lnTo>
                    <a:pt x="23" y="11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4" y="16"/>
                  </a:lnTo>
                  <a:lnTo>
                    <a:pt x="24" y="17"/>
                  </a:lnTo>
                  <a:lnTo>
                    <a:pt x="23" y="17"/>
                  </a:lnTo>
                  <a:lnTo>
                    <a:pt x="21" y="18"/>
                  </a:lnTo>
                  <a:lnTo>
                    <a:pt x="20" y="18"/>
                  </a:lnTo>
                  <a:lnTo>
                    <a:pt x="19" y="18"/>
                  </a:lnTo>
                  <a:lnTo>
                    <a:pt x="16" y="19"/>
                  </a:lnTo>
                  <a:lnTo>
                    <a:pt x="14" y="20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7" y="23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7DC1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5" name="Freeform 267"/>
            <p:cNvSpPr>
              <a:spLocks/>
            </p:cNvSpPr>
            <p:nvPr/>
          </p:nvSpPr>
          <p:spPr bwMode="auto">
            <a:xfrm>
              <a:off x="5492" y="2385"/>
              <a:ext cx="44" cy="76"/>
            </a:xfrm>
            <a:custGeom>
              <a:avLst/>
              <a:gdLst>
                <a:gd name="T0" fmla="*/ 2147483647 w 9"/>
                <a:gd name="T1" fmla="*/ 2147483647 h 17"/>
                <a:gd name="T2" fmla="*/ 2147483647 w 9"/>
                <a:gd name="T3" fmla="*/ 2147483647 h 17"/>
                <a:gd name="T4" fmla="*/ 2147483647 w 9"/>
                <a:gd name="T5" fmla="*/ 2147483647 h 17"/>
                <a:gd name="T6" fmla="*/ 2147483647 w 9"/>
                <a:gd name="T7" fmla="*/ 2147483647 h 17"/>
                <a:gd name="T8" fmla="*/ 2147483647 w 9"/>
                <a:gd name="T9" fmla="*/ 2147483647 h 17"/>
                <a:gd name="T10" fmla="*/ 2147483647 w 9"/>
                <a:gd name="T11" fmla="*/ 2147483647 h 17"/>
                <a:gd name="T12" fmla="*/ 2147483647 w 9"/>
                <a:gd name="T13" fmla="*/ 2147483647 h 17"/>
                <a:gd name="T14" fmla="*/ 2147483647 w 9"/>
                <a:gd name="T15" fmla="*/ 2147483647 h 17"/>
                <a:gd name="T16" fmla="*/ 2147483647 w 9"/>
                <a:gd name="T17" fmla="*/ 2147483647 h 17"/>
                <a:gd name="T18" fmla="*/ 2147483647 w 9"/>
                <a:gd name="T19" fmla="*/ 2147483647 h 17"/>
                <a:gd name="T20" fmla="*/ 2147483647 w 9"/>
                <a:gd name="T21" fmla="*/ 2147483647 h 17"/>
                <a:gd name="T22" fmla="*/ 0 w 9"/>
                <a:gd name="T23" fmla="*/ 0 h 17"/>
                <a:gd name="T24" fmla="*/ 2147483647 w 9"/>
                <a:gd name="T25" fmla="*/ 0 h 17"/>
                <a:gd name="T26" fmla="*/ 2147483647 w 9"/>
                <a:gd name="T27" fmla="*/ 0 h 17"/>
                <a:gd name="T28" fmla="*/ 2147483647 w 9"/>
                <a:gd name="T29" fmla="*/ 0 h 17"/>
                <a:gd name="T30" fmla="*/ 2147483647 w 9"/>
                <a:gd name="T31" fmla="*/ 0 h 17"/>
                <a:gd name="T32" fmla="*/ 2147483647 w 9"/>
                <a:gd name="T33" fmla="*/ 0 h 17"/>
                <a:gd name="T34" fmla="*/ 2147483647 w 9"/>
                <a:gd name="T35" fmla="*/ 0 h 17"/>
                <a:gd name="T36" fmla="*/ 2147483647 w 9"/>
                <a:gd name="T37" fmla="*/ 2147483647 h 17"/>
                <a:gd name="T38" fmla="*/ 2147483647 w 9"/>
                <a:gd name="T39" fmla="*/ 2147483647 h 17"/>
                <a:gd name="T40" fmla="*/ 2147483647 w 9"/>
                <a:gd name="T41" fmla="*/ 2147483647 h 17"/>
                <a:gd name="T42" fmla="*/ 2147483647 w 9"/>
                <a:gd name="T43" fmla="*/ 2147483647 h 17"/>
                <a:gd name="T44" fmla="*/ 2147483647 w 9"/>
                <a:gd name="T45" fmla="*/ 2147483647 h 17"/>
                <a:gd name="T46" fmla="*/ 2147483647 w 9"/>
                <a:gd name="T47" fmla="*/ 2147483647 h 17"/>
                <a:gd name="T48" fmla="*/ 2147483647 w 9"/>
                <a:gd name="T49" fmla="*/ 2147483647 h 17"/>
                <a:gd name="T50" fmla="*/ 2147483647 w 9"/>
                <a:gd name="T51" fmla="*/ 2147483647 h 17"/>
                <a:gd name="T52" fmla="*/ 2147483647 w 9"/>
                <a:gd name="T53" fmla="*/ 2147483647 h 17"/>
                <a:gd name="T54" fmla="*/ 2147483647 w 9"/>
                <a:gd name="T55" fmla="*/ 2147483647 h 17"/>
                <a:gd name="T56" fmla="*/ 2147483647 w 9"/>
                <a:gd name="T57" fmla="*/ 2147483647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"/>
                <a:gd name="T88" fmla="*/ 0 h 17"/>
                <a:gd name="T89" fmla="*/ 9 w 9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" h="17">
                  <a:moveTo>
                    <a:pt x="9" y="17"/>
                  </a:moveTo>
                  <a:lnTo>
                    <a:pt x="7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2"/>
                  </a:lnTo>
                  <a:lnTo>
                    <a:pt x="5" y="4"/>
                  </a:lnTo>
                  <a:lnTo>
                    <a:pt x="6" y="6"/>
                  </a:lnTo>
                  <a:lnTo>
                    <a:pt x="7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9" y="15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EFE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6" name="Freeform 268"/>
            <p:cNvSpPr>
              <a:spLocks/>
            </p:cNvSpPr>
            <p:nvPr/>
          </p:nvSpPr>
          <p:spPr bwMode="auto">
            <a:xfrm>
              <a:off x="5389" y="2439"/>
              <a:ext cx="39" cy="17"/>
            </a:xfrm>
            <a:custGeom>
              <a:avLst/>
              <a:gdLst>
                <a:gd name="T0" fmla="*/ 0 w 8"/>
                <a:gd name="T1" fmla="*/ 2147483647 h 4"/>
                <a:gd name="T2" fmla="*/ 0 w 8"/>
                <a:gd name="T3" fmla="*/ 2147483647 h 4"/>
                <a:gd name="T4" fmla="*/ 2147483647 w 8"/>
                <a:gd name="T5" fmla="*/ 2147483647 h 4"/>
                <a:gd name="T6" fmla="*/ 2147483647 w 8"/>
                <a:gd name="T7" fmla="*/ 2147483647 h 4"/>
                <a:gd name="T8" fmla="*/ 2147483647 w 8"/>
                <a:gd name="T9" fmla="*/ 0 h 4"/>
                <a:gd name="T10" fmla="*/ 2147483647 w 8"/>
                <a:gd name="T11" fmla="*/ 0 h 4"/>
                <a:gd name="T12" fmla="*/ 2147483647 w 8"/>
                <a:gd name="T13" fmla="*/ 0 h 4"/>
                <a:gd name="T14" fmla="*/ 2147483647 w 8"/>
                <a:gd name="T15" fmla="*/ 0 h 4"/>
                <a:gd name="T16" fmla="*/ 2147483647 w 8"/>
                <a:gd name="T17" fmla="*/ 0 h 4"/>
                <a:gd name="T18" fmla="*/ 2147483647 w 8"/>
                <a:gd name="T19" fmla="*/ 0 h 4"/>
                <a:gd name="T20" fmla="*/ 2147483647 w 8"/>
                <a:gd name="T21" fmla="*/ 2147483647 h 4"/>
                <a:gd name="T22" fmla="*/ 2147483647 w 8"/>
                <a:gd name="T23" fmla="*/ 2147483647 h 4"/>
                <a:gd name="T24" fmla="*/ 2147483647 w 8"/>
                <a:gd name="T25" fmla="*/ 2147483647 h 4"/>
                <a:gd name="T26" fmla="*/ 2147483647 w 8"/>
                <a:gd name="T27" fmla="*/ 2147483647 h 4"/>
                <a:gd name="T28" fmla="*/ 2147483647 w 8"/>
                <a:gd name="T29" fmla="*/ 2147483647 h 4"/>
                <a:gd name="T30" fmla="*/ 2147483647 w 8"/>
                <a:gd name="T31" fmla="*/ 2147483647 h 4"/>
                <a:gd name="T32" fmla="*/ 2147483647 w 8"/>
                <a:gd name="T33" fmla="*/ 2147483647 h 4"/>
                <a:gd name="T34" fmla="*/ 2147483647 w 8"/>
                <a:gd name="T35" fmla="*/ 2147483647 h 4"/>
                <a:gd name="T36" fmla="*/ 2147483647 w 8"/>
                <a:gd name="T37" fmla="*/ 2147483647 h 4"/>
                <a:gd name="T38" fmla="*/ 2147483647 w 8"/>
                <a:gd name="T39" fmla="*/ 2147483647 h 4"/>
                <a:gd name="T40" fmla="*/ 2147483647 w 8"/>
                <a:gd name="T41" fmla="*/ 2147483647 h 4"/>
                <a:gd name="T42" fmla="*/ 0 w 8"/>
                <a:gd name="T43" fmla="*/ 2147483647 h 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"/>
                <a:gd name="T67" fmla="*/ 0 h 4"/>
                <a:gd name="T68" fmla="*/ 8 w 8"/>
                <a:gd name="T69" fmla="*/ 4 h 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" h="4">
                  <a:moveTo>
                    <a:pt x="0" y="4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7" name="Freeform 269"/>
            <p:cNvSpPr>
              <a:spLocks/>
            </p:cNvSpPr>
            <p:nvPr/>
          </p:nvSpPr>
          <p:spPr bwMode="auto">
            <a:xfrm>
              <a:off x="5374" y="2397"/>
              <a:ext cx="44" cy="25"/>
            </a:xfrm>
            <a:custGeom>
              <a:avLst/>
              <a:gdLst>
                <a:gd name="T0" fmla="*/ 2147483647 w 9"/>
                <a:gd name="T1" fmla="*/ 2147483647 h 5"/>
                <a:gd name="T2" fmla="*/ 2147483647 w 9"/>
                <a:gd name="T3" fmla="*/ 2147483647 h 5"/>
                <a:gd name="T4" fmla="*/ 2147483647 w 9"/>
                <a:gd name="T5" fmla="*/ 2147483647 h 5"/>
                <a:gd name="T6" fmla="*/ 0 w 9"/>
                <a:gd name="T7" fmla="*/ 2147483647 h 5"/>
                <a:gd name="T8" fmla="*/ 0 w 9"/>
                <a:gd name="T9" fmla="*/ 2147483647 h 5"/>
                <a:gd name="T10" fmla="*/ 0 w 9"/>
                <a:gd name="T11" fmla="*/ 2147483647 h 5"/>
                <a:gd name="T12" fmla="*/ 2147483647 w 9"/>
                <a:gd name="T13" fmla="*/ 2147483647 h 5"/>
                <a:gd name="T14" fmla="*/ 2147483647 w 9"/>
                <a:gd name="T15" fmla="*/ 2147483647 h 5"/>
                <a:gd name="T16" fmla="*/ 2147483647 w 9"/>
                <a:gd name="T17" fmla="*/ 2147483647 h 5"/>
                <a:gd name="T18" fmla="*/ 2147483647 w 9"/>
                <a:gd name="T19" fmla="*/ 2147483647 h 5"/>
                <a:gd name="T20" fmla="*/ 2147483647 w 9"/>
                <a:gd name="T21" fmla="*/ 0 h 5"/>
                <a:gd name="T22" fmla="*/ 2147483647 w 9"/>
                <a:gd name="T23" fmla="*/ 0 h 5"/>
                <a:gd name="T24" fmla="*/ 2147483647 w 9"/>
                <a:gd name="T25" fmla="*/ 0 h 5"/>
                <a:gd name="T26" fmla="*/ 2147483647 w 9"/>
                <a:gd name="T27" fmla="*/ 0 h 5"/>
                <a:gd name="T28" fmla="*/ 2147483647 w 9"/>
                <a:gd name="T29" fmla="*/ 0 h 5"/>
                <a:gd name="T30" fmla="*/ 2147483647 w 9"/>
                <a:gd name="T31" fmla="*/ 0 h 5"/>
                <a:gd name="T32" fmla="*/ 2147483647 w 9"/>
                <a:gd name="T33" fmla="*/ 0 h 5"/>
                <a:gd name="T34" fmla="*/ 2147483647 w 9"/>
                <a:gd name="T35" fmla="*/ 2147483647 h 5"/>
                <a:gd name="T36" fmla="*/ 2147483647 w 9"/>
                <a:gd name="T37" fmla="*/ 2147483647 h 5"/>
                <a:gd name="T38" fmla="*/ 2147483647 w 9"/>
                <a:gd name="T39" fmla="*/ 2147483647 h 5"/>
                <a:gd name="T40" fmla="*/ 2147483647 w 9"/>
                <a:gd name="T41" fmla="*/ 2147483647 h 5"/>
                <a:gd name="T42" fmla="*/ 2147483647 w 9"/>
                <a:gd name="T43" fmla="*/ 2147483647 h 5"/>
                <a:gd name="T44" fmla="*/ 2147483647 w 9"/>
                <a:gd name="T45" fmla="*/ 2147483647 h 5"/>
                <a:gd name="T46" fmla="*/ 2147483647 w 9"/>
                <a:gd name="T47" fmla="*/ 2147483647 h 5"/>
                <a:gd name="T48" fmla="*/ 2147483647 w 9"/>
                <a:gd name="T49" fmla="*/ 2147483647 h 5"/>
                <a:gd name="T50" fmla="*/ 2147483647 w 9"/>
                <a:gd name="T51" fmla="*/ 2147483647 h 5"/>
                <a:gd name="T52" fmla="*/ 2147483647 w 9"/>
                <a:gd name="T53" fmla="*/ 2147483647 h 5"/>
                <a:gd name="T54" fmla="*/ 2147483647 w 9"/>
                <a:gd name="T55" fmla="*/ 2147483647 h 5"/>
                <a:gd name="T56" fmla="*/ 2147483647 w 9"/>
                <a:gd name="T57" fmla="*/ 2147483647 h 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"/>
                <a:gd name="T88" fmla="*/ 0 h 5"/>
                <a:gd name="T89" fmla="*/ 9 w 9"/>
                <a:gd name="T90" fmla="*/ 5 h 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" h="5">
                  <a:moveTo>
                    <a:pt x="1" y="5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8" name="Freeform 270"/>
            <p:cNvSpPr>
              <a:spLocks/>
            </p:cNvSpPr>
            <p:nvPr/>
          </p:nvSpPr>
          <p:spPr bwMode="auto">
            <a:xfrm>
              <a:off x="5459" y="2205"/>
              <a:ext cx="224" cy="212"/>
            </a:xfrm>
            <a:custGeom>
              <a:avLst/>
              <a:gdLst>
                <a:gd name="T0" fmla="*/ 2147483647 w 47"/>
                <a:gd name="T1" fmla="*/ 2147483647 h 47"/>
                <a:gd name="T2" fmla="*/ 2147483647 w 47"/>
                <a:gd name="T3" fmla="*/ 2147483647 h 47"/>
                <a:gd name="T4" fmla="*/ 2147483647 w 47"/>
                <a:gd name="T5" fmla="*/ 2147483647 h 47"/>
                <a:gd name="T6" fmla="*/ 2147483647 w 47"/>
                <a:gd name="T7" fmla="*/ 2147483647 h 47"/>
                <a:gd name="T8" fmla="*/ 2147483647 w 47"/>
                <a:gd name="T9" fmla="*/ 2147483647 h 47"/>
                <a:gd name="T10" fmla="*/ 2147483647 w 47"/>
                <a:gd name="T11" fmla="*/ 2147483647 h 47"/>
                <a:gd name="T12" fmla="*/ 2147483647 w 47"/>
                <a:gd name="T13" fmla="*/ 2147483647 h 47"/>
                <a:gd name="T14" fmla="*/ 2147483647 w 47"/>
                <a:gd name="T15" fmla="*/ 2147483647 h 47"/>
                <a:gd name="T16" fmla="*/ 2147483647 w 47"/>
                <a:gd name="T17" fmla="*/ 2147483647 h 47"/>
                <a:gd name="T18" fmla="*/ 2147483647 w 47"/>
                <a:gd name="T19" fmla="*/ 2147483647 h 47"/>
                <a:gd name="T20" fmla="*/ 2147483647 w 47"/>
                <a:gd name="T21" fmla="*/ 2147483647 h 47"/>
                <a:gd name="T22" fmla="*/ 2147483647 w 47"/>
                <a:gd name="T23" fmla="*/ 2147483647 h 47"/>
                <a:gd name="T24" fmla="*/ 2147483647 w 47"/>
                <a:gd name="T25" fmla="*/ 2147483647 h 47"/>
                <a:gd name="T26" fmla="*/ 2147483647 w 47"/>
                <a:gd name="T27" fmla="*/ 2147483647 h 47"/>
                <a:gd name="T28" fmla="*/ 2147483647 w 47"/>
                <a:gd name="T29" fmla="*/ 2147483647 h 47"/>
                <a:gd name="T30" fmla="*/ 2147483647 w 47"/>
                <a:gd name="T31" fmla="*/ 2147483647 h 47"/>
                <a:gd name="T32" fmla="*/ 2147483647 w 47"/>
                <a:gd name="T33" fmla="*/ 2147483647 h 47"/>
                <a:gd name="T34" fmla="*/ 2147483647 w 47"/>
                <a:gd name="T35" fmla="*/ 2147483647 h 47"/>
                <a:gd name="T36" fmla="*/ 2147483647 w 47"/>
                <a:gd name="T37" fmla="*/ 2147483647 h 47"/>
                <a:gd name="T38" fmla="*/ 2147483647 w 47"/>
                <a:gd name="T39" fmla="*/ 2147483647 h 47"/>
                <a:gd name="T40" fmla="*/ 2147483647 w 47"/>
                <a:gd name="T41" fmla="*/ 2147483647 h 47"/>
                <a:gd name="T42" fmla="*/ 2147483647 w 47"/>
                <a:gd name="T43" fmla="*/ 2147483647 h 47"/>
                <a:gd name="T44" fmla="*/ 2147483647 w 47"/>
                <a:gd name="T45" fmla="*/ 2147483647 h 47"/>
                <a:gd name="T46" fmla="*/ 2147483647 w 47"/>
                <a:gd name="T47" fmla="*/ 2147483647 h 47"/>
                <a:gd name="T48" fmla="*/ 2147483647 w 47"/>
                <a:gd name="T49" fmla="*/ 2147483647 h 47"/>
                <a:gd name="T50" fmla="*/ 2147483647 w 47"/>
                <a:gd name="T51" fmla="*/ 2147483647 h 47"/>
                <a:gd name="T52" fmla="*/ 2147483647 w 47"/>
                <a:gd name="T53" fmla="*/ 2147483647 h 47"/>
                <a:gd name="T54" fmla="*/ 2147483647 w 47"/>
                <a:gd name="T55" fmla="*/ 2147483647 h 47"/>
                <a:gd name="T56" fmla="*/ 2147483647 w 47"/>
                <a:gd name="T57" fmla="*/ 2147483647 h 47"/>
                <a:gd name="T58" fmla="*/ 2147483647 w 47"/>
                <a:gd name="T59" fmla="*/ 2147483647 h 47"/>
                <a:gd name="T60" fmla="*/ 2147483647 w 47"/>
                <a:gd name="T61" fmla="*/ 2147483647 h 47"/>
                <a:gd name="T62" fmla="*/ 2147483647 w 47"/>
                <a:gd name="T63" fmla="*/ 2147483647 h 47"/>
                <a:gd name="T64" fmla="*/ 2147483647 w 47"/>
                <a:gd name="T65" fmla="*/ 2147483647 h 47"/>
                <a:gd name="T66" fmla="*/ 2147483647 w 47"/>
                <a:gd name="T67" fmla="*/ 2147483647 h 47"/>
                <a:gd name="T68" fmla="*/ 2147483647 w 47"/>
                <a:gd name="T69" fmla="*/ 2147483647 h 47"/>
                <a:gd name="T70" fmla="*/ 2147483647 w 47"/>
                <a:gd name="T71" fmla="*/ 2147483647 h 47"/>
                <a:gd name="T72" fmla="*/ 2147483647 w 47"/>
                <a:gd name="T73" fmla="*/ 2147483647 h 47"/>
                <a:gd name="T74" fmla="*/ 2147483647 w 47"/>
                <a:gd name="T75" fmla="*/ 2147483647 h 47"/>
                <a:gd name="T76" fmla="*/ 2147483647 w 47"/>
                <a:gd name="T77" fmla="*/ 2147483647 h 47"/>
                <a:gd name="T78" fmla="*/ 2147483647 w 47"/>
                <a:gd name="T79" fmla="*/ 2147483647 h 47"/>
                <a:gd name="T80" fmla="*/ 2147483647 w 47"/>
                <a:gd name="T81" fmla="*/ 2147483647 h 47"/>
                <a:gd name="T82" fmla="*/ 2147483647 w 47"/>
                <a:gd name="T83" fmla="*/ 2147483647 h 47"/>
                <a:gd name="T84" fmla="*/ 2147483647 w 47"/>
                <a:gd name="T85" fmla="*/ 2147483647 h 47"/>
                <a:gd name="T86" fmla="*/ 2147483647 w 47"/>
                <a:gd name="T87" fmla="*/ 0 h 47"/>
                <a:gd name="T88" fmla="*/ 2147483647 w 47"/>
                <a:gd name="T89" fmla="*/ 2147483647 h 47"/>
                <a:gd name="T90" fmla="*/ 2147483647 w 47"/>
                <a:gd name="T91" fmla="*/ 2147483647 h 47"/>
                <a:gd name="T92" fmla="*/ 2147483647 w 47"/>
                <a:gd name="T93" fmla="*/ 2147483647 h 47"/>
                <a:gd name="T94" fmla="*/ 2147483647 w 47"/>
                <a:gd name="T95" fmla="*/ 2147483647 h 47"/>
                <a:gd name="T96" fmla="*/ 2147483647 w 47"/>
                <a:gd name="T97" fmla="*/ 2147483647 h 47"/>
                <a:gd name="T98" fmla="*/ 2147483647 w 47"/>
                <a:gd name="T99" fmla="*/ 2147483647 h 47"/>
                <a:gd name="T100" fmla="*/ 2147483647 w 47"/>
                <a:gd name="T101" fmla="*/ 2147483647 h 47"/>
                <a:gd name="T102" fmla="*/ 2147483647 w 47"/>
                <a:gd name="T103" fmla="*/ 2147483647 h 47"/>
                <a:gd name="T104" fmla="*/ 2147483647 w 47"/>
                <a:gd name="T105" fmla="*/ 2147483647 h 47"/>
                <a:gd name="T106" fmla="*/ 2147483647 w 47"/>
                <a:gd name="T107" fmla="*/ 2147483647 h 47"/>
                <a:gd name="T108" fmla="*/ 2147483647 w 47"/>
                <a:gd name="T109" fmla="*/ 2147483647 h 47"/>
                <a:gd name="T110" fmla="*/ 2147483647 w 47"/>
                <a:gd name="T111" fmla="*/ 2147483647 h 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7"/>
                <a:gd name="T169" fmla="*/ 0 h 47"/>
                <a:gd name="T170" fmla="*/ 47 w 47"/>
                <a:gd name="T171" fmla="*/ 47 h 4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7" h="47">
                  <a:moveTo>
                    <a:pt x="21" y="47"/>
                  </a:moveTo>
                  <a:lnTo>
                    <a:pt x="21" y="47"/>
                  </a:lnTo>
                  <a:lnTo>
                    <a:pt x="20" y="46"/>
                  </a:lnTo>
                  <a:lnTo>
                    <a:pt x="20" y="45"/>
                  </a:lnTo>
                  <a:lnTo>
                    <a:pt x="21" y="44"/>
                  </a:lnTo>
                  <a:lnTo>
                    <a:pt x="21" y="43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41"/>
                  </a:lnTo>
                  <a:lnTo>
                    <a:pt x="27" y="40"/>
                  </a:lnTo>
                  <a:lnTo>
                    <a:pt x="28" y="39"/>
                  </a:lnTo>
                  <a:lnTo>
                    <a:pt x="29" y="39"/>
                  </a:lnTo>
                  <a:lnTo>
                    <a:pt x="30" y="38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2" y="37"/>
                  </a:lnTo>
                  <a:lnTo>
                    <a:pt x="32" y="36"/>
                  </a:lnTo>
                  <a:lnTo>
                    <a:pt x="32" y="35"/>
                  </a:lnTo>
                  <a:lnTo>
                    <a:pt x="32" y="34"/>
                  </a:lnTo>
                  <a:lnTo>
                    <a:pt x="31" y="33"/>
                  </a:lnTo>
                  <a:lnTo>
                    <a:pt x="31" y="32"/>
                  </a:lnTo>
                  <a:lnTo>
                    <a:pt x="30" y="32"/>
                  </a:lnTo>
                  <a:lnTo>
                    <a:pt x="29" y="32"/>
                  </a:lnTo>
                  <a:lnTo>
                    <a:pt x="28" y="32"/>
                  </a:lnTo>
                  <a:lnTo>
                    <a:pt x="27" y="33"/>
                  </a:lnTo>
                  <a:lnTo>
                    <a:pt x="26" y="33"/>
                  </a:lnTo>
                  <a:lnTo>
                    <a:pt x="24" y="34"/>
                  </a:lnTo>
                  <a:lnTo>
                    <a:pt x="22" y="36"/>
                  </a:lnTo>
                  <a:lnTo>
                    <a:pt x="21" y="37"/>
                  </a:lnTo>
                  <a:lnTo>
                    <a:pt x="20" y="36"/>
                  </a:lnTo>
                  <a:lnTo>
                    <a:pt x="21" y="36"/>
                  </a:lnTo>
                  <a:lnTo>
                    <a:pt x="22" y="35"/>
                  </a:lnTo>
                  <a:lnTo>
                    <a:pt x="24" y="34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7" y="31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6" y="28"/>
                  </a:lnTo>
                  <a:lnTo>
                    <a:pt x="25" y="27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8" y="24"/>
                  </a:lnTo>
                  <a:lnTo>
                    <a:pt x="17" y="26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6" y="31"/>
                  </a:lnTo>
                  <a:lnTo>
                    <a:pt x="16" y="32"/>
                  </a:lnTo>
                  <a:lnTo>
                    <a:pt x="16" y="33"/>
                  </a:lnTo>
                  <a:lnTo>
                    <a:pt x="15" y="34"/>
                  </a:lnTo>
                  <a:lnTo>
                    <a:pt x="14" y="35"/>
                  </a:lnTo>
                  <a:lnTo>
                    <a:pt x="13" y="36"/>
                  </a:lnTo>
                  <a:lnTo>
                    <a:pt x="12" y="37"/>
                  </a:lnTo>
                  <a:lnTo>
                    <a:pt x="10" y="37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7" y="34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1" y="33"/>
                  </a:lnTo>
                  <a:lnTo>
                    <a:pt x="11" y="32"/>
                  </a:lnTo>
                  <a:lnTo>
                    <a:pt x="11" y="31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5" y="13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8" y="11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0" y="10"/>
                  </a:lnTo>
                  <a:lnTo>
                    <a:pt x="21" y="11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0" y="8"/>
                  </a:lnTo>
                  <a:lnTo>
                    <a:pt x="19" y="7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2" y="3"/>
                  </a:lnTo>
                  <a:lnTo>
                    <a:pt x="23" y="5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9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7" y="17"/>
                  </a:lnTo>
                  <a:lnTo>
                    <a:pt x="28" y="18"/>
                  </a:lnTo>
                  <a:lnTo>
                    <a:pt x="29" y="18"/>
                  </a:lnTo>
                  <a:lnTo>
                    <a:pt x="31" y="20"/>
                  </a:lnTo>
                  <a:lnTo>
                    <a:pt x="33" y="21"/>
                  </a:lnTo>
                  <a:lnTo>
                    <a:pt x="34" y="23"/>
                  </a:lnTo>
                  <a:lnTo>
                    <a:pt x="36" y="24"/>
                  </a:lnTo>
                  <a:lnTo>
                    <a:pt x="38" y="26"/>
                  </a:lnTo>
                  <a:lnTo>
                    <a:pt x="40" y="28"/>
                  </a:lnTo>
                  <a:lnTo>
                    <a:pt x="42" y="30"/>
                  </a:lnTo>
                  <a:lnTo>
                    <a:pt x="44" y="32"/>
                  </a:lnTo>
                  <a:lnTo>
                    <a:pt x="45" y="33"/>
                  </a:lnTo>
                  <a:lnTo>
                    <a:pt x="46" y="34"/>
                  </a:lnTo>
                  <a:lnTo>
                    <a:pt x="46" y="35"/>
                  </a:lnTo>
                  <a:lnTo>
                    <a:pt x="46" y="36"/>
                  </a:lnTo>
                  <a:lnTo>
                    <a:pt x="47" y="36"/>
                  </a:lnTo>
                  <a:lnTo>
                    <a:pt x="47" y="37"/>
                  </a:lnTo>
                  <a:lnTo>
                    <a:pt x="47" y="38"/>
                  </a:lnTo>
                  <a:lnTo>
                    <a:pt x="47" y="39"/>
                  </a:lnTo>
                  <a:lnTo>
                    <a:pt x="45" y="39"/>
                  </a:lnTo>
                  <a:lnTo>
                    <a:pt x="43" y="40"/>
                  </a:lnTo>
                  <a:lnTo>
                    <a:pt x="41" y="40"/>
                  </a:lnTo>
                  <a:lnTo>
                    <a:pt x="39" y="40"/>
                  </a:lnTo>
                  <a:lnTo>
                    <a:pt x="36" y="41"/>
                  </a:lnTo>
                  <a:lnTo>
                    <a:pt x="34" y="41"/>
                  </a:lnTo>
                  <a:lnTo>
                    <a:pt x="32" y="42"/>
                  </a:lnTo>
                  <a:lnTo>
                    <a:pt x="31" y="42"/>
                  </a:lnTo>
                  <a:lnTo>
                    <a:pt x="31" y="43"/>
                  </a:lnTo>
                  <a:lnTo>
                    <a:pt x="30" y="43"/>
                  </a:lnTo>
                  <a:lnTo>
                    <a:pt x="29" y="43"/>
                  </a:lnTo>
                  <a:lnTo>
                    <a:pt x="29" y="44"/>
                  </a:lnTo>
                  <a:lnTo>
                    <a:pt x="27" y="45"/>
                  </a:lnTo>
                  <a:lnTo>
                    <a:pt x="25" y="46"/>
                  </a:lnTo>
                  <a:lnTo>
                    <a:pt x="24" y="46"/>
                  </a:lnTo>
                  <a:lnTo>
                    <a:pt x="23" y="47"/>
                  </a:lnTo>
                  <a:lnTo>
                    <a:pt x="22" y="47"/>
                  </a:lnTo>
                  <a:lnTo>
                    <a:pt x="21" y="47"/>
                  </a:lnTo>
                  <a:close/>
                </a:path>
              </a:pathLst>
            </a:custGeom>
            <a:solidFill>
              <a:srgbClr val="7DC1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9" name="Freeform 271"/>
            <p:cNvSpPr>
              <a:spLocks/>
            </p:cNvSpPr>
            <p:nvPr/>
          </p:nvSpPr>
          <p:spPr bwMode="auto">
            <a:xfrm>
              <a:off x="5559" y="2195"/>
              <a:ext cx="173" cy="202"/>
            </a:xfrm>
            <a:custGeom>
              <a:avLst/>
              <a:gdLst>
                <a:gd name="T0" fmla="*/ 2147483647 w 36"/>
                <a:gd name="T1" fmla="*/ 2147483647 h 45"/>
                <a:gd name="T2" fmla="*/ 2147483647 w 36"/>
                <a:gd name="T3" fmla="*/ 2147483647 h 45"/>
                <a:gd name="T4" fmla="*/ 2147483647 w 36"/>
                <a:gd name="T5" fmla="*/ 2147483647 h 45"/>
                <a:gd name="T6" fmla="*/ 2147483647 w 36"/>
                <a:gd name="T7" fmla="*/ 2147483647 h 45"/>
                <a:gd name="T8" fmla="*/ 2147483647 w 36"/>
                <a:gd name="T9" fmla="*/ 2147483647 h 45"/>
                <a:gd name="T10" fmla="*/ 2147483647 w 36"/>
                <a:gd name="T11" fmla="*/ 2147483647 h 45"/>
                <a:gd name="T12" fmla="*/ 2147483647 w 36"/>
                <a:gd name="T13" fmla="*/ 2147483647 h 45"/>
                <a:gd name="T14" fmla="*/ 2147483647 w 36"/>
                <a:gd name="T15" fmla="*/ 2147483647 h 45"/>
                <a:gd name="T16" fmla="*/ 2147483647 w 36"/>
                <a:gd name="T17" fmla="*/ 2147483647 h 45"/>
                <a:gd name="T18" fmla="*/ 2147483647 w 36"/>
                <a:gd name="T19" fmla="*/ 2147483647 h 45"/>
                <a:gd name="T20" fmla="*/ 2147483647 w 36"/>
                <a:gd name="T21" fmla="*/ 2147483647 h 45"/>
                <a:gd name="T22" fmla="*/ 2147483647 w 36"/>
                <a:gd name="T23" fmla="*/ 2147483647 h 45"/>
                <a:gd name="T24" fmla="*/ 2147483647 w 36"/>
                <a:gd name="T25" fmla="*/ 2147483647 h 45"/>
                <a:gd name="T26" fmla="*/ 2147483647 w 36"/>
                <a:gd name="T27" fmla="*/ 2147483647 h 45"/>
                <a:gd name="T28" fmla="*/ 2147483647 w 36"/>
                <a:gd name="T29" fmla="*/ 2147483647 h 45"/>
                <a:gd name="T30" fmla="*/ 2147483647 w 36"/>
                <a:gd name="T31" fmla="*/ 2147483647 h 45"/>
                <a:gd name="T32" fmla="*/ 2147483647 w 36"/>
                <a:gd name="T33" fmla="*/ 2147483647 h 45"/>
                <a:gd name="T34" fmla="*/ 2147483647 w 36"/>
                <a:gd name="T35" fmla="*/ 2147483647 h 45"/>
                <a:gd name="T36" fmla="*/ 2147483647 w 36"/>
                <a:gd name="T37" fmla="*/ 2147483647 h 45"/>
                <a:gd name="T38" fmla="*/ 0 w 36"/>
                <a:gd name="T39" fmla="*/ 0 h 45"/>
                <a:gd name="T40" fmla="*/ 0 w 36"/>
                <a:gd name="T41" fmla="*/ 0 h 45"/>
                <a:gd name="T42" fmla="*/ 2147483647 w 36"/>
                <a:gd name="T43" fmla="*/ 0 h 45"/>
                <a:gd name="T44" fmla="*/ 2147483647 w 36"/>
                <a:gd name="T45" fmla="*/ 0 h 45"/>
                <a:gd name="T46" fmla="*/ 2147483647 w 36"/>
                <a:gd name="T47" fmla="*/ 0 h 45"/>
                <a:gd name="T48" fmla="*/ 2147483647 w 36"/>
                <a:gd name="T49" fmla="*/ 2147483647 h 45"/>
                <a:gd name="T50" fmla="*/ 2147483647 w 36"/>
                <a:gd name="T51" fmla="*/ 2147483647 h 45"/>
                <a:gd name="T52" fmla="*/ 2147483647 w 36"/>
                <a:gd name="T53" fmla="*/ 2147483647 h 45"/>
                <a:gd name="T54" fmla="*/ 2147483647 w 36"/>
                <a:gd name="T55" fmla="*/ 2147483647 h 45"/>
                <a:gd name="T56" fmla="*/ 2147483647 w 36"/>
                <a:gd name="T57" fmla="*/ 2147483647 h 45"/>
                <a:gd name="T58" fmla="*/ 2147483647 w 36"/>
                <a:gd name="T59" fmla="*/ 2147483647 h 45"/>
                <a:gd name="T60" fmla="*/ 2147483647 w 36"/>
                <a:gd name="T61" fmla="*/ 2147483647 h 45"/>
                <a:gd name="T62" fmla="*/ 2147483647 w 36"/>
                <a:gd name="T63" fmla="*/ 2147483647 h 45"/>
                <a:gd name="T64" fmla="*/ 2147483647 w 36"/>
                <a:gd name="T65" fmla="*/ 2147483647 h 45"/>
                <a:gd name="T66" fmla="*/ 2147483647 w 36"/>
                <a:gd name="T67" fmla="*/ 2147483647 h 45"/>
                <a:gd name="T68" fmla="*/ 2147483647 w 36"/>
                <a:gd name="T69" fmla="*/ 2147483647 h 45"/>
                <a:gd name="T70" fmla="*/ 2147483647 w 36"/>
                <a:gd name="T71" fmla="*/ 2147483647 h 45"/>
                <a:gd name="T72" fmla="*/ 2147483647 w 36"/>
                <a:gd name="T73" fmla="*/ 2147483647 h 45"/>
                <a:gd name="T74" fmla="*/ 2147483647 w 36"/>
                <a:gd name="T75" fmla="*/ 2147483647 h 45"/>
                <a:gd name="T76" fmla="*/ 2147483647 w 36"/>
                <a:gd name="T77" fmla="*/ 2147483647 h 45"/>
                <a:gd name="T78" fmla="*/ 2147483647 w 36"/>
                <a:gd name="T79" fmla="*/ 2147483647 h 45"/>
                <a:gd name="T80" fmla="*/ 2147483647 w 36"/>
                <a:gd name="T81" fmla="*/ 2147483647 h 4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"/>
                <a:gd name="T124" fmla="*/ 0 h 45"/>
                <a:gd name="T125" fmla="*/ 36 w 36"/>
                <a:gd name="T126" fmla="*/ 45 h 4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" h="45">
                  <a:moveTo>
                    <a:pt x="36" y="45"/>
                  </a:moveTo>
                  <a:lnTo>
                    <a:pt x="35" y="44"/>
                  </a:lnTo>
                  <a:lnTo>
                    <a:pt x="34" y="44"/>
                  </a:lnTo>
                  <a:lnTo>
                    <a:pt x="33" y="43"/>
                  </a:lnTo>
                  <a:lnTo>
                    <a:pt x="32" y="43"/>
                  </a:lnTo>
                  <a:lnTo>
                    <a:pt x="32" y="42"/>
                  </a:lnTo>
                  <a:lnTo>
                    <a:pt x="31" y="42"/>
                  </a:lnTo>
                  <a:lnTo>
                    <a:pt x="30" y="42"/>
                  </a:lnTo>
                  <a:lnTo>
                    <a:pt x="29" y="41"/>
                  </a:lnTo>
                  <a:lnTo>
                    <a:pt x="28" y="39"/>
                  </a:lnTo>
                  <a:lnTo>
                    <a:pt x="26" y="36"/>
                  </a:lnTo>
                  <a:lnTo>
                    <a:pt x="25" y="34"/>
                  </a:lnTo>
                  <a:lnTo>
                    <a:pt x="23" y="32"/>
                  </a:lnTo>
                  <a:lnTo>
                    <a:pt x="21" y="30"/>
                  </a:lnTo>
                  <a:lnTo>
                    <a:pt x="19" y="27"/>
                  </a:lnTo>
                  <a:lnTo>
                    <a:pt x="16" y="23"/>
                  </a:lnTo>
                  <a:lnTo>
                    <a:pt x="15" y="23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0"/>
                  </a:lnTo>
                  <a:lnTo>
                    <a:pt x="10" y="19"/>
                  </a:lnTo>
                  <a:lnTo>
                    <a:pt x="9" y="18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8"/>
                  </a:lnTo>
                  <a:lnTo>
                    <a:pt x="5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9"/>
                  </a:lnTo>
                  <a:lnTo>
                    <a:pt x="9" y="10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1" y="14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5" y="17"/>
                  </a:lnTo>
                  <a:lnTo>
                    <a:pt x="17" y="19"/>
                  </a:lnTo>
                  <a:lnTo>
                    <a:pt x="19" y="21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26" y="27"/>
                  </a:lnTo>
                  <a:lnTo>
                    <a:pt x="28" y="29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3" y="36"/>
                  </a:lnTo>
                  <a:lnTo>
                    <a:pt x="34" y="37"/>
                  </a:lnTo>
                  <a:lnTo>
                    <a:pt x="35" y="39"/>
                  </a:lnTo>
                  <a:lnTo>
                    <a:pt x="35" y="40"/>
                  </a:lnTo>
                  <a:lnTo>
                    <a:pt x="36" y="41"/>
                  </a:lnTo>
                  <a:lnTo>
                    <a:pt x="36" y="42"/>
                  </a:lnTo>
                  <a:lnTo>
                    <a:pt x="36" y="43"/>
                  </a:lnTo>
                  <a:lnTo>
                    <a:pt x="36" y="44"/>
                  </a:lnTo>
                  <a:lnTo>
                    <a:pt x="36" y="45"/>
                  </a:lnTo>
                  <a:close/>
                </a:path>
              </a:pathLst>
            </a:custGeom>
            <a:solidFill>
              <a:srgbClr val="EFE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0" name="Freeform 272"/>
            <p:cNvSpPr>
              <a:spLocks/>
            </p:cNvSpPr>
            <p:nvPr/>
          </p:nvSpPr>
          <p:spPr bwMode="auto">
            <a:xfrm>
              <a:off x="5222" y="2307"/>
              <a:ext cx="129" cy="88"/>
            </a:xfrm>
            <a:custGeom>
              <a:avLst/>
              <a:gdLst>
                <a:gd name="T0" fmla="*/ 2147483647 w 27"/>
                <a:gd name="T1" fmla="*/ 2147483647 h 19"/>
                <a:gd name="T2" fmla="*/ 2147483647 w 27"/>
                <a:gd name="T3" fmla="*/ 2147483647 h 19"/>
                <a:gd name="T4" fmla="*/ 2147483647 w 27"/>
                <a:gd name="T5" fmla="*/ 2147483647 h 19"/>
                <a:gd name="T6" fmla="*/ 2147483647 w 27"/>
                <a:gd name="T7" fmla="*/ 2147483647 h 19"/>
                <a:gd name="T8" fmla="*/ 2147483647 w 27"/>
                <a:gd name="T9" fmla="*/ 2147483647 h 19"/>
                <a:gd name="T10" fmla="*/ 2147483647 w 27"/>
                <a:gd name="T11" fmla="*/ 2147483647 h 19"/>
                <a:gd name="T12" fmla="*/ 2147483647 w 27"/>
                <a:gd name="T13" fmla="*/ 2147483647 h 19"/>
                <a:gd name="T14" fmla="*/ 2147483647 w 27"/>
                <a:gd name="T15" fmla="*/ 2147483647 h 19"/>
                <a:gd name="T16" fmla="*/ 2147483647 w 27"/>
                <a:gd name="T17" fmla="*/ 2147483647 h 19"/>
                <a:gd name="T18" fmla="*/ 2147483647 w 27"/>
                <a:gd name="T19" fmla="*/ 2147483647 h 19"/>
                <a:gd name="T20" fmla="*/ 2147483647 w 27"/>
                <a:gd name="T21" fmla="*/ 2147483647 h 19"/>
                <a:gd name="T22" fmla="*/ 2147483647 w 27"/>
                <a:gd name="T23" fmla="*/ 2147483647 h 19"/>
                <a:gd name="T24" fmla="*/ 2147483647 w 27"/>
                <a:gd name="T25" fmla="*/ 2147483647 h 19"/>
                <a:gd name="T26" fmla="*/ 2147483647 w 27"/>
                <a:gd name="T27" fmla="*/ 2147483647 h 19"/>
                <a:gd name="T28" fmla="*/ 2147483647 w 27"/>
                <a:gd name="T29" fmla="*/ 2147483647 h 19"/>
                <a:gd name="T30" fmla="*/ 2147483647 w 27"/>
                <a:gd name="T31" fmla="*/ 2147483647 h 19"/>
                <a:gd name="T32" fmla="*/ 2147483647 w 27"/>
                <a:gd name="T33" fmla="*/ 2147483647 h 19"/>
                <a:gd name="T34" fmla="*/ 2147483647 w 27"/>
                <a:gd name="T35" fmla="*/ 2147483647 h 19"/>
                <a:gd name="T36" fmla="*/ 2147483647 w 27"/>
                <a:gd name="T37" fmla="*/ 2147483647 h 19"/>
                <a:gd name="T38" fmla="*/ 2147483647 w 27"/>
                <a:gd name="T39" fmla="*/ 2147483647 h 19"/>
                <a:gd name="T40" fmla="*/ 2147483647 w 27"/>
                <a:gd name="T41" fmla="*/ 2147483647 h 19"/>
                <a:gd name="T42" fmla="*/ 2147483647 w 27"/>
                <a:gd name="T43" fmla="*/ 2147483647 h 19"/>
                <a:gd name="T44" fmla="*/ 2147483647 w 27"/>
                <a:gd name="T45" fmla="*/ 2147483647 h 19"/>
                <a:gd name="T46" fmla="*/ 2147483647 w 27"/>
                <a:gd name="T47" fmla="*/ 2147483647 h 19"/>
                <a:gd name="T48" fmla="*/ 2147483647 w 27"/>
                <a:gd name="T49" fmla="*/ 2147483647 h 19"/>
                <a:gd name="T50" fmla="*/ 2147483647 w 27"/>
                <a:gd name="T51" fmla="*/ 2147483647 h 19"/>
                <a:gd name="T52" fmla="*/ 2147483647 w 27"/>
                <a:gd name="T53" fmla="*/ 2147483647 h 19"/>
                <a:gd name="T54" fmla="*/ 2147483647 w 27"/>
                <a:gd name="T55" fmla="*/ 2147483647 h 19"/>
                <a:gd name="T56" fmla="*/ 2147483647 w 27"/>
                <a:gd name="T57" fmla="*/ 2147483647 h 19"/>
                <a:gd name="T58" fmla="*/ 2147483647 w 27"/>
                <a:gd name="T59" fmla="*/ 2147483647 h 19"/>
                <a:gd name="T60" fmla="*/ 2147483647 w 27"/>
                <a:gd name="T61" fmla="*/ 2147483647 h 19"/>
                <a:gd name="T62" fmla="*/ 2147483647 w 27"/>
                <a:gd name="T63" fmla="*/ 2147483647 h 19"/>
                <a:gd name="T64" fmla="*/ 2147483647 w 27"/>
                <a:gd name="T65" fmla="*/ 2147483647 h 19"/>
                <a:gd name="T66" fmla="*/ 2147483647 w 27"/>
                <a:gd name="T67" fmla="*/ 2147483647 h 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"/>
                <a:gd name="T103" fmla="*/ 0 h 19"/>
                <a:gd name="T104" fmla="*/ 27 w 27"/>
                <a:gd name="T105" fmla="*/ 19 h 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" h="19">
                  <a:moveTo>
                    <a:pt x="16" y="19"/>
                  </a:moveTo>
                  <a:lnTo>
                    <a:pt x="14" y="19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9" y="17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3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3" y="8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19" y="11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7" y="12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6" y="14"/>
                  </a:lnTo>
                  <a:lnTo>
                    <a:pt x="25" y="15"/>
                  </a:lnTo>
                  <a:lnTo>
                    <a:pt x="24" y="16"/>
                  </a:lnTo>
                  <a:lnTo>
                    <a:pt x="23" y="17"/>
                  </a:lnTo>
                  <a:lnTo>
                    <a:pt x="22" y="18"/>
                  </a:lnTo>
                  <a:lnTo>
                    <a:pt x="21" y="18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1" name="Freeform 273"/>
            <p:cNvSpPr>
              <a:spLocks/>
            </p:cNvSpPr>
            <p:nvPr/>
          </p:nvSpPr>
          <p:spPr bwMode="auto">
            <a:xfrm>
              <a:off x="5327" y="2307"/>
              <a:ext cx="85" cy="88"/>
            </a:xfrm>
            <a:custGeom>
              <a:avLst/>
              <a:gdLst>
                <a:gd name="T0" fmla="*/ 2147483647 w 18"/>
                <a:gd name="T1" fmla="*/ 2147483647 h 19"/>
                <a:gd name="T2" fmla="*/ 2147483647 w 18"/>
                <a:gd name="T3" fmla="*/ 2147483647 h 19"/>
                <a:gd name="T4" fmla="*/ 2147483647 w 18"/>
                <a:gd name="T5" fmla="*/ 2147483647 h 19"/>
                <a:gd name="T6" fmla="*/ 2147483647 w 18"/>
                <a:gd name="T7" fmla="*/ 2147483647 h 19"/>
                <a:gd name="T8" fmla="*/ 2147483647 w 18"/>
                <a:gd name="T9" fmla="*/ 2147483647 h 19"/>
                <a:gd name="T10" fmla="*/ 2147483647 w 18"/>
                <a:gd name="T11" fmla="*/ 2147483647 h 19"/>
                <a:gd name="T12" fmla="*/ 2147483647 w 18"/>
                <a:gd name="T13" fmla="*/ 2147483647 h 19"/>
                <a:gd name="T14" fmla="*/ 2147483647 w 18"/>
                <a:gd name="T15" fmla="*/ 2147483647 h 19"/>
                <a:gd name="T16" fmla="*/ 2147483647 w 18"/>
                <a:gd name="T17" fmla="*/ 2147483647 h 19"/>
                <a:gd name="T18" fmla="*/ 2147483647 w 18"/>
                <a:gd name="T19" fmla="*/ 2147483647 h 19"/>
                <a:gd name="T20" fmla="*/ 2147483647 w 18"/>
                <a:gd name="T21" fmla="*/ 2147483647 h 19"/>
                <a:gd name="T22" fmla="*/ 2147483647 w 18"/>
                <a:gd name="T23" fmla="*/ 2147483647 h 19"/>
                <a:gd name="T24" fmla="*/ 2147483647 w 18"/>
                <a:gd name="T25" fmla="*/ 2147483647 h 19"/>
                <a:gd name="T26" fmla="*/ 2147483647 w 18"/>
                <a:gd name="T27" fmla="*/ 2147483647 h 19"/>
                <a:gd name="T28" fmla="*/ 2147483647 w 18"/>
                <a:gd name="T29" fmla="*/ 2147483647 h 19"/>
                <a:gd name="T30" fmla="*/ 2147483647 w 18"/>
                <a:gd name="T31" fmla="*/ 2147483647 h 19"/>
                <a:gd name="T32" fmla="*/ 0 w 18"/>
                <a:gd name="T33" fmla="*/ 2147483647 h 19"/>
                <a:gd name="T34" fmla="*/ 0 w 18"/>
                <a:gd name="T35" fmla="*/ 2147483647 h 19"/>
                <a:gd name="T36" fmla="*/ 2147483647 w 18"/>
                <a:gd name="T37" fmla="*/ 2147483647 h 19"/>
                <a:gd name="T38" fmla="*/ 2147483647 w 18"/>
                <a:gd name="T39" fmla="*/ 2147483647 h 19"/>
                <a:gd name="T40" fmla="*/ 2147483647 w 18"/>
                <a:gd name="T41" fmla="*/ 2147483647 h 19"/>
                <a:gd name="T42" fmla="*/ 2147483647 w 18"/>
                <a:gd name="T43" fmla="*/ 2147483647 h 19"/>
                <a:gd name="T44" fmla="*/ 2147483647 w 18"/>
                <a:gd name="T45" fmla="*/ 2147483647 h 19"/>
                <a:gd name="T46" fmla="*/ 2147483647 w 18"/>
                <a:gd name="T47" fmla="*/ 0 h 19"/>
                <a:gd name="T48" fmla="*/ 2147483647 w 18"/>
                <a:gd name="T49" fmla="*/ 0 h 19"/>
                <a:gd name="T50" fmla="*/ 2147483647 w 18"/>
                <a:gd name="T51" fmla="*/ 2147483647 h 19"/>
                <a:gd name="T52" fmla="*/ 2147483647 w 18"/>
                <a:gd name="T53" fmla="*/ 2147483647 h 19"/>
                <a:gd name="T54" fmla="*/ 2147483647 w 18"/>
                <a:gd name="T55" fmla="*/ 2147483647 h 19"/>
                <a:gd name="T56" fmla="*/ 2147483647 w 18"/>
                <a:gd name="T57" fmla="*/ 2147483647 h 19"/>
                <a:gd name="T58" fmla="*/ 2147483647 w 18"/>
                <a:gd name="T59" fmla="*/ 2147483647 h 19"/>
                <a:gd name="T60" fmla="*/ 2147483647 w 18"/>
                <a:gd name="T61" fmla="*/ 2147483647 h 19"/>
                <a:gd name="T62" fmla="*/ 2147483647 w 18"/>
                <a:gd name="T63" fmla="*/ 2147483647 h 19"/>
                <a:gd name="T64" fmla="*/ 2147483647 w 18"/>
                <a:gd name="T65" fmla="*/ 2147483647 h 19"/>
                <a:gd name="T66" fmla="*/ 2147483647 w 18"/>
                <a:gd name="T67" fmla="*/ 2147483647 h 19"/>
                <a:gd name="T68" fmla="*/ 2147483647 w 18"/>
                <a:gd name="T69" fmla="*/ 2147483647 h 19"/>
                <a:gd name="T70" fmla="*/ 2147483647 w 18"/>
                <a:gd name="T71" fmla="*/ 2147483647 h 19"/>
                <a:gd name="T72" fmla="*/ 2147483647 w 18"/>
                <a:gd name="T73" fmla="*/ 2147483647 h 19"/>
                <a:gd name="T74" fmla="*/ 2147483647 w 18"/>
                <a:gd name="T75" fmla="*/ 2147483647 h 19"/>
                <a:gd name="T76" fmla="*/ 2147483647 w 18"/>
                <a:gd name="T77" fmla="*/ 2147483647 h 19"/>
                <a:gd name="T78" fmla="*/ 2147483647 w 18"/>
                <a:gd name="T79" fmla="*/ 2147483647 h 19"/>
                <a:gd name="T80" fmla="*/ 2147483647 w 18"/>
                <a:gd name="T81" fmla="*/ 2147483647 h 19"/>
                <a:gd name="T82" fmla="*/ 2147483647 w 18"/>
                <a:gd name="T83" fmla="*/ 2147483647 h 19"/>
                <a:gd name="T84" fmla="*/ 2147483647 w 18"/>
                <a:gd name="T85" fmla="*/ 2147483647 h 19"/>
                <a:gd name="T86" fmla="*/ 2147483647 w 18"/>
                <a:gd name="T87" fmla="*/ 2147483647 h 19"/>
                <a:gd name="T88" fmla="*/ 2147483647 w 18"/>
                <a:gd name="T89" fmla="*/ 2147483647 h 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"/>
                <a:gd name="T136" fmla="*/ 0 h 19"/>
                <a:gd name="T137" fmla="*/ 18 w 18"/>
                <a:gd name="T138" fmla="*/ 19 h 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" h="19">
                  <a:moveTo>
                    <a:pt x="6" y="19"/>
                  </a:moveTo>
                  <a:lnTo>
                    <a:pt x="5" y="19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9" y="4"/>
                  </a:lnTo>
                  <a:lnTo>
                    <a:pt x="10" y="7"/>
                  </a:lnTo>
                  <a:lnTo>
                    <a:pt x="11" y="9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3" y="13"/>
                  </a:lnTo>
                  <a:lnTo>
                    <a:pt x="15" y="15"/>
                  </a:lnTo>
                  <a:lnTo>
                    <a:pt x="16" y="16"/>
                  </a:lnTo>
                  <a:lnTo>
                    <a:pt x="17" y="17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1" y="15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rgbClr val="7DC1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2" name="Freeform 274"/>
            <p:cNvSpPr>
              <a:spLocks/>
            </p:cNvSpPr>
            <p:nvPr/>
          </p:nvSpPr>
          <p:spPr bwMode="auto">
            <a:xfrm>
              <a:off x="5546" y="2358"/>
              <a:ext cx="57" cy="37"/>
            </a:xfrm>
            <a:custGeom>
              <a:avLst/>
              <a:gdLst>
                <a:gd name="T0" fmla="*/ 2147483647 w 12"/>
                <a:gd name="T1" fmla="*/ 2147483647 h 8"/>
                <a:gd name="T2" fmla="*/ 2147483647 w 12"/>
                <a:gd name="T3" fmla="*/ 2147483647 h 8"/>
                <a:gd name="T4" fmla="*/ 2147483647 w 12"/>
                <a:gd name="T5" fmla="*/ 2147483647 h 8"/>
                <a:gd name="T6" fmla="*/ 2147483647 w 12"/>
                <a:gd name="T7" fmla="*/ 2147483647 h 8"/>
                <a:gd name="T8" fmla="*/ 2147483647 w 12"/>
                <a:gd name="T9" fmla="*/ 2147483647 h 8"/>
                <a:gd name="T10" fmla="*/ 0 w 12"/>
                <a:gd name="T11" fmla="*/ 2147483647 h 8"/>
                <a:gd name="T12" fmla="*/ 0 w 12"/>
                <a:gd name="T13" fmla="*/ 2147483647 h 8"/>
                <a:gd name="T14" fmla="*/ 0 w 12"/>
                <a:gd name="T15" fmla="*/ 2147483647 h 8"/>
                <a:gd name="T16" fmla="*/ 0 w 12"/>
                <a:gd name="T17" fmla="*/ 2147483647 h 8"/>
                <a:gd name="T18" fmla="*/ 2147483647 w 12"/>
                <a:gd name="T19" fmla="*/ 2147483647 h 8"/>
                <a:gd name="T20" fmla="*/ 2147483647 w 12"/>
                <a:gd name="T21" fmla="*/ 2147483647 h 8"/>
                <a:gd name="T22" fmla="*/ 2147483647 w 12"/>
                <a:gd name="T23" fmla="*/ 2147483647 h 8"/>
                <a:gd name="T24" fmla="*/ 2147483647 w 12"/>
                <a:gd name="T25" fmla="*/ 2147483647 h 8"/>
                <a:gd name="T26" fmla="*/ 2147483647 w 12"/>
                <a:gd name="T27" fmla="*/ 2147483647 h 8"/>
                <a:gd name="T28" fmla="*/ 2147483647 w 12"/>
                <a:gd name="T29" fmla="*/ 2147483647 h 8"/>
                <a:gd name="T30" fmla="*/ 2147483647 w 12"/>
                <a:gd name="T31" fmla="*/ 2147483647 h 8"/>
                <a:gd name="T32" fmla="*/ 2147483647 w 12"/>
                <a:gd name="T33" fmla="*/ 2147483647 h 8"/>
                <a:gd name="T34" fmla="*/ 2147483647 w 12"/>
                <a:gd name="T35" fmla="*/ 0 h 8"/>
                <a:gd name="T36" fmla="*/ 2147483647 w 12"/>
                <a:gd name="T37" fmla="*/ 0 h 8"/>
                <a:gd name="T38" fmla="*/ 2147483647 w 12"/>
                <a:gd name="T39" fmla="*/ 0 h 8"/>
                <a:gd name="T40" fmla="*/ 2147483647 w 12"/>
                <a:gd name="T41" fmla="*/ 0 h 8"/>
                <a:gd name="T42" fmla="*/ 2147483647 w 12"/>
                <a:gd name="T43" fmla="*/ 2147483647 h 8"/>
                <a:gd name="T44" fmla="*/ 2147483647 w 12"/>
                <a:gd name="T45" fmla="*/ 2147483647 h 8"/>
                <a:gd name="T46" fmla="*/ 2147483647 w 12"/>
                <a:gd name="T47" fmla="*/ 2147483647 h 8"/>
                <a:gd name="T48" fmla="*/ 2147483647 w 12"/>
                <a:gd name="T49" fmla="*/ 2147483647 h 8"/>
                <a:gd name="T50" fmla="*/ 2147483647 w 12"/>
                <a:gd name="T51" fmla="*/ 2147483647 h 8"/>
                <a:gd name="T52" fmla="*/ 2147483647 w 12"/>
                <a:gd name="T53" fmla="*/ 2147483647 h 8"/>
                <a:gd name="T54" fmla="*/ 2147483647 w 12"/>
                <a:gd name="T55" fmla="*/ 2147483647 h 8"/>
                <a:gd name="T56" fmla="*/ 2147483647 w 12"/>
                <a:gd name="T57" fmla="*/ 2147483647 h 8"/>
                <a:gd name="T58" fmla="*/ 2147483647 w 12"/>
                <a:gd name="T59" fmla="*/ 2147483647 h 8"/>
                <a:gd name="T60" fmla="*/ 2147483647 w 12"/>
                <a:gd name="T61" fmla="*/ 2147483647 h 8"/>
                <a:gd name="T62" fmla="*/ 2147483647 w 12"/>
                <a:gd name="T63" fmla="*/ 2147483647 h 8"/>
                <a:gd name="T64" fmla="*/ 2147483647 w 12"/>
                <a:gd name="T65" fmla="*/ 2147483647 h 8"/>
                <a:gd name="T66" fmla="*/ 2147483647 w 12"/>
                <a:gd name="T67" fmla="*/ 2147483647 h 8"/>
                <a:gd name="T68" fmla="*/ 2147483647 w 12"/>
                <a:gd name="T69" fmla="*/ 2147483647 h 8"/>
                <a:gd name="T70" fmla="*/ 2147483647 w 12"/>
                <a:gd name="T71" fmla="*/ 2147483647 h 8"/>
                <a:gd name="T72" fmla="*/ 2147483647 w 12"/>
                <a:gd name="T73" fmla="*/ 2147483647 h 8"/>
                <a:gd name="T74" fmla="*/ 2147483647 w 12"/>
                <a:gd name="T75" fmla="*/ 2147483647 h 8"/>
                <a:gd name="T76" fmla="*/ 2147483647 w 12"/>
                <a:gd name="T77" fmla="*/ 2147483647 h 8"/>
                <a:gd name="T78" fmla="*/ 2147483647 w 12"/>
                <a:gd name="T79" fmla="*/ 2147483647 h 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"/>
                <a:gd name="T121" fmla="*/ 0 h 8"/>
                <a:gd name="T122" fmla="*/ 12 w 12"/>
                <a:gd name="T123" fmla="*/ 8 h 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" h="8">
                  <a:moveTo>
                    <a:pt x="2" y="8"/>
                  </a:moveTo>
                  <a:lnTo>
                    <a:pt x="2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4" y="3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3" name="Freeform 275"/>
            <p:cNvSpPr>
              <a:spLocks/>
            </p:cNvSpPr>
            <p:nvPr/>
          </p:nvSpPr>
          <p:spPr bwMode="auto">
            <a:xfrm>
              <a:off x="5345" y="2156"/>
              <a:ext cx="163" cy="224"/>
            </a:xfrm>
            <a:custGeom>
              <a:avLst/>
              <a:gdLst>
                <a:gd name="T0" fmla="*/ 2147483647 w 34"/>
                <a:gd name="T1" fmla="*/ 2147483647 h 50"/>
                <a:gd name="T2" fmla="*/ 2147483647 w 34"/>
                <a:gd name="T3" fmla="*/ 2147483647 h 50"/>
                <a:gd name="T4" fmla="*/ 2147483647 w 34"/>
                <a:gd name="T5" fmla="*/ 2147483647 h 50"/>
                <a:gd name="T6" fmla="*/ 2147483647 w 34"/>
                <a:gd name="T7" fmla="*/ 2147483647 h 50"/>
                <a:gd name="T8" fmla="*/ 2147483647 w 34"/>
                <a:gd name="T9" fmla="*/ 2147483647 h 50"/>
                <a:gd name="T10" fmla="*/ 2147483647 w 34"/>
                <a:gd name="T11" fmla="*/ 2147483647 h 50"/>
                <a:gd name="T12" fmla="*/ 2147483647 w 34"/>
                <a:gd name="T13" fmla="*/ 2147483647 h 50"/>
                <a:gd name="T14" fmla="*/ 2147483647 w 34"/>
                <a:gd name="T15" fmla="*/ 2147483647 h 50"/>
                <a:gd name="T16" fmla="*/ 2147483647 w 34"/>
                <a:gd name="T17" fmla="*/ 2147483647 h 50"/>
                <a:gd name="T18" fmla="*/ 2147483647 w 34"/>
                <a:gd name="T19" fmla="*/ 2147483647 h 50"/>
                <a:gd name="T20" fmla="*/ 0 w 34"/>
                <a:gd name="T21" fmla="*/ 2147483647 h 50"/>
                <a:gd name="T22" fmla="*/ 0 w 34"/>
                <a:gd name="T23" fmla="*/ 2147483647 h 50"/>
                <a:gd name="T24" fmla="*/ 0 w 34"/>
                <a:gd name="T25" fmla="*/ 2147483647 h 50"/>
                <a:gd name="T26" fmla="*/ 0 w 34"/>
                <a:gd name="T27" fmla="*/ 2147483647 h 50"/>
                <a:gd name="T28" fmla="*/ 0 w 34"/>
                <a:gd name="T29" fmla="*/ 2147483647 h 50"/>
                <a:gd name="T30" fmla="*/ 2147483647 w 34"/>
                <a:gd name="T31" fmla="*/ 2147483647 h 50"/>
                <a:gd name="T32" fmla="*/ 2147483647 w 34"/>
                <a:gd name="T33" fmla="*/ 0 h 50"/>
                <a:gd name="T34" fmla="*/ 2147483647 w 34"/>
                <a:gd name="T35" fmla="*/ 0 h 50"/>
                <a:gd name="T36" fmla="*/ 2147483647 w 34"/>
                <a:gd name="T37" fmla="*/ 0 h 50"/>
                <a:gd name="T38" fmla="*/ 2147483647 w 34"/>
                <a:gd name="T39" fmla="*/ 0 h 50"/>
                <a:gd name="T40" fmla="*/ 2147483647 w 34"/>
                <a:gd name="T41" fmla="*/ 2147483647 h 50"/>
                <a:gd name="T42" fmla="*/ 2147483647 w 34"/>
                <a:gd name="T43" fmla="*/ 2147483647 h 50"/>
                <a:gd name="T44" fmla="*/ 2147483647 w 34"/>
                <a:gd name="T45" fmla="*/ 2147483647 h 50"/>
                <a:gd name="T46" fmla="*/ 2147483647 w 34"/>
                <a:gd name="T47" fmla="*/ 2147483647 h 50"/>
                <a:gd name="T48" fmla="*/ 2147483647 w 34"/>
                <a:gd name="T49" fmla="*/ 2147483647 h 50"/>
                <a:gd name="T50" fmla="*/ 2147483647 w 34"/>
                <a:gd name="T51" fmla="*/ 2147483647 h 50"/>
                <a:gd name="T52" fmla="*/ 2147483647 w 34"/>
                <a:gd name="T53" fmla="*/ 2147483647 h 50"/>
                <a:gd name="T54" fmla="*/ 2147483647 w 34"/>
                <a:gd name="T55" fmla="*/ 2147483647 h 50"/>
                <a:gd name="T56" fmla="*/ 2147483647 w 34"/>
                <a:gd name="T57" fmla="*/ 2147483647 h 50"/>
                <a:gd name="T58" fmla="*/ 2147483647 w 34"/>
                <a:gd name="T59" fmla="*/ 2147483647 h 50"/>
                <a:gd name="T60" fmla="*/ 2147483647 w 34"/>
                <a:gd name="T61" fmla="*/ 2147483647 h 50"/>
                <a:gd name="T62" fmla="*/ 2147483647 w 34"/>
                <a:gd name="T63" fmla="*/ 2147483647 h 50"/>
                <a:gd name="T64" fmla="*/ 2147483647 w 34"/>
                <a:gd name="T65" fmla="*/ 2147483647 h 50"/>
                <a:gd name="T66" fmla="*/ 2147483647 w 34"/>
                <a:gd name="T67" fmla="*/ 2147483647 h 50"/>
                <a:gd name="T68" fmla="*/ 2147483647 w 34"/>
                <a:gd name="T69" fmla="*/ 2147483647 h 50"/>
                <a:gd name="T70" fmla="*/ 2147483647 w 34"/>
                <a:gd name="T71" fmla="*/ 2147483647 h 50"/>
                <a:gd name="T72" fmla="*/ 2147483647 w 34"/>
                <a:gd name="T73" fmla="*/ 2147483647 h 50"/>
                <a:gd name="T74" fmla="*/ 2147483647 w 34"/>
                <a:gd name="T75" fmla="*/ 2147483647 h 50"/>
                <a:gd name="T76" fmla="*/ 2147483647 w 34"/>
                <a:gd name="T77" fmla="*/ 2147483647 h 50"/>
                <a:gd name="T78" fmla="*/ 2147483647 w 34"/>
                <a:gd name="T79" fmla="*/ 2147483647 h 50"/>
                <a:gd name="T80" fmla="*/ 2147483647 w 34"/>
                <a:gd name="T81" fmla="*/ 2147483647 h 50"/>
                <a:gd name="T82" fmla="*/ 2147483647 w 34"/>
                <a:gd name="T83" fmla="*/ 2147483647 h 50"/>
                <a:gd name="T84" fmla="*/ 2147483647 w 34"/>
                <a:gd name="T85" fmla="*/ 2147483647 h 50"/>
                <a:gd name="T86" fmla="*/ 2147483647 w 34"/>
                <a:gd name="T87" fmla="*/ 2147483647 h 50"/>
                <a:gd name="T88" fmla="*/ 2147483647 w 34"/>
                <a:gd name="T89" fmla="*/ 2147483647 h 50"/>
                <a:gd name="T90" fmla="*/ 2147483647 w 34"/>
                <a:gd name="T91" fmla="*/ 2147483647 h 50"/>
                <a:gd name="T92" fmla="*/ 2147483647 w 34"/>
                <a:gd name="T93" fmla="*/ 2147483647 h 50"/>
                <a:gd name="T94" fmla="*/ 2147483647 w 34"/>
                <a:gd name="T95" fmla="*/ 2147483647 h 50"/>
                <a:gd name="T96" fmla="*/ 2147483647 w 34"/>
                <a:gd name="T97" fmla="*/ 2147483647 h 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"/>
                <a:gd name="T148" fmla="*/ 0 h 50"/>
                <a:gd name="T149" fmla="*/ 34 w 34"/>
                <a:gd name="T150" fmla="*/ 50 h 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" h="50">
                  <a:moveTo>
                    <a:pt x="18" y="50"/>
                  </a:moveTo>
                  <a:lnTo>
                    <a:pt x="17" y="50"/>
                  </a:lnTo>
                  <a:lnTo>
                    <a:pt x="16" y="49"/>
                  </a:lnTo>
                  <a:lnTo>
                    <a:pt x="15" y="49"/>
                  </a:lnTo>
                  <a:lnTo>
                    <a:pt x="14" y="48"/>
                  </a:lnTo>
                  <a:lnTo>
                    <a:pt x="13" y="47"/>
                  </a:lnTo>
                  <a:lnTo>
                    <a:pt x="12" y="45"/>
                  </a:lnTo>
                  <a:lnTo>
                    <a:pt x="11" y="44"/>
                  </a:lnTo>
                  <a:lnTo>
                    <a:pt x="10" y="42"/>
                  </a:lnTo>
                  <a:lnTo>
                    <a:pt x="9" y="41"/>
                  </a:lnTo>
                  <a:lnTo>
                    <a:pt x="8" y="39"/>
                  </a:lnTo>
                  <a:lnTo>
                    <a:pt x="7" y="37"/>
                  </a:lnTo>
                  <a:lnTo>
                    <a:pt x="7" y="35"/>
                  </a:lnTo>
                  <a:lnTo>
                    <a:pt x="5" y="32"/>
                  </a:lnTo>
                  <a:lnTo>
                    <a:pt x="4" y="28"/>
                  </a:lnTo>
                  <a:lnTo>
                    <a:pt x="3" y="24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9" y="9"/>
                  </a:lnTo>
                  <a:lnTo>
                    <a:pt x="10" y="14"/>
                  </a:lnTo>
                  <a:lnTo>
                    <a:pt x="11" y="19"/>
                  </a:lnTo>
                  <a:lnTo>
                    <a:pt x="12" y="24"/>
                  </a:lnTo>
                  <a:lnTo>
                    <a:pt x="13" y="29"/>
                  </a:lnTo>
                  <a:lnTo>
                    <a:pt x="15" y="33"/>
                  </a:lnTo>
                  <a:lnTo>
                    <a:pt x="17" y="38"/>
                  </a:lnTo>
                  <a:lnTo>
                    <a:pt x="18" y="39"/>
                  </a:lnTo>
                  <a:lnTo>
                    <a:pt x="19" y="39"/>
                  </a:lnTo>
                  <a:lnTo>
                    <a:pt x="20" y="40"/>
                  </a:lnTo>
                  <a:lnTo>
                    <a:pt x="21" y="40"/>
                  </a:lnTo>
                  <a:lnTo>
                    <a:pt x="22" y="40"/>
                  </a:lnTo>
                  <a:lnTo>
                    <a:pt x="23" y="40"/>
                  </a:lnTo>
                  <a:lnTo>
                    <a:pt x="23" y="39"/>
                  </a:lnTo>
                  <a:lnTo>
                    <a:pt x="24" y="39"/>
                  </a:lnTo>
                  <a:lnTo>
                    <a:pt x="25" y="38"/>
                  </a:lnTo>
                  <a:lnTo>
                    <a:pt x="26" y="37"/>
                  </a:lnTo>
                  <a:lnTo>
                    <a:pt x="27" y="36"/>
                  </a:lnTo>
                  <a:lnTo>
                    <a:pt x="28" y="35"/>
                  </a:lnTo>
                  <a:lnTo>
                    <a:pt x="29" y="34"/>
                  </a:lnTo>
                  <a:lnTo>
                    <a:pt x="29" y="33"/>
                  </a:lnTo>
                  <a:lnTo>
                    <a:pt x="30" y="32"/>
                  </a:lnTo>
                  <a:lnTo>
                    <a:pt x="31" y="32"/>
                  </a:lnTo>
                  <a:lnTo>
                    <a:pt x="32" y="31"/>
                  </a:lnTo>
                  <a:lnTo>
                    <a:pt x="33" y="31"/>
                  </a:lnTo>
                  <a:lnTo>
                    <a:pt x="33" y="32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34" y="37"/>
                  </a:lnTo>
                  <a:lnTo>
                    <a:pt x="33" y="38"/>
                  </a:lnTo>
                  <a:lnTo>
                    <a:pt x="33" y="40"/>
                  </a:lnTo>
                  <a:lnTo>
                    <a:pt x="33" y="41"/>
                  </a:lnTo>
                  <a:lnTo>
                    <a:pt x="32" y="43"/>
                  </a:lnTo>
                  <a:lnTo>
                    <a:pt x="31" y="43"/>
                  </a:lnTo>
                  <a:lnTo>
                    <a:pt x="31" y="42"/>
                  </a:lnTo>
                  <a:lnTo>
                    <a:pt x="31" y="41"/>
                  </a:lnTo>
                  <a:lnTo>
                    <a:pt x="30" y="42"/>
                  </a:lnTo>
                  <a:lnTo>
                    <a:pt x="29" y="43"/>
                  </a:lnTo>
                  <a:lnTo>
                    <a:pt x="28" y="45"/>
                  </a:lnTo>
                  <a:lnTo>
                    <a:pt x="26" y="46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4" y="49"/>
                  </a:lnTo>
                  <a:lnTo>
                    <a:pt x="23" y="49"/>
                  </a:lnTo>
                  <a:lnTo>
                    <a:pt x="22" y="50"/>
                  </a:lnTo>
                  <a:lnTo>
                    <a:pt x="21" y="50"/>
                  </a:lnTo>
                  <a:lnTo>
                    <a:pt x="20" y="50"/>
                  </a:lnTo>
                  <a:lnTo>
                    <a:pt x="19" y="50"/>
                  </a:lnTo>
                  <a:lnTo>
                    <a:pt x="18" y="50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4" name="Freeform 276"/>
            <p:cNvSpPr>
              <a:spLocks/>
            </p:cNvSpPr>
            <p:nvPr/>
          </p:nvSpPr>
          <p:spPr bwMode="auto">
            <a:xfrm>
              <a:off x="5536" y="2336"/>
              <a:ext cx="46" cy="39"/>
            </a:xfrm>
            <a:custGeom>
              <a:avLst/>
              <a:gdLst>
                <a:gd name="T0" fmla="*/ 2147483647 w 10"/>
                <a:gd name="T1" fmla="*/ 2147483647 h 9"/>
                <a:gd name="T2" fmla="*/ 0 w 10"/>
                <a:gd name="T3" fmla="*/ 2147483647 h 9"/>
                <a:gd name="T4" fmla="*/ 2147483647 w 10"/>
                <a:gd name="T5" fmla="*/ 2147483647 h 9"/>
                <a:gd name="T6" fmla="*/ 2147483647 w 10"/>
                <a:gd name="T7" fmla="*/ 2147483647 h 9"/>
                <a:gd name="T8" fmla="*/ 2147483647 w 10"/>
                <a:gd name="T9" fmla="*/ 2147483647 h 9"/>
                <a:gd name="T10" fmla="*/ 2147483647 w 10"/>
                <a:gd name="T11" fmla="*/ 2147483647 h 9"/>
                <a:gd name="T12" fmla="*/ 2147483647 w 10"/>
                <a:gd name="T13" fmla="*/ 2147483647 h 9"/>
                <a:gd name="T14" fmla="*/ 2147483647 w 10"/>
                <a:gd name="T15" fmla="*/ 2147483647 h 9"/>
                <a:gd name="T16" fmla="*/ 2147483647 w 10"/>
                <a:gd name="T17" fmla="*/ 2147483647 h 9"/>
                <a:gd name="T18" fmla="*/ 2147483647 w 10"/>
                <a:gd name="T19" fmla="*/ 2147483647 h 9"/>
                <a:gd name="T20" fmla="*/ 2147483647 w 10"/>
                <a:gd name="T21" fmla="*/ 2147483647 h 9"/>
                <a:gd name="T22" fmla="*/ 2147483647 w 10"/>
                <a:gd name="T23" fmla="*/ 0 h 9"/>
                <a:gd name="T24" fmla="*/ 2147483647 w 10"/>
                <a:gd name="T25" fmla="*/ 0 h 9"/>
                <a:gd name="T26" fmla="*/ 2147483647 w 10"/>
                <a:gd name="T27" fmla="*/ 0 h 9"/>
                <a:gd name="T28" fmla="*/ 2147483647 w 10"/>
                <a:gd name="T29" fmla="*/ 0 h 9"/>
                <a:gd name="T30" fmla="*/ 2147483647 w 10"/>
                <a:gd name="T31" fmla="*/ 0 h 9"/>
                <a:gd name="T32" fmla="*/ 2147483647 w 10"/>
                <a:gd name="T33" fmla="*/ 0 h 9"/>
                <a:gd name="T34" fmla="*/ 2147483647 w 10"/>
                <a:gd name="T35" fmla="*/ 0 h 9"/>
                <a:gd name="T36" fmla="*/ 2147483647 w 10"/>
                <a:gd name="T37" fmla="*/ 2147483647 h 9"/>
                <a:gd name="T38" fmla="*/ 2147483647 w 10"/>
                <a:gd name="T39" fmla="*/ 2147483647 h 9"/>
                <a:gd name="T40" fmla="*/ 2147483647 w 10"/>
                <a:gd name="T41" fmla="*/ 2147483647 h 9"/>
                <a:gd name="T42" fmla="*/ 2147483647 w 10"/>
                <a:gd name="T43" fmla="*/ 2147483647 h 9"/>
                <a:gd name="T44" fmla="*/ 2147483647 w 10"/>
                <a:gd name="T45" fmla="*/ 2147483647 h 9"/>
                <a:gd name="T46" fmla="*/ 2147483647 w 10"/>
                <a:gd name="T47" fmla="*/ 2147483647 h 9"/>
                <a:gd name="T48" fmla="*/ 2147483647 w 10"/>
                <a:gd name="T49" fmla="*/ 2147483647 h 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"/>
                <a:gd name="T76" fmla="*/ 0 h 9"/>
                <a:gd name="T77" fmla="*/ 10 w 10"/>
                <a:gd name="T78" fmla="*/ 9 h 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" h="9">
                  <a:moveTo>
                    <a:pt x="1" y="9"/>
                  </a:move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9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5" name="Freeform 277"/>
            <p:cNvSpPr>
              <a:spLocks/>
            </p:cNvSpPr>
            <p:nvPr/>
          </p:nvSpPr>
          <p:spPr bwMode="auto">
            <a:xfrm>
              <a:off x="5487" y="2327"/>
              <a:ext cx="16" cy="12"/>
            </a:xfrm>
            <a:custGeom>
              <a:avLst/>
              <a:gdLst>
                <a:gd name="T0" fmla="*/ 0 w 3"/>
                <a:gd name="T1" fmla="*/ 2147483647 h 3"/>
                <a:gd name="T2" fmla="*/ 0 w 3"/>
                <a:gd name="T3" fmla="*/ 2147483647 h 3"/>
                <a:gd name="T4" fmla="*/ 2147483647 w 3"/>
                <a:gd name="T5" fmla="*/ 2147483647 h 3"/>
                <a:gd name="T6" fmla="*/ 2147483647 w 3"/>
                <a:gd name="T7" fmla="*/ 2147483647 h 3"/>
                <a:gd name="T8" fmla="*/ 2147483647 w 3"/>
                <a:gd name="T9" fmla="*/ 2147483647 h 3"/>
                <a:gd name="T10" fmla="*/ 2147483647 w 3"/>
                <a:gd name="T11" fmla="*/ 0 h 3"/>
                <a:gd name="T12" fmla="*/ 2147483647 w 3"/>
                <a:gd name="T13" fmla="*/ 0 h 3"/>
                <a:gd name="T14" fmla="*/ 2147483647 w 3"/>
                <a:gd name="T15" fmla="*/ 2147483647 h 3"/>
                <a:gd name="T16" fmla="*/ 2147483647 w 3"/>
                <a:gd name="T17" fmla="*/ 2147483647 h 3"/>
                <a:gd name="T18" fmla="*/ 2147483647 w 3"/>
                <a:gd name="T19" fmla="*/ 2147483647 h 3"/>
                <a:gd name="T20" fmla="*/ 2147483647 w 3"/>
                <a:gd name="T21" fmla="*/ 2147483647 h 3"/>
                <a:gd name="T22" fmla="*/ 2147483647 w 3"/>
                <a:gd name="T23" fmla="*/ 2147483647 h 3"/>
                <a:gd name="T24" fmla="*/ 2147483647 w 3"/>
                <a:gd name="T25" fmla="*/ 2147483647 h 3"/>
                <a:gd name="T26" fmla="*/ 0 w 3"/>
                <a:gd name="T27" fmla="*/ 2147483647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3"/>
                <a:gd name="T44" fmla="*/ 3 w 3"/>
                <a:gd name="T45" fmla="*/ 3 h 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3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6" name="Freeform 278"/>
            <p:cNvSpPr>
              <a:spLocks/>
            </p:cNvSpPr>
            <p:nvPr/>
          </p:nvSpPr>
          <p:spPr bwMode="auto">
            <a:xfrm>
              <a:off x="5430" y="2300"/>
              <a:ext cx="21" cy="17"/>
            </a:xfrm>
            <a:custGeom>
              <a:avLst/>
              <a:gdLst>
                <a:gd name="T0" fmla="*/ 2147483647 w 4"/>
                <a:gd name="T1" fmla="*/ 2147483647 h 4"/>
                <a:gd name="T2" fmla="*/ 2147483647 w 4"/>
                <a:gd name="T3" fmla="*/ 2147483647 h 4"/>
                <a:gd name="T4" fmla="*/ 2147483647 w 4"/>
                <a:gd name="T5" fmla="*/ 2147483647 h 4"/>
                <a:gd name="T6" fmla="*/ 2147483647 w 4"/>
                <a:gd name="T7" fmla="*/ 2147483647 h 4"/>
                <a:gd name="T8" fmla="*/ 2147483647 w 4"/>
                <a:gd name="T9" fmla="*/ 2147483647 h 4"/>
                <a:gd name="T10" fmla="*/ 0 w 4"/>
                <a:gd name="T11" fmla="*/ 2147483647 h 4"/>
                <a:gd name="T12" fmla="*/ 0 w 4"/>
                <a:gd name="T13" fmla="*/ 2147483647 h 4"/>
                <a:gd name="T14" fmla="*/ 0 w 4"/>
                <a:gd name="T15" fmla="*/ 2147483647 h 4"/>
                <a:gd name="T16" fmla="*/ 0 w 4"/>
                <a:gd name="T17" fmla="*/ 0 h 4"/>
                <a:gd name="T18" fmla="*/ 2147483647 w 4"/>
                <a:gd name="T19" fmla="*/ 2147483647 h 4"/>
                <a:gd name="T20" fmla="*/ 2147483647 w 4"/>
                <a:gd name="T21" fmla="*/ 2147483647 h 4"/>
                <a:gd name="T22" fmla="*/ 2147483647 w 4"/>
                <a:gd name="T23" fmla="*/ 2147483647 h 4"/>
                <a:gd name="T24" fmla="*/ 2147483647 w 4"/>
                <a:gd name="T25" fmla="*/ 2147483647 h 4"/>
                <a:gd name="T26" fmla="*/ 2147483647 w 4"/>
                <a:gd name="T27" fmla="*/ 2147483647 h 4"/>
                <a:gd name="T28" fmla="*/ 2147483647 w 4"/>
                <a:gd name="T29" fmla="*/ 2147483647 h 4"/>
                <a:gd name="T30" fmla="*/ 2147483647 w 4"/>
                <a:gd name="T31" fmla="*/ 2147483647 h 4"/>
                <a:gd name="T32" fmla="*/ 2147483647 w 4"/>
                <a:gd name="T33" fmla="*/ 2147483647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4"/>
                <a:gd name="T53" fmla="*/ 4 w 4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4">
                  <a:moveTo>
                    <a:pt x="3" y="4"/>
                  </a:move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EFE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7" name="Freeform 279"/>
            <p:cNvSpPr>
              <a:spLocks/>
            </p:cNvSpPr>
            <p:nvPr/>
          </p:nvSpPr>
          <p:spPr bwMode="auto">
            <a:xfrm>
              <a:off x="5222" y="2168"/>
              <a:ext cx="139" cy="139"/>
            </a:xfrm>
            <a:custGeom>
              <a:avLst/>
              <a:gdLst>
                <a:gd name="T0" fmla="*/ 2147483647 w 29"/>
                <a:gd name="T1" fmla="*/ 2147483647 h 31"/>
                <a:gd name="T2" fmla="*/ 2147483647 w 29"/>
                <a:gd name="T3" fmla="*/ 2147483647 h 31"/>
                <a:gd name="T4" fmla="*/ 2147483647 w 29"/>
                <a:gd name="T5" fmla="*/ 2147483647 h 31"/>
                <a:gd name="T6" fmla="*/ 0 w 29"/>
                <a:gd name="T7" fmla="*/ 2147483647 h 31"/>
                <a:gd name="T8" fmla="*/ 0 w 29"/>
                <a:gd name="T9" fmla="*/ 2147483647 h 31"/>
                <a:gd name="T10" fmla="*/ 2147483647 w 29"/>
                <a:gd name="T11" fmla="*/ 2147483647 h 31"/>
                <a:gd name="T12" fmla="*/ 2147483647 w 29"/>
                <a:gd name="T13" fmla="*/ 2147483647 h 31"/>
                <a:gd name="T14" fmla="*/ 2147483647 w 29"/>
                <a:gd name="T15" fmla="*/ 2147483647 h 31"/>
                <a:gd name="T16" fmla="*/ 2147483647 w 29"/>
                <a:gd name="T17" fmla="*/ 2147483647 h 31"/>
                <a:gd name="T18" fmla="*/ 2147483647 w 29"/>
                <a:gd name="T19" fmla="*/ 2147483647 h 31"/>
                <a:gd name="T20" fmla="*/ 2147483647 w 29"/>
                <a:gd name="T21" fmla="*/ 2147483647 h 31"/>
                <a:gd name="T22" fmla="*/ 2147483647 w 29"/>
                <a:gd name="T23" fmla="*/ 0 h 31"/>
                <a:gd name="T24" fmla="*/ 2147483647 w 29"/>
                <a:gd name="T25" fmla="*/ 0 h 31"/>
                <a:gd name="T26" fmla="*/ 2147483647 w 29"/>
                <a:gd name="T27" fmla="*/ 2147483647 h 31"/>
                <a:gd name="T28" fmla="*/ 2147483647 w 29"/>
                <a:gd name="T29" fmla="*/ 2147483647 h 31"/>
                <a:gd name="T30" fmla="*/ 2147483647 w 29"/>
                <a:gd name="T31" fmla="*/ 2147483647 h 31"/>
                <a:gd name="T32" fmla="*/ 2147483647 w 29"/>
                <a:gd name="T33" fmla="*/ 2147483647 h 31"/>
                <a:gd name="T34" fmla="*/ 2147483647 w 29"/>
                <a:gd name="T35" fmla="*/ 2147483647 h 31"/>
                <a:gd name="T36" fmla="*/ 2147483647 w 29"/>
                <a:gd name="T37" fmla="*/ 2147483647 h 31"/>
                <a:gd name="T38" fmla="*/ 2147483647 w 29"/>
                <a:gd name="T39" fmla="*/ 2147483647 h 31"/>
                <a:gd name="T40" fmla="*/ 2147483647 w 29"/>
                <a:gd name="T41" fmla="*/ 2147483647 h 31"/>
                <a:gd name="T42" fmla="*/ 2147483647 w 29"/>
                <a:gd name="T43" fmla="*/ 2147483647 h 31"/>
                <a:gd name="T44" fmla="*/ 2147483647 w 29"/>
                <a:gd name="T45" fmla="*/ 2147483647 h 31"/>
                <a:gd name="T46" fmla="*/ 2147483647 w 29"/>
                <a:gd name="T47" fmla="*/ 2147483647 h 31"/>
                <a:gd name="T48" fmla="*/ 2147483647 w 29"/>
                <a:gd name="T49" fmla="*/ 2147483647 h 31"/>
                <a:gd name="T50" fmla="*/ 2147483647 w 29"/>
                <a:gd name="T51" fmla="*/ 2147483647 h 31"/>
                <a:gd name="T52" fmla="*/ 2147483647 w 29"/>
                <a:gd name="T53" fmla="*/ 2147483647 h 31"/>
                <a:gd name="T54" fmla="*/ 2147483647 w 29"/>
                <a:gd name="T55" fmla="*/ 2147483647 h 31"/>
                <a:gd name="T56" fmla="*/ 2147483647 w 29"/>
                <a:gd name="T57" fmla="*/ 2147483647 h 31"/>
                <a:gd name="T58" fmla="*/ 2147483647 w 29"/>
                <a:gd name="T59" fmla="*/ 2147483647 h 31"/>
                <a:gd name="T60" fmla="*/ 2147483647 w 29"/>
                <a:gd name="T61" fmla="*/ 2147483647 h 31"/>
                <a:gd name="T62" fmla="*/ 2147483647 w 29"/>
                <a:gd name="T63" fmla="*/ 2147483647 h 31"/>
                <a:gd name="T64" fmla="*/ 2147483647 w 29"/>
                <a:gd name="T65" fmla="*/ 2147483647 h 31"/>
                <a:gd name="T66" fmla="*/ 2147483647 w 29"/>
                <a:gd name="T67" fmla="*/ 2147483647 h 31"/>
                <a:gd name="T68" fmla="*/ 2147483647 w 29"/>
                <a:gd name="T69" fmla="*/ 2147483647 h 31"/>
                <a:gd name="T70" fmla="*/ 2147483647 w 29"/>
                <a:gd name="T71" fmla="*/ 2147483647 h 31"/>
                <a:gd name="T72" fmla="*/ 2147483647 w 29"/>
                <a:gd name="T73" fmla="*/ 2147483647 h 31"/>
                <a:gd name="T74" fmla="*/ 2147483647 w 29"/>
                <a:gd name="T75" fmla="*/ 2147483647 h 31"/>
                <a:gd name="T76" fmla="*/ 2147483647 w 29"/>
                <a:gd name="T77" fmla="*/ 2147483647 h 31"/>
                <a:gd name="T78" fmla="*/ 2147483647 w 29"/>
                <a:gd name="T79" fmla="*/ 2147483647 h 31"/>
                <a:gd name="T80" fmla="*/ 2147483647 w 29"/>
                <a:gd name="T81" fmla="*/ 2147483647 h 31"/>
                <a:gd name="T82" fmla="*/ 2147483647 w 29"/>
                <a:gd name="T83" fmla="*/ 2147483647 h 31"/>
                <a:gd name="T84" fmla="*/ 2147483647 w 29"/>
                <a:gd name="T85" fmla="*/ 2147483647 h 31"/>
                <a:gd name="T86" fmla="*/ 2147483647 w 29"/>
                <a:gd name="T87" fmla="*/ 2147483647 h 31"/>
                <a:gd name="T88" fmla="*/ 2147483647 w 29"/>
                <a:gd name="T89" fmla="*/ 2147483647 h 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9"/>
                <a:gd name="T136" fmla="*/ 0 h 31"/>
                <a:gd name="T137" fmla="*/ 29 w 29"/>
                <a:gd name="T138" fmla="*/ 31 h 3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9" h="31">
                  <a:moveTo>
                    <a:pt x="19" y="31"/>
                  </a:moveTo>
                  <a:lnTo>
                    <a:pt x="16" y="31"/>
                  </a:lnTo>
                  <a:lnTo>
                    <a:pt x="14" y="31"/>
                  </a:lnTo>
                  <a:lnTo>
                    <a:pt x="11" y="30"/>
                  </a:lnTo>
                  <a:lnTo>
                    <a:pt x="9" y="30"/>
                  </a:lnTo>
                  <a:lnTo>
                    <a:pt x="4" y="29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2" y="25"/>
                  </a:lnTo>
                  <a:lnTo>
                    <a:pt x="3" y="24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8" y="16"/>
                  </a:lnTo>
                  <a:lnTo>
                    <a:pt x="10" y="13"/>
                  </a:lnTo>
                  <a:lnTo>
                    <a:pt x="11" y="10"/>
                  </a:lnTo>
                  <a:lnTo>
                    <a:pt x="13" y="6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2" y="10"/>
                  </a:lnTo>
                  <a:lnTo>
                    <a:pt x="21" y="11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4" y="9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6" y="13"/>
                  </a:lnTo>
                  <a:lnTo>
                    <a:pt x="26" y="16"/>
                  </a:lnTo>
                  <a:lnTo>
                    <a:pt x="27" y="18"/>
                  </a:lnTo>
                  <a:lnTo>
                    <a:pt x="28" y="21"/>
                  </a:lnTo>
                  <a:lnTo>
                    <a:pt x="28" y="24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29" y="28"/>
                  </a:lnTo>
                  <a:lnTo>
                    <a:pt x="29" y="29"/>
                  </a:lnTo>
                  <a:lnTo>
                    <a:pt x="28" y="29"/>
                  </a:lnTo>
                  <a:lnTo>
                    <a:pt x="26" y="30"/>
                  </a:lnTo>
                  <a:lnTo>
                    <a:pt x="25" y="30"/>
                  </a:lnTo>
                  <a:lnTo>
                    <a:pt x="24" y="31"/>
                  </a:lnTo>
                  <a:lnTo>
                    <a:pt x="23" y="31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8" name="Freeform 280"/>
            <p:cNvSpPr>
              <a:spLocks/>
            </p:cNvSpPr>
            <p:nvPr/>
          </p:nvSpPr>
          <p:spPr bwMode="auto">
            <a:xfrm>
              <a:off x="5132" y="1822"/>
              <a:ext cx="195" cy="473"/>
            </a:xfrm>
            <a:custGeom>
              <a:avLst/>
              <a:gdLst>
                <a:gd name="T0" fmla="*/ 2147483647 w 41"/>
                <a:gd name="T1" fmla="*/ 2147483647 h 105"/>
                <a:gd name="T2" fmla="*/ 2147483647 w 41"/>
                <a:gd name="T3" fmla="*/ 2147483647 h 105"/>
                <a:gd name="T4" fmla="*/ 2147483647 w 41"/>
                <a:gd name="T5" fmla="*/ 2147483647 h 105"/>
                <a:gd name="T6" fmla="*/ 2147483647 w 41"/>
                <a:gd name="T7" fmla="*/ 2147483647 h 105"/>
                <a:gd name="T8" fmla="*/ 0 w 41"/>
                <a:gd name="T9" fmla="*/ 2147483647 h 105"/>
                <a:gd name="T10" fmla="*/ 0 w 41"/>
                <a:gd name="T11" fmla="*/ 2147483647 h 105"/>
                <a:gd name="T12" fmla="*/ 2147483647 w 41"/>
                <a:gd name="T13" fmla="*/ 2147483647 h 105"/>
                <a:gd name="T14" fmla="*/ 2147483647 w 41"/>
                <a:gd name="T15" fmla="*/ 2147483647 h 105"/>
                <a:gd name="T16" fmla="*/ 2147483647 w 41"/>
                <a:gd name="T17" fmla="*/ 2147483647 h 105"/>
                <a:gd name="T18" fmla="*/ 2147483647 w 41"/>
                <a:gd name="T19" fmla="*/ 2147483647 h 105"/>
                <a:gd name="T20" fmla="*/ 2147483647 w 41"/>
                <a:gd name="T21" fmla="*/ 2147483647 h 105"/>
                <a:gd name="T22" fmla="*/ 2147483647 w 41"/>
                <a:gd name="T23" fmla="*/ 2147483647 h 105"/>
                <a:gd name="T24" fmla="*/ 2147483647 w 41"/>
                <a:gd name="T25" fmla="*/ 2147483647 h 105"/>
                <a:gd name="T26" fmla="*/ 2147483647 w 41"/>
                <a:gd name="T27" fmla="*/ 2147483647 h 105"/>
                <a:gd name="T28" fmla="*/ 2147483647 w 41"/>
                <a:gd name="T29" fmla="*/ 2147483647 h 105"/>
                <a:gd name="T30" fmla="*/ 2147483647 w 41"/>
                <a:gd name="T31" fmla="*/ 2147483647 h 105"/>
                <a:gd name="T32" fmla="*/ 2147483647 w 41"/>
                <a:gd name="T33" fmla="*/ 2147483647 h 105"/>
                <a:gd name="T34" fmla="*/ 2147483647 w 41"/>
                <a:gd name="T35" fmla="*/ 2147483647 h 105"/>
                <a:gd name="T36" fmla="*/ 2147483647 w 41"/>
                <a:gd name="T37" fmla="*/ 2147483647 h 105"/>
                <a:gd name="T38" fmla="*/ 2147483647 w 41"/>
                <a:gd name="T39" fmla="*/ 2147483647 h 105"/>
                <a:gd name="T40" fmla="*/ 2147483647 w 41"/>
                <a:gd name="T41" fmla="*/ 2147483647 h 105"/>
                <a:gd name="T42" fmla="*/ 2147483647 w 41"/>
                <a:gd name="T43" fmla="*/ 2147483647 h 105"/>
                <a:gd name="T44" fmla="*/ 2147483647 w 41"/>
                <a:gd name="T45" fmla="*/ 2147483647 h 105"/>
                <a:gd name="T46" fmla="*/ 2147483647 w 41"/>
                <a:gd name="T47" fmla="*/ 2147483647 h 105"/>
                <a:gd name="T48" fmla="*/ 2147483647 w 41"/>
                <a:gd name="T49" fmla="*/ 2147483647 h 105"/>
                <a:gd name="T50" fmla="*/ 2147483647 w 41"/>
                <a:gd name="T51" fmla="*/ 2147483647 h 105"/>
                <a:gd name="T52" fmla="*/ 2147483647 w 41"/>
                <a:gd name="T53" fmla="*/ 2147483647 h 105"/>
                <a:gd name="T54" fmla="*/ 2147483647 w 41"/>
                <a:gd name="T55" fmla="*/ 2147483647 h 105"/>
                <a:gd name="T56" fmla="*/ 2147483647 w 41"/>
                <a:gd name="T57" fmla="*/ 2147483647 h 105"/>
                <a:gd name="T58" fmla="*/ 2147483647 w 41"/>
                <a:gd name="T59" fmla="*/ 2147483647 h 105"/>
                <a:gd name="T60" fmla="*/ 2147483647 w 41"/>
                <a:gd name="T61" fmla="*/ 2147483647 h 105"/>
                <a:gd name="T62" fmla="*/ 2147483647 w 41"/>
                <a:gd name="T63" fmla="*/ 2147483647 h 105"/>
                <a:gd name="T64" fmla="*/ 2147483647 w 41"/>
                <a:gd name="T65" fmla="*/ 2147483647 h 105"/>
                <a:gd name="T66" fmla="*/ 2147483647 w 41"/>
                <a:gd name="T67" fmla="*/ 0 h 105"/>
                <a:gd name="T68" fmla="*/ 2147483647 w 41"/>
                <a:gd name="T69" fmla="*/ 2147483647 h 105"/>
                <a:gd name="T70" fmla="*/ 2147483647 w 41"/>
                <a:gd name="T71" fmla="*/ 2147483647 h 105"/>
                <a:gd name="T72" fmla="*/ 2147483647 w 41"/>
                <a:gd name="T73" fmla="*/ 2147483647 h 105"/>
                <a:gd name="T74" fmla="*/ 2147483647 w 41"/>
                <a:gd name="T75" fmla="*/ 2147483647 h 105"/>
                <a:gd name="T76" fmla="*/ 2147483647 w 41"/>
                <a:gd name="T77" fmla="*/ 2147483647 h 105"/>
                <a:gd name="T78" fmla="*/ 2147483647 w 41"/>
                <a:gd name="T79" fmla="*/ 2147483647 h 105"/>
                <a:gd name="T80" fmla="*/ 2147483647 w 41"/>
                <a:gd name="T81" fmla="*/ 2147483647 h 105"/>
                <a:gd name="T82" fmla="*/ 2147483647 w 41"/>
                <a:gd name="T83" fmla="*/ 2147483647 h 105"/>
                <a:gd name="T84" fmla="*/ 2147483647 w 41"/>
                <a:gd name="T85" fmla="*/ 2147483647 h 105"/>
                <a:gd name="T86" fmla="*/ 2147483647 w 41"/>
                <a:gd name="T87" fmla="*/ 2147483647 h 105"/>
                <a:gd name="T88" fmla="*/ 2147483647 w 41"/>
                <a:gd name="T89" fmla="*/ 2147483647 h 105"/>
                <a:gd name="T90" fmla="*/ 2147483647 w 41"/>
                <a:gd name="T91" fmla="*/ 2147483647 h 105"/>
                <a:gd name="T92" fmla="*/ 2147483647 w 41"/>
                <a:gd name="T93" fmla="*/ 2147483647 h 105"/>
                <a:gd name="T94" fmla="*/ 2147483647 w 41"/>
                <a:gd name="T95" fmla="*/ 2147483647 h 105"/>
                <a:gd name="T96" fmla="*/ 2147483647 w 41"/>
                <a:gd name="T97" fmla="*/ 2147483647 h 105"/>
                <a:gd name="T98" fmla="*/ 2147483647 w 41"/>
                <a:gd name="T99" fmla="*/ 2147483647 h 105"/>
                <a:gd name="T100" fmla="*/ 2147483647 w 41"/>
                <a:gd name="T101" fmla="*/ 2147483647 h 10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1"/>
                <a:gd name="T154" fmla="*/ 0 h 105"/>
                <a:gd name="T155" fmla="*/ 41 w 41"/>
                <a:gd name="T156" fmla="*/ 105 h 10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1" h="105">
                  <a:moveTo>
                    <a:pt x="14" y="105"/>
                  </a:moveTo>
                  <a:lnTo>
                    <a:pt x="12" y="104"/>
                  </a:lnTo>
                  <a:lnTo>
                    <a:pt x="10" y="104"/>
                  </a:lnTo>
                  <a:lnTo>
                    <a:pt x="8" y="103"/>
                  </a:lnTo>
                  <a:lnTo>
                    <a:pt x="7" y="102"/>
                  </a:lnTo>
                  <a:lnTo>
                    <a:pt x="5" y="102"/>
                  </a:lnTo>
                  <a:lnTo>
                    <a:pt x="3" y="101"/>
                  </a:lnTo>
                  <a:lnTo>
                    <a:pt x="1" y="100"/>
                  </a:lnTo>
                  <a:lnTo>
                    <a:pt x="0" y="99"/>
                  </a:lnTo>
                  <a:lnTo>
                    <a:pt x="0" y="98"/>
                  </a:lnTo>
                  <a:lnTo>
                    <a:pt x="1" y="97"/>
                  </a:lnTo>
                  <a:lnTo>
                    <a:pt x="2" y="97"/>
                  </a:lnTo>
                  <a:lnTo>
                    <a:pt x="2" y="96"/>
                  </a:lnTo>
                  <a:lnTo>
                    <a:pt x="3" y="95"/>
                  </a:lnTo>
                  <a:lnTo>
                    <a:pt x="3" y="94"/>
                  </a:lnTo>
                  <a:lnTo>
                    <a:pt x="4" y="93"/>
                  </a:lnTo>
                  <a:lnTo>
                    <a:pt x="5" y="92"/>
                  </a:lnTo>
                  <a:lnTo>
                    <a:pt x="6" y="89"/>
                  </a:lnTo>
                  <a:lnTo>
                    <a:pt x="7" y="87"/>
                  </a:lnTo>
                  <a:lnTo>
                    <a:pt x="9" y="84"/>
                  </a:lnTo>
                  <a:lnTo>
                    <a:pt x="10" y="81"/>
                  </a:lnTo>
                  <a:lnTo>
                    <a:pt x="11" y="79"/>
                  </a:lnTo>
                  <a:lnTo>
                    <a:pt x="12" y="76"/>
                  </a:lnTo>
                  <a:lnTo>
                    <a:pt x="13" y="73"/>
                  </a:lnTo>
                  <a:lnTo>
                    <a:pt x="14" y="71"/>
                  </a:lnTo>
                  <a:lnTo>
                    <a:pt x="15" y="70"/>
                  </a:lnTo>
                  <a:lnTo>
                    <a:pt x="15" y="69"/>
                  </a:lnTo>
                  <a:lnTo>
                    <a:pt x="16" y="67"/>
                  </a:lnTo>
                  <a:lnTo>
                    <a:pt x="16" y="66"/>
                  </a:lnTo>
                  <a:lnTo>
                    <a:pt x="16" y="65"/>
                  </a:lnTo>
                  <a:lnTo>
                    <a:pt x="17" y="64"/>
                  </a:lnTo>
                  <a:lnTo>
                    <a:pt x="17" y="62"/>
                  </a:lnTo>
                  <a:lnTo>
                    <a:pt x="18" y="60"/>
                  </a:lnTo>
                  <a:lnTo>
                    <a:pt x="18" y="57"/>
                  </a:lnTo>
                  <a:lnTo>
                    <a:pt x="19" y="54"/>
                  </a:lnTo>
                  <a:lnTo>
                    <a:pt x="19" y="50"/>
                  </a:lnTo>
                  <a:lnTo>
                    <a:pt x="20" y="46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20" y="34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8" y="23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7" y="17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5" y="12"/>
                  </a:lnTo>
                  <a:lnTo>
                    <a:pt x="14" y="11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5" y="4"/>
                  </a:lnTo>
                  <a:lnTo>
                    <a:pt x="17" y="3"/>
                  </a:lnTo>
                  <a:lnTo>
                    <a:pt x="19" y="2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5" y="3"/>
                  </a:lnTo>
                  <a:lnTo>
                    <a:pt x="36" y="6"/>
                  </a:lnTo>
                  <a:lnTo>
                    <a:pt x="37" y="9"/>
                  </a:lnTo>
                  <a:lnTo>
                    <a:pt x="38" y="12"/>
                  </a:lnTo>
                  <a:lnTo>
                    <a:pt x="39" y="15"/>
                  </a:lnTo>
                  <a:lnTo>
                    <a:pt x="39" y="19"/>
                  </a:lnTo>
                  <a:lnTo>
                    <a:pt x="40" y="22"/>
                  </a:lnTo>
                  <a:lnTo>
                    <a:pt x="40" y="25"/>
                  </a:lnTo>
                  <a:lnTo>
                    <a:pt x="40" y="29"/>
                  </a:lnTo>
                  <a:lnTo>
                    <a:pt x="41" y="32"/>
                  </a:lnTo>
                  <a:lnTo>
                    <a:pt x="41" y="35"/>
                  </a:lnTo>
                  <a:lnTo>
                    <a:pt x="40" y="39"/>
                  </a:lnTo>
                  <a:lnTo>
                    <a:pt x="40" y="42"/>
                  </a:lnTo>
                  <a:lnTo>
                    <a:pt x="40" y="46"/>
                  </a:lnTo>
                  <a:lnTo>
                    <a:pt x="39" y="49"/>
                  </a:lnTo>
                  <a:lnTo>
                    <a:pt x="39" y="53"/>
                  </a:lnTo>
                  <a:lnTo>
                    <a:pt x="38" y="56"/>
                  </a:lnTo>
                  <a:lnTo>
                    <a:pt x="37" y="59"/>
                  </a:lnTo>
                  <a:lnTo>
                    <a:pt x="36" y="63"/>
                  </a:lnTo>
                  <a:lnTo>
                    <a:pt x="36" y="66"/>
                  </a:lnTo>
                  <a:lnTo>
                    <a:pt x="34" y="69"/>
                  </a:lnTo>
                  <a:lnTo>
                    <a:pt x="33" y="73"/>
                  </a:lnTo>
                  <a:lnTo>
                    <a:pt x="32" y="76"/>
                  </a:lnTo>
                  <a:lnTo>
                    <a:pt x="31" y="79"/>
                  </a:lnTo>
                  <a:lnTo>
                    <a:pt x="29" y="82"/>
                  </a:lnTo>
                  <a:lnTo>
                    <a:pt x="28" y="85"/>
                  </a:lnTo>
                  <a:lnTo>
                    <a:pt x="26" y="88"/>
                  </a:lnTo>
                  <a:lnTo>
                    <a:pt x="25" y="91"/>
                  </a:lnTo>
                  <a:lnTo>
                    <a:pt x="23" y="94"/>
                  </a:lnTo>
                  <a:lnTo>
                    <a:pt x="21" y="97"/>
                  </a:lnTo>
                  <a:lnTo>
                    <a:pt x="19" y="100"/>
                  </a:lnTo>
                  <a:lnTo>
                    <a:pt x="18" y="102"/>
                  </a:lnTo>
                  <a:lnTo>
                    <a:pt x="16" y="104"/>
                  </a:lnTo>
                  <a:lnTo>
                    <a:pt x="14" y="105"/>
                  </a:lnTo>
                  <a:close/>
                </a:path>
              </a:pathLst>
            </a:custGeom>
            <a:solidFill>
              <a:srgbClr val="E9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9" name="Freeform 281"/>
            <p:cNvSpPr>
              <a:spLocks/>
            </p:cNvSpPr>
            <p:nvPr/>
          </p:nvSpPr>
          <p:spPr bwMode="auto">
            <a:xfrm>
              <a:off x="5423" y="1871"/>
              <a:ext cx="226" cy="414"/>
            </a:xfrm>
            <a:custGeom>
              <a:avLst/>
              <a:gdLst>
                <a:gd name="T0" fmla="*/ 0 w 48"/>
                <a:gd name="T1" fmla="*/ 2147483647 h 92"/>
                <a:gd name="T2" fmla="*/ 0 w 48"/>
                <a:gd name="T3" fmla="*/ 2147483647 h 92"/>
                <a:gd name="T4" fmla="*/ 2147483647 w 48"/>
                <a:gd name="T5" fmla="*/ 2147483647 h 92"/>
                <a:gd name="T6" fmla="*/ 2147483647 w 48"/>
                <a:gd name="T7" fmla="*/ 2147483647 h 92"/>
                <a:gd name="T8" fmla="*/ 2147483647 w 48"/>
                <a:gd name="T9" fmla="*/ 2147483647 h 92"/>
                <a:gd name="T10" fmla="*/ 2147483647 w 48"/>
                <a:gd name="T11" fmla="*/ 2147483647 h 92"/>
                <a:gd name="T12" fmla="*/ 2147483647 w 48"/>
                <a:gd name="T13" fmla="*/ 2147483647 h 92"/>
                <a:gd name="T14" fmla="*/ 2147483647 w 48"/>
                <a:gd name="T15" fmla="*/ 2147483647 h 92"/>
                <a:gd name="T16" fmla="*/ 2147483647 w 48"/>
                <a:gd name="T17" fmla="*/ 2147483647 h 92"/>
                <a:gd name="T18" fmla="*/ 2147483647 w 48"/>
                <a:gd name="T19" fmla="*/ 2147483647 h 92"/>
                <a:gd name="T20" fmla="*/ 2147483647 w 48"/>
                <a:gd name="T21" fmla="*/ 2147483647 h 92"/>
                <a:gd name="T22" fmla="*/ 2147483647 w 48"/>
                <a:gd name="T23" fmla="*/ 2147483647 h 92"/>
                <a:gd name="T24" fmla="*/ 2147483647 w 48"/>
                <a:gd name="T25" fmla="*/ 2147483647 h 92"/>
                <a:gd name="T26" fmla="*/ 2147483647 w 48"/>
                <a:gd name="T27" fmla="*/ 2147483647 h 92"/>
                <a:gd name="T28" fmla="*/ 2147483647 w 48"/>
                <a:gd name="T29" fmla="*/ 2147483647 h 92"/>
                <a:gd name="T30" fmla="*/ 2147483647 w 48"/>
                <a:gd name="T31" fmla="*/ 2147483647 h 92"/>
                <a:gd name="T32" fmla="*/ 2147483647 w 48"/>
                <a:gd name="T33" fmla="*/ 2147483647 h 92"/>
                <a:gd name="T34" fmla="*/ 2147483647 w 48"/>
                <a:gd name="T35" fmla="*/ 2147483647 h 92"/>
                <a:gd name="T36" fmla="*/ 2147483647 w 48"/>
                <a:gd name="T37" fmla="*/ 2147483647 h 92"/>
                <a:gd name="T38" fmla="*/ 2147483647 w 48"/>
                <a:gd name="T39" fmla="*/ 2147483647 h 92"/>
                <a:gd name="T40" fmla="*/ 2147483647 w 48"/>
                <a:gd name="T41" fmla="*/ 2147483647 h 92"/>
                <a:gd name="T42" fmla="*/ 2147483647 w 48"/>
                <a:gd name="T43" fmla="*/ 2147483647 h 92"/>
                <a:gd name="T44" fmla="*/ 2147483647 w 48"/>
                <a:gd name="T45" fmla="*/ 2147483647 h 92"/>
                <a:gd name="T46" fmla="*/ 2147483647 w 48"/>
                <a:gd name="T47" fmla="*/ 2147483647 h 92"/>
                <a:gd name="T48" fmla="*/ 2147483647 w 48"/>
                <a:gd name="T49" fmla="*/ 2147483647 h 92"/>
                <a:gd name="T50" fmla="*/ 2147483647 w 48"/>
                <a:gd name="T51" fmla="*/ 2147483647 h 92"/>
                <a:gd name="T52" fmla="*/ 2147483647 w 48"/>
                <a:gd name="T53" fmla="*/ 2147483647 h 92"/>
                <a:gd name="T54" fmla="*/ 2147483647 w 48"/>
                <a:gd name="T55" fmla="*/ 2147483647 h 92"/>
                <a:gd name="T56" fmla="*/ 2147483647 w 48"/>
                <a:gd name="T57" fmla="*/ 2147483647 h 92"/>
                <a:gd name="T58" fmla="*/ 2147483647 w 48"/>
                <a:gd name="T59" fmla="*/ 2147483647 h 92"/>
                <a:gd name="T60" fmla="*/ 2147483647 w 48"/>
                <a:gd name="T61" fmla="*/ 2147483647 h 92"/>
                <a:gd name="T62" fmla="*/ 2147483647 w 48"/>
                <a:gd name="T63" fmla="*/ 2147483647 h 92"/>
                <a:gd name="T64" fmla="*/ 2147483647 w 48"/>
                <a:gd name="T65" fmla="*/ 2147483647 h 92"/>
                <a:gd name="T66" fmla="*/ 2147483647 w 48"/>
                <a:gd name="T67" fmla="*/ 2147483647 h 92"/>
                <a:gd name="T68" fmla="*/ 2147483647 w 48"/>
                <a:gd name="T69" fmla="*/ 2147483647 h 92"/>
                <a:gd name="T70" fmla="*/ 2147483647 w 48"/>
                <a:gd name="T71" fmla="*/ 2147483647 h 92"/>
                <a:gd name="T72" fmla="*/ 2147483647 w 48"/>
                <a:gd name="T73" fmla="*/ 2147483647 h 92"/>
                <a:gd name="T74" fmla="*/ 2147483647 w 48"/>
                <a:gd name="T75" fmla="*/ 2147483647 h 92"/>
                <a:gd name="T76" fmla="*/ 2147483647 w 48"/>
                <a:gd name="T77" fmla="*/ 2147483647 h 92"/>
                <a:gd name="T78" fmla="*/ 2147483647 w 48"/>
                <a:gd name="T79" fmla="*/ 2147483647 h 92"/>
                <a:gd name="T80" fmla="*/ 2147483647 w 48"/>
                <a:gd name="T81" fmla="*/ 2147483647 h 92"/>
                <a:gd name="T82" fmla="*/ 2147483647 w 48"/>
                <a:gd name="T83" fmla="*/ 2147483647 h 92"/>
                <a:gd name="T84" fmla="*/ 2147483647 w 48"/>
                <a:gd name="T85" fmla="*/ 2147483647 h 92"/>
                <a:gd name="T86" fmla="*/ 2147483647 w 48"/>
                <a:gd name="T87" fmla="*/ 2147483647 h 92"/>
                <a:gd name="T88" fmla="*/ 2147483647 w 48"/>
                <a:gd name="T89" fmla="*/ 2147483647 h 92"/>
                <a:gd name="T90" fmla="*/ 2147483647 w 48"/>
                <a:gd name="T91" fmla="*/ 2147483647 h 92"/>
                <a:gd name="T92" fmla="*/ 2147483647 w 48"/>
                <a:gd name="T93" fmla="*/ 2147483647 h 92"/>
                <a:gd name="T94" fmla="*/ 2147483647 w 48"/>
                <a:gd name="T95" fmla="*/ 2147483647 h 92"/>
                <a:gd name="T96" fmla="*/ 0 w 48"/>
                <a:gd name="T97" fmla="*/ 2147483647 h 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"/>
                <a:gd name="T148" fmla="*/ 0 h 92"/>
                <a:gd name="T149" fmla="*/ 48 w 48"/>
                <a:gd name="T150" fmla="*/ 92 h 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" h="92">
                  <a:moveTo>
                    <a:pt x="0" y="92"/>
                  </a:moveTo>
                  <a:lnTo>
                    <a:pt x="0" y="91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1" y="88"/>
                  </a:lnTo>
                  <a:lnTo>
                    <a:pt x="2" y="87"/>
                  </a:lnTo>
                  <a:lnTo>
                    <a:pt x="3" y="86"/>
                  </a:lnTo>
                  <a:lnTo>
                    <a:pt x="3" y="85"/>
                  </a:lnTo>
                  <a:lnTo>
                    <a:pt x="4" y="85"/>
                  </a:lnTo>
                  <a:lnTo>
                    <a:pt x="5" y="84"/>
                  </a:lnTo>
                  <a:lnTo>
                    <a:pt x="5" y="83"/>
                  </a:lnTo>
                  <a:lnTo>
                    <a:pt x="6" y="81"/>
                  </a:lnTo>
                  <a:lnTo>
                    <a:pt x="8" y="79"/>
                  </a:lnTo>
                  <a:lnTo>
                    <a:pt x="9" y="77"/>
                  </a:lnTo>
                  <a:lnTo>
                    <a:pt x="11" y="74"/>
                  </a:lnTo>
                  <a:lnTo>
                    <a:pt x="12" y="71"/>
                  </a:lnTo>
                  <a:lnTo>
                    <a:pt x="14" y="69"/>
                  </a:lnTo>
                  <a:lnTo>
                    <a:pt x="15" y="66"/>
                  </a:lnTo>
                  <a:lnTo>
                    <a:pt x="16" y="64"/>
                  </a:lnTo>
                  <a:lnTo>
                    <a:pt x="17" y="63"/>
                  </a:lnTo>
                  <a:lnTo>
                    <a:pt x="17" y="62"/>
                  </a:lnTo>
                  <a:lnTo>
                    <a:pt x="18" y="61"/>
                  </a:lnTo>
                  <a:lnTo>
                    <a:pt x="18" y="60"/>
                  </a:lnTo>
                  <a:lnTo>
                    <a:pt x="19" y="59"/>
                  </a:lnTo>
                  <a:lnTo>
                    <a:pt x="19" y="58"/>
                  </a:lnTo>
                  <a:lnTo>
                    <a:pt x="19" y="57"/>
                  </a:lnTo>
                  <a:lnTo>
                    <a:pt x="20" y="56"/>
                  </a:lnTo>
                  <a:lnTo>
                    <a:pt x="20" y="53"/>
                  </a:lnTo>
                  <a:lnTo>
                    <a:pt x="21" y="50"/>
                  </a:lnTo>
                  <a:lnTo>
                    <a:pt x="21" y="47"/>
                  </a:lnTo>
                  <a:lnTo>
                    <a:pt x="22" y="43"/>
                  </a:lnTo>
                  <a:lnTo>
                    <a:pt x="22" y="40"/>
                  </a:lnTo>
                  <a:lnTo>
                    <a:pt x="23" y="36"/>
                  </a:lnTo>
                  <a:lnTo>
                    <a:pt x="23" y="32"/>
                  </a:lnTo>
                  <a:lnTo>
                    <a:pt x="23" y="28"/>
                  </a:lnTo>
                  <a:lnTo>
                    <a:pt x="23" y="24"/>
                  </a:lnTo>
                  <a:lnTo>
                    <a:pt x="23" y="21"/>
                  </a:lnTo>
                  <a:lnTo>
                    <a:pt x="23" y="17"/>
                  </a:lnTo>
                  <a:lnTo>
                    <a:pt x="23" y="13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4" y="4"/>
                  </a:lnTo>
                  <a:lnTo>
                    <a:pt x="25" y="5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29" y="9"/>
                  </a:lnTo>
                  <a:lnTo>
                    <a:pt x="30" y="10"/>
                  </a:lnTo>
                  <a:lnTo>
                    <a:pt x="31" y="12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3" y="17"/>
                  </a:lnTo>
                  <a:lnTo>
                    <a:pt x="34" y="18"/>
                  </a:lnTo>
                  <a:lnTo>
                    <a:pt x="34" y="20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6" y="23"/>
                  </a:lnTo>
                  <a:lnTo>
                    <a:pt x="37" y="23"/>
                  </a:lnTo>
                  <a:lnTo>
                    <a:pt x="38" y="23"/>
                  </a:lnTo>
                  <a:lnTo>
                    <a:pt x="39" y="22"/>
                  </a:lnTo>
                  <a:lnTo>
                    <a:pt x="40" y="22"/>
                  </a:lnTo>
                  <a:lnTo>
                    <a:pt x="41" y="22"/>
                  </a:lnTo>
                  <a:lnTo>
                    <a:pt x="42" y="21"/>
                  </a:lnTo>
                  <a:lnTo>
                    <a:pt x="42" y="20"/>
                  </a:lnTo>
                  <a:lnTo>
                    <a:pt x="43" y="19"/>
                  </a:lnTo>
                  <a:lnTo>
                    <a:pt x="45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8" y="14"/>
                  </a:lnTo>
                  <a:lnTo>
                    <a:pt x="47" y="16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5" y="23"/>
                  </a:lnTo>
                  <a:lnTo>
                    <a:pt x="45" y="24"/>
                  </a:lnTo>
                  <a:lnTo>
                    <a:pt x="44" y="25"/>
                  </a:lnTo>
                  <a:lnTo>
                    <a:pt x="44" y="26"/>
                  </a:lnTo>
                  <a:lnTo>
                    <a:pt x="43" y="27"/>
                  </a:lnTo>
                  <a:lnTo>
                    <a:pt x="42" y="28"/>
                  </a:lnTo>
                  <a:lnTo>
                    <a:pt x="41" y="29"/>
                  </a:lnTo>
                  <a:lnTo>
                    <a:pt x="40" y="30"/>
                  </a:lnTo>
                  <a:lnTo>
                    <a:pt x="39" y="31"/>
                  </a:lnTo>
                  <a:lnTo>
                    <a:pt x="37" y="32"/>
                  </a:lnTo>
                  <a:lnTo>
                    <a:pt x="37" y="35"/>
                  </a:lnTo>
                  <a:lnTo>
                    <a:pt x="37" y="38"/>
                  </a:lnTo>
                  <a:lnTo>
                    <a:pt x="36" y="41"/>
                  </a:lnTo>
                  <a:lnTo>
                    <a:pt x="36" y="45"/>
                  </a:lnTo>
                  <a:lnTo>
                    <a:pt x="35" y="48"/>
                  </a:lnTo>
                  <a:lnTo>
                    <a:pt x="35" y="50"/>
                  </a:lnTo>
                  <a:lnTo>
                    <a:pt x="34" y="53"/>
                  </a:lnTo>
                  <a:lnTo>
                    <a:pt x="33" y="56"/>
                  </a:lnTo>
                  <a:lnTo>
                    <a:pt x="32" y="59"/>
                  </a:lnTo>
                  <a:lnTo>
                    <a:pt x="31" y="62"/>
                  </a:lnTo>
                  <a:lnTo>
                    <a:pt x="30" y="65"/>
                  </a:lnTo>
                  <a:lnTo>
                    <a:pt x="28" y="67"/>
                  </a:lnTo>
                  <a:lnTo>
                    <a:pt x="27" y="70"/>
                  </a:lnTo>
                  <a:lnTo>
                    <a:pt x="26" y="71"/>
                  </a:lnTo>
                  <a:lnTo>
                    <a:pt x="25" y="72"/>
                  </a:lnTo>
                  <a:lnTo>
                    <a:pt x="24" y="73"/>
                  </a:lnTo>
                  <a:lnTo>
                    <a:pt x="22" y="74"/>
                  </a:lnTo>
                  <a:lnTo>
                    <a:pt x="21" y="76"/>
                  </a:lnTo>
                  <a:lnTo>
                    <a:pt x="20" y="77"/>
                  </a:lnTo>
                  <a:lnTo>
                    <a:pt x="20" y="76"/>
                  </a:lnTo>
                  <a:lnTo>
                    <a:pt x="19" y="77"/>
                  </a:lnTo>
                  <a:lnTo>
                    <a:pt x="19" y="78"/>
                  </a:lnTo>
                  <a:lnTo>
                    <a:pt x="18" y="78"/>
                  </a:lnTo>
                  <a:lnTo>
                    <a:pt x="17" y="78"/>
                  </a:lnTo>
                  <a:lnTo>
                    <a:pt x="16" y="78"/>
                  </a:lnTo>
                  <a:lnTo>
                    <a:pt x="15" y="78"/>
                  </a:lnTo>
                  <a:lnTo>
                    <a:pt x="14" y="78"/>
                  </a:lnTo>
                  <a:lnTo>
                    <a:pt x="13" y="79"/>
                  </a:lnTo>
                  <a:lnTo>
                    <a:pt x="12" y="80"/>
                  </a:lnTo>
                  <a:lnTo>
                    <a:pt x="11" y="80"/>
                  </a:lnTo>
                  <a:lnTo>
                    <a:pt x="10" y="82"/>
                  </a:lnTo>
                  <a:lnTo>
                    <a:pt x="9" y="83"/>
                  </a:lnTo>
                  <a:lnTo>
                    <a:pt x="9" y="84"/>
                  </a:lnTo>
                  <a:lnTo>
                    <a:pt x="8" y="85"/>
                  </a:lnTo>
                  <a:lnTo>
                    <a:pt x="7" y="86"/>
                  </a:lnTo>
                  <a:lnTo>
                    <a:pt x="7" y="87"/>
                  </a:lnTo>
                  <a:lnTo>
                    <a:pt x="6" y="89"/>
                  </a:lnTo>
                  <a:lnTo>
                    <a:pt x="5" y="90"/>
                  </a:lnTo>
                  <a:lnTo>
                    <a:pt x="4" y="90"/>
                  </a:lnTo>
                  <a:lnTo>
                    <a:pt x="4" y="91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E9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0" name="Freeform 282"/>
            <p:cNvSpPr>
              <a:spLocks/>
            </p:cNvSpPr>
            <p:nvPr/>
          </p:nvSpPr>
          <p:spPr bwMode="auto">
            <a:xfrm>
              <a:off x="4900" y="2161"/>
              <a:ext cx="129" cy="119"/>
            </a:xfrm>
            <a:custGeom>
              <a:avLst/>
              <a:gdLst>
                <a:gd name="T0" fmla="*/ 2147483647 w 27"/>
                <a:gd name="T1" fmla="*/ 2147483647 h 27"/>
                <a:gd name="T2" fmla="*/ 2147483647 w 27"/>
                <a:gd name="T3" fmla="*/ 2147483647 h 27"/>
                <a:gd name="T4" fmla="*/ 2147483647 w 27"/>
                <a:gd name="T5" fmla="*/ 2147483647 h 27"/>
                <a:gd name="T6" fmla="*/ 2147483647 w 27"/>
                <a:gd name="T7" fmla="*/ 2147483647 h 27"/>
                <a:gd name="T8" fmla="*/ 2147483647 w 27"/>
                <a:gd name="T9" fmla="*/ 2147483647 h 27"/>
                <a:gd name="T10" fmla="*/ 2147483647 w 27"/>
                <a:gd name="T11" fmla="*/ 2147483647 h 27"/>
                <a:gd name="T12" fmla="*/ 2147483647 w 27"/>
                <a:gd name="T13" fmla="*/ 2147483647 h 27"/>
                <a:gd name="T14" fmla="*/ 2147483647 w 27"/>
                <a:gd name="T15" fmla="*/ 2147483647 h 27"/>
                <a:gd name="T16" fmla="*/ 2147483647 w 27"/>
                <a:gd name="T17" fmla="*/ 2147483647 h 27"/>
                <a:gd name="T18" fmla="*/ 2147483647 w 27"/>
                <a:gd name="T19" fmla="*/ 2147483647 h 27"/>
                <a:gd name="T20" fmla="*/ 2147483647 w 27"/>
                <a:gd name="T21" fmla="*/ 2147483647 h 27"/>
                <a:gd name="T22" fmla="*/ 0 w 27"/>
                <a:gd name="T23" fmla="*/ 2147483647 h 27"/>
                <a:gd name="T24" fmla="*/ 0 w 27"/>
                <a:gd name="T25" fmla="*/ 2147483647 h 27"/>
                <a:gd name="T26" fmla="*/ 0 w 27"/>
                <a:gd name="T27" fmla="*/ 2147483647 h 27"/>
                <a:gd name="T28" fmla="*/ 0 w 27"/>
                <a:gd name="T29" fmla="*/ 2147483647 h 27"/>
                <a:gd name="T30" fmla="*/ 2147483647 w 27"/>
                <a:gd name="T31" fmla="*/ 2147483647 h 27"/>
                <a:gd name="T32" fmla="*/ 2147483647 w 27"/>
                <a:gd name="T33" fmla="*/ 2147483647 h 27"/>
                <a:gd name="T34" fmla="*/ 2147483647 w 27"/>
                <a:gd name="T35" fmla="*/ 2147483647 h 27"/>
                <a:gd name="T36" fmla="*/ 2147483647 w 27"/>
                <a:gd name="T37" fmla="*/ 2147483647 h 27"/>
                <a:gd name="T38" fmla="*/ 2147483647 w 27"/>
                <a:gd name="T39" fmla="*/ 0 h 27"/>
                <a:gd name="T40" fmla="*/ 2147483647 w 27"/>
                <a:gd name="T41" fmla="*/ 2147483647 h 27"/>
                <a:gd name="T42" fmla="*/ 2147483647 w 27"/>
                <a:gd name="T43" fmla="*/ 2147483647 h 27"/>
                <a:gd name="T44" fmla="*/ 2147483647 w 27"/>
                <a:gd name="T45" fmla="*/ 2147483647 h 27"/>
                <a:gd name="T46" fmla="*/ 2147483647 w 27"/>
                <a:gd name="T47" fmla="*/ 2147483647 h 27"/>
                <a:gd name="T48" fmla="*/ 2147483647 w 27"/>
                <a:gd name="T49" fmla="*/ 2147483647 h 27"/>
                <a:gd name="T50" fmla="*/ 2147483647 w 27"/>
                <a:gd name="T51" fmla="*/ 2147483647 h 27"/>
                <a:gd name="T52" fmla="*/ 2147483647 w 27"/>
                <a:gd name="T53" fmla="*/ 2147483647 h 27"/>
                <a:gd name="T54" fmla="*/ 2147483647 w 27"/>
                <a:gd name="T55" fmla="*/ 2147483647 h 27"/>
                <a:gd name="T56" fmla="*/ 2147483647 w 27"/>
                <a:gd name="T57" fmla="*/ 2147483647 h 27"/>
                <a:gd name="T58" fmla="*/ 2147483647 w 27"/>
                <a:gd name="T59" fmla="*/ 2147483647 h 27"/>
                <a:gd name="T60" fmla="*/ 2147483647 w 27"/>
                <a:gd name="T61" fmla="*/ 2147483647 h 27"/>
                <a:gd name="T62" fmla="*/ 2147483647 w 27"/>
                <a:gd name="T63" fmla="*/ 2147483647 h 27"/>
                <a:gd name="T64" fmla="*/ 2147483647 w 27"/>
                <a:gd name="T65" fmla="*/ 2147483647 h 27"/>
                <a:gd name="T66" fmla="*/ 2147483647 w 27"/>
                <a:gd name="T67" fmla="*/ 2147483647 h 27"/>
                <a:gd name="T68" fmla="*/ 2147483647 w 27"/>
                <a:gd name="T69" fmla="*/ 2147483647 h 27"/>
                <a:gd name="T70" fmla="*/ 2147483647 w 27"/>
                <a:gd name="T71" fmla="*/ 2147483647 h 27"/>
                <a:gd name="T72" fmla="*/ 2147483647 w 27"/>
                <a:gd name="T73" fmla="*/ 2147483647 h 27"/>
                <a:gd name="T74" fmla="*/ 2147483647 w 27"/>
                <a:gd name="T75" fmla="*/ 2147483647 h 27"/>
                <a:gd name="T76" fmla="*/ 2147483647 w 27"/>
                <a:gd name="T77" fmla="*/ 2147483647 h 27"/>
                <a:gd name="T78" fmla="*/ 2147483647 w 27"/>
                <a:gd name="T79" fmla="*/ 2147483647 h 27"/>
                <a:gd name="T80" fmla="*/ 2147483647 w 27"/>
                <a:gd name="T81" fmla="*/ 2147483647 h 27"/>
                <a:gd name="T82" fmla="*/ 2147483647 w 27"/>
                <a:gd name="T83" fmla="*/ 2147483647 h 27"/>
                <a:gd name="T84" fmla="*/ 2147483647 w 27"/>
                <a:gd name="T85" fmla="*/ 2147483647 h 27"/>
                <a:gd name="T86" fmla="*/ 2147483647 w 27"/>
                <a:gd name="T87" fmla="*/ 2147483647 h 27"/>
                <a:gd name="T88" fmla="*/ 2147483647 w 27"/>
                <a:gd name="T89" fmla="*/ 2147483647 h 27"/>
                <a:gd name="T90" fmla="*/ 2147483647 w 27"/>
                <a:gd name="T91" fmla="*/ 2147483647 h 27"/>
                <a:gd name="T92" fmla="*/ 2147483647 w 27"/>
                <a:gd name="T93" fmla="*/ 2147483647 h 27"/>
                <a:gd name="T94" fmla="*/ 2147483647 w 27"/>
                <a:gd name="T95" fmla="*/ 2147483647 h 27"/>
                <a:gd name="T96" fmla="*/ 2147483647 w 27"/>
                <a:gd name="T97" fmla="*/ 2147483647 h 27"/>
                <a:gd name="T98" fmla="*/ 2147483647 w 27"/>
                <a:gd name="T99" fmla="*/ 2147483647 h 27"/>
                <a:gd name="T100" fmla="*/ 2147483647 w 27"/>
                <a:gd name="T101" fmla="*/ 2147483647 h 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"/>
                <a:gd name="T154" fmla="*/ 0 h 27"/>
                <a:gd name="T155" fmla="*/ 27 w 27"/>
                <a:gd name="T156" fmla="*/ 27 h 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" h="27">
                  <a:moveTo>
                    <a:pt x="24" y="27"/>
                  </a:moveTo>
                  <a:lnTo>
                    <a:pt x="21" y="25"/>
                  </a:lnTo>
                  <a:lnTo>
                    <a:pt x="17" y="22"/>
                  </a:lnTo>
                  <a:lnTo>
                    <a:pt x="14" y="20"/>
                  </a:lnTo>
                  <a:lnTo>
                    <a:pt x="11" y="17"/>
                  </a:lnTo>
                  <a:lnTo>
                    <a:pt x="8" y="14"/>
                  </a:lnTo>
                  <a:lnTo>
                    <a:pt x="6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2" y="8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2"/>
                  </a:lnTo>
                  <a:lnTo>
                    <a:pt x="6" y="3"/>
                  </a:lnTo>
                  <a:lnTo>
                    <a:pt x="7" y="4"/>
                  </a:lnTo>
                  <a:lnTo>
                    <a:pt x="8" y="5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5" y="8"/>
                  </a:lnTo>
                  <a:lnTo>
                    <a:pt x="18" y="9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3" y="11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5" y="19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27"/>
                  </a:lnTo>
                  <a:lnTo>
                    <a:pt x="24" y="27"/>
                  </a:lnTo>
                  <a:close/>
                </a:path>
              </a:pathLst>
            </a:custGeom>
            <a:solidFill>
              <a:srgbClr val="7D2A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1" name="Freeform 283"/>
            <p:cNvSpPr>
              <a:spLocks/>
            </p:cNvSpPr>
            <p:nvPr/>
          </p:nvSpPr>
          <p:spPr bwMode="auto">
            <a:xfrm>
              <a:off x="5070" y="2215"/>
              <a:ext cx="49" cy="48"/>
            </a:xfrm>
            <a:custGeom>
              <a:avLst/>
              <a:gdLst>
                <a:gd name="T0" fmla="*/ 2147483647 w 10"/>
                <a:gd name="T1" fmla="*/ 2147483647 h 11"/>
                <a:gd name="T2" fmla="*/ 2147483647 w 10"/>
                <a:gd name="T3" fmla="*/ 2147483647 h 11"/>
                <a:gd name="T4" fmla="*/ 2147483647 w 10"/>
                <a:gd name="T5" fmla="*/ 2147483647 h 11"/>
                <a:gd name="T6" fmla="*/ 2147483647 w 10"/>
                <a:gd name="T7" fmla="*/ 2147483647 h 11"/>
                <a:gd name="T8" fmla="*/ 2147483647 w 10"/>
                <a:gd name="T9" fmla="*/ 2147483647 h 11"/>
                <a:gd name="T10" fmla="*/ 2147483647 w 10"/>
                <a:gd name="T11" fmla="*/ 2147483647 h 11"/>
                <a:gd name="T12" fmla="*/ 2147483647 w 10"/>
                <a:gd name="T13" fmla="*/ 2147483647 h 11"/>
                <a:gd name="T14" fmla="*/ 2147483647 w 10"/>
                <a:gd name="T15" fmla="*/ 2147483647 h 11"/>
                <a:gd name="T16" fmla="*/ 0 w 10"/>
                <a:gd name="T17" fmla="*/ 2147483647 h 11"/>
                <a:gd name="T18" fmla="*/ 0 w 10"/>
                <a:gd name="T19" fmla="*/ 2147483647 h 11"/>
                <a:gd name="T20" fmla="*/ 0 w 10"/>
                <a:gd name="T21" fmla="*/ 2147483647 h 11"/>
                <a:gd name="T22" fmla="*/ 0 w 10"/>
                <a:gd name="T23" fmla="*/ 2147483647 h 11"/>
                <a:gd name="T24" fmla="*/ 2147483647 w 10"/>
                <a:gd name="T25" fmla="*/ 2147483647 h 11"/>
                <a:gd name="T26" fmla="*/ 2147483647 w 10"/>
                <a:gd name="T27" fmla="*/ 2147483647 h 11"/>
                <a:gd name="T28" fmla="*/ 2147483647 w 10"/>
                <a:gd name="T29" fmla="*/ 2147483647 h 11"/>
                <a:gd name="T30" fmla="*/ 2147483647 w 10"/>
                <a:gd name="T31" fmla="*/ 0 h 11"/>
                <a:gd name="T32" fmla="*/ 2147483647 w 10"/>
                <a:gd name="T33" fmla="*/ 0 h 11"/>
                <a:gd name="T34" fmla="*/ 2147483647 w 10"/>
                <a:gd name="T35" fmla="*/ 2147483647 h 11"/>
                <a:gd name="T36" fmla="*/ 2147483647 w 10"/>
                <a:gd name="T37" fmla="*/ 2147483647 h 11"/>
                <a:gd name="T38" fmla="*/ 2147483647 w 10"/>
                <a:gd name="T39" fmla="*/ 2147483647 h 11"/>
                <a:gd name="T40" fmla="*/ 2147483647 w 10"/>
                <a:gd name="T41" fmla="*/ 2147483647 h 11"/>
                <a:gd name="T42" fmla="*/ 2147483647 w 10"/>
                <a:gd name="T43" fmla="*/ 2147483647 h 11"/>
                <a:gd name="T44" fmla="*/ 2147483647 w 10"/>
                <a:gd name="T45" fmla="*/ 2147483647 h 11"/>
                <a:gd name="T46" fmla="*/ 2147483647 w 10"/>
                <a:gd name="T47" fmla="*/ 2147483647 h 11"/>
                <a:gd name="T48" fmla="*/ 2147483647 w 10"/>
                <a:gd name="T49" fmla="*/ 2147483647 h 11"/>
                <a:gd name="T50" fmla="*/ 2147483647 w 10"/>
                <a:gd name="T51" fmla="*/ 2147483647 h 11"/>
                <a:gd name="T52" fmla="*/ 2147483647 w 10"/>
                <a:gd name="T53" fmla="*/ 2147483647 h 11"/>
                <a:gd name="T54" fmla="*/ 2147483647 w 10"/>
                <a:gd name="T55" fmla="*/ 2147483647 h 11"/>
                <a:gd name="T56" fmla="*/ 2147483647 w 10"/>
                <a:gd name="T57" fmla="*/ 2147483647 h 11"/>
                <a:gd name="T58" fmla="*/ 2147483647 w 10"/>
                <a:gd name="T59" fmla="*/ 2147483647 h 11"/>
                <a:gd name="T60" fmla="*/ 2147483647 w 10"/>
                <a:gd name="T61" fmla="*/ 2147483647 h 1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"/>
                <a:gd name="T94" fmla="*/ 0 h 11"/>
                <a:gd name="T95" fmla="*/ 10 w 10"/>
                <a:gd name="T96" fmla="*/ 11 h 1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" h="11">
                  <a:moveTo>
                    <a:pt x="10" y="11"/>
                  </a:moveTo>
                  <a:lnTo>
                    <a:pt x="8" y="10"/>
                  </a:lnTo>
                  <a:lnTo>
                    <a:pt x="7" y="9"/>
                  </a:lnTo>
                  <a:lnTo>
                    <a:pt x="5" y="8"/>
                  </a:lnTo>
                  <a:lnTo>
                    <a:pt x="4" y="7"/>
                  </a:lnTo>
                  <a:lnTo>
                    <a:pt x="3" y="6"/>
                  </a:lnTo>
                  <a:lnTo>
                    <a:pt x="2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5" y="2"/>
                  </a:lnTo>
                  <a:lnTo>
                    <a:pt x="6" y="4"/>
                  </a:lnTo>
                  <a:lnTo>
                    <a:pt x="7" y="5"/>
                  </a:lnTo>
                  <a:lnTo>
                    <a:pt x="8" y="6"/>
                  </a:lnTo>
                  <a:lnTo>
                    <a:pt x="9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E9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2" name="Freeform 284"/>
            <p:cNvSpPr>
              <a:spLocks/>
            </p:cNvSpPr>
            <p:nvPr/>
          </p:nvSpPr>
          <p:spPr bwMode="auto">
            <a:xfrm>
              <a:off x="5304" y="1822"/>
              <a:ext cx="222" cy="432"/>
            </a:xfrm>
            <a:custGeom>
              <a:avLst/>
              <a:gdLst>
                <a:gd name="T0" fmla="*/ 2147483647 w 47"/>
                <a:gd name="T1" fmla="*/ 2147483647 h 96"/>
                <a:gd name="T2" fmla="*/ 2147483647 w 47"/>
                <a:gd name="T3" fmla="*/ 2147483647 h 96"/>
                <a:gd name="T4" fmla="*/ 2147483647 w 47"/>
                <a:gd name="T5" fmla="*/ 2147483647 h 96"/>
                <a:gd name="T6" fmla="*/ 2147483647 w 47"/>
                <a:gd name="T7" fmla="*/ 2147483647 h 96"/>
                <a:gd name="T8" fmla="*/ 2147483647 w 47"/>
                <a:gd name="T9" fmla="*/ 2147483647 h 96"/>
                <a:gd name="T10" fmla="*/ 2147483647 w 47"/>
                <a:gd name="T11" fmla="*/ 2147483647 h 96"/>
                <a:gd name="T12" fmla="*/ 2147483647 w 47"/>
                <a:gd name="T13" fmla="*/ 2147483647 h 96"/>
                <a:gd name="T14" fmla="*/ 2147483647 w 47"/>
                <a:gd name="T15" fmla="*/ 2147483647 h 96"/>
                <a:gd name="T16" fmla="*/ 2147483647 w 47"/>
                <a:gd name="T17" fmla="*/ 2147483647 h 96"/>
                <a:gd name="T18" fmla="*/ 2147483647 w 47"/>
                <a:gd name="T19" fmla="*/ 2147483647 h 96"/>
                <a:gd name="T20" fmla="*/ 2147483647 w 47"/>
                <a:gd name="T21" fmla="*/ 2147483647 h 96"/>
                <a:gd name="T22" fmla="*/ 2147483647 w 47"/>
                <a:gd name="T23" fmla="*/ 2147483647 h 96"/>
                <a:gd name="T24" fmla="*/ 2147483647 w 47"/>
                <a:gd name="T25" fmla="*/ 2147483647 h 96"/>
                <a:gd name="T26" fmla="*/ 2147483647 w 47"/>
                <a:gd name="T27" fmla="*/ 2147483647 h 96"/>
                <a:gd name="T28" fmla="*/ 2147483647 w 47"/>
                <a:gd name="T29" fmla="*/ 2147483647 h 96"/>
                <a:gd name="T30" fmla="*/ 2147483647 w 47"/>
                <a:gd name="T31" fmla="*/ 2147483647 h 96"/>
                <a:gd name="T32" fmla="*/ 2147483647 w 47"/>
                <a:gd name="T33" fmla="*/ 2147483647 h 96"/>
                <a:gd name="T34" fmla="*/ 2147483647 w 47"/>
                <a:gd name="T35" fmla="*/ 2147483647 h 96"/>
                <a:gd name="T36" fmla="*/ 2147483647 w 47"/>
                <a:gd name="T37" fmla="*/ 2147483647 h 96"/>
                <a:gd name="T38" fmla="*/ 2147483647 w 47"/>
                <a:gd name="T39" fmla="*/ 2147483647 h 96"/>
                <a:gd name="T40" fmla="*/ 2147483647 w 47"/>
                <a:gd name="T41" fmla="*/ 2147483647 h 96"/>
                <a:gd name="T42" fmla="*/ 2147483647 w 47"/>
                <a:gd name="T43" fmla="*/ 2147483647 h 96"/>
                <a:gd name="T44" fmla="*/ 0 w 47"/>
                <a:gd name="T45" fmla="*/ 2147483647 h 96"/>
                <a:gd name="T46" fmla="*/ 2147483647 w 47"/>
                <a:gd name="T47" fmla="*/ 2147483647 h 96"/>
                <a:gd name="T48" fmla="*/ 2147483647 w 47"/>
                <a:gd name="T49" fmla="*/ 2147483647 h 96"/>
                <a:gd name="T50" fmla="*/ 2147483647 w 47"/>
                <a:gd name="T51" fmla="*/ 2147483647 h 96"/>
                <a:gd name="T52" fmla="*/ 2147483647 w 47"/>
                <a:gd name="T53" fmla="*/ 2147483647 h 96"/>
                <a:gd name="T54" fmla="*/ 2147483647 w 47"/>
                <a:gd name="T55" fmla="*/ 2147483647 h 96"/>
                <a:gd name="T56" fmla="*/ 2147483647 w 47"/>
                <a:gd name="T57" fmla="*/ 2147483647 h 96"/>
                <a:gd name="T58" fmla="*/ 2147483647 w 47"/>
                <a:gd name="T59" fmla="*/ 2147483647 h 96"/>
                <a:gd name="T60" fmla="*/ 2147483647 w 47"/>
                <a:gd name="T61" fmla="*/ 2147483647 h 96"/>
                <a:gd name="T62" fmla="*/ 0 w 47"/>
                <a:gd name="T63" fmla="*/ 0 h 96"/>
                <a:gd name="T64" fmla="*/ 2147483647 w 47"/>
                <a:gd name="T65" fmla="*/ 0 h 96"/>
                <a:gd name="T66" fmla="*/ 2147483647 w 47"/>
                <a:gd name="T67" fmla="*/ 0 h 96"/>
                <a:gd name="T68" fmla="*/ 2147483647 w 47"/>
                <a:gd name="T69" fmla="*/ 2147483647 h 96"/>
                <a:gd name="T70" fmla="*/ 2147483647 w 47"/>
                <a:gd name="T71" fmla="*/ 2147483647 h 96"/>
                <a:gd name="T72" fmla="*/ 2147483647 w 47"/>
                <a:gd name="T73" fmla="*/ 2147483647 h 96"/>
                <a:gd name="T74" fmla="*/ 2147483647 w 47"/>
                <a:gd name="T75" fmla="*/ 2147483647 h 96"/>
                <a:gd name="T76" fmla="*/ 2147483647 w 47"/>
                <a:gd name="T77" fmla="*/ 2147483647 h 96"/>
                <a:gd name="T78" fmla="*/ 2147483647 w 47"/>
                <a:gd name="T79" fmla="*/ 2147483647 h 96"/>
                <a:gd name="T80" fmla="*/ 2147483647 w 47"/>
                <a:gd name="T81" fmla="*/ 2147483647 h 96"/>
                <a:gd name="T82" fmla="*/ 2147483647 w 47"/>
                <a:gd name="T83" fmla="*/ 2147483647 h 96"/>
                <a:gd name="T84" fmla="*/ 2147483647 w 47"/>
                <a:gd name="T85" fmla="*/ 2147483647 h 96"/>
                <a:gd name="T86" fmla="*/ 2147483647 w 47"/>
                <a:gd name="T87" fmla="*/ 2147483647 h 96"/>
                <a:gd name="T88" fmla="*/ 2147483647 w 47"/>
                <a:gd name="T89" fmla="*/ 2147483647 h 96"/>
                <a:gd name="T90" fmla="*/ 2147483647 w 47"/>
                <a:gd name="T91" fmla="*/ 2147483647 h 96"/>
                <a:gd name="T92" fmla="*/ 2147483647 w 47"/>
                <a:gd name="T93" fmla="*/ 2147483647 h 96"/>
                <a:gd name="T94" fmla="*/ 2147483647 w 47"/>
                <a:gd name="T95" fmla="*/ 2147483647 h 96"/>
                <a:gd name="T96" fmla="*/ 2147483647 w 47"/>
                <a:gd name="T97" fmla="*/ 2147483647 h 96"/>
                <a:gd name="T98" fmla="*/ 2147483647 w 47"/>
                <a:gd name="T99" fmla="*/ 2147483647 h 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"/>
                <a:gd name="T151" fmla="*/ 0 h 96"/>
                <a:gd name="T152" fmla="*/ 47 w 47"/>
                <a:gd name="T153" fmla="*/ 96 h 9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" h="96">
                  <a:moveTo>
                    <a:pt x="24" y="96"/>
                  </a:moveTo>
                  <a:lnTo>
                    <a:pt x="23" y="93"/>
                  </a:lnTo>
                  <a:lnTo>
                    <a:pt x="22" y="89"/>
                  </a:lnTo>
                  <a:lnTo>
                    <a:pt x="21" y="85"/>
                  </a:lnTo>
                  <a:lnTo>
                    <a:pt x="21" y="82"/>
                  </a:lnTo>
                  <a:lnTo>
                    <a:pt x="22" y="82"/>
                  </a:lnTo>
                  <a:lnTo>
                    <a:pt x="23" y="82"/>
                  </a:lnTo>
                  <a:lnTo>
                    <a:pt x="24" y="83"/>
                  </a:lnTo>
                  <a:lnTo>
                    <a:pt x="26" y="83"/>
                  </a:lnTo>
                  <a:lnTo>
                    <a:pt x="27" y="83"/>
                  </a:lnTo>
                  <a:lnTo>
                    <a:pt x="28" y="83"/>
                  </a:lnTo>
                  <a:lnTo>
                    <a:pt x="29" y="82"/>
                  </a:lnTo>
                  <a:lnTo>
                    <a:pt x="30" y="82"/>
                  </a:lnTo>
                  <a:lnTo>
                    <a:pt x="30" y="81"/>
                  </a:lnTo>
                  <a:lnTo>
                    <a:pt x="28" y="81"/>
                  </a:lnTo>
                  <a:lnTo>
                    <a:pt x="27" y="81"/>
                  </a:lnTo>
                  <a:lnTo>
                    <a:pt x="26" y="81"/>
                  </a:lnTo>
                  <a:lnTo>
                    <a:pt x="25" y="81"/>
                  </a:lnTo>
                  <a:lnTo>
                    <a:pt x="24" y="81"/>
                  </a:lnTo>
                  <a:lnTo>
                    <a:pt x="23" y="81"/>
                  </a:lnTo>
                  <a:lnTo>
                    <a:pt x="22" y="81"/>
                  </a:lnTo>
                  <a:lnTo>
                    <a:pt x="22" y="80"/>
                  </a:lnTo>
                  <a:lnTo>
                    <a:pt x="21" y="80"/>
                  </a:lnTo>
                  <a:lnTo>
                    <a:pt x="21" y="79"/>
                  </a:lnTo>
                  <a:lnTo>
                    <a:pt x="20" y="78"/>
                  </a:lnTo>
                  <a:lnTo>
                    <a:pt x="20" y="77"/>
                  </a:lnTo>
                  <a:lnTo>
                    <a:pt x="20" y="76"/>
                  </a:lnTo>
                  <a:lnTo>
                    <a:pt x="20" y="75"/>
                  </a:lnTo>
                  <a:lnTo>
                    <a:pt x="19" y="74"/>
                  </a:lnTo>
                  <a:lnTo>
                    <a:pt x="20" y="74"/>
                  </a:lnTo>
                  <a:lnTo>
                    <a:pt x="21" y="74"/>
                  </a:lnTo>
                  <a:lnTo>
                    <a:pt x="22" y="74"/>
                  </a:lnTo>
                  <a:lnTo>
                    <a:pt x="23" y="74"/>
                  </a:lnTo>
                  <a:lnTo>
                    <a:pt x="25" y="73"/>
                  </a:lnTo>
                  <a:lnTo>
                    <a:pt x="26" y="72"/>
                  </a:lnTo>
                  <a:lnTo>
                    <a:pt x="27" y="71"/>
                  </a:lnTo>
                  <a:lnTo>
                    <a:pt x="25" y="71"/>
                  </a:lnTo>
                  <a:lnTo>
                    <a:pt x="22" y="72"/>
                  </a:lnTo>
                  <a:lnTo>
                    <a:pt x="21" y="72"/>
                  </a:lnTo>
                  <a:lnTo>
                    <a:pt x="20" y="72"/>
                  </a:lnTo>
                  <a:lnTo>
                    <a:pt x="18" y="72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6" y="69"/>
                  </a:lnTo>
                  <a:lnTo>
                    <a:pt x="16" y="68"/>
                  </a:lnTo>
                  <a:lnTo>
                    <a:pt x="14" y="69"/>
                  </a:lnTo>
                  <a:lnTo>
                    <a:pt x="12" y="71"/>
                  </a:lnTo>
                  <a:lnTo>
                    <a:pt x="11" y="72"/>
                  </a:lnTo>
                  <a:lnTo>
                    <a:pt x="10" y="73"/>
                  </a:lnTo>
                  <a:lnTo>
                    <a:pt x="9" y="74"/>
                  </a:lnTo>
                  <a:lnTo>
                    <a:pt x="8" y="75"/>
                  </a:lnTo>
                  <a:lnTo>
                    <a:pt x="7" y="75"/>
                  </a:lnTo>
                  <a:lnTo>
                    <a:pt x="6" y="75"/>
                  </a:lnTo>
                  <a:lnTo>
                    <a:pt x="5" y="76"/>
                  </a:lnTo>
                  <a:lnTo>
                    <a:pt x="4" y="76"/>
                  </a:lnTo>
                  <a:lnTo>
                    <a:pt x="2" y="76"/>
                  </a:lnTo>
                  <a:lnTo>
                    <a:pt x="1" y="76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1" y="70"/>
                  </a:lnTo>
                  <a:lnTo>
                    <a:pt x="3" y="65"/>
                  </a:lnTo>
                  <a:lnTo>
                    <a:pt x="4" y="61"/>
                  </a:lnTo>
                  <a:lnTo>
                    <a:pt x="5" y="56"/>
                  </a:lnTo>
                  <a:lnTo>
                    <a:pt x="6" y="52"/>
                  </a:lnTo>
                  <a:lnTo>
                    <a:pt x="6" y="47"/>
                  </a:lnTo>
                  <a:lnTo>
                    <a:pt x="7" y="43"/>
                  </a:lnTo>
                  <a:lnTo>
                    <a:pt x="7" y="38"/>
                  </a:lnTo>
                  <a:lnTo>
                    <a:pt x="7" y="33"/>
                  </a:lnTo>
                  <a:lnTo>
                    <a:pt x="7" y="29"/>
                  </a:lnTo>
                  <a:lnTo>
                    <a:pt x="7" y="24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4" y="11"/>
                  </a:lnTo>
                  <a:lnTo>
                    <a:pt x="4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39" y="9"/>
                  </a:lnTo>
                  <a:lnTo>
                    <a:pt x="38" y="9"/>
                  </a:lnTo>
                  <a:lnTo>
                    <a:pt x="40" y="11"/>
                  </a:lnTo>
                  <a:lnTo>
                    <a:pt x="41" y="14"/>
                  </a:lnTo>
                  <a:lnTo>
                    <a:pt x="42" y="16"/>
                  </a:lnTo>
                  <a:lnTo>
                    <a:pt x="43" y="19"/>
                  </a:lnTo>
                  <a:lnTo>
                    <a:pt x="44" y="21"/>
                  </a:lnTo>
                  <a:lnTo>
                    <a:pt x="45" y="24"/>
                  </a:lnTo>
                  <a:lnTo>
                    <a:pt x="46" y="27"/>
                  </a:lnTo>
                  <a:lnTo>
                    <a:pt x="46" y="30"/>
                  </a:lnTo>
                  <a:lnTo>
                    <a:pt x="46" y="33"/>
                  </a:lnTo>
                  <a:lnTo>
                    <a:pt x="47" y="36"/>
                  </a:lnTo>
                  <a:lnTo>
                    <a:pt x="47" y="39"/>
                  </a:lnTo>
                  <a:lnTo>
                    <a:pt x="47" y="42"/>
                  </a:lnTo>
                  <a:lnTo>
                    <a:pt x="46" y="45"/>
                  </a:lnTo>
                  <a:lnTo>
                    <a:pt x="46" y="48"/>
                  </a:lnTo>
                  <a:lnTo>
                    <a:pt x="46" y="51"/>
                  </a:lnTo>
                  <a:lnTo>
                    <a:pt x="45" y="54"/>
                  </a:lnTo>
                  <a:lnTo>
                    <a:pt x="45" y="58"/>
                  </a:lnTo>
                  <a:lnTo>
                    <a:pt x="44" y="61"/>
                  </a:lnTo>
                  <a:lnTo>
                    <a:pt x="43" y="64"/>
                  </a:lnTo>
                  <a:lnTo>
                    <a:pt x="42" y="67"/>
                  </a:lnTo>
                  <a:lnTo>
                    <a:pt x="41" y="70"/>
                  </a:lnTo>
                  <a:lnTo>
                    <a:pt x="40" y="72"/>
                  </a:lnTo>
                  <a:lnTo>
                    <a:pt x="39" y="75"/>
                  </a:lnTo>
                  <a:lnTo>
                    <a:pt x="38" y="78"/>
                  </a:lnTo>
                  <a:lnTo>
                    <a:pt x="36" y="81"/>
                  </a:lnTo>
                  <a:lnTo>
                    <a:pt x="35" y="83"/>
                  </a:lnTo>
                  <a:lnTo>
                    <a:pt x="33" y="86"/>
                  </a:lnTo>
                  <a:lnTo>
                    <a:pt x="31" y="88"/>
                  </a:lnTo>
                  <a:lnTo>
                    <a:pt x="30" y="90"/>
                  </a:lnTo>
                  <a:lnTo>
                    <a:pt x="28" y="93"/>
                  </a:lnTo>
                  <a:lnTo>
                    <a:pt x="26" y="95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3" name="Freeform 285"/>
            <p:cNvSpPr>
              <a:spLocks/>
            </p:cNvSpPr>
            <p:nvPr/>
          </p:nvSpPr>
          <p:spPr bwMode="auto">
            <a:xfrm>
              <a:off x="5029" y="1844"/>
              <a:ext cx="188" cy="405"/>
            </a:xfrm>
            <a:custGeom>
              <a:avLst/>
              <a:gdLst>
                <a:gd name="T0" fmla="*/ 2147483647 w 40"/>
                <a:gd name="T1" fmla="*/ 2147483647 h 90"/>
                <a:gd name="T2" fmla="*/ 2147483647 w 40"/>
                <a:gd name="T3" fmla="*/ 2147483647 h 90"/>
                <a:gd name="T4" fmla="*/ 2147483647 w 40"/>
                <a:gd name="T5" fmla="*/ 2147483647 h 90"/>
                <a:gd name="T6" fmla="*/ 2147483647 w 40"/>
                <a:gd name="T7" fmla="*/ 2147483647 h 90"/>
                <a:gd name="T8" fmla="*/ 2147483647 w 40"/>
                <a:gd name="T9" fmla="*/ 2147483647 h 90"/>
                <a:gd name="T10" fmla="*/ 0 w 40"/>
                <a:gd name="T11" fmla="*/ 2147483647 h 90"/>
                <a:gd name="T12" fmla="*/ 2147483647 w 40"/>
                <a:gd name="T13" fmla="*/ 2147483647 h 90"/>
                <a:gd name="T14" fmla="*/ 2147483647 w 40"/>
                <a:gd name="T15" fmla="*/ 2147483647 h 90"/>
                <a:gd name="T16" fmla="*/ 2147483647 w 40"/>
                <a:gd name="T17" fmla="*/ 2147483647 h 90"/>
                <a:gd name="T18" fmla="*/ 2147483647 w 40"/>
                <a:gd name="T19" fmla="*/ 2147483647 h 90"/>
                <a:gd name="T20" fmla="*/ 2147483647 w 40"/>
                <a:gd name="T21" fmla="*/ 2147483647 h 90"/>
                <a:gd name="T22" fmla="*/ 2147483647 w 40"/>
                <a:gd name="T23" fmla="*/ 2147483647 h 90"/>
                <a:gd name="T24" fmla="*/ 2147483647 w 40"/>
                <a:gd name="T25" fmla="*/ 2147483647 h 90"/>
                <a:gd name="T26" fmla="*/ 2147483647 w 40"/>
                <a:gd name="T27" fmla="*/ 2147483647 h 90"/>
                <a:gd name="T28" fmla="*/ 2147483647 w 40"/>
                <a:gd name="T29" fmla="*/ 2147483647 h 90"/>
                <a:gd name="T30" fmla="*/ 2147483647 w 40"/>
                <a:gd name="T31" fmla="*/ 2147483647 h 90"/>
                <a:gd name="T32" fmla="*/ 2147483647 w 40"/>
                <a:gd name="T33" fmla="*/ 2147483647 h 90"/>
                <a:gd name="T34" fmla="*/ 2147483647 w 40"/>
                <a:gd name="T35" fmla="*/ 2147483647 h 90"/>
                <a:gd name="T36" fmla="*/ 2147483647 w 40"/>
                <a:gd name="T37" fmla="*/ 2147483647 h 90"/>
                <a:gd name="T38" fmla="*/ 2147483647 w 40"/>
                <a:gd name="T39" fmla="*/ 2147483647 h 90"/>
                <a:gd name="T40" fmla="*/ 2147483647 w 40"/>
                <a:gd name="T41" fmla="*/ 2147483647 h 90"/>
                <a:gd name="T42" fmla="*/ 2147483647 w 40"/>
                <a:gd name="T43" fmla="*/ 2147483647 h 90"/>
                <a:gd name="T44" fmla="*/ 2147483647 w 40"/>
                <a:gd name="T45" fmla="*/ 2147483647 h 90"/>
                <a:gd name="T46" fmla="*/ 2147483647 w 40"/>
                <a:gd name="T47" fmla="*/ 2147483647 h 90"/>
                <a:gd name="T48" fmla="*/ 2147483647 w 40"/>
                <a:gd name="T49" fmla="*/ 2147483647 h 90"/>
                <a:gd name="T50" fmla="*/ 2147483647 w 40"/>
                <a:gd name="T51" fmla="*/ 2147483647 h 90"/>
                <a:gd name="T52" fmla="*/ 2147483647 w 40"/>
                <a:gd name="T53" fmla="*/ 2147483647 h 90"/>
                <a:gd name="T54" fmla="*/ 2147483647 w 40"/>
                <a:gd name="T55" fmla="*/ 2147483647 h 90"/>
                <a:gd name="T56" fmla="*/ 2147483647 w 40"/>
                <a:gd name="T57" fmla="*/ 2147483647 h 90"/>
                <a:gd name="T58" fmla="*/ 2147483647 w 40"/>
                <a:gd name="T59" fmla="*/ 2147483647 h 90"/>
                <a:gd name="T60" fmla="*/ 2147483647 w 40"/>
                <a:gd name="T61" fmla="*/ 2147483647 h 90"/>
                <a:gd name="T62" fmla="*/ 2147483647 w 40"/>
                <a:gd name="T63" fmla="*/ 2147483647 h 90"/>
                <a:gd name="T64" fmla="*/ 2147483647 w 40"/>
                <a:gd name="T65" fmla="*/ 2147483647 h 90"/>
                <a:gd name="T66" fmla="*/ 2147483647 w 40"/>
                <a:gd name="T67" fmla="*/ 2147483647 h 90"/>
                <a:gd name="T68" fmla="*/ 2147483647 w 40"/>
                <a:gd name="T69" fmla="*/ 2147483647 h 90"/>
                <a:gd name="T70" fmla="*/ 2147483647 w 40"/>
                <a:gd name="T71" fmla="*/ 2147483647 h 90"/>
                <a:gd name="T72" fmla="*/ 2147483647 w 40"/>
                <a:gd name="T73" fmla="*/ 2147483647 h 90"/>
                <a:gd name="T74" fmla="*/ 2147483647 w 40"/>
                <a:gd name="T75" fmla="*/ 2147483647 h 90"/>
                <a:gd name="T76" fmla="*/ 2147483647 w 40"/>
                <a:gd name="T77" fmla="*/ 2147483647 h 90"/>
                <a:gd name="T78" fmla="*/ 2147483647 w 40"/>
                <a:gd name="T79" fmla="*/ 2147483647 h 90"/>
                <a:gd name="T80" fmla="*/ 2147483647 w 40"/>
                <a:gd name="T81" fmla="*/ 2147483647 h 90"/>
                <a:gd name="T82" fmla="*/ 2147483647 w 40"/>
                <a:gd name="T83" fmla="*/ 2147483647 h 90"/>
                <a:gd name="T84" fmla="*/ 2147483647 w 40"/>
                <a:gd name="T85" fmla="*/ 2147483647 h 90"/>
                <a:gd name="T86" fmla="*/ 2147483647 w 40"/>
                <a:gd name="T87" fmla="*/ 2147483647 h 90"/>
                <a:gd name="T88" fmla="*/ 2147483647 w 40"/>
                <a:gd name="T89" fmla="*/ 2147483647 h 90"/>
                <a:gd name="T90" fmla="*/ 2147483647 w 40"/>
                <a:gd name="T91" fmla="*/ 2147483647 h 90"/>
                <a:gd name="T92" fmla="*/ 2147483647 w 40"/>
                <a:gd name="T93" fmla="*/ 2147483647 h 90"/>
                <a:gd name="T94" fmla="*/ 2147483647 w 40"/>
                <a:gd name="T95" fmla="*/ 2147483647 h 90"/>
                <a:gd name="T96" fmla="*/ 2147483647 w 40"/>
                <a:gd name="T97" fmla="*/ 0 h 90"/>
                <a:gd name="T98" fmla="*/ 2147483647 w 40"/>
                <a:gd name="T99" fmla="*/ 2147483647 h 90"/>
                <a:gd name="T100" fmla="*/ 2147483647 w 40"/>
                <a:gd name="T101" fmla="*/ 2147483647 h 90"/>
                <a:gd name="T102" fmla="*/ 2147483647 w 40"/>
                <a:gd name="T103" fmla="*/ 2147483647 h 90"/>
                <a:gd name="T104" fmla="*/ 2147483647 w 40"/>
                <a:gd name="T105" fmla="*/ 2147483647 h 90"/>
                <a:gd name="T106" fmla="*/ 2147483647 w 40"/>
                <a:gd name="T107" fmla="*/ 2147483647 h 90"/>
                <a:gd name="T108" fmla="*/ 2147483647 w 40"/>
                <a:gd name="T109" fmla="*/ 2147483647 h 90"/>
                <a:gd name="T110" fmla="*/ 2147483647 w 40"/>
                <a:gd name="T111" fmla="*/ 2147483647 h 90"/>
                <a:gd name="T112" fmla="*/ 2147483647 w 40"/>
                <a:gd name="T113" fmla="*/ 2147483647 h 90"/>
                <a:gd name="T114" fmla="*/ 2147483647 w 40"/>
                <a:gd name="T115" fmla="*/ 2147483647 h 90"/>
                <a:gd name="T116" fmla="*/ 2147483647 w 40"/>
                <a:gd name="T117" fmla="*/ 2147483647 h 90"/>
                <a:gd name="T118" fmla="*/ 2147483647 w 40"/>
                <a:gd name="T119" fmla="*/ 2147483647 h 90"/>
                <a:gd name="T120" fmla="*/ 2147483647 w 40"/>
                <a:gd name="T121" fmla="*/ 2147483647 h 90"/>
                <a:gd name="T122" fmla="*/ 2147483647 w 40"/>
                <a:gd name="T123" fmla="*/ 2147483647 h 9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0"/>
                <a:gd name="T187" fmla="*/ 0 h 90"/>
                <a:gd name="T188" fmla="*/ 40 w 40"/>
                <a:gd name="T189" fmla="*/ 90 h 9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0" h="90">
                  <a:moveTo>
                    <a:pt x="21" y="90"/>
                  </a:moveTo>
                  <a:lnTo>
                    <a:pt x="19" y="88"/>
                  </a:lnTo>
                  <a:lnTo>
                    <a:pt x="18" y="87"/>
                  </a:lnTo>
                  <a:lnTo>
                    <a:pt x="16" y="85"/>
                  </a:lnTo>
                  <a:lnTo>
                    <a:pt x="14" y="83"/>
                  </a:lnTo>
                  <a:lnTo>
                    <a:pt x="13" y="81"/>
                  </a:lnTo>
                  <a:lnTo>
                    <a:pt x="11" y="79"/>
                  </a:lnTo>
                  <a:lnTo>
                    <a:pt x="10" y="77"/>
                  </a:lnTo>
                  <a:lnTo>
                    <a:pt x="8" y="75"/>
                  </a:lnTo>
                  <a:lnTo>
                    <a:pt x="7" y="72"/>
                  </a:lnTo>
                  <a:lnTo>
                    <a:pt x="5" y="70"/>
                  </a:lnTo>
                  <a:lnTo>
                    <a:pt x="4" y="68"/>
                  </a:lnTo>
                  <a:lnTo>
                    <a:pt x="3" y="66"/>
                  </a:lnTo>
                  <a:lnTo>
                    <a:pt x="2" y="64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7"/>
                  </a:lnTo>
                  <a:lnTo>
                    <a:pt x="3" y="56"/>
                  </a:lnTo>
                  <a:lnTo>
                    <a:pt x="4" y="56"/>
                  </a:lnTo>
                  <a:lnTo>
                    <a:pt x="5" y="56"/>
                  </a:lnTo>
                  <a:lnTo>
                    <a:pt x="6" y="55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4" y="53"/>
                  </a:lnTo>
                  <a:lnTo>
                    <a:pt x="16" y="52"/>
                  </a:lnTo>
                  <a:lnTo>
                    <a:pt x="17" y="52"/>
                  </a:lnTo>
                  <a:lnTo>
                    <a:pt x="18" y="51"/>
                  </a:lnTo>
                  <a:lnTo>
                    <a:pt x="19" y="50"/>
                  </a:lnTo>
                  <a:lnTo>
                    <a:pt x="20" y="48"/>
                  </a:lnTo>
                  <a:lnTo>
                    <a:pt x="20" y="47"/>
                  </a:lnTo>
                  <a:lnTo>
                    <a:pt x="21" y="46"/>
                  </a:lnTo>
                  <a:lnTo>
                    <a:pt x="21" y="45"/>
                  </a:lnTo>
                  <a:lnTo>
                    <a:pt x="21" y="43"/>
                  </a:lnTo>
                  <a:lnTo>
                    <a:pt x="20" y="42"/>
                  </a:lnTo>
                  <a:lnTo>
                    <a:pt x="20" y="41"/>
                  </a:lnTo>
                  <a:lnTo>
                    <a:pt x="19" y="39"/>
                  </a:lnTo>
                  <a:lnTo>
                    <a:pt x="18" y="36"/>
                  </a:lnTo>
                  <a:lnTo>
                    <a:pt x="17" y="34"/>
                  </a:lnTo>
                  <a:lnTo>
                    <a:pt x="17" y="32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1" y="28"/>
                  </a:lnTo>
                  <a:lnTo>
                    <a:pt x="21" y="27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1" y="22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19" y="19"/>
                  </a:lnTo>
                  <a:lnTo>
                    <a:pt x="18" y="18"/>
                  </a:lnTo>
                  <a:lnTo>
                    <a:pt x="17" y="17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7" y="5"/>
                  </a:lnTo>
                  <a:lnTo>
                    <a:pt x="27" y="6"/>
                  </a:lnTo>
                  <a:lnTo>
                    <a:pt x="28" y="7"/>
                  </a:lnTo>
                  <a:lnTo>
                    <a:pt x="28" y="8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30" y="22"/>
                  </a:lnTo>
                  <a:lnTo>
                    <a:pt x="30" y="25"/>
                  </a:lnTo>
                  <a:lnTo>
                    <a:pt x="30" y="26"/>
                  </a:lnTo>
                  <a:lnTo>
                    <a:pt x="30" y="27"/>
                  </a:lnTo>
                  <a:lnTo>
                    <a:pt x="30" y="28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2" y="30"/>
                  </a:ln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2" y="24"/>
                  </a:lnTo>
                  <a:lnTo>
                    <a:pt x="32" y="22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29" y="5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2"/>
                  </a:lnTo>
                  <a:lnTo>
                    <a:pt x="32" y="3"/>
                  </a:lnTo>
                  <a:lnTo>
                    <a:pt x="33" y="6"/>
                  </a:lnTo>
                  <a:lnTo>
                    <a:pt x="35" y="8"/>
                  </a:lnTo>
                  <a:lnTo>
                    <a:pt x="36" y="11"/>
                  </a:lnTo>
                  <a:lnTo>
                    <a:pt x="37" y="14"/>
                  </a:lnTo>
                  <a:lnTo>
                    <a:pt x="38" y="16"/>
                  </a:lnTo>
                  <a:lnTo>
                    <a:pt x="38" y="19"/>
                  </a:lnTo>
                  <a:lnTo>
                    <a:pt x="39" y="22"/>
                  </a:lnTo>
                  <a:lnTo>
                    <a:pt x="39" y="25"/>
                  </a:lnTo>
                  <a:lnTo>
                    <a:pt x="40" y="28"/>
                  </a:lnTo>
                  <a:lnTo>
                    <a:pt x="40" y="30"/>
                  </a:lnTo>
                  <a:lnTo>
                    <a:pt x="40" y="33"/>
                  </a:lnTo>
                  <a:lnTo>
                    <a:pt x="40" y="36"/>
                  </a:lnTo>
                  <a:lnTo>
                    <a:pt x="40" y="39"/>
                  </a:lnTo>
                  <a:lnTo>
                    <a:pt x="40" y="42"/>
                  </a:lnTo>
                  <a:lnTo>
                    <a:pt x="39" y="45"/>
                  </a:lnTo>
                  <a:lnTo>
                    <a:pt x="39" y="47"/>
                  </a:lnTo>
                  <a:lnTo>
                    <a:pt x="38" y="50"/>
                  </a:lnTo>
                  <a:lnTo>
                    <a:pt x="38" y="53"/>
                  </a:lnTo>
                  <a:lnTo>
                    <a:pt x="37" y="56"/>
                  </a:lnTo>
                  <a:lnTo>
                    <a:pt x="36" y="59"/>
                  </a:lnTo>
                  <a:lnTo>
                    <a:pt x="35" y="61"/>
                  </a:lnTo>
                  <a:lnTo>
                    <a:pt x="34" y="64"/>
                  </a:lnTo>
                  <a:lnTo>
                    <a:pt x="33" y="67"/>
                  </a:lnTo>
                  <a:lnTo>
                    <a:pt x="32" y="70"/>
                  </a:lnTo>
                  <a:lnTo>
                    <a:pt x="31" y="72"/>
                  </a:lnTo>
                  <a:lnTo>
                    <a:pt x="30" y="75"/>
                  </a:lnTo>
                  <a:lnTo>
                    <a:pt x="29" y="77"/>
                  </a:lnTo>
                  <a:lnTo>
                    <a:pt x="27" y="80"/>
                  </a:lnTo>
                  <a:lnTo>
                    <a:pt x="26" y="82"/>
                  </a:lnTo>
                  <a:lnTo>
                    <a:pt x="24" y="85"/>
                  </a:lnTo>
                  <a:lnTo>
                    <a:pt x="23" y="87"/>
                  </a:lnTo>
                  <a:lnTo>
                    <a:pt x="21" y="90"/>
                  </a:lnTo>
                  <a:close/>
                </a:path>
              </a:pathLst>
            </a:custGeom>
            <a:solidFill>
              <a:srgbClr val="7D2A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4" name="Freeform 286"/>
            <p:cNvSpPr>
              <a:spLocks/>
            </p:cNvSpPr>
            <p:nvPr/>
          </p:nvSpPr>
          <p:spPr bwMode="auto">
            <a:xfrm>
              <a:off x="4970" y="2142"/>
              <a:ext cx="105" cy="78"/>
            </a:xfrm>
            <a:custGeom>
              <a:avLst/>
              <a:gdLst>
                <a:gd name="T0" fmla="*/ 2147483647 w 22"/>
                <a:gd name="T1" fmla="*/ 2147483647 h 17"/>
                <a:gd name="T2" fmla="*/ 2147483647 w 22"/>
                <a:gd name="T3" fmla="*/ 2147483647 h 17"/>
                <a:gd name="T4" fmla="*/ 2147483647 w 22"/>
                <a:gd name="T5" fmla="*/ 2147483647 h 17"/>
                <a:gd name="T6" fmla="*/ 2147483647 w 22"/>
                <a:gd name="T7" fmla="*/ 2147483647 h 17"/>
                <a:gd name="T8" fmla="*/ 2147483647 w 22"/>
                <a:gd name="T9" fmla="*/ 2147483647 h 17"/>
                <a:gd name="T10" fmla="*/ 2147483647 w 22"/>
                <a:gd name="T11" fmla="*/ 2147483647 h 17"/>
                <a:gd name="T12" fmla="*/ 2147483647 w 22"/>
                <a:gd name="T13" fmla="*/ 2147483647 h 17"/>
                <a:gd name="T14" fmla="*/ 2147483647 w 22"/>
                <a:gd name="T15" fmla="*/ 2147483647 h 17"/>
                <a:gd name="T16" fmla="*/ 2147483647 w 22"/>
                <a:gd name="T17" fmla="*/ 2147483647 h 17"/>
                <a:gd name="T18" fmla="*/ 2147483647 w 22"/>
                <a:gd name="T19" fmla="*/ 2147483647 h 17"/>
                <a:gd name="T20" fmla="*/ 2147483647 w 22"/>
                <a:gd name="T21" fmla="*/ 2147483647 h 17"/>
                <a:gd name="T22" fmla="*/ 2147483647 w 22"/>
                <a:gd name="T23" fmla="*/ 2147483647 h 17"/>
                <a:gd name="T24" fmla="*/ 2147483647 w 22"/>
                <a:gd name="T25" fmla="*/ 2147483647 h 17"/>
                <a:gd name="T26" fmla="*/ 0 w 22"/>
                <a:gd name="T27" fmla="*/ 2147483647 h 17"/>
                <a:gd name="T28" fmla="*/ 0 w 22"/>
                <a:gd name="T29" fmla="*/ 2147483647 h 17"/>
                <a:gd name="T30" fmla="*/ 2147483647 w 22"/>
                <a:gd name="T31" fmla="*/ 2147483647 h 17"/>
                <a:gd name="T32" fmla="*/ 2147483647 w 22"/>
                <a:gd name="T33" fmla="*/ 2147483647 h 17"/>
                <a:gd name="T34" fmla="*/ 2147483647 w 22"/>
                <a:gd name="T35" fmla="*/ 2147483647 h 17"/>
                <a:gd name="T36" fmla="*/ 2147483647 w 22"/>
                <a:gd name="T37" fmla="*/ 2147483647 h 17"/>
                <a:gd name="T38" fmla="*/ 2147483647 w 22"/>
                <a:gd name="T39" fmla="*/ 2147483647 h 17"/>
                <a:gd name="T40" fmla="*/ 2147483647 w 22"/>
                <a:gd name="T41" fmla="*/ 2147483647 h 17"/>
                <a:gd name="T42" fmla="*/ 2147483647 w 22"/>
                <a:gd name="T43" fmla="*/ 2147483647 h 17"/>
                <a:gd name="T44" fmla="*/ 2147483647 w 22"/>
                <a:gd name="T45" fmla="*/ 2147483647 h 17"/>
                <a:gd name="T46" fmla="*/ 2147483647 w 22"/>
                <a:gd name="T47" fmla="*/ 2147483647 h 17"/>
                <a:gd name="T48" fmla="*/ 2147483647 w 22"/>
                <a:gd name="T49" fmla="*/ 2147483647 h 17"/>
                <a:gd name="T50" fmla="*/ 2147483647 w 22"/>
                <a:gd name="T51" fmla="*/ 0 h 17"/>
                <a:gd name="T52" fmla="*/ 2147483647 w 22"/>
                <a:gd name="T53" fmla="*/ 0 h 17"/>
                <a:gd name="T54" fmla="*/ 2147483647 w 22"/>
                <a:gd name="T55" fmla="*/ 0 h 17"/>
                <a:gd name="T56" fmla="*/ 2147483647 w 22"/>
                <a:gd name="T57" fmla="*/ 2147483647 h 17"/>
                <a:gd name="T58" fmla="*/ 2147483647 w 22"/>
                <a:gd name="T59" fmla="*/ 2147483647 h 17"/>
                <a:gd name="T60" fmla="*/ 2147483647 w 22"/>
                <a:gd name="T61" fmla="*/ 2147483647 h 17"/>
                <a:gd name="T62" fmla="*/ 2147483647 w 22"/>
                <a:gd name="T63" fmla="*/ 2147483647 h 17"/>
                <a:gd name="T64" fmla="*/ 2147483647 w 22"/>
                <a:gd name="T65" fmla="*/ 2147483647 h 17"/>
                <a:gd name="T66" fmla="*/ 2147483647 w 22"/>
                <a:gd name="T67" fmla="*/ 2147483647 h 17"/>
                <a:gd name="T68" fmla="*/ 2147483647 w 22"/>
                <a:gd name="T69" fmla="*/ 2147483647 h 17"/>
                <a:gd name="T70" fmla="*/ 2147483647 w 22"/>
                <a:gd name="T71" fmla="*/ 2147483647 h 17"/>
                <a:gd name="T72" fmla="*/ 2147483647 w 22"/>
                <a:gd name="T73" fmla="*/ 2147483647 h 17"/>
                <a:gd name="T74" fmla="*/ 2147483647 w 22"/>
                <a:gd name="T75" fmla="*/ 2147483647 h 17"/>
                <a:gd name="T76" fmla="*/ 2147483647 w 22"/>
                <a:gd name="T77" fmla="*/ 2147483647 h 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"/>
                <a:gd name="T118" fmla="*/ 0 h 17"/>
                <a:gd name="T119" fmla="*/ 22 w 22"/>
                <a:gd name="T120" fmla="*/ 17 h 1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" h="17">
                  <a:moveTo>
                    <a:pt x="19" y="17"/>
                  </a:moveTo>
                  <a:lnTo>
                    <a:pt x="18" y="17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3" y="14"/>
                  </a:lnTo>
                  <a:lnTo>
                    <a:pt x="9" y="13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lnTo>
                    <a:pt x="2" y="8"/>
                  </a:lnTo>
                  <a:lnTo>
                    <a:pt x="3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3"/>
                  </a:lnTo>
                  <a:lnTo>
                    <a:pt x="17" y="7"/>
                  </a:lnTo>
                  <a:lnTo>
                    <a:pt x="20" y="10"/>
                  </a:lnTo>
                  <a:lnTo>
                    <a:pt x="22" y="14"/>
                  </a:lnTo>
                  <a:lnTo>
                    <a:pt x="22" y="15"/>
                  </a:lnTo>
                  <a:lnTo>
                    <a:pt x="21" y="16"/>
                  </a:lnTo>
                  <a:lnTo>
                    <a:pt x="20" y="17"/>
                  </a:lnTo>
                  <a:lnTo>
                    <a:pt x="19" y="17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5" name="Freeform 287"/>
            <p:cNvSpPr>
              <a:spLocks/>
            </p:cNvSpPr>
            <p:nvPr/>
          </p:nvSpPr>
          <p:spPr bwMode="auto">
            <a:xfrm>
              <a:off x="4928" y="2110"/>
              <a:ext cx="101" cy="73"/>
            </a:xfrm>
            <a:custGeom>
              <a:avLst/>
              <a:gdLst>
                <a:gd name="T0" fmla="*/ 2147483647 w 21"/>
                <a:gd name="T1" fmla="*/ 2147483647 h 16"/>
                <a:gd name="T2" fmla="*/ 2147483647 w 21"/>
                <a:gd name="T3" fmla="*/ 2147483647 h 16"/>
                <a:gd name="T4" fmla="*/ 2147483647 w 21"/>
                <a:gd name="T5" fmla="*/ 2147483647 h 16"/>
                <a:gd name="T6" fmla="*/ 2147483647 w 21"/>
                <a:gd name="T7" fmla="*/ 2147483647 h 16"/>
                <a:gd name="T8" fmla="*/ 2147483647 w 21"/>
                <a:gd name="T9" fmla="*/ 2147483647 h 16"/>
                <a:gd name="T10" fmla="*/ 2147483647 w 21"/>
                <a:gd name="T11" fmla="*/ 2147483647 h 16"/>
                <a:gd name="T12" fmla="*/ 2147483647 w 21"/>
                <a:gd name="T13" fmla="*/ 2147483647 h 16"/>
                <a:gd name="T14" fmla="*/ 0 w 21"/>
                <a:gd name="T15" fmla="*/ 2147483647 h 16"/>
                <a:gd name="T16" fmla="*/ 0 w 21"/>
                <a:gd name="T17" fmla="*/ 2147483647 h 16"/>
                <a:gd name="T18" fmla="*/ 0 w 21"/>
                <a:gd name="T19" fmla="*/ 2147483647 h 16"/>
                <a:gd name="T20" fmla="*/ 0 w 21"/>
                <a:gd name="T21" fmla="*/ 2147483647 h 16"/>
                <a:gd name="T22" fmla="*/ 0 w 21"/>
                <a:gd name="T23" fmla="*/ 2147483647 h 16"/>
                <a:gd name="T24" fmla="*/ 2147483647 w 21"/>
                <a:gd name="T25" fmla="*/ 2147483647 h 16"/>
                <a:gd name="T26" fmla="*/ 2147483647 w 21"/>
                <a:gd name="T27" fmla="*/ 2147483647 h 16"/>
                <a:gd name="T28" fmla="*/ 2147483647 w 21"/>
                <a:gd name="T29" fmla="*/ 2147483647 h 16"/>
                <a:gd name="T30" fmla="*/ 2147483647 w 21"/>
                <a:gd name="T31" fmla="*/ 2147483647 h 16"/>
                <a:gd name="T32" fmla="*/ 2147483647 w 21"/>
                <a:gd name="T33" fmla="*/ 2147483647 h 16"/>
                <a:gd name="T34" fmla="*/ 2147483647 w 21"/>
                <a:gd name="T35" fmla="*/ 2147483647 h 16"/>
                <a:gd name="T36" fmla="*/ 2147483647 w 21"/>
                <a:gd name="T37" fmla="*/ 0 h 16"/>
                <a:gd name="T38" fmla="*/ 2147483647 w 21"/>
                <a:gd name="T39" fmla="*/ 2147483647 h 16"/>
                <a:gd name="T40" fmla="*/ 2147483647 w 21"/>
                <a:gd name="T41" fmla="*/ 2147483647 h 16"/>
                <a:gd name="T42" fmla="*/ 2147483647 w 21"/>
                <a:gd name="T43" fmla="*/ 2147483647 h 16"/>
                <a:gd name="T44" fmla="*/ 2147483647 w 21"/>
                <a:gd name="T45" fmla="*/ 2147483647 h 16"/>
                <a:gd name="T46" fmla="*/ 2147483647 w 21"/>
                <a:gd name="T47" fmla="*/ 2147483647 h 16"/>
                <a:gd name="T48" fmla="*/ 2147483647 w 21"/>
                <a:gd name="T49" fmla="*/ 2147483647 h 16"/>
                <a:gd name="T50" fmla="*/ 2147483647 w 21"/>
                <a:gd name="T51" fmla="*/ 2147483647 h 16"/>
                <a:gd name="T52" fmla="*/ 2147483647 w 21"/>
                <a:gd name="T53" fmla="*/ 2147483647 h 16"/>
                <a:gd name="T54" fmla="*/ 2147483647 w 21"/>
                <a:gd name="T55" fmla="*/ 2147483647 h 16"/>
                <a:gd name="T56" fmla="*/ 2147483647 w 21"/>
                <a:gd name="T57" fmla="*/ 2147483647 h 16"/>
                <a:gd name="T58" fmla="*/ 2147483647 w 21"/>
                <a:gd name="T59" fmla="*/ 2147483647 h 16"/>
                <a:gd name="T60" fmla="*/ 2147483647 w 21"/>
                <a:gd name="T61" fmla="*/ 2147483647 h 16"/>
                <a:gd name="T62" fmla="*/ 2147483647 w 21"/>
                <a:gd name="T63" fmla="*/ 2147483647 h 16"/>
                <a:gd name="T64" fmla="*/ 2147483647 w 21"/>
                <a:gd name="T65" fmla="*/ 2147483647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"/>
                <a:gd name="T100" fmla="*/ 0 h 16"/>
                <a:gd name="T101" fmla="*/ 21 w 21"/>
                <a:gd name="T102" fmla="*/ 16 h 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" h="16">
                  <a:moveTo>
                    <a:pt x="6" y="16"/>
                  </a:moveTo>
                  <a:lnTo>
                    <a:pt x="5" y="15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8"/>
                  </a:lnTo>
                  <a:lnTo>
                    <a:pt x="5" y="7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4"/>
                  </a:lnTo>
                  <a:lnTo>
                    <a:pt x="20" y="5"/>
                  </a:lnTo>
                  <a:lnTo>
                    <a:pt x="19" y="6"/>
                  </a:lnTo>
                  <a:lnTo>
                    <a:pt x="17" y="7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E9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6" name="Freeform 288"/>
            <p:cNvSpPr>
              <a:spLocks/>
            </p:cNvSpPr>
            <p:nvPr/>
          </p:nvSpPr>
          <p:spPr bwMode="auto">
            <a:xfrm>
              <a:off x="4815" y="2120"/>
              <a:ext cx="31" cy="22"/>
            </a:xfrm>
            <a:custGeom>
              <a:avLst/>
              <a:gdLst>
                <a:gd name="T0" fmla="*/ 2147483647 w 7"/>
                <a:gd name="T1" fmla="*/ 2147483647 h 5"/>
                <a:gd name="T2" fmla="*/ 2147483647 w 7"/>
                <a:gd name="T3" fmla="*/ 2147483647 h 5"/>
                <a:gd name="T4" fmla="*/ 2147483647 w 7"/>
                <a:gd name="T5" fmla="*/ 2147483647 h 5"/>
                <a:gd name="T6" fmla="*/ 2147483647 w 7"/>
                <a:gd name="T7" fmla="*/ 2147483647 h 5"/>
                <a:gd name="T8" fmla="*/ 0 w 7"/>
                <a:gd name="T9" fmla="*/ 2147483647 h 5"/>
                <a:gd name="T10" fmla="*/ 0 w 7"/>
                <a:gd name="T11" fmla="*/ 2147483647 h 5"/>
                <a:gd name="T12" fmla="*/ 0 w 7"/>
                <a:gd name="T13" fmla="*/ 2147483647 h 5"/>
                <a:gd name="T14" fmla="*/ 0 w 7"/>
                <a:gd name="T15" fmla="*/ 2147483647 h 5"/>
                <a:gd name="T16" fmla="*/ 2147483647 w 7"/>
                <a:gd name="T17" fmla="*/ 2147483647 h 5"/>
                <a:gd name="T18" fmla="*/ 2147483647 w 7"/>
                <a:gd name="T19" fmla="*/ 2147483647 h 5"/>
                <a:gd name="T20" fmla="*/ 2147483647 w 7"/>
                <a:gd name="T21" fmla="*/ 2147483647 h 5"/>
                <a:gd name="T22" fmla="*/ 2147483647 w 7"/>
                <a:gd name="T23" fmla="*/ 0 h 5"/>
                <a:gd name="T24" fmla="*/ 2147483647 w 7"/>
                <a:gd name="T25" fmla="*/ 0 h 5"/>
                <a:gd name="T26" fmla="*/ 2147483647 w 7"/>
                <a:gd name="T27" fmla="*/ 0 h 5"/>
                <a:gd name="T28" fmla="*/ 2147483647 w 7"/>
                <a:gd name="T29" fmla="*/ 0 h 5"/>
                <a:gd name="T30" fmla="*/ 2147483647 w 7"/>
                <a:gd name="T31" fmla="*/ 2147483647 h 5"/>
                <a:gd name="T32" fmla="*/ 2147483647 w 7"/>
                <a:gd name="T33" fmla="*/ 2147483647 h 5"/>
                <a:gd name="T34" fmla="*/ 2147483647 w 7"/>
                <a:gd name="T35" fmla="*/ 2147483647 h 5"/>
                <a:gd name="T36" fmla="*/ 2147483647 w 7"/>
                <a:gd name="T37" fmla="*/ 2147483647 h 5"/>
                <a:gd name="T38" fmla="*/ 2147483647 w 7"/>
                <a:gd name="T39" fmla="*/ 2147483647 h 5"/>
                <a:gd name="T40" fmla="*/ 2147483647 w 7"/>
                <a:gd name="T41" fmla="*/ 2147483647 h 5"/>
                <a:gd name="T42" fmla="*/ 2147483647 w 7"/>
                <a:gd name="T43" fmla="*/ 2147483647 h 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"/>
                <a:gd name="T67" fmla="*/ 0 h 5"/>
                <a:gd name="T68" fmla="*/ 7 w 7"/>
                <a:gd name="T69" fmla="*/ 5 h 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" h="5">
                  <a:moveTo>
                    <a:pt x="2" y="5"/>
                  </a:moveTo>
                  <a:lnTo>
                    <a:pt x="2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7" name="Freeform 289"/>
            <p:cNvSpPr>
              <a:spLocks/>
            </p:cNvSpPr>
            <p:nvPr/>
          </p:nvSpPr>
          <p:spPr bwMode="auto">
            <a:xfrm>
              <a:off x="4843" y="2098"/>
              <a:ext cx="13" cy="12"/>
            </a:xfrm>
            <a:custGeom>
              <a:avLst/>
              <a:gdLst>
                <a:gd name="T0" fmla="*/ 2147483647 w 3"/>
                <a:gd name="T1" fmla="*/ 2147483647 h 3"/>
                <a:gd name="T2" fmla="*/ 2147483647 w 3"/>
                <a:gd name="T3" fmla="*/ 2147483647 h 3"/>
                <a:gd name="T4" fmla="*/ 2147483647 w 3"/>
                <a:gd name="T5" fmla="*/ 2147483647 h 3"/>
                <a:gd name="T6" fmla="*/ 0 w 3"/>
                <a:gd name="T7" fmla="*/ 2147483647 h 3"/>
                <a:gd name="T8" fmla="*/ 0 w 3"/>
                <a:gd name="T9" fmla="*/ 2147483647 h 3"/>
                <a:gd name="T10" fmla="*/ 0 w 3"/>
                <a:gd name="T11" fmla="*/ 2147483647 h 3"/>
                <a:gd name="T12" fmla="*/ 0 w 3"/>
                <a:gd name="T13" fmla="*/ 2147483647 h 3"/>
                <a:gd name="T14" fmla="*/ 0 w 3"/>
                <a:gd name="T15" fmla="*/ 2147483647 h 3"/>
                <a:gd name="T16" fmla="*/ 0 w 3"/>
                <a:gd name="T17" fmla="*/ 2147483647 h 3"/>
                <a:gd name="T18" fmla="*/ 2147483647 w 3"/>
                <a:gd name="T19" fmla="*/ 2147483647 h 3"/>
                <a:gd name="T20" fmla="*/ 2147483647 w 3"/>
                <a:gd name="T21" fmla="*/ 0 h 3"/>
                <a:gd name="T22" fmla="*/ 2147483647 w 3"/>
                <a:gd name="T23" fmla="*/ 0 h 3"/>
                <a:gd name="T24" fmla="*/ 2147483647 w 3"/>
                <a:gd name="T25" fmla="*/ 0 h 3"/>
                <a:gd name="T26" fmla="*/ 2147483647 w 3"/>
                <a:gd name="T27" fmla="*/ 0 h 3"/>
                <a:gd name="T28" fmla="*/ 2147483647 w 3"/>
                <a:gd name="T29" fmla="*/ 2147483647 h 3"/>
                <a:gd name="T30" fmla="*/ 2147483647 w 3"/>
                <a:gd name="T31" fmla="*/ 2147483647 h 3"/>
                <a:gd name="T32" fmla="*/ 2147483647 w 3"/>
                <a:gd name="T33" fmla="*/ 2147483647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3"/>
                <a:gd name="T53" fmla="*/ 3 w 3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3">
                  <a:moveTo>
                    <a:pt x="1" y="3"/>
                  </a:move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8" name="Freeform 290"/>
            <p:cNvSpPr>
              <a:spLocks/>
            </p:cNvSpPr>
            <p:nvPr/>
          </p:nvSpPr>
          <p:spPr bwMode="auto">
            <a:xfrm>
              <a:off x="4856" y="2066"/>
              <a:ext cx="5" cy="7"/>
            </a:xfrm>
            <a:custGeom>
              <a:avLst/>
              <a:gdLst>
                <a:gd name="T0" fmla="*/ 2147483647 w 1"/>
                <a:gd name="T1" fmla="*/ 2147483647 h 2"/>
                <a:gd name="T2" fmla="*/ 2147483647 w 1"/>
                <a:gd name="T3" fmla="*/ 2147483647 h 2"/>
                <a:gd name="T4" fmla="*/ 0 w 1"/>
                <a:gd name="T5" fmla="*/ 0 h 2"/>
                <a:gd name="T6" fmla="*/ 2147483647 w 1"/>
                <a:gd name="T7" fmla="*/ 0 h 2"/>
                <a:gd name="T8" fmla="*/ 2147483647 w 1"/>
                <a:gd name="T9" fmla="*/ 2147483647 h 2"/>
                <a:gd name="T10" fmla="*/ 2147483647 w 1"/>
                <a:gd name="T11" fmla="*/ 2147483647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2"/>
                <a:gd name="T20" fmla="*/ 1 w 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2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7D2A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9" name="Freeform 291"/>
            <p:cNvSpPr>
              <a:spLocks/>
            </p:cNvSpPr>
            <p:nvPr/>
          </p:nvSpPr>
          <p:spPr bwMode="auto">
            <a:xfrm>
              <a:off x="4367" y="1822"/>
              <a:ext cx="471" cy="276"/>
            </a:xfrm>
            <a:custGeom>
              <a:avLst/>
              <a:gdLst>
                <a:gd name="T0" fmla="*/ 2147483647 w 99"/>
                <a:gd name="T1" fmla="*/ 2147483647 h 61"/>
                <a:gd name="T2" fmla="*/ 2147483647 w 99"/>
                <a:gd name="T3" fmla="*/ 2147483647 h 61"/>
                <a:gd name="T4" fmla="*/ 2147483647 w 99"/>
                <a:gd name="T5" fmla="*/ 2147483647 h 61"/>
                <a:gd name="T6" fmla="*/ 2147483647 w 99"/>
                <a:gd name="T7" fmla="*/ 2147483647 h 61"/>
                <a:gd name="T8" fmla="*/ 2147483647 w 99"/>
                <a:gd name="T9" fmla="*/ 2147483647 h 61"/>
                <a:gd name="T10" fmla="*/ 2147483647 w 99"/>
                <a:gd name="T11" fmla="*/ 2147483647 h 61"/>
                <a:gd name="T12" fmla="*/ 2147483647 w 99"/>
                <a:gd name="T13" fmla="*/ 2147483647 h 61"/>
                <a:gd name="T14" fmla="*/ 2147483647 w 99"/>
                <a:gd name="T15" fmla="*/ 2147483647 h 61"/>
                <a:gd name="T16" fmla="*/ 2147483647 w 99"/>
                <a:gd name="T17" fmla="*/ 2147483647 h 61"/>
                <a:gd name="T18" fmla="*/ 0 w 99"/>
                <a:gd name="T19" fmla="*/ 2147483647 h 61"/>
                <a:gd name="T20" fmla="*/ 2147483647 w 99"/>
                <a:gd name="T21" fmla="*/ 2147483647 h 61"/>
                <a:gd name="T22" fmla="*/ 2147483647 w 99"/>
                <a:gd name="T23" fmla="*/ 2147483647 h 61"/>
                <a:gd name="T24" fmla="*/ 2147483647 w 99"/>
                <a:gd name="T25" fmla="*/ 2147483647 h 61"/>
                <a:gd name="T26" fmla="*/ 2147483647 w 99"/>
                <a:gd name="T27" fmla="*/ 2147483647 h 61"/>
                <a:gd name="T28" fmla="*/ 2147483647 w 99"/>
                <a:gd name="T29" fmla="*/ 2147483647 h 61"/>
                <a:gd name="T30" fmla="*/ 2147483647 w 99"/>
                <a:gd name="T31" fmla="*/ 2147483647 h 61"/>
                <a:gd name="T32" fmla="*/ 2147483647 w 99"/>
                <a:gd name="T33" fmla="*/ 2147483647 h 61"/>
                <a:gd name="T34" fmla="*/ 2147483647 w 99"/>
                <a:gd name="T35" fmla="*/ 2147483647 h 61"/>
                <a:gd name="T36" fmla="*/ 2147483647 w 99"/>
                <a:gd name="T37" fmla="*/ 2147483647 h 61"/>
                <a:gd name="T38" fmla="*/ 2147483647 w 99"/>
                <a:gd name="T39" fmla="*/ 2147483647 h 61"/>
                <a:gd name="T40" fmla="*/ 2147483647 w 99"/>
                <a:gd name="T41" fmla="*/ 2147483647 h 61"/>
                <a:gd name="T42" fmla="*/ 2147483647 w 99"/>
                <a:gd name="T43" fmla="*/ 2147483647 h 61"/>
                <a:gd name="T44" fmla="*/ 2147483647 w 99"/>
                <a:gd name="T45" fmla="*/ 2147483647 h 61"/>
                <a:gd name="T46" fmla="*/ 2147483647 w 99"/>
                <a:gd name="T47" fmla="*/ 2147483647 h 61"/>
                <a:gd name="T48" fmla="*/ 2147483647 w 99"/>
                <a:gd name="T49" fmla="*/ 2147483647 h 61"/>
                <a:gd name="T50" fmla="*/ 2147483647 w 99"/>
                <a:gd name="T51" fmla="*/ 2147483647 h 61"/>
                <a:gd name="T52" fmla="*/ 2147483647 w 99"/>
                <a:gd name="T53" fmla="*/ 2147483647 h 61"/>
                <a:gd name="T54" fmla="*/ 2147483647 w 99"/>
                <a:gd name="T55" fmla="*/ 2147483647 h 61"/>
                <a:gd name="T56" fmla="*/ 2147483647 w 99"/>
                <a:gd name="T57" fmla="*/ 2147483647 h 61"/>
                <a:gd name="T58" fmla="*/ 2147483647 w 99"/>
                <a:gd name="T59" fmla="*/ 2147483647 h 61"/>
                <a:gd name="T60" fmla="*/ 2147483647 w 99"/>
                <a:gd name="T61" fmla="*/ 2147483647 h 61"/>
                <a:gd name="T62" fmla="*/ 2147483647 w 99"/>
                <a:gd name="T63" fmla="*/ 2147483647 h 61"/>
                <a:gd name="T64" fmla="*/ 2147483647 w 99"/>
                <a:gd name="T65" fmla="*/ 2147483647 h 61"/>
                <a:gd name="T66" fmla="*/ 2147483647 w 99"/>
                <a:gd name="T67" fmla="*/ 2147483647 h 61"/>
                <a:gd name="T68" fmla="*/ 2147483647 w 99"/>
                <a:gd name="T69" fmla="*/ 2147483647 h 61"/>
                <a:gd name="T70" fmla="*/ 2147483647 w 99"/>
                <a:gd name="T71" fmla="*/ 2147483647 h 61"/>
                <a:gd name="T72" fmla="*/ 2147483647 w 99"/>
                <a:gd name="T73" fmla="*/ 2147483647 h 61"/>
                <a:gd name="T74" fmla="*/ 2147483647 w 99"/>
                <a:gd name="T75" fmla="*/ 2147483647 h 61"/>
                <a:gd name="T76" fmla="*/ 2147483647 w 99"/>
                <a:gd name="T77" fmla="*/ 2147483647 h 61"/>
                <a:gd name="T78" fmla="*/ 2147483647 w 99"/>
                <a:gd name="T79" fmla="*/ 2147483647 h 61"/>
                <a:gd name="T80" fmla="*/ 2147483647 w 99"/>
                <a:gd name="T81" fmla="*/ 2147483647 h 61"/>
                <a:gd name="T82" fmla="*/ 2147483647 w 99"/>
                <a:gd name="T83" fmla="*/ 2147483647 h 61"/>
                <a:gd name="T84" fmla="*/ 2147483647 w 99"/>
                <a:gd name="T85" fmla="*/ 2147483647 h 61"/>
                <a:gd name="T86" fmla="*/ 2147483647 w 99"/>
                <a:gd name="T87" fmla="*/ 2147483647 h 61"/>
                <a:gd name="T88" fmla="*/ 2147483647 w 99"/>
                <a:gd name="T89" fmla="*/ 2147483647 h 61"/>
                <a:gd name="T90" fmla="*/ 2147483647 w 99"/>
                <a:gd name="T91" fmla="*/ 2147483647 h 61"/>
                <a:gd name="T92" fmla="*/ 2147483647 w 99"/>
                <a:gd name="T93" fmla="*/ 2147483647 h 61"/>
                <a:gd name="T94" fmla="*/ 2147483647 w 99"/>
                <a:gd name="T95" fmla="*/ 2147483647 h 61"/>
                <a:gd name="T96" fmla="*/ 2147483647 w 99"/>
                <a:gd name="T97" fmla="*/ 2147483647 h 61"/>
                <a:gd name="T98" fmla="*/ 2147483647 w 99"/>
                <a:gd name="T99" fmla="*/ 2147483647 h 61"/>
                <a:gd name="T100" fmla="*/ 2147483647 w 99"/>
                <a:gd name="T101" fmla="*/ 2147483647 h 61"/>
                <a:gd name="T102" fmla="*/ 2147483647 w 99"/>
                <a:gd name="T103" fmla="*/ 2147483647 h 61"/>
                <a:gd name="T104" fmla="*/ 2147483647 w 99"/>
                <a:gd name="T105" fmla="*/ 2147483647 h 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9"/>
                <a:gd name="T160" fmla="*/ 0 h 61"/>
                <a:gd name="T161" fmla="*/ 99 w 99"/>
                <a:gd name="T162" fmla="*/ 61 h 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9" h="61">
                  <a:moveTo>
                    <a:pt x="69" y="61"/>
                  </a:moveTo>
                  <a:lnTo>
                    <a:pt x="68" y="61"/>
                  </a:lnTo>
                  <a:lnTo>
                    <a:pt x="67" y="61"/>
                  </a:lnTo>
                  <a:lnTo>
                    <a:pt x="65" y="60"/>
                  </a:lnTo>
                  <a:lnTo>
                    <a:pt x="64" y="60"/>
                  </a:lnTo>
                  <a:lnTo>
                    <a:pt x="63" y="59"/>
                  </a:lnTo>
                  <a:lnTo>
                    <a:pt x="62" y="58"/>
                  </a:lnTo>
                  <a:lnTo>
                    <a:pt x="61" y="57"/>
                  </a:lnTo>
                  <a:lnTo>
                    <a:pt x="60" y="57"/>
                  </a:lnTo>
                  <a:lnTo>
                    <a:pt x="59" y="55"/>
                  </a:lnTo>
                  <a:lnTo>
                    <a:pt x="57" y="53"/>
                  </a:lnTo>
                  <a:lnTo>
                    <a:pt x="54" y="48"/>
                  </a:lnTo>
                  <a:lnTo>
                    <a:pt x="52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7" y="41"/>
                  </a:lnTo>
                  <a:lnTo>
                    <a:pt x="46" y="41"/>
                  </a:lnTo>
                  <a:lnTo>
                    <a:pt x="45" y="40"/>
                  </a:lnTo>
                  <a:lnTo>
                    <a:pt x="44" y="39"/>
                  </a:lnTo>
                  <a:lnTo>
                    <a:pt x="43" y="38"/>
                  </a:lnTo>
                  <a:lnTo>
                    <a:pt x="42" y="38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38" y="36"/>
                  </a:lnTo>
                  <a:lnTo>
                    <a:pt x="36" y="36"/>
                  </a:lnTo>
                  <a:lnTo>
                    <a:pt x="35" y="35"/>
                  </a:lnTo>
                  <a:lnTo>
                    <a:pt x="34" y="35"/>
                  </a:lnTo>
                  <a:lnTo>
                    <a:pt x="34" y="34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3"/>
                  </a:lnTo>
                  <a:lnTo>
                    <a:pt x="28" y="33"/>
                  </a:lnTo>
                  <a:lnTo>
                    <a:pt x="27" y="32"/>
                  </a:lnTo>
                  <a:lnTo>
                    <a:pt x="26" y="32"/>
                  </a:lnTo>
                  <a:lnTo>
                    <a:pt x="23" y="33"/>
                  </a:lnTo>
                  <a:lnTo>
                    <a:pt x="21" y="33"/>
                  </a:lnTo>
                  <a:lnTo>
                    <a:pt x="18" y="33"/>
                  </a:lnTo>
                  <a:lnTo>
                    <a:pt x="13" y="34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3" y="35"/>
                  </a:lnTo>
                  <a:lnTo>
                    <a:pt x="2" y="35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1" y="31"/>
                  </a:lnTo>
                  <a:lnTo>
                    <a:pt x="2" y="30"/>
                  </a:lnTo>
                  <a:lnTo>
                    <a:pt x="4" y="29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8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3" y="29"/>
                  </a:lnTo>
                  <a:lnTo>
                    <a:pt x="14" y="29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8" y="27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7" y="22"/>
                  </a:lnTo>
                  <a:lnTo>
                    <a:pt x="29" y="21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3" y="19"/>
                  </a:lnTo>
                  <a:lnTo>
                    <a:pt x="34" y="19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37" y="21"/>
                  </a:lnTo>
                  <a:lnTo>
                    <a:pt x="37" y="22"/>
                  </a:lnTo>
                  <a:lnTo>
                    <a:pt x="38" y="23"/>
                  </a:lnTo>
                  <a:lnTo>
                    <a:pt x="39" y="23"/>
                  </a:lnTo>
                  <a:lnTo>
                    <a:pt x="40" y="23"/>
                  </a:lnTo>
                  <a:lnTo>
                    <a:pt x="40" y="22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8" y="20"/>
                  </a:lnTo>
                  <a:lnTo>
                    <a:pt x="37" y="19"/>
                  </a:lnTo>
                  <a:lnTo>
                    <a:pt x="36" y="18"/>
                  </a:lnTo>
                  <a:lnTo>
                    <a:pt x="35" y="18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7" y="14"/>
                  </a:lnTo>
                  <a:lnTo>
                    <a:pt x="37" y="13"/>
                  </a:lnTo>
                  <a:lnTo>
                    <a:pt x="38" y="13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5" y="10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5" y="0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4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4" y="8"/>
                  </a:lnTo>
                  <a:lnTo>
                    <a:pt x="44" y="9"/>
                  </a:lnTo>
                  <a:lnTo>
                    <a:pt x="43" y="10"/>
                  </a:lnTo>
                  <a:lnTo>
                    <a:pt x="43" y="11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3" y="15"/>
                  </a:lnTo>
                  <a:lnTo>
                    <a:pt x="44" y="16"/>
                  </a:lnTo>
                  <a:lnTo>
                    <a:pt x="44" y="17"/>
                  </a:lnTo>
                  <a:lnTo>
                    <a:pt x="45" y="17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7" y="19"/>
                  </a:lnTo>
                  <a:lnTo>
                    <a:pt x="48" y="20"/>
                  </a:lnTo>
                  <a:lnTo>
                    <a:pt x="49" y="21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50" y="24"/>
                  </a:lnTo>
                  <a:lnTo>
                    <a:pt x="49" y="25"/>
                  </a:lnTo>
                  <a:lnTo>
                    <a:pt x="49" y="26"/>
                  </a:lnTo>
                  <a:lnTo>
                    <a:pt x="49" y="27"/>
                  </a:lnTo>
                  <a:lnTo>
                    <a:pt x="49" y="28"/>
                  </a:lnTo>
                  <a:lnTo>
                    <a:pt x="49" y="29"/>
                  </a:lnTo>
                  <a:lnTo>
                    <a:pt x="49" y="30"/>
                  </a:lnTo>
                  <a:lnTo>
                    <a:pt x="49" y="31"/>
                  </a:lnTo>
                  <a:lnTo>
                    <a:pt x="50" y="32"/>
                  </a:lnTo>
                  <a:lnTo>
                    <a:pt x="50" y="33"/>
                  </a:lnTo>
                  <a:lnTo>
                    <a:pt x="51" y="33"/>
                  </a:lnTo>
                  <a:lnTo>
                    <a:pt x="54" y="35"/>
                  </a:lnTo>
                  <a:lnTo>
                    <a:pt x="56" y="37"/>
                  </a:lnTo>
                  <a:lnTo>
                    <a:pt x="58" y="39"/>
                  </a:lnTo>
                  <a:lnTo>
                    <a:pt x="61" y="41"/>
                  </a:lnTo>
                  <a:lnTo>
                    <a:pt x="63" y="43"/>
                  </a:lnTo>
                  <a:lnTo>
                    <a:pt x="66" y="45"/>
                  </a:lnTo>
                  <a:lnTo>
                    <a:pt x="71" y="49"/>
                  </a:lnTo>
                  <a:lnTo>
                    <a:pt x="72" y="50"/>
                  </a:lnTo>
                  <a:lnTo>
                    <a:pt x="73" y="50"/>
                  </a:lnTo>
                  <a:lnTo>
                    <a:pt x="74" y="50"/>
                  </a:lnTo>
                  <a:lnTo>
                    <a:pt x="75" y="49"/>
                  </a:lnTo>
                  <a:lnTo>
                    <a:pt x="76" y="49"/>
                  </a:lnTo>
                  <a:lnTo>
                    <a:pt x="77" y="48"/>
                  </a:lnTo>
                  <a:lnTo>
                    <a:pt x="78" y="48"/>
                  </a:lnTo>
                  <a:lnTo>
                    <a:pt x="79" y="47"/>
                  </a:lnTo>
                  <a:lnTo>
                    <a:pt x="80" y="47"/>
                  </a:lnTo>
                  <a:lnTo>
                    <a:pt x="82" y="45"/>
                  </a:lnTo>
                  <a:lnTo>
                    <a:pt x="84" y="44"/>
                  </a:lnTo>
                  <a:lnTo>
                    <a:pt x="86" y="42"/>
                  </a:lnTo>
                  <a:lnTo>
                    <a:pt x="88" y="41"/>
                  </a:lnTo>
                  <a:lnTo>
                    <a:pt x="89" y="40"/>
                  </a:lnTo>
                  <a:lnTo>
                    <a:pt x="91" y="39"/>
                  </a:lnTo>
                  <a:lnTo>
                    <a:pt x="92" y="38"/>
                  </a:lnTo>
                  <a:lnTo>
                    <a:pt x="93" y="37"/>
                  </a:lnTo>
                  <a:lnTo>
                    <a:pt x="94" y="37"/>
                  </a:lnTo>
                  <a:lnTo>
                    <a:pt x="95" y="36"/>
                  </a:lnTo>
                  <a:lnTo>
                    <a:pt x="96" y="36"/>
                  </a:lnTo>
                  <a:lnTo>
                    <a:pt x="96" y="35"/>
                  </a:lnTo>
                  <a:lnTo>
                    <a:pt x="97" y="35"/>
                  </a:lnTo>
                  <a:lnTo>
                    <a:pt x="98" y="35"/>
                  </a:lnTo>
                  <a:lnTo>
                    <a:pt x="98" y="36"/>
                  </a:lnTo>
                  <a:lnTo>
                    <a:pt x="98" y="37"/>
                  </a:lnTo>
                  <a:lnTo>
                    <a:pt x="99" y="39"/>
                  </a:lnTo>
                  <a:lnTo>
                    <a:pt x="99" y="41"/>
                  </a:lnTo>
                  <a:lnTo>
                    <a:pt x="99" y="42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5" y="44"/>
                  </a:lnTo>
                  <a:lnTo>
                    <a:pt x="94" y="45"/>
                  </a:lnTo>
                  <a:lnTo>
                    <a:pt x="94" y="46"/>
                  </a:lnTo>
                  <a:lnTo>
                    <a:pt x="94" y="48"/>
                  </a:lnTo>
                  <a:lnTo>
                    <a:pt x="94" y="49"/>
                  </a:lnTo>
                  <a:lnTo>
                    <a:pt x="94" y="50"/>
                  </a:lnTo>
                  <a:lnTo>
                    <a:pt x="95" y="52"/>
                  </a:lnTo>
                  <a:lnTo>
                    <a:pt x="95" y="54"/>
                  </a:lnTo>
                  <a:lnTo>
                    <a:pt x="95" y="55"/>
                  </a:lnTo>
                  <a:lnTo>
                    <a:pt x="94" y="55"/>
                  </a:lnTo>
                  <a:lnTo>
                    <a:pt x="93" y="56"/>
                  </a:lnTo>
                  <a:lnTo>
                    <a:pt x="92" y="56"/>
                  </a:lnTo>
                  <a:lnTo>
                    <a:pt x="91" y="56"/>
                  </a:lnTo>
                  <a:lnTo>
                    <a:pt x="89" y="57"/>
                  </a:lnTo>
                  <a:lnTo>
                    <a:pt x="87" y="58"/>
                  </a:lnTo>
                  <a:lnTo>
                    <a:pt x="85" y="58"/>
                  </a:lnTo>
                  <a:lnTo>
                    <a:pt x="82" y="59"/>
                  </a:lnTo>
                  <a:lnTo>
                    <a:pt x="80" y="59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1"/>
                  </a:lnTo>
                  <a:lnTo>
                    <a:pt x="73" y="61"/>
                  </a:lnTo>
                  <a:lnTo>
                    <a:pt x="72" y="61"/>
                  </a:lnTo>
                  <a:lnTo>
                    <a:pt x="71" y="61"/>
                  </a:lnTo>
                  <a:lnTo>
                    <a:pt x="70" y="61"/>
                  </a:lnTo>
                  <a:lnTo>
                    <a:pt x="69" y="61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0" name="Freeform 292"/>
            <p:cNvSpPr>
              <a:spLocks/>
            </p:cNvSpPr>
            <p:nvPr/>
          </p:nvSpPr>
          <p:spPr bwMode="auto">
            <a:xfrm>
              <a:off x="4861" y="1981"/>
              <a:ext cx="134" cy="80"/>
            </a:xfrm>
            <a:custGeom>
              <a:avLst/>
              <a:gdLst>
                <a:gd name="T0" fmla="*/ 2147483647 w 28"/>
                <a:gd name="T1" fmla="*/ 2147483647 h 18"/>
                <a:gd name="T2" fmla="*/ 2147483647 w 28"/>
                <a:gd name="T3" fmla="*/ 2147483647 h 18"/>
                <a:gd name="T4" fmla="*/ 2147483647 w 28"/>
                <a:gd name="T5" fmla="*/ 2147483647 h 18"/>
                <a:gd name="T6" fmla="*/ 2147483647 w 28"/>
                <a:gd name="T7" fmla="*/ 2147483647 h 18"/>
                <a:gd name="T8" fmla="*/ 2147483647 w 28"/>
                <a:gd name="T9" fmla="*/ 2147483647 h 18"/>
                <a:gd name="T10" fmla="*/ 2147483647 w 28"/>
                <a:gd name="T11" fmla="*/ 2147483647 h 18"/>
                <a:gd name="T12" fmla="*/ 2147483647 w 28"/>
                <a:gd name="T13" fmla="*/ 2147483647 h 18"/>
                <a:gd name="T14" fmla="*/ 2147483647 w 28"/>
                <a:gd name="T15" fmla="*/ 2147483647 h 18"/>
                <a:gd name="T16" fmla="*/ 2147483647 w 28"/>
                <a:gd name="T17" fmla="*/ 2147483647 h 18"/>
                <a:gd name="T18" fmla="*/ 2147483647 w 28"/>
                <a:gd name="T19" fmla="*/ 2147483647 h 18"/>
                <a:gd name="T20" fmla="*/ 2147483647 w 28"/>
                <a:gd name="T21" fmla="*/ 2147483647 h 18"/>
                <a:gd name="T22" fmla="*/ 0 w 28"/>
                <a:gd name="T23" fmla="*/ 2147483647 h 18"/>
                <a:gd name="T24" fmla="*/ 0 w 28"/>
                <a:gd name="T25" fmla="*/ 2147483647 h 18"/>
                <a:gd name="T26" fmla="*/ 2147483647 w 28"/>
                <a:gd name="T27" fmla="*/ 2147483647 h 18"/>
                <a:gd name="T28" fmla="*/ 2147483647 w 28"/>
                <a:gd name="T29" fmla="*/ 2147483647 h 18"/>
                <a:gd name="T30" fmla="*/ 2147483647 w 28"/>
                <a:gd name="T31" fmla="*/ 2147483647 h 18"/>
                <a:gd name="T32" fmla="*/ 2147483647 w 28"/>
                <a:gd name="T33" fmla="*/ 2147483647 h 18"/>
                <a:gd name="T34" fmla="*/ 2147483647 w 28"/>
                <a:gd name="T35" fmla="*/ 2147483647 h 18"/>
                <a:gd name="T36" fmla="*/ 2147483647 w 28"/>
                <a:gd name="T37" fmla="*/ 2147483647 h 18"/>
                <a:gd name="T38" fmla="*/ 2147483647 w 28"/>
                <a:gd name="T39" fmla="*/ 2147483647 h 18"/>
                <a:gd name="T40" fmla="*/ 2147483647 w 28"/>
                <a:gd name="T41" fmla="*/ 2147483647 h 18"/>
                <a:gd name="T42" fmla="*/ 2147483647 w 28"/>
                <a:gd name="T43" fmla="*/ 2147483647 h 18"/>
                <a:gd name="T44" fmla="*/ 2147483647 w 28"/>
                <a:gd name="T45" fmla="*/ 2147483647 h 18"/>
                <a:gd name="T46" fmla="*/ 2147483647 w 28"/>
                <a:gd name="T47" fmla="*/ 2147483647 h 18"/>
                <a:gd name="T48" fmla="*/ 2147483647 w 28"/>
                <a:gd name="T49" fmla="*/ 0 h 18"/>
                <a:gd name="T50" fmla="*/ 2147483647 w 28"/>
                <a:gd name="T51" fmla="*/ 0 h 18"/>
                <a:gd name="T52" fmla="*/ 2147483647 w 28"/>
                <a:gd name="T53" fmla="*/ 0 h 18"/>
                <a:gd name="T54" fmla="*/ 2147483647 w 28"/>
                <a:gd name="T55" fmla="*/ 2147483647 h 18"/>
                <a:gd name="T56" fmla="*/ 2147483647 w 28"/>
                <a:gd name="T57" fmla="*/ 2147483647 h 18"/>
                <a:gd name="T58" fmla="*/ 2147483647 w 28"/>
                <a:gd name="T59" fmla="*/ 2147483647 h 18"/>
                <a:gd name="T60" fmla="*/ 2147483647 w 28"/>
                <a:gd name="T61" fmla="*/ 2147483647 h 18"/>
                <a:gd name="T62" fmla="*/ 2147483647 w 28"/>
                <a:gd name="T63" fmla="*/ 2147483647 h 18"/>
                <a:gd name="T64" fmla="*/ 2147483647 w 28"/>
                <a:gd name="T65" fmla="*/ 2147483647 h 18"/>
                <a:gd name="T66" fmla="*/ 2147483647 w 28"/>
                <a:gd name="T67" fmla="*/ 2147483647 h 18"/>
                <a:gd name="T68" fmla="*/ 2147483647 w 28"/>
                <a:gd name="T69" fmla="*/ 2147483647 h 18"/>
                <a:gd name="T70" fmla="*/ 2147483647 w 28"/>
                <a:gd name="T71" fmla="*/ 2147483647 h 18"/>
                <a:gd name="T72" fmla="*/ 2147483647 w 28"/>
                <a:gd name="T73" fmla="*/ 2147483647 h 18"/>
                <a:gd name="T74" fmla="*/ 2147483647 w 28"/>
                <a:gd name="T75" fmla="*/ 2147483647 h 18"/>
                <a:gd name="T76" fmla="*/ 2147483647 w 28"/>
                <a:gd name="T77" fmla="*/ 2147483647 h 18"/>
                <a:gd name="T78" fmla="*/ 2147483647 w 28"/>
                <a:gd name="T79" fmla="*/ 2147483647 h 18"/>
                <a:gd name="T80" fmla="*/ 2147483647 w 28"/>
                <a:gd name="T81" fmla="*/ 2147483647 h 18"/>
                <a:gd name="T82" fmla="*/ 2147483647 w 28"/>
                <a:gd name="T83" fmla="*/ 2147483647 h 18"/>
                <a:gd name="T84" fmla="*/ 2147483647 w 28"/>
                <a:gd name="T85" fmla="*/ 2147483647 h 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"/>
                <a:gd name="T130" fmla="*/ 0 h 18"/>
                <a:gd name="T131" fmla="*/ 28 w 28"/>
                <a:gd name="T132" fmla="*/ 18 h 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" h="18">
                  <a:moveTo>
                    <a:pt x="23" y="18"/>
                  </a:moveTo>
                  <a:lnTo>
                    <a:pt x="20" y="16"/>
                  </a:lnTo>
                  <a:lnTo>
                    <a:pt x="18" y="15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9" y="9"/>
                  </a:lnTo>
                  <a:lnTo>
                    <a:pt x="13" y="8"/>
                  </a:lnTo>
                  <a:lnTo>
                    <a:pt x="16" y="6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6" y="9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7" y="15"/>
                  </a:lnTo>
                  <a:lnTo>
                    <a:pt x="28" y="16"/>
                  </a:lnTo>
                  <a:lnTo>
                    <a:pt x="27" y="17"/>
                  </a:lnTo>
                  <a:lnTo>
                    <a:pt x="26" y="17"/>
                  </a:lnTo>
                  <a:lnTo>
                    <a:pt x="24" y="18"/>
                  </a:lnTo>
                  <a:lnTo>
                    <a:pt x="23" y="18"/>
                  </a:lnTo>
                  <a:close/>
                </a:path>
              </a:pathLst>
            </a:custGeom>
            <a:solidFill>
              <a:srgbClr val="E9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1" name="Freeform 293"/>
            <p:cNvSpPr>
              <a:spLocks/>
            </p:cNvSpPr>
            <p:nvPr/>
          </p:nvSpPr>
          <p:spPr bwMode="auto">
            <a:xfrm>
              <a:off x="4990" y="1944"/>
              <a:ext cx="70" cy="107"/>
            </a:xfrm>
            <a:custGeom>
              <a:avLst/>
              <a:gdLst>
                <a:gd name="T0" fmla="*/ 2147483647 w 15"/>
                <a:gd name="T1" fmla="*/ 2147483647 h 24"/>
                <a:gd name="T2" fmla="*/ 2147483647 w 15"/>
                <a:gd name="T3" fmla="*/ 2147483647 h 24"/>
                <a:gd name="T4" fmla="*/ 2147483647 w 15"/>
                <a:gd name="T5" fmla="*/ 2147483647 h 24"/>
                <a:gd name="T6" fmla="*/ 2147483647 w 15"/>
                <a:gd name="T7" fmla="*/ 2147483647 h 24"/>
                <a:gd name="T8" fmla="*/ 2147483647 w 15"/>
                <a:gd name="T9" fmla="*/ 2147483647 h 24"/>
                <a:gd name="T10" fmla="*/ 0 w 15"/>
                <a:gd name="T11" fmla="*/ 2147483647 h 24"/>
                <a:gd name="T12" fmla="*/ 0 w 15"/>
                <a:gd name="T13" fmla="*/ 2147483647 h 24"/>
                <a:gd name="T14" fmla="*/ 0 w 15"/>
                <a:gd name="T15" fmla="*/ 2147483647 h 24"/>
                <a:gd name="T16" fmla="*/ 2147483647 w 15"/>
                <a:gd name="T17" fmla="*/ 2147483647 h 24"/>
                <a:gd name="T18" fmla="*/ 2147483647 w 15"/>
                <a:gd name="T19" fmla="*/ 2147483647 h 24"/>
                <a:gd name="T20" fmla="*/ 2147483647 w 15"/>
                <a:gd name="T21" fmla="*/ 2147483647 h 24"/>
                <a:gd name="T22" fmla="*/ 2147483647 w 15"/>
                <a:gd name="T23" fmla="*/ 0 h 24"/>
                <a:gd name="T24" fmla="*/ 2147483647 w 15"/>
                <a:gd name="T25" fmla="*/ 0 h 24"/>
                <a:gd name="T26" fmla="*/ 2147483647 w 15"/>
                <a:gd name="T27" fmla="*/ 2147483647 h 24"/>
                <a:gd name="T28" fmla="*/ 2147483647 w 15"/>
                <a:gd name="T29" fmla="*/ 2147483647 h 24"/>
                <a:gd name="T30" fmla="*/ 2147483647 w 15"/>
                <a:gd name="T31" fmla="*/ 2147483647 h 24"/>
                <a:gd name="T32" fmla="*/ 2147483647 w 15"/>
                <a:gd name="T33" fmla="*/ 2147483647 h 24"/>
                <a:gd name="T34" fmla="*/ 2147483647 w 15"/>
                <a:gd name="T35" fmla="*/ 2147483647 h 24"/>
                <a:gd name="T36" fmla="*/ 2147483647 w 15"/>
                <a:gd name="T37" fmla="*/ 2147483647 h 24"/>
                <a:gd name="T38" fmla="*/ 2147483647 w 15"/>
                <a:gd name="T39" fmla="*/ 2147483647 h 24"/>
                <a:gd name="T40" fmla="*/ 2147483647 w 15"/>
                <a:gd name="T41" fmla="*/ 2147483647 h 24"/>
                <a:gd name="T42" fmla="*/ 2147483647 w 15"/>
                <a:gd name="T43" fmla="*/ 2147483647 h 24"/>
                <a:gd name="T44" fmla="*/ 2147483647 w 15"/>
                <a:gd name="T45" fmla="*/ 2147483647 h 24"/>
                <a:gd name="T46" fmla="*/ 2147483647 w 15"/>
                <a:gd name="T47" fmla="*/ 2147483647 h 24"/>
                <a:gd name="T48" fmla="*/ 2147483647 w 15"/>
                <a:gd name="T49" fmla="*/ 2147483647 h 24"/>
                <a:gd name="T50" fmla="*/ 2147483647 w 15"/>
                <a:gd name="T51" fmla="*/ 2147483647 h 24"/>
                <a:gd name="T52" fmla="*/ 2147483647 w 15"/>
                <a:gd name="T53" fmla="*/ 2147483647 h 24"/>
                <a:gd name="T54" fmla="*/ 2147483647 w 15"/>
                <a:gd name="T55" fmla="*/ 2147483647 h 24"/>
                <a:gd name="T56" fmla="*/ 2147483647 w 15"/>
                <a:gd name="T57" fmla="*/ 2147483647 h 24"/>
                <a:gd name="T58" fmla="*/ 2147483647 w 15"/>
                <a:gd name="T59" fmla="*/ 2147483647 h 24"/>
                <a:gd name="T60" fmla="*/ 2147483647 w 15"/>
                <a:gd name="T61" fmla="*/ 2147483647 h 24"/>
                <a:gd name="T62" fmla="*/ 2147483647 w 15"/>
                <a:gd name="T63" fmla="*/ 2147483647 h 24"/>
                <a:gd name="T64" fmla="*/ 2147483647 w 15"/>
                <a:gd name="T65" fmla="*/ 2147483647 h 24"/>
                <a:gd name="T66" fmla="*/ 2147483647 w 15"/>
                <a:gd name="T67" fmla="*/ 2147483647 h 24"/>
                <a:gd name="T68" fmla="*/ 2147483647 w 15"/>
                <a:gd name="T69" fmla="*/ 2147483647 h 24"/>
                <a:gd name="T70" fmla="*/ 2147483647 w 15"/>
                <a:gd name="T71" fmla="*/ 2147483647 h 24"/>
                <a:gd name="T72" fmla="*/ 2147483647 w 15"/>
                <a:gd name="T73" fmla="*/ 2147483647 h 24"/>
                <a:gd name="T74" fmla="*/ 2147483647 w 15"/>
                <a:gd name="T75" fmla="*/ 2147483647 h 24"/>
                <a:gd name="T76" fmla="*/ 2147483647 w 15"/>
                <a:gd name="T77" fmla="*/ 2147483647 h 24"/>
                <a:gd name="T78" fmla="*/ 2147483647 w 15"/>
                <a:gd name="T79" fmla="*/ 2147483647 h 24"/>
                <a:gd name="T80" fmla="*/ 2147483647 w 15"/>
                <a:gd name="T81" fmla="*/ 2147483647 h 24"/>
                <a:gd name="T82" fmla="*/ 2147483647 w 15"/>
                <a:gd name="T83" fmla="*/ 2147483647 h 24"/>
                <a:gd name="T84" fmla="*/ 2147483647 w 15"/>
                <a:gd name="T85" fmla="*/ 2147483647 h 24"/>
                <a:gd name="T86" fmla="*/ 2147483647 w 15"/>
                <a:gd name="T87" fmla="*/ 2147483647 h 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"/>
                <a:gd name="T133" fmla="*/ 0 h 24"/>
                <a:gd name="T134" fmla="*/ 15 w 15"/>
                <a:gd name="T135" fmla="*/ 24 h 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" h="24">
                  <a:moveTo>
                    <a:pt x="3" y="24"/>
                  </a:moveTo>
                  <a:lnTo>
                    <a:pt x="2" y="21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8" y="11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5" y="17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6" y="23"/>
                  </a:lnTo>
                  <a:lnTo>
                    <a:pt x="4" y="24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7D2A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2" name="Freeform 294"/>
            <p:cNvSpPr>
              <a:spLocks/>
            </p:cNvSpPr>
            <p:nvPr/>
          </p:nvSpPr>
          <p:spPr bwMode="auto">
            <a:xfrm>
              <a:off x="4843" y="1966"/>
              <a:ext cx="13" cy="49"/>
            </a:xfrm>
            <a:custGeom>
              <a:avLst/>
              <a:gdLst>
                <a:gd name="T0" fmla="*/ 2147483647 w 3"/>
                <a:gd name="T1" fmla="*/ 2147483647 h 11"/>
                <a:gd name="T2" fmla="*/ 2147483647 w 3"/>
                <a:gd name="T3" fmla="*/ 2147483647 h 11"/>
                <a:gd name="T4" fmla="*/ 2147483647 w 3"/>
                <a:gd name="T5" fmla="*/ 2147483647 h 11"/>
                <a:gd name="T6" fmla="*/ 2147483647 w 3"/>
                <a:gd name="T7" fmla="*/ 2147483647 h 11"/>
                <a:gd name="T8" fmla="*/ 2147483647 w 3"/>
                <a:gd name="T9" fmla="*/ 2147483647 h 11"/>
                <a:gd name="T10" fmla="*/ 2147483647 w 3"/>
                <a:gd name="T11" fmla="*/ 2147483647 h 11"/>
                <a:gd name="T12" fmla="*/ 2147483647 w 3"/>
                <a:gd name="T13" fmla="*/ 2147483647 h 11"/>
                <a:gd name="T14" fmla="*/ 0 w 3"/>
                <a:gd name="T15" fmla="*/ 2147483647 h 11"/>
                <a:gd name="T16" fmla="*/ 0 w 3"/>
                <a:gd name="T17" fmla="*/ 2147483647 h 11"/>
                <a:gd name="T18" fmla="*/ 0 w 3"/>
                <a:gd name="T19" fmla="*/ 2147483647 h 11"/>
                <a:gd name="T20" fmla="*/ 0 w 3"/>
                <a:gd name="T21" fmla="*/ 2147483647 h 11"/>
                <a:gd name="T22" fmla="*/ 0 w 3"/>
                <a:gd name="T23" fmla="*/ 0 h 11"/>
                <a:gd name="T24" fmla="*/ 0 w 3"/>
                <a:gd name="T25" fmla="*/ 0 h 11"/>
                <a:gd name="T26" fmla="*/ 2147483647 w 3"/>
                <a:gd name="T27" fmla="*/ 2147483647 h 11"/>
                <a:gd name="T28" fmla="*/ 2147483647 w 3"/>
                <a:gd name="T29" fmla="*/ 2147483647 h 11"/>
                <a:gd name="T30" fmla="*/ 2147483647 w 3"/>
                <a:gd name="T31" fmla="*/ 2147483647 h 11"/>
                <a:gd name="T32" fmla="*/ 2147483647 w 3"/>
                <a:gd name="T33" fmla="*/ 2147483647 h 11"/>
                <a:gd name="T34" fmla="*/ 2147483647 w 3"/>
                <a:gd name="T35" fmla="*/ 2147483647 h 11"/>
                <a:gd name="T36" fmla="*/ 2147483647 w 3"/>
                <a:gd name="T37" fmla="*/ 2147483647 h 11"/>
                <a:gd name="T38" fmla="*/ 2147483647 w 3"/>
                <a:gd name="T39" fmla="*/ 2147483647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"/>
                <a:gd name="T61" fmla="*/ 0 h 11"/>
                <a:gd name="T62" fmla="*/ 3 w 3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" h="11">
                  <a:moveTo>
                    <a:pt x="3" y="11"/>
                  </a:move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3" y="9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7D2A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3" name="Freeform 295"/>
            <p:cNvSpPr>
              <a:spLocks/>
            </p:cNvSpPr>
            <p:nvPr/>
          </p:nvSpPr>
          <p:spPr bwMode="auto">
            <a:xfrm>
              <a:off x="4856" y="1961"/>
              <a:ext cx="124" cy="59"/>
            </a:xfrm>
            <a:custGeom>
              <a:avLst/>
              <a:gdLst>
                <a:gd name="T0" fmla="*/ 2147483647 w 26"/>
                <a:gd name="T1" fmla="*/ 2147483647 h 13"/>
                <a:gd name="T2" fmla="*/ 2147483647 w 26"/>
                <a:gd name="T3" fmla="*/ 2147483647 h 13"/>
                <a:gd name="T4" fmla="*/ 2147483647 w 26"/>
                <a:gd name="T5" fmla="*/ 2147483647 h 13"/>
                <a:gd name="T6" fmla="*/ 0 w 26"/>
                <a:gd name="T7" fmla="*/ 2147483647 h 13"/>
                <a:gd name="T8" fmla="*/ 0 w 26"/>
                <a:gd name="T9" fmla="*/ 2147483647 h 13"/>
                <a:gd name="T10" fmla="*/ 0 w 26"/>
                <a:gd name="T11" fmla="*/ 2147483647 h 13"/>
                <a:gd name="T12" fmla="*/ 0 w 26"/>
                <a:gd name="T13" fmla="*/ 2147483647 h 13"/>
                <a:gd name="T14" fmla="*/ 0 w 26"/>
                <a:gd name="T15" fmla="*/ 2147483647 h 13"/>
                <a:gd name="T16" fmla="*/ 0 w 26"/>
                <a:gd name="T17" fmla="*/ 2147483647 h 13"/>
                <a:gd name="T18" fmla="*/ 2147483647 w 26"/>
                <a:gd name="T19" fmla="*/ 2147483647 h 13"/>
                <a:gd name="T20" fmla="*/ 2147483647 w 26"/>
                <a:gd name="T21" fmla="*/ 2147483647 h 13"/>
                <a:gd name="T22" fmla="*/ 2147483647 w 26"/>
                <a:gd name="T23" fmla="*/ 2147483647 h 13"/>
                <a:gd name="T24" fmla="*/ 2147483647 w 26"/>
                <a:gd name="T25" fmla="*/ 2147483647 h 13"/>
                <a:gd name="T26" fmla="*/ 2147483647 w 26"/>
                <a:gd name="T27" fmla="*/ 2147483647 h 13"/>
                <a:gd name="T28" fmla="*/ 2147483647 w 26"/>
                <a:gd name="T29" fmla="*/ 2147483647 h 13"/>
                <a:gd name="T30" fmla="*/ 2147483647 w 26"/>
                <a:gd name="T31" fmla="*/ 2147483647 h 13"/>
                <a:gd name="T32" fmla="*/ 2147483647 w 26"/>
                <a:gd name="T33" fmla="*/ 2147483647 h 13"/>
                <a:gd name="T34" fmla="*/ 2147483647 w 26"/>
                <a:gd name="T35" fmla="*/ 2147483647 h 13"/>
                <a:gd name="T36" fmla="*/ 2147483647 w 26"/>
                <a:gd name="T37" fmla="*/ 2147483647 h 13"/>
                <a:gd name="T38" fmla="*/ 2147483647 w 26"/>
                <a:gd name="T39" fmla="*/ 2147483647 h 13"/>
                <a:gd name="T40" fmla="*/ 2147483647 w 26"/>
                <a:gd name="T41" fmla="*/ 2147483647 h 13"/>
                <a:gd name="T42" fmla="*/ 2147483647 w 26"/>
                <a:gd name="T43" fmla="*/ 2147483647 h 13"/>
                <a:gd name="T44" fmla="*/ 2147483647 w 26"/>
                <a:gd name="T45" fmla="*/ 2147483647 h 13"/>
                <a:gd name="T46" fmla="*/ 2147483647 w 26"/>
                <a:gd name="T47" fmla="*/ 2147483647 h 13"/>
                <a:gd name="T48" fmla="*/ 2147483647 w 26"/>
                <a:gd name="T49" fmla="*/ 2147483647 h 13"/>
                <a:gd name="T50" fmla="*/ 2147483647 w 26"/>
                <a:gd name="T51" fmla="*/ 2147483647 h 13"/>
                <a:gd name="T52" fmla="*/ 2147483647 w 26"/>
                <a:gd name="T53" fmla="*/ 2147483647 h 13"/>
                <a:gd name="T54" fmla="*/ 2147483647 w 26"/>
                <a:gd name="T55" fmla="*/ 2147483647 h 13"/>
                <a:gd name="T56" fmla="*/ 2147483647 w 26"/>
                <a:gd name="T57" fmla="*/ 2147483647 h 13"/>
                <a:gd name="T58" fmla="*/ 2147483647 w 26"/>
                <a:gd name="T59" fmla="*/ 0 h 13"/>
                <a:gd name="T60" fmla="*/ 2147483647 w 26"/>
                <a:gd name="T61" fmla="*/ 2147483647 h 13"/>
                <a:gd name="T62" fmla="*/ 2147483647 w 26"/>
                <a:gd name="T63" fmla="*/ 2147483647 h 13"/>
                <a:gd name="T64" fmla="*/ 2147483647 w 26"/>
                <a:gd name="T65" fmla="*/ 2147483647 h 13"/>
                <a:gd name="T66" fmla="*/ 2147483647 w 26"/>
                <a:gd name="T67" fmla="*/ 2147483647 h 13"/>
                <a:gd name="T68" fmla="*/ 2147483647 w 26"/>
                <a:gd name="T69" fmla="*/ 2147483647 h 13"/>
                <a:gd name="T70" fmla="*/ 2147483647 w 26"/>
                <a:gd name="T71" fmla="*/ 2147483647 h 13"/>
                <a:gd name="T72" fmla="*/ 2147483647 w 26"/>
                <a:gd name="T73" fmla="*/ 2147483647 h 13"/>
                <a:gd name="T74" fmla="*/ 2147483647 w 26"/>
                <a:gd name="T75" fmla="*/ 2147483647 h 13"/>
                <a:gd name="T76" fmla="*/ 2147483647 w 26"/>
                <a:gd name="T77" fmla="*/ 2147483647 h 13"/>
                <a:gd name="T78" fmla="*/ 2147483647 w 26"/>
                <a:gd name="T79" fmla="*/ 2147483647 h 13"/>
                <a:gd name="T80" fmla="*/ 2147483647 w 26"/>
                <a:gd name="T81" fmla="*/ 2147483647 h 13"/>
                <a:gd name="T82" fmla="*/ 2147483647 w 26"/>
                <a:gd name="T83" fmla="*/ 2147483647 h 13"/>
                <a:gd name="T84" fmla="*/ 2147483647 w 26"/>
                <a:gd name="T85" fmla="*/ 2147483647 h 13"/>
                <a:gd name="T86" fmla="*/ 2147483647 w 26"/>
                <a:gd name="T87" fmla="*/ 2147483647 h 13"/>
                <a:gd name="T88" fmla="*/ 2147483647 w 26"/>
                <a:gd name="T89" fmla="*/ 2147483647 h 1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"/>
                <a:gd name="T136" fmla="*/ 0 h 13"/>
                <a:gd name="T137" fmla="*/ 26 w 26"/>
                <a:gd name="T138" fmla="*/ 13 h 1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" h="13">
                  <a:moveTo>
                    <a:pt x="1" y="13"/>
                  </a:moveTo>
                  <a:lnTo>
                    <a:pt x="1" y="12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6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1" y="5"/>
                  </a:lnTo>
                  <a:lnTo>
                    <a:pt x="19" y="6"/>
                  </a:lnTo>
                  <a:lnTo>
                    <a:pt x="17" y="7"/>
                  </a:lnTo>
                  <a:lnTo>
                    <a:pt x="14" y="9"/>
                  </a:lnTo>
                  <a:lnTo>
                    <a:pt x="11" y="10"/>
                  </a:lnTo>
                  <a:lnTo>
                    <a:pt x="9" y="11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4" name="Freeform 296"/>
            <p:cNvSpPr>
              <a:spLocks/>
            </p:cNvSpPr>
            <p:nvPr/>
          </p:nvSpPr>
          <p:spPr bwMode="auto">
            <a:xfrm>
              <a:off x="4630" y="1535"/>
              <a:ext cx="525" cy="436"/>
            </a:xfrm>
            <a:custGeom>
              <a:avLst/>
              <a:gdLst>
                <a:gd name="T0" fmla="*/ 2147483647 w 111"/>
                <a:gd name="T1" fmla="*/ 2147483647 h 97"/>
                <a:gd name="T2" fmla="*/ 2147483647 w 111"/>
                <a:gd name="T3" fmla="*/ 2147483647 h 97"/>
                <a:gd name="T4" fmla="*/ 2147483647 w 111"/>
                <a:gd name="T5" fmla="*/ 2147483647 h 97"/>
                <a:gd name="T6" fmla="*/ 0 w 111"/>
                <a:gd name="T7" fmla="*/ 2147483647 h 97"/>
                <a:gd name="T8" fmla="*/ 2147483647 w 111"/>
                <a:gd name="T9" fmla="*/ 2147483647 h 97"/>
                <a:gd name="T10" fmla="*/ 2147483647 w 111"/>
                <a:gd name="T11" fmla="*/ 2147483647 h 97"/>
                <a:gd name="T12" fmla="*/ 2147483647 w 111"/>
                <a:gd name="T13" fmla="*/ 2147483647 h 97"/>
                <a:gd name="T14" fmla="*/ 2147483647 w 111"/>
                <a:gd name="T15" fmla="*/ 2147483647 h 97"/>
                <a:gd name="T16" fmla="*/ 2147483647 w 111"/>
                <a:gd name="T17" fmla="*/ 2147483647 h 97"/>
                <a:gd name="T18" fmla="*/ 2147483647 w 111"/>
                <a:gd name="T19" fmla="*/ 2147483647 h 97"/>
                <a:gd name="T20" fmla="*/ 2147483647 w 111"/>
                <a:gd name="T21" fmla="*/ 2147483647 h 97"/>
                <a:gd name="T22" fmla="*/ 2147483647 w 111"/>
                <a:gd name="T23" fmla="*/ 2147483647 h 97"/>
                <a:gd name="T24" fmla="*/ 2147483647 w 111"/>
                <a:gd name="T25" fmla="*/ 2147483647 h 97"/>
                <a:gd name="T26" fmla="*/ 2147483647 w 111"/>
                <a:gd name="T27" fmla="*/ 2147483647 h 97"/>
                <a:gd name="T28" fmla="*/ 2147483647 w 111"/>
                <a:gd name="T29" fmla="*/ 2147483647 h 97"/>
                <a:gd name="T30" fmla="*/ 2147483647 w 111"/>
                <a:gd name="T31" fmla="*/ 2147483647 h 97"/>
                <a:gd name="T32" fmla="*/ 2147483647 w 111"/>
                <a:gd name="T33" fmla="*/ 2147483647 h 97"/>
                <a:gd name="T34" fmla="*/ 2147483647 w 111"/>
                <a:gd name="T35" fmla="*/ 2147483647 h 97"/>
                <a:gd name="T36" fmla="*/ 2147483647 w 111"/>
                <a:gd name="T37" fmla="*/ 2147483647 h 97"/>
                <a:gd name="T38" fmla="*/ 2147483647 w 111"/>
                <a:gd name="T39" fmla="*/ 2147483647 h 97"/>
                <a:gd name="T40" fmla="*/ 2147483647 w 111"/>
                <a:gd name="T41" fmla="*/ 2147483647 h 97"/>
                <a:gd name="T42" fmla="*/ 2147483647 w 111"/>
                <a:gd name="T43" fmla="*/ 2147483647 h 97"/>
                <a:gd name="T44" fmla="*/ 2147483647 w 111"/>
                <a:gd name="T45" fmla="*/ 2147483647 h 97"/>
                <a:gd name="T46" fmla="*/ 2147483647 w 111"/>
                <a:gd name="T47" fmla="*/ 2147483647 h 97"/>
                <a:gd name="T48" fmla="*/ 2147483647 w 111"/>
                <a:gd name="T49" fmla="*/ 2147483647 h 97"/>
                <a:gd name="T50" fmla="*/ 2147483647 w 111"/>
                <a:gd name="T51" fmla="*/ 2147483647 h 97"/>
                <a:gd name="T52" fmla="*/ 2147483647 w 111"/>
                <a:gd name="T53" fmla="*/ 2147483647 h 97"/>
                <a:gd name="T54" fmla="*/ 2147483647 w 111"/>
                <a:gd name="T55" fmla="*/ 2147483647 h 97"/>
                <a:gd name="T56" fmla="*/ 2147483647 w 111"/>
                <a:gd name="T57" fmla="*/ 2147483647 h 97"/>
                <a:gd name="T58" fmla="*/ 2147483647 w 111"/>
                <a:gd name="T59" fmla="*/ 2147483647 h 97"/>
                <a:gd name="T60" fmla="*/ 2147483647 w 111"/>
                <a:gd name="T61" fmla="*/ 2147483647 h 97"/>
                <a:gd name="T62" fmla="*/ 2147483647 w 111"/>
                <a:gd name="T63" fmla="*/ 2147483647 h 97"/>
                <a:gd name="T64" fmla="*/ 2147483647 w 111"/>
                <a:gd name="T65" fmla="*/ 2147483647 h 97"/>
                <a:gd name="T66" fmla="*/ 2147483647 w 111"/>
                <a:gd name="T67" fmla="*/ 2147483647 h 97"/>
                <a:gd name="T68" fmla="*/ 2147483647 w 111"/>
                <a:gd name="T69" fmla="*/ 2147483647 h 97"/>
                <a:gd name="T70" fmla="*/ 2147483647 w 111"/>
                <a:gd name="T71" fmla="*/ 2147483647 h 97"/>
                <a:gd name="T72" fmla="*/ 2147483647 w 111"/>
                <a:gd name="T73" fmla="*/ 2147483647 h 97"/>
                <a:gd name="T74" fmla="*/ 2147483647 w 111"/>
                <a:gd name="T75" fmla="*/ 2147483647 h 97"/>
                <a:gd name="T76" fmla="*/ 2147483647 w 111"/>
                <a:gd name="T77" fmla="*/ 2147483647 h 97"/>
                <a:gd name="T78" fmla="*/ 2147483647 w 111"/>
                <a:gd name="T79" fmla="*/ 2147483647 h 97"/>
                <a:gd name="T80" fmla="*/ 2147483647 w 111"/>
                <a:gd name="T81" fmla="*/ 2147483647 h 97"/>
                <a:gd name="T82" fmla="*/ 2147483647 w 111"/>
                <a:gd name="T83" fmla="*/ 2147483647 h 97"/>
                <a:gd name="T84" fmla="*/ 2147483647 w 111"/>
                <a:gd name="T85" fmla="*/ 2147483647 h 97"/>
                <a:gd name="T86" fmla="*/ 2147483647 w 111"/>
                <a:gd name="T87" fmla="*/ 2147483647 h 97"/>
                <a:gd name="T88" fmla="*/ 2147483647 w 111"/>
                <a:gd name="T89" fmla="*/ 2147483647 h 97"/>
                <a:gd name="T90" fmla="*/ 2147483647 w 111"/>
                <a:gd name="T91" fmla="*/ 2147483647 h 97"/>
                <a:gd name="T92" fmla="*/ 2147483647 w 111"/>
                <a:gd name="T93" fmla="*/ 2147483647 h 97"/>
                <a:gd name="T94" fmla="*/ 2147483647 w 111"/>
                <a:gd name="T95" fmla="*/ 2147483647 h 97"/>
                <a:gd name="T96" fmla="*/ 2147483647 w 111"/>
                <a:gd name="T97" fmla="*/ 2147483647 h 97"/>
                <a:gd name="T98" fmla="*/ 2147483647 w 111"/>
                <a:gd name="T99" fmla="*/ 2147483647 h 97"/>
                <a:gd name="T100" fmla="*/ 2147483647 w 111"/>
                <a:gd name="T101" fmla="*/ 2147483647 h 97"/>
                <a:gd name="T102" fmla="*/ 2147483647 w 111"/>
                <a:gd name="T103" fmla="*/ 2147483647 h 97"/>
                <a:gd name="T104" fmla="*/ 2147483647 w 111"/>
                <a:gd name="T105" fmla="*/ 2147483647 h 97"/>
                <a:gd name="T106" fmla="*/ 2147483647 w 111"/>
                <a:gd name="T107" fmla="*/ 2147483647 h 97"/>
                <a:gd name="T108" fmla="*/ 2147483647 w 111"/>
                <a:gd name="T109" fmla="*/ 2147483647 h 97"/>
                <a:gd name="T110" fmla="*/ 2147483647 w 111"/>
                <a:gd name="T111" fmla="*/ 2147483647 h 97"/>
                <a:gd name="T112" fmla="*/ 2147483647 w 111"/>
                <a:gd name="T113" fmla="*/ 2147483647 h 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1"/>
                <a:gd name="T172" fmla="*/ 0 h 97"/>
                <a:gd name="T173" fmla="*/ 111 w 111"/>
                <a:gd name="T174" fmla="*/ 97 h 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1" h="97">
                  <a:moveTo>
                    <a:pt x="57" y="97"/>
                  </a:moveTo>
                  <a:lnTo>
                    <a:pt x="55" y="97"/>
                  </a:lnTo>
                  <a:lnTo>
                    <a:pt x="53" y="96"/>
                  </a:lnTo>
                  <a:lnTo>
                    <a:pt x="50" y="96"/>
                  </a:lnTo>
                  <a:lnTo>
                    <a:pt x="48" y="95"/>
                  </a:lnTo>
                  <a:lnTo>
                    <a:pt x="45" y="94"/>
                  </a:lnTo>
                  <a:lnTo>
                    <a:pt x="42" y="94"/>
                  </a:lnTo>
                  <a:lnTo>
                    <a:pt x="40" y="93"/>
                  </a:lnTo>
                  <a:lnTo>
                    <a:pt x="37" y="92"/>
                  </a:lnTo>
                  <a:lnTo>
                    <a:pt x="34" y="91"/>
                  </a:lnTo>
                  <a:lnTo>
                    <a:pt x="31" y="89"/>
                  </a:lnTo>
                  <a:lnTo>
                    <a:pt x="29" y="88"/>
                  </a:lnTo>
                  <a:lnTo>
                    <a:pt x="26" y="87"/>
                  </a:lnTo>
                  <a:lnTo>
                    <a:pt x="23" y="85"/>
                  </a:lnTo>
                  <a:lnTo>
                    <a:pt x="20" y="84"/>
                  </a:lnTo>
                  <a:lnTo>
                    <a:pt x="18" y="82"/>
                  </a:lnTo>
                  <a:lnTo>
                    <a:pt x="16" y="80"/>
                  </a:lnTo>
                  <a:lnTo>
                    <a:pt x="13" y="78"/>
                  </a:lnTo>
                  <a:lnTo>
                    <a:pt x="11" y="77"/>
                  </a:lnTo>
                  <a:lnTo>
                    <a:pt x="9" y="75"/>
                  </a:lnTo>
                  <a:lnTo>
                    <a:pt x="7" y="73"/>
                  </a:lnTo>
                  <a:lnTo>
                    <a:pt x="6" y="71"/>
                  </a:lnTo>
                  <a:lnTo>
                    <a:pt x="4" y="68"/>
                  </a:lnTo>
                  <a:lnTo>
                    <a:pt x="3" y="66"/>
                  </a:lnTo>
                  <a:lnTo>
                    <a:pt x="2" y="65"/>
                  </a:lnTo>
                  <a:lnTo>
                    <a:pt x="2" y="64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1" y="51"/>
                  </a:lnTo>
                  <a:lnTo>
                    <a:pt x="1" y="50"/>
                  </a:lnTo>
                  <a:lnTo>
                    <a:pt x="1" y="49"/>
                  </a:lnTo>
                  <a:lnTo>
                    <a:pt x="2" y="47"/>
                  </a:lnTo>
                  <a:lnTo>
                    <a:pt x="2" y="46"/>
                  </a:lnTo>
                  <a:lnTo>
                    <a:pt x="3" y="45"/>
                  </a:lnTo>
                  <a:lnTo>
                    <a:pt x="4" y="43"/>
                  </a:lnTo>
                  <a:lnTo>
                    <a:pt x="5" y="42"/>
                  </a:lnTo>
                  <a:lnTo>
                    <a:pt x="6" y="41"/>
                  </a:lnTo>
                  <a:lnTo>
                    <a:pt x="7" y="39"/>
                  </a:lnTo>
                  <a:lnTo>
                    <a:pt x="8" y="38"/>
                  </a:lnTo>
                  <a:lnTo>
                    <a:pt x="11" y="35"/>
                  </a:lnTo>
                  <a:lnTo>
                    <a:pt x="13" y="32"/>
                  </a:lnTo>
                  <a:lnTo>
                    <a:pt x="15" y="30"/>
                  </a:lnTo>
                  <a:lnTo>
                    <a:pt x="16" y="29"/>
                  </a:lnTo>
                  <a:lnTo>
                    <a:pt x="17" y="27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9" y="17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9"/>
                  </a:lnTo>
                  <a:lnTo>
                    <a:pt x="24" y="11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7" y="20"/>
                  </a:lnTo>
                  <a:lnTo>
                    <a:pt x="28" y="21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24" y="25"/>
                  </a:lnTo>
                  <a:lnTo>
                    <a:pt x="26" y="25"/>
                  </a:lnTo>
                  <a:lnTo>
                    <a:pt x="28" y="25"/>
                  </a:lnTo>
                  <a:lnTo>
                    <a:pt x="31" y="25"/>
                  </a:lnTo>
                  <a:lnTo>
                    <a:pt x="30" y="26"/>
                  </a:lnTo>
                  <a:lnTo>
                    <a:pt x="29" y="26"/>
                  </a:lnTo>
                  <a:lnTo>
                    <a:pt x="27" y="26"/>
                  </a:lnTo>
                  <a:lnTo>
                    <a:pt x="26" y="27"/>
                  </a:lnTo>
                  <a:lnTo>
                    <a:pt x="25" y="27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1" y="30"/>
                  </a:lnTo>
                  <a:lnTo>
                    <a:pt x="23" y="29"/>
                  </a:lnTo>
                  <a:lnTo>
                    <a:pt x="24" y="29"/>
                  </a:lnTo>
                  <a:lnTo>
                    <a:pt x="25" y="28"/>
                  </a:lnTo>
                  <a:lnTo>
                    <a:pt x="27" y="28"/>
                  </a:lnTo>
                  <a:lnTo>
                    <a:pt x="28" y="27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33" y="27"/>
                  </a:lnTo>
                  <a:lnTo>
                    <a:pt x="31" y="28"/>
                  </a:lnTo>
                  <a:lnTo>
                    <a:pt x="30" y="29"/>
                  </a:lnTo>
                  <a:lnTo>
                    <a:pt x="29" y="31"/>
                  </a:lnTo>
                  <a:lnTo>
                    <a:pt x="28" y="32"/>
                  </a:lnTo>
                  <a:lnTo>
                    <a:pt x="28" y="33"/>
                  </a:lnTo>
                  <a:lnTo>
                    <a:pt x="27" y="34"/>
                  </a:lnTo>
                  <a:lnTo>
                    <a:pt x="27" y="35"/>
                  </a:lnTo>
                  <a:lnTo>
                    <a:pt x="27" y="37"/>
                  </a:lnTo>
                  <a:lnTo>
                    <a:pt x="26" y="38"/>
                  </a:lnTo>
                  <a:lnTo>
                    <a:pt x="26" y="39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6" y="43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5" y="46"/>
                  </a:lnTo>
                  <a:lnTo>
                    <a:pt x="25" y="47"/>
                  </a:lnTo>
                  <a:lnTo>
                    <a:pt x="24" y="48"/>
                  </a:lnTo>
                  <a:lnTo>
                    <a:pt x="23" y="50"/>
                  </a:lnTo>
                  <a:lnTo>
                    <a:pt x="22" y="52"/>
                  </a:lnTo>
                  <a:lnTo>
                    <a:pt x="21" y="53"/>
                  </a:lnTo>
                  <a:lnTo>
                    <a:pt x="19" y="55"/>
                  </a:lnTo>
                  <a:lnTo>
                    <a:pt x="17" y="56"/>
                  </a:lnTo>
                  <a:lnTo>
                    <a:pt x="15" y="57"/>
                  </a:lnTo>
                  <a:lnTo>
                    <a:pt x="13" y="58"/>
                  </a:lnTo>
                  <a:lnTo>
                    <a:pt x="13" y="59"/>
                  </a:lnTo>
                  <a:lnTo>
                    <a:pt x="14" y="59"/>
                  </a:lnTo>
                  <a:lnTo>
                    <a:pt x="15" y="59"/>
                  </a:lnTo>
                  <a:lnTo>
                    <a:pt x="16" y="58"/>
                  </a:lnTo>
                  <a:lnTo>
                    <a:pt x="17" y="58"/>
                  </a:lnTo>
                  <a:lnTo>
                    <a:pt x="18" y="57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3" y="56"/>
                  </a:lnTo>
                  <a:lnTo>
                    <a:pt x="23" y="57"/>
                  </a:lnTo>
                  <a:lnTo>
                    <a:pt x="24" y="57"/>
                  </a:lnTo>
                  <a:lnTo>
                    <a:pt x="24" y="58"/>
                  </a:lnTo>
                  <a:lnTo>
                    <a:pt x="25" y="58"/>
                  </a:lnTo>
                  <a:lnTo>
                    <a:pt x="25" y="59"/>
                  </a:lnTo>
                  <a:lnTo>
                    <a:pt x="26" y="59"/>
                  </a:lnTo>
                  <a:lnTo>
                    <a:pt x="26" y="60"/>
                  </a:lnTo>
                  <a:lnTo>
                    <a:pt x="27" y="60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1"/>
                  </a:lnTo>
                  <a:lnTo>
                    <a:pt x="29" y="62"/>
                  </a:lnTo>
                  <a:lnTo>
                    <a:pt x="30" y="62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5" y="65"/>
                  </a:lnTo>
                  <a:lnTo>
                    <a:pt x="36" y="66"/>
                  </a:lnTo>
                  <a:lnTo>
                    <a:pt x="38" y="67"/>
                  </a:lnTo>
                  <a:lnTo>
                    <a:pt x="42" y="69"/>
                  </a:lnTo>
                  <a:lnTo>
                    <a:pt x="43" y="70"/>
                  </a:lnTo>
                  <a:lnTo>
                    <a:pt x="45" y="70"/>
                  </a:lnTo>
                  <a:lnTo>
                    <a:pt x="47" y="71"/>
                  </a:lnTo>
                  <a:lnTo>
                    <a:pt x="49" y="72"/>
                  </a:lnTo>
                  <a:lnTo>
                    <a:pt x="50" y="72"/>
                  </a:lnTo>
                  <a:lnTo>
                    <a:pt x="51" y="72"/>
                  </a:lnTo>
                  <a:lnTo>
                    <a:pt x="52" y="72"/>
                  </a:lnTo>
                  <a:lnTo>
                    <a:pt x="54" y="71"/>
                  </a:lnTo>
                  <a:lnTo>
                    <a:pt x="57" y="70"/>
                  </a:lnTo>
                  <a:lnTo>
                    <a:pt x="59" y="69"/>
                  </a:lnTo>
                  <a:lnTo>
                    <a:pt x="62" y="68"/>
                  </a:lnTo>
                  <a:lnTo>
                    <a:pt x="64" y="66"/>
                  </a:lnTo>
                  <a:lnTo>
                    <a:pt x="66" y="65"/>
                  </a:lnTo>
                  <a:lnTo>
                    <a:pt x="68" y="63"/>
                  </a:lnTo>
                  <a:lnTo>
                    <a:pt x="70" y="61"/>
                  </a:lnTo>
                  <a:lnTo>
                    <a:pt x="72" y="59"/>
                  </a:lnTo>
                  <a:lnTo>
                    <a:pt x="74" y="57"/>
                  </a:lnTo>
                  <a:lnTo>
                    <a:pt x="76" y="55"/>
                  </a:lnTo>
                  <a:lnTo>
                    <a:pt x="78" y="53"/>
                  </a:lnTo>
                  <a:lnTo>
                    <a:pt x="80" y="51"/>
                  </a:lnTo>
                  <a:lnTo>
                    <a:pt x="81" y="48"/>
                  </a:lnTo>
                  <a:lnTo>
                    <a:pt x="83" y="46"/>
                  </a:lnTo>
                  <a:lnTo>
                    <a:pt x="84" y="44"/>
                  </a:lnTo>
                  <a:lnTo>
                    <a:pt x="85" y="44"/>
                  </a:lnTo>
                  <a:lnTo>
                    <a:pt x="86" y="44"/>
                  </a:lnTo>
                  <a:lnTo>
                    <a:pt x="86" y="45"/>
                  </a:lnTo>
                  <a:lnTo>
                    <a:pt x="86" y="44"/>
                  </a:lnTo>
                  <a:lnTo>
                    <a:pt x="86" y="43"/>
                  </a:lnTo>
                  <a:lnTo>
                    <a:pt x="85" y="43"/>
                  </a:lnTo>
                  <a:lnTo>
                    <a:pt x="85" y="42"/>
                  </a:lnTo>
                  <a:lnTo>
                    <a:pt x="83" y="39"/>
                  </a:lnTo>
                  <a:lnTo>
                    <a:pt x="83" y="38"/>
                  </a:lnTo>
                  <a:lnTo>
                    <a:pt x="82" y="37"/>
                  </a:lnTo>
                  <a:lnTo>
                    <a:pt x="82" y="36"/>
                  </a:lnTo>
                  <a:lnTo>
                    <a:pt x="81" y="36"/>
                  </a:lnTo>
                  <a:lnTo>
                    <a:pt x="81" y="37"/>
                  </a:lnTo>
                  <a:lnTo>
                    <a:pt x="81" y="38"/>
                  </a:lnTo>
                  <a:lnTo>
                    <a:pt x="82" y="39"/>
                  </a:lnTo>
                  <a:lnTo>
                    <a:pt x="82" y="41"/>
                  </a:lnTo>
                  <a:lnTo>
                    <a:pt x="81" y="41"/>
                  </a:lnTo>
                  <a:lnTo>
                    <a:pt x="81" y="40"/>
                  </a:lnTo>
                  <a:lnTo>
                    <a:pt x="80" y="39"/>
                  </a:lnTo>
                  <a:lnTo>
                    <a:pt x="79" y="36"/>
                  </a:lnTo>
                  <a:lnTo>
                    <a:pt x="79" y="35"/>
                  </a:lnTo>
                  <a:lnTo>
                    <a:pt x="78" y="35"/>
                  </a:lnTo>
                  <a:lnTo>
                    <a:pt x="78" y="34"/>
                  </a:lnTo>
                  <a:lnTo>
                    <a:pt x="78" y="33"/>
                  </a:lnTo>
                  <a:lnTo>
                    <a:pt x="77" y="33"/>
                  </a:lnTo>
                  <a:lnTo>
                    <a:pt x="77" y="34"/>
                  </a:lnTo>
                  <a:lnTo>
                    <a:pt x="77" y="35"/>
                  </a:lnTo>
                  <a:lnTo>
                    <a:pt x="77" y="36"/>
                  </a:lnTo>
                  <a:lnTo>
                    <a:pt x="77" y="37"/>
                  </a:lnTo>
                  <a:lnTo>
                    <a:pt x="78" y="38"/>
                  </a:lnTo>
                  <a:lnTo>
                    <a:pt x="79" y="39"/>
                  </a:lnTo>
                  <a:lnTo>
                    <a:pt x="79" y="41"/>
                  </a:lnTo>
                  <a:lnTo>
                    <a:pt x="80" y="42"/>
                  </a:lnTo>
                  <a:lnTo>
                    <a:pt x="81" y="42"/>
                  </a:lnTo>
                  <a:lnTo>
                    <a:pt x="81" y="43"/>
                  </a:lnTo>
                  <a:lnTo>
                    <a:pt x="81" y="44"/>
                  </a:lnTo>
                  <a:lnTo>
                    <a:pt x="81" y="45"/>
                  </a:lnTo>
                  <a:lnTo>
                    <a:pt x="80" y="46"/>
                  </a:lnTo>
                  <a:lnTo>
                    <a:pt x="80" y="47"/>
                  </a:lnTo>
                  <a:lnTo>
                    <a:pt x="79" y="48"/>
                  </a:lnTo>
                  <a:lnTo>
                    <a:pt x="79" y="49"/>
                  </a:lnTo>
                  <a:lnTo>
                    <a:pt x="78" y="51"/>
                  </a:lnTo>
                  <a:lnTo>
                    <a:pt x="76" y="52"/>
                  </a:lnTo>
                  <a:lnTo>
                    <a:pt x="74" y="54"/>
                  </a:lnTo>
                  <a:lnTo>
                    <a:pt x="73" y="56"/>
                  </a:lnTo>
                  <a:lnTo>
                    <a:pt x="71" y="58"/>
                  </a:lnTo>
                  <a:lnTo>
                    <a:pt x="69" y="59"/>
                  </a:lnTo>
                  <a:lnTo>
                    <a:pt x="67" y="61"/>
                  </a:lnTo>
                  <a:lnTo>
                    <a:pt x="65" y="62"/>
                  </a:lnTo>
                  <a:lnTo>
                    <a:pt x="63" y="64"/>
                  </a:lnTo>
                  <a:lnTo>
                    <a:pt x="61" y="65"/>
                  </a:lnTo>
                  <a:lnTo>
                    <a:pt x="59" y="66"/>
                  </a:lnTo>
                  <a:lnTo>
                    <a:pt x="57" y="68"/>
                  </a:lnTo>
                  <a:lnTo>
                    <a:pt x="56" y="69"/>
                  </a:lnTo>
                  <a:lnTo>
                    <a:pt x="55" y="69"/>
                  </a:lnTo>
                  <a:lnTo>
                    <a:pt x="54" y="69"/>
                  </a:lnTo>
                  <a:lnTo>
                    <a:pt x="53" y="69"/>
                  </a:lnTo>
                  <a:lnTo>
                    <a:pt x="51" y="69"/>
                  </a:lnTo>
                  <a:lnTo>
                    <a:pt x="50" y="68"/>
                  </a:lnTo>
                  <a:lnTo>
                    <a:pt x="49" y="68"/>
                  </a:lnTo>
                  <a:lnTo>
                    <a:pt x="47" y="68"/>
                  </a:lnTo>
                  <a:lnTo>
                    <a:pt x="46" y="67"/>
                  </a:lnTo>
                  <a:lnTo>
                    <a:pt x="44" y="67"/>
                  </a:lnTo>
                  <a:lnTo>
                    <a:pt x="43" y="66"/>
                  </a:lnTo>
                  <a:lnTo>
                    <a:pt x="39" y="65"/>
                  </a:lnTo>
                  <a:lnTo>
                    <a:pt x="36" y="64"/>
                  </a:lnTo>
                  <a:lnTo>
                    <a:pt x="35" y="63"/>
                  </a:lnTo>
                  <a:lnTo>
                    <a:pt x="33" y="62"/>
                  </a:lnTo>
                  <a:lnTo>
                    <a:pt x="32" y="62"/>
                  </a:lnTo>
                  <a:lnTo>
                    <a:pt x="31" y="61"/>
                  </a:lnTo>
                  <a:lnTo>
                    <a:pt x="29" y="60"/>
                  </a:lnTo>
                  <a:lnTo>
                    <a:pt x="28" y="59"/>
                  </a:lnTo>
                  <a:lnTo>
                    <a:pt x="27" y="58"/>
                  </a:lnTo>
                  <a:lnTo>
                    <a:pt x="26" y="57"/>
                  </a:lnTo>
                  <a:lnTo>
                    <a:pt x="26" y="56"/>
                  </a:lnTo>
                  <a:lnTo>
                    <a:pt x="25" y="56"/>
                  </a:lnTo>
                  <a:lnTo>
                    <a:pt x="24" y="55"/>
                  </a:lnTo>
                  <a:lnTo>
                    <a:pt x="24" y="54"/>
                  </a:lnTo>
                  <a:lnTo>
                    <a:pt x="24" y="53"/>
                  </a:lnTo>
                  <a:lnTo>
                    <a:pt x="24" y="52"/>
                  </a:lnTo>
                  <a:lnTo>
                    <a:pt x="25" y="51"/>
                  </a:lnTo>
                  <a:lnTo>
                    <a:pt x="25" y="50"/>
                  </a:lnTo>
                  <a:lnTo>
                    <a:pt x="26" y="50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8" y="49"/>
                  </a:lnTo>
                  <a:lnTo>
                    <a:pt x="29" y="50"/>
                  </a:lnTo>
                  <a:lnTo>
                    <a:pt x="30" y="51"/>
                  </a:lnTo>
                  <a:lnTo>
                    <a:pt x="32" y="52"/>
                  </a:lnTo>
                  <a:lnTo>
                    <a:pt x="33" y="54"/>
                  </a:lnTo>
                  <a:lnTo>
                    <a:pt x="35" y="54"/>
                  </a:lnTo>
                  <a:lnTo>
                    <a:pt x="37" y="55"/>
                  </a:lnTo>
                  <a:lnTo>
                    <a:pt x="39" y="56"/>
                  </a:lnTo>
                  <a:lnTo>
                    <a:pt x="41" y="56"/>
                  </a:lnTo>
                  <a:lnTo>
                    <a:pt x="43" y="57"/>
                  </a:lnTo>
                  <a:lnTo>
                    <a:pt x="45" y="57"/>
                  </a:lnTo>
                  <a:lnTo>
                    <a:pt x="47" y="57"/>
                  </a:lnTo>
                  <a:lnTo>
                    <a:pt x="49" y="57"/>
                  </a:lnTo>
                  <a:lnTo>
                    <a:pt x="52" y="56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2" y="54"/>
                  </a:lnTo>
                  <a:lnTo>
                    <a:pt x="64" y="53"/>
                  </a:lnTo>
                  <a:lnTo>
                    <a:pt x="66" y="52"/>
                  </a:lnTo>
                  <a:lnTo>
                    <a:pt x="68" y="50"/>
                  </a:lnTo>
                  <a:lnTo>
                    <a:pt x="69" y="49"/>
                  </a:lnTo>
                  <a:lnTo>
                    <a:pt x="71" y="48"/>
                  </a:lnTo>
                  <a:lnTo>
                    <a:pt x="72" y="46"/>
                  </a:lnTo>
                  <a:lnTo>
                    <a:pt x="73" y="45"/>
                  </a:lnTo>
                  <a:lnTo>
                    <a:pt x="74" y="43"/>
                  </a:lnTo>
                  <a:lnTo>
                    <a:pt x="75" y="41"/>
                  </a:lnTo>
                  <a:lnTo>
                    <a:pt x="75" y="40"/>
                  </a:lnTo>
                  <a:lnTo>
                    <a:pt x="75" y="39"/>
                  </a:lnTo>
                  <a:lnTo>
                    <a:pt x="75" y="38"/>
                  </a:lnTo>
                  <a:lnTo>
                    <a:pt x="75" y="36"/>
                  </a:lnTo>
                  <a:lnTo>
                    <a:pt x="75" y="34"/>
                  </a:lnTo>
                  <a:lnTo>
                    <a:pt x="75" y="33"/>
                  </a:lnTo>
                  <a:lnTo>
                    <a:pt x="75" y="32"/>
                  </a:lnTo>
                  <a:lnTo>
                    <a:pt x="75" y="31"/>
                  </a:lnTo>
                  <a:lnTo>
                    <a:pt x="74" y="31"/>
                  </a:lnTo>
                  <a:lnTo>
                    <a:pt x="74" y="30"/>
                  </a:lnTo>
                  <a:lnTo>
                    <a:pt x="73" y="29"/>
                  </a:lnTo>
                  <a:lnTo>
                    <a:pt x="72" y="28"/>
                  </a:lnTo>
                  <a:lnTo>
                    <a:pt x="72" y="27"/>
                  </a:lnTo>
                  <a:lnTo>
                    <a:pt x="70" y="25"/>
                  </a:lnTo>
                  <a:lnTo>
                    <a:pt x="69" y="24"/>
                  </a:lnTo>
                  <a:lnTo>
                    <a:pt x="69" y="23"/>
                  </a:lnTo>
                  <a:lnTo>
                    <a:pt x="68" y="23"/>
                  </a:lnTo>
                  <a:lnTo>
                    <a:pt x="67" y="22"/>
                  </a:lnTo>
                  <a:lnTo>
                    <a:pt x="67" y="21"/>
                  </a:lnTo>
                  <a:lnTo>
                    <a:pt x="66" y="20"/>
                  </a:lnTo>
                  <a:lnTo>
                    <a:pt x="71" y="19"/>
                  </a:lnTo>
                  <a:lnTo>
                    <a:pt x="73" y="19"/>
                  </a:lnTo>
                  <a:lnTo>
                    <a:pt x="75" y="19"/>
                  </a:lnTo>
                  <a:lnTo>
                    <a:pt x="75" y="18"/>
                  </a:lnTo>
                  <a:lnTo>
                    <a:pt x="74" y="18"/>
                  </a:lnTo>
                  <a:lnTo>
                    <a:pt x="73" y="18"/>
                  </a:lnTo>
                  <a:lnTo>
                    <a:pt x="72" y="18"/>
                  </a:lnTo>
                  <a:lnTo>
                    <a:pt x="70" y="18"/>
                  </a:lnTo>
                  <a:lnTo>
                    <a:pt x="69" y="18"/>
                  </a:lnTo>
                  <a:lnTo>
                    <a:pt x="68" y="18"/>
                  </a:lnTo>
                  <a:lnTo>
                    <a:pt x="67" y="18"/>
                  </a:lnTo>
                  <a:lnTo>
                    <a:pt x="66" y="18"/>
                  </a:lnTo>
                  <a:lnTo>
                    <a:pt x="66" y="19"/>
                  </a:lnTo>
                  <a:lnTo>
                    <a:pt x="66" y="18"/>
                  </a:lnTo>
                  <a:lnTo>
                    <a:pt x="67" y="18"/>
                  </a:lnTo>
                  <a:lnTo>
                    <a:pt x="68" y="18"/>
                  </a:lnTo>
                  <a:lnTo>
                    <a:pt x="69" y="18"/>
                  </a:lnTo>
                  <a:lnTo>
                    <a:pt x="70" y="17"/>
                  </a:lnTo>
                  <a:lnTo>
                    <a:pt x="71" y="17"/>
                  </a:lnTo>
                  <a:lnTo>
                    <a:pt x="72" y="17"/>
                  </a:lnTo>
                  <a:lnTo>
                    <a:pt x="73" y="16"/>
                  </a:lnTo>
                  <a:lnTo>
                    <a:pt x="75" y="16"/>
                  </a:lnTo>
                  <a:lnTo>
                    <a:pt x="75" y="15"/>
                  </a:lnTo>
                  <a:lnTo>
                    <a:pt x="72" y="15"/>
                  </a:lnTo>
                  <a:lnTo>
                    <a:pt x="70" y="16"/>
                  </a:lnTo>
                  <a:lnTo>
                    <a:pt x="70" y="15"/>
                  </a:lnTo>
                  <a:lnTo>
                    <a:pt x="71" y="14"/>
                  </a:lnTo>
                  <a:lnTo>
                    <a:pt x="72" y="13"/>
                  </a:lnTo>
                  <a:lnTo>
                    <a:pt x="73" y="12"/>
                  </a:lnTo>
                  <a:lnTo>
                    <a:pt x="73" y="11"/>
                  </a:lnTo>
                  <a:lnTo>
                    <a:pt x="73" y="10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2"/>
                  </a:lnTo>
                  <a:lnTo>
                    <a:pt x="76" y="0"/>
                  </a:lnTo>
                  <a:lnTo>
                    <a:pt x="76" y="1"/>
                  </a:lnTo>
                  <a:lnTo>
                    <a:pt x="77" y="1"/>
                  </a:lnTo>
                  <a:lnTo>
                    <a:pt x="78" y="2"/>
                  </a:lnTo>
                  <a:lnTo>
                    <a:pt x="79" y="3"/>
                  </a:lnTo>
                  <a:lnTo>
                    <a:pt x="80" y="4"/>
                  </a:lnTo>
                  <a:lnTo>
                    <a:pt x="81" y="5"/>
                  </a:lnTo>
                  <a:lnTo>
                    <a:pt x="82" y="7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3" y="11"/>
                  </a:lnTo>
                  <a:lnTo>
                    <a:pt x="84" y="12"/>
                  </a:lnTo>
                  <a:lnTo>
                    <a:pt x="85" y="13"/>
                  </a:lnTo>
                  <a:lnTo>
                    <a:pt x="87" y="14"/>
                  </a:lnTo>
                  <a:lnTo>
                    <a:pt x="90" y="16"/>
                  </a:lnTo>
                  <a:lnTo>
                    <a:pt x="96" y="19"/>
                  </a:lnTo>
                  <a:lnTo>
                    <a:pt x="98" y="19"/>
                  </a:lnTo>
                  <a:lnTo>
                    <a:pt x="100" y="20"/>
                  </a:lnTo>
                  <a:lnTo>
                    <a:pt x="101" y="21"/>
                  </a:lnTo>
                  <a:lnTo>
                    <a:pt x="103" y="23"/>
                  </a:lnTo>
                  <a:lnTo>
                    <a:pt x="104" y="24"/>
                  </a:lnTo>
                  <a:lnTo>
                    <a:pt x="106" y="25"/>
                  </a:lnTo>
                  <a:lnTo>
                    <a:pt x="107" y="27"/>
                  </a:lnTo>
                  <a:lnTo>
                    <a:pt x="109" y="29"/>
                  </a:lnTo>
                  <a:lnTo>
                    <a:pt x="109" y="30"/>
                  </a:lnTo>
                  <a:lnTo>
                    <a:pt x="110" y="31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10" y="35"/>
                  </a:lnTo>
                  <a:lnTo>
                    <a:pt x="111" y="36"/>
                  </a:lnTo>
                  <a:lnTo>
                    <a:pt x="111" y="38"/>
                  </a:lnTo>
                  <a:lnTo>
                    <a:pt x="111" y="39"/>
                  </a:lnTo>
                  <a:lnTo>
                    <a:pt x="111" y="42"/>
                  </a:lnTo>
                  <a:lnTo>
                    <a:pt x="110" y="44"/>
                  </a:lnTo>
                  <a:lnTo>
                    <a:pt x="110" y="47"/>
                  </a:lnTo>
                  <a:lnTo>
                    <a:pt x="109" y="50"/>
                  </a:lnTo>
                  <a:lnTo>
                    <a:pt x="108" y="53"/>
                  </a:lnTo>
                  <a:lnTo>
                    <a:pt x="107" y="56"/>
                  </a:lnTo>
                  <a:lnTo>
                    <a:pt x="106" y="59"/>
                  </a:lnTo>
                  <a:lnTo>
                    <a:pt x="104" y="61"/>
                  </a:lnTo>
                  <a:lnTo>
                    <a:pt x="103" y="64"/>
                  </a:lnTo>
                  <a:lnTo>
                    <a:pt x="101" y="67"/>
                  </a:lnTo>
                  <a:lnTo>
                    <a:pt x="99" y="70"/>
                  </a:lnTo>
                  <a:lnTo>
                    <a:pt x="97" y="72"/>
                  </a:lnTo>
                  <a:lnTo>
                    <a:pt x="95" y="75"/>
                  </a:lnTo>
                  <a:lnTo>
                    <a:pt x="93" y="77"/>
                  </a:lnTo>
                  <a:lnTo>
                    <a:pt x="91" y="80"/>
                  </a:lnTo>
                  <a:lnTo>
                    <a:pt x="88" y="82"/>
                  </a:lnTo>
                  <a:lnTo>
                    <a:pt x="86" y="84"/>
                  </a:lnTo>
                  <a:lnTo>
                    <a:pt x="84" y="86"/>
                  </a:lnTo>
                  <a:lnTo>
                    <a:pt x="81" y="88"/>
                  </a:lnTo>
                  <a:lnTo>
                    <a:pt x="78" y="90"/>
                  </a:lnTo>
                  <a:lnTo>
                    <a:pt x="76" y="91"/>
                  </a:lnTo>
                  <a:lnTo>
                    <a:pt x="73" y="93"/>
                  </a:lnTo>
                  <a:lnTo>
                    <a:pt x="71" y="94"/>
                  </a:lnTo>
                  <a:lnTo>
                    <a:pt x="68" y="95"/>
                  </a:lnTo>
                  <a:lnTo>
                    <a:pt x="65" y="96"/>
                  </a:lnTo>
                  <a:lnTo>
                    <a:pt x="63" y="96"/>
                  </a:lnTo>
                  <a:lnTo>
                    <a:pt x="60" y="97"/>
                  </a:lnTo>
                  <a:lnTo>
                    <a:pt x="57" y="97"/>
                  </a:lnTo>
                  <a:close/>
                </a:path>
              </a:pathLst>
            </a:custGeom>
            <a:solidFill>
              <a:srgbClr val="E9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5" name="Freeform 297"/>
            <p:cNvSpPr>
              <a:spLocks/>
            </p:cNvSpPr>
            <p:nvPr/>
          </p:nvSpPr>
          <p:spPr bwMode="auto">
            <a:xfrm>
              <a:off x="4457" y="1922"/>
              <a:ext cx="10" cy="3"/>
            </a:xfrm>
            <a:custGeom>
              <a:avLst/>
              <a:gdLst>
                <a:gd name="T0" fmla="*/ 0 w 2"/>
                <a:gd name="T1" fmla="*/ 2147483647 h 1"/>
                <a:gd name="T2" fmla="*/ 0 w 2"/>
                <a:gd name="T3" fmla="*/ 2147483647 h 1"/>
                <a:gd name="T4" fmla="*/ 2147483647 w 2"/>
                <a:gd name="T5" fmla="*/ 0 h 1"/>
                <a:gd name="T6" fmla="*/ 2147483647 w 2"/>
                <a:gd name="T7" fmla="*/ 0 h 1"/>
                <a:gd name="T8" fmla="*/ 2147483647 w 2"/>
                <a:gd name="T9" fmla="*/ 0 h 1"/>
                <a:gd name="T10" fmla="*/ 2147483647 w 2"/>
                <a:gd name="T11" fmla="*/ 0 h 1"/>
                <a:gd name="T12" fmla="*/ 2147483647 w 2"/>
                <a:gd name="T13" fmla="*/ 0 h 1"/>
                <a:gd name="T14" fmla="*/ 2147483647 w 2"/>
                <a:gd name="T15" fmla="*/ 0 h 1"/>
                <a:gd name="T16" fmla="*/ 2147483647 w 2"/>
                <a:gd name="T17" fmla="*/ 0 h 1"/>
                <a:gd name="T18" fmla="*/ 2147483647 w 2"/>
                <a:gd name="T19" fmla="*/ 2147483647 h 1"/>
                <a:gd name="T20" fmla="*/ 2147483647 w 2"/>
                <a:gd name="T21" fmla="*/ 2147483647 h 1"/>
                <a:gd name="T22" fmla="*/ 0 w 2"/>
                <a:gd name="T23" fmla="*/ 2147483647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1"/>
                <a:gd name="T38" fmla="*/ 2 w 2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6" name="Freeform 298"/>
            <p:cNvSpPr>
              <a:spLocks/>
            </p:cNvSpPr>
            <p:nvPr/>
          </p:nvSpPr>
          <p:spPr bwMode="auto">
            <a:xfrm>
              <a:off x="4473" y="1881"/>
              <a:ext cx="51" cy="41"/>
            </a:xfrm>
            <a:custGeom>
              <a:avLst/>
              <a:gdLst>
                <a:gd name="T0" fmla="*/ 0 w 11"/>
                <a:gd name="T1" fmla="*/ 2147483647 h 9"/>
                <a:gd name="T2" fmla="*/ 0 w 11"/>
                <a:gd name="T3" fmla="*/ 2147483647 h 9"/>
                <a:gd name="T4" fmla="*/ 0 w 11"/>
                <a:gd name="T5" fmla="*/ 2147483647 h 9"/>
                <a:gd name="T6" fmla="*/ 2147483647 w 11"/>
                <a:gd name="T7" fmla="*/ 2147483647 h 9"/>
                <a:gd name="T8" fmla="*/ 2147483647 w 11"/>
                <a:gd name="T9" fmla="*/ 2147483647 h 9"/>
                <a:gd name="T10" fmla="*/ 2147483647 w 11"/>
                <a:gd name="T11" fmla="*/ 2147483647 h 9"/>
                <a:gd name="T12" fmla="*/ 2147483647 w 11"/>
                <a:gd name="T13" fmla="*/ 2147483647 h 9"/>
                <a:gd name="T14" fmla="*/ 2147483647 w 11"/>
                <a:gd name="T15" fmla="*/ 2147483647 h 9"/>
                <a:gd name="T16" fmla="*/ 2147483647 w 11"/>
                <a:gd name="T17" fmla="*/ 2147483647 h 9"/>
                <a:gd name="T18" fmla="*/ 2147483647 w 11"/>
                <a:gd name="T19" fmla="*/ 2147483647 h 9"/>
                <a:gd name="T20" fmla="*/ 2147483647 w 11"/>
                <a:gd name="T21" fmla="*/ 2147483647 h 9"/>
                <a:gd name="T22" fmla="*/ 2147483647 w 11"/>
                <a:gd name="T23" fmla="*/ 2147483647 h 9"/>
                <a:gd name="T24" fmla="*/ 2147483647 w 11"/>
                <a:gd name="T25" fmla="*/ 2147483647 h 9"/>
                <a:gd name="T26" fmla="*/ 2147483647 w 11"/>
                <a:gd name="T27" fmla="*/ 0 h 9"/>
                <a:gd name="T28" fmla="*/ 2147483647 w 11"/>
                <a:gd name="T29" fmla="*/ 0 h 9"/>
                <a:gd name="T30" fmla="*/ 2147483647 w 11"/>
                <a:gd name="T31" fmla="*/ 2147483647 h 9"/>
                <a:gd name="T32" fmla="*/ 2147483647 w 11"/>
                <a:gd name="T33" fmla="*/ 2147483647 h 9"/>
                <a:gd name="T34" fmla="*/ 2147483647 w 11"/>
                <a:gd name="T35" fmla="*/ 2147483647 h 9"/>
                <a:gd name="T36" fmla="*/ 2147483647 w 11"/>
                <a:gd name="T37" fmla="*/ 2147483647 h 9"/>
                <a:gd name="T38" fmla="*/ 2147483647 w 11"/>
                <a:gd name="T39" fmla="*/ 2147483647 h 9"/>
                <a:gd name="T40" fmla="*/ 2147483647 w 11"/>
                <a:gd name="T41" fmla="*/ 2147483647 h 9"/>
                <a:gd name="T42" fmla="*/ 2147483647 w 11"/>
                <a:gd name="T43" fmla="*/ 2147483647 h 9"/>
                <a:gd name="T44" fmla="*/ 2147483647 w 11"/>
                <a:gd name="T45" fmla="*/ 2147483647 h 9"/>
                <a:gd name="T46" fmla="*/ 2147483647 w 11"/>
                <a:gd name="T47" fmla="*/ 2147483647 h 9"/>
                <a:gd name="T48" fmla="*/ 2147483647 w 11"/>
                <a:gd name="T49" fmla="*/ 2147483647 h 9"/>
                <a:gd name="T50" fmla="*/ 2147483647 w 11"/>
                <a:gd name="T51" fmla="*/ 2147483647 h 9"/>
                <a:gd name="T52" fmla="*/ 2147483647 w 11"/>
                <a:gd name="T53" fmla="*/ 2147483647 h 9"/>
                <a:gd name="T54" fmla="*/ 2147483647 w 11"/>
                <a:gd name="T55" fmla="*/ 2147483647 h 9"/>
                <a:gd name="T56" fmla="*/ 2147483647 w 11"/>
                <a:gd name="T57" fmla="*/ 2147483647 h 9"/>
                <a:gd name="T58" fmla="*/ 2147483647 w 11"/>
                <a:gd name="T59" fmla="*/ 2147483647 h 9"/>
                <a:gd name="T60" fmla="*/ 0 w 11"/>
                <a:gd name="T61" fmla="*/ 2147483647 h 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"/>
                <a:gd name="T94" fmla="*/ 0 h 9"/>
                <a:gd name="T95" fmla="*/ 11 w 11"/>
                <a:gd name="T96" fmla="*/ 9 h 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" h="9">
                  <a:moveTo>
                    <a:pt x="0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6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5"/>
                  </a:lnTo>
                  <a:lnTo>
                    <a:pt x="7" y="5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7" name="Freeform 299"/>
            <p:cNvSpPr>
              <a:spLocks/>
            </p:cNvSpPr>
            <p:nvPr/>
          </p:nvSpPr>
          <p:spPr bwMode="auto">
            <a:xfrm>
              <a:off x="5121" y="1705"/>
              <a:ext cx="83" cy="139"/>
            </a:xfrm>
            <a:custGeom>
              <a:avLst/>
              <a:gdLst>
                <a:gd name="T0" fmla="*/ 2147483647 w 17"/>
                <a:gd name="T1" fmla="*/ 2147483647 h 31"/>
                <a:gd name="T2" fmla="*/ 0 w 17"/>
                <a:gd name="T3" fmla="*/ 2147483647 h 31"/>
                <a:gd name="T4" fmla="*/ 2147483647 w 17"/>
                <a:gd name="T5" fmla="*/ 2147483647 h 31"/>
                <a:gd name="T6" fmla="*/ 2147483647 w 17"/>
                <a:gd name="T7" fmla="*/ 2147483647 h 31"/>
                <a:gd name="T8" fmla="*/ 2147483647 w 17"/>
                <a:gd name="T9" fmla="*/ 2147483647 h 31"/>
                <a:gd name="T10" fmla="*/ 2147483647 w 17"/>
                <a:gd name="T11" fmla="*/ 2147483647 h 31"/>
                <a:gd name="T12" fmla="*/ 2147483647 w 17"/>
                <a:gd name="T13" fmla="*/ 2147483647 h 31"/>
                <a:gd name="T14" fmla="*/ 2147483647 w 17"/>
                <a:gd name="T15" fmla="*/ 2147483647 h 31"/>
                <a:gd name="T16" fmla="*/ 2147483647 w 17"/>
                <a:gd name="T17" fmla="*/ 2147483647 h 31"/>
                <a:gd name="T18" fmla="*/ 2147483647 w 17"/>
                <a:gd name="T19" fmla="*/ 2147483647 h 31"/>
                <a:gd name="T20" fmla="*/ 2147483647 w 17"/>
                <a:gd name="T21" fmla="*/ 2147483647 h 31"/>
                <a:gd name="T22" fmla="*/ 2147483647 w 17"/>
                <a:gd name="T23" fmla="*/ 2147483647 h 31"/>
                <a:gd name="T24" fmla="*/ 2147483647 w 17"/>
                <a:gd name="T25" fmla="*/ 2147483647 h 31"/>
                <a:gd name="T26" fmla="*/ 2147483647 w 17"/>
                <a:gd name="T27" fmla="*/ 2147483647 h 31"/>
                <a:gd name="T28" fmla="*/ 2147483647 w 17"/>
                <a:gd name="T29" fmla="*/ 2147483647 h 31"/>
                <a:gd name="T30" fmla="*/ 2147483647 w 17"/>
                <a:gd name="T31" fmla="*/ 2147483647 h 31"/>
                <a:gd name="T32" fmla="*/ 2147483647 w 17"/>
                <a:gd name="T33" fmla="*/ 2147483647 h 31"/>
                <a:gd name="T34" fmla="*/ 2147483647 w 17"/>
                <a:gd name="T35" fmla="*/ 2147483647 h 31"/>
                <a:gd name="T36" fmla="*/ 2147483647 w 17"/>
                <a:gd name="T37" fmla="*/ 2147483647 h 31"/>
                <a:gd name="T38" fmla="*/ 2147483647 w 17"/>
                <a:gd name="T39" fmla="*/ 2147483647 h 31"/>
                <a:gd name="T40" fmla="*/ 2147483647 w 17"/>
                <a:gd name="T41" fmla="*/ 2147483647 h 31"/>
                <a:gd name="T42" fmla="*/ 2147483647 w 17"/>
                <a:gd name="T43" fmla="*/ 2147483647 h 31"/>
                <a:gd name="T44" fmla="*/ 2147483647 w 17"/>
                <a:gd name="T45" fmla="*/ 2147483647 h 31"/>
                <a:gd name="T46" fmla="*/ 2147483647 w 17"/>
                <a:gd name="T47" fmla="*/ 2147483647 h 31"/>
                <a:gd name="T48" fmla="*/ 2147483647 w 17"/>
                <a:gd name="T49" fmla="*/ 0 h 31"/>
                <a:gd name="T50" fmla="*/ 2147483647 w 17"/>
                <a:gd name="T51" fmla="*/ 2147483647 h 31"/>
                <a:gd name="T52" fmla="*/ 2147483647 w 17"/>
                <a:gd name="T53" fmla="*/ 2147483647 h 31"/>
                <a:gd name="T54" fmla="*/ 2147483647 w 17"/>
                <a:gd name="T55" fmla="*/ 2147483647 h 31"/>
                <a:gd name="T56" fmla="*/ 2147483647 w 17"/>
                <a:gd name="T57" fmla="*/ 2147483647 h 31"/>
                <a:gd name="T58" fmla="*/ 2147483647 w 17"/>
                <a:gd name="T59" fmla="*/ 2147483647 h 31"/>
                <a:gd name="T60" fmla="*/ 2147483647 w 17"/>
                <a:gd name="T61" fmla="*/ 2147483647 h 31"/>
                <a:gd name="T62" fmla="*/ 2147483647 w 17"/>
                <a:gd name="T63" fmla="*/ 2147483647 h 31"/>
                <a:gd name="T64" fmla="*/ 2147483647 w 17"/>
                <a:gd name="T65" fmla="*/ 2147483647 h 31"/>
                <a:gd name="T66" fmla="*/ 2147483647 w 17"/>
                <a:gd name="T67" fmla="*/ 2147483647 h 31"/>
                <a:gd name="T68" fmla="*/ 2147483647 w 17"/>
                <a:gd name="T69" fmla="*/ 2147483647 h 31"/>
                <a:gd name="T70" fmla="*/ 2147483647 w 17"/>
                <a:gd name="T71" fmla="*/ 2147483647 h 31"/>
                <a:gd name="T72" fmla="*/ 2147483647 w 17"/>
                <a:gd name="T73" fmla="*/ 2147483647 h 31"/>
                <a:gd name="T74" fmla="*/ 2147483647 w 17"/>
                <a:gd name="T75" fmla="*/ 2147483647 h 31"/>
                <a:gd name="T76" fmla="*/ 2147483647 w 17"/>
                <a:gd name="T77" fmla="*/ 2147483647 h 31"/>
                <a:gd name="T78" fmla="*/ 2147483647 w 17"/>
                <a:gd name="T79" fmla="*/ 2147483647 h 31"/>
                <a:gd name="T80" fmla="*/ 2147483647 w 17"/>
                <a:gd name="T81" fmla="*/ 2147483647 h 31"/>
                <a:gd name="T82" fmla="*/ 2147483647 w 17"/>
                <a:gd name="T83" fmla="*/ 2147483647 h 31"/>
                <a:gd name="T84" fmla="*/ 2147483647 w 17"/>
                <a:gd name="T85" fmla="*/ 2147483647 h 31"/>
                <a:gd name="T86" fmla="*/ 2147483647 w 17"/>
                <a:gd name="T87" fmla="*/ 2147483647 h 31"/>
                <a:gd name="T88" fmla="*/ 2147483647 w 17"/>
                <a:gd name="T89" fmla="*/ 2147483647 h 31"/>
                <a:gd name="T90" fmla="*/ 2147483647 w 17"/>
                <a:gd name="T91" fmla="*/ 2147483647 h 31"/>
                <a:gd name="T92" fmla="*/ 2147483647 w 17"/>
                <a:gd name="T93" fmla="*/ 2147483647 h 31"/>
                <a:gd name="T94" fmla="*/ 2147483647 w 17"/>
                <a:gd name="T95" fmla="*/ 2147483647 h 31"/>
                <a:gd name="T96" fmla="*/ 2147483647 w 17"/>
                <a:gd name="T97" fmla="*/ 2147483647 h 31"/>
                <a:gd name="T98" fmla="*/ 2147483647 w 17"/>
                <a:gd name="T99" fmla="*/ 2147483647 h 31"/>
                <a:gd name="T100" fmla="*/ 2147483647 w 17"/>
                <a:gd name="T101" fmla="*/ 2147483647 h 31"/>
                <a:gd name="T102" fmla="*/ 2147483647 w 17"/>
                <a:gd name="T103" fmla="*/ 2147483647 h 31"/>
                <a:gd name="T104" fmla="*/ 2147483647 w 17"/>
                <a:gd name="T105" fmla="*/ 2147483647 h 3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"/>
                <a:gd name="T160" fmla="*/ 0 h 31"/>
                <a:gd name="T161" fmla="*/ 17 w 17"/>
                <a:gd name="T162" fmla="*/ 31 h 3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" h="31">
                  <a:moveTo>
                    <a:pt x="2" y="31"/>
                  </a:moveTo>
                  <a:lnTo>
                    <a:pt x="1" y="30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1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3" y="26"/>
                  </a:lnTo>
                  <a:lnTo>
                    <a:pt x="3" y="25"/>
                  </a:lnTo>
                  <a:lnTo>
                    <a:pt x="4" y="23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7" y="11"/>
                  </a:lnTo>
                  <a:lnTo>
                    <a:pt x="8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4" y="16"/>
                  </a:lnTo>
                  <a:lnTo>
                    <a:pt x="13" y="18"/>
                  </a:lnTo>
                  <a:lnTo>
                    <a:pt x="12" y="21"/>
                  </a:lnTo>
                  <a:lnTo>
                    <a:pt x="11" y="22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9" y="25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6" y="28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8" y="24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9" y="22"/>
                  </a:lnTo>
                  <a:lnTo>
                    <a:pt x="8" y="23"/>
                  </a:lnTo>
                  <a:lnTo>
                    <a:pt x="7" y="25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EFE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8" name="Freeform 300"/>
            <p:cNvSpPr>
              <a:spLocks/>
            </p:cNvSpPr>
            <p:nvPr/>
          </p:nvSpPr>
          <p:spPr bwMode="auto">
            <a:xfrm>
              <a:off x="5160" y="1162"/>
              <a:ext cx="505" cy="677"/>
            </a:xfrm>
            <a:custGeom>
              <a:avLst/>
              <a:gdLst>
                <a:gd name="T0" fmla="*/ 2147483647 w 106"/>
                <a:gd name="T1" fmla="*/ 2147483647 h 151"/>
                <a:gd name="T2" fmla="*/ 2147483647 w 106"/>
                <a:gd name="T3" fmla="*/ 2147483647 h 151"/>
                <a:gd name="T4" fmla="*/ 2147483647 w 106"/>
                <a:gd name="T5" fmla="*/ 2147483647 h 151"/>
                <a:gd name="T6" fmla="*/ 2147483647 w 106"/>
                <a:gd name="T7" fmla="*/ 2147483647 h 151"/>
                <a:gd name="T8" fmla="*/ 2147483647 w 106"/>
                <a:gd name="T9" fmla="*/ 2147483647 h 151"/>
                <a:gd name="T10" fmla="*/ 2147483647 w 106"/>
                <a:gd name="T11" fmla="*/ 2147483647 h 151"/>
                <a:gd name="T12" fmla="*/ 2147483647 w 106"/>
                <a:gd name="T13" fmla="*/ 2147483647 h 151"/>
                <a:gd name="T14" fmla="*/ 2147483647 w 106"/>
                <a:gd name="T15" fmla="*/ 0 h 151"/>
                <a:gd name="T16" fmla="*/ 2147483647 w 106"/>
                <a:gd name="T17" fmla="*/ 2147483647 h 151"/>
                <a:gd name="T18" fmla="*/ 2147483647 w 106"/>
                <a:gd name="T19" fmla="*/ 2147483647 h 151"/>
                <a:gd name="T20" fmla="*/ 2147483647 w 106"/>
                <a:gd name="T21" fmla="*/ 2147483647 h 151"/>
                <a:gd name="T22" fmla="*/ 2147483647 w 106"/>
                <a:gd name="T23" fmla="*/ 2147483647 h 151"/>
                <a:gd name="T24" fmla="*/ 2147483647 w 106"/>
                <a:gd name="T25" fmla="*/ 2147483647 h 151"/>
                <a:gd name="T26" fmla="*/ 2147483647 w 106"/>
                <a:gd name="T27" fmla="*/ 2147483647 h 151"/>
                <a:gd name="T28" fmla="*/ 2147483647 w 106"/>
                <a:gd name="T29" fmla="*/ 2147483647 h 151"/>
                <a:gd name="T30" fmla="*/ 2147483647 w 106"/>
                <a:gd name="T31" fmla="*/ 2147483647 h 151"/>
                <a:gd name="T32" fmla="*/ 2147483647 w 106"/>
                <a:gd name="T33" fmla="*/ 2147483647 h 151"/>
                <a:gd name="T34" fmla="*/ 2147483647 w 106"/>
                <a:gd name="T35" fmla="*/ 2147483647 h 151"/>
                <a:gd name="T36" fmla="*/ 2147483647 w 106"/>
                <a:gd name="T37" fmla="*/ 2147483647 h 151"/>
                <a:gd name="T38" fmla="*/ 2147483647 w 106"/>
                <a:gd name="T39" fmla="*/ 2147483647 h 151"/>
                <a:gd name="T40" fmla="*/ 2147483647 w 106"/>
                <a:gd name="T41" fmla="*/ 2147483647 h 151"/>
                <a:gd name="T42" fmla="*/ 2147483647 w 106"/>
                <a:gd name="T43" fmla="*/ 2147483647 h 151"/>
                <a:gd name="T44" fmla="*/ 2147483647 w 106"/>
                <a:gd name="T45" fmla="*/ 2147483647 h 151"/>
                <a:gd name="T46" fmla="*/ 2147483647 w 106"/>
                <a:gd name="T47" fmla="*/ 2147483647 h 151"/>
                <a:gd name="T48" fmla="*/ 2147483647 w 106"/>
                <a:gd name="T49" fmla="*/ 2147483647 h 151"/>
                <a:gd name="T50" fmla="*/ 2147483647 w 106"/>
                <a:gd name="T51" fmla="*/ 2147483647 h 151"/>
                <a:gd name="T52" fmla="*/ 2147483647 w 106"/>
                <a:gd name="T53" fmla="*/ 2147483647 h 151"/>
                <a:gd name="T54" fmla="*/ 2147483647 w 106"/>
                <a:gd name="T55" fmla="*/ 2147483647 h 151"/>
                <a:gd name="T56" fmla="*/ 2147483647 w 106"/>
                <a:gd name="T57" fmla="*/ 2147483647 h 151"/>
                <a:gd name="T58" fmla="*/ 2147483647 w 106"/>
                <a:gd name="T59" fmla="*/ 2147483647 h 151"/>
                <a:gd name="T60" fmla="*/ 2147483647 w 106"/>
                <a:gd name="T61" fmla="*/ 2147483647 h 151"/>
                <a:gd name="T62" fmla="*/ 2147483647 w 106"/>
                <a:gd name="T63" fmla="*/ 2147483647 h 151"/>
                <a:gd name="T64" fmla="*/ 2147483647 w 106"/>
                <a:gd name="T65" fmla="*/ 2147483647 h 151"/>
                <a:gd name="T66" fmla="*/ 2147483647 w 106"/>
                <a:gd name="T67" fmla="*/ 2147483647 h 151"/>
                <a:gd name="T68" fmla="*/ 2147483647 w 106"/>
                <a:gd name="T69" fmla="*/ 2147483647 h 151"/>
                <a:gd name="T70" fmla="*/ 2147483647 w 106"/>
                <a:gd name="T71" fmla="*/ 2147483647 h 151"/>
                <a:gd name="T72" fmla="*/ 2147483647 w 106"/>
                <a:gd name="T73" fmla="*/ 2147483647 h 151"/>
                <a:gd name="T74" fmla="*/ 2147483647 w 106"/>
                <a:gd name="T75" fmla="*/ 2147483647 h 151"/>
                <a:gd name="T76" fmla="*/ 2147483647 w 106"/>
                <a:gd name="T77" fmla="*/ 2147483647 h 151"/>
                <a:gd name="T78" fmla="*/ 2147483647 w 106"/>
                <a:gd name="T79" fmla="*/ 2147483647 h 151"/>
                <a:gd name="T80" fmla="*/ 2147483647 w 106"/>
                <a:gd name="T81" fmla="*/ 2147483647 h 151"/>
                <a:gd name="T82" fmla="*/ 2147483647 w 106"/>
                <a:gd name="T83" fmla="*/ 2147483647 h 151"/>
                <a:gd name="T84" fmla="*/ 2147483647 w 106"/>
                <a:gd name="T85" fmla="*/ 2147483647 h 151"/>
                <a:gd name="T86" fmla="*/ 2147483647 w 106"/>
                <a:gd name="T87" fmla="*/ 2147483647 h 151"/>
                <a:gd name="T88" fmla="*/ 2147483647 w 106"/>
                <a:gd name="T89" fmla="*/ 2147483647 h 151"/>
                <a:gd name="T90" fmla="*/ 2147483647 w 106"/>
                <a:gd name="T91" fmla="*/ 2147483647 h 151"/>
                <a:gd name="T92" fmla="*/ 2147483647 w 106"/>
                <a:gd name="T93" fmla="*/ 2147483647 h 151"/>
                <a:gd name="T94" fmla="*/ 2147483647 w 106"/>
                <a:gd name="T95" fmla="*/ 2147483647 h 151"/>
                <a:gd name="T96" fmla="*/ 2147483647 w 106"/>
                <a:gd name="T97" fmla="*/ 2147483647 h 151"/>
                <a:gd name="T98" fmla="*/ 2147483647 w 106"/>
                <a:gd name="T99" fmla="*/ 2147483647 h 151"/>
                <a:gd name="T100" fmla="*/ 2147483647 w 106"/>
                <a:gd name="T101" fmla="*/ 2147483647 h 151"/>
                <a:gd name="T102" fmla="*/ 2147483647 w 106"/>
                <a:gd name="T103" fmla="*/ 2147483647 h 151"/>
                <a:gd name="T104" fmla="*/ 2147483647 w 106"/>
                <a:gd name="T105" fmla="*/ 2147483647 h 151"/>
                <a:gd name="T106" fmla="*/ 2147483647 w 106"/>
                <a:gd name="T107" fmla="*/ 2147483647 h 151"/>
                <a:gd name="T108" fmla="*/ 2147483647 w 106"/>
                <a:gd name="T109" fmla="*/ 2147483647 h 151"/>
                <a:gd name="T110" fmla="*/ 2147483647 w 106"/>
                <a:gd name="T111" fmla="*/ 2147483647 h 151"/>
                <a:gd name="T112" fmla="*/ 2147483647 w 106"/>
                <a:gd name="T113" fmla="*/ 2147483647 h 151"/>
                <a:gd name="T114" fmla="*/ 2147483647 w 106"/>
                <a:gd name="T115" fmla="*/ 2147483647 h 151"/>
                <a:gd name="T116" fmla="*/ 2147483647 w 106"/>
                <a:gd name="T117" fmla="*/ 2147483647 h 151"/>
                <a:gd name="T118" fmla="*/ 2147483647 w 106"/>
                <a:gd name="T119" fmla="*/ 2147483647 h 1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6"/>
                <a:gd name="T181" fmla="*/ 0 h 151"/>
                <a:gd name="T182" fmla="*/ 106 w 106"/>
                <a:gd name="T183" fmla="*/ 151 h 1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6" h="151">
                  <a:moveTo>
                    <a:pt x="3" y="151"/>
                  </a:moveTo>
                  <a:lnTo>
                    <a:pt x="2" y="151"/>
                  </a:lnTo>
                  <a:lnTo>
                    <a:pt x="0" y="151"/>
                  </a:lnTo>
                  <a:lnTo>
                    <a:pt x="0" y="150"/>
                  </a:lnTo>
                  <a:lnTo>
                    <a:pt x="1" y="150"/>
                  </a:lnTo>
                  <a:lnTo>
                    <a:pt x="1" y="149"/>
                  </a:lnTo>
                  <a:lnTo>
                    <a:pt x="2" y="148"/>
                  </a:lnTo>
                  <a:lnTo>
                    <a:pt x="3" y="146"/>
                  </a:lnTo>
                  <a:lnTo>
                    <a:pt x="3" y="145"/>
                  </a:lnTo>
                  <a:lnTo>
                    <a:pt x="4" y="144"/>
                  </a:lnTo>
                  <a:lnTo>
                    <a:pt x="5" y="143"/>
                  </a:lnTo>
                  <a:lnTo>
                    <a:pt x="6" y="143"/>
                  </a:lnTo>
                  <a:lnTo>
                    <a:pt x="6" y="141"/>
                  </a:lnTo>
                  <a:lnTo>
                    <a:pt x="7" y="139"/>
                  </a:lnTo>
                  <a:lnTo>
                    <a:pt x="8" y="137"/>
                  </a:lnTo>
                  <a:lnTo>
                    <a:pt x="9" y="134"/>
                  </a:lnTo>
                  <a:lnTo>
                    <a:pt x="9" y="132"/>
                  </a:lnTo>
                  <a:lnTo>
                    <a:pt x="10" y="130"/>
                  </a:lnTo>
                  <a:lnTo>
                    <a:pt x="11" y="127"/>
                  </a:lnTo>
                  <a:lnTo>
                    <a:pt x="11" y="125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3" y="114"/>
                  </a:lnTo>
                  <a:lnTo>
                    <a:pt x="14" y="109"/>
                  </a:lnTo>
                  <a:lnTo>
                    <a:pt x="15" y="103"/>
                  </a:lnTo>
                  <a:lnTo>
                    <a:pt x="16" y="98"/>
                  </a:lnTo>
                  <a:lnTo>
                    <a:pt x="16" y="92"/>
                  </a:lnTo>
                  <a:lnTo>
                    <a:pt x="17" y="86"/>
                  </a:lnTo>
                  <a:lnTo>
                    <a:pt x="19" y="74"/>
                  </a:lnTo>
                  <a:lnTo>
                    <a:pt x="20" y="68"/>
                  </a:lnTo>
                  <a:lnTo>
                    <a:pt x="21" y="62"/>
                  </a:lnTo>
                  <a:lnTo>
                    <a:pt x="22" y="56"/>
                  </a:lnTo>
                  <a:lnTo>
                    <a:pt x="23" y="51"/>
                  </a:lnTo>
                  <a:lnTo>
                    <a:pt x="24" y="45"/>
                  </a:lnTo>
                  <a:lnTo>
                    <a:pt x="25" y="42"/>
                  </a:lnTo>
                  <a:lnTo>
                    <a:pt x="26" y="40"/>
                  </a:lnTo>
                  <a:lnTo>
                    <a:pt x="27" y="37"/>
                  </a:lnTo>
                  <a:lnTo>
                    <a:pt x="28" y="35"/>
                  </a:lnTo>
                  <a:lnTo>
                    <a:pt x="29" y="32"/>
                  </a:lnTo>
                  <a:lnTo>
                    <a:pt x="30" y="30"/>
                  </a:lnTo>
                  <a:lnTo>
                    <a:pt x="31" y="27"/>
                  </a:lnTo>
                  <a:lnTo>
                    <a:pt x="32" y="25"/>
                  </a:lnTo>
                  <a:lnTo>
                    <a:pt x="34" y="23"/>
                  </a:lnTo>
                  <a:lnTo>
                    <a:pt x="35" y="21"/>
                  </a:lnTo>
                  <a:lnTo>
                    <a:pt x="36" y="19"/>
                  </a:lnTo>
                  <a:lnTo>
                    <a:pt x="38" y="17"/>
                  </a:lnTo>
                  <a:lnTo>
                    <a:pt x="39" y="15"/>
                  </a:lnTo>
                  <a:lnTo>
                    <a:pt x="41" y="13"/>
                  </a:lnTo>
                  <a:lnTo>
                    <a:pt x="43" y="12"/>
                  </a:lnTo>
                  <a:lnTo>
                    <a:pt x="45" y="10"/>
                  </a:lnTo>
                  <a:lnTo>
                    <a:pt x="47" y="9"/>
                  </a:lnTo>
                  <a:lnTo>
                    <a:pt x="49" y="7"/>
                  </a:lnTo>
                  <a:lnTo>
                    <a:pt x="51" y="6"/>
                  </a:lnTo>
                  <a:lnTo>
                    <a:pt x="53" y="5"/>
                  </a:lnTo>
                  <a:lnTo>
                    <a:pt x="55" y="4"/>
                  </a:lnTo>
                  <a:lnTo>
                    <a:pt x="58" y="3"/>
                  </a:lnTo>
                  <a:lnTo>
                    <a:pt x="60" y="2"/>
                  </a:lnTo>
                  <a:lnTo>
                    <a:pt x="63" y="1"/>
                  </a:lnTo>
                  <a:lnTo>
                    <a:pt x="66" y="1"/>
                  </a:lnTo>
                  <a:lnTo>
                    <a:pt x="69" y="1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77" y="1"/>
                  </a:lnTo>
                  <a:lnTo>
                    <a:pt x="79" y="1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6" y="3"/>
                  </a:lnTo>
                  <a:lnTo>
                    <a:pt x="87" y="4"/>
                  </a:lnTo>
                  <a:lnTo>
                    <a:pt x="89" y="5"/>
                  </a:lnTo>
                  <a:lnTo>
                    <a:pt x="91" y="6"/>
                  </a:lnTo>
                  <a:lnTo>
                    <a:pt x="92" y="7"/>
                  </a:lnTo>
                  <a:lnTo>
                    <a:pt x="94" y="8"/>
                  </a:lnTo>
                  <a:lnTo>
                    <a:pt x="95" y="9"/>
                  </a:lnTo>
                  <a:lnTo>
                    <a:pt x="96" y="11"/>
                  </a:lnTo>
                  <a:lnTo>
                    <a:pt x="97" y="12"/>
                  </a:lnTo>
                  <a:lnTo>
                    <a:pt x="98" y="13"/>
                  </a:lnTo>
                  <a:lnTo>
                    <a:pt x="99" y="15"/>
                  </a:lnTo>
                  <a:lnTo>
                    <a:pt x="100" y="16"/>
                  </a:lnTo>
                  <a:lnTo>
                    <a:pt x="101" y="18"/>
                  </a:lnTo>
                  <a:lnTo>
                    <a:pt x="102" y="20"/>
                  </a:lnTo>
                  <a:lnTo>
                    <a:pt x="103" y="22"/>
                  </a:lnTo>
                  <a:lnTo>
                    <a:pt x="103" y="23"/>
                  </a:lnTo>
                  <a:lnTo>
                    <a:pt x="104" y="25"/>
                  </a:lnTo>
                  <a:lnTo>
                    <a:pt x="104" y="27"/>
                  </a:lnTo>
                  <a:lnTo>
                    <a:pt x="104" y="29"/>
                  </a:lnTo>
                  <a:lnTo>
                    <a:pt x="105" y="31"/>
                  </a:lnTo>
                  <a:lnTo>
                    <a:pt x="105" y="33"/>
                  </a:lnTo>
                  <a:lnTo>
                    <a:pt x="105" y="35"/>
                  </a:lnTo>
                  <a:lnTo>
                    <a:pt x="106" y="39"/>
                  </a:lnTo>
                  <a:lnTo>
                    <a:pt x="106" y="44"/>
                  </a:lnTo>
                  <a:lnTo>
                    <a:pt x="106" y="48"/>
                  </a:lnTo>
                  <a:lnTo>
                    <a:pt x="105" y="51"/>
                  </a:lnTo>
                  <a:lnTo>
                    <a:pt x="105" y="54"/>
                  </a:lnTo>
                  <a:lnTo>
                    <a:pt x="104" y="57"/>
                  </a:lnTo>
                  <a:lnTo>
                    <a:pt x="103" y="60"/>
                  </a:lnTo>
                  <a:lnTo>
                    <a:pt x="103" y="62"/>
                  </a:lnTo>
                  <a:lnTo>
                    <a:pt x="101" y="65"/>
                  </a:lnTo>
                  <a:lnTo>
                    <a:pt x="100" y="68"/>
                  </a:lnTo>
                  <a:lnTo>
                    <a:pt x="99" y="70"/>
                  </a:lnTo>
                  <a:lnTo>
                    <a:pt x="98" y="73"/>
                  </a:lnTo>
                  <a:lnTo>
                    <a:pt x="97" y="75"/>
                  </a:lnTo>
                  <a:lnTo>
                    <a:pt x="95" y="78"/>
                  </a:lnTo>
                  <a:lnTo>
                    <a:pt x="94" y="80"/>
                  </a:lnTo>
                  <a:lnTo>
                    <a:pt x="91" y="85"/>
                  </a:lnTo>
                  <a:lnTo>
                    <a:pt x="87" y="90"/>
                  </a:lnTo>
                  <a:lnTo>
                    <a:pt x="85" y="93"/>
                  </a:lnTo>
                  <a:lnTo>
                    <a:pt x="82" y="95"/>
                  </a:lnTo>
                  <a:lnTo>
                    <a:pt x="79" y="98"/>
                  </a:lnTo>
                  <a:lnTo>
                    <a:pt x="76" y="100"/>
                  </a:lnTo>
                  <a:lnTo>
                    <a:pt x="74" y="102"/>
                  </a:lnTo>
                  <a:lnTo>
                    <a:pt x="71" y="104"/>
                  </a:lnTo>
                  <a:lnTo>
                    <a:pt x="68" y="106"/>
                  </a:lnTo>
                  <a:lnTo>
                    <a:pt x="65" y="108"/>
                  </a:lnTo>
                  <a:lnTo>
                    <a:pt x="59" y="112"/>
                  </a:lnTo>
                  <a:lnTo>
                    <a:pt x="53" y="115"/>
                  </a:lnTo>
                  <a:lnTo>
                    <a:pt x="50" y="117"/>
                  </a:lnTo>
                  <a:lnTo>
                    <a:pt x="47" y="119"/>
                  </a:lnTo>
                  <a:lnTo>
                    <a:pt x="44" y="121"/>
                  </a:lnTo>
                  <a:lnTo>
                    <a:pt x="41" y="123"/>
                  </a:lnTo>
                  <a:lnTo>
                    <a:pt x="41" y="124"/>
                  </a:lnTo>
                  <a:lnTo>
                    <a:pt x="40" y="125"/>
                  </a:lnTo>
                  <a:lnTo>
                    <a:pt x="39" y="125"/>
                  </a:lnTo>
                  <a:lnTo>
                    <a:pt x="38" y="127"/>
                  </a:lnTo>
                  <a:lnTo>
                    <a:pt x="37" y="128"/>
                  </a:lnTo>
                  <a:lnTo>
                    <a:pt x="37" y="129"/>
                  </a:lnTo>
                  <a:lnTo>
                    <a:pt x="37" y="130"/>
                  </a:lnTo>
                  <a:lnTo>
                    <a:pt x="38" y="130"/>
                  </a:lnTo>
                  <a:lnTo>
                    <a:pt x="39" y="130"/>
                  </a:lnTo>
                  <a:lnTo>
                    <a:pt x="40" y="129"/>
                  </a:lnTo>
                  <a:lnTo>
                    <a:pt x="41" y="128"/>
                  </a:lnTo>
                  <a:lnTo>
                    <a:pt x="42" y="128"/>
                  </a:lnTo>
                  <a:lnTo>
                    <a:pt x="43" y="127"/>
                  </a:lnTo>
                  <a:lnTo>
                    <a:pt x="43" y="126"/>
                  </a:lnTo>
                  <a:lnTo>
                    <a:pt x="45" y="126"/>
                  </a:lnTo>
                  <a:lnTo>
                    <a:pt x="46" y="125"/>
                  </a:lnTo>
                  <a:lnTo>
                    <a:pt x="47" y="124"/>
                  </a:lnTo>
                  <a:lnTo>
                    <a:pt x="50" y="123"/>
                  </a:lnTo>
                  <a:lnTo>
                    <a:pt x="52" y="122"/>
                  </a:lnTo>
                  <a:lnTo>
                    <a:pt x="55" y="121"/>
                  </a:lnTo>
                  <a:lnTo>
                    <a:pt x="57" y="121"/>
                  </a:lnTo>
                  <a:lnTo>
                    <a:pt x="58" y="120"/>
                  </a:lnTo>
                  <a:lnTo>
                    <a:pt x="59" y="120"/>
                  </a:lnTo>
                  <a:lnTo>
                    <a:pt x="61" y="120"/>
                  </a:lnTo>
                  <a:lnTo>
                    <a:pt x="62" y="120"/>
                  </a:lnTo>
                  <a:lnTo>
                    <a:pt x="63" y="120"/>
                  </a:lnTo>
                  <a:lnTo>
                    <a:pt x="65" y="120"/>
                  </a:lnTo>
                  <a:lnTo>
                    <a:pt x="66" y="121"/>
                  </a:lnTo>
                  <a:lnTo>
                    <a:pt x="67" y="121"/>
                  </a:lnTo>
                  <a:lnTo>
                    <a:pt x="68" y="122"/>
                  </a:lnTo>
                  <a:lnTo>
                    <a:pt x="69" y="122"/>
                  </a:lnTo>
                  <a:lnTo>
                    <a:pt x="70" y="123"/>
                  </a:lnTo>
                  <a:lnTo>
                    <a:pt x="70" y="124"/>
                  </a:lnTo>
                  <a:lnTo>
                    <a:pt x="71" y="125"/>
                  </a:lnTo>
                  <a:lnTo>
                    <a:pt x="72" y="126"/>
                  </a:lnTo>
                  <a:lnTo>
                    <a:pt x="72" y="127"/>
                  </a:lnTo>
                  <a:lnTo>
                    <a:pt x="72" y="129"/>
                  </a:lnTo>
                  <a:lnTo>
                    <a:pt x="73" y="130"/>
                  </a:lnTo>
                  <a:lnTo>
                    <a:pt x="72" y="132"/>
                  </a:lnTo>
                  <a:lnTo>
                    <a:pt x="72" y="133"/>
                  </a:lnTo>
                  <a:lnTo>
                    <a:pt x="71" y="134"/>
                  </a:lnTo>
                  <a:lnTo>
                    <a:pt x="70" y="135"/>
                  </a:lnTo>
                  <a:lnTo>
                    <a:pt x="70" y="136"/>
                  </a:lnTo>
                  <a:lnTo>
                    <a:pt x="69" y="137"/>
                  </a:lnTo>
                  <a:lnTo>
                    <a:pt x="68" y="138"/>
                  </a:lnTo>
                  <a:lnTo>
                    <a:pt x="67" y="139"/>
                  </a:lnTo>
                  <a:lnTo>
                    <a:pt x="66" y="139"/>
                  </a:lnTo>
                  <a:lnTo>
                    <a:pt x="65" y="140"/>
                  </a:lnTo>
                  <a:lnTo>
                    <a:pt x="64" y="140"/>
                  </a:lnTo>
                  <a:lnTo>
                    <a:pt x="63" y="140"/>
                  </a:lnTo>
                  <a:lnTo>
                    <a:pt x="60" y="141"/>
                  </a:lnTo>
                  <a:lnTo>
                    <a:pt x="58" y="141"/>
                  </a:lnTo>
                  <a:lnTo>
                    <a:pt x="56" y="141"/>
                  </a:lnTo>
                  <a:lnTo>
                    <a:pt x="53" y="141"/>
                  </a:lnTo>
                  <a:lnTo>
                    <a:pt x="51" y="141"/>
                  </a:lnTo>
                  <a:lnTo>
                    <a:pt x="49" y="141"/>
                  </a:lnTo>
                  <a:lnTo>
                    <a:pt x="48" y="142"/>
                  </a:lnTo>
                  <a:lnTo>
                    <a:pt x="47" y="142"/>
                  </a:lnTo>
                  <a:lnTo>
                    <a:pt x="46" y="142"/>
                  </a:lnTo>
                  <a:lnTo>
                    <a:pt x="45" y="143"/>
                  </a:lnTo>
                  <a:lnTo>
                    <a:pt x="44" y="143"/>
                  </a:lnTo>
                  <a:lnTo>
                    <a:pt x="43" y="144"/>
                  </a:lnTo>
                  <a:lnTo>
                    <a:pt x="42" y="145"/>
                  </a:lnTo>
                  <a:lnTo>
                    <a:pt x="41" y="145"/>
                  </a:lnTo>
                  <a:lnTo>
                    <a:pt x="40" y="145"/>
                  </a:lnTo>
                  <a:lnTo>
                    <a:pt x="39" y="145"/>
                  </a:lnTo>
                  <a:lnTo>
                    <a:pt x="38" y="145"/>
                  </a:lnTo>
                  <a:lnTo>
                    <a:pt x="37" y="145"/>
                  </a:lnTo>
                  <a:lnTo>
                    <a:pt x="36" y="145"/>
                  </a:lnTo>
                  <a:lnTo>
                    <a:pt x="36" y="144"/>
                  </a:lnTo>
                  <a:lnTo>
                    <a:pt x="37" y="144"/>
                  </a:lnTo>
                  <a:lnTo>
                    <a:pt x="38" y="143"/>
                  </a:lnTo>
                  <a:lnTo>
                    <a:pt x="39" y="143"/>
                  </a:lnTo>
                  <a:lnTo>
                    <a:pt x="40" y="142"/>
                  </a:lnTo>
                  <a:lnTo>
                    <a:pt x="42" y="141"/>
                  </a:lnTo>
                  <a:lnTo>
                    <a:pt x="44" y="140"/>
                  </a:lnTo>
                  <a:lnTo>
                    <a:pt x="45" y="139"/>
                  </a:lnTo>
                  <a:lnTo>
                    <a:pt x="45" y="138"/>
                  </a:lnTo>
                  <a:lnTo>
                    <a:pt x="46" y="138"/>
                  </a:lnTo>
                  <a:lnTo>
                    <a:pt x="46" y="137"/>
                  </a:lnTo>
                  <a:lnTo>
                    <a:pt x="47" y="137"/>
                  </a:lnTo>
                  <a:lnTo>
                    <a:pt x="47" y="136"/>
                  </a:lnTo>
                  <a:lnTo>
                    <a:pt x="46" y="136"/>
                  </a:lnTo>
                  <a:lnTo>
                    <a:pt x="45" y="137"/>
                  </a:lnTo>
                  <a:lnTo>
                    <a:pt x="45" y="138"/>
                  </a:lnTo>
                  <a:lnTo>
                    <a:pt x="44" y="139"/>
                  </a:lnTo>
                  <a:lnTo>
                    <a:pt x="42" y="140"/>
                  </a:lnTo>
                  <a:lnTo>
                    <a:pt x="40" y="141"/>
                  </a:lnTo>
                  <a:lnTo>
                    <a:pt x="37" y="143"/>
                  </a:lnTo>
                  <a:lnTo>
                    <a:pt x="36" y="143"/>
                  </a:lnTo>
                  <a:lnTo>
                    <a:pt x="35" y="144"/>
                  </a:lnTo>
                  <a:lnTo>
                    <a:pt x="34" y="144"/>
                  </a:lnTo>
                  <a:lnTo>
                    <a:pt x="33" y="144"/>
                  </a:lnTo>
                  <a:lnTo>
                    <a:pt x="32" y="145"/>
                  </a:lnTo>
                  <a:lnTo>
                    <a:pt x="31" y="145"/>
                  </a:lnTo>
                  <a:lnTo>
                    <a:pt x="31" y="144"/>
                  </a:lnTo>
                  <a:lnTo>
                    <a:pt x="33" y="143"/>
                  </a:lnTo>
                  <a:lnTo>
                    <a:pt x="34" y="143"/>
                  </a:lnTo>
                  <a:lnTo>
                    <a:pt x="36" y="142"/>
                  </a:lnTo>
                  <a:lnTo>
                    <a:pt x="37" y="141"/>
                  </a:lnTo>
                  <a:lnTo>
                    <a:pt x="40" y="139"/>
                  </a:lnTo>
                  <a:lnTo>
                    <a:pt x="42" y="136"/>
                  </a:lnTo>
                  <a:lnTo>
                    <a:pt x="41" y="137"/>
                  </a:lnTo>
                  <a:lnTo>
                    <a:pt x="40" y="138"/>
                  </a:lnTo>
                  <a:lnTo>
                    <a:pt x="39" y="138"/>
                  </a:lnTo>
                  <a:lnTo>
                    <a:pt x="38" y="139"/>
                  </a:lnTo>
                  <a:lnTo>
                    <a:pt x="36" y="141"/>
                  </a:lnTo>
                  <a:lnTo>
                    <a:pt x="35" y="141"/>
                  </a:lnTo>
                  <a:lnTo>
                    <a:pt x="34" y="142"/>
                  </a:lnTo>
                  <a:lnTo>
                    <a:pt x="33" y="142"/>
                  </a:lnTo>
                  <a:lnTo>
                    <a:pt x="32" y="143"/>
                  </a:lnTo>
                  <a:lnTo>
                    <a:pt x="31" y="143"/>
                  </a:lnTo>
                  <a:lnTo>
                    <a:pt x="30" y="143"/>
                  </a:lnTo>
                  <a:lnTo>
                    <a:pt x="32" y="142"/>
                  </a:lnTo>
                  <a:lnTo>
                    <a:pt x="34" y="141"/>
                  </a:lnTo>
                  <a:lnTo>
                    <a:pt x="36" y="139"/>
                  </a:lnTo>
                  <a:lnTo>
                    <a:pt x="38" y="137"/>
                  </a:lnTo>
                  <a:lnTo>
                    <a:pt x="37" y="138"/>
                  </a:lnTo>
                  <a:lnTo>
                    <a:pt x="36" y="139"/>
                  </a:lnTo>
                  <a:lnTo>
                    <a:pt x="34" y="140"/>
                  </a:lnTo>
                  <a:lnTo>
                    <a:pt x="32" y="141"/>
                  </a:lnTo>
                  <a:lnTo>
                    <a:pt x="31" y="142"/>
                  </a:lnTo>
                  <a:lnTo>
                    <a:pt x="30" y="142"/>
                  </a:lnTo>
                  <a:lnTo>
                    <a:pt x="29" y="143"/>
                  </a:lnTo>
                  <a:lnTo>
                    <a:pt x="29" y="142"/>
                  </a:lnTo>
                  <a:lnTo>
                    <a:pt x="30" y="142"/>
                  </a:lnTo>
                  <a:lnTo>
                    <a:pt x="30" y="141"/>
                  </a:lnTo>
                  <a:lnTo>
                    <a:pt x="31" y="140"/>
                  </a:lnTo>
                  <a:lnTo>
                    <a:pt x="32" y="140"/>
                  </a:lnTo>
                  <a:lnTo>
                    <a:pt x="33" y="139"/>
                  </a:lnTo>
                  <a:lnTo>
                    <a:pt x="34" y="138"/>
                  </a:lnTo>
                  <a:lnTo>
                    <a:pt x="34" y="137"/>
                  </a:lnTo>
                  <a:lnTo>
                    <a:pt x="35" y="137"/>
                  </a:lnTo>
                  <a:lnTo>
                    <a:pt x="35" y="136"/>
                  </a:lnTo>
                  <a:lnTo>
                    <a:pt x="34" y="137"/>
                  </a:lnTo>
                  <a:lnTo>
                    <a:pt x="33" y="138"/>
                  </a:lnTo>
                  <a:lnTo>
                    <a:pt x="32" y="139"/>
                  </a:lnTo>
                  <a:lnTo>
                    <a:pt x="30" y="140"/>
                  </a:lnTo>
                  <a:lnTo>
                    <a:pt x="29" y="141"/>
                  </a:lnTo>
                  <a:lnTo>
                    <a:pt x="28" y="142"/>
                  </a:lnTo>
                  <a:lnTo>
                    <a:pt x="27" y="142"/>
                  </a:lnTo>
                  <a:lnTo>
                    <a:pt x="26" y="143"/>
                  </a:lnTo>
                  <a:lnTo>
                    <a:pt x="26" y="142"/>
                  </a:lnTo>
                  <a:lnTo>
                    <a:pt x="27" y="141"/>
                  </a:lnTo>
                  <a:lnTo>
                    <a:pt x="28" y="141"/>
                  </a:lnTo>
                  <a:lnTo>
                    <a:pt x="29" y="140"/>
                  </a:lnTo>
                  <a:lnTo>
                    <a:pt x="30" y="139"/>
                  </a:lnTo>
                  <a:lnTo>
                    <a:pt x="30" y="138"/>
                  </a:lnTo>
                  <a:lnTo>
                    <a:pt x="30" y="137"/>
                  </a:lnTo>
                  <a:lnTo>
                    <a:pt x="31" y="137"/>
                  </a:lnTo>
                  <a:lnTo>
                    <a:pt x="31" y="136"/>
                  </a:lnTo>
                  <a:lnTo>
                    <a:pt x="30" y="138"/>
                  </a:lnTo>
                  <a:lnTo>
                    <a:pt x="29" y="139"/>
                  </a:lnTo>
                  <a:lnTo>
                    <a:pt x="28" y="140"/>
                  </a:lnTo>
                  <a:lnTo>
                    <a:pt x="27" y="141"/>
                  </a:lnTo>
                  <a:lnTo>
                    <a:pt x="25" y="142"/>
                  </a:lnTo>
                  <a:lnTo>
                    <a:pt x="24" y="142"/>
                  </a:lnTo>
                  <a:lnTo>
                    <a:pt x="23" y="143"/>
                  </a:lnTo>
                  <a:lnTo>
                    <a:pt x="22" y="144"/>
                  </a:lnTo>
                  <a:lnTo>
                    <a:pt x="21" y="143"/>
                  </a:lnTo>
                  <a:lnTo>
                    <a:pt x="22" y="143"/>
                  </a:lnTo>
                  <a:lnTo>
                    <a:pt x="23" y="142"/>
                  </a:lnTo>
                  <a:lnTo>
                    <a:pt x="24" y="141"/>
                  </a:lnTo>
                  <a:lnTo>
                    <a:pt x="25" y="140"/>
                  </a:lnTo>
                  <a:lnTo>
                    <a:pt x="25" y="139"/>
                  </a:lnTo>
                  <a:lnTo>
                    <a:pt x="26" y="138"/>
                  </a:lnTo>
                  <a:lnTo>
                    <a:pt x="26" y="137"/>
                  </a:lnTo>
                  <a:lnTo>
                    <a:pt x="25" y="138"/>
                  </a:lnTo>
                  <a:lnTo>
                    <a:pt x="24" y="139"/>
                  </a:lnTo>
                  <a:lnTo>
                    <a:pt x="23" y="140"/>
                  </a:lnTo>
                  <a:lnTo>
                    <a:pt x="22" y="141"/>
                  </a:lnTo>
                  <a:lnTo>
                    <a:pt x="21" y="142"/>
                  </a:lnTo>
                  <a:lnTo>
                    <a:pt x="21" y="143"/>
                  </a:lnTo>
                  <a:lnTo>
                    <a:pt x="20" y="143"/>
                  </a:lnTo>
                  <a:lnTo>
                    <a:pt x="20" y="142"/>
                  </a:lnTo>
                  <a:lnTo>
                    <a:pt x="21" y="141"/>
                  </a:lnTo>
                  <a:lnTo>
                    <a:pt x="22" y="140"/>
                  </a:lnTo>
                  <a:lnTo>
                    <a:pt x="22" y="139"/>
                  </a:lnTo>
                  <a:lnTo>
                    <a:pt x="22" y="138"/>
                  </a:lnTo>
                  <a:lnTo>
                    <a:pt x="23" y="137"/>
                  </a:lnTo>
                  <a:lnTo>
                    <a:pt x="24" y="136"/>
                  </a:lnTo>
                  <a:lnTo>
                    <a:pt x="23" y="136"/>
                  </a:lnTo>
                  <a:lnTo>
                    <a:pt x="23" y="137"/>
                  </a:lnTo>
                  <a:lnTo>
                    <a:pt x="22" y="138"/>
                  </a:lnTo>
                  <a:lnTo>
                    <a:pt x="21" y="139"/>
                  </a:lnTo>
                  <a:lnTo>
                    <a:pt x="21" y="140"/>
                  </a:lnTo>
                  <a:lnTo>
                    <a:pt x="20" y="141"/>
                  </a:lnTo>
                  <a:lnTo>
                    <a:pt x="19" y="142"/>
                  </a:lnTo>
                  <a:lnTo>
                    <a:pt x="18" y="143"/>
                  </a:lnTo>
                  <a:lnTo>
                    <a:pt x="17" y="145"/>
                  </a:lnTo>
                  <a:lnTo>
                    <a:pt x="15" y="146"/>
                  </a:lnTo>
                  <a:lnTo>
                    <a:pt x="13" y="147"/>
                  </a:lnTo>
                  <a:lnTo>
                    <a:pt x="12" y="148"/>
                  </a:lnTo>
                  <a:lnTo>
                    <a:pt x="11" y="148"/>
                  </a:lnTo>
                  <a:lnTo>
                    <a:pt x="11" y="147"/>
                  </a:lnTo>
                  <a:lnTo>
                    <a:pt x="12" y="147"/>
                  </a:lnTo>
                  <a:lnTo>
                    <a:pt x="13" y="147"/>
                  </a:lnTo>
                  <a:lnTo>
                    <a:pt x="13" y="146"/>
                  </a:lnTo>
                  <a:lnTo>
                    <a:pt x="14" y="145"/>
                  </a:lnTo>
                  <a:lnTo>
                    <a:pt x="15" y="144"/>
                  </a:lnTo>
                  <a:lnTo>
                    <a:pt x="16" y="143"/>
                  </a:lnTo>
                  <a:lnTo>
                    <a:pt x="17" y="141"/>
                  </a:lnTo>
                  <a:lnTo>
                    <a:pt x="19" y="139"/>
                  </a:lnTo>
                  <a:lnTo>
                    <a:pt x="19" y="138"/>
                  </a:lnTo>
                  <a:lnTo>
                    <a:pt x="20" y="137"/>
                  </a:lnTo>
                  <a:lnTo>
                    <a:pt x="20" y="136"/>
                  </a:lnTo>
                  <a:lnTo>
                    <a:pt x="21" y="135"/>
                  </a:lnTo>
                  <a:lnTo>
                    <a:pt x="20" y="135"/>
                  </a:lnTo>
                  <a:lnTo>
                    <a:pt x="19" y="137"/>
                  </a:lnTo>
                  <a:lnTo>
                    <a:pt x="18" y="139"/>
                  </a:lnTo>
                  <a:lnTo>
                    <a:pt x="17" y="141"/>
                  </a:lnTo>
                  <a:lnTo>
                    <a:pt x="15" y="143"/>
                  </a:lnTo>
                  <a:lnTo>
                    <a:pt x="15" y="142"/>
                  </a:lnTo>
                  <a:lnTo>
                    <a:pt x="15" y="141"/>
                  </a:lnTo>
                  <a:lnTo>
                    <a:pt x="16" y="140"/>
                  </a:lnTo>
                  <a:lnTo>
                    <a:pt x="17" y="138"/>
                  </a:lnTo>
                  <a:lnTo>
                    <a:pt x="17" y="137"/>
                  </a:lnTo>
                  <a:lnTo>
                    <a:pt x="18" y="136"/>
                  </a:lnTo>
                  <a:lnTo>
                    <a:pt x="18" y="135"/>
                  </a:lnTo>
                  <a:lnTo>
                    <a:pt x="18" y="134"/>
                  </a:lnTo>
                  <a:lnTo>
                    <a:pt x="17" y="135"/>
                  </a:lnTo>
                  <a:lnTo>
                    <a:pt x="17" y="136"/>
                  </a:lnTo>
                  <a:lnTo>
                    <a:pt x="16" y="138"/>
                  </a:lnTo>
                  <a:lnTo>
                    <a:pt x="15" y="140"/>
                  </a:lnTo>
                  <a:lnTo>
                    <a:pt x="14" y="142"/>
                  </a:lnTo>
                  <a:lnTo>
                    <a:pt x="13" y="144"/>
                  </a:lnTo>
                  <a:lnTo>
                    <a:pt x="12" y="145"/>
                  </a:lnTo>
                  <a:lnTo>
                    <a:pt x="12" y="146"/>
                  </a:lnTo>
                  <a:lnTo>
                    <a:pt x="11" y="147"/>
                  </a:lnTo>
                  <a:lnTo>
                    <a:pt x="10" y="148"/>
                  </a:lnTo>
                  <a:lnTo>
                    <a:pt x="9" y="149"/>
                  </a:lnTo>
                  <a:lnTo>
                    <a:pt x="8" y="149"/>
                  </a:lnTo>
                  <a:lnTo>
                    <a:pt x="9" y="148"/>
                  </a:lnTo>
                  <a:lnTo>
                    <a:pt x="9" y="147"/>
                  </a:lnTo>
                  <a:lnTo>
                    <a:pt x="9" y="146"/>
                  </a:lnTo>
                  <a:lnTo>
                    <a:pt x="10" y="144"/>
                  </a:lnTo>
                  <a:lnTo>
                    <a:pt x="11" y="142"/>
                  </a:lnTo>
                  <a:lnTo>
                    <a:pt x="13" y="140"/>
                  </a:lnTo>
                  <a:lnTo>
                    <a:pt x="13" y="139"/>
                  </a:lnTo>
                  <a:lnTo>
                    <a:pt x="13" y="138"/>
                  </a:lnTo>
                  <a:lnTo>
                    <a:pt x="14" y="137"/>
                  </a:lnTo>
                  <a:lnTo>
                    <a:pt x="14" y="136"/>
                  </a:lnTo>
                  <a:lnTo>
                    <a:pt x="14" y="135"/>
                  </a:lnTo>
                  <a:lnTo>
                    <a:pt x="13" y="135"/>
                  </a:lnTo>
                  <a:lnTo>
                    <a:pt x="13" y="136"/>
                  </a:lnTo>
                  <a:lnTo>
                    <a:pt x="12" y="137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1" y="141"/>
                  </a:lnTo>
                  <a:lnTo>
                    <a:pt x="11" y="142"/>
                  </a:lnTo>
                  <a:lnTo>
                    <a:pt x="10" y="145"/>
                  </a:lnTo>
                  <a:lnTo>
                    <a:pt x="9" y="146"/>
                  </a:lnTo>
                  <a:lnTo>
                    <a:pt x="8" y="148"/>
                  </a:lnTo>
                  <a:lnTo>
                    <a:pt x="8" y="149"/>
                  </a:lnTo>
                  <a:lnTo>
                    <a:pt x="7" y="150"/>
                  </a:lnTo>
                  <a:lnTo>
                    <a:pt x="6" y="150"/>
                  </a:lnTo>
                  <a:lnTo>
                    <a:pt x="6" y="151"/>
                  </a:lnTo>
                  <a:lnTo>
                    <a:pt x="5" y="151"/>
                  </a:lnTo>
                  <a:lnTo>
                    <a:pt x="5" y="150"/>
                  </a:lnTo>
                  <a:lnTo>
                    <a:pt x="5" y="149"/>
                  </a:lnTo>
                  <a:lnTo>
                    <a:pt x="6" y="148"/>
                  </a:lnTo>
                  <a:lnTo>
                    <a:pt x="6" y="147"/>
                  </a:lnTo>
                  <a:lnTo>
                    <a:pt x="7" y="146"/>
                  </a:lnTo>
                  <a:lnTo>
                    <a:pt x="7" y="145"/>
                  </a:lnTo>
                  <a:lnTo>
                    <a:pt x="8" y="143"/>
                  </a:lnTo>
                  <a:lnTo>
                    <a:pt x="10" y="140"/>
                  </a:lnTo>
                  <a:lnTo>
                    <a:pt x="10" y="139"/>
                  </a:lnTo>
                  <a:lnTo>
                    <a:pt x="11" y="138"/>
                  </a:lnTo>
                  <a:lnTo>
                    <a:pt x="11" y="137"/>
                  </a:lnTo>
                  <a:lnTo>
                    <a:pt x="12" y="136"/>
                  </a:lnTo>
                  <a:lnTo>
                    <a:pt x="12" y="135"/>
                  </a:lnTo>
                  <a:lnTo>
                    <a:pt x="13" y="134"/>
                  </a:lnTo>
                  <a:lnTo>
                    <a:pt x="12" y="134"/>
                  </a:lnTo>
                  <a:lnTo>
                    <a:pt x="13" y="131"/>
                  </a:lnTo>
                  <a:lnTo>
                    <a:pt x="12" y="131"/>
                  </a:lnTo>
                  <a:lnTo>
                    <a:pt x="12" y="132"/>
                  </a:lnTo>
                  <a:lnTo>
                    <a:pt x="12" y="133"/>
                  </a:lnTo>
                  <a:lnTo>
                    <a:pt x="11" y="134"/>
                  </a:lnTo>
                  <a:lnTo>
                    <a:pt x="11" y="135"/>
                  </a:lnTo>
                  <a:lnTo>
                    <a:pt x="10" y="137"/>
                  </a:lnTo>
                  <a:lnTo>
                    <a:pt x="10" y="138"/>
                  </a:lnTo>
                  <a:lnTo>
                    <a:pt x="8" y="142"/>
                  </a:lnTo>
                  <a:lnTo>
                    <a:pt x="8" y="144"/>
                  </a:lnTo>
                  <a:lnTo>
                    <a:pt x="7" y="146"/>
                  </a:lnTo>
                  <a:lnTo>
                    <a:pt x="6" y="148"/>
                  </a:lnTo>
                  <a:lnTo>
                    <a:pt x="5" y="150"/>
                  </a:lnTo>
                  <a:lnTo>
                    <a:pt x="4" y="151"/>
                  </a:lnTo>
                  <a:lnTo>
                    <a:pt x="3" y="151"/>
                  </a:lnTo>
                  <a:close/>
                </a:path>
              </a:pathLst>
            </a:custGeom>
            <a:solidFill>
              <a:srgbClr val="EFE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9" name="Freeform 301"/>
            <p:cNvSpPr>
              <a:spLocks/>
            </p:cNvSpPr>
            <p:nvPr/>
          </p:nvSpPr>
          <p:spPr bwMode="auto">
            <a:xfrm>
              <a:off x="5137" y="1781"/>
              <a:ext cx="33" cy="51"/>
            </a:xfrm>
            <a:custGeom>
              <a:avLst/>
              <a:gdLst>
                <a:gd name="T0" fmla="*/ 0 w 7"/>
                <a:gd name="T1" fmla="*/ 2147483647 h 11"/>
                <a:gd name="T2" fmla="*/ 2147483647 w 7"/>
                <a:gd name="T3" fmla="*/ 2147483647 h 11"/>
                <a:gd name="T4" fmla="*/ 2147483647 w 7"/>
                <a:gd name="T5" fmla="*/ 2147483647 h 11"/>
                <a:gd name="T6" fmla="*/ 2147483647 w 7"/>
                <a:gd name="T7" fmla="*/ 2147483647 h 11"/>
                <a:gd name="T8" fmla="*/ 2147483647 w 7"/>
                <a:gd name="T9" fmla="*/ 2147483647 h 11"/>
                <a:gd name="T10" fmla="*/ 2147483647 w 7"/>
                <a:gd name="T11" fmla="*/ 2147483647 h 11"/>
                <a:gd name="T12" fmla="*/ 2147483647 w 7"/>
                <a:gd name="T13" fmla="*/ 2147483647 h 11"/>
                <a:gd name="T14" fmla="*/ 2147483647 w 7"/>
                <a:gd name="T15" fmla="*/ 0 h 11"/>
                <a:gd name="T16" fmla="*/ 2147483647 w 7"/>
                <a:gd name="T17" fmla="*/ 2147483647 h 11"/>
                <a:gd name="T18" fmla="*/ 2147483647 w 7"/>
                <a:gd name="T19" fmla="*/ 2147483647 h 11"/>
                <a:gd name="T20" fmla="*/ 2147483647 w 7"/>
                <a:gd name="T21" fmla="*/ 2147483647 h 11"/>
                <a:gd name="T22" fmla="*/ 2147483647 w 7"/>
                <a:gd name="T23" fmla="*/ 2147483647 h 11"/>
                <a:gd name="T24" fmla="*/ 2147483647 w 7"/>
                <a:gd name="T25" fmla="*/ 2147483647 h 11"/>
                <a:gd name="T26" fmla="*/ 2147483647 w 7"/>
                <a:gd name="T27" fmla="*/ 2147483647 h 11"/>
                <a:gd name="T28" fmla="*/ 2147483647 w 7"/>
                <a:gd name="T29" fmla="*/ 2147483647 h 11"/>
                <a:gd name="T30" fmla="*/ 2147483647 w 7"/>
                <a:gd name="T31" fmla="*/ 2147483647 h 11"/>
                <a:gd name="T32" fmla="*/ 2147483647 w 7"/>
                <a:gd name="T33" fmla="*/ 2147483647 h 11"/>
                <a:gd name="T34" fmla="*/ 2147483647 w 7"/>
                <a:gd name="T35" fmla="*/ 2147483647 h 11"/>
                <a:gd name="T36" fmla="*/ 2147483647 w 7"/>
                <a:gd name="T37" fmla="*/ 2147483647 h 11"/>
                <a:gd name="T38" fmla="*/ 2147483647 w 7"/>
                <a:gd name="T39" fmla="*/ 2147483647 h 11"/>
                <a:gd name="T40" fmla="*/ 2147483647 w 7"/>
                <a:gd name="T41" fmla="*/ 2147483647 h 11"/>
                <a:gd name="T42" fmla="*/ 0 w 7"/>
                <a:gd name="T43" fmla="*/ 2147483647 h 11"/>
                <a:gd name="T44" fmla="*/ 0 w 7"/>
                <a:gd name="T45" fmla="*/ 2147483647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"/>
                <a:gd name="T70" fmla="*/ 0 h 11"/>
                <a:gd name="T71" fmla="*/ 7 w 7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" h="11">
                  <a:moveTo>
                    <a:pt x="0" y="11"/>
                  </a:moveTo>
                  <a:lnTo>
                    <a:pt x="1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3" y="6"/>
                  </a:lnTo>
                  <a:lnTo>
                    <a:pt x="5" y="3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23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0" name="Freeform 302"/>
            <p:cNvSpPr>
              <a:spLocks/>
            </p:cNvSpPr>
            <p:nvPr/>
          </p:nvSpPr>
          <p:spPr bwMode="auto">
            <a:xfrm>
              <a:off x="5242" y="1805"/>
              <a:ext cx="62" cy="12"/>
            </a:xfrm>
            <a:custGeom>
              <a:avLst/>
              <a:gdLst>
                <a:gd name="T0" fmla="*/ 0 w 13"/>
                <a:gd name="T1" fmla="*/ 2147483647 h 3"/>
                <a:gd name="T2" fmla="*/ 0 w 13"/>
                <a:gd name="T3" fmla="*/ 2147483647 h 3"/>
                <a:gd name="T4" fmla="*/ 0 w 13"/>
                <a:gd name="T5" fmla="*/ 2147483647 h 3"/>
                <a:gd name="T6" fmla="*/ 2147483647 w 13"/>
                <a:gd name="T7" fmla="*/ 2147483647 h 3"/>
                <a:gd name="T8" fmla="*/ 2147483647 w 13"/>
                <a:gd name="T9" fmla="*/ 2147483647 h 3"/>
                <a:gd name="T10" fmla="*/ 2147483647 w 13"/>
                <a:gd name="T11" fmla="*/ 2147483647 h 3"/>
                <a:gd name="T12" fmla="*/ 2147483647 w 13"/>
                <a:gd name="T13" fmla="*/ 2147483647 h 3"/>
                <a:gd name="T14" fmla="*/ 2147483647 w 13"/>
                <a:gd name="T15" fmla="*/ 2147483647 h 3"/>
                <a:gd name="T16" fmla="*/ 2147483647 w 13"/>
                <a:gd name="T17" fmla="*/ 2147483647 h 3"/>
                <a:gd name="T18" fmla="*/ 2147483647 w 13"/>
                <a:gd name="T19" fmla="*/ 2147483647 h 3"/>
                <a:gd name="T20" fmla="*/ 2147483647 w 13"/>
                <a:gd name="T21" fmla="*/ 2147483647 h 3"/>
                <a:gd name="T22" fmla="*/ 2147483647 w 13"/>
                <a:gd name="T23" fmla="*/ 2147483647 h 3"/>
                <a:gd name="T24" fmla="*/ 2147483647 w 13"/>
                <a:gd name="T25" fmla="*/ 0 h 3"/>
                <a:gd name="T26" fmla="*/ 2147483647 w 13"/>
                <a:gd name="T27" fmla="*/ 0 h 3"/>
                <a:gd name="T28" fmla="*/ 2147483647 w 13"/>
                <a:gd name="T29" fmla="*/ 2147483647 h 3"/>
                <a:gd name="T30" fmla="*/ 2147483647 w 13"/>
                <a:gd name="T31" fmla="*/ 2147483647 h 3"/>
                <a:gd name="T32" fmla="*/ 2147483647 w 13"/>
                <a:gd name="T33" fmla="*/ 2147483647 h 3"/>
                <a:gd name="T34" fmla="*/ 2147483647 w 13"/>
                <a:gd name="T35" fmla="*/ 2147483647 h 3"/>
                <a:gd name="T36" fmla="*/ 2147483647 w 13"/>
                <a:gd name="T37" fmla="*/ 0 h 3"/>
                <a:gd name="T38" fmla="*/ 2147483647 w 13"/>
                <a:gd name="T39" fmla="*/ 0 h 3"/>
                <a:gd name="T40" fmla="*/ 2147483647 w 13"/>
                <a:gd name="T41" fmla="*/ 0 h 3"/>
                <a:gd name="T42" fmla="*/ 2147483647 w 13"/>
                <a:gd name="T43" fmla="*/ 2147483647 h 3"/>
                <a:gd name="T44" fmla="*/ 2147483647 w 13"/>
                <a:gd name="T45" fmla="*/ 2147483647 h 3"/>
                <a:gd name="T46" fmla="*/ 2147483647 w 13"/>
                <a:gd name="T47" fmla="*/ 2147483647 h 3"/>
                <a:gd name="T48" fmla="*/ 2147483647 w 13"/>
                <a:gd name="T49" fmla="*/ 2147483647 h 3"/>
                <a:gd name="T50" fmla="*/ 2147483647 w 13"/>
                <a:gd name="T51" fmla="*/ 2147483647 h 3"/>
                <a:gd name="T52" fmla="*/ 2147483647 w 13"/>
                <a:gd name="T53" fmla="*/ 2147483647 h 3"/>
                <a:gd name="T54" fmla="*/ 2147483647 w 13"/>
                <a:gd name="T55" fmla="*/ 2147483647 h 3"/>
                <a:gd name="T56" fmla="*/ 2147483647 w 13"/>
                <a:gd name="T57" fmla="*/ 2147483647 h 3"/>
                <a:gd name="T58" fmla="*/ 2147483647 w 13"/>
                <a:gd name="T59" fmla="*/ 2147483647 h 3"/>
                <a:gd name="T60" fmla="*/ 0 w 13"/>
                <a:gd name="T61" fmla="*/ 2147483647 h 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"/>
                <a:gd name="T94" fmla="*/ 0 h 3"/>
                <a:gd name="T95" fmla="*/ 13 w 13"/>
                <a:gd name="T96" fmla="*/ 3 h 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FE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1" name="Freeform 303"/>
            <p:cNvSpPr>
              <a:spLocks/>
            </p:cNvSpPr>
            <p:nvPr/>
          </p:nvSpPr>
          <p:spPr bwMode="auto">
            <a:xfrm>
              <a:off x="4671" y="1764"/>
              <a:ext cx="49" cy="31"/>
            </a:xfrm>
            <a:custGeom>
              <a:avLst/>
              <a:gdLst>
                <a:gd name="T0" fmla="*/ 0 w 10"/>
                <a:gd name="T1" fmla="*/ 2147483647 h 7"/>
                <a:gd name="T2" fmla="*/ 0 w 10"/>
                <a:gd name="T3" fmla="*/ 2147483647 h 7"/>
                <a:gd name="T4" fmla="*/ 0 w 10"/>
                <a:gd name="T5" fmla="*/ 2147483647 h 7"/>
                <a:gd name="T6" fmla="*/ 2147483647 w 10"/>
                <a:gd name="T7" fmla="*/ 2147483647 h 7"/>
                <a:gd name="T8" fmla="*/ 2147483647 w 10"/>
                <a:gd name="T9" fmla="*/ 2147483647 h 7"/>
                <a:gd name="T10" fmla="*/ 2147483647 w 10"/>
                <a:gd name="T11" fmla="*/ 2147483647 h 7"/>
                <a:gd name="T12" fmla="*/ 2147483647 w 10"/>
                <a:gd name="T13" fmla="*/ 2147483647 h 7"/>
                <a:gd name="T14" fmla="*/ 2147483647 w 10"/>
                <a:gd name="T15" fmla="*/ 2147483647 h 7"/>
                <a:gd name="T16" fmla="*/ 2147483647 w 10"/>
                <a:gd name="T17" fmla="*/ 2147483647 h 7"/>
                <a:gd name="T18" fmla="*/ 2147483647 w 10"/>
                <a:gd name="T19" fmla="*/ 2147483647 h 7"/>
                <a:gd name="T20" fmla="*/ 2147483647 w 10"/>
                <a:gd name="T21" fmla="*/ 0 h 7"/>
                <a:gd name="T22" fmla="*/ 2147483647 w 10"/>
                <a:gd name="T23" fmla="*/ 0 h 7"/>
                <a:gd name="T24" fmla="*/ 2147483647 w 10"/>
                <a:gd name="T25" fmla="*/ 0 h 7"/>
                <a:gd name="T26" fmla="*/ 2147483647 w 10"/>
                <a:gd name="T27" fmla="*/ 0 h 7"/>
                <a:gd name="T28" fmla="*/ 2147483647 w 10"/>
                <a:gd name="T29" fmla="*/ 0 h 7"/>
                <a:gd name="T30" fmla="*/ 2147483647 w 10"/>
                <a:gd name="T31" fmla="*/ 0 h 7"/>
                <a:gd name="T32" fmla="*/ 2147483647 w 10"/>
                <a:gd name="T33" fmla="*/ 0 h 7"/>
                <a:gd name="T34" fmla="*/ 2147483647 w 10"/>
                <a:gd name="T35" fmla="*/ 2147483647 h 7"/>
                <a:gd name="T36" fmla="*/ 2147483647 w 10"/>
                <a:gd name="T37" fmla="*/ 2147483647 h 7"/>
                <a:gd name="T38" fmla="*/ 2147483647 w 10"/>
                <a:gd name="T39" fmla="*/ 2147483647 h 7"/>
                <a:gd name="T40" fmla="*/ 2147483647 w 10"/>
                <a:gd name="T41" fmla="*/ 2147483647 h 7"/>
                <a:gd name="T42" fmla="*/ 2147483647 w 10"/>
                <a:gd name="T43" fmla="*/ 2147483647 h 7"/>
                <a:gd name="T44" fmla="*/ 2147483647 w 10"/>
                <a:gd name="T45" fmla="*/ 2147483647 h 7"/>
                <a:gd name="T46" fmla="*/ 2147483647 w 10"/>
                <a:gd name="T47" fmla="*/ 2147483647 h 7"/>
                <a:gd name="T48" fmla="*/ 2147483647 w 10"/>
                <a:gd name="T49" fmla="*/ 2147483647 h 7"/>
                <a:gd name="T50" fmla="*/ 2147483647 w 10"/>
                <a:gd name="T51" fmla="*/ 2147483647 h 7"/>
                <a:gd name="T52" fmla="*/ 2147483647 w 10"/>
                <a:gd name="T53" fmla="*/ 2147483647 h 7"/>
                <a:gd name="T54" fmla="*/ 2147483647 w 10"/>
                <a:gd name="T55" fmla="*/ 2147483647 h 7"/>
                <a:gd name="T56" fmla="*/ 2147483647 w 10"/>
                <a:gd name="T57" fmla="*/ 2147483647 h 7"/>
                <a:gd name="T58" fmla="*/ 2147483647 w 10"/>
                <a:gd name="T59" fmla="*/ 2147483647 h 7"/>
                <a:gd name="T60" fmla="*/ 0 w 10"/>
                <a:gd name="T61" fmla="*/ 2147483647 h 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"/>
                <a:gd name="T94" fmla="*/ 0 h 7"/>
                <a:gd name="T95" fmla="*/ 10 w 10"/>
                <a:gd name="T96" fmla="*/ 7 h 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" h="7">
                  <a:moveTo>
                    <a:pt x="0" y="7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23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2" name="Freeform 304"/>
            <p:cNvSpPr>
              <a:spLocks/>
            </p:cNvSpPr>
            <p:nvPr/>
          </p:nvSpPr>
          <p:spPr bwMode="auto">
            <a:xfrm>
              <a:off x="5029" y="1710"/>
              <a:ext cx="51" cy="27"/>
            </a:xfrm>
            <a:custGeom>
              <a:avLst/>
              <a:gdLst>
                <a:gd name="T0" fmla="*/ 2147483647 w 11"/>
                <a:gd name="T1" fmla="*/ 2147483647 h 6"/>
                <a:gd name="T2" fmla="*/ 2147483647 w 11"/>
                <a:gd name="T3" fmla="*/ 2147483647 h 6"/>
                <a:gd name="T4" fmla="*/ 2147483647 w 11"/>
                <a:gd name="T5" fmla="*/ 2147483647 h 6"/>
                <a:gd name="T6" fmla="*/ 2147483647 w 11"/>
                <a:gd name="T7" fmla="*/ 2147483647 h 6"/>
                <a:gd name="T8" fmla="*/ 2147483647 w 11"/>
                <a:gd name="T9" fmla="*/ 2147483647 h 6"/>
                <a:gd name="T10" fmla="*/ 2147483647 w 11"/>
                <a:gd name="T11" fmla="*/ 2147483647 h 6"/>
                <a:gd name="T12" fmla="*/ 2147483647 w 11"/>
                <a:gd name="T13" fmla="*/ 2147483647 h 6"/>
                <a:gd name="T14" fmla="*/ 2147483647 w 11"/>
                <a:gd name="T15" fmla="*/ 2147483647 h 6"/>
                <a:gd name="T16" fmla="*/ 0 w 11"/>
                <a:gd name="T17" fmla="*/ 0 h 6"/>
                <a:gd name="T18" fmla="*/ 2147483647 w 11"/>
                <a:gd name="T19" fmla="*/ 0 h 6"/>
                <a:gd name="T20" fmla="*/ 2147483647 w 11"/>
                <a:gd name="T21" fmla="*/ 0 h 6"/>
                <a:gd name="T22" fmla="*/ 2147483647 w 11"/>
                <a:gd name="T23" fmla="*/ 0 h 6"/>
                <a:gd name="T24" fmla="*/ 2147483647 w 11"/>
                <a:gd name="T25" fmla="*/ 0 h 6"/>
                <a:gd name="T26" fmla="*/ 2147483647 w 11"/>
                <a:gd name="T27" fmla="*/ 2147483647 h 6"/>
                <a:gd name="T28" fmla="*/ 2147483647 w 11"/>
                <a:gd name="T29" fmla="*/ 2147483647 h 6"/>
                <a:gd name="T30" fmla="*/ 2147483647 w 11"/>
                <a:gd name="T31" fmla="*/ 2147483647 h 6"/>
                <a:gd name="T32" fmla="*/ 2147483647 w 11"/>
                <a:gd name="T33" fmla="*/ 2147483647 h 6"/>
                <a:gd name="T34" fmla="*/ 2147483647 w 11"/>
                <a:gd name="T35" fmla="*/ 2147483647 h 6"/>
                <a:gd name="T36" fmla="*/ 2147483647 w 11"/>
                <a:gd name="T37" fmla="*/ 2147483647 h 6"/>
                <a:gd name="T38" fmla="*/ 2147483647 w 11"/>
                <a:gd name="T39" fmla="*/ 2147483647 h 6"/>
                <a:gd name="T40" fmla="*/ 2147483647 w 11"/>
                <a:gd name="T41" fmla="*/ 2147483647 h 6"/>
                <a:gd name="T42" fmla="*/ 2147483647 w 11"/>
                <a:gd name="T43" fmla="*/ 2147483647 h 6"/>
                <a:gd name="T44" fmla="*/ 2147483647 w 11"/>
                <a:gd name="T45" fmla="*/ 2147483647 h 6"/>
                <a:gd name="T46" fmla="*/ 2147483647 w 11"/>
                <a:gd name="T47" fmla="*/ 2147483647 h 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"/>
                <a:gd name="T73" fmla="*/ 0 h 6"/>
                <a:gd name="T74" fmla="*/ 11 w 11"/>
                <a:gd name="T75" fmla="*/ 6 h 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" h="6">
                  <a:moveTo>
                    <a:pt x="9" y="6"/>
                  </a:moveTo>
                  <a:lnTo>
                    <a:pt x="8" y="6"/>
                  </a:lnTo>
                  <a:lnTo>
                    <a:pt x="7" y="5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2"/>
                  </a:lnTo>
                  <a:lnTo>
                    <a:pt x="6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23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3" name="Freeform 305"/>
            <p:cNvSpPr>
              <a:spLocks/>
            </p:cNvSpPr>
            <p:nvPr/>
          </p:nvSpPr>
          <p:spPr bwMode="auto">
            <a:xfrm>
              <a:off x="4985" y="1274"/>
              <a:ext cx="167" cy="368"/>
            </a:xfrm>
            <a:custGeom>
              <a:avLst/>
              <a:gdLst>
                <a:gd name="T0" fmla="*/ 2147483647 w 35"/>
                <a:gd name="T1" fmla="*/ 2147483647 h 82"/>
                <a:gd name="T2" fmla="*/ 2147483647 w 35"/>
                <a:gd name="T3" fmla="*/ 2147483647 h 82"/>
                <a:gd name="T4" fmla="*/ 2147483647 w 35"/>
                <a:gd name="T5" fmla="*/ 2147483647 h 82"/>
                <a:gd name="T6" fmla="*/ 2147483647 w 35"/>
                <a:gd name="T7" fmla="*/ 2147483647 h 82"/>
                <a:gd name="T8" fmla="*/ 2147483647 w 35"/>
                <a:gd name="T9" fmla="*/ 2147483647 h 82"/>
                <a:gd name="T10" fmla="*/ 2147483647 w 35"/>
                <a:gd name="T11" fmla="*/ 2147483647 h 82"/>
                <a:gd name="T12" fmla="*/ 2147483647 w 35"/>
                <a:gd name="T13" fmla="*/ 2147483647 h 82"/>
                <a:gd name="T14" fmla="*/ 2147483647 w 35"/>
                <a:gd name="T15" fmla="*/ 2147483647 h 82"/>
                <a:gd name="T16" fmla="*/ 2147483647 w 35"/>
                <a:gd name="T17" fmla="*/ 2147483647 h 82"/>
                <a:gd name="T18" fmla="*/ 2147483647 w 35"/>
                <a:gd name="T19" fmla="*/ 2147483647 h 82"/>
                <a:gd name="T20" fmla="*/ 2147483647 w 35"/>
                <a:gd name="T21" fmla="*/ 2147483647 h 82"/>
                <a:gd name="T22" fmla="*/ 2147483647 w 35"/>
                <a:gd name="T23" fmla="*/ 2147483647 h 82"/>
                <a:gd name="T24" fmla="*/ 2147483647 w 35"/>
                <a:gd name="T25" fmla="*/ 2147483647 h 82"/>
                <a:gd name="T26" fmla="*/ 0 w 35"/>
                <a:gd name="T27" fmla="*/ 2147483647 h 82"/>
                <a:gd name="T28" fmla="*/ 0 w 35"/>
                <a:gd name="T29" fmla="*/ 2147483647 h 82"/>
                <a:gd name="T30" fmla="*/ 0 w 35"/>
                <a:gd name="T31" fmla="*/ 2147483647 h 82"/>
                <a:gd name="T32" fmla="*/ 2147483647 w 35"/>
                <a:gd name="T33" fmla="*/ 2147483647 h 82"/>
                <a:gd name="T34" fmla="*/ 2147483647 w 35"/>
                <a:gd name="T35" fmla="*/ 2147483647 h 82"/>
                <a:gd name="T36" fmla="*/ 2147483647 w 35"/>
                <a:gd name="T37" fmla="*/ 2147483647 h 82"/>
                <a:gd name="T38" fmla="*/ 2147483647 w 35"/>
                <a:gd name="T39" fmla="*/ 2147483647 h 82"/>
                <a:gd name="T40" fmla="*/ 2147483647 w 35"/>
                <a:gd name="T41" fmla="*/ 2147483647 h 82"/>
                <a:gd name="T42" fmla="*/ 2147483647 w 35"/>
                <a:gd name="T43" fmla="*/ 2147483647 h 82"/>
                <a:gd name="T44" fmla="*/ 2147483647 w 35"/>
                <a:gd name="T45" fmla="*/ 0 h 82"/>
                <a:gd name="T46" fmla="*/ 2147483647 w 35"/>
                <a:gd name="T47" fmla="*/ 2147483647 h 82"/>
                <a:gd name="T48" fmla="*/ 2147483647 w 35"/>
                <a:gd name="T49" fmla="*/ 2147483647 h 82"/>
                <a:gd name="T50" fmla="*/ 2147483647 w 35"/>
                <a:gd name="T51" fmla="*/ 2147483647 h 82"/>
                <a:gd name="T52" fmla="*/ 2147483647 w 35"/>
                <a:gd name="T53" fmla="*/ 2147483647 h 82"/>
                <a:gd name="T54" fmla="*/ 2147483647 w 35"/>
                <a:gd name="T55" fmla="*/ 2147483647 h 82"/>
                <a:gd name="T56" fmla="*/ 2147483647 w 35"/>
                <a:gd name="T57" fmla="*/ 2147483647 h 82"/>
                <a:gd name="T58" fmla="*/ 2147483647 w 35"/>
                <a:gd name="T59" fmla="*/ 2147483647 h 82"/>
                <a:gd name="T60" fmla="*/ 2147483647 w 35"/>
                <a:gd name="T61" fmla="*/ 2147483647 h 82"/>
                <a:gd name="T62" fmla="*/ 2147483647 w 35"/>
                <a:gd name="T63" fmla="*/ 2147483647 h 82"/>
                <a:gd name="T64" fmla="*/ 2147483647 w 35"/>
                <a:gd name="T65" fmla="*/ 2147483647 h 82"/>
                <a:gd name="T66" fmla="*/ 2147483647 w 35"/>
                <a:gd name="T67" fmla="*/ 2147483647 h 82"/>
                <a:gd name="T68" fmla="*/ 2147483647 w 35"/>
                <a:gd name="T69" fmla="*/ 2147483647 h 82"/>
                <a:gd name="T70" fmla="*/ 2147483647 w 35"/>
                <a:gd name="T71" fmla="*/ 2147483647 h 82"/>
                <a:gd name="T72" fmla="*/ 2147483647 w 35"/>
                <a:gd name="T73" fmla="*/ 2147483647 h 82"/>
                <a:gd name="T74" fmla="*/ 2147483647 w 35"/>
                <a:gd name="T75" fmla="*/ 2147483647 h 82"/>
                <a:gd name="T76" fmla="*/ 2147483647 w 35"/>
                <a:gd name="T77" fmla="*/ 2147483647 h 82"/>
                <a:gd name="T78" fmla="*/ 2147483647 w 35"/>
                <a:gd name="T79" fmla="*/ 2147483647 h 82"/>
                <a:gd name="T80" fmla="*/ 2147483647 w 35"/>
                <a:gd name="T81" fmla="*/ 2147483647 h 82"/>
                <a:gd name="T82" fmla="*/ 2147483647 w 35"/>
                <a:gd name="T83" fmla="*/ 2147483647 h 82"/>
                <a:gd name="T84" fmla="*/ 2147483647 w 35"/>
                <a:gd name="T85" fmla="*/ 2147483647 h 82"/>
                <a:gd name="T86" fmla="*/ 2147483647 w 35"/>
                <a:gd name="T87" fmla="*/ 2147483647 h 82"/>
                <a:gd name="T88" fmla="*/ 2147483647 w 35"/>
                <a:gd name="T89" fmla="*/ 2147483647 h 82"/>
                <a:gd name="T90" fmla="*/ 2147483647 w 35"/>
                <a:gd name="T91" fmla="*/ 2147483647 h 82"/>
                <a:gd name="T92" fmla="*/ 2147483647 w 35"/>
                <a:gd name="T93" fmla="*/ 2147483647 h 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5"/>
                <a:gd name="T142" fmla="*/ 0 h 82"/>
                <a:gd name="T143" fmla="*/ 35 w 35"/>
                <a:gd name="T144" fmla="*/ 82 h 8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5" h="82">
                  <a:moveTo>
                    <a:pt x="33" y="82"/>
                  </a:moveTo>
                  <a:lnTo>
                    <a:pt x="32" y="81"/>
                  </a:lnTo>
                  <a:lnTo>
                    <a:pt x="31" y="80"/>
                  </a:lnTo>
                  <a:lnTo>
                    <a:pt x="30" y="79"/>
                  </a:lnTo>
                  <a:lnTo>
                    <a:pt x="29" y="78"/>
                  </a:lnTo>
                  <a:lnTo>
                    <a:pt x="27" y="76"/>
                  </a:lnTo>
                  <a:lnTo>
                    <a:pt x="24" y="75"/>
                  </a:lnTo>
                  <a:lnTo>
                    <a:pt x="22" y="73"/>
                  </a:lnTo>
                  <a:lnTo>
                    <a:pt x="20" y="72"/>
                  </a:lnTo>
                  <a:lnTo>
                    <a:pt x="17" y="71"/>
                  </a:lnTo>
                  <a:lnTo>
                    <a:pt x="15" y="70"/>
                  </a:lnTo>
                  <a:lnTo>
                    <a:pt x="14" y="70"/>
                  </a:lnTo>
                  <a:lnTo>
                    <a:pt x="13" y="69"/>
                  </a:lnTo>
                  <a:lnTo>
                    <a:pt x="12" y="68"/>
                  </a:lnTo>
                  <a:lnTo>
                    <a:pt x="11" y="67"/>
                  </a:lnTo>
                  <a:lnTo>
                    <a:pt x="9" y="64"/>
                  </a:lnTo>
                  <a:lnTo>
                    <a:pt x="8" y="62"/>
                  </a:lnTo>
                  <a:lnTo>
                    <a:pt x="7" y="60"/>
                  </a:lnTo>
                  <a:lnTo>
                    <a:pt x="6" y="59"/>
                  </a:lnTo>
                  <a:lnTo>
                    <a:pt x="5" y="58"/>
                  </a:lnTo>
                  <a:lnTo>
                    <a:pt x="4" y="57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5"/>
                  </a:lnTo>
                  <a:lnTo>
                    <a:pt x="1" y="53"/>
                  </a:lnTo>
                  <a:lnTo>
                    <a:pt x="1" y="52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1" y="37"/>
                  </a:lnTo>
                  <a:lnTo>
                    <a:pt x="3" y="32"/>
                  </a:lnTo>
                  <a:lnTo>
                    <a:pt x="4" y="26"/>
                  </a:lnTo>
                  <a:lnTo>
                    <a:pt x="5" y="23"/>
                  </a:lnTo>
                  <a:lnTo>
                    <a:pt x="6" y="20"/>
                  </a:lnTo>
                  <a:lnTo>
                    <a:pt x="7" y="17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11" y="9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4" y="10"/>
                  </a:lnTo>
                  <a:lnTo>
                    <a:pt x="24" y="11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7" y="18"/>
                  </a:lnTo>
                  <a:lnTo>
                    <a:pt x="29" y="21"/>
                  </a:lnTo>
                  <a:lnTo>
                    <a:pt x="30" y="24"/>
                  </a:lnTo>
                  <a:lnTo>
                    <a:pt x="31" y="26"/>
                  </a:lnTo>
                  <a:lnTo>
                    <a:pt x="31" y="29"/>
                  </a:lnTo>
                  <a:lnTo>
                    <a:pt x="32" y="33"/>
                  </a:lnTo>
                  <a:lnTo>
                    <a:pt x="33" y="36"/>
                  </a:lnTo>
                  <a:lnTo>
                    <a:pt x="33" y="39"/>
                  </a:lnTo>
                  <a:lnTo>
                    <a:pt x="33" y="42"/>
                  </a:lnTo>
                  <a:lnTo>
                    <a:pt x="34" y="49"/>
                  </a:lnTo>
                  <a:lnTo>
                    <a:pt x="34" y="55"/>
                  </a:lnTo>
                  <a:lnTo>
                    <a:pt x="34" y="58"/>
                  </a:lnTo>
                  <a:lnTo>
                    <a:pt x="34" y="61"/>
                  </a:lnTo>
                  <a:lnTo>
                    <a:pt x="35" y="64"/>
                  </a:lnTo>
                  <a:lnTo>
                    <a:pt x="35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5" y="70"/>
                  </a:lnTo>
                  <a:lnTo>
                    <a:pt x="34" y="71"/>
                  </a:lnTo>
                  <a:lnTo>
                    <a:pt x="34" y="73"/>
                  </a:lnTo>
                  <a:lnTo>
                    <a:pt x="34" y="75"/>
                  </a:lnTo>
                  <a:lnTo>
                    <a:pt x="34" y="77"/>
                  </a:lnTo>
                  <a:lnTo>
                    <a:pt x="34" y="78"/>
                  </a:lnTo>
                  <a:lnTo>
                    <a:pt x="34" y="79"/>
                  </a:lnTo>
                  <a:lnTo>
                    <a:pt x="33" y="80"/>
                  </a:lnTo>
                  <a:lnTo>
                    <a:pt x="33" y="81"/>
                  </a:lnTo>
                  <a:lnTo>
                    <a:pt x="33" y="82"/>
                  </a:lnTo>
                  <a:close/>
                </a:path>
              </a:pathLst>
            </a:custGeom>
            <a:solidFill>
              <a:srgbClr val="EFE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4" name="Freeform 306"/>
            <p:cNvSpPr>
              <a:spLocks/>
            </p:cNvSpPr>
            <p:nvPr/>
          </p:nvSpPr>
          <p:spPr bwMode="auto">
            <a:xfrm>
              <a:off x="4753" y="1449"/>
              <a:ext cx="222" cy="188"/>
            </a:xfrm>
            <a:custGeom>
              <a:avLst/>
              <a:gdLst>
                <a:gd name="T0" fmla="*/ 2147483647 w 47"/>
                <a:gd name="T1" fmla="*/ 2147483647 h 42"/>
                <a:gd name="T2" fmla="*/ 2147483647 w 47"/>
                <a:gd name="T3" fmla="*/ 2147483647 h 42"/>
                <a:gd name="T4" fmla="*/ 2147483647 w 47"/>
                <a:gd name="T5" fmla="*/ 2147483647 h 42"/>
                <a:gd name="T6" fmla="*/ 2147483647 w 47"/>
                <a:gd name="T7" fmla="*/ 2147483647 h 42"/>
                <a:gd name="T8" fmla="*/ 2147483647 w 47"/>
                <a:gd name="T9" fmla="*/ 2147483647 h 42"/>
                <a:gd name="T10" fmla="*/ 2147483647 w 47"/>
                <a:gd name="T11" fmla="*/ 2147483647 h 42"/>
                <a:gd name="T12" fmla="*/ 0 w 47"/>
                <a:gd name="T13" fmla="*/ 2147483647 h 42"/>
                <a:gd name="T14" fmla="*/ 0 w 47"/>
                <a:gd name="T15" fmla="*/ 2147483647 h 42"/>
                <a:gd name="T16" fmla="*/ 0 w 47"/>
                <a:gd name="T17" fmla="*/ 2147483647 h 42"/>
                <a:gd name="T18" fmla="*/ 2147483647 w 47"/>
                <a:gd name="T19" fmla="*/ 2147483647 h 42"/>
                <a:gd name="T20" fmla="*/ 2147483647 w 47"/>
                <a:gd name="T21" fmla="*/ 2147483647 h 42"/>
                <a:gd name="T22" fmla="*/ 2147483647 w 47"/>
                <a:gd name="T23" fmla="*/ 2147483647 h 42"/>
                <a:gd name="T24" fmla="*/ 2147483647 w 47"/>
                <a:gd name="T25" fmla="*/ 2147483647 h 42"/>
                <a:gd name="T26" fmla="*/ 2147483647 w 47"/>
                <a:gd name="T27" fmla="*/ 2147483647 h 42"/>
                <a:gd name="T28" fmla="*/ 2147483647 w 47"/>
                <a:gd name="T29" fmla="*/ 2147483647 h 42"/>
                <a:gd name="T30" fmla="*/ 2147483647 w 47"/>
                <a:gd name="T31" fmla="*/ 2147483647 h 42"/>
                <a:gd name="T32" fmla="*/ 2147483647 w 47"/>
                <a:gd name="T33" fmla="*/ 2147483647 h 42"/>
                <a:gd name="T34" fmla="*/ 2147483647 w 47"/>
                <a:gd name="T35" fmla="*/ 2147483647 h 42"/>
                <a:gd name="T36" fmla="*/ 2147483647 w 47"/>
                <a:gd name="T37" fmla="*/ 2147483647 h 42"/>
                <a:gd name="T38" fmla="*/ 2147483647 w 47"/>
                <a:gd name="T39" fmla="*/ 2147483647 h 42"/>
                <a:gd name="T40" fmla="*/ 2147483647 w 47"/>
                <a:gd name="T41" fmla="*/ 2147483647 h 42"/>
                <a:gd name="T42" fmla="*/ 2147483647 w 47"/>
                <a:gd name="T43" fmla="*/ 2147483647 h 42"/>
                <a:gd name="T44" fmla="*/ 2147483647 w 47"/>
                <a:gd name="T45" fmla="*/ 2147483647 h 42"/>
                <a:gd name="T46" fmla="*/ 2147483647 w 47"/>
                <a:gd name="T47" fmla="*/ 2147483647 h 42"/>
                <a:gd name="T48" fmla="*/ 2147483647 w 47"/>
                <a:gd name="T49" fmla="*/ 2147483647 h 42"/>
                <a:gd name="T50" fmla="*/ 2147483647 w 47"/>
                <a:gd name="T51" fmla="*/ 2147483647 h 42"/>
                <a:gd name="T52" fmla="*/ 2147483647 w 47"/>
                <a:gd name="T53" fmla="*/ 2147483647 h 42"/>
                <a:gd name="T54" fmla="*/ 2147483647 w 47"/>
                <a:gd name="T55" fmla="*/ 2147483647 h 42"/>
                <a:gd name="T56" fmla="*/ 2147483647 w 47"/>
                <a:gd name="T57" fmla="*/ 2147483647 h 42"/>
                <a:gd name="T58" fmla="*/ 2147483647 w 47"/>
                <a:gd name="T59" fmla="*/ 2147483647 h 42"/>
                <a:gd name="T60" fmla="*/ 2147483647 w 47"/>
                <a:gd name="T61" fmla="*/ 2147483647 h 42"/>
                <a:gd name="T62" fmla="*/ 2147483647 w 47"/>
                <a:gd name="T63" fmla="*/ 2147483647 h 42"/>
                <a:gd name="T64" fmla="*/ 2147483647 w 47"/>
                <a:gd name="T65" fmla="*/ 2147483647 h 42"/>
                <a:gd name="T66" fmla="*/ 2147483647 w 47"/>
                <a:gd name="T67" fmla="*/ 2147483647 h 42"/>
                <a:gd name="T68" fmla="*/ 2147483647 w 47"/>
                <a:gd name="T69" fmla="*/ 2147483647 h 42"/>
                <a:gd name="T70" fmla="*/ 2147483647 w 47"/>
                <a:gd name="T71" fmla="*/ 2147483647 h 42"/>
                <a:gd name="T72" fmla="*/ 2147483647 w 47"/>
                <a:gd name="T73" fmla="*/ 0 h 42"/>
                <a:gd name="T74" fmla="*/ 2147483647 w 47"/>
                <a:gd name="T75" fmla="*/ 0 h 42"/>
                <a:gd name="T76" fmla="*/ 2147483647 w 47"/>
                <a:gd name="T77" fmla="*/ 0 h 42"/>
                <a:gd name="T78" fmla="*/ 2147483647 w 47"/>
                <a:gd name="T79" fmla="*/ 2147483647 h 42"/>
                <a:gd name="T80" fmla="*/ 2147483647 w 47"/>
                <a:gd name="T81" fmla="*/ 2147483647 h 42"/>
                <a:gd name="T82" fmla="*/ 2147483647 w 47"/>
                <a:gd name="T83" fmla="*/ 2147483647 h 42"/>
                <a:gd name="T84" fmla="*/ 2147483647 w 47"/>
                <a:gd name="T85" fmla="*/ 2147483647 h 42"/>
                <a:gd name="T86" fmla="*/ 2147483647 w 47"/>
                <a:gd name="T87" fmla="*/ 2147483647 h 42"/>
                <a:gd name="T88" fmla="*/ 2147483647 w 47"/>
                <a:gd name="T89" fmla="*/ 2147483647 h 42"/>
                <a:gd name="T90" fmla="*/ 2147483647 w 47"/>
                <a:gd name="T91" fmla="*/ 2147483647 h 42"/>
                <a:gd name="T92" fmla="*/ 2147483647 w 47"/>
                <a:gd name="T93" fmla="*/ 2147483647 h 42"/>
                <a:gd name="T94" fmla="*/ 2147483647 w 47"/>
                <a:gd name="T95" fmla="*/ 2147483647 h 42"/>
                <a:gd name="T96" fmla="*/ 2147483647 w 47"/>
                <a:gd name="T97" fmla="*/ 2147483647 h 42"/>
                <a:gd name="T98" fmla="*/ 2147483647 w 47"/>
                <a:gd name="T99" fmla="*/ 2147483647 h 42"/>
                <a:gd name="T100" fmla="*/ 2147483647 w 47"/>
                <a:gd name="T101" fmla="*/ 2147483647 h 42"/>
                <a:gd name="T102" fmla="*/ 2147483647 w 47"/>
                <a:gd name="T103" fmla="*/ 2147483647 h 42"/>
                <a:gd name="T104" fmla="*/ 2147483647 w 47"/>
                <a:gd name="T105" fmla="*/ 2147483647 h 42"/>
                <a:gd name="T106" fmla="*/ 2147483647 w 47"/>
                <a:gd name="T107" fmla="*/ 2147483647 h 42"/>
                <a:gd name="T108" fmla="*/ 2147483647 w 47"/>
                <a:gd name="T109" fmla="*/ 2147483647 h 42"/>
                <a:gd name="T110" fmla="*/ 2147483647 w 47"/>
                <a:gd name="T111" fmla="*/ 2147483647 h 42"/>
                <a:gd name="T112" fmla="*/ 2147483647 w 47"/>
                <a:gd name="T113" fmla="*/ 2147483647 h 42"/>
                <a:gd name="T114" fmla="*/ 2147483647 w 47"/>
                <a:gd name="T115" fmla="*/ 2147483647 h 42"/>
                <a:gd name="T116" fmla="*/ 2147483647 w 47"/>
                <a:gd name="T117" fmla="*/ 2147483647 h 42"/>
                <a:gd name="T118" fmla="*/ 2147483647 w 47"/>
                <a:gd name="T119" fmla="*/ 2147483647 h 42"/>
                <a:gd name="T120" fmla="*/ 2147483647 w 47"/>
                <a:gd name="T121" fmla="*/ 2147483647 h 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"/>
                <a:gd name="T184" fmla="*/ 0 h 42"/>
                <a:gd name="T185" fmla="*/ 47 w 47"/>
                <a:gd name="T186" fmla="*/ 42 h 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" h="42">
                  <a:moveTo>
                    <a:pt x="11" y="42"/>
                  </a:moveTo>
                  <a:lnTo>
                    <a:pt x="10" y="41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6" y="39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3" y="37"/>
                  </a:lnTo>
                  <a:lnTo>
                    <a:pt x="2" y="35"/>
                  </a:lnTo>
                  <a:lnTo>
                    <a:pt x="2" y="34"/>
                  </a:lnTo>
                  <a:lnTo>
                    <a:pt x="1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2" y="19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9" y="13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3" y="15"/>
                  </a:lnTo>
                  <a:lnTo>
                    <a:pt x="14" y="16"/>
                  </a:lnTo>
                  <a:lnTo>
                    <a:pt x="15" y="17"/>
                  </a:lnTo>
                  <a:lnTo>
                    <a:pt x="16" y="18"/>
                  </a:lnTo>
                  <a:lnTo>
                    <a:pt x="17" y="19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8" y="23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20" y="24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3" y="13"/>
                  </a:lnTo>
                  <a:lnTo>
                    <a:pt x="24" y="12"/>
                  </a:lnTo>
                  <a:lnTo>
                    <a:pt x="25" y="11"/>
                  </a:lnTo>
                  <a:lnTo>
                    <a:pt x="25" y="10"/>
                  </a:lnTo>
                  <a:lnTo>
                    <a:pt x="26" y="8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31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2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4" y="2"/>
                  </a:lnTo>
                  <a:lnTo>
                    <a:pt x="45" y="3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6" y="8"/>
                  </a:lnTo>
                  <a:lnTo>
                    <a:pt x="46" y="9"/>
                  </a:lnTo>
                  <a:lnTo>
                    <a:pt x="46" y="10"/>
                  </a:lnTo>
                  <a:lnTo>
                    <a:pt x="47" y="10"/>
                  </a:lnTo>
                  <a:lnTo>
                    <a:pt x="47" y="14"/>
                  </a:lnTo>
                  <a:lnTo>
                    <a:pt x="47" y="18"/>
                  </a:lnTo>
                  <a:lnTo>
                    <a:pt x="47" y="20"/>
                  </a:lnTo>
                  <a:lnTo>
                    <a:pt x="47" y="22"/>
                  </a:lnTo>
                  <a:lnTo>
                    <a:pt x="46" y="24"/>
                  </a:lnTo>
                  <a:lnTo>
                    <a:pt x="46" y="25"/>
                  </a:lnTo>
                  <a:lnTo>
                    <a:pt x="45" y="27"/>
                  </a:lnTo>
                  <a:lnTo>
                    <a:pt x="45" y="29"/>
                  </a:lnTo>
                  <a:lnTo>
                    <a:pt x="44" y="30"/>
                  </a:lnTo>
                  <a:lnTo>
                    <a:pt x="43" y="32"/>
                  </a:lnTo>
                  <a:lnTo>
                    <a:pt x="42" y="33"/>
                  </a:lnTo>
                  <a:lnTo>
                    <a:pt x="40" y="35"/>
                  </a:lnTo>
                  <a:lnTo>
                    <a:pt x="39" y="35"/>
                  </a:lnTo>
                  <a:lnTo>
                    <a:pt x="39" y="36"/>
                  </a:lnTo>
                  <a:lnTo>
                    <a:pt x="38" y="36"/>
                  </a:lnTo>
                  <a:lnTo>
                    <a:pt x="37" y="37"/>
                  </a:lnTo>
                  <a:lnTo>
                    <a:pt x="36" y="38"/>
                  </a:lnTo>
                  <a:lnTo>
                    <a:pt x="35" y="38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30" y="38"/>
                  </a:lnTo>
                  <a:lnTo>
                    <a:pt x="26" y="39"/>
                  </a:lnTo>
                  <a:lnTo>
                    <a:pt x="23" y="39"/>
                  </a:lnTo>
                  <a:lnTo>
                    <a:pt x="20" y="40"/>
                  </a:lnTo>
                  <a:lnTo>
                    <a:pt x="19" y="40"/>
                  </a:lnTo>
                  <a:lnTo>
                    <a:pt x="17" y="41"/>
                  </a:lnTo>
                  <a:lnTo>
                    <a:pt x="14" y="41"/>
                  </a:lnTo>
                  <a:lnTo>
                    <a:pt x="13" y="42"/>
                  </a:lnTo>
                  <a:lnTo>
                    <a:pt x="11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5" name="Freeform 307"/>
            <p:cNvSpPr>
              <a:spLocks/>
            </p:cNvSpPr>
            <p:nvPr/>
          </p:nvSpPr>
          <p:spPr bwMode="auto">
            <a:xfrm>
              <a:off x="4828" y="1598"/>
              <a:ext cx="10" cy="5"/>
            </a:xfrm>
            <a:custGeom>
              <a:avLst/>
              <a:gdLst>
                <a:gd name="T0" fmla="*/ 0 w 2"/>
                <a:gd name="T1" fmla="*/ 2147483647 h 1"/>
                <a:gd name="T2" fmla="*/ 0 w 2"/>
                <a:gd name="T3" fmla="*/ 2147483647 h 1"/>
                <a:gd name="T4" fmla="*/ 2147483647 w 2"/>
                <a:gd name="T5" fmla="*/ 0 h 1"/>
                <a:gd name="T6" fmla="*/ 2147483647 w 2"/>
                <a:gd name="T7" fmla="*/ 0 h 1"/>
                <a:gd name="T8" fmla="*/ 2147483647 w 2"/>
                <a:gd name="T9" fmla="*/ 0 h 1"/>
                <a:gd name="T10" fmla="*/ 2147483647 w 2"/>
                <a:gd name="T11" fmla="*/ 0 h 1"/>
                <a:gd name="T12" fmla="*/ 2147483647 w 2"/>
                <a:gd name="T13" fmla="*/ 0 h 1"/>
                <a:gd name="T14" fmla="*/ 2147483647 w 2"/>
                <a:gd name="T15" fmla="*/ 2147483647 h 1"/>
                <a:gd name="T16" fmla="*/ 2147483647 w 2"/>
                <a:gd name="T17" fmla="*/ 2147483647 h 1"/>
                <a:gd name="T18" fmla="*/ 2147483647 w 2"/>
                <a:gd name="T19" fmla="*/ 2147483647 h 1"/>
                <a:gd name="T20" fmla="*/ 0 w 2"/>
                <a:gd name="T21" fmla="*/ 2147483647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"/>
                <a:gd name="T34" fmla="*/ 0 h 1"/>
                <a:gd name="T35" fmla="*/ 2 w 2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6" name="Freeform 308"/>
            <p:cNvSpPr>
              <a:spLocks/>
            </p:cNvSpPr>
            <p:nvPr/>
          </p:nvSpPr>
          <p:spPr bwMode="auto">
            <a:xfrm>
              <a:off x="4810" y="1488"/>
              <a:ext cx="51" cy="42"/>
            </a:xfrm>
            <a:custGeom>
              <a:avLst/>
              <a:gdLst>
                <a:gd name="T0" fmla="*/ 2147483647 w 11"/>
                <a:gd name="T1" fmla="*/ 2147483647 h 9"/>
                <a:gd name="T2" fmla="*/ 2147483647 w 11"/>
                <a:gd name="T3" fmla="*/ 2147483647 h 9"/>
                <a:gd name="T4" fmla="*/ 2147483647 w 11"/>
                <a:gd name="T5" fmla="*/ 2147483647 h 9"/>
                <a:gd name="T6" fmla="*/ 2147483647 w 11"/>
                <a:gd name="T7" fmla="*/ 2147483647 h 9"/>
                <a:gd name="T8" fmla="*/ 2147483647 w 11"/>
                <a:gd name="T9" fmla="*/ 2147483647 h 9"/>
                <a:gd name="T10" fmla="*/ 2147483647 w 11"/>
                <a:gd name="T11" fmla="*/ 2147483647 h 9"/>
                <a:gd name="T12" fmla="*/ 2147483647 w 11"/>
                <a:gd name="T13" fmla="*/ 2147483647 h 9"/>
                <a:gd name="T14" fmla="*/ 2147483647 w 11"/>
                <a:gd name="T15" fmla="*/ 2147483647 h 9"/>
                <a:gd name="T16" fmla="*/ 0 w 11"/>
                <a:gd name="T17" fmla="*/ 2147483647 h 9"/>
                <a:gd name="T18" fmla="*/ 0 w 11"/>
                <a:gd name="T19" fmla="*/ 2147483647 h 9"/>
                <a:gd name="T20" fmla="*/ 2147483647 w 11"/>
                <a:gd name="T21" fmla="*/ 2147483647 h 9"/>
                <a:gd name="T22" fmla="*/ 2147483647 w 11"/>
                <a:gd name="T23" fmla="*/ 2147483647 h 9"/>
                <a:gd name="T24" fmla="*/ 2147483647 w 11"/>
                <a:gd name="T25" fmla="*/ 2147483647 h 9"/>
                <a:gd name="T26" fmla="*/ 2147483647 w 11"/>
                <a:gd name="T27" fmla="*/ 2147483647 h 9"/>
                <a:gd name="T28" fmla="*/ 2147483647 w 11"/>
                <a:gd name="T29" fmla="*/ 0 h 9"/>
                <a:gd name="T30" fmla="*/ 2147483647 w 11"/>
                <a:gd name="T31" fmla="*/ 0 h 9"/>
                <a:gd name="T32" fmla="*/ 2147483647 w 11"/>
                <a:gd name="T33" fmla="*/ 0 h 9"/>
                <a:gd name="T34" fmla="*/ 2147483647 w 11"/>
                <a:gd name="T35" fmla="*/ 0 h 9"/>
                <a:gd name="T36" fmla="*/ 2147483647 w 11"/>
                <a:gd name="T37" fmla="*/ 0 h 9"/>
                <a:gd name="T38" fmla="*/ 2147483647 w 11"/>
                <a:gd name="T39" fmla="*/ 2147483647 h 9"/>
                <a:gd name="T40" fmla="*/ 2147483647 w 11"/>
                <a:gd name="T41" fmla="*/ 2147483647 h 9"/>
                <a:gd name="T42" fmla="*/ 2147483647 w 11"/>
                <a:gd name="T43" fmla="*/ 2147483647 h 9"/>
                <a:gd name="T44" fmla="*/ 2147483647 w 11"/>
                <a:gd name="T45" fmla="*/ 2147483647 h 9"/>
                <a:gd name="T46" fmla="*/ 2147483647 w 11"/>
                <a:gd name="T47" fmla="*/ 2147483647 h 9"/>
                <a:gd name="T48" fmla="*/ 2147483647 w 11"/>
                <a:gd name="T49" fmla="*/ 2147483647 h 9"/>
                <a:gd name="T50" fmla="*/ 2147483647 w 11"/>
                <a:gd name="T51" fmla="*/ 2147483647 h 9"/>
                <a:gd name="T52" fmla="*/ 2147483647 w 11"/>
                <a:gd name="T53" fmla="*/ 2147483647 h 9"/>
                <a:gd name="T54" fmla="*/ 2147483647 w 11"/>
                <a:gd name="T55" fmla="*/ 2147483647 h 9"/>
                <a:gd name="T56" fmla="*/ 2147483647 w 11"/>
                <a:gd name="T57" fmla="*/ 2147483647 h 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"/>
                <a:gd name="T88" fmla="*/ 0 h 9"/>
                <a:gd name="T89" fmla="*/ 11 w 11"/>
                <a:gd name="T90" fmla="*/ 9 h 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" h="9">
                  <a:moveTo>
                    <a:pt x="6" y="9"/>
                  </a:moveTo>
                  <a:lnTo>
                    <a:pt x="6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9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E9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7" name="Freeform 309"/>
            <p:cNvSpPr>
              <a:spLocks/>
            </p:cNvSpPr>
            <p:nvPr/>
          </p:nvSpPr>
          <p:spPr bwMode="auto">
            <a:xfrm>
              <a:off x="4843" y="1210"/>
              <a:ext cx="217" cy="256"/>
            </a:xfrm>
            <a:custGeom>
              <a:avLst/>
              <a:gdLst>
                <a:gd name="T0" fmla="*/ 2147483647 w 46"/>
                <a:gd name="T1" fmla="*/ 2147483647 h 57"/>
                <a:gd name="T2" fmla="*/ 2147483647 w 46"/>
                <a:gd name="T3" fmla="*/ 2147483647 h 57"/>
                <a:gd name="T4" fmla="*/ 2147483647 w 46"/>
                <a:gd name="T5" fmla="*/ 2147483647 h 57"/>
                <a:gd name="T6" fmla="*/ 2147483647 w 46"/>
                <a:gd name="T7" fmla="*/ 2147483647 h 57"/>
                <a:gd name="T8" fmla="*/ 2147483647 w 46"/>
                <a:gd name="T9" fmla="*/ 2147483647 h 57"/>
                <a:gd name="T10" fmla="*/ 0 w 46"/>
                <a:gd name="T11" fmla="*/ 2147483647 h 57"/>
                <a:gd name="T12" fmla="*/ 0 w 46"/>
                <a:gd name="T13" fmla="*/ 2147483647 h 57"/>
                <a:gd name="T14" fmla="*/ 0 w 46"/>
                <a:gd name="T15" fmla="*/ 2147483647 h 57"/>
                <a:gd name="T16" fmla="*/ 0 w 46"/>
                <a:gd name="T17" fmla="*/ 2147483647 h 57"/>
                <a:gd name="T18" fmla="*/ 2147483647 w 46"/>
                <a:gd name="T19" fmla="*/ 2147483647 h 57"/>
                <a:gd name="T20" fmla="*/ 2147483647 w 46"/>
                <a:gd name="T21" fmla="*/ 2147483647 h 57"/>
                <a:gd name="T22" fmla="*/ 2147483647 w 46"/>
                <a:gd name="T23" fmla="*/ 2147483647 h 57"/>
                <a:gd name="T24" fmla="*/ 2147483647 w 46"/>
                <a:gd name="T25" fmla="*/ 2147483647 h 57"/>
                <a:gd name="T26" fmla="*/ 2147483647 w 46"/>
                <a:gd name="T27" fmla="*/ 2147483647 h 57"/>
                <a:gd name="T28" fmla="*/ 2147483647 w 46"/>
                <a:gd name="T29" fmla="*/ 2147483647 h 57"/>
                <a:gd name="T30" fmla="*/ 2147483647 w 46"/>
                <a:gd name="T31" fmla="*/ 2147483647 h 57"/>
                <a:gd name="T32" fmla="*/ 2147483647 w 46"/>
                <a:gd name="T33" fmla="*/ 0 h 57"/>
                <a:gd name="T34" fmla="*/ 2147483647 w 46"/>
                <a:gd name="T35" fmla="*/ 0 h 57"/>
                <a:gd name="T36" fmla="*/ 2147483647 w 46"/>
                <a:gd name="T37" fmla="*/ 0 h 57"/>
                <a:gd name="T38" fmla="*/ 2147483647 w 46"/>
                <a:gd name="T39" fmla="*/ 2147483647 h 57"/>
                <a:gd name="T40" fmla="*/ 2147483647 w 46"/>
                <a:gd name="T41" fmla="*/ 2147483647 h 57"/>
                <a:gd name="T42" fmla="*/ 2147483647 w 46"/>
                <a:gd name="T43" fmla="*/ 2147483647 h 57"/>
                <a:gd name="T44" fmla="*/ 2147483647 w 46"/>
                <a:gd name="T45" fmla="*/ 2147483647 h 57"/>
                <a:gd name="T46" fmla="*/ 2147483647 w 46"/>
                <a:gd name="T47" fmla="*/ 2147483647 h 57"/>
                <a:gd name="T48" fmla="*/ 2147483647 w 46"/>
                <a:gd name="T49" fmla="*/ 2147483647 h 57"/>
                <a:gd name="T50" fmla="*/ 2147483647 w 46"/>
                <a:gd name="T51" fmla="*/ 2147483647 h 57"/>
                <a:gd name="T52" fmla="*/ 2147483647 w 46"/>
                <a:gd name="T53" fmla="*/ 2147483647 h 57"/>
                <a:gd name="T54" fmla="*/ 2147483647 w 46"/>
                <a:gd name="T55" fmla="*/ 2147483647 h 57"/>
                <a:gd name="T56" fmla="*/ 2147483647 w 46"/>
                <a:gd name="T57" fmla="*/ 2147483647 h 57"/>
                <a:gd name="T58" fmla="*/ 2147483647 w 46"/>
                <a:gd name="T59" fmla="*/ 2147483647 h 57"/>
                <a:gd name="T60" fmla="*/ 2147483647 w 46"/>
                <a:gd name="T61" fmla="*/ 2147483647 h 57"/>
                <a:gd name="T62" fmla="*/ 2147483647 w 46"/>
                <a:gd name="T63" fmla="*/ 2147483647 h 57"/>
                <a:gd name="T64" fmla="*/ 2147483647 w 46"/>
                <a:gd name="T65" fmla="*/ 2147483647 h 57"/>
                <a:gd name="T66" fmla="*/ 2147483647 w 46"/>
                <a:gd name="T67" fmla="*/ 2147483647 h 57"/>
                <a:gd name="T68" fmla="*/ 2147483647 w 46"/>
                <a:gd name="T69" fmla="*/ 2147483647 h 57"/>
                <a:gd name="T70" fmla="*/ 2147483647 w 46"/>
                <a:gd name="T71" fmla="*/ 2147483647 h 57"/>
                <a:gd name="T72" fmla="*/ 2147483647 w 46"/>
                <a:gd name="T73" fmla="*/ 2147483647 h 57"/>
                <a:gd name="T74" fmla="*/ 2147483647 w 46"/>
                <a:gd name="T75" fmla="*/ 2147483647 h 57"/>
                <a:gd name="T76" fmla="*/ 2147483647 w 46"/>
                <a:gd name="T77" fmla="*/ 2147483647 h 57"/>
                <a:gd name="T78" fmla="*/ 2147483647 w 46"/>
                <a:gd name="T79" fmla="*/ 2147483647 h 57"/>
                <a:gd name="T80" fmla="*/ 2147483647 w 46"/>
                <a:gd name="T81" fmla="*/ 2147483647 h 57"/>
                <a:gd name="T82" fmla="*/ 2147483647 w 46"/>
                <a:gd name="T83" fmla="*/ 2147483647 h 57"/>
                <a:gd name="T84" fmla="*/ 2147483647 w 46"/>
                <a:gd name="T85" fmla="*/ 2147483647 h 57"/>
                <a:gd name="T86" fmla="*/ 2147483647 w 46"/>
                <a:gd name="T87" fmla="*/ 2147483647 h 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"/>
                <a:gd name="T133" fmla="*/ 0 h 57"/>
                <a:gd name="T134" fmla="*/ 46 w 46"/>
                <a:gd name="T135" fmla="*/ 57 h 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" h="57">
                  <a:moveTo>
                    <a:pt x="7" y="57"/>
                  </a:moveTo>
                  <a:lnTo>
                    <a:pt x="6" y="56"/>
                  </a:lnTo>
                  <a:lnTo>
                    <a:pt x="5" y="54"/>
                  </a:lnTo>
                  <a:lnTo>
                    <a:pt x="4" y="52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1" y="42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2" y="16"/>
                  </a:lnTo>
                  <a:lnTo>
                    <a:pt x="3" y="14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6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10" y="5"/>
                  </a:lnTo>
                  <a:lnTo>
                    <a:pt x="11" y="3"/>
                  </a:lnTo>
                  <a:lnTo>
                    <a:pt x="13" y="2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8" y="4"/>
                  </a:lnTo>
                  <a:lnTo>
                    <a:pt x="39" y="5"/>
                  </a:lnTo>
                  <a:lnTo>
                    <a:pt x="41" y="6"/>
                  </a:lnTo>
                  <a:lnTo>
                    <a:pt x="43" y="8"/>
                  </a:lnTo>
                  <a:lnTo>
                    <a:pt x="44" y="9"/>
                  </a:lnTo>
                  <a:lnTo>
                    <a:pt x="46" y="11"/>
                  </a:lnTo>
                  <a:lnTo>
                    <a:pt x="44" y="14"/>
                  </a:lnTo>
                  <a:lnTo>
                    <a:pt x="42" y="16"/>
                  </a:lnTo>
                  <a:lnTo>
                    <a:pt x="41" y="19"/>
                  </a:lnTo>
                  <a:lnTo>
                    <a:pt x="39" y="21"/>
                  </a:lnTo>
                  <a:lnTo>
                    <a:pt x="38" y="24"/>
                  </a:lnTo>
                  <a:lnTo>
                    <a:pt x="37" y="27"/>
                  </a:lnTo>
                  <a:lnTo>
                    <a:pt x="36" y="29"/>
                  </a:lnTo>
                  <a:lnTo>
                    <a:pt x="35" y="32"/>
                  </a:lnTo>
                  <a:lnTo>
                    <a:pt x="34" y="35"/>
                  </a:lnTo>
                  <a:lnTo>
                    <a:pt x="33" y="37"/>
                  </a:lnTo>
                  <a:lnTo>
                    <a:pt x="32" y="40"/>
                  </a:lnTo>
                  <a:lnTo>
                    <a:pt x="31" y="43"/>
                  </a:lnTo>
                  <a:lnTo>
                    <a:pt x="30" y="46"/>
                  </a:lnTo>
                  <a:lnTo>
                    <a:pt x="30" y="49"/>
                  </a:lnTo>
                  <a:lnTo>
                    <a:pt x="29" y="52"/>
                  </a:lnTo>
                  <a:lnTo>
                    <a:pt x="28" y="55"/>
                  </a:lnTo>
                  <a:lnTo>
                    <a:pt x="28" y="56"/>
                  </a:lnTo>
                  <a:lnTo>
                    <a:pt x="27" y="55"/>
                  </a:lnTo>
                  <a:lnTo>
                    <a:pt x="26" y="54"/>
                  </a:lnTo>
                  <a:lnTo>
                    <a:pt x="25" y="53"/>
                  </a:lnTo>
                  <a:lnTo>
                    <a:pt x="24" y="53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1" y="51"/>
                  </a:lnTo>
                  <a:lnTo>
                    <a:pt x="20" y="51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7" y="51"/>
                  </a:lnTo>
                  <a:lnTo>
                    <a:pt x="16" y="52"/>
                  </a:lnTo>
                  <a:lnTo>
                    <a:pt x="14" y="53"/>
                  </a:lnTo>
                  <a:lnTo>
                    <a:pt x="13" y="53"/>
                  </a:lnTo>
                  <a:lnTo>
                    <a:pt x="12" y="54"/>
                  </a:lnTo>
                  <a:lnTo>
                    <a:pt x="11" y="55"/>
                  </a:lnTo>
                  <a:lnTo>
                    <a:pt x="10" y="56"/>
                  </a:lnTo>
                  <a:lnTo>
                    <a:pt x="9" y="57"/>
                  </a:lnTo>
                  <a:lnTo>
                    <a:pt x="8" y="57"/>
                  </a:lnTo>
                  <a:lnTo>
                    <a:pt x="7" y="57"/>
                  </a:lnTo>
                  <a:close/>
                </a:path>
              </a:pathLst>
            </a:custGeom>
            <a:solidFill>
              <a:srgbClr val="EFE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8" name="Freeform 310"/>
            <p:cNvSpPr>
              <a:spLocks/>
            </p:cNvSpPr>
            <p:nvPr/>
          </p:nvSpPr>
          <p:spPr bwMode="auto">
            <a:xfrm>
              <a:off x="4563" y="1435"/>
              <a:ext cx="23" cy="19"/>
            </a:xfrm>
            <a:custGeom>
              <a:avLst/>
              <a:gdLst>
                <a:gd name="T0" fmla="*/ 2147483647 w 5"/>
                <a:gd name="T1" fmla="*/ 2147483647 h 4"/>
                <a:gd name="T2" fmla="*/ 2147483647 w 5"/>
                <a:gd name="T3" fmla="*/ 2147483647 h 4"/>
                <a:gd name="T4" fmla="*/ 0 w 5"/>
                <a:gd name="T5" fmla="*/ 2147483647 h 4"/>
                <a:gd name="T6" fmla="*/ 0 w 5"/>
                <a:gd name="T7" fmla="*/ 2147483647 h 4"/>
                <a:gd name="T8" fmla="*/ 0 w 5"/>
                <a:gd name="T9" fmla="*/ 2147483647 h 4"/>
                <a:gd name="T10" fmla="*/ 2147483647 w 5"/>
                <a:gd name="T11" fmla="*/ 2147483647 h 4"/>
                <a:gd name="T12" fmla="*/ 2147483647 w 5"/>
                <a:gd name="T13" fmla="*/ 2147483647 h 4"/>
                <a:gd name="T14" fmla="*/ 2147483647 w 5"/>
                <a:gd name="T15" fmla="*/ 2147483647 h 4"/>
                <a:gd name="T16" fmla="*/ 2147483647 w 5"/>
                <a:gd name="T17" fmla="*/ 0 h 4"/>
                <a:gd name="T18" fmla="*/ 2147483647 w 5"/>
                <a:gd name="T19" fmla="*/ 0 h 4"/>
                <a:gd name="T20" fmla="*/ 2147483647 w 5"/>
                <a:gd name="T21" fmla="*/ 0 h 4"/>
                <a:gd name="T22" fmla="*/ 2147483647 w 5"/>
                <a:gd name="T23" fmla="*/ 0 h 4"/>
                <a:gd name="T24" fmla="*/ 2147483647 w 5"/>
                <a:gd name="T25" fmla="*/ 0 h 4"/>
                <a:gd name="T26" fmla="*/ 2147483647 w 5"/>
                <a:gd name="T27" fmla="*/ 0 h 4"/>
                <a:gd name="T28" fmla="*/ 2147483647 w 5"/>
                <a:gd name="T29" fmla="*/ 0 h 4"/>
                <a:gd name="T30" fmla="*/ 2147483647 w 5"/>
                <a:gd name="T31" fmla="*/ 2147483647 h 4"/>
                <a:gd name="T32" fmla="*/ 2147483647 w 5"/>
                <a:gd name="T33" fmla="*/ 2147483647 h 4"/>
                <a:gd name="T34" fmla="*/ 2147483647 w 5"/>
                <a:gd name="T35" fmla="*/ 2147483647 h 4"/>
                <a:gd name="T36" fmla="*/ 2147483647 w 5"/>
                <a:gd name="T37" fmla="*/ 2147483647 h 4"/>
                <a:gd name="T38" fmla="*/ 2147483647 w 5"/>
                <a:gd name="T39" fmla="*/ 2147483647 h 4"/>
                <a:gd name="T40" fmla="*/ 2147483647 w 5"/>
                <a:gd name="T41" fmla="*/ 2147483647 h 4"/>
                <a:gd name="T42" fmla="*/ 2147483647 w 5"/>
                <a:gd name="T43" fmla="*/ 2147483647 h 4"/>
                <a:gd name="T44" fmla="*/ 2147483647 w 5"/>
                <a:gd name="T45" fmla="*/ 2147483647 h 4"/>
                <a:gd name="T46" fmla="*/ 2147483647 w 5"/>
                <a:gd name="T47" fmla="*/ 2147483647 h 4"/>
                <a:gd name="T48" fmla="*/ 2147483647 w 5"/>
                <a:gd name="T49" fmla="*/ 2147483647 h 4"/>
                <a:gd name="T50" fmla="*/ 2147483647 w 5"/>
                <a:gd name="T51" fmla="*/ 2147483647 h 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"/>
                <a:gd name="T79" fmla="*/ 0 h 4"/>
                <a:gd name="T80" fmla="*/ 5 w 5"/>
                <a:gd name="T81" fmla="*/ 4 h 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" h="4">
                  <a:moveTo>
                    <a:pt x="2" y="4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9" name="Freeform 311"/>
            <p:cNvSpPr>
              <a:spLocks/>
            </p:cNvSpPr>
            <p:nvPr/>
          </p:nvSpPr>
          <p:spPr bwMode="auto">
            <a:xfrm>
              <a:off x="5132" y="1313"/>
              <a:ext cx="20" cy="19"/>
            </a:xfrm>
            <a:custGeom>
              <a:avLst/>
              <a:gdLst>
                <a:gd name="T0" fmla="*/ 2147483647 w 4"/>
                <a:gd name="T1" fmla="*/ 2147483647 h 4"/>
                <a:gd name="T2" fmla="*/ 2147483647 w 4"/>
                <a:gd name="T3" fmla="*/ 2147483647 h 4"/>
                <a:gd name="T4" fmla="*/ 0 w 4"/>
                <a:gd name="T5" fmla="*/ 2147483647 h 4"/>
                <a:gd name="T6" fmla="*/ 0 w 4"/>
                <a:gd name="T7" fmla="*/ 2147483647 h 4"/>
                <a:gd name="T8" fmla="*/ 0 w 4"/>
                <a:gd name="T9" fmla="*/ 2147483647 h 4"/>
                <a:gd name="T10" fmla="*/ 0 w 4"/>
                <a:gd name="T11" fmla="*/ 2147483647 h 4"/>
                <a:gd name="T12" fmla="*/ 0 w 4"/>
                <a:gd name="T13" fmla="*/ 2147483647 h 4"/>
                <a:gd name="T14" fmla="*/ 0 w 4"/>
                <a:gd name="T15" fmla="*/ 2147483647 h 4"/>
                <a:gd name="T16" fmla="*/ 0 w 4"/>
                <a:gd name="T17" fmla="*/ 2147483647 h 4"/>
                <a:gd name="T18" fmla="*/ 0 w 4"/>
                <a:gd name="T19" fmla="*/ 2147483647 h 4"/>
                <a:gd name="T20" fmla="*/ 2147483647 w 4"/>
                <a:gd name="T21" fmla="*/ 0 h 4"/>
                <a:gd name="T22" fmla="*/ 2147483647 w 4"/>
                <a:gd name="T23" fmla="*/ 0 h 4"/>
                <a:gd name="T24" fmla="*/ 2147483647 w 4"/>
                <a:gd name="T25" fmla="*/ 0 h 4"/>
                <a:gd name="T26" fmla="*/ 2147483647 w 4"/>
                <a:gd name="T27" fmla="*/ 0 h 4"/>
                <a:gd name="T28" fmla="*/ 2147483647 w 4"/>
                <a:gd name="T29" fmla="*/ 0 h 4"/>
                <a:gd name="T30" fmla="*/ 2147483647 w 4"/>
                <a:gd name="T31" fmla="*/ 0 h 4"/>
                <a:gd name="T32" fmla="*/ 2147483647 w 4"/>
                <a:gd name="T33" fmla="*/ 2147483647 h 4"/>
                <a:gd name="T34" fmla="*/ 2147483647 w 4"/>
                <a:gd name="T35" fmla="*/ 2147483647 h 4"/>
                <a:gd name="T36" fmla="*/ 2147483647 w 4"/>
                <a:gd name="T37" fmla="*/ 2147483647 h 4"/>
                <a:gd name="T38" fmla="*/ 2147483647 w 4"/>
                <a:gd name="T39" fmla="*/ 2147483647 h 4"/>
                <a:gd name="T40" fmla="*/ 2147483647 w 4"/>
                <a:gd name="T41" fmla="*/ 2147483647 h 4"/>
                <a:gd name="T42" fmla="*/ 2147483647 w 4"/>
                <a:gd name="T43" fmla="*/ 2147483647 h 4"/>
                <a:gd name="T44" fmla="*/ 2147483647 w 4"/>
                <a:gd name="T45" fmla="*/ 2147483647 h 4"/>
                <a:gd name="T46" fmla="*/ 2147483647 w 4"/>
                <a:gd name="T47" fmla="*/ 2147483647 h 4"/>
                <a:gd name="T48" fmla="*/ 2147483647 w 4"/>
                <a:gd name="T49" fmla="*/ 2147483647 h 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"/>
                <a:gd name="T76" fmla="*/ 0 h 4"/>
                <a:gd name="T77" fmla="*/ 4 w 4"/>
                <a:gd name="T78" fmla="*/ 4 h 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" h="4">
                  <a:moveTo>
                    <a:pt x="1" y="4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0" name="Freeform 312"/>
            <p:cNvSpPr>
              <a:spLocks/>
            </p:cNvSpPr>
            <p:nvPr/>
          </p:nvSpPr>
          <p:spPr bwMode="auto">
            <a:xfrm>
              <a:off x="4800" y="1561"/>
              <a:ext cx="43" cy="64"/>
            </a:xfrm>
            <a:custGeom>
              <a:avLst/>
              <a:gdLst>
                <a:gd name="T0" fmla="*/ 2147483647 w 9"/>
                <a:gd name="T1" fmla="*/ 0 h 14"/>
                <a:gd name="T2" fmla="*/ 2147483647 w 9"/>
                <a:gd name="T3" fmla="*/ 0 h 14"/>
                <a:gd name="T4" fmla="*/ 2147483647 w 9"/>
                <a:gd name="T5" fmla="*/ 0 h 14"/>
                <a:gd name="T6" fmla="*/ 2147483647 w 9"/>
                <a:gd name="T7" fmla="*/ 0 h 14"/>
                <a:gd name="T8" fmla="*/ 2147483647 w 9"/>
                <a:gd name="T9" fmla="*/ 0 h 14"/>
                <a:gd name="T10" fmla="*/ 2147483647 w 9"/>
                <a:gd name="T11" fmla="*/ 2147483647 h 14"/>
                <a:gd name="T12" fmla="*/ 2147483647 w 9"/>
                <a:gd name="T13" fmla="*/ 2147483647 h 14"/>
                <a:gd name="T14" fmla="*/ 2147483647 w 9"/>
                <a:gd name="T15" fmla="*/ 2147483647 h 14"/>
                <a:gd name="T16" fmla="*/ 2147483647 w 9"/>
                <a:gd name="T17" fmla="*/ 2147483647 h 14"/>
                <a:gd name="T18" fmla="*/ 2147483647 w 9"/>
                <a:gd name="T19" fmla="*/ 2147483647 h 14"/>
                <a:gd name="T20" fmla="*/ 2147483647 w 9"/>
                <a:gd name="T21" fmla="*/ 2147483647 h 14"/>
                <a:gd name="T22" fmla="*/ 2147483647 w 9"/>
                <a:gd name="T23" fmla="*/ 2147483647 h 14"/>
                <a:gd name="T24" fmla="*/ 2147483647 w 9"/>
                <a:gd name="T25" fmla="*/ 2147483647 h 14"/>
                <a:gd name="T26" fmla="*/ 2147483647 w 9"/>
                <a:gd name="T27" fmla="*/ 2147483647 h 14"/>
                <a:gd name="T28" fmla="*/ 2147483647 w 9"/>
                <a:gd name="T29" fmla="*/ 2147483647 h 14"/>
                <a:gd name="T30" fmla="*/ 2147483647 w 9"/>
                <a:gd name="T31" fmla="*/ 2147483647 h 14"/>
                <a:gd name="T32" fmla="*/ 2147483647 w 9"/>
                <a:gd name="T33" fmla="*/ 2147483647 h 14"/>
                <a:gd name="T34" fmla="*/ 2147483647 w 9"/>
                <a:gd name="T35" fmla="*/ 2147483647 h 14"/>
                <a:gd name="T36" fmla="*/ 2147483647 w 9"/>
                <a:gd name="T37" fmla="*/ 2147483647 h 14"/>
                <a:gd name="T38" fmla="*/ 2147483647 w 9"/>
                <a:gd name="T39" fmla="*/ 2147483647 h 14"/>
                <a:gd name="T40" fmla="*/ 2147483647 w 9"/>
                <a:gd name="T41" fmla="*/ 2147483647 h 14"/>
                <a:gd name="T42" fmla="*/ 2147483647 w 9"/>
                <a:gd name="T43" fmla="*/ 2147483647 h 14"/>
                <a:gd name="T44" fmla="*/ 2147483647 w 9"/>
                <a:gd name="T45" fmla="*/ 2147483647 h 14"/>
                <a:gd name="T46" fmla="*/ 2147483647 w 9"/>
                <a:gd name="T47" fmla="*/ 2147483647 h 14"/>
                <a:gd name="T48" fmla="*/ 2147483647 w 9"/>
                <a:gd name="T49" fmla="*/ 2147483647 h 14"/>
                <a:gd name="T50" fmla="*/ 2147483647 w 9"/>
                <a:gd name="T51" fmla="*/ 2147483647 h 14"/>
                <a:gd name="T52" fmla="*/ 2147483647 w 9"/>
                <a:gd name="T53" fmla="*/ 2147483647 h 14"/>
                <a:gd name="T54" fmla="*/ 2147483647 w 9"/>
                <a:gd name="T55" fmla="*/ 2147483647 h 14"/>
                <a:gd name="T56" fmla="*/ 2147483647 w 9"/>
                <a:gd name="T57" fmla="*/ 2147483647 h 14"/>
                <a:gd name="T58" fmla="*/ 2147483647 w 9"/>
                <a:gd name="T59" fmla="*/ 2147483647 h 14"/>
                <a:gd name="T60" fmla="*/ 2147483647 w 9"/>
                <a:gd name="T61" fmla="*/ 2147483647 h 14"/>
                <a:gd name="T62" fmla="*/ 0 w 9"/>
                <a:gd name="T63" fmla="*/ 2147483647 h 14"/>
                <a:gd name="T64" fmla="*/ 2147483647 w 9"/>
                <a:gd name="T65" fmla="*/ 2147483647 h 14"/>
                <a:gd name="T66" fmla="*/ 2147483647 w 9"/>
                <a:gd name="T67" fmla="*/ 2147483647 h 14"/>
                <a:gd name="T68" fmla="*/ 2147483647 w 9"/>
                <a:gd name="T69" fmla="*/ 2147483647 h 14"/>
                <a:gd name="T70" fmla="*/ 2147483647 w 9"/>
                <a:gd name="T71" fmla="*/ 2147483647 h 14"/>
                <a:gd name="T72" fmla="*/ 2147483647 w 9"/>
                <a:gd name="T73" fmla="*/ 2147483647 h 14"/>
                <a:gd name="T74" fmla="*/ 2147483647 w 9"/>
                <a:gd name="T75" fmla="*/ 2147483647 h 14"/>
                <a:gd name="T76" fmla="*/ 2147483647 w 9"/>
                <a:gd name="T77" fmla="*/ 0 h 14"/>
                <a:gd name="T78" fmla="*/ 2147483647 w 9"/>
                <a:gd name="T79" fmla="*/ 0 h 14"/>
                <a:gd name="T80" fmla="*/ 2147483647 w 9"/>
                <a:gd name="T81" fmla="*/ 0 h 14"/>
                <a:gd name="T82" fmla="*/ 2147483647 w 9"/>
                <a:gd name="T83" fmla="*/ 0 h 14"/>
                <a:gd name="T84" fmla="*/ 2147483647 w 9"/>
                <a:gd name="T85" fmla="*/ 0 h 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"/>
                <a:gd name="T130" fmla="*/ 0 h 14"/>
                <a:gd name="T131" fmla="*/ 9 w 9"/>
                <a:gd name="T132" fmla="*/ 14 h 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" h="14">
                  <a:moveTo>
                    <a:pt x="5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3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1" name="Freeform 313"/>
            <p:cNvSpPr>
              <a:spLocks/>
            </p:cNvSpPr>
            <p:nvPr/>
          </p:nvSpPr>
          <p:spPr bwMode="auto">
            <a:xfrm>
              <a:off x="4800" y="1561"/>
              <a:ext cx="43" cy="64"/>
            </a:xfrm>
            <a:custGeom>
              <a:avLst/>
              <a:gdLst>
                <a:gd name="T0" fmla="*/ 2147483647 w 9"/>
                <a:gd name="T1" fmla="*/ 0 h 14"/>
                <a:gd name="T2" fmla="*/ 2147483647 w 9"/>
                <a:gd name="T3" fmla="*/ 0 h 14"/>
                <a:gd name="T4" fmla="*/ 2147483647 w 9"/>
                <a:gd name="T5" fmla="*/ 0 h 14"/>
                <a:gd name="T6" fmla="*/ 2147483647 w 9"/>
                <a:gd name="T7" fmla="*/ 2147483647 h 14"/>
                <a:gd name="T8" fmla="*/ 2147483647 w 9"/>
                <a:gd name="T9" fmla="*/ 2147483647 h 14"/>
                <a:gd name="T10" fmla="*/ 2147483647 w 9"/>
                <a:gd name="T11" fmla="*/ 2147483647 h 14"/>
                <a:gd name="T12" fmla="*/ 2147483647 w 9"/>
                <a:gd name="T13" fmla="*/ 2147483647 h 14"/>
                <a:gd name="T14" fmla="*/ 2147483647 w 9"/>
                <a:gd name="T15" fmla="*/ 2147483647 h 14"/>
                <a:gd name="T16" fmla="*/ 2147483647 w 9"/>
                <a:gd name="T17" fmla="*/ 2147483647 h 14"/>
                <a:gd name="T18" fmla="*/ 2147483647 w 9"/>
                <a:gd name="T19" fmla="*/ 2147483647 h 14"/>
                <a:gd name="T20" fmla="*/ 2147483647 w 9"/>
                <a:gd name="T21" fmla="*/ 2147483647 h 14"/>
                <a:gd name="T22" fmla="*/ 2147483647 w 9"/>
                <a:gd name="T23" fmla="*/ 2147483647 h 14"/>
                <a:gd name="T24" fmla="*/ 2147483647 w 9"/>
                <a:gd name="T25" fmla="*/ 2147483647 h 14"/>
                <a:gd name="T26" fmla="*/ 2147483647 w 9"/>
                <a:gd name="T27" fmla="*/ 2147483647 h 14"/>
                <a:gd name="T28" fmla="*/ 2147483647 w 9"/>
                <a:gd name="T29" fmla="*/ 2147483647 h 14"/>
                <a:gd name="T30" fmla="*/ 2147483647 w 9"/>
                <a:gd name="T31" fmla="*/ 2147483647 h 14"/>
                <a:gd name="T32" fmla="*/ 2147483647 w 9"/>
                <a:gd name="T33" fmla="*/ 2147483647 h 14"/>
                <a:gd name="T34" fmla="*/ 2147483647 w 9"/>
                <a:gd name="T35" fmla="*/ 2147483647 h 14"/>
                <a:gd name="T36" fmla="*/ 2147483647 w 9"/>
                <a:gd name="T37" fmla="*/ 2147483647 h 14"/>
                <a:gd name="T38" fmla="*/ 2147483647 w 9"/>
                <a:gd name="T39" fmla="*/ 2147483647 h 14"/>
                <a:gd name="T40" fmla="*/ 2147483647 w 9"/>
                <a:gd name="T41" fmla="*/ 2147483647 h 14"/>
                <a:gd name="T42" fmla="*/ 2147483647 w 9"/>
                <a:gd name="T43" fmla="*/ 2147483647 h 14"/>
                <a:gd name="T44" fmla="*/ 2147483647 w 9"/>
                <a:gd name="T45" fmla="*/ 2147483647 h 14"/>
                <a:gd name="T46" fmla="*/ 2147483647 w 9"/>
                <a:gd name="T47" fmla="*/ 2147483647 h 14"/>
                <a:gd name="T48" fmla="*/ 2147483647 w 9"/>
                <a:gd name="T49" fmla="*/ 2147483647 h 14"/>
                <a:gd name="T50" fmla="*/ 2147483647 w 9"/>
                <a:gd name="T51" fmla="*/ 2147483647 h 14"/>
                <a:gd name="T52" fmla="*/ 2147483647 w 9"/>
                <a:gd name="T53" fmla="*/ 0 h 14"/>
                <a:gd name="T54" fmla="*/ 2147483647 w 9"/>
                <a:gd name="T55" fmla="*/ 0 h 14"/>
                <a:gd name="T56" fmla="*/ 2147483647 w 9"/>
                <a:gd name="T57" fmla="*/ 0 h 14"/>
                <a:gd name="T58" fmla="*/ 2147483647 w 9"/>
                <a:gd name="T59" fmla="*/ 0 h 14"/>
                <a:gd name="T60" fmla="*/ 2147483647 w 9"/>
                <a:gd name="T61" fmla="*/ 0 h 14"/>
                <a:gd name="T62" fmla="*/ 2147483647 w 9"/>
                <a:gd name="T63" fmla="*/ 0 h 14"/>
                <a:gd name="T64" fmla="*/ 2147483647 w 9"/>
                <a:gd name="T65" fmla="*/ 2147483647 h 14"/>
                <a:gd name="T66" fmla="*/ 2147483647 w 9"/>
                <a:gd name="T67" fmla="*/ 2147483647 h 14"/>
                <a:gd name="T68" fmla="*/ 2147483647 w 9"/>
                <a:gd name="T69" fmla="*/ 2147483647 h 14"/>
                <a:gd name="T70" fmla="*/ 2147483647 w 9"/>
                <a:gd name="T71" fmla="*/ 2147483647 h 14"/>
                <a:gd name="T72" fmla="*/ 0 w 9"/>
                <a:gd name="T73" fmla="*/ 2147483647 h 14"/>
                <a:gd name="T74" fmla="*/ 2147483647 w 9"/>
                <a:gd name="T75" fmla="*/ 2147483647 h 14"/>
                <a:gd name="T76" fmla="*/ 2147483647 w 9"/>
                <a:gd name="T77" fmla="*/ 2147483647 h 14"/>
                <a:gd name="T78" fmla="*/ 2147483647 w 9"/>
                <a:gd name="T79" fmla="*/ 2147483647 h 14"/>
                <a:gd name="T80" fmla="*/ 2147483647 w 9"/>
                <a:gd name="T81" fmla="*/ 2147483647 h 14"/>
                <a:gd name="T82" fmla="*/ 2147483647 w 9"/>
                <a:gd name="T83" fmla="*/ 2147483647 h 14"/>
                <a:gd name="T84" fmla="*/ 2147483647 w 9"/>
                <a:gd name="T85" fmla="*/ 2147483647 h 14"/>
                <a:gd name="T86" fmla="*/ 2147483647 w 9"/>
                <a:gd name="T87" fmla="*/ 2147483647 h 14"/>
                <a:gd name="T88" fmla="*/ 2147483647 w 9"/>
                <a:gd name="T89" fmla="*/ 2147483647 h 14"/>
                <a:gd name="T90" fmla="*/ 2147483647 w 9"/>
                <a:gd name="T91" fmla="*/ 2147483647 h 14"/>
                <a:gd name="T92" fmla="*/ 2147483647 w 9"/>
                <a:gd name="T93" fmla="*/ 2147483647 h 14"/>
                <a:gd name="T94" fmla="*/ 2147483647 w 9"/>
                <a:gd name="T95" fmla="*/ 2147483647 h 14"/>
                <a:gd name="T96" fmla="*/ 2147483647 w 9"/>
                <a:gd name="T97" fmla="*/ 2147483647 h 14"/>
                <a:gd name="T98" fmla="*/ 2147483647 w 9"/>
                <a:gd name="T99" fmla="*/ 2147483647 h 14"/>
                <a:gd name="T100" fmla="*/ 2147483647 w 9"/>
                <a:gd name="T101" fmla="*/ 2147483647 h 14"/>
                <a:gd name="T102" fmla="*/ 2147483647 w 9"/>
                <a:gd name="T103" fmla="*/ 2147483647 h 14"/>
                <a:gd name="T104" fmla="*/ 2147483647 w 9"/>
                <a:gd name="T105" fmla="*/ 0 h 14"/>
                <a:gd name="T106" fmla="*/ 2147483647 w 9"/>
                <a:gd name="T107" fmla="*/ 0 h 14"/>
                <a:gd name="T108" fmla="*/ 2147483647 w 9"/>
                <a:gd name="T109" fmla="*/ 0 h 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"/>
                <a:gd name="T166" fmla="*/ 0 h 14"/>
                <a:gd name="T167" fmla="*/ 9 w 9"/>
                <a:gd name="T168" fmla="*/ 14 h 1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" h="14">
                  <a:moveTo>
                    <a:pt x="5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3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2" name="Freeform 314"/>
            <p:cNvSpPr>
              <a:spLocks/>
            </p:cNvSpPr>
            <p:nvPr/>
          </p:nvSpPr>
          <p:spPr bwMode="auto">
            <a:xfrm>
              <a:off x="4800" y="1552"/>
              <a:ext cx="15" cy="36"/>
            </a:xfrm>
            <a:custGeom>
              <a:avLst/>
              <a:gdLst>
                <a:gd name="T0" fmla="*/ 2147483647 w 3"/>
                <a:gd name="T1" fmla="*/ 0 h 8"/>
                <a:gd name="T2" fmla="*/ 2147483647 w 3"/>
                <a:gd name="T3" fmla="*/ 2147483647 h 8"/>
                <a:gd name="T4" fmla="*/ 2147483647 w 3"/>
                <a:gd name="T5" fmla="*/ 2147483647 h 8"/>
                <a:gd name="T6" fmla="*/ 2147483647 w 3"/>
                <a:gd name="T7" fmla="*/ 2147483647 h 8"/>
                <a:gd name="T8" fmla="*/ 2147483647 w 3"/>
                <a:gd name="T9" fmla="*/ 2147483647 h 8"/>
                <a:gd name="T10" fmla="*/ 2147483647 w 3"/>
                <a:gd name="T11" fmla="*/ 2147483647 h 8"/>
                <a:gd name="T12" fmla="*/ 2147483647 w 3"/>
                <a:gd name="T13" fmla="*/ 2147483647 h 8"/>
                <a:gd name="T14" fmla="*/ 2147483647 w 3"/>
                <a:gd name="T15" fmla="*/ 2147483647 h 8"/>
                <a:gd name="T16" fmla="*/ 2147483647 w 3"/>
                <a:gd name="T17" fmla="*/ 2147483647 h 8"/>
                <a:gd name="T18" fmla="*/ 2147483647 w 3"/>
                <a:gd name="T19" fmla="*/ 2147483647 h 8"/>
                <a:gd name="T20" fmla="*/ 2147483647 w 3"/>
                <a:gd name="T21" fmla="*/ 2147483647 h 8"/>
                <a:gd name="T22" fmla="*/ 2147483647 w 3"/>
                <a:gd name="T23" fmla="*/ 2147483647 h 8"/>
                <a:gd name="T24" fmla="*/ 2147483647 w 3"/>
                <a:gd name="T25" fmla="*/ 2147483647 h 8"/>
                <a:gd name="T26" fmla="*/ 2147483647 w 3"/>
                <a:gd name="T27" fmla="*/ 2147483647 h 8"/>
                <a:gd name="T28" fmla="*/ 2147483647 w 3"/>
                <a:gd name="T29" fmla="*/ 2147483647 h 8"/>
                <a:gd name="T30" fmla="*/ 2147483647 w 3"/>
                <a:gd name="T31" fmla="*/ 2147483647 h 8"/>
                <a:gd name="T32" fmla="*/ 2147483647 w 3"/>
                <a:gd name="T33" fmla="*/ 2147483647 h 8"/>
                <a:gd name="T34" fmla="*/ 2147483647 w 3"/>
                <a:gd name="T35" fmla="*/ 2147483647 h 8"/>
                <a:gd name="T36" fmla="*/ 2147483647 w 3"/>
                <a:gd name="T37" fmla="*/ 2147483647 h 8"/>
                <a:gd name="T38" fmla="*/ 2147483647 w 3"/>
                <a:gd name="T39" fmla="*/ 2147483647 h 8"/>
                <a:gd name="T40" fmla="*/ 2147483647 w 3"/>
                <a:gd name="T41" fmla="*/ 2147483647 h 8"/>
                <a:gd name="T42" fmla="*/ 2147483647 w 3"/>
                <a:gd name="T43" fmla="*/ 2147483647 h 8"/>
                <a:gd name="T44" fmla="*/ 2147483647 w 3"/>
                <a:gd name="T45" fmla="*/ 2147483647 h 8"/>
                <a:gd name="T46" fmla="*/ 0 w 3"/>
                <a:gd name="T47" fmla="*/ 2147483647 h 8"/>
                <a:gd name="T48" fmla="*/ 0 w 3"/>
                <a:gd name="T49" fmla="*/ 2147483647 h 8"/>
                <a:gd name="T50" fmla="*/ 0 w 3"/>
                <a:gd name="T51" fmla="*/ 2147483647 h 8"/>
                <a:gd name="T52" fmla="*/ 2147483647 w 3"/>
                <a:gd name="T53" fmla="*/ 2147483647 h 8"/>
                <a:gd name="T54" fmla="*/ 2147483647 w 3"/>
                <a:gd name="T55" fmla="*/ 2147483647 h 8"/>
                <a:gd name="T56" fmla="*/ 2147483647 w 3"/>
                <a:gd name="T57" fmla="*/ 2147483647 h 8"/>
                <a:gd name="T58" fmla="*/ 2147483647 w 3"/>
                <a:gd name="T59" fmla="*/ 2147483647 h 8"/>
                <a:gd name="T60" fmla="*/ 2147483647 w 3"/>
                <a:gd name="T61" fmla="*/ 2147483647 h 8"/>
                <a:gd name="T62" fmla="*/ 2147483647 w 3"/>
                <a:gd name="T63" fmla="*/ 2147483647 h 8"/>
                <a:gd name="T64" fmla="*/ 2147483647 w 3"/>
                <a:gd name="T65" fmla="*/ 0 h 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"/>
                <a:gd name="T100" fmla="*/ 0 h 8"/>
                <a:gd name="T101" fmla="*/ 3 w 3"/>
                <a:gd name="T102" fmla="*/ 8 h 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" h="8">
                  <a:moveTo>
                    <a:pt x="2" y="0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3" name="Freeform 315"/>
            <p:cNvSpPr>
              <a:spLocks/>
            </p:cNvSpPr>
            <p:nvPr/>
          </p:nvSpPr>
          <p:spPr bwMode="auto">
            <a:xfrm>
              <a:off x="4851" y="1540"/>
              <a:ext cx="44" cy="70"/>
            </a:xfrm>
            <a:custGeom>
              <a:avLst/>
              <a:gdLst>
                <a:gd name="T0" fmla="*/ 2147483647 w 9"/>
                <a:gd name="T1" fmla="*/ 0 h 16"/>
                <a:gd name="T2" fmla="*/ 2147483647 w 9"/>
                <a:gd name="T3" fmla="*/ 0 h 16"/>
                <a:gd name="T4" fmla="*/ 2147483647 w 9"/>
                <a:gd name="T5" fmla="*/ 2147483647 h 16"/>
                <a:gd name="T6" fmla="*/ 2147483647 w 9"/>
                <a:gd name="T7" fmla="*/ 2147483647 h 16"/>
                <a:gd name="T8" fmla="*/ 2147483647 w 9"/>
                <a:gd name="T9" fmla="*/ 2147483647 h 16"/>
                <a:gd name="T10" fmla="*/ 2147483647 w 9"/>
                <a:gd name="T11" fmla="*/ 2147483647 h 16"/>
                <a:gd name="T12" fmla="*/ 2147483647 w 9"/>
                <a:gd name="T13" fmla="*/ 2147483647 h 16"/>
                <a:gd name="T14" fmla="*/ 2147483647 w 9"/>
                <a:gd name="T15" fmla="*/ 2147483647 h 16"/>
                <a:gd name="T16" fmla="*/ 2147483647 w 9"/>
                <a:gd name="T17" fmla="*/ 2147483647 h 16"/>
                <a:gd name="T18" fmla="*/ 2147483647 w 9"/>
                <a:gd name="T19" fmla="*/ 2147483647 h 16"/>
                <a:gd name="T20" fmla="*/ 2147483647 w 9"/>
                <a:gd name="T21" fmla="*/ 2147483647 h 16"/>
                <a:gd name="T22" fmla="*/ 2147483647 w 9"/>
                <a:gd name="T23" fmla="*/ 2147483647 h 16"/>
                <a:gd name="T24" fmla="*/ 2147483647 w 9"/>
                <a:gd name="T25" fmla="*/ 2147483647 h 16"/>
                <a:gd name="T26" fmla="*/ 2147483647 w 9"/>
                <a:gd name="T27" fmla="*/ 2147483647 h 16"/>
                <a:gd name="T28" fmla="*/ 2147483647 w 9"/>
                <a:gd name="T29" fmla="*/ 2147483647 h 16"/>
                <a:gd name="T30" fmla="*/ 2147483647 w 9"/>
                <a:gd name="T31" fmla="*/ 2147483647 h 16"/>
                <a:gd name="T32" fmla="*/ 2147483647 w 9"/>
                <a:gd name="T33" fmla="*/ 2147483647 h 16"/>
                <a:gd name="T34" fmla="*/ 2147483647 w 9"/>
                <a:gd name="T35" fmla="*/ 2147483647 h 16"/>
                <a:gd name="T36" fmla="*/ 2147483647 w 9"/>
                <a:gd name="T37" fmla="*/ 2147483647 h 16"/>
                <a:gd name="T38" fmla="*/ 2147483647 w 9"/>
                <a:gd name="T39" fmla="*/ 2147483647 h 16"/>
                <a:gd name="T40" fmla="*/ 2147483647 w 9"/>
                <a:gd name="T41" fmla="*/ 2147483647 h 16"/>
                <a:gd name="T42" fmla="*/ 2147483647 w 9"/>
                <a:gd name="T43" fmla="*/ 2147483647 h 16"/>
                <a:gd name="T44" fmla="*/ 2147483647 w 9"/>
                <a:gd name="T45" fmla="*/ 2147483647 h 16"/>
                <a:gd name="T46" fmla="*/ 2147483647 w 9"/>
                <a:gd name="T47" fmla="*/ 2147483647 h 16"/>
                <a:gd name="T48" fmla="*/ 2147483647 w 9"/>
                <a:gd name="T49" fmla="*/ 2147483647 h 16"/>
                <a:gd name="T50" fmla="*/ 2147483647 w 9"/>
                <a:gd name="T51" fmla="*/ 2147483647 h 16"/>
                <a:gd name="T52" fmla="*/ 2147483647 w 9"/>
                <a:gd name="T53" fmla="*/ 2147483647 h 16"/>
                <a:gd name="T54" fmla="*/ 2147483647 w 9"/>
                <a:gd name="T55" fmla="*/ 2147483647 h 16"/>
                <a:gd name="T56" fmla="*/ 2147483647 w 9"/>
                <a:gd name="T57" fmla="*/ 2147483647 h 16"/>
                <a:gd name="T58" fmla="*/ 2147483647 w 9"/>
                <a:gd name="T59" fmla="*/ 2147483647 h 16"/>
                <a:gd name="T60" fmla="*/ 2147483647 w 9"/>
                <a:gd name="T61" fmla="*/ 2147483647 h 16"/>
                <a:gd name="T62" fmla="*/ 0 w 9"/>
                <a:gd name="T63" fmla="*/ 2147483647 h 16"/>
                <a:gd name="T64" fmla="*/ 0 w 9"/>
                <a:gd name="T65" fmla="*/ 2147483647 h 16"/>
                <a:gd name="T66" fmla="*/ 0 w 9"/>
                <a:gd name="T67" fmla="*/ 2147483647 h 16"/>
                <a:gd name="T68" fmla="*/ 0 w 9"/>
                <a:gd name="T69" fmla="*/ 2147483647 h 16"/>
                <a:gd name="T70" fmla="*/ 0 w 9"/>
                <a:gd name="T71" fmla="*/ 2147483647 h 16"/>
                <a:gd name="T72" fmla="*/ 2147483647 w 9"/>
                <a:gd name="T73" fmla="*/ 2147483647 h 16"/>
                <a:gd name="T74" fmla="*/ 2147483647 w 9"/>
                <a:gd name="T75" fmla="*/ 2147483647 h 16"/>
                <a:gd name="T76" fmla="*/ 2147483647 w 9"/>
                <a:gd name="T77" fmla="*/ 2147483647 h 16"/>
                <a:gd name="T78" fmla="*/ 2147483647 w 9"/>
                <a:gd name="T79" fmla="*/ 2147483647 h 16"/>
                <a:gd name="T80" fmla="*/ 2147483647 w 9"/>
                <a:gd name="T81" fmla="*/ 2147483647 h 16"/>
                <a:gd name="T82" fmla="*/ 2147483647 w 9"/>
                <a:gd name="T83" fmla="*/ 2147483647 h 16"/>
                <a:gd name="T84" fmla="*/ 2147483647 w 9"/>
                <a:gd name="T85" fmla="*/ 2147483647 h 16"/>
                <a:gd name="T86" fmla="*/ 2147483647 w 9"/>
                <a:gd name="T87" fmla="*/ 2147483647 h 16"/>
                <a:gd name="T88" fmla="*/ 2147483647 w 9"/>
                <a:gd name="T89" fmla="*/ 0 h 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"/>
                <a:gd name="T136" fmla="*/ 0 h 16"/>
                <a:gd name="T137" fmla="*/ 9 w 9"/>
                <a:gd name="T138" fmla="*/ 16 h 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" h="16">
                  <a:moveTo>
                    <a:pt x="4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4" name="Freeform 316"/>
            <p:cNvSpPr>
              <a:spLocks/>
            </p:cNvSpPr>
            <p:nvPr/>
          </p:nvSpPr>
          <p:spPr bwMode="auto">
            <a:xfrm>
              <a:off x="4851" y="1540"/>
              <a:ext cx="44" cy="70"/>
            </a:xfrm>
            <a:custGeom>
              <a:avLst/>
              <a:gdLst>
                <a:gd name="T0" fmla="*/ 2147483647 w 9"/>
                <a:gd name="T1" fmla="*/ 2147483647 h 16"/>
                <a:gd name="T2" fmla="*/ 2147483647 w 9"/>
                <a:gd name="T3" fmla="*/ 2147483647 h 16"/>
                <a:gd name="T4" fmla="*/ 2147483647 w 9"/>
                <a:gd name="T5" fmla="*/ 2147483647 h 16"/>
                <a:gd name="T6" fmla="*/ 2147483647 w 9"/>
                <a:gd name="T7" fmla="*/ 2147483647 h 16"/>
                <a:gd name="T8" fmla="*/ 2147483647 w 9"/>
                <a:gd name="T9" fmla="*/ 2147483647 h 16"/>
                <a:gd name="T10" fmla="*/ 2147483647 w 9"/>
                <a:gd name="T11" fmla="*/ 2147483647 h 16"/>
                <a:gd name="T12" fmla="*/ 2147483647 w 9"/>
                <a:gd name="T13" fmla="*/ 2147483647 h 16"/>
                <a:gd name="T14" fmla="*/ 2147483647 w 9"/>
                <a:gd name="T15" fmla="*/ 2147483647 h 16"/>
                <a:gd name="T16" fmla="*/ 2147483647 w 9"/>
                <a:gd name="T17" fmla="*/ 2147483647 h 16"/>
                <a:gd name="T18" fmla="*/ 2147483647 w 9"/>
                <a:gd name="T19" fmla="*/ 2147483647 h 16"/>
                <a:gd name="T20" fmla="*/ 2147483647 w 9"/>
                <a:gd name="T21" fmla="*/ 2147483647 h 16"/>
                <a:gd name="T22" fmla="*/ 2147483647 w 9"/>
                <a:gd name="T23" fmla="*/ 2147483647 h 16"/>
                <a:gd name="T24" fmla="*/ 2147483647 w 9"/>
                <a:gd name="T25" fmla="*/ 2147483647 h 16"/>
                <a:gd name="T26" fmla="*/ 2147483647 w 9"/>
                <a:gd name="T27" fmla="*/ 2147483647 h 16"/>
                <a:gd name="T28" fmla="*/ 2147483647 w 9"/>
                <a:gd name="T29" fmla="*/ 2147483647 h 16"/>
                <a:gd name="T30" fmla="*/ 2147483647 w 9"/>
                <a:gd name="T31" fmla="*/ 2147483647 h 16"/>
                <a:gd name="T32" fmla="*/ 2147483647 w 9"/>
                <a:gd name="T33" fmla="*/ 2147483647 h 16"/>
                <a:gd name="T34" fmla="*/ 2147483647 w 9"/>
                <a:gd name="T35" fmla="*/ 2147483647 h 16"/>
                <a:gd name="T36" fmla="*/ 2147483647 w 9"/>
                <a:gd name="T37" fmla="*/ 2147483647 h 16"/>
                <a:gd name="T38" fmla="*/ 2147483647 w 9"/>
                <a:gd name="T39" fmla="*/ 2147483647 h 16"/>
                <a:gd name="T40" fmla="*/ 2147483647 w 9"/>
                <a:gd name="T41" fmla="*/ 2147483647 h 16"/>
                <a:gd name="T42" fmla="*/ 0 w 9"/>
                <a:gd name="T43" fmla="*/ 2147483647 h 16"/>
                <a:gd name="T44" fmla="*/ 0 w 9"/>
                <a:gd name="T45" fmla="*/ 2147483647 h 16"/>
                <a:gd name="T46" fmla="*/ 0 w 9"/>
                <a:gd name="T47" fmla="*/ 2147483647 h 16"/>
                <a:gd name="T48" fmla="*/ 2147483647 w 9"/>
                <a:gd name="T49" fmla="*/ 2147483647 h 16"/>
                <a:gd name="T50" fmla="*/ 2147483647 w 9"/>
                <a:gd name="T51" fmla="*/ 2147483647 h 16"/>
                <a:gd name="T52" fmla="*/ 2147483647 w 9"/>
                <a:gd name="T53" fmla="*/ 2147483647 h 16"/>
                <a:gd name="T54" fmla="*/ 2147483647 w 9"/>
                <a:gd name="T55" fmla="*/ 2147483647 h 16"/>
                <a:gd name="T56" fmla="*/ 2147483647 w 9"/>
                <a:gd name="T57" fmla="*/ 2147483647 h 16"/>
                <a:gd name="T58" fmla="*/ 2147483647 w 9"/>
                <a:gd name="T59" fmla="*/ 2147483647 h 16"/>
                <a:gd name="T60" fmla="*/ 2147483647 w 9"/>
                <a:gd name="T61" fmla="*/ 0 h 16"/>
                <a:gd name="T62" fmla="*/ 2147483647 w 9"/>
                <a:gd name="T63" fmla="*/ 0 h 16"/>
                <a:gd name="T64" fmla="*/ 2147483647 w 9"/>
                <a:gd name="T65" fmla="*/ 2147483647 h 16"/>
                <a:gd name="T66" fmla="*/ 2147483647 w 9"/>
                <a:gd name="T67" fmla="*/ 2147483647 h 16"/>
                <a:gd name="T68" fmla="*/ 2147483647 w 9"/>
                <a:gd name="T69" fmla="*/ 2147483647 h 16"/>
                <a:gd name="T70" fmla="*/ 2147483647 w 9"/>
                <a:gd name="T71" fmla="*/ 2147483647 h 16"/>
                <a:gd name="T72" fmla="*/ 0 w 9"/>
                <a:gd name="T73" fmla="*/ 2147483647 h 16"/>
                <a:gd name="T74" fmla="*/ 0 w 9"/>
                <a:gd name="T75" fmla="*/ 2147483647 h 16"/>
                <a:gd name="T76" fmla="*/ 0 w 9"/>
                <a:gd name="T77" fmla="*/ 2147483647 h 16"/>
                <a:gd name="T78" fmla="*/ 0 w 9"/>
                <a:gd name="T79" fmla="*/ 2147483647 h 16"/>
                <a:gd name="T80" fmla="*/ 0 w 9"/>
                <a:gd name="T81" fmla="*/ 2147483647 h 16"/>
                <a:gd name="T82" fmla="*/ 2147483647 w 9"/>
                <a:gd name="T83" fmla="*/ 2147483647 h 16"/>
                <a:gd name="T84" fmla="*/ 2147483647 w 9"/>
                <a:gd name="T85" fmla="*/ 2147483647 h 16"/>
                <a:gd name="T86" fmla="*/ 2147483647 w 9"/>
                <a:gd name="T87" fmla="*/ 2147483647 h 16"/>
                <a:gd name="T88" fmla="*/ 2147483647 w 9"/>
                <a:gd name="T89" fmla="*/ 2147483647 h 16"/>
                <a:gd name="T90" fmla="*/ 2147483647 w 9"/>
                <a:gd name="T91" fmla="*/ 2147483647 h 16"/>
                <a:gd name="T92" fmla="*/ 2147483647 w 9"/>
                <a:gd name="T93" fmla="*/ 2147483647 h 16"/>
                <a:gd name="T94" fmla="*/ 2147483647 w 9"/>
                <a:gd name="T95" fmla="*/ 2147483647 h 16"/>
                <a:gd name="T96" fmla="*/ 2147483647 w 9"/>
                <a:gd name="T97" fmla="*/ 2147483647 h 16"/>
                <a:gd name="T98" fmla="*/ 2147483647 w 9"/>
                <a:gd name="T99" fmla="*/ 2147483647 h 16"/>
                <a:gd name="T100" fmla="*/ 2147483647 w 9"/>
                <a:gd name="T101" fmla="*/ 2147483647 h 16"/>
                <a:gd name="T102" fmla="*/ 2147483647 w 9"/>
                <a:gd name="T103" fmla="*/ 2147483647 h 16"/>
                <a:gd name="T104" fmla="*/ 2147483647 w 9"/>
                <a:gd name="T105" fmla="*/ 2147483647 h 16"/>
                <a:gd name="T106" fmla="*/ 2147483647 w 9"/>
                <a:gd name="T107" fmla="*/ 2147483647 h 16"/>
                <a:gd name="T108" fmla="*/ 2147483647 w 9"/>
                <a:gd name="T109" fmla="*/ 2147483647 h 16"/>
                <a:gd name="T110" fmla="*/ 2147483647 w 9"/>
                <a:gd name="T111" fmla="*/ 2147483647 h 16"/>
                <a:gd name="T112" fmla="*/ 2147483647 w 9"/>
                <a:gd name="T113" fmla="*/ 2147483647 h 16"/>
                <a:gd name="T114" fmla="*/ 2147483647 w 9"/>
                <a:gd name="T115" fmla="*/ 0 h 16"/>
                <a:gd name="T116" fmla="*/ 2147483647 w 9"/>
                <a:gd name="T117" fmla="*/ 0 h 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"/>
                <a:gd name="T178" fmla="*/ 0 h 16"/>
                <a:gd name="T179" fmla="*/ 9 w 9"/>
                <a:gd name="T180" fmla="*/ 16 h 1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" h="16">
                  <a:moveTo>
                    <a:pt x="4" y="0"/>
                  </a:move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5" name="Freeform 317"/>
            <p:cNvSpPr>
              <a:spLocks/>
            </p:cNvSpPr>
            <p:nvPr/>
          </p:nvSpPr>
          <p:spPr bwMode="auto">
            <a:xfrm>
              <a:off x="4851" y="1535"/>
              <a:ext cx="16" cy="36"/>
            </a:xfrm>
            <a:custGeom>
              <a:avLst/>
              <a:gdLst>
                <a:gd name="T0" fmla="*/ 2147483647 w 3"/>
                <a:gd name="T1" fmla="*/ 0 h 8"/>
                <a:gd name="T2" fmla="*/ 2147483647 w 3"/>
                <a:gd name="T3" fmla="*/ 0 h 8"/>
                <a:gd name="T4" fmla="*/ 2147483647 w 3"/>
                <a:gd name="T5" fmla="*/ 0 h 8"/>
                <a:gd name="T6" fmla="*/ 2147483647 w 3"/>
                <a:gd name="T7" fmla="*/ 2147483647 h 8"/>
                <a:gd name="T8" fmla="*/ 2147483647 w 3"/>
                <a:gd name="T9" fmla="*/ 2147483647 h 8"/>
                <a:gd name="T10" fmla="*/ 2147483647 w 3"/>
                <a:gd name="T11" fmla="*/ 2147483647 h 8"/>
                <a:gd name="T12" fmla="*/ 2147483647 w 3"/>
                <a:gd name="T13" fmla="*/ 2147483647 h 8"/>
                <a:gd name="T14" fmla="*/ 2147483647 w 3"/>
                <a:gd name="T15" fmla="*/ 2147483647 h 8"/>
                <a:gd name="T16" fmla="*/ 2147483647 w 3"/>
                <a:gd name="T17" fmla="*/ 2147483647 h 8"/>
                <a:gd name="T18" fmla="*/ 2147483647 w 3"/>
                <a:gd name="T19" fmla="*/ 2147483647 h 8"/>
                <a:gd name="T20" fmla="*/ 2147483647 w 3"/>
                <a:gd name="T21" fmla="*/ 2147483647 h 8"/>
                <a:gd name="T22" fmla="*/ 2147483647 w 3"/>
                <a:gd name="T23" fmla="*/ 2147483647 h 8"/>
                <a:gd name="T24" fmla="*/ 2147483647 w 3"/>
                <a:gd name="T25" fmla="*/ 2147483647 h 8"/>
                <a:gd name="T26" fmla="*/ 2147483647 w 3"/>
                <a:gd name="T27" fmla="*/ 2147483647 h 8"/>
                <a:gd name="T28" fmla="*/ 2147483647 w 3"/>
                <a:gd name="T29" fmla="*/ 2147483647 h 8"/>
                <a:gd name="T30" fmla="*/ 2147483647 w 3"/>
                <a:gd name="T31" fmla="*/ 2147483647 h 8"/>
                <a:gd name="T32" fmla="*/ 2147483647 w 3"/>
                <a:gd name="T33" fmla="*/ 2147483647 h 8"/>
                <a:gd name="T34" fmla="*/ 2147483647 w 3"/>
                <a:gd name="T35" fmla="*/ 2147483647 h 8"/>
                <a:gd name="T36" fmla="*/ 2147483647 w 3"/>
                <a:gd name="T37" fmla="*/ 2147483647 h 8"/>
                <a:gd name="T38" fmla="*/ 0 w 3"/>
                <a:gd name="T39" fmla="*/ 2147483647 h 8"/>
                <a:gd name="T40" fmla="*/ 0 w 3"/>
                <a:gd name="T41" fmla="*/ 2147483647 h 8"/>
                <a:gd name="T42" fmla="*/ 0 w 3"/>
                <a:gd name="T43" fmla="*/ 2147483647 h 8"/>
                <a:gd name="T44" fmla="*/ 0 w 3"/>
                <a:gd name="T45" fmla="*/ 2147483647 h 8"/>
                <a:gd name="T46" fmla="*/ 0 w 3"/>
                <a:gd name="T47" fmla="*/ 2147483647 h 8"/>
                <a:gd name="T48" fmla="*/ 0 w 3"/>
                <a:gd name="T49" fmla="*/ 2147483647 h 8"/>
                <a:gd name="T50" fmla="*/ 0 w 3"/>
                <a:gd name="T51" fmla="*/ 2147483647 h 8"/>
                <a:gd name="T52" fmla="*/ 0 w 3"/>
                <a:gd name="T53" fmla="*/ 2147483647 h 8"/>
                <a:gd name="T54" fmla="*/ 0 w 3"/>
                <a:gd name="T55" fmla="*/ 2147483647 h 8"/>
                <a:gd name="T56" fmla="*/ 0 w 3"/>
                <a:gd name="T57" fmla="*/ 2147483647 h 8"/>
                <a:gd name="T58" fmla="*/ 0 w 3"/>
                <a:gd name="T59" fmla="*/ 2147483647 h 8"/>
                <a:gd name="T60" fmla="*/ 2147483647 w 3"/>
                <a:gd name="T61" fmla="*/ 0 h 8"/>
                <a:gd name="T62" fmla="*/ 2147483647 w 3"/>
                <a:gd name="T63" fmla="*/ 0 h 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"/>
                <a:gd name="T97" fmla="*/ 0 h 8"/>
                <a:gd name="T98" fmla="*/ 3 w 3"/>
                <a:gd name="T99" fmla="*/ 8 h 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" h="8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6" name="Freeform 318"/>
            <p:cNvSpPr>
              <a:spLocks/>
            </p:cNvSpPr>
            <p:nvPr/>
          </p:nvSpPr>
          <p:spPr bwMode="auto">
            <a:xfrm>
              <a:off x="4601" y="1696"/>
              <a:ext cx="18" cy="0"/>
            </a:xfrm>
            <a:custGeom>
              <a:avLst/>
              <a:gdLst>
                <a:gd name="T0" fmla="*/ 2147483647 w 4"/>
                <a:gd name="T1" fmla="*/ 2147483647 w 4"/>
                <a:gd name="T2" fmla="*/ 2147483647 w 4"/>
                <a:gd name="T3" fmla="*/ 0 w 4"/>
                <a:gd name="T4" fmla="*/ 0 w 4"/>
                <a:gd name="T5" fmla="*/ 0 w 4"/>
                <a:gd name="T6" fmla="*/ 0 w 4"/>
                <a:gd name="T7" fmla="*/ 2147483647 w 4"/>
                <a:gd name="T8" fmla="*/ 2147483647 w 4"/>
                <a:gd name="T9" fmla="*/ 2147483647 w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w 4"/>
                <a:gd name="T21" fmla="*/ 4 w 4"/>
              </a:gdLst>
              <a:ahLst/>
              <a:cxnLst>
                <a:cxn ang="T10">
                  <a:pos x="T0" y="0"/>
                </a:cxn>
                <a:cxn ang="T11">
                  <a:pos x="T1" y="0"/>
                </a:cxn>
                <a:cxn ang="T12">
                  <a:pos x="T2" y="0"/>
                </a:cxn>
                <a:cxn ang="T13">
                  <a:pos x="T3" y="0"/>
                </a:cxn>
                <a:cxn ang="T14">
                  <a:pos x="T4" y="0"/>
                </a:cxn>
                <a:cxn ang="T15">
                  <a:pos x="T5" y="0"/>
                </a:cxn>
                <a:cxn ang="T16">
                  <a:pos x="T6" y="0"/>
                </a:cxn>
                <a:cxn ang="T17">
                  <a:pos x="T7" y="0"/>
                </a:cxn>
                <a:cxn ang="T18">
                  <a:pos x="T8" y="0"/>
                </a:cxn>
                <a:cxn ang="T19">
                  <a:pos x="T9" y="0"/>
                </a:cxn>
              </a:cxnLst>
              <a:rect l="T20" t="0" r="T21" b="0"/>
              <a:pathLst>
                <a:path w="4">
                  <a:moveTo>
                    <a:pt x="4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7" name="Freeform 319"/>
            <p:cNvSpPr>
              <a:spLocks/>
            </p:cNvSpPr>
            <p:nvPr/>
          </p:nvSpPr>
          <p:spPr bwMode="auto">
            <a:xfrm>
              <a:off x="4753" y="1630"/>
              <a:ext cx="237" cy="156"/>
            </a:xfrm>
            <a:custGeom>
              <a:avLst/>
              <a:gdLst>
                <a:gd name="T0" fmla="*/ 2147483647 w 50"/>
                <a:gd name="T1" fmla="*/ 2147483647 h 35"/>
                <a:gd name="T2" fmla="*/ 2147483647 w 50"/>
                <a:gd name="T3" fmla="*/ 2147483647 h 35"/>
                <a:gd name="T4" fmla="*/ 2147483647 w 50"/>
                <a:gd name="T5" fmla="*/ 2147483647 h 35"/>
                <a:gd name="T6" fmla="*/ 2147483647 w 50"/>
                <a:gd name="T7" fmla="*/ 2147483647 h 35"/>
                <a:gd name="T8" fmla="*/ 2147483647 w 50"/>
                <a:gd name="T9" fmla="*/ 2147483647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5"/>
                <a:gd name="T17" fmla="*/ 50 w 50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5">
                  <a:moveTo>
                    <a:pt x="22" y="3"/>
                  </a:moveTo>
                  <a:cubicBezTo>
                    <a:pt x="35" y="0"/>
                    <a:pt x="46" y="5"/>
                    <a:pt x="48" y="13"/>
                  </a:cubicBezTo>
                  <a:cubicBezTo>
                    <a:pt x="50" y="21"/>
                    <a:pt x="41" y="30"/>
                    <a:pt x="28" y="32"/>
                  </a:cubicBezTo>
                  <a:cubicBezTo>
                    <a:pt x="15" y="35"/>
                    <a:pt x="4" y="30"/>
                    <a:pt x="2" y="22"/>
                  </a:cubicBezTo>
                  <a:cubicBezTo>
                    <a:pt x="0" y="14"/>
                    <a:pt x="9" y="5"/>
                    <a:pt x="22" y="3"/>
                  </a:cubicBezTo>
                  <a:close/>
                </a:path>
              </a:pathLst>
            </a:custGeom>
            <a:solidFill>
              <a:srgbClr val="F480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8" name="Rectangle 320"/>
            <p:cNvSpPr>
              <a:spLocks noChangeArrowheads="1"/>
            </p:cNvSpPr>
            <p:nvPr/>
          </p:nvSpPr>
          <p:spPr bwMode="auto">
            <a:xfrm>
              <a:off x="4040" y="1903"/>
              <a:ext cx="821" cy="63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9" name="Rectangle 321"/>
            <p:cNvSpPr>
              <a:spLocks noChangeArrowheads="1"/>
            </p:cNvSpPr>
            <p:nvPr/>
          </p:nvSpPr>
          <p:spPr bwMode="auto">
            <a:xfrm>
              <a:off x="4086" y="1944"/>
              <a:ext cx="732" cy="553"/>
            </a:xfrm>
            <a:prstGeom prst="rect">
              <a:avLst/>
            </a:prstGeom>
            <a:solidFill>
              <a:srgbClr val="FEFEC6"/>
            </a:solidFill>
            <a:ln w="0">
              <a:solidFill>
                <a:srgbClr val="23282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620" name="Freeform 322"/>
            <p:cNvSpPr>
              <a:spLocks/>
            </p:cNvSpPr>
            <p:nvPr/>
          </p:nvSpPr>
          <p:spPr bwMode="auto">
            <a:xfrm>
              <a:off x="4818" y="1917"/>
              <a:ext cx="301" cy="298"/>
            </a:xfrm>
            <a:custGeom>
              <a:avLst/>
              <a:gdLst>
                <a:gd name="T0" fmla="*/ 2147483647 w 63"/>
                <a:gd name="T1" fmla="*/ 2147483647 h 66"/>
                <a:gd name="T2" fmla="*/ 2147483647 w 63"/>
                <a:gd name="T3" fmla="*/ 2147483647 h 66"/>
                <a:gd name="T4" fmla="*/ 2147483647 w 63"/>
                <a:gd name="T5" fmla="*/ 2147483647 h 66"/>
                <a:gd name="T6" fmla="*/ 2147483647 w 63"/>
                <a:gd name="T7" fmla="*/ 2147483647 h 66"/>
                <a:gd name="T8" fmla="*/ 2147483647 w 63"/>
                <a:gd name="T9" fmla="*/ 2147483647 h 66"/>
                <a:gd name="T10" fmla="*/ 2147483647 w 63"/>
                <a:gd name="T11" fmla="*/ 2147483647 h 66"/>
                <a:gd name="T12" fmla="*/ 2147483647 w 63"/>
                <a:gd name="T13" fmla="*/ 2147483647 h 66"/>
                <a:gd name="T14" fmla="*/ 2147483647 w 63"/>
                <a:gd name="T15" fmla="*/ 2147483647 h 66"/>
                <a:gd name="T16" fmla="*/ 2147483647 w 63"/>
                <a:gd name="T17" fmla="*/ 2147483647 h 66"/>
                <a:gd name="T18" fmla="*/ 2147483647 w 63"/>
                <a:gd name="T19" fmla="*/ 2147483647 h 66"/>
                <a:gd name="T20" fmla="*/ 2147483647 w 63"/>
                <a:gd name="T21" fmla="*/ 2147483647 h 66"/>
                <a:gd name="T22" fmla="*/ 2147483647 w 63"/>
                <a:gd name="T23" fmla="*/ 2147483647 h 66"/>
                <a:gd name="T24" fmla="*/ 2147483647 w 63"/>
                <a:gd name="T25" fmla="*/ 2147483647 h 66"/>
                <a:gd name="T26" fmla="*/ 2147483647 w 63"/>
                <a:gd name="T27" fmla="*/ 2147483647 h 66"/>
                <a:gd name="T28" fmla="*/ 2147483647 w 63"/>
                <a:gd name="T29" fmla="*/ 2147483647 h 66"/>
                <a:gd name="T30" fmla="*/ 2147483647 w 63"/>
                <a:gd name="T31" fmla="*/ 2147483647 h 66"/>
                <a:gd name="T32" fmla="*/ 2147483647 w 63"/>
                <a:gd name="T33" fmla="*/ 2147483647 h 66"/>
                <a:gd name="T34" fmla="*/ 2147483647 w 63"/>
                <a:gd name="T35" fmla="*/ 2147483647 h 66"/>
                <a:gd name="T36" fmla="*/ 2147483647 w 63"/>
                <a:gd name="T37" fmla="*/ 2147483647 h 66"/>
                <a:gd name="T38" fmla="*/ 2147483647 w 63"/>
                <a:gd name="T39" fmla="*/ 2147483647 h 66"/>
                <a:gd name="T40" fmla="*/ 2147483647 w 63"/>
                <a:gd name="T41" fmla="*/ 2147483647 h 66"/>
                <a:gd name="T42" fmla="*/ 2147483647 w 63"/>
                <a:gd name="T43" fmla="*/ 2147483647 h 66"/>
                <a:gd name="T44" fmla="*/ 2147483647 w 63"/>
                <a:gd name="T45" fmla="*/ 2147483647 h 66"/>
                <a:gd name="T46" fmla="*/ 2147483647 w 63"/>
                <a:gd name="T47" fmla="*/ 2147483647 h 66"/>
                <a:gd name="T48" fmla="*/ 2147483647 w 63"/>
                <a:gd name="T49" fmla="*/ 2147483647 h 66"/>
                <a:gd name="T50" fmla="*/ 2147483647 w 63"/>
                <a:gd name="T51" fmla="*/ 2147483647 h 66"/>
                <a:gd name="T52" fmla="*/ 2147483647 w 63"/>
                <a:gd name="T53" fmla="*/ 2147483647 h 66"/>
                <a:gd name="T54" fmla="*/ 2147483647 w 63"/>
                <a:gd name="T55" fmla="*/ 2147483647 h 66"/>
                <a:gd name="T56" fmla="*/ 2147483647 w 63"/>
                <a:gd name="T57" fmla="*/ 2147483647 h 66"/>
                <a:gd name="T58" fmla="*/ 2147483647 w 63"/>
                <a:gd name="T59" fmla="*/ 2147483647 h 66"/>
                <a:gd name="T60" fmla="*/ 2147483647 w 63"/>
                <a:gd name="T61" fmla="*/ 2147483647 h 66"/>
                <a:gd name="T62" fmla="*/ 2147483647 w 63"/>
                <a:gd name="T63" fmla="*/ 2147483647 h 66"/>
                <a:gd name="T64" fmla="*/ 2147483647 w 63"/>
                <a:gd name="T65" fmla="*/ 2147483647 h 66"/>
                <a:gd name="T66" fmla="*/ 2147483647 w 63"/>
                <a:gd name="T67" fmla="*/ 2147483647 h 66"/>
                <a:gd name="T68" fmla="*/ 2147483647 w 63"/>
                <a:gd name="T69" fmla="*/ 0 h 66"/>
                <a:gd name="T70" fmla="*/ 2147483647 w 63"/>
                <a:gd name="T71" fmla="*/ 2147483647 h 66"/>
                <a:gd name="T72" fmla="*/ 2147483647 w 63"/>
                <a:gd name="T73" fmla="*/ 2147483647 h 66"/>
                <a:gd name="T74" fmla="*/ 2147483647 w 63"/>
                <a:gd name="T75" fmla="*/ 2147483647 h 66"/>
                <a:gd name="T76" fmla="*/ 2147483647 w 63"/>
                <a:gd name="T77" fmla="*/ 2147483647 h 66"/>
                <a:gd name="T78" fmla="*/ 2147483647 w 63"/>
                <a:gd name="T79" fmla="*/ 2147483647 h 66"/>
                <a:gd name="T80" fmla="*/ 2147483647 w 63"/>
                <a:gd name="T81" fmla="*/ 2147483647 h 66"/>
                <a:gd name="T82" fmla="*/ 2147483647 w 63"/>
                <a:gd name="T83" fmla="*/ 2147483647 h 66"/>
                <a:gd name="T84" fmla="*/ 2147483647 w 63"/>
                <a:gd name="T85" fmla="*/ 2147483647 h 66"/>
                <a:gd name="T86" fmla="*/ 2147483647 w 63"/>
                <a:gd name="T87" fmla="*/ 2147483647 h 66"/>
                <a:gd name="T88" fmla="*/ 2147483647 w 63"/>
                <a:gd name="T89" fmla="*/ 2147483647 h 66"/>
                <a:gd name="T90" fmla="*/ 2147483647 w 63"/>
                <a:gd name="T91" fmla="*/ 2147483647 h 66"/>
                <a:gd name="T92" fmla="*/ 2147483647 w 63"/>
                <a:gd name="T93" fmla="*/ 2147483647 h 66"/>
                <a:gd name="T94" fmla="*/ 2147483647 w 63"/>
                <a:gd name="T95" fmla="*/ 2147483647 h 66"/>
                <a:gd name="T96" fmla="*/ 2147483647 w 63"/>
                <a:gd name="T97" fmla="*/ 2147483647 h 66"/>
                <a:gd name="T98" fmla="*/ 2147483647 w 63"/>
                <a:gd name="T99" fmla="*/ 2147483647 h 66"/>
                <a:gd name="T100" fmla="*/ 2147483647 w 63"/>
                <a:gd name="T101" fmla="*/ 2147483647 h 66"/>
                <a:gd name="T102" fmla="*/ 2147483647 w 63"/>
                <a:gd name="T103" fmla="*/ 2147483647 h 66"/>
                <a:gd name="T104" fmla="*/ 2147483647 w 63"/>
                <a:gd name="T105" fmla="*/ 2147483647 h 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3"/>
                <a:gd name="T160" fmla="*/ 0 h 66"/>
                <a:gd name="T161" fmla="*/ 63 w 63"/>
                <a:gd name="T162" fmla="*/ 66 h 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3" h="66">
                  <a:moveTo>
                    <a:pt x="3" y="66"/>
                  </a:moveTo>
                  <a:lnTo>
                    <a:pt x="2" y="66"/>
                  </a:lnTo>
                  <a:lnTo>
                    <a:pt x="2" y="65"/>
                  </a:lnTo>
                  <a:lnTo>
                    <a:pt x="2" y="64"/>
                  </a:lnTo>
                  <a:lnTo>
                    <a:pt x="3" y="64"/>
                  </a:lnTo>
                  <a:lnTo>
                    <a:pt x="3" y="63"/>
                  </a:lnTo>
                  <a:lnTo>
                    <a:pt x="4" y="62"/>
                  </a:lnTo>
                  <a:lnTo>
                    <a:pt x="5" y="61"/>
                  </a:lnTo>
                  <a:lnTo>
                    <a:pt x="6" y="60"/>
                  </a:lnTo>
                  <a:lnTo>
                    <a:pt x="6" y="59"/>
                  </a:lnTo>
                  <a:lnTo>
                    <a:pt x="7" y="59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8" y="55"/>
                  </a:lnTo>
                  <a:lnTo>
                    <a:pt x="9" y="54"/>
                  </a:lnTo>
                  <a:lnTo>
                    <a:pt x="9" y="52"/>
                  </a:lnTo>
                  <a:lnTo>
                    <a:pt x="9" y="51"/>
                  </a:lnTo>
                  <a:lnTo>
                    <a:pt x="10" y="48"/>
                  </a:lnTo>
                  <a:lnTo>
                    <a:pt x="11" y="46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1" y="42"/>
                  </a:lnTo>
                  <a:lnTo>
                    <a:pt x="11" y="41"/>
                  </a:lnTo>
                  <a:lnTo>
                    <a:pt x="11" y="39"/>
                  </a:lnTo>
                  <a:lnTo>
                    <a:pt x="11" y="38"/>
                  </a:lnTo>
                  <a:lnTo>
                    <a:pt x="11" y="35"/>
                  </a:lnTo>
                  <a:lnTo>
                    <a:pt x="10" y="35"/>
                  </a:lnTo>
                  <a:lnTo>
                    <a:pt x="10" y="34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11" y="29"/>
                  </a:lnTo>
                  <a:lnTo>
                    <a:pt x="12" y="29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3" y="30"/>
                  </a:lnTo>
                  <a:lnTo>
                    <a:pt x="24" y="30"/>
                  </a:lnTo>
                  <a:lnTo>
                    <a:pt x="25" y="31"/>
                  </a:lnTo>
                  <a:lnTo>
                    <a:pt x="26" y="31"/>
                  </a:lnTo>
                  <a:lnTo>
                    <a:pt x="28" y="32"/>
                  </a:lnTo>
                  <a:lnTo>
                    <a:pt x="29" y="33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3" y="33"/>
                  </a:lnTo>
                  <a:lnTo>
                    <a:pt x="35" y="33"/>
                  </a:lnTo>
                  <a:lnTo>
                    <a:pt x="36" y="33"/>
                  </a:lnTo>
                  <a:lnTo>
                    <a:pt x="38" y="32"/>
                  </a:lnTo>
                  <a:lnTo>
                    <a:pt x="39" y="32"/>
                  </a:lnTo>
                  <a:lnTo>
                    <a:pt x="41" y="31"/>
                  </a:lnTo>
                  <a:lnTo>
                    <a:pt x="47" y="29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1" y="27"/>
                  </a:lnTo>
                  <a:lnTo>
                    <a:pt x="53" y="27"/>
                  </a:lnTo>
                  <a:lnTo>
                    <a:pt x="53" y="26"/>
                  </a:lnTo>
                  <a:lnTo>
                    <a:pt x="53" y="25"/>
                  </a:lnTo>
                  <a:lnTo>
                    <a:pt x="53" y="24"/>
                  </a:lnTo>
                  <a:lnTo>
                    <a:pt x="52" y="23"/>
                  </a:lnTo>
                  <a:lnTo>
                    <a:pt x="52" y="22"/>
                  </a:lnTo>
                  <a:lnTo>
                    <a:pt x="51" y="19"/>
                  </a:lnTo>
                  <a:lnTo>
                    <a:pt x="51" y="18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49" y="14"/>
                  </a:lnTo>
                  <a:lnTo>
                    <a:pt x="49" y="13"/>
                  </a:lnTo>
                  <a:lnTo>
                    <a:pt x="49" y="12"/>
                  </a:lnTo>
                  <a:lnTo>
                    <a:pt x="49" y="11"/>
                  </a:lnTo>
                  <a:lnTo>
                    <a:pt x="48" y="11"/>
                  </a:lnTo>
                  <a:lnTo>
                    <a:pt x="48" y="10"/>
                  </a:lnTo>
                  <a:lnTo>
                    <a:pt x="47" y="10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8" y="14"/>
                  </a:lnTo>
                  <a:lnTo>
                    <a:pt x="48" y="15"/>
                  </a:lnTo>
                  <a:lnTo>
                    <a:pt x="48" y="16"/>
                  </a:lnTo>
                  <a:lnTo>
                    <a:pt x="48" y="17"/>
                  </a:lnTo>
                  <a:lnTo>
                    <a:pt x="48" y="18"/>
                  </a:lnTo>
                  <a:lnTo>
                    <a:pt x="47" y="18"/>
                  </a:lnTo>
                  <a:lnTo>
                    <a:pt x="46" y="17"/>
                  </a:lnTo>
                  <a:lnTo>
                    <a:pt x="45" y="17"/>
                  </a:lnTo>
                  <a:lnTo>
                    <a:pt x="45" y="16"/>
                  </a:lnTo>
                  <a:lnTo>
                    <a:pt x="44" y="15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4" y="11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4" y="8"/>
                  </a:lnTo>
                  <a:lnTo>
                    <a:pt x="44" y="7"/>
                  </a:lnTo>
                  <a:lnTo>
                    <a:pt x="45" y="6"/>
                  </a:lnTo>
                  <a:lnTo>
                    <a:pt x="45" y="5"/>
                  </a:lnTo>
                  <a:lnTo>
                    <a:pt x="46" y="4"/>
                  </a:lnTo>
                  <a:lnTo>
                    <a:pt x="47" y="3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1" y="4"/>
                  </a:lnTo>
                  <a:lnTo>
                    <a:pt x="61" y="5"/>
                  </a:lnTo>
                  <a:lnTo>
                    <a:pt x="62" y="6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3" y="9"/>
                  </a:lnTo>
                  <a:lnTo>
                    <a:pt x="63" y="10"/>
                  </a:lnTo>
                  <a:lnTo>
                    <a:pt x="62" y="11"/>
                  </a:lnTo>
                  <a:lnTo>
                    <a:pt x="62" y="12"/>
                  </a:lnTo>
                  <a:lnTo>
                    <a:pt x="61" y="12"/>
                  </a:lnTo>
                  <a:lnTo>
                    <a:pt x="61" y="13"/>
                  </a:lnTo>
                  <a:lnTo>
                    <a:pt x="60" y="13"/>
                  </a:lnTo>
                  <a:lnTo>
                    <a:pt x="59" y="12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58" y="10"/>
                  </a:lnTo>
                  <a:lnTo>
                    <a:pt x="58" y="9"/>
                  </a:lnTo>
                  <a:lnTo>
                    <a:pt x="57" y="9"/>
                  </a:lnTo>
                  <a:lnTo>
                    <a:pt x="56" y="9"/>
                  </a:lnTo>
                  <a:lnTo>
                    <a:pt x="57" y="10"/>
                  </a:lnTo>
                  <a:lnTo>
                    <a:pt x="57" y="12"/>
                  </a:lnTo>
                  <a:lnTo>
                    <a:pt x="57" y="13"/>
                  </a:lnTo>
                  <a:lnTo>
                    <a:pt x="58" y="15"/>
                  </a:lnTo>
                  <a:lnTo>
                    <a:pt x="59" y="18"/>
                  </a:lnTo>
                  <a:lnTo>
                    <a:pt x="60" y="21"/>
                  </a:lnTo>
                  <a:lnTo>
                    <a:pt x="61" y="23"/>
                  </a:lnTo>
                  <a:lnTo>
                    <a:pt x="61" y="24"/>
                  </a:lnTo>
                  <a:lnTo>
                    <a:pt x="62" y="26"/>
                  </a:lnTo>
                  <a:lnTo>
                    <a:pt x="62" y="27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61" y="31"/>
                  </a:lnTo>
                  <a:lnTo>
                    <a:pt x="61" y="32"/>
                  </a:lnTo>
                  <a:lnTo>
                    <a:pt x="61" y="33"/>
                  </a:lnTo>
                  <a:lnTo>
                    <a:pt x="60" y="33"/>
                  </a:lnTo>
                  <a:lnTo>
                    <a:pt x="56" y="35"/>
                  </a:lnTo>
                  <a:lnTo>
                    <a:pt x="47" y="38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3"/>
                  </a:lnTo>
                  <a:lnTo>
                    <a:pt x="34" y="44"/>
                  </a:lnTo>
                  <a:lnTo>
                    <a:pt x="32" y="45"/>
                  </a:lnTo>
                  <a:lnTo>
                    <a:pt x="30" y="46"/>
                  </a:lnTo>
                  <a:lnTo>
                    <a:pt x="28" y="47"/>
                  </a:lnTo>
                  <a:lnTo>
                    <a:pt x="26" y="49"/>
                  </a:lnTo>
                  <a:lnTo>
                    <a:pt x="25" y="49"/>
                  </a:lnTo>
                  <a:lnTo>
                    <a:pt x="24" y="50"/>
                  </a:lnTo>
                  <a:lnTo>
                    <a:pt x="22" y="50"/>
                  </a:lnTo>
                  <a:lnTo>
                    <a:pt x="21" y="51"/>
                  </a:lnTo>
                  <a:lnTo>
                    <a:pt x="19" y="52"/>
                  </a:lnTo>
                  <a:lnTo>
                    <a:pt x="18" y="53"/>
                  </a:lnTo>
                  <a:lnTo>
                    <a:pt x="17" y="54"/>
                  </a:lnTo>
                  <a:lnTo>
                    <a:pt x="16" y="56"/>
                  </a:lnTo>
                  <a:lnTo>
                    <a:pt x="15" y="57"/>
                  </a:lnTo>
                  <a:lnTo>
                    <a:pt x="12" y="59"/>
                  </a:lnTo>
                  <a:lnTo>
                    <a:pt x="10" y="62"/>
                  </a:lnTo>
                  <a:lnTo>
                    <a:pt x="9" y="63"/>
                  </a:lnTo>
                  <a:lnTo>
                    <a:pt x="8" y="64"/>
                  </a:lnTo>
                  <a:lnTo>
                    <a:pt x="6" y="65"/>
                  </a:lnTo>
                  <a:lnTo>
                    <a:pt x="5" y="66"/>
                  </a:lnTo>
                  <a:lnTo>
                    <a:pt x="3" y="66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1" name="Freeform 323"/>
            <p:cNvSpPr>
              <a:spLocks noEditPoints="1"/>
            </p:cNvSpPr>
            <p:nvPr/>
          </p:nvSpPr>
          <p:spPr bwMode="auto">
            <a:xfrm>
              <a:off x="4815" y="1912"/>
              <a:ext cx="306" cy="310"/>
            </a:xfrm>
            <a:custGeom>
              <a:avLst/>
              <a:gdLst>
                <a:gd name="T0" fmla="*/ 2147483647 w 65"/>
                <a:gd name="T1" fmla="*/ 2147483647 h 69"/>
                <a:gd name="T2" fmla="*/ 2147483647 w 65"/>
                <a:gd name="T3" fmla="*/ 2147483647 h 69"/>
                <a:gd name="T4" fmla="*/ 2147483647 w 65"/>
                <a:gd name="T5" fmla="*/ 2147483647 h 69"/>
                <a:gd name="T6" fmla="*/ 2147483647 w 65"/>
                <a:gd name="T7" fmla="*/ 2147483647 h 69"/>
                <a:gd name="T8" fmla="*/ 2147483647 w 65"/>
                <a:gd name="T9" fmla="*/ 2147483647 h 69"/>
                <a:gd name="T10" fmla="*/ 2147483647 w 65"/>
                <a:gd name="T11" fmla="*/ 2147483647 h 69"/>
                <a:gd name="T12" fmla="*/ 2147483647 w 65"/>
                <a:gd name="T13" fmla="*/ 2147483647 h 69"/>
                <a:gd name="T14" fmla="*/ 2147483647 w 65"/>
                <a:gd name="T15" fmla="*/ 2147483647 h 69"/>
                <a:gd name="T16" fmla="*/ 2147483647 w 65"/>
                <a:gd name="T17" fmla="*/ 2147483647 h 69"/>
                <a:gd name="T18" fmla="*/ 2147483647 w 65"/>
                <a:gd name="T19" fmla="*/ 2147483647 h 69"/>
                <a:gd name="T20" fmla="*/ 2147483647 w 65"/>
                <a:gd name="T21" fmla="*/ 2147483647 h 69"/>
                <a:gd name="T22" fmla="*/ 2147483647 w 65"/>
                <a:gd name="T23" fmla="*/ 2147483647 h 69"/>
                <a:gd name="T24" fmla="*/ 0 w 65"/>
                <a:gd name="T25" fmla="*/ 2147483647 h 69"/>
                <a:gd name="T26" fmla="*/ 0 w 65"/>
                <a:gd name="T27" fmla="*/ 2147483647 h 69"/>
                <a:gd name="T28" fmla="*/ 2147483647 w 65"/>
                <a:gd name="T29" fmla="*/ 2147483647 h 69"/>
                <a:gd name="T30" fmla="*/ 2147483647 w 65"/>
                <a:gd name="T31" fmla="*/ 2147483647 h 69"/>
                <a:gd name="T32" fmla="*/ 2147483647 w 65"/>
                <a:gd name="T33" fmla="*/ 2147483647 h 69"/>
                <a:gd name="T34" fmla="*/ 2147483647 w 65"/>
                <a:gd name="T35" fmla="*/ 2147483647 h 69"/>
                <a:gd name="T36" fmla="*/ 2147483647 w 65"/>
                <a:gd name="T37" fmla="*/ 2147483647 h 69"/>
                <a:gd name="T38" fmla="*/ 2147483647 w 65"/>
                <a:gd name="T39" fmla="*/ 2147483647 h 69"/>
                <a:gd name="T40" fmla="*/ 2147483647 w 65"/>
                <a:gd name="T41" fmla="*/ 2147483647 h 69"/>
                <a:gd name="T42" fmla="*/ 2147483647 w 65"/>
                <a:gd name="T43" fmla="*/ 2147483647 h 69"/>
                <a:gd name="T44" fmla="*/ 2147483647 w 65"/>
                <a:gd name="T45" fmla="*/ 2147483647 h 69"/>
                <a:gd name="T46" fmla="*/ 2147483647 w 65"/>
                <a:gd name="T47" fmla="*/ 2147483647 h 69"/>
                <a:gd name="T48" fmla="*/ 2147483647 w 65"/>
                <a:gd name="T49" fmla="*/ 2147483647 h 69"/>
                <a:gd name="T50" fmla="*/ 2147483647 w 65"/>
                <a:gd name="T51" fmla="*/ 2147483647 h 69"/>
                <a:gd name="T52" fmla="*/ 2147483647 w 65"/>
                <a:gd name="T53" fmla="*/ 2147483647 h 69"/>
                <a:gd name="T54" fmla="*/ 2147483647 w 65"/>
                <a:gd name="T55" fmla="*/ 2147483647 h 69"/>
                <a:gd name="T56" fmla="*/ 2147483647 w 65"/>
                <a:gd name="T57" fmla="*/ 2147483647 h 69"/>
                <a:gd name="T58" fmla="*/ 2147483647 w 65"/>
                <a:gd name="T59" fmla="*/ 2147483647 h 69"/>
                <a:gd name="T60" fmla="*/ 2147483647 w 65"/>
                <a:gd name="T61" fmla="*/ 2147483647 h 69"/>
                <a:gd name="T62" fmla="*/ 2147483647 w 65"/>
                <a:gd name="T63" fmla="*/ 2147483647 h 69"/>
                <a:gd name="T64" fmla="*/ 2147483647 w 65"/>
                <a:gd name="T65" fmla="*/ 2147483647 h 69"/>
                <a:gd name="T66" fmla="*/ 2147483647 w 65"/>
                <a:gd name="T67" fmla="*/ 2147483647 h 69"/>
                <a:gd name="T68" fmla="*/ 2147483647 w 65"/>
                <a:gd name="T69" fmla="*/ 2147483647 h 69"/>
                <a:gd name="T70" fmla="*/ 2147483647 w 65"/>
                <a:gd name="T71" fmla="*/ 2147483647 h 69"/>
                <a:gd name="T72" fmla="*/ 2147483647 w 65"/>
                <a:gd name="T73" fmla="*/ 2147483647 h 69"/>
                <a:gd name="T74" fmla="*/ 2147483647 w 65"/>
                <a:gd name="T75" fmla="*/ 2147483647 h 69"/>
                <a:gd name="T76" fmla="*/ 2147483647 w 65"/>
                <a:gd name="T77" fmla="*/ 2147483647 h 69"/>
                <a:gd name="T78" fmla="*/ 2147483647 w 65"/>
                <a:gd name="T79" fmla="*/ 2147483647 h 69"/>
                <a:gd name="T80" fmla="*/ 2147483647 w 65"/>
                <a:gd name="T81" fmla="*/ 2147483647 h 69"/>
                <a:gd name="T82" fmla="*/ 2147483647 w 65"/>
                <a:gd name="T83" fmla="*/ 0 h 69"/>
                <a:gd name="T84" fmla="*/ 2147483647 w 65"/>
                <a:gd name="T85" fmla="*/ 2147483647 h 69"/>
                <a:gd name="T86" fmla="*/ 2147483647 w 65"/>
                <a:gd name="T87" fmla="*/ 2147483647 h 69"/>
                <a:gd name="T88" fmla="*/ 2147483647 w 65"/>
                <a:gd name="T89" fmla="*/ 2147483647 h 69"/>
                <a:gd name="T90" fmla="*/ 2147483647 w 65"/>
                <a:gd name="T91" fmla="*/ 2147483647 h 69"/>
                <a:gd name="T92" fmla="*/ 2147483647 w 65"/>
                <a:gd name="T93" fmla="*/ 2147483647 h 69"/>
                <a:gd name="T94" fmla="*/ 2147483647 w 65"/>
                <a:gd name="T95" fmla="*/ 2147483647 h 69"/>
                <a:gd name="T96" fmla="*/ 2147483647 w 65"/>
                <a:gd name="T97" fmla="*/ 2147483647 h 69"/>
                <a:gd name="T98" fmla="*/ 2147483647 w 65"/>
                <a:gd name="T99" fmla="*/ 2147483647 h 69"/>
                <a:gd name="T100" fmla="*/ 2147483647 w 65"/>
                <a:gd name="T101" fmla="*/ 2147483647 h 69"/>
                <a:gd name="T102" fmla="*/ 2147483647 w 65"/>
                <a:gd name="T103" fmla="*/ 2147483647 h 69"/>
                <a:gd name="T104" fmla="*/ 2147483647 w 65"/>
                <a:gd name="T105" fmla="*/ 2147483647 h 69"/>
                <a:gd name="T106" fmla="*/ 2147483647 w 65"/>
                <a:gd name="T107" fmla="*/ 2147483647 h 69"/>
                <a:gd name="T108" fmla="*/ 2147483647 w 65"/>
                <a:gd name="T109" fmla="*/ 2147483647 h 69"/>
                <a:gd name="T110" fmla="*/ 2147483647 w 65"/>
                <a:gd name="T111" fmla="*/ 2147483647 h 69"/>
                <a:gd name="T112" fmla="*/ 2147483647 w 65"/>
                <a:gd name="T113" fmla="*/ 2147483647 h 69"/>
                <a:gd name="T114" fmla="*/ 2147483647 w 65"/>
                <a:gd name="T115" fmla="*/ 2147483647 h 69"/>
                <a:gd name="T116" fmla="*/ 2147483647 w 65"/>
                <a:gd name="T117" fmla="*/ 2147483647 h 69"/>
                <a:gd name="T118" fmla="*/ 2147483647 w 65"/>
                <a:gd name="T119" fmla="*/ 2147483647 h 69"/>
                <a:gd name="T120" fmla="*/ 2147483647 w 65"/>
                <a:gd name="T121" fmla="*/ 2147483647 h 69"/>
                <a:gd name="T122" fmla="*/ 2147483647 w 65"/>
                <a:gd name="T123" fmla="*/ 2147483647 h 6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5"/>
                <a:gd name="T187" fmla="*/ 0 h 69"/>
                <a:gd name="T188" fmla="*/ 65 w 65"/>
                <a:gd name="T189" fmla="*/ 69 h 6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5" h="69">
                  <a:moveTo>
                    <a:pt x="3" y="68"/>
                  </a:moveTo>
                  <a:lnTo>
                    <a:pt x="3" y="68"/>
                  </a:lnTo>
                  <a:lnTo>
                    <a:pt x="4" y="66"/>
                  </a:lnTo>
                  <a:lnTo>
                    <a:pt x="5" y="66"/>
                  </a:lnTo>
                  <a:lnTo>
                    <a:pt x="3" y="68"/>
                  </a:lnTo>
                  <a:close/>
                  <a:moveTo>
                    <a:pt x="3" y="68"/>
                  </a:moveTo>
                  <a:lnTo>
                    <a:pt x="2" y="67"/>
                  </a:lnTo>
                  <a:lnTo>
                    <a:pt x="3" y="67"/>
                  </a:lnTo>
                  <a:lnTo>
                    <a:pt x="3" y="68"/>
                  </a:lnTo>
                  <a:close/>
                  <a:moveTo>
                    <a:pt x="2" y="67"/>
                  </a:moveTo>
                  <a:lnTo>
                    <a:pt x="2" y="67"/>
                  </a:lnTo>
                  <a:lnTo>
                    <a:pt x="5" y="66"/>
                  </a:lnTo>
                  <a:lnTo>
                    <a:pt x="5" y="67"/>
                  </a:lnTo>
                  <a:lnTo>
                    <a:pt x="2" y="67"/>
                  </a:lnTo>
                  <a:close/>
                  <a:moveTo>
                    <a:pt x="2" y="67"/>
                  </a:moveTo>
                  <a:lnTo>
                    <a:pt x="2" y="67"/>
                  </a:lnTo>
                  <a:lnTo>
                    <a:pt x="3" y="67"/>
                  </a:lnTo>
                  <a:lnTo>
                    <a:pt x="2" y="67"/>
                  </a:lnTo>
                  <a:close/>
                  <a:moveTo>
                    <a:pt x="2" y="67"/>
                  </a:moveTo>
                  <a:lnTo>
                    <a:pt x="2" y="66"/>
                  </a:lnTo>
                  <a:lnTo>
                    <a:pt x="5" y="66"/>
                  </a:lnTo>
                  <a:lnTo>
                    <a:pt x="5" y="67"/>
                  </a:lnTo>
                  <a:lnTo>
                    <a:pt x="2" y="67"/>
                  </a:lnTo>
                  <a:close/>
                  <a:moveTo>
                    <a:pt x="2" y="66"/>
                  </a:moveTo>
                  <a:lnTo>
                    <a:pt x="2" y="66"/>
                  </a:lnTo>
                  <a:lnTo>
                    <a:pt x="3" y="66"/>
                  </a:lnTo>
                  <a:lnTo>
                    <a:pt x="2" y="66"/>
                  </a:lnTo>
                  <a:close/>
                  <a:moveTo>
                    <a:pt x="2" y="66"/>
                  </a:moveTo>
                  <a:lnTo>
                    <a:pt x="2" y="65"/>
                  </a:lnTo>
                  <a:lnTo>
                    <a:pt x="5" y="66"/>
                  </a:lnTo>
                  <a:lnTo>
                    <a:pt x="2" y="66"/>
                  </a:lnTo>
                  <a:close/>
                  <a:moveTo>
                    <a:pt x="2" y="65"/>
                  </a:moveTo>
                  <a:lnTo>
                    <a:pt x="2" y="65"/>
                  </a:lnTo>
                  <a:lnTo>
                    <a:pt x="3" y="65"/>
                  </a:lnTo>
                  <a:lnTo>
                    <a:pt x="2" y="65"/>
                  </a:lnTo>
                  <a:close/>
                  <a:moveTo>
                    <a:pt x="2" y="65"/>
                  </a:moveTo>
                  <a:lnTo>
                    <a:pt x="2" y="64"/>
                  </a:lnTo>
                  <a:lnTo>
                    <a:pt x="5" y="65"/>
                  </a:lnTo>
                  <a:lnTo>
                    <a:pt x="5" y="66"/>
                  </a:lnTo>
                  <a:lnTo>
                    <a:pt x="2" y="65"/>
                  </a:lnTo>
                  <a:close/>
                  <a:moveTo>
                    <a:pt x="2" y="64"/>
                  </a:moveTo>
                  <a:lnTo>
                    <a:pt x="3" y="64"/>
                  </a:lnTo>
                  <a:lnTo>
                    <a:pt x="4" y="65"/>
                  </a:lnTo>
                  <a:lnTo>
                    <a:pt x="2" y="64"/>
                  </a:lnTo>
                  <a:close/>
                  <a:moveTo>
                    <a:pt x="3" y="64"/>
                  </a:moveTo>
                  <a:lnTo>
                    <a:pt x="3" y="64"/>
                  </a:lnTo>
                  <a:lnTo>
                    <a:pt x="5" y="65"/>
                  </a:lnTo>
                  <a:lnTo>
                    <a:pt x="5" y="66"/>
                  </a:lnTo>
                  <a:lnTo>
                    <a:pt x="3" y="64"/>
                  </a:lnTo>
                  <a:close/>
                  <a:moveTo>
                    <a:pt x="3" y="64"/>
                  </a:moveTo>
                  <a:lnTo>
                    <a:pt x="3" y="64"/>
                  </a:lnTo>
                  <a:lnTo>
                    <a:pt x="4" y="64"/>
                  </a:lnTo>
                  <a:lnTo>
                    <a:pt x="3" y="64"/>
                  </a:lnTo>
                  <a:close/>
                  <a:moveTo>
                    <a:pt x="3" y="64"/>
                  </a:moveTo>
                  <a:lnTo>
                    <a:pt x="4" y="62"/>
                  </a:lnTo>
                  <a:lnTo>
                    <a:pt x="6" y="64"/>
                  </a:lnTo>
                  <a:lnTo>
                    <a:pt x="5" y="65"/>
                  </a:lnTo>
                  <a:lnTo>
                    <a:pt x="3" y="64"/>
                  </a:lnTo>
                  <a:close/>
                  <a:moveTo>
                    <a:pt x="4" y="62"/>
                  </a:moveTo>
                  <a:lnTo>
                    <a:pt x="4" y="62"/>
                  </a:lnTo>
                  <a:lnTo>
                    <a:pt x="5" y="63"/>
                  </a:lnTo>
                  <a:lnTo>
                    <a:pt x="4" y="62"/>
                  </a:lnTo>
                  <a:close/>
                  <a:moveTo>
                    <a:pt x="4" y="62"/>
                  </a:moveTo>
                  <a:lnTo>
                    <a:pt x="5" y="61"/>
                  </a:lnTo>
                  <a:lnTo>
                    <a:pt x="7" y="63"/>
                  </a:lnTo>
                  <a:lnTo>
                    <a:pt x="6" y="64"/>
                  </a:lnTo>
                  <a:lnTo>
                    <a:pt x="4" y="62"/>
                  </a:lnTo>
                  <a:close/>
                  <a:moveTo>
                    <a:pt x="5" y="61"/>
                  </a:moveTo>
                  <a:lnTo>
                    <a:pt x="5" y="61"/>
                  </a:lnTo>
                  <a:lnTo>
                    <a:pt x="6" y="62"/>
                  </a:lnTo>
                  <a:lnTo>
                    <a:pt x="5" y="61"/>
                  </a:lnTo>
                  <a:close/>
                  <a:moveTo>
                    <a:pt x="5" y="61"/>
                  </a:moveTo>
                  <a:lnTo>
                    <a:pt x="6" y="60"/>
                  </a:lnTo>
                  <a:lnTo>
                    <a:pt x="8" y="62"/>
                  </a:lnTo>
                  <a:lnTo>
                    <a:pt x="7" y="63"/>
                  </a:lnTo>
                  <a:lnTo>
                    <a:pt x="5" y="61"/>
                  </a:lnTo>
                  <a:close/>
                  <a:moveTo>
                    <a:pt x="6" y="60"/>
                  </a:moveTo>
                  <a:lnTo>
                    <a:pt x="6" y="60"/>
                  </a:lnTo>
                  <a:lnTo>
                    <a:pt x="7" y="61"/>
                  </a:lnTo>
                  <a:lnTo>
                    <a:pt x="6" y="60"/>
                  </a:lnTo>
                  <a:close/>
                  <a:moveTo>
                    <a:pt x="6" y="60"/>
                  </a:moveTo>
                  <a:lnTo>
                    <a:pt x="7" y="59"/>
                  </a:lnTo>
                  <a:lnTo>
                    <a:pt x="8" y="61"/>
                  </a:lnTo>
                  <a:lnTo>
                    <a:pt x="8" y="62"/>
                  </a:lnTo>
                  <a:lnTo>
                    <a:pt x="6" y="60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7" y="60"/>
                  </a:lnTo>
                  <a:lnTo>
                    <a:pt x="7" y="59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9" y="61"/>
                  </a:lnTo>
                  <a:lnTo>
                    <a:pt x="8" y="61"/>
                  </a:lnTo>
                  <a:lnTo>
                    <a:pt x="7" y="59"/>
                  </a:lnTo>
                  <a:close/>
                  <a:moveTo>
                    <a:pt x="9" y="61"/>
                  </a:moveTo>
                  <a:lnTo>
                    <a:pt x="9" y="61"/>
                  </a:lnTo>
                  <a:lnTo>
                    <a:pt x="8" y="60"/>
                  </a:lnTo>
                  <a:lnTo>
                    <a:pt x="9" y="61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9" y="61"/>
                  </a:lnTo>
                  <a:lnTo>
                    <a:pt x="7" y="59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9" y="60"/>
                  </a:lnTo>
                  <a:lnTo>
                    <a:pt x="9" y="61"/>
                  </a:lnTo>
                  <a:lnTo>
                    <a:pt x="7" y="59"/>
                  </a:lnTo>
                  <a:close/>
                  <a:moveTo>
                    <a:pt x="10" y="60"/>
                  </a:moveTo>
                  <a:lnTo>
                    <a:pt x="9" y="60"/>
                  </a:lnTo>
                  <a:lnTo>
                    <a:pt x="8" y="60"/>
                  </a:lnTo>
                  <a:lnTo>
                    <a:pt x="10" y="60"/>
                  </a:lnTo>
                  <a:close/>
                  <a:moveTo>
                    <a:pt x="7" y="59"/>
                  </a:moveTo>
                  <a:lnTo>
                    <a:pt x="7" y="58"/>
                  </a:lnTo>
                  <a:lnTo>
                    <a:pt x="10" y="59"/>
                  </a:lnTo>
                  <a:lnTo>
                    <a:pt x="10" y="60"/>
                  </a:lnTo>
                  <a:lnTo>
                    <a:pt x="7" y="59"/>
                  </a:lnTo>
                  <a:close/>
                  <a:moveTo>
                    <a:pt x="10" y="59"/>
                  </a:moveTo>
                  <a:lnTo>
                    <a:pt x="10" y="59"/>
                  </a:lnTo>
                  <a:lnTo>
                    <a:pt x="9" y="59"/>
                  </a:lnTo>
                  <a:lnTo>
                    <a:pt x="10" y="59"/>
                  </a:lnTo>
                  <a:close/>
                  <a:moveTo>
                    <a:pt x="7" y="58"/>
                  </a:moveTo>
                  <a:lnTo>
                    <a:pt x="8" y="57"/>
                  </a:lnTo>
                  <a:lnTo>
                    <a:pt x="10" y="58"/>
                  </a:lnTo>
                  <a:lnTo>
                    <a:pt x="10" y="59"/>
                  </a:lnTo>
                  <a:lnTo>
                    <a:pt x="7" y="58"/>
                  </a:lnTo>
                  <a:close/>
                  <a:moveTo>
                    <a:pt x="8" y="57"/>
                  </a:moveTo>
                  <a:lnTo>
                    <a:pt x="8" y="57"/>
                  </a:lnTo>
                  <a:lnTo>
                    <a:pt x="9" y="57"/>
                  </a:lnTo>
                  <a:lnTo>
                    <a:pt x="8" y="57"/>
                  </a:lnTo>
                  <a:close/>
                  <a:moveTo>
                    <a:pt x="8" y="57"/>
                  </a:moveTo>
                  <a:lnTo>
                    <a:pt x="8" y="56"/>
                  </a:lnTo>
                  <a:lnTo>
                    <a:pt x="10" y="57"/>
                  </a:lnTo>
                  <a:lnTo>
                    <a:pt x="10" y="58"/>
                  </a:lnTo>
                  <a:lnTo>
                    <a:pt x="8" y="57"/>
                  </a:lnTo>
                  <a:close/>
                  <a:moveTo>
                    <a:pt x="8" y="56"/>
                  </a:moveTo>
                  <a:lnTo>
                    <a:pt x="8" y="56"/>
                  </a:lnTo>
                  <a:lnTo>
                    <a:pt x="9" y="56"/>
                  </a:lnTo>
                  <a:lnTo>
                    <a:pt x="8" y="56"/>
                  </a:lnTo>
                  <a:close/>
                  <a:moveTo>
                    <a:pt x="8" y="56"/>
                  </a:moveTo>
                  <a:lnTo>
                    <a:pt x="8" y="54"/>
                  </a:lnTo>
                  <a:lnTo>
                    <a:pt x="11" y="55"/>
                  </a:lnTo>
                  <a:lnTo>
                    <a:pt x="10" y="57"/>
                  </a:lnTo>
                  <a:lnTo>
                    <a:pt x="8" y="56"/>
                  </a:lnTo>
                  <a:close/>
                  <a:moveTo>
                    <a:pt x="8" y="54"/>
                  </a:moveTo>
                  <a:lnTo>
                    <a:pt x="8" y="54"/>
                  </a:lnTo>
                  <a:lnTo>
                    <a:pt x="10" y="55"/>
                  </a:lnTo>
                  <a:lnTo>
                    <a:pt x="8" y="54"/>
                  </a:lnTo>
                  <a:close/>
                  <a:moveTo>
                    <a:pt x="8" y="54"/>
                  </a:moveTo>
                  <a:lnTo>
                    <a:pt x="9" y="53"/>
                  </a:lnTo>
                  <a:lnTo>
                    <a:pt x="11" y="54"/>
                  </a:lnTo>
                  <a:lnTo>
                    <a:pt x="11" y="55"/>
                  </a:lnTo>
                  <a:lnTo>
                    <a:pt x="8" y="54"/>
                  </a:lnTo>
                  <a:close/>
                  <a:moveTo>
                    <a:pt x="11" y="54"/>
                  </a:moveTo>
                  <a:lnTo>
                    <a:pt x="11" y="54"/>
                  </a:lnTo>
                  <a:lnTo>
                    <a:pt x="10" y="53"/>
                  </a:lnTo>
                  <a:lnTo>
                    <a:pt x="11" y="54"/>
                  </a:lnTo>
                  <a:close/>
                  <a:moveTo>
                    <a:pt x="9" y="53"/>
                  </a:moveTo>
                  <a:lnTo>
                    <a:pt x="9" y="51"/>
                  </a:lnTo>
                  <a:lnTo>
                    <a:pt x="12" y="52"/>
                  </a:lnTo>
                  <a:lnTo>
                    <a:pt x="11" y="54"/>
                  </a:lnTo>
                  <a:lnTo>
                    <a:pt x="9" y="53"/>
                  </a:lnTo>
                  <a:close/>
                  <a:moveTo>
                    <a:pt x="12" y="52"/>
                  </a:moveTo>
                  <a:lnTo>
                    <a:pt x="12" y="52"/>
                  </a:lnTo>
                  <a:lnTo>
                    <a:pt x="10" y="52"/>
                  </a:lnTo>
                  <a:lnTo>
                    <a:pt x="12" y="52"/>
                  </a:lnTo>
                  <a:close/>
                  <a:moveTo>
                    <a:pt x="9" y="51"/>
                  </a:moveTo>
                  <a:lnTo>
                    <a:pt x="10" y="48"/>
                  </a:lnTo>
                  <a:lnTo>
                    <a:pt x="12" y="49"/>
                  </a:lnTo>
                  <a:lnTo>
                    <a:pt x="12" y="52"/>
                  </a:lnTo>
                  <a:lnTo>
                    <a:pt x="9" y="51"/>
                  </a:lnTo>
                  <a:close/>
                  <a:moveTo>
                    <a:pt x="10" y="48"/>
                  </a:moveTo>
                  <a:lnTo>
                    <a:pt x="10" y="48"/>
                  </a:lnTo>
                  <a:lnTo>
                    <a:pt x="11" y="49"/>
                  </a:lnTo>
                  <a:lnTo>
                    <a:pt x="10" y="48"/>
                  </a:lnTo>
                  <a:close/>
                  <a:moveTo>
                    <a:pt x="10" y="48"/>
                  </a:moveTo>
                  <a:lnTo>
                    <a:pt x="10" y="47"/>
                  </a:lnTo>
                  <a:lnTo>
                    <a:pt x="13" y="47"/>
                  </a:lnTo>
                  <a:lnTo>
                    <a:pt x="12" y="49"/>
                  </a:lnTo>
                  <a:lnTo>
                    <a:pt x="10" y="48"/>
                  </a:lnTo>
                  <a:close/>
                  <a:moveTo>
                    <a:pt x="13" y="47"/>
                  </a:moveTo>
                  <a:lnTo>
                    <a:pt x="13" y="47"/>
                  </a:lnTo>
                  <a:lnTo>
                    <a:pt x="12" y="47"/>
                  </a:lnTo>
                  <a:lnTo>
                    <a:pt x="13" y="47"/>
                  </a:lnTo>
                  <a:close/>
                  <a:moveTo>
                    <a:pt x="10" y="47"/>
                  </a:moveTo>
                  <a:lnTo>
                    <a:pt x="11" y="45"/>
                  </a:lnTo>
                  <a:lnTo>
                    <a:pt x="13" y="46"/>
                  </a:lnTo>
                  <a:lnTo>
                    <a:pt x="13" y="47"/>
                  </a:lnTo>
                  <a:lnTo>
                    <a:pt x="10" y="47"/>
                  </a:lnTo>
                  <a:close/>
                  <a:moveTo>
                    <a:pt x="13" y="46"/>
                  </a:moveTo>
                  <a:lnTo>
                    <a:pt x="13" y="46"/>
                  </a:lnTo>
                  <a:lnTo>
                    <a:pt x="12" y="46"/>
                  </a:lnTo>
                  <a:lnTo>
                    <a:pt x="13" y="46"/>
                  </a:lnTo>
                  <a:close/>
                  <a:moveTo>
                    <a:pt x="11" y="45"/>
                  </a:moveTo>
                  <a:lnTo>
                    <a:pt x="11" y="44"/>
                  </a:lnTo>
                  <a:lnTo>
                    <a:pt x="13" y="44"/>
                  </a:lnTo>
                  <a:lnTo>
                    <a:pt x="13" y="46"/>
                  </a:lnTo>
                  <a:lnTo>
                    <a:pt x="11" y="45"/>
                  </a:lnTo>
                  <a:close/>
                  <a:moveTo>
                    <a:pt x="11" y="44"/>
                  </a:moveTo>
                  <a:lnTo>
                    <a:pt x="11" y="44"/>
                  </a:lnTo>
                  <a:lnTo>
                    <a:pt x="12" y="44"/>
                  </a:lnTo>
                  <a:lnTo>
                    <a:pt x="11" y="44"/>
                  </a:lnTo>
                  <a:close/>
                  <a:moveTo>
                    <a:pt x="11" y="44"/>
                  </a:moveTo>
                  <a:lnTo>
                    <a:pt x="11" y="43"/>
                  </a:lnTo>
                  <a:lnTo>
                    <a:pt x="14" y="43"/>
                  </a:lnTo>
                  <a:lnTo>
                    <a:pt x="13" y="44"/>
                  </a:lnTo>
                  <a:lnTo>
                    <a:pt x="11" y="44"/>
                  </a:lnTo>
                  <a:close/>
                  <a:moveTo>
                    <a:pt x="14" y="43"/>
                  </a:moveTo>
                  <a:lnTo>
                    <a:pt x="14" y="43"/>
                  </a:lnTo>
                  <a:lnTo>
                    <a:pt x="12" y="43"/>
                  </a:lnTo>
                  <a:lnTo>
                    <a:pt x="14" y="43"/>
                  </a:lnTo>
                  <a:close/>
                  <a:moveTo>
                    <a:pt x="11" y="43"/>
                  </a:moveTo>
                  <a:lnTo>
                    <a:pt x="11" y="41"/>
                  </a:lnTo>
                  <a:lnTo>
                    <a:pt x="14" y="42"/>
                  </a:lnTo>
                  <a:lnTo>
                    <a:pt x="14" y="43"/>
                  </a:lnTo>
                  <a:lnTo>
                    <a:pt x="11" y="43"/>
                  </a:lnTo>
                  <a:close/>
                  <a:moveTo>
                    <a:pt x="14" y="42"/>
                  </a:moveTo>
                  <a:lnTo>
                    <a:pt x="14" y="42"/>
                  </a:lnTo>
                  <a:lnTo>
                    <a:pt x="12" y="42"/>
                  </a:lnTo>
                  <a:lnTo>
                    <a:pt x="14" y="42"/>
                  </a:lnTo>
                  <a:close/>
                  <a:moveTo>
                    <a:pt x="11" y="42"/>
                  </a:moveTo>
                  <a:lnTo>
                    <a:pt x="11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1" y="42"/>
                  </a:lnTo>
                  <a:close/>
                  <a:moveTo>
                    <a:pt x="14" y="40"/>
                  </a:moveTo>
                  <a:lnTo>
                    <a:pt x="14" y="40"/>
                  </a:lnTo>
                  <a:lnTo>
                    <a:pt x="12" y="40"/>
                  </a:lnTo>
                  <a:lnTo>
                    <a:pt x="14" y="40"/>
                  </a:lnTo>
                  <a:close/>
                  <a:moveTo>
                    <a:pt x="11" y="41"/>
                  </a:moveTo>
                  <a:lnTo>
                    <a:pt x="11" y="40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1" y="41"/>
                  </a:lnTo>
                  <a:close/>
                  <a:moveTo>
                    <a:pt x="14" y="39"/>
                  </a:moveTo>
                  <a:lnTo>
                    <a:pt x="14" y="39"/>
                  </a:lnTo>
                  <a:lnTo>
                    <a:pt x="12" y="40"/>
                  </a:lnTo>
                  <a:lnTo>
                    <a:pt x="14" y="39"/>
                  </a:lnTo>
                  <a:close/>
                  <a:moveTo>
                    <a:pt x="11" y="40"/>
                  </a:moveTo>
                  <a:lnTo>
                    <a:pt x="11" y="40"/>
                  </a:lnTo>
                  <a:lnTo>
                    <a:pt x="14" y="39"/>
                  </a:lnTo>
                  <a:lnTo>
                    <a:pt x="11" y="40"/>
                  </a:lnTo>
                  <a:close/>
                  <a:moveTo>
                    <a:pt x="11" y="40"/>
                  </a:moveTo>
                  <a:lnTo>
                    <a:pt x="11" y="40"/>
                  </a:lnTo>
                  <a:lnTo>
                    <a:pt x="12" y="40"/>
                  </a:lnTo>
                  <a:lnTo>
                    <a:pt x="11" y="40"/>
                  </a:lnTo>
                  <a:close/>
                  <a:moveTo>
                    <a:pt x="11" y="40"/>
                  </a:moveTo>
                  <a:lnTo>
                    <a:pt x="11" y="40"/>
                  </a:lnTo>
                  <a:lnTo>
                    <a:pt x="13" y="39"/>
                  </a:lnTo>
                  <a:lnTo>
                    <a:pt x="14" y="39"/>
                  </a:lnTo>
                  <a:lnTo>
                    <a:pt x="11" y="40"/>
                  </a:lnTo>
                  <a:close/>
                  <a:moveTo>
                    <a:pt x="11" y="40"/>
                  </a:moveTo>
                  <a:lnTo>
                    <a:pt x="11" y="39"/>
                  </a:lnTo>
                  <a:lnTo>
                    <a:pt x="12" y="39"/>
                  </a:lnTo>
                  <a:lnTo>
                    <a:pt x="11" y="40"/>
                  </a:lnTo>
                  <a:close/>
                  <a:moveTo>
                    <a:pt x="11" y="39"/>
                  </a:moveTo>
                  <a:lnTo>
                    <a:pt x="11" y="36"/>
                  </a:lnTo>
                  <a:lnTo>
                    <a:pt x="13" y="36"/>
                  </a:lnTo>
                  <a:lnTo>
                    <a:pt x="13" y="39"/>
                  </a:lnTo>
                  <a:lnTo>
                    <a:pt x="11" y="39"/>
                  </a:lnTo>
                  <a:close/>
                  <a:moveTo>
                    <a:pt x="13" y="35"/>
                  </a:moveTo>
                  <a:lnTo>
                    <a:pt x="13" y="36"/>
                  </a:lnTo>
                  <a:lnTo>
                    <a:pt x="12" y="36"/>
                  </a:lnTo>
                  <a:lnTo>
                    <a:pt x="13" y="35"/>
                  </a:lnTo>
                  <a:close/>
                  <a:moveTo>
                    <a:pt x="11" y="38"/>
                  </a:moveTo>
                  <a:lnTo>
                    <a:pt x="11" y="37"/>
                  </a:lnTo>
                  <a:lnTo>
                    <a:pt x="12" y="35"/>
                  </a:lnTo>
                  <a:lnTo>
                    <a:pt x="13" y="35"/>
                  </a:lnTo>
                  <a:lnTo>
                    <a:pt x="11" y="38"/>
                  </a:lnTo>
                  <a:close/>
                  <a:moveTo>
                    <a:pt x="11" y="37"/>
                  </a:moveTo>
                  <a:lnTo>
                    <a:pt x="10" y="36"/>
                  </a:lnTo>
                  <a:lnTo>
                    <a:pt x="11" y="34"/>
                  </a:lnTo>
                  <a:lnTo>
                    <a:pt x="12" y="35"/>
                  </a:lnTo>
                  <a:lnTo>
                    <a:pt x="11" y="37"/>
                  </a:lnTo>
                  <a:close/>
                  <a:moveTo>
                    <a:pt x="11" y="34"/>
                  </a:moveTo>
                  <a:lnTo>
                    <a:pt x="11" y="34"/>
                  </a:lnTo>
                  <a:lnTo>
                    <a:pt x="11" y="35"/>
                  </a:lnTo>
                  <a:lnTo>
                    <a:pt x="11" y="34"/>
                  </a:lnTo>
                  <a:close/>
                  <a:moveTo>
                    <a:pt x="10" y="37"/>
                  </a:moveTo>
                  <a:lnTo>
                    <a:pt x="9" y="36"/>
                  </a:lnTo>
                  <a:lnTo>
                    <a:pt x="10" y="34"/>
                  </a:lnTo>
                  <a:lnTo>
                    <a:pt x="11" y="34"/>
                  </a:lnTo>
                  <a:lnTo>
                    <a:pt x="10" y="37"/>
                  </a:lnTo>
                  <a:close/>
                  <a:moveTo>
                    <a:pt x="10" y="34"/>
                  </a:moveTo>
                  <a:lnTo>
                    <a:pt x="10" y="34"/>
                  </a:lnTo>
                  <a:lnTo>
                    <a:pt x="10" y="35"/>
                  </a:lnTo>
                  <a:lnTo>
                    <a:pt x="10" y="34"/>
                  </a:lnTo>
                  <a:close/>
                  <a:moveTo>
                    <a:pt x="9" y="36"/>
                  </a:moveTo>
                  <a:lnTo>
                    <a:pt x="8" y="36"/>
                  </a:lnTo>
                  <a:lnTo>
                    <a:pt x="9" y="33"/>
                  </a:lnTo>
                  <a:lnTo>
                    <a:pt x="10" y="34"/>
                  </a:lnTo>
                  <a:lnTo>
                    <a:pt x="9" y="36"/>
                  </a:lnTo>
                  <a:close/>
                  <a:moveTo>
                    <a:pt x="9" y="33"/>
                  </a:moveTo>
                  <a:lnTo>
                    <a:pt x="9" y="33"/>
                  </a:lnTo>
                  <a:lnTo>
                    <a:pt x="9" y="35"/>
                  </a:lnTo>
                  <a:lnTo>
                    <a:pt x="9" y="33"/>
                  </a:lnTo>
                  <a:close/>
                  <a:moveTo>
                    <a:pt x="8" y="36"/>
                  </a:moveTo>
                  <a:lnTo>
                    <a:pt x="6" y="36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8" y="36"/>
                  </a:lnTo>
                  <a:close/>
                  <a:moveTo>
                    <a:pt x="6" y="36"/>
                  </a:moveTo>
                  <a:lnTo>
                    <a:pt x="6" y="36"/>
                  </a:lnTo>
                  <a:lnTo>
                    <a:pt x="7" y="34"/>
                  </a:lnTo>
                  <a:lnTo>
                    <a:pt x="6" y="36"/>
                  </a:lnTo>
                  <a:close/>
                  <a:moveTo>
                    <a:pt x="6" y="36"/>
                  </a:moveTo>
                  <a:lnTo>
                    <a:pt x="4" y="35"/>
                  </a:lnTo>
                  <a:lnTo>
                    <a:pt x="5" y="32"/>
                  </a:lnTo>
                  <a:lnTo>
                    <a:pt x="7" y="33"/>
                  </a:lnTo>
                  <a:lnTo>
                    <a:pt x="6" y="36"/>
                  </a:lnTo>
                  <a:close/>
                  <a:moveTo>
                    <a:pt x="4" y="35"/>
                  </a:moveTo>
                  <a:lnTo>
                    <a:pt x="4" y="35"/>
                  </a:lnTo>
                  <a:lnTo>
                    <a:pt x="5" y="34"/>
                  </a:lnTo>
                  <a:lnTo>
                    <a:pt x="4" y="35"/>
                  </a:lnTo>
                  <a:close/>
                  <a:moveTo>
                    <a:pt x="4" y="35"/>
                  </a:moveTo>
                  <a:lnTo>
                    <a:pt x="3" y="34"/>
                  </a:lnTo>
                  <a:lnTo>
                    <a:pt x="5" y="32"/>
                  </a:lnTo>
                  <a:lnTo>
                    <a:pt x="4" y="35"/>
                  </a:lnTo>
                  <a:close/>
                  <a:moveTo>
                    <a:pt x="3" y="34"/>
                  </a:moveTo>
                  <a:lnTo>
                    <a:pt x="3" y="34"/>
                  </a:lnTo>
                  <a:lnTo>
                    <a:pt x="4" y="33"/>
                  </a:lnTo>
                  <a:lnTo>
                    <a:pt x="3" y="34"/>
                  </a:lnTo>
                  <a:close/>
                  <a:moveTo>
                    <a:pt x="3" y="34"/>
                  </a:moveTo>
                  <a:lnTo>
                    <a:pt x="3" y="34"/>
                  </a:lnTo>
                  <a:lnTo>
                    <a:pt x="4" y="32"/>
                  </a:lnTo>
                  <a:lnTo>
                    <a:pt x="5" y="32"/>
                  </a:lnTo>
                  <a:lnTo>
                    <a:pt x="3" y="34"/>
                  </a:lnTo>
                  <a:close/>
                  <a:moveTo>
                    <a:pt x="3" y="34"/>
                  </a:moveTo>
                  <a:lnTo>
                    <a:pt x="2" y="34"/>
                  </a:lnTo>
                  <a:lnTo>
                    <a:pt x="3" y="33"/>
                  </a:lnTo>
                  <a:lnTo>
                    <a:pt x="3" y="34"/>
                  </a:lnTo>
                  <a:close/>
                  <a:moveTo>
                    <a:pt x="2" y="34"/>
                  </a:moveTo>
                  <a:lnTo>
                    <a:pt x="2" y="33"/>
                  </a:lnTo>
                  <a:lnTo>
                    <a:pt x="3" y="31"/>
                  </a:lnTo>
                  <a:lnTo>
                    <a:pt x="4" y="32"/>
                  </a:lnTo>
                  <a:lnTo>
                    <a:pt x="2" y="34"/>
                  </a:lnTo>
                  <a:close/>
                  <a:moveTo>
                    <a:pt x="2" y="33"/>
                  </a:moveTo>
                  <a:lnTo>
                    <a:pt x="1" y="33"/>
                  </a:lnTo>
                  <a:lnTo>
                    <a:pt x="2" y="32"/>
                  </a:lnTo>
                  <a:lnTo>
                    <a:pt x="2" y="33"/>
                  </a:lnTo>
                  <a:close/>
                  <a:moveTo>
                    <a:pt x="1" y="33"/>
                  </a:moveTo>
                  <a:lnTo>
                    <a:pt x="1" y="32"/>
                  </a:lnTo>
                  <a:lnTo>
                    <a:pt x="3" y="31"/>
                  </a:lnTo>
                  <a:lnTo>
                    <a:pt x="4" y="31"/>
                  </a:lnTo>
                  <a:lnTo>
                    <a:pt x="1" y="33"/>
                  </a:lnTo>
                  <a:close/>
                  <a:moveTo>
                    <a:pt x="1" y="32"/>
                  </a:moveTo>
                  <a:lnTo>
                    <a:pt x="1" y="32"/>
                  </a:lnTo>
                  <a:lnTo>
                    <a:pt x="2" y="31"/>
                  </a:lnTo>
                  <a:lnTo>
                    <a:pt x="1" y="32"/>
                  </a:lnTo>
                  <a:close/>
                  <a:moveTo>
                    <a:pt x="1" y="32"/>
                  </a:moveTo>
                  <a:lnTo>
                    <a:pt x="1" y="32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1" y="32"/>
                  </a:lnTo>
                  <a:close/>
                  <a:moveTo>
                    <a:pt x="1" y="32"/>
                  </a:moveTo>
                  <a:lnTo>
                    <a:pt x="0" y="31"/>
                  </a:lnTo>
                  <a:lnTo>
                    <a:pt x="2" y="31"/>
                  </a:lnTo>
                  <a:lnTo>
                    <a:pt x="1" y="32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0" y="31"/>
                  </a:lnTo>
                  <a:close/>
                  <a:moveTo>
                    <a:pt x="0" y="31"/>
                  </a:moveTo>
                  <a:lnTo>
                    <a:pt x="0" y="30"/>
                  </a:lnTo>
                  <a:lnTo>
                    <a:pt x="3" y="30"/>
                  </a:lnTo>
                  <a:lnTo>
                    <a:pt x="0" y="31"/>
                  </a:lnTo>
                  <a:close/>
                  <a:moveTo>
                    <a:pt x="0" y="30"/>
                  </a:moveTo>
                  <a:lnTo>
                    <a:pt x="0" y="30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0" y="30"/>
                  </a:lnTo>
                  <a:close/>
                  <a:moveTo>
                    <a:pt x="0" y="30"/>
                  </a:moveTo>
                  <a:lnTo>
                    <a:pt x="0" y="29"/>
                  </a:lnTo>
                  <a:lnTo>
                    <a:pt x="1" y="29"/>
                  </a:lnTo>
                  <a:lnTo>
                    <a:pt x="0" y="30"/>
                  </a:lnTo>
                  <a:close/>
                  <a:moveTo>
                    <a:pt x="0" y="29"/>
                  </a:moveTo>
                  <a:lnTo>
                    <a:pt x="0" y="28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0" y="29"/>
                  </a:lnTo>
                  <a:close/>
                  <a:moveTo>
                    <a:pt x="3" y="29"/>
                  </a:moveTo>
                  <a:lnTo>
                    <a:pt x="3" y="29"/>
                  </a:lnTo>
                  <a:lnTo>
                    <a:pt x="2" y="29"/>
                  </a:lnTo>
                  <a:lnTo>
                    <a:pt x="3" y="29"/>
                  </a:lnTo>
                  <a:close/>
                  <a:moveTo>
                    <a:pt x="0" y="29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0" y="29"/>
                  </a:lnTo>
                  <a:close/>
                  <a:moveTo>
                    <a:pt x="0" y="28"/>
                  </a:moveTo>
                  <a:lnTo>
                    <a:pt x="0" y="28"/>
                  </a:lnTo>
                  <a:lnTo>
                    <a:pt x="2" y="28"/>
                  </a:lnTo>
                  <a:lnTo>
                    <a:pt x="0" y="28"/>
                  </a:lnTo>
                  <a:close/>
                  <a:moveTo>
                    <a:pt x="0" y="28"/>
                  </a:moveTo>
                  <a:lnTo>
                    <a:pt x="0" y="27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0" y="28"/>
                  </a:lnTo>
                  <a:close/>
                  <a:moveTo>
                    <a:pt x="0" y="27"/>
                  </a:moveTo>
                  <a:lnTo>
                    <a:pt x="0" y="27"/>
                  </a:lnTo>
                  <a:lnTo>
                    <a:pt x="2" y="27"/>
                  </a:lnTo>
                  <a:lnTo>
                    <a:pt x="0" y="27"/>
                  </a:lnTo>
                  <a:close/>
                  <a:moveTo>
                    <a:pt x="0" y="27"/>
                  </a:moveTo>
                  <a:lnTo>
                    <a:pt x="1" y="26"/>
                  </a:lnTo>
                  <a:lnTo>
                    <a:pt x="3" y="27"/>
                  </a:lnTo>
                  <a:lnTo>
                    <a:pt x="0" y="27"/>
                  </a:lnTo>
                  <a:close/>
                  <a:moveTo>
                    <a:pt x="1" y="26"/>
                  </a:moveTo>
                  <a:lnTo>
                    <a:pt x="1" y="25"/>
                  </a:lnTo>
                  <a:lnTo>
                    <a:pt x="2" y="26"/>
                  </a:lnTo>
                  <a:lnTo>
                    <a:pt x="1" y="26"/>
                  </a:lnTo>
                  <a:close/>
                  <a:moveTo>
                    <a:pt x="1" y="25"/>
                  </a:moveTo>
                  <a:lnTo>
                    <a:pt x="2" y="25"/>
                  </a:lnTo>
                  <a:lnTo>
                    <a:pt x="3" y="27"/>
                  </a:lnTo>
                  <a:lnTo>
                    <a:pt x="1" y="25"/>
                  </a:lnTo>
                  <a:close/>
                  <a:moveTo>
                    <a:pt x="2" y="25"/>
                  </a:moveTo>
                  <a:lnTo>
                    <a:pt x="2" y="25"/>
                  </a:lnTo>
                  <a:lnTo>
                    <a:pt x="2" y="26"/>
                  </a:lnTo>
                  <a:lnTo>
                    <a:pt x="2" y="25"/>
                  </a:lnTo>
                  <a:close/>
                  <a:moveTo>
                    <a:pt x="2" y="25"/>
                  </a:moveTo>
                  <a:lnTo>
                    <a:pt x="2" y="24"/>
                  </a:lnTo>
                  <a:lnTo>
                    <a:pt x="3" y="27"/>
                  </a:lnTo>
                  <a:lnTo>
                    <a:pt x="2" y="25"/>
                  </a:lnTo>
                  <a:close/>
                  <a:moveTo>
                    <a:pt x="2" y="24"/>
                  </a:moveTo>
                  <a:lnTo>
                    <a:pt x="3" y="24"/>
                  </a:lnTo>
                  <a:lnTo>
                    <a:pt x="3" y="26"/>
                  </a:lnTo>
                  <a:lnTo>
                    <a:pt x="2" y="24"/>
                  </a:lnTo>
                  <a:close/>
                  <a:moveTo>
                    <a:pt x="3" y="24"/>
                  </a:moveTo>
                  <a:lnTo>
                    <a:pt x="3" y="24"/>
                  </a:lnTo>
                  <a:lnTo>
                    <a:pt x="3" y="27"/>
                  </a:lnTo>
                  <a:lnTo>
                    <a:pt x="3" y="24"/>
                  </a:lnTo>
                  <a:close/>
                  <a:moveTo>
                    <a:pt x="3" y="24"/>
                  </a:moveTo>
                  <a:lnTo>
                    <a:pt x="4" y="24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3" y="24"/>
                  </a:lnTo>
                  <a:close/>
                  <a:moveTo>
                    <a:pt x="4" y="24"/>
                  </a:moveTo>
                  <a:lnTo>
                    <a:pt x="4" y="24"/>
                  </a:lnTo>
                  <a:lnTo>
                    <a:pt x="4" y="26"/>
                  </a:lnTo>
                  <a:lnTo>
                    <a:pt x="4" y="24"/>
                  </a:lnTo>
                  <a:close/>
                  <a:moveTo>
                    <a:pt x="4" y="24"/>
                  </a:moveTo>
                  <a:lnTo>
                    <a:pt x="5" y="25"/>
                  </a:lnTo>
                  <a:lnTo>
                    <a:pt x="4" y="27"/>
                  </a:lnTo>
                  <a:lnTo>
                    <a:pt x="4" y="24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4" y="26"/>
                  </a:lnTo>
                  <a:lnTo>
                    <a:pt x="5" y="25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4" y="27"/>
                  </a:lnTo>
                  <a:lnTo>
                    <a:pt x="5" y="25"/>
                  </a:lnTo>
                  <a:close/>
                  <a:moveTo>
                    <a:pt x="5" y="25"/>
                  </a:moveTo>
                  <a:lnTo>
                    <a:pt x="6" y="25"/>
                  </a:lnTo>
                  <a:lnTo>
                    <a:pt x="5" y="26"/>
                  </a:lnTo>
                  <a:lnTo>
                    <a:pt x="5" y="25"/>
                  </a:lnTo>
                  <a:close/>
                  <a:moveTo>
                    <a:pt x="6" y="25"/>
                  </a:moveTo>
                  <a:lnTo>
                    <a:pt x="7" y="26"/>
                  </a:lnTo>
                  <a:lnTo>
                    <a:pt x="5" y="28"/>
                  </a:lnTo>
                  <a:lnTo>
                    <a:pt x="4" y="27"/>
                  </a:lnTo>
                  <a:lnTo>
                    <a:pt x="6" y="25"/>
                  </a:lnTo>
                  <a:close/>
                  <a:moveTo>
                    <a:pt x="7" y="26"/>
                  </a:move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close/>
                  <a:moveTo>
                    <a:pt x="7" y="26"/>
                  </a:moveTo>
                  <a:lnTo>
                    <a:pt x="8" y="27"/>
                  </a:lnTo>
                  <a:lnTo>
                    <a:pt x="6" y="29"/>
                  </a:lnTo>
                  <a:lnTo>
                    <a:pt x="5" y="28"/>
                  </a:lnTo>
                  <a:lnTo>
                    <a:pt x="7" y="26"/>
                  </a:lnTo>
                  <a:close/>
                  <a:moveTo>
                    <a:pt x="6" y="29"/>
                  </a:moveTo>
                  <a:lnTo>
                    <a:pt x="6" y="29"/>
                  </a:lnTo>
                  <a:lnTo>
                    <a:pt x="7" y="28"/>
                  </a:lnTo>
                  <a:lnTo>
                    <a:pt x="6" y="29"/>
                  </a:lnTo>
                  <a:close/>
                  <a:moveTo>
                    <a:pt x="8" y="27"/>
                  </a:moveTo>
                  <a:lnTo>
                    <a:pt x="9" y="27"/>
                  </a:lnTo>
                  <a:lnTo>
                    <a:pt x="7" y="30"/>
                  </a:lnTo>
                  <a:lnTo>
                    <a:pt x="6" y="29"/>
                  </a:lnTo>
                  <a:lnTo>
                    <a:pt x="8" y="27"/>
                  </a:lnTo>
                  <a:close/>
                  <a:moveTo>
                    <a:pt x="7" y="30"/>
                  </a:moveTo>
                  <a:lnTo>
                    <a:pt x="7" y="30"/>
                  </a:lnTo>
                  <a:lnTo>
                    <a:pt x="8" y="28"/>
                  </a:lnTo>
                  <a:lnTo>
                    <a:pt x="7" y="30"/>
                  </a:lnTo>
                  <a:close/>
                  <a:moveTo>
                    <a:pt x="9" y="27"/>
                  </a:moveTo>
                  <a:lnTo>
                    <a:pt x="10" y="28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9" y="27"/>
                  </a:lnTo>
                  <a:close/>
                  <a:moveTo>
                    <a:pt x="8" y="30"/>
                  </a:moveTo>
                  <a:lnTo>
                    <a:pt x="8" y="30"/>
                  </a:lnTo>
                  <a:lnTo>
                    <a:pt x="9" y="29"/>
                  </a:lnTo>
                  <a:lnTo>
                    <a:pt x="8" y="30"/>
                  </a:lnTo>
                  <a:close/>
                  <a:moveTo>
                    <a:pt x="10" y="28"/>
                  </a:moveTo>
                  <a:lnTo>
                    <a:pt x="11" y="29"/>
                  </a:lnTo>
                  <a:lnTo>
                    <a:pt x="10" y="31"/>
                  </a:lnTo>
                  <a:lnTo>
                    <a:pt x="8" y="30"/>
                  </a:lnTo>
                  <a:lnTo>
                    <a:pt x="10" y="28"/>
                  </a:lnTo>
                  <a:close/>
                  <a:moveTo>
                    <a:pt x="10" y="31"/>
                  </a:moveTo>
                  <a:lnTo>
                    <a:pt x="10" y="31"/>
                  </a:lnTo>
                  <a:lnTo>
                    <a:pt x="10" y="30"/>
                  </a:lnTo>
                  <a:lnTo>
                    <a:pt x="10" y="31"/>
                  </a:lnTo>
                  <a:close/>
                  <a:moveTo>
                    <a:pt x="10" y="29"/>
                  </a:moveTo>
                  <a:lnTo>
                    <a:pt x="12" y="29"/>
                  </a:lnTo>
                  <a:lnTo>
                    <a:pt x="12" y="31"/>
                  </a:lnTo>
                  <a:lnTo>
                    <a:pt x="10" y="31"/>
                  </a:lnTo>
                  <a:lnTo>
                    <a:pt x="10" y="29"/>
                  </a:lnTo>
                  <a:close/>
                  <a:moveTo>
                    <a:pt x="12" y="31"/>
                  </a:moveTo>
                  <a:lnTo>
                    <a:pt x="12" y="31"/>
                  </a:lnTo>
                  <a:lnTo>
                    <a:pt x="12" y="30"/>
                  </a:lnTo>
                  <a:lnTo>
                    <a:pt x="12" y="31"/>
                  </a:lnTo>
                  <a:close/>
                  <a:moveTo>
                    <a:pt x="12" y="29"/>
                  </a:moveTo>
                  <a:lnTo>
                    <a:pt x="13" y="29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2" y="29"/>
                  </a:lnTo>
                  <a:close/>
                  <a:moveTo>
                    <a:pt x="13" y="29"/>
                  </a:moveTo>
                  <a:lnTo>
                    <a:pt x="13" y="29"/>
                  </a:lnTo>
                  <a:lnTo>
                    <a:pt x="13" y="30"/>
                  </a:lnTo>
                  <a:lnTo>
                    <a:pt x="13" y="29"/>
                  </a:lnTo>
                  <a:close/>
                  <a:moveTo>
                    <a:pt x="13" y="29"/>
                  </a:moveTo>
                  <a:lnTo>
                    <a:pt x="16" y="29"/>
                  </a:lnTo>
                  <a:lnTo>
                    <a:pt x="16" y="31"/>
                  </a:lnTo>
                  <a:lnTo>
                    <a:pt x="13" y="31"/>
                  </a:lnTo>
                  <a:lnTo>
                    <a:pt x="13" y="29"/>
                  </a:lnTo>
                  <a:close/>
                  <a:moveTo>
                    <a:pt x="16" y="31"/>
                  </a:moveTo>
                  <a:lnTo>
                    <a:pt x="16" y="31"/>
                  </a:lnTo>
                  <a:lnTo>
                    <a:pt x="16" y="30"/>
                  </a:lnTo>
                  <a:lnTo>
                    <a:pt x="16" y="31"/>
                  </a:lnTo>
                  <a:close/>
                  <a:moveTo>
                    <a:pt x="16" y="29"/>
                  </a:moveTo>
                  <a:lnTo>
                    <a:pt x="18" y="29"/>
                  </a:lnTo>
                  <a:lnTo>
                    <a:pt x="18" y="31"/>
                  </a:lnTo>
                  <a:lnTo>
                    <a:pt x="16" y="31"/>
                  </a:lnTo>
                  <a:lnTo>
                    <a:pt x="16" y="29"/>
                  </a:lnTo>
                  <a:close/>
                  <a:moveTo>
                    <a:pt x="18" y="29"/>
                  </a:moveTo>
                  <a:lnTo>
                    <a:pt x="18" y="29"/>
                  </a:lnTo>
                  <a:lnTo>
                    <a:pt x="18" y="30"/>
                  </a:lnTo>
                  <a:lnTo>
                    <a:pt x="18" y="29"/>
                  </a:lnTo>
                  <a:close/>
                  <a:moveTo>
                    <a:pt x="18" y="29"/>
                  </a:moveTo>
                  <a:lnTo>
                    <a:pt x="21" y="29"/>
                  </a:lnTo>
                  <a:lnTo>
                    <a:pt x="21" y="31"/>
                  </a:lnTo>
                  <a:lnTo>
                    <a:pt x="18" y="31"/>
                  </a:lnTo>
                  <a:lnTo>
                    <a:pt x="18" y="29"/>
                  </a:lnTo>
                  <a:close/>
                  <a:moveTo>
                    <a:pt x="21" y="29"/>
                  </a:moveTo>
                  <a:lnTo>
                    <a:pt x="21" y="29"/>
                  </a:lnTo>
                  <a:lnTo>
                    <a:pt x="21" y="30"/>
                  </a:lnTo>
                  <a:lnTo>
                    <a:pt x="21" y="29"/>
                  </a:lnTo>
                  <a:close/>
                  <a:moveTo>
                    <a:pt x="21" y="29"/>
                  </a:moveTo>
                  <a:lnTo>
                    <a:pt x="22" y="29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21" y="29"/>
                  </a:lnTo>
                  <a:close/>
                  <a:moveTo>
                    <a:pt x="22" y="32"/>
                  </a:moveTo>
                  <a:lnTo>
                    <a:pt x="22" y="31"/>
                  </a:lnTo>
                  <a:lnTo>
                    <a:pt x="22" y="30"/>
                  </a:lnTo>
                  <a:lnTo>
                    <a:pt x="22" y="32"/>
                  </a:lnTo>
                  <a:close/>
                  <a:moveTo>
                    <a:pt x="22" y="29"/>
                  </a:moveTo>
                  <a:lnTo>
                    <a:pt x="23" y="29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2" y="29"/>
                  </a:lnTo>
                  <a:close/>
                  <a:moveTo>
                    <a:pt x="23" y="29"/>
                  </a:moveTo>
                  <a:lnTo>
                    <a:pt x="23" y="29"/>
                  </a:lnTo>
                  <a:lnTo>
                    <a:pt x="23" y="30"/>
                  </a:lnTo>
                  <a:lnTo>
                    <a:pt x="23" y="29"/>
                  </a:lnTo>
                  <a:close/>
                  <a:moveTo>
                    <a:pt x="23" y="29"/>
                  </a:moveTo>
                  <a:lnTo>
                    <a:pt x="24" y="29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3" y="29"/>
                  </a:lnTo>
                  <a:close/>
                  <a:moveTo>
                    <a:pt x="24" y="29"/>
                  </a:moveTo>
                  <a:lnTo>
                    <a:pt x="24" y="29"/>
                  </a:lnTo>
                  <a:lnTo>
                    <a:pt x="24" y="31"/>
                  </a:lnTo>
                  <a:lnTo>
                    <a:pt x="24" y="29"/>
                  </a:lnTo>
                  <a:close/>
                  <a:moveTo>
                    <a:pt x="24" y="29"/>
                  </a:moveTo>
                  <a:lnTo>
                    <a:pt x="26" y="30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29"/>
                  </a:lnTo>
                  <a:close/>
                  <a:moveTo>
                    <a:pt x="26" y="30"/>
                  </a:moveTo>
                  <a:lnTo>
                    <a:pt x="26" y="30"/>
                  </a:lnTo>
                  <a:lnTo>
                    <a:pt x="25" y="31"/>
                  </a:lnTo>
                  <a:lnTo>
                    <a:pt x="26" y="30"/>
                  </a:lnTo>
                  <a:close/>
                  <a:moveTo>
                    <a:pt x="26" y="30"/>
                  </a:moveTo>
                  <a:lnTo>
                    <a:pt x="27" y="30"/>
                  </a:lnTo>
                  <a:lnTo>
                    <a:pt x="26" y="33"/>
                  </a:lnTo>
                  <a:lnTo>
                    <a:pt x="25" y="32"/>
                  </a:lnTo>
                  <a:lnTo>
                    <a:pt x="26" y="30"/>
                  </a:lnTo>
                  <a:close/>
                  <a:moveTo>
                    <a:pt x="27" y="30"/>
                  </a:moveTo>
                  <a:lnTo>
                    <a:pt x="27" y="30"/>
                  </a:lnTo>
                  <a:lnTo>
                    <a:pt x="26" y="32"/>
                  </a:lnTo>
                  <a:lnTo>
                    <a:pt x="27" y="30"/>
                  </a:lnTo>
                  <a:close/>
                  <a:moveTo>
                    <a:pt x="27" y="30"/>
                  </a:moveTo>
                  <a:lnTo>
                    <a:pt x="28" y="31"/>
                  </a:lnTo>
                  <a:lnTo>
                    <a:pt x="27" y="33"/>
                  </a:lnTo>
                  <a:lnTo>
                    <a:pt x="26" y="33"/>
                  </a:lnTo>
                  <a:lnTo>
                    <a:pt x="27" y="30"/>
                  </a:lnTo>
                  <a:close/>
                  <a:moveTo>
                    <a:pt x="28" y="31"/>
                  </a:moveTo>
                  <a:lnTo>
                    <a:pt x="29" y="32"/>
                  </a:lnTo>
                  <a:lnTo>
                    <a:pt x="28" y="34"/>
                  </a:lnTo>
                  <a:lnTo>
                    <a:pt x="27" y="33"/>
                  </a:lnTo>
                  <a:lnTo>
                    <a:pt x="28" y="31"/>
                  </a:lnTo>
                  <a:close/>
                  <a:moveTo>
                    <a:pt x="29" y="32"/>
                  </a:moveTo>
                  <a:lnTo>
                    <a:pt x="29" y="32"/>
                  </a:lnTo>
                  <a:lnTo>
                    <a:pt x="29" y="33"/>
                  </a:lnTo>
                  <a:lnTo>
                    <a:pt x="29" y="32"/>
                  </a:lnTo>
                  <a:close/>
                  <a:moveTo>
                    <a:pt x="29" y="32"/>
                  </a:moveTo>
                  <a:lnTo>
                    <a:pt x="31" y="33"/>
                  </a:lnTo>
                  <a:lnTo>
                    <a:pt x="29" y="35"/>
                  </a:lnTo>
                  <a:lnTo>
                    <a:pt x="28" y="34"/>
                  </a:lnTo>
                  <a:lnTo>
                    <a:pt x="29" y="32"/>
                  </a:lnTo>
                  <a:close/>
                  <a:moveTo>
                    <a:pt x="30" y="35"/>
                  </a:moveTo>
                  <a:lnTo>
                    <a:pt x="29" y="35"/>
                  </a:lnTo>
                  <a:lnTo>
                    <a:pt x="30" y="34"/>
                  </a:lnTo>
                  <a:lnTo>
                    <a:pt x="30" y="35"/>
                  </a:lnTo>
                  <a:close/>
                  <a:moveTo>
                    <a:pt x="30" y="33"/>
                  </a:moveTo>
                  <a:lnTo>
                    <a:pt x="31" y="33"/>
                  </a:lnTo>
                  <a:lnTo>
                    <a:pt x="31" y="35"/>
                  </a:lnTo>
                  <a:lnTo>
                    <a:pt x="30" y="35"/>
                  </a:lnTo>
                  <a:lnTo>
                    <a:pt x="30" y="33"/>
                  </a:lnTo>
                  <a:close/>
                  <a:moveTo>
                    <a:pt x="31" y="35"/>
                  </a:moveTo>
                  <a:lnTo>
                    <a:pt x="31" y="35"/>
                  </a:lnTo>
                  <a:lnTo>
                    <a:pt x="31" y="34"/>
                  </a:lnTo>
                  <a:lnTo>
                    <a:pt x="31" y="35"/>
                  </a:lnTo>
                  <a:close/>
                  <a:moveTo>
                    <a:pt x="31" y="33"/>
                  </a:moveTo>
                  <a:lnTo>
                    <a:pt x="33" y="33"/>
                  </a:lnTo>
                  <a:lnTo>
                    <a:pt x="32" y="36"/>
                  </a:lnTo>
                  <a:lnTo>
                    <a:pt x="31" y="35"/>
                  </a:lnTo>
                  <a:lnTo>
                    <a:pt x="31" y="33"/>
                  </a:lnTo>
                  <a:close/>
                  <a:moveTo>
                    <a:pt x="33" y="36"/>
                  </a:moveTo>
                  <a:lnTo>
                    <a:pt x="32" y="36"/>
                  </a:lnTo>
                  <a:lnTo>
                    <a:pt x="33" y="34"/>
                  </a:lnTo>
                  <a:lnTo>
                    <a:pt x="33" y="36"/>
                  </a:lnTo>
                  <a:close/>
                  <a:moveTo>
                    <a:pt x="33" y="33"/>
                  </a:moveTo>
                  <a:lnTo>
                    <a:pt x="34" y="33"/>
                  </a:lnTo>
                  <a:lnTo>
                    <a:pt x="34" y="36"/>
                  </a:lnTo>
                  <a:lnTo>
                    <a:pt x="33" y="36"/>
                  </a:lnTo>
                  <a:lnTo>
                    <a:pt x="33" y="33"/>
                  </a:lnTo>
                  <a:close/>
                  <a:moveTo>
                    <a:pt x="34" y="36"/>
                  </a:moveTo>
                  <a:lnTo>
                    <a:pt x="34" y="36"/>
                  </a:lnTo>
                  <a:lnTo>
                    <a:pt x="34" y="34"/>
                  </a:lnTo>
                  <a:lnTo>
                    <a:pt x="34" y="36"/>
                  </a:lnTo>
                  <a:close/>
                  <a:moveTo>
                    <a:pt x="34" y="33"/>
                  </a:moveTo>
                  <a:lnTo>
                    <a:pt x="35" y="33"/>
                  </a:lnTo>
                  <a:lnTo>
                    <a:pt x="36" y="35"/>
                  </a:lnTo>
                  <a:lnTo>
                    <a:pt x="34" y="36"/>
                  </a:lnTo>
                  <a:lnTo>
                    <a:pt x="34" y="33"/>
                  </a:lnTo>
                  <a:close/>
                  <a:moveTo>
                    <a:pt x="36" y="35"/>
                  </a:moveTo>
                  <a:lnTo>
                    <a:pt x="36" y="35"/>
                  </a:lnTo>
                  <a:lnTo>
                    <a:pt x="36" y="34"/>
                  </a:lnTo>
                  <a:lnTo>
                    <a:pt x="36" y="35"/>
                  </a:lnTo>
                  <a:close/>
                  <a:moveTo>
                    <a:pt x="35" y="33"/>
                  </a:moveTo>
                  <a:lnTo>
                    <a:pt x="37" y="33"/>
                  </a:lnTo>
                  <a:lnTo>
                    <a:pt x="37" y="35"/>
                  </a:lnTo>
                  <a:lnTo>
                    <a:pt x="36" y="35"/>
                  </a:lnTo>
                  <a:lnTo>
                    <a:pt x="35" y="33"/>
                  </a:lnTo>
                  <a:close/>
                  <a:moveTo>
                    <a:pt x="37" y="35"/>
                  </a:moveTo>
                  <a:lnTo>
                    <a:pt x="37" y="35"/>
                  </a:lnTo>
                  <a:lnTo>
                    <a:pt x="37" y="34"/>
                  </a:lnTo>
                  <a:lnTo>
                    <a:pt x="37" y="35"/>
                  </a:lnTo>
                  <a:close/>
                  <a:moveTo>
                    <a:pt x="37" y="33"/>
                  </a:moveTo>
                  <a:lnTo>
                    <a:pt x="38" y="32"/>
                  </a:lnTo>
                  <a:lnTo>
                    <a:pt x="39" y="35"/>
                  </a:lnTo>
                  <a:lnTo>
                    <a:pt x="37" y="35"/>
                  </a:lnTo>
                  <a:lnTo>
                    <a:pt x="37" y="33"/>
                  </a:lnTo>
                  <a:close/>
                  <a:moveTo>
                    <a:pt x="38" y="32"/>
                  </a:moveTo>
                  <a:lnTo>
                    <a:pt x="40" y="32"/>
                  </a:lnTo>
                  <a:lnTo>
                    <a:pt x="40" y="34"/>
                  </a:lnTo>
                  <a:lnTo>
                    <a:pt x="39" y="35"/>
                  </a:lnTo>
                  <a:lnTo>
                    <a:pt x="38" y="32"/>
                  </a:lnTo>
                  <a:close/>
                  <a:moveTo>
                    <a:pt x="41" y="34"/>
                  </a:moveTo>
                  <a:lnTo>
                    <a:pt x="40" y="34"/>
                  </a:lnTo>
                  <a:lnTo>
                    <a:pt x="40" y="33"/>
                  </a:lnTo>
                  <a:lnTo>
                    <a:pt x="41" y="34"/>
                  </a:lnTo>
                  <a:close/>
                  <a:moveTo>
                    <a:pt x="40" y="32"/>
                  </a:moveTo>
                  <a:lnTo>
                    <a:pt x="41" y="31"/>
                  </a:lnTo>
                  <a:lnTo>
                    <a:pt x="42" y="34"/>
                  </a:lnTo>
                  <a:lnTo>
                    <a:pt x="41" y="34"/>
                  </a:lnTo>
                  <a:lnTo>
                    <a:pt x="40" y="32"/>
                  </a:lnTo>
                  <a:close/>
                  <a:moveTo>
                    <a:pt x="41" y="31"/>
                  </a:moveTo>
                  <a:lnTo>
                    <a:pt x="41" y="31"/>
                  </a:lnTo>
                  <a:lnTo>
                    <a:pt x="42" y="32"/>
                  </a:lnTo>
                  <a:lnTo>
                    <a:pt x="41" y="31"/>
                  </a:lnTo>
                  <a:close/>
                  <a:moveTo>
                    <a:pt x="41" y="31"/>
                  </a:moveTo>
                  <a:lnTo>
                    <a:pt x="47" y="29"/>
                  </a:lnTo>
                  <a:lnTo>
                    <a:pt x="48" y="31"/>
                  </a:lnTo>
                  <a:lnTo>
                    <a:pt x="42" y="34"/>
                  </a:lnTo>
                  <a:lnTo>
                    <a:pt x="41" y="31"/>
                  </a:lnTo>
                  <a:close/>
                  <a:moveTo>
                    <a:pt x="48" y="31"/>
                  </a:moveTo>
                  <a:lnTo>
                    <a:pt x="48" y="31"/>
                  </a:lnTo>
                  <a:lnTo>
                    <a:pt x="48" y="30"/>
                  </a:lnTo>
                  <a:lnTo>
                    <a:pt x="48" y="31"/>
                  </a:lnTo>
                  <a:close/>
                  <a:moveTo>
                    <a:pt x="47" y="29"/>
                  </a:moveTo>
                  <a:lnTo>
                    <a:pt x="49" y="28"/>
                  </a:lnTo>
                  <a:lnTo>
                    <a:pt x="50" y="31"/>
                  </a:lnTo>
                  <a:lnTo>
                    <a:pt x="48" y="31"/>
                  </a:lnTo>
                  <a:lnTo>
                    <a:pt x="47" y="29"/>
                  </a:lnTo>
                  <a:close/>
                  <a:moveTo>
                    <a:pt x="49" y="28"/>
                  </a:moveTo>
                  <a:lnTo>
                    <a:pt x="49" y="28"/>
                  </a:lnTo>
                  <a:lnTo>
                    <a:pt x="49" y="29"/>
                  </a:lnTo>
                  <a:lnTo>
                    <a:pt x="49" y="28"/>
                  </a:lnTo>
                  <a:close/>
                  <a:moveTo>
                    <a:pt x="49" y="28"/>
                  </a:moveTo>
                  <a:lnTo>
                    <a:pt x="50" y="28"/>
                  </a:lnTo>
                  <a:lnTo>
                    <a:pt x="51" y="30"/>
                  </a:lnTo>
                  <a:lnTo>
                    <a:pt x="50" y="31"/>
                  </a:lnTo>
                  <a:lnTo>
                    <a:pt x="49" y="28"/>
                  </a:lnTo>
                  <a:close/>
                  <a:moveTo>
                    <a:pt x="50" y="28"/>
                  </a:moveTo>
                  <a:lnTo>
                    <a:pt x="52" y="27"/>
                  </a:lnTo>
                  <a:lnTo>
                    <a:pt x="53" y="30"/>
                  </a:lnTo>
                  <a:lnTo>
                    <a:pt x="51" y="30"/>
                  </a:lnTo>
                  <a:lnTo>
                    <a:pt x="50" y="28"/>
                  </a:lnTo>
                  <a:close/>
                  <a:moveTo>
                    <a:pt x="52" y="27"/>
                  </a:moveTo>
                  <a:lnTo>
                    <a:pt x="52" y="27"/>
                  </a:lnTo>
                  <a:lnTo>
                    <a:pt x="52" y="28"/>
                  </a:lnTo>
                  <a:lnTo>
                    <a:pt x="52" y="27"/>
                  </a:lnTo>
                  <a:close/>
                  <a:moveTo>
                    <a:pt x="52" y="27"/>
                  </a:moveTo>
                  <a:lnTo>
                    <a:pt x="53" y="27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2" y="27"/>
                  </a:lnTo>
                  <a:close/>
                  <a:moveTo>
                    <a:pt x="55" y="29"/>
                  </a:moveTo>
                  <a:lnTo>
                    <a:pt x="54" y="29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5" y="29"/>
                  </a:lnTo>
                  <a:close/>
                  <a:moveTo>
                    <a:pt x="52" y="28"/>
                  </a:moveTo>
                  <a:lnTo>
                    <a:pt x="53" y="27"/>
                  </a:lnTo>
                  <a:lnTo>
                    <a:pt x="55" y="29"/>
                  </a:lnTo>
                  <a:lnTo>
                    <a:pt x="52" y="28"/>
                  </a:lnTo>
                  <a:close/>
                  <a:moveTo>
                    <a:pt x="55" y="28"/>
                  </a:moveTo>
                  <a:lnTo>
                    <a:pt x="55" y="29"/>
                  </a:lnTo>
                  <a:lnTo>
                    <a:pt x="54" y="28"/>
                  </a:lnTo>
                  <a:lnTo>
                    <a:pt x="55" y="28"/>
                  </a:lnTo>
                  <a:close/>
                  <a:moveTo>
                    <a:pt x="52" y="28"/>
                  </a:moveTo>
                  <a:lnTo>
                    <a:pt x="52" y="28"/>
                  </a:lnTo>
                  <a:lnTo>
                    <a:pt x="55" y="28"/>
                  </a:lnTo>
                  <a:lnTo>
                    <a:pt x="52" y="28"/>
                  </a:lnTo>
                  <a:close/>
                  <a:moveTo>
                    <a:pt x="52" y="28"/>
                  </a:moveTo>
                  <a:lnTo>
                    <a:pt x="52" y="28"/>
                  </a:lnTo>
                  <a:lnTo>
                    <a:pt x="54" y="28"/>
                  </a:lnTo>
                  <a:lnTo>
                    <a:pt x="52" y="28"/>
                  </a:lnTo>
                  <a:close/>
                  <a:moveTo>
                    <a:pt x="52" y="28"/>
                  </a:moveTo>
                  <a:lnTo>
                    <a:pt x="53" y="27"/>
                  </a:lnTo>
                  <a:lnTo>
                    <a:pt x="55" y="27"/>
                  </a:lnTo>
                  <a:lnTo>
                    <a:pt x="55" y="28"/>
                  </a:lnTo>
                  <a:lnTo>
                    <a:pt x="52" y="28"/>
                  </a:lnTo>
                  <a:close/>
                  <a:moveTo>
                    <a:pt x="55" y="27"/>
                  </a:moveTo>
                  <a:lnTo>
                    <a:pt x="55" y="27"/>
                  </a:lnTo>
                  <a:lnTo>
                    <a:pt x="54" y="27"/>
                  </a:lnTo>
                  <a:lnTo>
                    <a:pt x="55" y="27"/>
                  </a:lnTo>
                  <a:close/>
                  <a:moveTo>
                    <a:pt x="53" y="27"/>
                  </a:moveTo>
                  <a:lnTo>
                    <a:pt x="52" y="26"/>
                  </a:lnTo>
                  <a:lnTo>
                    <a:pt x="55" y="26"/>
                  </a:lnTo>
                  <a:lnTo>
                    <a:pt x="55" y="27"/>
                  </a:lnTo>
                  <a:lnTo>
                    <a:pt x="53" y="27"/>
                  </a:lnTo>
                  <a:close/>
                  <a:moveTo>
                    <a:pt x="52" y="26"/>
                  </a:moveTo>
                  <a:lnTo>
                    <a:pt x="52" y="26"/>
                  </a:lnTo>
                  <a:lnTo>
                    <a:pt x="54" y="26"/>
                  </a:lnTo>
                  <a:lnTo>
                    <a:pt x="52" y="26"/>
                  </a:lnTo>
                  <a:close/>
                  <a:moveTo>
                    <a:pt x="52" y="26"/>
                  </a:moveTo>
                  <a:lnTo>
                    <a:pt x="52" y="25"/>
                  </a:lnTo>
                  <a:lnTo>
                    <a:pt x="55" y="25"/>
                  </a:lnTo>
                  <a:lnTo>
                    <a:pt x="55" y="26"/>
                  </a:lnTo>
                  <a:lnTo>
                    <a:pt x="52" y="26"/>
                  </a:lnTo>
                  <a:close/>
                  <a:moveTo>
                    <a:pt x="55" y="25"/>
                  </a:moveTo>
                  <a:lnTo>
                    <a:pt x="55" y="25"/>
                  </a:lnTo>
                  <a:lnTo>
                    <a:pt x="54" y="25"/>
                  </a:lnTo>
                  <a:lnTo>
                    <a:pt x="55" y="25"/>
                  </a:lnTo>
                  <a:close/>
                  <a:moveTo>
                    <a:pt x="52" y="25"/>
                  </a:moveTo>
                  <a:lnTo>
                    <a:pt x="52" y="24"/>
                  </a:lnTo>
                  <a:lnTo>
                    <a:pt x="55" y="24"/>
                  </a:lnTo>
                  <a:lnTo>
                    <a:pt x="55" y="25"/>
                  </a:lnTo>
                  <a:lnTo>
                    <a:pt x="52" y="25"/>
                  </a:lnTo>
                  <a:close/>
                  <a:moveTo>
                    <a:pt x="52" y="24"/>
                  </a:moveTo>
                  <a:lnTo>
                    <a:pt x="52" y="24"/>
                  </a:lnTo>
                  <a:lnTo>
                    <a:pt x="53" y="24"/>
                  </a:lnTo>
                  <a:lnTo>
                    <a:pt x="52" y="24"/>
                  </a:lnTo>
                  <a:close/>
                  <a:moveTo>
                    <a:pt x="52" y="24"/>
                  </a:moveTo>
                  <a:lnTo>
                    <a:pt x="52" y="23"/>
                  </a:lnTo>
                  <a:lnTo>
                    <a:pt x="54" y="22"/>
                  </a:lnTo>
                  <a:lnTo>
                    <a:pt x="55" y="24"/>
                  </a:lnTo>
                  <a:lnTo>
                    <a:pt x="52" y="24"/>
                  </a:lnTo>
                  <a:close/>
                  <a:moveTo>
                    <a:pt x="54" y="22"/>
                  </a:moveTo>
                  <a:lnTo>
                    <a:pt x="54" y="22"/>
                  </a:lnTo>
                  <a:lnTo>
                    <a:pt x="53" y="23"/>
                  </a:lnTo>
                  <a:lnTo>
                    <a:pt x="54" y="22"/>
                  </a:lnTo>
                  <a:close/>
                  <a:moveTo>
                    <a:pt x="52" y="23"/>
                  </a:moveTo>
                  <a:lnTo>
                    <a:pt x="51" y="21"/>
                  </a:lnTo>
                  <a:lnTo>
                    <a:pt x="54" y="20"/>
                  </a:lnTo>
                  <a:lnTo>
                    <a:pt x="54" y="22"/>
                  </a:lnTo>
                  <a:lnTo>
                    <a:pt x="52" y="23"/>
                  </a:lnTo>
                  <a:close/>
                  <a:moveTo>
                    <a:pt x="54" y="20"/>
                  </a:moveTo>
                  <a:lnTo>
                    <a:pt x="54" y="20"/>
                  </a:lnTo>
                  <a:lnTo>
                    <a:pt x="52" y="20"/>
                  </a:lnTo>
                  <a:lnTo>
                    <a:pt x="54" y="20"/>
                  </a:lnTo>
                  <a:close/>
                  <a:moveTo>
                    <a:pt x="51" y="21"/>
                  </a:moveTo>
                  <a:lnTo>
                    <a:pt x="51" y="20"/>
                  </a:lnTo>
                  <a:lnTo>
                    <a:pt x="53" y="18"/>
                  </a:lnTo>
                  <a:lnTo>
                    <a:pt x="54" y="20"/>
                  </a:lnTo>
                  <a:lnTo>
                    <a:pt x="51" y="21"/>
                  </a:lnTo>
                  <a:close/>
                  <a:moveTo>
                    <a:pt x="51" y="20"/>
                  </a:moveTo>
                  <a:lnTo>
                    <a:pt x="51" y="19"/>
                  </a:lnTo>
                  <a:lnTo>
                    <a:pt x="52" y="19"/>
                  </a:lnTo>
                  <a:lnTo>
                    <a:pt x="51" y="20"/>
                  </a:lnTo>
                  <a:close/>
                  <a:moveTo>
                    <a:pt x="51" y="19"/>
                  </a:moveTo>
                  <a:lnTo>
                    <a:pt x="50" y="18"/>
                  </a:lnTo>
                  <a:lnTo>
                    <a:pt x="53" y="17"/>
                  </a:lnTo>
                  <a:lnTo>
                    <a:pt x="53" y="19"/>
                  </a:lnTo>
                  <a:lnTo>
                    <a:pt x="51" y="19"/>
                  </a:lnTo>
                  <a:close/>
                  <a:moveTo>
                    <a:pt x="50" y="18"/>
                  </a:moveTo>
                  <a:lnTo>
                    <a:pt x="50" y="17"/>
                  </a:lnTo>
                  <a:lnTo>
                    <a:pt x="52" y="16"/>
                  </a:lnTo>
                  <a:lnTo>
                    <a:pt x="53" y="17"/>
                  </a:lnTo>
                  <a:lnTo>
                    <a:pt x="50" y="18"/>
                  </a:lnTo>
                  <a:close/>
                  <a:moveTo>
                    <a:pt x="52" y="16"/>
                  </a:moveTo>
                  <a:lnTo>
                    <a:pt x="52" y="16"/>
                  </a:lnTo>
                  <a:lnTo>
                    <a:pt x="51" y="16"/>
                  </a:lnTo>
                  <a:lnTo>
                    <a:pt x="52" y="16"/>
                  </a:lnTo>
                  <a:close/>
                  <a:moveTo>
                    <a:pt x="50" y="17"/>
                  </a:moveTo>
                  <a:lnTo>
                    <a:pt x="49" y="16"/>
                  </a:lnTo>
                  <a:lnTo>
                    <a:pt x="52" y="15"/>
                  </a:lnTo>
                  <a:lnTo>
                    <a:pt x="52" y="16"/>
                  </a:lnTo>
                  <a:lnTo>
                    <a:pt x="50" y="17"/>
                  </a:lnTo>
                  <a:close/>
                  <a:moveTo>
                    <a:pt x="49" y="16"/>
                  </a:moveTo>
                  <a:lnTo>
                    <a:pt x="49" y="16"/>
                  </a:lnTo>
                  <a:lnTo>
                    <a:pt x="50" y="15"/>
                  </a:lnTo>
                  <a:lnTo>
                    <a:pt x="49" y="16"/>
                  </a:lnTo>
                  <a:close/>
                  <a:moveTo>
                    <a:pt x="49" y="16"/>
                  </a:moveTo>
                  <a:lnTo>
                    <a:pt x="49" y="15"/>
                  </a:lnTo>
                  <a:lnTo>
                    <a:pt x="51" y="14"/>
                  </a:lnTo>
                  <a:lnTo>
                    <a:pt x="52" y="15"/>
                  </a:lnTo>
                  <a:lnTo>
                    <a:pt x="49" y="16"/>
                  </a:lnTo>
                  <a:close/>
                  <a:moveTo>
                    <a:pt x="49" y="15"/>
                  </a:moveTo>
                  <a:lnTo>
                    <a:pt x="49" y="14"/>
                  </a:lnTo>
                  <a:lnTo>
                    <a:pt x="51" y="13"/>
                  </a:lnTo>
                  <a:lnTo>
                    <a:pt x="51" y="14"/>
                  </a:lnTo>
                  <a:lnTo>
                    <a:pt x="49" y="15"/>
                  </a:lnTo>
                  <a:close/>
                  <a:moveTo>
                    <a:pt x="51" y="13"/>
                  </a:moveTo>
                  <a:lnTo>
                    <a:pt x="51" y="13"/>
                  </a:lnTo>
                  <a:lnTo>
                    <a:pt x="50" y="13"/>
                  </a:lnTo>
                  <a:lnTo>
                    <a:pt x="51" y="13"/>
                  </a:lnTo>
                  <a:close/>
                  <a:moveTo>
                    <a:pt x="49" y="14"/>
                  </a:moveTo>
                  <a:lnTo>
                    <a:pt x="48" y="13"/>
                  </a:lnTo>
                  <a:lnTo>
                    <a:pt x="51" y="12"/>
                  </a:lnTo>
                  <a:lnTo>
                    <a:pt x="51" y="13"/>
                  </a:lnTo>
                  <a:lnTo>
                    <a:pt x="49" y="14"/>
                  </a:lnTo>
                  <a:close/>
                  <a:moveTo>
                    <a:pt x="48" y="13"/>
                  </a:moveTo>
                  <a:lnTo>
                    <a:pt x="48" y="12"/>
                  </a:lnTo>
                  <a:lnTo>
                    <a:pt x="50" y="12"/>
                  </a:lnTo>
                  <a:lnTo>
                    <a:pt x="48" y="13"/>
                  </a:lnTo>
                  <a:close/>
                  <a:moveTo>
                    <a:pt x="48" y="12"/>
                  </a:moveTo>
                  <a:lnTo>
                    <a:pt x="48" y="12"/>
                  </a:lnTo>
                  <a:lnTo>
                    <a:pt x="51" y="11"/>
                  </a:lnTo>
                  <a:lnTo>
                    <a:pt x="51" y="12"/>
                  </a:lnTo>
                  <a:lnTo>
                    <a:pt x="48" y="12"/>
                  </a:lnTo>
                  <a:close/>
                  <a:moveTo>
                    <a:pt x="50" y="10"/>
                  </a:moveTo>
                  <a:lnTo>
                    <a:pt x="51" y="11"/>
                  </a:lnTo>
                  <a:lnTo>
                    <a:pt x="49" y="12"/>
                  </a:lnTo>
                  <a:lnTo>
                    <a:pt x="50" y="10"/>
                  </a:lnTo>
                  <a:close/>
                  <a:moveTo>
                    <a:pt x="49" y="13"/>
                  </a:moveTo>
                  <a:lnTo>
                    <a:pt x="49" y="13"/>
                  </a:lnTo>
                  <a:lnTo>
                    <a:pt x="50" y="10"/>
                  </a:lnTo>
                  <a:lnTo>
                    <a:pt x="49" y="13"/>
                  </a:lnTo>
                  <a:close/>
                  <a:moveTo>
                    <a:pt x="49" y="10"/>
                  </a:moveTo>
                  <a:lnTo>
                    <a:pt x="50" y="10"/>
                  </a:lnTo>
                  <a:lnTo>
                    <a:pt x="49" y="11"/>
                  </a:lnTo>
                  <a:lnTo>
                    <a:pt x="49" y="10"/>
                  </a:lnTo>
                  <a:close/>
                  <a:moveTo>
                    <a:pt x="49" y="13"/>
                  </a:moveTo>
                  <a:lnTo>
                    <a:pt x="49" y="13"/>
                  </a:lnTo>
                  <a:lnTo>
                    <a:pt x="49" y="10"/>
                  </a:lnTo>
                  <a:lnTo>
                    <a:pt x="49" y="13"/>
                  </a:lnTo>
                  <a:close/>
                  <a:moveTo>
                    <a:pt x="49" y="13"/>
                  </a:moveTo>
                  <a:lnTo>
                    <a:pt x="49" y="13"/>
                  </a:lnTo>
                  <a:lnTo>
                    <a:pt x="49" y="11"/>
                  </a:lnTo>
                  <a:lnTo>
                    <a:pt x="49" y="13"/>
                  </a:lnTo>
                  <a:close/>
                  <a:moveTo>
                    <a:pt x="49" y="13"/>
                  </a:moveTo>
                  <a:lnTo>
                    <a:pt x="48" y="13"/>
                  </a:lnTo>
                  <a:lnTo>
                    <a:pt x="49" y="10"/>
                  </a:lnTo>
                  <a:lnTo>
                    <a:pt x="49" y="13"/>
                  </a:lnTo>
                  <a:close/>
                  <a:moveTo>
                    <a:pt x="49" y="10"/>
                  </a:moveTo>
                  <a:lnTo>
                    <a:pt x="49" y="10"/>
                  </a:lnTo>
                  <a:lnTo>
                    <a:pt x="49" y="11"/>
                  </a:lnTo>
                  <a:lnTo>
                    <a:pt x="49" y="10"/>
                  </a:lnTo>
                  <a:close/>
                  <a:moveTo>
                    <a:pt x="49" y="13"/>
                  </a:moveTo>
                  <a:lnTo>
                    <a:pt x="48" y="13"/>
                  </a:lnTo>
                  <a:lnTo>
                    <a:pt x="48" y="10"/>
                  </a:lnTo>
                  <a:lnTo>
                    <a:pt x="49" y="10"/>
                  </a:lnTo>
                  <a:lnTo>
                    <a:pt x="49" y="13"/>
                  </a:lnTo>
                  <a:close/>
                  <a:moveTo>
                    <a:pt x="48" y="13"/>
                  </a:moveTo>
                  <a:lnTo>
                    <a:pt x="48" y="13"/>
                  </a:lnTo>
                  <a:lnTo>
                    <a:pt x="48" y="10"/>
                  </a:lnTo>
                  <a:lnTo>
                    <a:pt x="48" y="13"/>
                  </a:lnTo>
                  <a:close/>
                  <a:moveTo>
                    <a:pt x="46" y="11"/>
                  </a:moveTo>
                  <a:lnTo>
                    <a:pt x="46" y="10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6" y="11"/>
                  </a:lnTo>
                  <a:close/>
                  <a:moveTo>
                    <a:pt x="49" y="11"/>
                  </a:moveTo>
                  <a:lnTo>
                    <a:pt x="49" y="12"/>
                  </a:lnTo>
                  <a:lnTo>
                    <a:pt x="46" y="12"/>
                  </a:lnTo>
                  <a:lnTo>
                    <a:pt x="46" y="11"/>
                  </a:lnTo>
                  <a:lnTo>
                    <a:pt x="49" y="11"/>
                  </a:lnTo>
                  <a:close/>
                  <a:moveTo>
                    <a:pt x="46" y="13"/>
                  </a:moveTo>
                  <a:lnTo>
                    <a:pt x="46" y="12"/>
                  </a:lnTo>
                  <a:lnTo>
                    <a:pt x="48" y="12"/>
                  </a:lnTo>
                  <a:lnTo>
                    <a:pt x="46" y="13"/>
                  </a:lnTo>
                  <a:close/>
                  <a:moveTo>
                    <a:pt x="49" y="12"/>
                  </a:moveTo>
                  <a:lnTo>
                    <a:pt x="49" y="13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9" y="12"/>
                  </a:lnTo>
                  <a:close/>
                  <a:moveTo>
                    <a:pt x="47" y="14"/>
                  </a:moveTo>
                  <a:lnTo>
                    <a:pt x="47" y="14"/>
                  </a:lnTo>
                  <a:lnTo>
                    <a:pt x="48" y="13"/>
                  </a:lnTo>
                  <a:lnTo>
                    <a:pt x="47" y="14"/>
                  </a:lnTo>
                  <a:close/>
                  <a:moveTo>
                    <a:pt x="49" y="13"/>
                  </a:moveTo>
                  <a:lnTo>
                    <a:pt x="49" y="14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9" y="13"/>
                  </a:lnTo>
                  <a:close/>
                  <a:moveTo>
                    <a:pt x="47" y="15"/>
                  </a:moveTo>
                  <a:lnTo>
                    <a:pt x="47" y="15"/>
                  </a:lnTo>
                  <a:lnTo>
                    <a:pt x="48" y="14"/>
                  </a:lnTo>
                  <a:lnTo>
                    <a:pt x="47" y="15"/>
                  </a:lnTo>
                  <a:close/>
                  <a:moveTo>
                    <a:pt x="49" y="14"/>
                  </a:moveTo>
                  <a:lnTo>
                    <a:pt x="50" y="15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9" y="14"/>
                  </a:lnTo>
                  <a:close/>
                  <a:moveTo>
                    <a:pt x="50" y="15"/>
                  </a:moveTo>
                  <a:lnTo>
                    <a:pt x="50" y="15"/>
                  </a:lnTo>
                  <a:lnTo>
                    <a:pt x="49" y="15"/>
                  </a:lnTo>
                  <a:lnTo>
                    <a:pt x="50" y="15"/>
                  </a:lnTo>
                  <a:close/>
                  <a:moveTo>
                    <a:pt x="50" y="15"/>
                  </a:moveTo>
                  <a:lnTo>
                    <a:pt x="50" y="16"/>
                  </a:lnTo>
                  <a:lnTo>
                    <a:pt x="48" y="17"/>
                  </a:lnTo>
                  <a:lnTo>
                    <a:pt x="47" y="16"/>
                  </a:lnTo>
                  <a:lnTo>
                    <a:pt x="50" y="15"/>
                  </a:lnTo>
                  <a:close/>
                  <a:moveTo>
                    <a:pt x="48" y="17"/>
                  </a:moveTo>
                  <a:lnTo>
                    <a:pt x="48" y="17"/>
                  </a:lnTo>
                  <a:lnTo>
                    <a:pt x="49" y="16"/>
                  </a:lnTo>
                  <a:lnTo>
                    <a:pt x="48" y="17"/>
                  </a:lnTo>
                  <a:close/>
                  <a:moveTo>
                    <a:pt x="50" y="16"/>
                  </a:moveTo>
                  <a:lnTo>
                    <a:pt x="50" y="17"/>
                  </a:lnTo>
                  <a:lnTo>
                    <a:pt x="48" y="18"/>
                  </a:lnTo>
                  <a:lnTo>
                    <a:pt x="48" y="17"/>
                  </a:lnTo>
                  <a:lnTo>
                    <a:pt x="50" y="16"/>
                  </a:lnTo>
                  <a:close/>
                  <a:moveTo>
                    <a:pt x="50" y="17"/>
                  </a:moveTo>
                  <a:lnTo>
                    <a:pt x="50" y="17"/>
                  </a:lnTo>
                  <a:lnTo>
                    <a:pt x="49" y="17"/>
                  </a:lnTo>
                  <a:lnTo>
                    <a:pt x="50" y="17"/>
                  </a:lnTo>
                  <a:close/>
                  <a:moveTo>
                    <a:pt x="50" y="17"/>
                  </a:moveTo>
                  <a:lnTo>
                    <a:pt x="51" y="18"/>
                  </a:lnTo>
                  <a:lnTo>
                    <a:pt x="48" y="18"/>
                  </a:lnTo>
                  <a:lnTo>
                    <a:pt x="48" y="17"/>
                  </a:lnTo>
                  <a:lnTo>
                    <a:pt x="50" y="17"/>
                  </a:lnTo>
                  <a:close/>
                  <a:moveTo>
                    <a:pt x="51" y="18"/>
                  </a:moveTo>
                  <a:lnTo>
                    <a:pt x="51" y="18"/>
                  </a:lnTo>
                  <a:lnTo>
                    <a:pt x="49" y="18"/>
                  </a:lnTo>
                  <a:lnTo>
                    <a:pt x="51" y="18"/>
                  </a:lnTo>
                  <a:close/>
                  <a:moveTo>
                    <a:pt x="51" y="18"/>
                  </a:moveTo>
                  <a:lnTo>
                    <a:pt x="51" y="19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51" y="18"/>
                  </a:lnTo>
                  <a:close/>
                  <a:moveTo>
                    <a:pt x="51" y="19"/>
                  </a:moveTo>
                  <a:lnTo>
                    <a:pt x="51" y="21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51" y="19"/>
                  </a:lnTo>
                  <a:close/>
                  <a:moveTo>
                    <a:pt x="49" y="20"/>
                  </a:moveTo>
                  <a:lnTo>
                    <a:pt x="48" y="20"/>
                  </a:lnTo>
                  <a:lnTo>
                    <a:pt x="49" y="18"/>
                  </a:lnTo>
                  <a:lnTo>
                    <a:pt x="50" y="18"/>
                  </a:lnTo>
                  <a:lnTo>
                    <a:pt x="49" y="20"/>
                  </a:lnTo>
                  <a:close/>
                  <a:moveTo>
                    <a:pt x="48" y="20"/>
                  </a:moveTo>
                  <a:lnTo>
                    <a:pt x="47" y="20"/>
                  </a:lnTo>
                  <a:lnTo>
                    <a:pt x="48" y="17"/>
                  </a:lnTo>
                  <a:lnTo>
                    <a:pt x="49" y="18"/>
                  </a:lnTo>
                  <a:lnTo>
                    <a:pt x="48" y="20"/>
                  </a:lnTo>
                  <a:close/>
                  <a:moveTo>
                    <a:pt x="47" y="20"/>
                  </a:moveTo>
                  <a:lnTo>
                    <a:pt x="47" y="20"/>
                  </a:lnTo>
                  <a:lnTo>
                    <a:pt x="48" y="19"/>
                  </a:lnTo>
                  <a:lnTo>
                    <a:pt x="47" y="20"/>
                  </a:lnTo>
                  <a:close/>
                  <a:moveTo>
                    <a:pt x="47" y="20"/>
                  </a:moveTo>
                  <a:lnTo>
                    <a:pt x="46" y="19"/>
                  </a:lnTo>
                  <a:lnTo>
                    <a:pt x="48" y="17"/>
                  </a:lnTo>
                  <a:lnTo>
                    <a:pt x="47" y="20"/>
                  </a:lnTo>
                  <a:close/>
                  <a:moveTo>
                    <a:pt x="46" y="19"/>
                  </a:moveTo>
                  <a:lnTo>
                    <a:pt x="46" y="19"/>
                  </a:lnTo>
                  <a:lnTo>
                    <a:pt x="47" y="18"/>
                  </a:lnTo>
                  <a:lnTo>
                    <a:pt x="46" y="19"/>
                  </a:lnTo>
                  <a:close/>
                  <a:moveTo>
                    <a:pt x="46" y="19"/>
                  </a:moveTo>
                  <a:lnTo>
                    <a:pt x="45" y="18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6" y="19"/>
                  </a:lnTo>
                  <a:close/>
                  <a:moveTo>
                    <a:pt x="45" y="18"/>
                  </a:moveTo>
                  <a:lnTo>
                    <a:pt x="45" y="18"/>
                  </a:lnTo>
                  <a:lnTo>
                    <a:pt x="47" y="16"/>
                  </a:lnTo>
                  <a:lnTo>
                    <a:pt x="47" y="17"/>
                  </a:lnTo>
                  <a:lnTo>
                    <a:pt x="45" y="18"/>
                  </a:lnTo>
                  <a:close/>
                  <a:moveTo>
                    <a:pt x="45" y="18"/>
                  </a:moveTo>
                  <a:lnTo>
                    <a:pt x="45" y="18"/>
                  </a:lnTo>
                  <a:lnTo>
                    <a:pt x="46" y="17"/>
                  </a:lnTo>
                  <a:lnTo>
                    <a:pt x="45" y="18"/>
                  </a:lnTo>
                  <a:close/>
                  <a:moveTo>
                    <a:pt x="45" y="18"/>
                  </a:moveTo>
                  <a:lnTo>
                    <a:pt x="44" y="17"/>
                  </a:lnTo>
                  <a:lnTo>
                    <a:pt x="47" y="16"/>
                  </a:lnTo>
                  <a:lnTo>
                    <a:pt x="45" y="18"/>
                  </a:lnTo>
                  <a:close/>
                  <a:moveTo>
                    <a:pt x="44" y="17"/>
                  </a:moveTo>
                  <a:lnTo>
                    <a:pt x="44" y="17"/>
                  </a:lnTo>
                  <a:lnTo>
                    <a:pt x="45" y="16"/>
                  </a:lnTo>
                  <a:lnTo>
                    <a:pt x="44" y="17"/>
                  </a:lnTo>
                  <a:close/>
                  <a:moveTo>
                    <a:pt x="44" y="17"/>
                  </a:moveTo>
                  <a:lnTo>
                    <a:pt x="44" y="16"/>
                  </a:lnTo>
                  <a:lnTo>
                    <a:pt x="46" y="15"/>
                  </a:lnTo>
                  <a:lnTo>
                    <a:pt x="47" y="16"/>
                  </a:lnTo>
                  <a:lnTo>
                    <a:pt x="44" y="17"/>
                  </a:lnTo>
                  <a:close/>
                  <a:moveTo>
                    <a:pt x="44" y="16"/>
                  </a:moveTo>
                  <a:lnTo>
                    <a:pt x="44" y="16"/>
                  </a:lnTo>
                  <a:lnTo>
                    <a:pt x="45" y="15"/>
                  </a:lnTo>
                  <a:lnTo>
                    <a:pt x="44" y="16"/>
                  </a:lnTo>
                  <a:close/>
                  <a:moveTo>
                    <a:pt x="44" y="16"/>
                  </a:moveTo>
                  <a:lnTo>
                    <a:pt x="44" y="15"/>
                  </a:lnTo>
                  <a:lnTo>
                    <a:pt x="46" y="14"/>
                  </a:lnTo>
                  <a:lnTo>
                    <a:pt x="46" y="15"/>
                  </a:lnTo>
                  <a:lnTo>
                    <a:pt x="44" y="16"/>
                  </a:lnTo>
                  <a:close/>
                  <a:moveTo>
                    <a:pt x="44" y="15"/>
                  </a:moveTo>
                  <a:lnTo>
                    <a:pt x="44" y="15"/>
                  </a:lnTo>
                  <a:lnTo>
                    <a:pt x="45" y="15"/>
                  </a:lnTo>
                  <a:lnTo>
                    <a:pt x="44" y="15"/>
                  </a:lnTo>
                  <a:close/>
                  <a:moveTo>
                    <a:pt x="44" y="15"/>
                  </a:moveTo>
                  <a:lnTo>
                    <a:pt x="43" y="14"/>
                  </a:lnTo>
                  <a:lnTo>
                    <a:pt x="46" y="13"/>
                  </a:lnTo>
                  <a:lnTo>
                    <a:pt x="46" y="14"/>
                  </a:lnTo>
                  <a:lnTo>
                    <a:pt x="44" y="15"/>
                  </a:lnTo>
                  <a:close/>
                  <a:moveTo>
                    <a:pt x="43" y="14"/>
                  </a:moveTo>
                  <a:lnTo>
                    <a:pt x="43" y="14"/>
                  </a:lnTo>
                  <a:lnTo>
                    <a:pt x="45" y="14"/>
                  </a:lnTo>
                  <a:lnTo>
                    <a:pt x="43" y="14"/>
                  </a:lnTo>
                  <a:close/>
                  <a:moveTo>
                    <a:pt x="43" y="14"/>
                  </a:moveTo>
                  <a:lnTo>
                    <a:pt x="43" y="13"/>
                  </a:lnTo>
                  <a:lnTo>
                    <a:pt x="46" y="13"/>
                  </a:lnTo>
                  <a:lnTo>
                    <a:pt x="46" y="14"/>
                  </a:lnTo>
                  <a:lnTo>
                    <a:pt x="43" y="14"/>
                  </a:lnTo>
                  <a:close/>
                  <a:moveTo>
                    <a:pt x="43" y="13"/>
                  </a:moveTo>
                  <a:lnTo>
                    <a:pt x="43" y="13"/>
                  </a:lnTo>
                  <a:lnTo>
                    <a:pt x="45" y="13"/>
                  </a:lnTo>
                  <a:lnTo>
                    <a:pt x="43" y="13"/>
                  </a:lnTo>
                  <a:close/>
                  <a:moveTo>
                    <a:pt x="43" y="13"/>
                  </a:moveTo>
                  <a:lnTo>
                    <a:pt x="43" y="12"/>
                  </a:lnTo>
                  <a:lnTo>
                    <a:pt x="46" y="12"/>
                  </a:lnTo>
                  <a:lnTo>
                    <a:pt x="46" y="13"/>
                  </a:lnTo>
                  <a:lnTo>
                    <a:pt x="43" y="13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45" y="12"/>
                  </a:lnTo>
                  <a:lnTo>
                    <a:pt x="43" y="12"/>
                  </a:lnTo>
                  <a:close/>
                  <a:moveTo>
                    <a:pt x="43" y="12"/>
                  </a:moveTo>
                  <a:lnTo>
                    <a:pt x="43" y="11"/>
                  </a:lnTo>
                  <a:lnTo>
                    <a:pt x="46" y="11"/>
                  </a:lnTo>
                  <a:lnTo>
                    <a:pt x="46" y="12"/>
                  </a:lnTo>
                  <a:lnTo>
                    <a:pt x="43" y="12"/>
                  </a:lnTo>
                  <a:close/>
                  <a:moveTo>
                    <a:pt x="43" y="11"/>
                  </a:moveTo>
                  <a:lnTo>
                    <a:pt x="43" y="11"/>
                  </a:lnTo>
                  <a:lnTo>
                    <a:pt x="45" y="11"/>
                  </a:lnTo>
                  <a:lnTo>
                    <a:pt x="43" y="11"/>
                  </a:lnTo>
                  <a:close/>
                  <a:moveTo>
                    <a:pt x="43" y="11"/>
                  </a:moveTo>
                  <a:lnTo>
                    <a:pt x="44" y="10"/>
                  </a:lnTo>
                  <a:lnTo>
                    <a:pt x="46" y="10"/>
                  </a:lnTo>
                  <a:lnTo>
                    <a:pt x="46" y="11"/>
                  </a:lnTo>
                  <a:lnTo>
                    <a:pt x="43" y="11"/>
                  </a:lnTo>
                  <a:close/>
                  <a:moveTo>
                    <a:pt x="44" y="10"/>
                  </a:moveTo>
                  <a:lnTo>
                    <a:pt x="44" y="9"/>
                  </a:lnTo>
                  <a:lnTo>
                    <a:pt x="46" y="9"/>
                  </a:lnTo>
                  <a:lnTo>
                    <a:pt x="46" y="10"/>
                  </a:lnTo>
                  <a:lnTo>
                    <a:pt x="44" y="10"/>
                  </a:lnTo>
                  <a:close/>
                  <a:moveTo>
                    <a:pt x="44" y="9"/>
                  </a:moveTo>
                  <a:lnTo>
                    <a:pt x="44" y="9"/>
                  </a:lnTo>
                  <a:lnTo>
                    <a:pt x="45" y="9"/>
                  </a:lnTo>
                  <a:lnTo>
                    <a:pt x="44" y="9"/>
                  </a:lnTo>
                  <a:close/>
                  <a:moveTo>
                    <a:pt x="44" y="9"/>
                  </a:moveTo>
                  <a:lnTo>
                    <a:pt x="44" y="8"/>
                  </a:lnTo>
                  <a:lnTo>
                    <a:pt x="47" y="9"/>
                  </a:lnTo>
                  <a:lnTo>
                    <a:pt x="46" y="10"/>
                  </a:lnTo>
                  <a:lnTo>
                    <a:pt x="44" y="9"/>
                  </a:lnTo>
                  <a:close/>
                  <a:moveTo>
                    <a:pt x="44" y="8"/>
                  </a:moveTo>
                  <a:lnTo>
                    <a:pt x="45" y="7"/>
                  </a:lnTo>
                  <a:lnTo>
                    <a:pt x="47" y="8"/>
                  </a:lnTo>
                  <a:lnTo>
                    <a:pt x="47" y="9"/>
                  </a:lnTo>
                  <a:lnTo>
                    <a:pt x="44" y="8"/>
                  </a:lnTo>
                  <a:close/>
                  <a:moveTo>
                    <a:pt x="45" y="7"/>
                  </a:moveTo>
                  <a:lnTo>
                    <a:pt x="45" y="6"/>
                  </a:lnTo>
                  <a:lnTo>
                    <a:pt x="46" y="7"/>
                  </a:lnTo>
                  <a:lnTo>
                    <a:pt x="45" y="7"/>
                  </a:lnTo>
                  <a:close/>
                  <a:moveTo>
                    <a:pt x="45" y="6"/>
                  </a:moveTo>
                  <a:lnTo>
                    <a:pt x="45" y="6"/>
                  </a:lnTo>
                  <a:lnTo>
                    <a:pt x="47" y="7"/>
                  </a:lnTo>
                  <a:lnTo>
                    <a:pt x="47" y="8"/>
                  </a:lnTo>
                  <a:lnTo>
                    <a:pt x="45" y="6"/>
                  </a:lnTo>
                  <a:close/>
                  <a:moveTo>
                    <a:pt x="45" y="6"/>
                  </a:moveTo>
                  <a:lnTo>
                    <a:pt x="46" y="5"/>
                  </a:lnTo>
                  <a:lnTo>
                    <a:pt x="48" y="6"/>
                  </a:lnTo>
                  <a:lnTo>
                    <a:pt x="47" y="7"/>
                  </a:lnTo>
                  <a:lnTo>
                    <a:pt x="45" y="6"/>
                  </a:lnTo>
                  <a:close/>
                  <a:moveTo>
                    <a:pt x="46" y="5"/>
                  </a:moveTo>
                  <a:lnTo>
                    <a:pt x="46" y="4"/>
                  </a:lnTo>
                  <a:lnTo>
                    <a:pt x="49" y="5"/>
                  </a:lnTo>
                  <a:lnTo>
                    <a:pt x="48" y="6"/>
                  </a:lnTo>
                  <a:lnTo>
                    <a:pt x="46" y="5"/>
                  </a:lnTo>
                  <a:close/>
                  <a:moveTo>
                    <a:pt x="46" y="4"/>
                  </a:moveTo>
                  <a:lnTo>
                    <a:pt x="46" y="4"/>
                  </a:lnTo>
                  <a:lnTo>
                    <a:pt x="47" y="5"/>
                  </a:lnTo>
                  <a:lnTo>
                    <a:pt x="46" y="4"/>
                  </a:lnTo>
                  <a:close/>
                  <a:moveTo>
                    <a:pt x="46" y="4"/>
                  </a:moveTo>
                  <a:lnTo>
                    <a:pt x="47" y="3"/>
                  </a:lnTo>
                  <a:lnTo>
                    <a:pt x="49" y="5"/>
                  </a:lnTo>
                  <a:lnTo>
                    <a:pt x="48" y="6"/>
                  </a:lnTo>
                  <a:lnTo>
                    <a:pt x="46" y="4"/>
                  </a:lnTo>
                  <a:close/>
                  <a:moveTo>
                    <a:pt x="47" y="3"/>
                  </a:moveTo>
                  <a:lnTo>
                    <a:pt x="48" y="2"/>
                  </a:lnTo>
                  <a:lnTo>
                    <a:pt x="50" y="4"/>
                  </a:lnTo>
                  <a:lnTo>
                    <a:pt x="49" y="5"/>
                  </a:lnTo>
                  <a:lnTo>
                    <a:pt x="47" y="3"/>
                  </a:lnTo>
                  <a:close/>
                  <a:moveTo>
                    <a:pt x="48" y="2"/>
                  </a:moveTo>
                  <a:lnTo>
                    <a:pt x="48" y="2"/>
                  </a:lnTo>
                  <a:lnTo>
                    <a:pt x="49" y="3"/>
                  </a:lnTo>
                  <a:lnTo>
                    <a:pt x="48" y="2"/>
                  </a:lnTo>
                  <a:close/>
                  <a:moveTo>
                    <a:pt x="48" y="2"/>
                  </a:moveTo>
                  <a:lnTo>
                    <a:pt x="49" y="2"/>
                  </a:lnTo>
                  <a:lnTo>
                    <a:pt x="50" y="4"/>
                  </a:lnTo>
                  <a:lnTo>
                    <a:pt x="49" y="4"/>
                  </a:lnTo>
                  <a:lnTo>
                    <a:pt x="48" y="2"/>
                  </a:lnTo>
                  <a:close/>
                  <a:moveTo>
                    <a:pt x="49" y="2"/>
                  </a:moveTo>
                  <a:lnTo>
                    <a:pt x="50" y="1"/>
                  </a:lnTo>
                  <a:lnTo>
                    <a:pt x="51" y="3"/>
                  </a:lnTo>
                  <a:lnTo>
                    <a:pt x="50" y="4"/>
                  </a:lnTo>
                  <a:lnTo>
                    <a:pt x="49" y="2"/>
                  </a:lnTo>
                  <a:close/>
                  <a:moveTo>
                    <a:pt x="50" y="1"/>
                  </a:moveTo>
                  <a:lnTo>
                    <a:pt x="50" y="1"/>
                  </a:lnTo>
                  <a:lnTo>
                    <a:pt x="50" y="2"/>
                  </a:lnTo>
                  <a:lnTo>
                    <a:pt x="50" y="1"/>
                  </a:lnTo>
                  <a:close/>
                  <a:moveTo>
                    <a:pt x="50" y="1"/>
                  </a:moveTo>
                  <a:lnTo>
                    <a:pt x="51" y="1"/>
                  </a:lnTo>
                  <a:lnTo>
                    <a:pt x="52" y="3"/>
                  </a:lnTo>
                  <a:lnTo>
                    <a:pt x="51" y="3"/>
                  </a:lnTo>
                  <a:lnTo>
                    <a:pt x="50" y="1"/>
                  </a:lnTo>
                  <a:close/>
                  <a:moveTo>
                    <a:pt x="51" y="1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51" y="1"/>
                  </a:lnTo>
                  <a:close/>
                  <a:moveTo>
                    <a:pt x="51" y="0"/>
                  </a:moveTo>
                  <a:lnTo>
                    <a:pt x="52" y="0"/>
                  </a:lnTo>
                  <a:lnTo>
                    <a:pt x="53" y="3"/>
                  </a:lnTo>
                  <a:lnTo>
                    <a:pt x="52" y="3"/>
                  </a:lnTo>
                  <a:lnTo>
                    <a:pt x="51" y="0"/>
                  </a:lnTo>
                  <a:close/>
                  <a:moveTo>
                    <a:pt x="52" y="0"/>
                  </a:moveTo>
                  <a:lnTo>
                    <a:pt x="52" y="0"/>
                  </a:lnTo>
                  <a:lnTo>
                    <a:pt x="52" y="1"/>
                  </a:lnTo>
                  <a:lnTo>
                    <a:pt x="52" y="0"/>
                  </a:lnTo>
                  <a:close/>
                  <a:moveTo>
                    <a:pt x="52" y="0"/>
                  </a:moveTo>
                  <a:lnTo>
                    <a:pt x="53" y="0"/>
                  </a:lnTo>
                  <a:lnTo>
                    <a:pt x="54" y="3"/>
                  </a:lnTo>
                  <a:lnTo>
                    <a:pt x="53" y="3"/>
                  </a:lnTo>
                  <a:lnTo>
                    <a:pt x="52" y="0"/>
                  </a:lnTo>
                  <a:close/>
                  <a:moveTo>
                    <a:pt x="53" y="0"/>
                  </a:moveTo>
                  <a:lnTo>
                    <a:pt x="53" y="0"/>
                  </a:lnTo>
                  <a:lnTo>
                    <a:pt x="53" y="1"/>
                  </a:lnTo>
                  <a:lnTo>
                    <a:pt x="53" y="0"/>
                  </a:lnTo>
                  <a:close/>
                  <a:moveTo>
                    <a:pt x="53" y="0"/>
                  </a:moveTo>
                  <a:lnTo>
                    <a:pt x="54" y="0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3" y="0"/>
                  </a:lnTo>
                  <a:close/>
                  <a:moveTo>
                    <a:pt x="54" y="0"/>
                  </a:moveTo>
                  <a:lnTo>
                    <a:pt x="55" y="0"/>
                  </a:lnTo>
                  <a:lnTo>
                    <a:pt x="54" y="1"/>
                  </a:lnTo>
                  <a:lnTo>
                    <a:pt x="54" y="0"/>
                  </a:lnTo>
                  <a:close/>
                  <a:moveTo>
                    <a:pt x="55" y="0"/>
                  </a:moveTo>
                  <a:lnTo>
                    <a:pt x="56" y="0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5" y="0"/>
                  </a:lnTo>
                  <a:close/>
                  <a:moveTo>
                    <a:pt x="56" y="0"/>
                  </a:moveTo>
                  <a:lnTo>
                    <a:pt x="56" y="0"/>
                  </a:lnTo>
                  <a:lnTo>
                    <a:pt x="56" y="1"/>
                  </a:lnTo>
                  <a:lnTo>
                    <a:pt x="56" y="0"/>
                  </a:lnTo>
                  <a:close/>
                  <a:moveTo>
                    <a:pt x="56" y="0"/>
                  </a:moveTo>
                  <a:lnTo>
                    <a:pt x="57" y="0"/>
                  </a:lnTo>
                  <a:lnTo>
                    <a:pt x="57" y="3"/>
                  </a:lnTo>
                  <a:lnTo>
                    <a:pt x="55" y="3"/>
                  </a:lnTo>
                  <a:lnTo>
                    <a:pt x="56" y="0"/>
                  </a:lnTo>
                  <a:close/>
                  <a:moveTo>
                    <a:pt x="57" y="0"/>
                  </a:moveTo>
                  <a:lnTo>
                    <a:pt x="57" y="0"/>
                  </a:lnTo>
                  <a:lnTo>
                    <a:pt x="57" y="2"/>
                  </a:lnTo>
                  <a:lnTo>
                    <a:pt x="57" y="0"/>
                  </a:lnTo>
                  <a:close/>
                  <a:moveTo>
                    <a:pt x="57" y="0"/>
                  </a:moveTo>
                  <a:lnTo>
                    <a:pt x="58" y="1"/>
                  </a:lnTo>
                  <a:lnTo>
                    <a:pt x="58" y="3"/>
                  </a:lnTo>
                  <a:lnTo>
                    <a:pt x="56" y="3"/>
                  </a:lnTo>
                  <a:lnTo>
                    <a:pt x="57" y="0"/>
                  </a:lnTo>
                  <a:close/>
                  <a:moveTo>
                    <a:pt x="58" y="1"/>
                  </a:moveTo>
                  <a:lnTo>
                    <a:pt x="59" y="1"/>
                  </a:lnTo>
                  <a:lnTo>
                    <a:pt x="58" y="2"/>
                  </a:lnTo>
                  <a:lnTo>
                    <a:pt x="58" y="1"/>
                  </a:lnTo>
                  <a:close/>
                  <a:moveTo>
                    <a:pt x="59" y="1"/>
                  </a:moveTo>
                  <a:lnTo>
                    <a:pt x="60" y="1"/>
                  </a:lnTo>
                  <a:lnTo>
                    <a:pt x="59" y="4"/>
                  </a:lnTo>
                  <a:lnTo>
                    <a:pt x="57" y="3"/>
                  </a:lnTo>
                  <a:lnTo>
                    <a:pt x="59" y="1"/>
                  </a:lnTo>
                  <a:close/>
                  <a:moveTo>
                    <a:pt x="60" y="1"/>
                  </a:moveTo>
                  <a:lnTo>
                    <a:pt x="60" y="1"/>
                  </a:lnTo>
                  <a:lnTo>
                    <a:pt x="59" y="3"/>
                  </a:lnTo>
                  <a:lnTo>
                    <a:pt x="60" y="1"/>
                  </a:lnTo>
                  <a:close/>
                  <a:moveTo>
                    <a:pt x="60" y="1"/>
                  </a:moveTo>
                  <a:lnTo>
                    <a:pt x="61" y="2"/>
                  </a:lnTo>
                  <a:lnTo>
                    <a:pt x="60" y="4"/>
                  </a:lnTo>
                  <a:lnTo>
                    <a:pt x="59" y="4"/>
                  </a:lnTo>
                  <a:lnTo>
                    <a:pt x="60" y="1"/>
                  </a:lnTo>
                  <a:close/>
                  <a:moveTo>
                    <a:pt x="61" y="2"/>
                  </a:moveTo>
                  <a:lnTo>
                    <a:pt x="62" y="3"/>
                  </a:lnTo>
                  <a:lnTo>
                    <a:pt x="61" y="3"/>
                  </a:lnTo>
                  <a:lnTo>
                    <a:pt x="61" y="2"/>
                  </a:lnTo>
                  <a:close/>
                  <a:moveTo>
                    <a:pt x="62" y="3"/>
                  </a:moveTo>
                  <a:lnTo>
                    <a:pt x="63" y="4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62" y="3"/>
                  </a:lnTo>
                  <a:close/>
                  <a:moveTo>
                    <a:pt x="63" y="4"/>
                  </a:moveTo>
                  <a:lnTo>
                    <a:pt x="63" y="4"/>
                  </a:lnTo>
                  <a:lnTo>
                    <a:pt x="62" y="5"/>
                  </a:lnTo>
                  <a:lnTo>
                    <a:pt x="63" y="4"/>
                  </a:lnTo>
                  <a:close/>
                  <a:moveTo>
                    <a:pt x="63" y="4"/>
                  </a:moveTo>
                  <a:lnTo>
                    <a:pt x="64" y="5"/>
                  </a:lnTo>
                  <a:lnTo>
                    <a:pt x="61" y="7"/>
                  </a:lnTo>
                  <a:lnTo>
                    <a:pt x="60" y="5"/>
                  </a:lnTo>
                  <a:lnTo>
                    <a:pt x="63" y="4"/>
                  </a:lnTo>
                  <a:close/>
                  <a:moveTo>
                    <a:pt x="64" y="5"/>
                  </a:moveTo>
                  <a:lnTo>
                    <a:pt x="64" y="7"/>
                  </a:lnTo>
                  <a:lnTo>
                    <a:pt x="62" y="8"/>
                  </a:lnTo>
                  <a:lnTo>
                    <a:pt x="61" y="7"/>
                  </a:lnTo>
                  <a:lnTo>
                    <a:pt x="64" y="5"/>
                  </a:lnTo>
                  <a:close/>
                  <a:moveTo>
                    <a:pt x="64" y="7"/>
                  </a:moveTo>
                  <a:lnTo>
                    <a:pt x="64" y="7"/>
                  </a:lnTo>
                  <a:lnTo>
                    <a:pt x="63" y="7"/>
                  </a:lnTo>
                  <a:lnTo>
                    <a:pt x="64" y="7"/>
                  </a:lnTo>
                  <a:close/>
                  <a:moveTo>
                    <a:pt x="64" y="7"/>
                  </a:moveTo>
                  <a:lnTo>
                    <a:pt x="65" y="8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4" y="7"/>
                  </a:lnTo>
                  <a:close/>
                  <a:moveTo>
                    <a:pt x="65" y="8"/>
                  </a:moveTo>
                  <a:lnTo>
                    <a:pt x="65" y="9"/>
                  </a:lnTo>
                  <a:lnTo>
                    <a:pt x="62" y="9"/>
                  </a:lnTo>
                  <a:lnTo>
                    <a:pt x="65" y="8"/>
                  </a:lnTo>
                  <a:close/>
                  <a:moveTo>
                    <a:pt x="65" y="9"/>
                  </a:moveTo>
                  <a:lnTo>
                    <a:pt x="65" y="9"/>
                  </a:lnTo>
                  <a:lnTo>
                    <a:pt x="64" y="9"/>
                  </a:lnTo>
                  <a:lnTo>
                    <a:pt x="65" y="9"/>
                  </a:lnTo>
                  <a:close/>
                  <a:moveTo>
                    <a:pt x="65" y="9"/>
                  </a:moveTo>
                  <a:lnTo>
                    <a:pt x="65" y="10"/>
                  </a:lnTo>
                  <a:lnTo>
                    <a:pt x="62" y="10"/>
                  </a:lnTo>
                  <a:lnTo>
                    <a:pt x="62" y="9"/>
                  </a:lnTo>
                  <a:lnTo>
                    <a:pt x="65" y="9"/>
                  </a:lnTo>
                  <a:close/>
                  <a:moveTo>
                    <a:pt x="65" y="10"/>
                  </a:moveTo>
                  <a:lnTo>
                    <a:pt x="65" y="10"/>
                  </a:lnTo>
                  <a:lnTo>
                    <a:pt x="64" y="10"/>
                  </a:lnTo>
                  <a:lnTo>
                    <a:pt x="65" y="10"/>
                  </a:lnTo>
                  <a:close/>
                  <a:moveTo>
                    <a:pt x="65" y="10"/>
                  </a:moveTo>
                  <a:lnTo>
                    <a:pt x="65" y="10"/>
                  </a:lnTo>
                  <a:lnTo>
                    <a:pt x="62" y="10"/>
                  </a:lnTo>
                  <a:lnTo>
                    <a:pt x="65" y="10"/>
                  </a:lnTo>
                  <a:close/>
                  <a:moveTo>
                    <a:pt x="65" y="10"/>
                  </a:moveTo>
                  <a:lnTo>
                    <a:pt x="65" y="11"/>
                  </a:lnTo>
                  <a:lnTo>
                    <a:pt x="64" y="10"/>
                  </a:lnTo>
                  <a:lnTo>
                    <a:pt x="65" y="10"/>
                  </a:lnTo>
                  <a:close/>
                  <a:moveTo>
                    <a:pt x="65" y="11"/>
                  </a:moveTo>
                  <a:lnTo>
                    <a:pt x="65" y="11"/>
                  </a:lnTo>
                  <a:lnTo>
                    <a:pt x="62" y="11"/>
                  </a:lnTo>
                  <a:lnTo>
                    <a:pt x="62" y="10"/>
                  </a:lnTo>
                  <a:lnTo>
                    <a:pt x="65" y="11"/>
                  </a:lnTo>
                  <a:close/>
                  <a:moveTo>
                    <a:pt x="65" y="11"/>
                  </a:moveTo>
                  <a:lnTo>
                    <a:pt x="65" y="11"/>
                  </a:lnTo>
                  <a:lnTo>
                    <a:pt x="64" y="11"/>
                  </a:lnTo>
                  <a:lnTo>
                    <a:pt x="65" y="11"/>
                  </a:lnTo>
                  <a:close/>
                  <a:moveTo>
                    <a:pt x="65" y="11"/>
                  </a:moveTo>
                  <a:lnTo>
                    <a:pt x="65" y="12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5" y="11"/>
                  </a:lnTo>
                  <a:close/>
                  <a:moveTo>
                    <a:pt x="65" y="12"/>
                  </a:moveTo>
                  <a:lnTo>
                    <a:pt x="64" y="12"/>
                  </a:lnTo>
                  <a:lnTo>
                    <a:pt x="63" y="12"/>
                  </a:lnTo>
                  <a:lnTo>
                    <a:pt x="65" y="12"/>
                  </a:lnTo>
                  <a:close/>
                  <a:moveTo>
                    <a:pt x="64" y="12"/>
                  </a:moveTo>
                  <a:lnTo>
                    <a:pt x="64" y="13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4" y="12"/>
                  </a:lnTo>
                  <a:close/>
                  <a:moveTo>
                    <a:pt x="64" y="13"/>
                  </a:moveTo>
                  <a:lnTo>
                    <a:pt x="64" y="13"/>
                  </a:lnTo>
                  <a:lnTo>
                    <a:pt x="63" y="13"/>
                  </a:lnTo>
                  <a:lnTo>
                    <a:pt x="64" y="13"/>
                  </a:lnTo>
                  <a:close/>
                  <a:moveTo>
                    <a:pt x="64" y="13"/>
                  </a:moveTo>
                  <a:lnTo>
                    <a:pt x="63" y="14"/>
                  </a:lnTo>
                  <a:lnTo>
                    <a:pt x="61" y="12"/>
                  </a:lnTo>
                  <a:lnTo>
                    <a:pt x="62" y="12"/>
                  </a:lnTo>
                  <a:lnTo>
                    <a:pt x="64" y="13"/>
                  </a:lnTo>
                  <a:close/>
                  <a:moveTo>
                    <a:pt x="63" y="14"/>
                  </a:moveTo>
                  <a:lnTo>
                    <a:pt x="63" y="14"/>
                  </a:lnTo>
                  <a:lnTo>
                    <a:pt x="62" y="13"/>
                  </a:lnTo>
                  <a:lnTo>
                    <a:pt x="63" y="14"/>
                  </a:lnTo>
                  <a:close/>
                  <a:moveTo>
                    <a:pt x="63" y="14"/>
                  </a:moveTo>
                  <a:lnTo>
                    <a:pt x="63" y="15"/>
                  </a:lnTo>
                  <a:lnTo>
                    <a:pt x="61" y="13"/>
                  </a:lnTo>
                  <a:lnTo>
                    <a:pt x="62" y="12"/>
                  </a:lnTo>
                  <a:lnTo>
                    <a:pt x="63" y="14"/>
                  </a:lnTo>
                  <a:close/>
                  <a:moveTo>
                    <a:pt x="63" y="15"/>
                  </a:moveTo>
                  <a:lnTo>
                    <a:pt x="63" y="15"/>
                  </a:lnTo>
                  <a:lnTo>
                    <a:pt x="62" y="14"/>
                  </a:lnTo>
                  <a:lnTo>
                    <a:pt x="63" y="15"/>
                  </a:lnTo>
                  <a:close/>
                  <a:moveTo>
                    <a:pt x="63" y="15"/>
                  </a:moveTo>
                  <a:lnTo>
                    <a:pt x="62" y="15"/>
                  </a:lnTo>
                  <a:lnTo>
                    <a:pt x="60" y="13"/>
                  </a:lnTo>
                  <a:lnTo>
                    <a:pt x="61" y="13"/>
                  </a:lnTo>
                  <a:lnTo>
                    <a:pt x="63" y="15"/>
                  </a:lnTo>
                  <a:close/>
                  <a:moveTo>
                    <a:pt x="62" y="15"/>
                  </a:moveTo>
                  <a:lnTo>
                    <a:pt x="61" y="17"/>
                  </a:lnTo>
                  <a:lnTo>
                    <a:pt x="60" y="15"/>
                  </a:lnTo>
                  <a:lnTo>
                    <a:pt x="61" y="14"/>
                  </a:lnTo>
                  <a:lnTo>
                    <a:pt x="62" y="15"/>
                  </a:lnTo>
                  <a:close/>
                  <a:moveTo>
                    <a:pt x="60" y="15"/>
                  </a:moveTo>
                  <a:lnTo>
                    <a:pt x="59" y="13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0" y="15"/>
                  </a:lnTo>
                  <a:close/>
                  <a:moveTo>
                    <a:pt x="59" y="13"/>
                  </a:moveTo>
                  <a:lnTo>
                    <a:pt x="59" y="13"/>
                  </a:lnTo>
                  <a:lnTo>
                    <a:pt x="60" y="13"/>
                  </a:lnTo>
                  <a:lnTo>
                    <a:pt x="59" y="13"/>
                  </a:lnTo>
                  <a:close/>
                  <a:moveTo>
                    <a:pt x="59" y="13"/>
                  </a:moveTo>
                  <a:lnTo>
                    <a:pt x="59" y="12"/>
                  </a:lnTo>
                  <a:lnTo>
                    <a:pt x="61" y="11"/>
                  </a:lnTo>
                  <a:lnTo>
                    <a:pt x="62" y="12"/>
                  </a:lnTo>
                  <a:lnTo>
                    <a:pt x="59" y="13"/>
                  </a:lnTo>
                  <a:close/>
                  <a:moveTo>
                    <a:pt x="59" y="12"/>
                  </a:moveTo>
                  <a:lnTo>
                    <a:pt x="58" y="12"/>
                  </a:lnTo>
                  <a:lnTo>
                    <a:pt x="61" y="11"/>
                  </a:lnTo>
                  <a:lnTo>
                    <a:pt x="59" y="12"/>
                  </a:lnTo>
                  <a:close/>
                  <a:moveTo>
                    <a:pt x="61" y="10"/>
                  </a:moveTo>
                  <a:lnTo>
                    <a:pt x="61" y="11"/>
                  </a:lnTo>
                  <a:lnTo>
                    <a:pt x="60" y="11"/>
                  </a:lnTo>
                  <a:lnTo>
                    <a:pt x="61" y="10"/>
                  </a:lnTo>
                  <a:close/>
                  <a:moveTo>
                    <a:pt x="59" y="12"/>
                  </a:moveTo>
                  <a:lnTo>
                    <a:pt x="58" y="12"/>
                  </a:lnTo>
                  <a:lnTo>
                    <a:pt x="60" y="10"/>
                  </a:lnTo>
                  <a:lnTo>
                    <a:pt x="61" y="10"/>
                  </a:lnTo>
                  <a:lnTo>
                    <a:pt x="59" y="12"/>
                  </a:lnTo>
                  <a:close/>
                  <a:moveTo>
                    <a:pt x="60" y="10"/>
                  </a:moveTo>
                  <a:lnTo>
                    <a:pt x="60" y="10"/>
                  </a:lnTo>
                  <a:lnTo>
                    <a:pt x="59" y="11"/>
                  </a:lnTo>
                  <a:lnTo>
                    <a:pt x="60" y="10"/>
                  </a:lnTo>
                  <a:close/>
                  <a:moveTo>
                    <a:pt x="58" y="12"/>
                  </a:moveTo>
                  <a:lnTo>
                    <a:pt x="58" y="11"/>
                  </a:lnTo>
                  <a:lnTo>
                    <a:pt x="60" y="9"/>
                  </a:lnTo>
                  <a:lnTo>
                    <a:pt x="60" y="10"/>
                  </a:lnTo>
                  <a:lnTo>
                    <a:pt x="58" y="12"/>
                  </a:lnTo>
                  <a:close/>
                  <a:moveTo>
                    <a:pt x="59" y="9"/>
                  </a:moveTo>
                  <a:lnTo>
                    <a:pt x="60" y="9"/>
                  </a:lnTo>
                  <a:lnTo>
                    <a:pt x="59" y="10"/>
                  </a:lnTo>
                  <a:lnTo>
                    <a:pt x="59" y="9"/>
                  </a:lnTo>
                  <a:close/>
                  <a:moveTo>
                    <a:pt x="58" y="12"/>
                  </a:moveTo>
                  <a:lnTo>
                    <a:pt x="58" y="11"/>
                  </a:lnTo>
                  <a:lnTo>
                    <a:pt x="59" y="9"/>
                  </a:lnTo>
                  <a:lnTo>
                    <a:pt x="58" y="12"/>
                  </a:lnTo>
                  <a:close/>
                  <a:moveTo>
                    <a:pt x="58" y="11"/>
                  </a:moveTo>
                  <a:lnTo>
                    <a:pt x="58" y="11"/>
                  </a:lnTo>
                  <a:lnTo>
                    <a:pt x="58" y="10"/>
                  </a:lnTo>
                  <a:lnTo>
                    <a:pt x="58" y="11"/>
                  </a:lnTo>
                  <a:close/>
                  <a:moveTo>
                    <a:pt x="58" y="11"/>
                  </a:moveTo>
                  <a:lnTo>
                    <a:pt x="58" y="11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58" y="11"/>
                  </a:lnTo>
                  <a:close/>
                  <a:moveTo>
                    <a:pt x="58" y="9"/>
                  </a:moveTo>
                  <a:lnTo>
                    <a:pt x="58" y="9"/>
                  </a:lnTo>
                  <a:lnTo>
                    <a:pt x="58" y="10"/>
                  </a:lnTo>
                  <a:lnTo>
                    <a:pt x="58" y="9"/>
                  </a:lnTo>
                  <a:close/>
                  <a:moveTo>
                    <a:pt x="58" y="11"/>
                  </a:moveTo>
                  <a:lnTo>
                    <a:pt x="58" y="11"/>
                  </a:lnTo>
                  <a:lnTo>
                    <a:pt x="58" y="9"/>
                  </a:lnTo>
                  <a:lnTo>
                    <a:pt x="58" y="11"/>
                  </a:lnTo>
                  <a:close/>
                  <a:moveTo>
                    <a:pt x="58" y="11"/>
                  </a:moveTo>
                  <a:lnTo>
                    <a:pt x="57" y="11"/>
                  </a:lnTo>
                  <a:lnTo>
                    <a:pt x="57" y="9"/>
                  </a:lnTo>
                  <a:lnTo>
                    <a:pt x="58" y="9"/>
                  </a:lnTo>
                  <a:lnTo>
                    <a:pt x="58" y="11"/>
                  </a:lnTo>
                  <a:close/>
                  <a:moveTo>
                    <a:pt x="56" y="10"/>
                  </a:moveTo>
                  <a:lnTo>
                    <a:pt x="56" y="9"/>
                  </a:lnTo>
                  <a:lnTo>
                    <a:pt x="57" y="9"/>
                  </a:lnTo>
                  <a:lnTo>
                    <a:pt x="57" y="10"/>
                  </a:lnTo>
                  <a:lnTo>
                    <a:pt x="56" y="10"/>
                  </a:lnTo>
                  <a:close/>
                  <a:moveTo>
                    <a:pt x="59" y="10"/>
                  </a:moveTo>
                  <a:lnTo>
                    <a:pt x="59" y="11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9" y="10"/>
                  </a:lnTo>
                  <a:close/>
                  <a:moveTo>
                    <a:pt x="56" y="12"/>
                  </a:moveTo>
                  <a:lnTo>
                    <a:pt x="56" y="12"/>
                  </a:lnTo>
                  <a:lnTo>
                    <a:pt x="58" y="11"/>
                  </a:lnTo>
                  <a:lnTo>
                    <a:pt x="56" y="12"/>
                  </a:lnTo>
                  <a:close/>
                  <a:moveTo>
                    <a:pt x="59" y="11"/>
                  </a:moveTo>
                  <a:lnTo>
                    <a:pt x="59" y="13"/>
                  </a:lnTo>
                  <a:lnTo>
                    <a:pt x="57" y="13"/>
                  </a:lnTo>
                  <a:lnTo>
                    <a:pt x="56" y="12"/>
                  </a:lnTo>
                  <a:lnTo>
                    <a:pt x="59" y="11"/>
                  </a:lnTo>
                  <a:close/>
                  <a:moveTo>
                    <a:pt x="57" y="13"/>
                  </a:moveTo>
                  <a:lnTo>
                    <a:pt x="57" y="13"/>
                  </a:lnTo>
                  <a:lnTo>
                    <a:pt x="58" y="13"/>
                  </a:lnTo>
                  <a:lnTo>
                    <a:pt x="57" y="13"/>
                  </a:lnTo>
                  <a:close/>
                  <a:moveTo>
                    <a:pt x="59" y="12"/>
                  </a:moveTo>
                  <a:lnTo>
                    <a:pt x="60" y="14"/>
                  </a:lnTo>
                  <a:lnTo>
                    <a:pt x="57" y="15"/>
                  </a:lnTo>
                  <a:lnTo>
                    <a:pt x="57" y="13"/>
                  </a:lnTo>
                  <a:lnTo>
                    <a:pt x="59" y="12"/>
                  </a:lnTo>
                  <a:close/>
                  <a:moveTo>
                    <a:pt x="57" y="15"/>
                  </a:moveTo>
                  <a:lnTo>
                    <a:pt x="57" y="15"/>
                  </a:lnTo>
                  <a:lnTo>
                    <a:pt x="58" y="14"/>
                  </a:lnTo>
                  <a:lnTo>
                    <a:pt x="57" y="15"/>
                  </a:lnTo>
                  <a:close/>
                  <a:moveTo>
                    <a:pt x="60" y="14"/>
                  </a:moveTo>
                  <a:lnTo>
                    <a:pt x="60" y="15"/>
                  </a:lnTo>
                  <a:lnTo>
                    <a:pt x="58" y="16"/>
                  </a:lnTo>
                  <a:lnTo>
                    <a:pt x="57" y="15"/>
                  </a:lnTo>
                  <a:lnTo>
                    <a:pt x="60" y="14"/>
                  </a:lnTo>
                  <a:close/>
                  <a:moveTo>
                    <a:pt x="58" y="16"/>
                  </a:moveTo>
                  <a:lnTo>
                    <a:pt x="58" y="16"/>
                  </a:lnTo>
                  <a:lnTo>
                    <a:pt x="59" y="16"/>
                  </a:lnTo>
                  <a:lnTo>
                    <a:pt x="58" y="16"/>
                  </a:lnTo>
                  <a:close/>
                  <a:moveTo>
                    <a:pt x="60" y="15"/>
                  </a:moveTo>
                  <a:lnTo>
                    <a:pt x="61" y="18"/>
                  </a:lnTo>
                  <a:lnTo>
                    <a:pt x="59" y="19"/>
                  </a:lnTo>
                  <a:lnTo>
                    <a:pt x="58" y="16"/>
                  </a:lnTo>
                  <a:lnTo>
                    <a:pt x="60" y="15"/>
                  </a:lnTo>
                  <a:close/>
                  <a:moveTo>
                    <a:pt x="59" y="19"/>
                  </a:moveTo>
                  <a:lnTo>
                    <a:pt x="59" y="19"/>
                  </a:lnTo>
                  <a:lnTo>
                    <a:pt x="60" y="19"/>
                  </a:lnTo>
                  <a:lnTo>
                    <a:pt x="59" y="19"/>
                  </a:lnTo>
                  <a:close/>
                  <a:moveTo>
                    <a:pt x="61" y="18"/>
                  </a:moveTo>
                  <a:lnTo>
                    <a:pt x="63" y="22"/>
                  </a:lnTo>
                  <a:lnTo>
                    <a:pt x="60" y="23"/>
                  </a:lnTo>
                  <a:lnTo>
                    <a:pt x="59" y="19"/>
                  </a:lnTo>
                  <a:lnTo>
                    <a:pt x="61" y="18"/>
                  </a:lnTo>
                  <a:close/>
                  <a:moveTo>
                    <a:pt x="63" y="22"/>
                  </a:moveTo>
                  <a:lnTo>
                    <a:pt x="63" y="22"/>
                  </a:lnTo>
                  <a:lnTo>
                    <a:pt x="61" y="22"/>
                  </a:lnTo>
                  <a:lnTo>
                    <a:pt x="63" y="22"/>
                  </a:lnTo>
                  <a:close/>
                  <a:moveTo>
                    <a:pt x="63" y="22"/>
                  </a:moveTo>
                  <a:lnTo>
                    <a:pt x="63" y="23"/>
                  </a:lnTo>
                  <a:lnTo>
                    <a:pt x="61" y="24"/>
                  </a:lnTo>
                  <a:lnTo>
                    <a:pt x="60" y="23"/>
                  </a:lnTo>
                  <a:lnTo>
                    <a:pt x="63" y="22"/>
                  </a:lnTo>
                  <a:close/>
                  <a:moveTo>
                    <a:pt x="63" y="23"/>
                  </a:moveTo>
                  <a:lnTo>
                    <a:pt x="63" y="23"/>
                  </a:lnTo>
                  <a:lnTo>
                    <a:pt x="62" y="24"/>
                  </a:lnTo>
                  <a:lnTo>
                    <a:pt x="63" y="23"/>
                  </a:lnTo>
                  <a:close/>
                  <a:moveTo>
                    <a:pt x="63" y="23"/>
                  </a:moveTo>
                  <a:lnTo>
                    <a:pt x="64" y="25"/>
                  </a:lnTo>
                  <a:lnTo>
                    <a:pt x="61" y="26"/>
                  </a:lnTo>
                  <a:lnTo>
                    <a:pt x="61" y="24"/>
                  </a:lnTo>
                  <a:lnTo>
                    <a:pt x="63" y="23"/>
                  </a:lnTo>
                  <a:close/>
                  <a:moveTo>
                    <a:pt x="64" y="25"/>
                  </a:moveTo>
                  <a:lnTo>
                    <a:pt x="64" y="25"/>
                  </a:lnTo>
                  <a:lnTo>
                    <a:pt x="62" y="25"/>
                  </a:lnTo>
                  <a:lnTo>
                    <a:pt x="64" y="25"/>
                  </a:lnTo>
                  <a:close/>
                  <a:moveTo>
                    <a:pt x="64" y="25"/>
                  </a:moveTo>
                  <a:lnTo>
                    <a:pt x="64" y="27"/>
                  </a:lnTo>
                  <a:lnTo>
                    <a:pt x="61" y="27"/>
                  </a:lnTo>
                  <a:lnTo>
                    <a:pt x="61" y="26"/>
                  </a:lnTo>
                  <a:lnTo>
                    <a:pt x="64" y="25"/>
                  </a:lnTo>
                  <a:close/>
                  <a:moveTo>
                    <a:pt x="64" y="27"/>
                  </a:moveTo>
                  <a:lnTo>
                    <a:pt x="64" y="27"/>
                  </a:lnTo>
                  <a:lnTo>
                    <a:pt x="63" y="27"/>
                  </a:lnTo>
                  <a:lnTo>
                    <a:pt x="64" y="27"/>
                  </a:lnTo>
                  <a:close/>
                  <a:moveTo>
                    <a:pt x="64" y="27"/>
                  </a:moveTo>
                  <a:lnTo>
                    <a:pt x="64" y="28"/>
                  </a:lnTo>
                  <a:lnTo>
                    <a:pt x="62" y="29"/>
                  </a:lnTo>
                  <a:lnTo>
                    <a:pt x="61" y="27"/>
                  </a:lnTo>
                  <a:lnTo>
                    <a:pt x="64" y="27"/>
                  </a:lnTo>
                  <a:close/>
                  <a:moveTo>
                    <a:pt x="64" y="28"/>
                  </a:moveTo>
                  <a:lnTo>
                    <a:pt x="64" y="28"/>
                  </a:lnTo>
                  <a:lnTo>
                    <a:pt x="63" y="28"/>
                  </a:lnTo>
                  <a:lnTo>
                    <a:pt x="64" y="28"/>
                  </a:lnTo>
                  <a:close/>
                  <a:moveTo>
                    <a:pt x="64" y="28"/>
                  </a:moveTo>
                  <a:lnTo>
                    <a:pt x="64" y="30"/>
                  </a:lnTo>
                  <a:lnTo>
                    <a:pt x="62" y="30"/>
                  </a:lnTo>
                  <a:lnTo>
                    <a:pt x="62" y="28"/>
                  </a:lnTo>
                  <a:lnTo>
                    <a:pt x="64" y="28"/>
                  </a:lnTo>
                  <a:close/>
                  <a:moveTo>
                    <a:pt x="64" y="30"/>
                  </a:moveTo>
                  <a:lnTo>
                    <a:pt x="64" y="30"/>
                  </a:lnTo>
                  <a:lnTo>
                    <a:pt x="63" y="30"/>
                  </a:lnTo>
                  <a:lnTo>
                    <a:pt x="64" y="30"/>
                  </a:lnTo>
                  <a:close/>
                  <a:moveTo>
                    <a:pt x="64" y="30"/>
                  </a:moveTo>
                  <a:lnTo>
                    <a:pt x="64" y="31"/>
                  </a:lnTo>
                  <a:lnTo>
                    <a:pt x="62" y="30"/>
                  </a:lnTo>
                  <a:lnTo>
                    <a:pt x="64" y="30"/>
                  </a:lnTo>
                  <a:close/>
                  <a:moveTo>
                    <a:pt x="61" y="31"/>
                  </a:moveTo>
                  <a:lnTo>
                    <a:pt x="62" y="30"/>
                  </a:lnTo>
                  <a:lnTo>
                    <a:pt x="63" y="31"/>
                  </a:lnTo>
                  <a:lnTo>
                    <a:pt x="61" y="31"/>
                  </a:lnTo>
                  <a:close/>
                  <a:moveTo>
                    <a:pt x="64" y="31"/>
                  </a:moveTo>
                  <a:lnTo>
                    <a:pt x="64" y="32"/>
                  </a:lnTo>
                  <a:lnTo>
                    <a:pt x="61" y="31"/>
                  </a:lnTo>
                  <a:lnTo>
                    <a:pt x="64" y="31"/>
                  </a:lnTo>
                  <a:close/>
                  <a:moveTo>
                    <a:pt x="64" y="32"/>
                  </a:moveTo>
                  <a:lnTo>
                    <a:pt x="64" y="32"/>
                  </a:lnTo>
                  <a:lnTo>
                    <a:pt x="63" y="31"/>
                  </a:lnTo>
                  <a:lnTo>
                    <a:pt x="64" y="32"/>
                  </a:lnTo>
                  <a:close/>
                  <a:moveTo>
                    <a:pt x="64" y="32"/>
                  </a:moveTo>
                  <a:lnTo>
                    <a:pt x="64" y="33"/>
                  </a:lnTo>
                  <a:lnTo>
                    <a:pt x="61" y="32"/>
                  </a:lnTo>
                  <a:lnTo>
                    <a:pt x="61" y="31"/>
                  </a:lnTo>
                  <a:lnTo>
                    <a:pt x="64" y="32"/>
                  </a:lnTo>
                  <a:close/>
                  <a:moveTo>
                    <a:pt x="64" y="33"/>
                  </a:moveTo>
                  <a:lnTo>
                    <a:pt x="63" y="33"/>
                  </a:lnTo>
                  <a:lnTo>
                    <a:pt x="61" y="32"/>
                  </a:lnTo>
                  <a:lnTo>
                    <a:pt x="64" y="33"/>
                  </a:lnTo>
                  <a:close/>
                  <a:moveTo>
                    <a:pt x="63" y="33"/>
                  </a:moveTo>
                  <a:lnTo>
                    <a:pt x="63" y="34"/>
                  </a:lnTo>
                  <a:lnTo>
                    <a:pt x="62" y="33"/>
                  </a:lnTo>
                  <a:lnTo>
                    <a:pt x="63" y="33"/>
                  </a:lnTo>
                  <a:close/>
                  <a:moveTo>
                    <a:pt x="63" y="34"/>
                  </a:moveTo>
                  <a:lnTo>
                    <a:pt x="63" y="34"/>
                  </a:lnTo>
                  <a:lnTo>
                    <a:pt x="61" y="33"/>
                  </a:lnTo>
                  <a:lnTo>
                    <a:pt x="61" y="32"/>
                  </a:lnTo>
                  <a:lnTo>
                    <a:pt x="63" y="34"/>
                  </a:lnTo>
                  <a:close/>
                  <a:moveTo>
                    <a:pt x="63" y="34"/>
                  </a:moveTo>
                  <a:lnTo>
                    <a:pt x="63" y="34"/>
                  </a:lnTo>
                  <a:lnTo>
                    <a:pt x="62" y="34"/>
                  </a:lnTo>
                  <a:lnTo>
                    <a:pt x="63" y="34"/>
                  </a:lnTo>
                  <a:close/>
                  <a:moveTo>
                    <a:pt x="63" y="34"/>
                  </a:moveTo>
                  <a:lnTo>
                    <a:pt x="62" y="35"/>
                  </a:lnTo>
                  <a:lnTo>
                    <a:pt x="60" y="34"/>
                  </a:lnTo>
                  <a:lnTo>
                    <a:pt x="61" y="33"/>
                  </a:lnTo>
                  <a:lnTo>
                    <a:pt x="63" y="34"/>
                  </a:lnTo>
                  <a:close/>
                  <a:moveTo>
                    <a:pt x="62" y="35"/>
                  </a:moveTo>
                  <a:lnTo>
                    <a:pt x="62" y="36"/>
                  </a:lnTo>
                  <a:lnTo>
                    <a:pt x="61" y="34"/>
                  </a:lnTo>
                  <a:lnTo>
                    <a:pt x="62" y="35"/>
                  </a:lnTo>
                  <a:close/>
                  <a:moveTo>
                    <a:pt x="62" y="36"/>
                  </a:moveTo>
                  <a:lnTo>
                    <a:pt x="57" y="37"/>
                  </a:lnTo>
                  <a:lnTo>
                    <a:pt x="56" y="35"/>
                  </a:lnTo>
                  <a:lnTo>
                    <a:pt x="61" y="33"/>
                  </a:lnTo>
                  <a:lnTo>
                    <a:pt x="62" y="36"/>
                  </a:lnTo>
                  <a:close/>
                  <a:moveTo>
                    <a:pt x="57" y="37"/>
                  </a:moveTo>
                  <a:lnTo>
                    <a:pt x="57" y="37"/>
                  </a:lnTo>
                  <a:lnTo>
                    <a:pt x="57" y="36"/>
                  </a:lnTo>
                  <a:lnTo>
                    <a:pt x="57" y="37"/>
                  </a:lnTo>
                  <a:close/>
                  <a:moveTo>
                    <a:pt x="57" y="37"/>
                  </a:moveTo>
                  <a:lnTo>
                    <a:pt x="48" y="40"/>
                  </a:lnTo>
                  <a:lnTo>
                    <a:pt x="47" y="38"/>
                  </a:lnTo>
                  <a:lnTo>
                    <a:pt x="56" y="35"/>
                  </a:lnTo>
                  <a:lnTo>
                    <a:pt x="57" y="37"/>
                  </a:lnTo>
                  <a:close/>
                  <a:moveTo>
                    <a:pt x="47" y="38"/>
                  </a:moveTo>
                  <a:lnTo>
                    <a:pt x="47" y="38"/>
                  </a:lnTo>
                  <a:lnTo>
                    <a:pt x="48" y="39"/>
                  </a:lnTo>
                  <a:lnTo>
                    <a:pt x="47" y="38"/>
                  </a:lnTo>
                  <a:close/>
                  <a:moveTo>
                    <a:pt x="48" y="40"/>
                  </a:moveTo>
                  <a:lnTo>
                    <a:pt x="44" y="42"/>
                  </a:lnTo>
                  <a:lnTo>
                    <a:pt x="43" y="40"/>
                  </a:lnTo>
                  <a:lnTo>
                    <a:pt x="47" y="38"/>
                  </a:lnTo>
                  <a:lnTo>
                    <a:pt x="48" y="40"/>
                  </a:lnTo>
                  <a:close/>
                  <a:moveTo>
                    <a:pt x="43" y="40"/>
                  </a:moveTo>
                  <a:lnTo>
                    <a:pt x="43" y="40"/>
                  </a:lnTo>
                  <a:lnTo>
                    <a:pt x="43" y="41"/>
                  </a:lnTo>
                  <a:lnTo>
                    <a:pt x="43" y="40"/>
                  </a:lnTo>
                  <a:close/>
                  <a:moveTo>
                    <a:pt x="44" y="42"/>
                  </a:moveTo>
                  <a:lnTo>
                    <a:pt x="39" y="44"/>
                  </a:lnTo>
                  <a:lnTo>
                    <a:pt x="38" y="41"/>
                  </a:lnTo>
                  <a:lnTo>
                    <a:pt x="43" y="40"/>
                  </a:lnTo>
                  <a:lnTo>
                    <a:pt x="44" y="42"/>
                  </a:lnTo>
                  <a:close/>
                  <a:moveTo>
                    <a:pt x="38" y="41"/>
                  </a:moveTo>
                  <a:lnTo>
                    <a:pt x="38" y="41"/>
                  </a:lnTo>
                  <a:lnTo>
                    <a:pt x="39" y="43"/>
                  </a:lnTo>
                  <a:lnTo>
                    <a:pt x="38" y="41"/>
                  </a:lnTo>
                  <a:close/>
                  <a:moveTo>
                    <a:pt x="39" y="44"/>
                  </a:moveTo>
                  <a:lnTo>
                    <a:pt x="37" y="45"/>
                  </a:lnTo>
                  <a:lnTo>
                    <a:pt x="36" y="42"/>
                  </a:lnTo>
                  <a:lnTo>
                    <a:pt x="38" y="41"/>
                  </a:lnTo>
                  <a:lnTo>
                    <a:pt x="39" y="44"/>
                  </a:lnTo>
                  <a:close/>
                  <a:moveTo>
                    <a:pt x="36" y="42"/>
                  </a:moveTo>
                  <a:lnTo>
                    <a:pt x="36" y="42"/>
                  </a:lnTo>
                  <a:lnTo>
                    <a:pt x="37" y="44"/>
                  </a:lnTo>
                  <a:lnTo>
                    <a:pt x="36" y="42"/>
                  </a:lnTo>
                  <a:close/>
                  <a:moveTo>
                    <a:pt x="37" y="45"/>
                  </a:moveTo>
                  <a:lnTo>
                    <a:pt x="35" y="46"/>
                  </a:lnTo>
                  <a:lnTo>
                    <a:pt x="34" y="43"/>
                  </a:lnTo>
                  <a:lnTo>
                    <a:pt x="36" y="42"/>
                  </a:lnTo>
                  <a:lnTo>
                    <a:pt x="37" y="45"/>
                  </a:lnTo>
                  <a:close/>
                  <a:moveTo>
                    <a:pt x="34" y="43"/>
                  </a:moveTo>
                  <a:lnTo>
                    <a:pt x="34" y="43"/>
                  </a:lnTo>
                  <a:lnTo>
                    <a:pt x="35" y="45"/>
                  </a:lnTo>
                  <a:lnTo>
                    <a:pt x="34" y="43"/>
                  </a:lnTo>
                  <a:close/>
                  <a:moveTo>
                    <a:pt x="35" y="46"/>
                  </a:moveTo>
                  <a:lnTo>
                    <a:pt x="33" y="47"/>
                  </a:lnTo>
                  <a:lnTo>
                    <a:pt x="32" y="45"/>
                  </a:lnTo>
                  <a:lnTo>
                    <a:pt x="34" y="43"/>
                  </a:lnTo>
                  <a:lnTo>
                    <a:pt x="35" y="46"/>
                  </a:lnTo>
                  <a:close/>
                  <a:moveTo>
                    <a:pt x="32" y="45"/>
                  </a:moveTo>
                  <a:lnTo>
                    <a:pt x="32" y="45"/>
                  </a:lnTo>
                  <a:lnTo>
                    <a:pt x="33" y="46"/>
                  </a:lnTo>
                  <a:lnTo>
                    <a:pt x="32" y="45"/>
                  </a:lnTo>
                  <a:close/>
                  <a:moveTo>
                    <a:pt x="33" y="47"/>
                  </a:moveTo>
                  <a:lnTo>
                    <a:pt x="31" y="48"/>
                  </a:lnTo>
                  <a:lnTo>
                    <a:pt x="30" y="46"/>
                  </a:lnTo>
                  <a:lnTo>
                    <a:pt x="32" y="45"/>
                  </a:lnTo>
                  <a:lnTo>
                    <a:pt x="33" y="47"/>
                  </a:lnTo>
                  <a:close/>
                  <a:moveTo>
                    <a:pt x="31" y="48"/>
                  </a:moveTo>
                  <a:lnTo>
                    <a:pt x="31" y="48"/>
                  </a:lnTo>
                  <a:lnTo>
                    <a:pt x="31" y="47"/>
                  </a:lnTo>
                  <a:lnTo>
                    <a:pt x="31" y="48"/>
                  </a:lnTo>
                  <a:close/>
                  <a:moveTo>
                    <a:pt x="31" y="48"/>
                  </a:moveTo>
                  <a:lnTo>
                    <a:pt x="29" y="49"/>
                  </a:lnTo>
                  <a:lnTo>
                    <a:pt x="28" y="47"/>
                  </a:lnTo>
                  <a:lnTo>
                    <a:pt x="30" y="46"/>
                  </a:lnTo>
                  <a:lnTo>
                    <a:pt x="31" y="48"/>
                  </a:lnTo>
                  <a:close/>
                  <a:moveTo>
                    <a:pt x="28" y="47"/>
                  </a:moveTo>
                  <a:lnTo>
                    <a:pt x="28" y="47"/>
                  </a:lnTo>
                  <a:lnTo>
                    <a:pt x="29" y="48"/>
                  </a:lnTo>
                  <a:lnTo>
                    <a:pt x="28" y="47"/>
                  </a:lnTo>
                  <a:close/>
                  <a:moveTo>
                    <a:pt x="30" y="49"/>
                  </a:moveTo>
                  <a:lnTo>
                    <a:pt x="28" y="51"/>
                  </a:lnTo>
                  <a:lnTo>
                    <a:pt x="26" y="49"/>
                  </a:lnTo>
                  <a:lnTo>
                    <a:pt x="28" y="47"/>
                  </a:lnTo>
                  <a:lnTo>
                    <a:pt x="30" y="49"/>
                  </a:lnTo>
                  <a:close/>
                  <a:moveTo>
                    <a:pt x="28" y="51"/>
                  </a:moveTo>
                  <a:lnTo>
                    <a:pt x="27" y="51"/>
                  </a:lnTo>
                  <a:lnTo>
                    <a:pt x="27" y="50"/>
                  </a:lnTo>
                  <a:lnTo>
                    <a:pt x="28" y="51"/>
                  </a:lnTo>
                  <a:close/>
                  <a:moveTo>
                    <a:pt x="27" y="51"/>
                  </a:moveTo>
                  <a:lnTo>
                    <a:pt x="26" y="51"/>
                  </a:lnTo>
                  <a:lnTo>
                    <a:pt x="26" y="49"/>
                  </a:lnTo>
                  <a:lnTo>
                    <a:pt x="27" y="51"/>
                  </a:lnTo>
                  <a:close/>
                  <a:moveTo>
                    <a:pt x="25" y="49"/>
                  </a:moveTo>
                  <a:lnTo>
                    <a:pt x="26" y="49"/>
                  </a:lnTo>
                  <a:lnTo>
                    <a:pt x="26" y="50"/>
                  </a:lnTo>
                  <a:lnTo>
                    <a:pt x="25" y="49"/>
                  </a:lnTo>
                  <a:close/>
                  <a:moveTo>
                    <a:pt x="26" y="51"/>
                  </a:moveTo>
                  <a:lnTo>
                    <a:pt x="25" y="52"/>
                  </a:lnTo>
                  <a:lnTo>
                    <a:pt x="24" y="49"/>
                  </a:lnTo>
                  <a:lnTo>
                    <a:pt x="25" y="49"/>
                  </a:lnTo>
                  <a:lnTo>
                    <a:pt x="26" y="51"/>
                  </a:lnTo>
                  <a:close/>
                  <a:moveTo>
                    <a:pt x="24" y="49"/>
                  </a:moveTo>
                  <a:lnTo>
                    <a:pt x="24" y="49"/>
                  </a:lnTo>
                  <a:lnTo>
                    <a:pt x="25" y="51"/>
                  </a:lnTo>
                  <a:lnTo>
                    <a:pt x="24" y="49"/>
                  </a:lnTo>
                  <a:close/>
                  <a:moveTo>
                    <a:pt x="26" y="52"/>
                  </a:moveTo>
                  <a:lnTo>
                    <a:pt x="24" y="53"/>
                  </a:lnTo>
                  <a:lnTo>
                    <a:pt x="23" y="50"/>
                  </a:lnTo>
                  <a:lnTo>
                    <a:pt x="24" y="49"/>
                  </a:lnTo>
                  <a:lnTo>
                    <a:pt x="26" y="52"/>
                  </a:lnTo>
                  <a:close/>
                  <a:moveTo>
                    <a:pt x="22" y="50"/>
                  </a:moveTo>
                  <a:lnTo>
                    <a:pt x="23" y="50"/>
                  </a:lnTo>
                  <a:lnTo>
                    <a:pt x="23" y="51"/>
                  </a:lnTo>
                  <a:lnTo>
                    <a:pt x="22" y="50"/>
                  </a:lnTo>
                  <a:close/>
                  <a:moveTo>
                    <a:pt x="24" y="53"/>
                  </a:moveTo>
                  <a:lnTo>
                    <a:pt x="22" y="53"/>
                  </a:lnTo>
                  <a:lnTo>
                    <a:pt x="21" y="51"/>
                  </a:lnTo>
                  <a:lnTo>
                    <a:pt x="22" y="50"/>
                  </a:lnTo>
                  <a:lnTo>
                    <a:pt x="24" y="53"/>
                  </a:lnTo>
                  <a:close/>
                  <a:moveTo>
                    <a:pt x="22" y="53"/>
                  </a:moveTo>
                  <a:lnTo>
                    <a:pt x="21" y="54"/>
                  </a:lnTo>
                  <a:lnTo>
                    <a:pt x="19" y="52"/>
                  </a:lnTo>
                  <a:lnTo>
                    <a:pt x="21" y="51"/>
                  </a:lnTo>
                  <a:lnTo>
                    <a:pt x="22" y="53"/>
                  </a:lnTo>
                  <a:close/>
                  <a:moveTo>
                    <a:pt x="19" y="52"/>
                  </a:moveTo>
                  <a:lnTo>
                    <a:pt x="19" y="52"/>
                  </a:lnTo>
                  <a:lnTo>
                    <a:pt x="20" y="53"/>
                  </a:lnTo>
                  <a:lnTo>
                    <a:pt x="19" y="52"/>
                  </a:lnTo>
                  <a:close/>
                  <a:moveTo>
                    <a:pt x="21" y="54"/>
                  </a:moveTo>
                  <a:lnTo>
                    <a:pt x="20" y="55"/>
                  </a:lnTo>
                  <a:lnTo>
                    <a:pt x="18" y="53"/>
                  </a:lnTo>
                  <a:lnTo>
                    <a:pt x="19" y="52"/>
                  </a:lnTo>
                  <a:lnTo>
                    <a:pt x="21" y="54"/>
                  </a:lnTo>
                  <a:close/>
                  <a:moveTo>
                    <a:pt x="18" y="53"/>
                  </a:moveTo>
                  <a:lnTo>
                    <a:pt x="18" y="53"/>
                  </a:lnTo>
                  <a:lnTo>
                    <a:pt x="19" y="54"/>
                  </a:lnTo>
                  <a:lnTo>
                    <a:pt x="18" y="53"/>
                  </a:lnTo>
                  <a:close/>
                  <a:moveTo>
                    <a:pt x="20" y="55"/>
                  </a:moveTo>
                  <a:lnTo>
                    <a:pt x="19" y="56"/>
                  </a:lnTo>
                  <a:lnTo>
                    <a:pt x="17" y="55"/>
                  </a:lnTo>
                  <a:lnTo>
                    <a:pt x="18" y="53"/>
                  </a:lnTo>
                  <a:lnTo>
                    <a:pt x="20" y="55"/>
                  </a:lnTo>
                  <a:close/>
                  <a:moveTo>
                    <a:pt x="19" y="56"/>
                  </a:moveTo>
                  <a:lnTo>
                    <a:pt x="18" y="57"/>
                  </a:lnTo>
                  <a:lnTo>
                    <a:pt x="16" y="56"/>
                  </a:lnTo>
                  <a:lnTo>
                    <a:pt x="17" y="55"/>
                  </a:lnTo>
                  <a:lnTo>
                    <a:pt x="19" y="56"/>
                  </a:lnTo>
                  <a:close/>
                  <a:moveTo>
                    <a:pt x="16" y="56"/>
                  </a:moveTo>
                  <a:lnTo>
                    <a:pt x="16" y="56"/>
                  </a:lnTo>
                  <a:lnTo>
                    <a:pt x="17" y="57"/>
                  </a:lnTo>
                  <a:lnTo>
                    <a:pt x="16" y="56"/>
                  </a:lnTo>
                  <a:close/>
                  <a:moveTo>
                    <a:pt x="18" y="57"/>
                  </a:moveTo>
                  <a:lnTo>
                    <a:pt x="17" y="59"/>
                  </a:lnTo>
                  <a:lnTo>
                    <a:pt x="15" y="57"/>
                  </a:lnTo>
                  <a:lnTo>
                    <a:pt x="16" y="56"/>
                  </a:lnTo>
                  <a:lnTo>
                    <a:pt x="18" y="57"/>
                  </a:lnTo>
                  <a:close/>
                  <a:moveTo>
                    <a:pt x="17" y="59"/>
                  </a:moveTo>
                  <a:lnTo>
                    <a:pt x="14" y="61"/>
                  </a:lnTo>
                  <a:lnTo>
                    <a:pt x="12" y="59"/>
                  </a:lnTo>
                  <a:lnTo>
                    <a:pt x="15" y="57"/>
                  </a:lnTo>
                  <a:lnTo>
                    <a:pt x="17" y="59"/>
                  </a:lnTo>
                  <a:close/>
                  <a:moveTo>
                    <a:pt x="12" y="59"/>
                  </a:moveTo>
                  <a:lnTo>
                    <a:pt x="12" y="59"/>
                  </a:lnTo>
                  <a:lnTo>
                    <a:pt x="13" y="60"/>
                  </a:lnTo>
                  <a:lnTo>
                    <a:pt x="12" y="59"/>
                  </a:lnTo>
                  <a:close/>
                  <a:moveTo>
                    <a:pt x="14" y="61"/>
                  </a:moveTo>
                  <a:lnTo>
                    <a:pt x="12" y="63"/>
                  </a:lnTo>
                  <a:lnTo>
                    <a:pt x="10" y="62"/>
                  </a:lnTo>
                  <a:lnTo>
                    <a:pt x="12" y="59"/>
                  </a:lnTo>
                  <a:lnTo>
                    <a:pt x="14" y="61"/>
                  </a:lnTo>
                  <a:close/>
                  <a:moveTo>
                    <a:pt x="12" y="63"/>
                  </a:moveTo>
                  <a:lnTo>
                    <a:pt x="12" y="63"/>
                  </a:lnTo>
                  <a:lnTo>
                    <a:pt x="11" y="63"/>
                  </a:lnTo>
                  <a:lnTo>
                    <a:pt x="12" y="63"/>
                  </a:lnTo>
                  <a:close/>
                  <a:moveTo>
                    <a:pt x="12" y="63"/>
                  </a:moveTo>
                  <a:lnTo>
                    <a:pt x="11" y="65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12" y="63"/>
                  </a:lnTo>
                  <a:close/>
                  <a:moveTo>
                    <a:pt x="11" y="65"/>
                  </a:moveTo>
                  <a:lnTo>
                    <a:pt x="11" y="65"/>
                  </a:lnTo>
                  <a:lnTo>
                    <a:pt x="10" y="64"/>
                  </a:lnTo>
                  <a:lnTo>
                    <a:pt x="11" y="65"/>
                  </a:lnTo>
                  <a:close/>
                  <a:moveTo>
                    <a:pt x="11" y="65"/>
                  </a:moveTo>
                  <a:lnTo>
                    <a:pt x="10" y="66"/>
                  </a:lnTo>
                  <a:lnTo>
                    <a:pt x="8" y="64"/>
                  </a:lnTo>
                  <a:lnTo>
                    <a:pt x="9" y="63"/>
                  </a:lnTo>
                  <a:lnTo>
                    <a:pt x="11" y="65"/>
                  </a:lnTo>
                  <a:close/>
                  <a:moveTo>
                    <a:pt x="10" y="66"/>
                  </a:moveTo>
                  <a:lnTo>
                    <a:pt x="10" y="66"/>
                  </a:lnTo>
                  <a:lnTo>
                    <a:pt x="9" y="65"/>
                  </a:lnTo>
                  <a:lnTo>
                    <a:pt x="10" y="66"/>
                  </a:lnTo>
                  <a:close/>
                  <a:moveTo>
                    <a:pt x="10" y="66"/>
                  </a:moveTo>
                  <a:lnTo>
                    <a:pt x="8" y="67"/>
                  </a:lnTo>
                  <a:lnTo>
                    <a:pt x="6" y="65"/>
                  </a:lnTo>
                  <a:lnTo>
                    <a:pt x="8" y="64"/>
                  </a:lnTo>
                  <a:lnTo>
                    <a:pt x="10" y="66"/>
                  </a:lnTo>
                  <a:close/>
                  <a:moveTo>
                    <a:pt x="8" y="67"/>
                  </a:moveTo>
                  <a:lnTo>
                    <a:pt x="8" y="67"/>
                  </a:lnTo>
                  <a:lnTo>
                    <a:pt x="7" y="66"/>
                  </a:lnTo>
                  <a:lnTo>
                    <a:pt x="8" y="67"/>
                  </a:lnTo>
                  <a:close/>
                  <a:moveTo>
                    <a:pt x="8" y="67"/>
                  </a:moveTo>
                  <a:lnTo>
                    <a:pt x="7" y="68"/>
                  </a:lnTo>
                  <a:lnTo>
                    <a:pt x="5" y="66"/>
                  </a:lnTo>
                  <a:lnTo>
                    <a:pt x="7" y="65"/>
                  </a:lnTo>
                  <a:lnTo>
                    <a:pt x="8" y="67"/>
                  </a:lnTo>
                  <a:close/>
                  <a:moveTo>
                    <a:pt x="7" y="68"/>
                  </a:moveTo>
                  <a:lnTo>
                    <a:pt x="6" y="69"/>
                  </a:lnTo>
                  <a:lnTo>
                    <a:pt x="6" y="67"/>
                  </a:lnTo>
                  <a:lnTo>
                    <a:pt x="7" y="68"/>
                  </a:lnTo>
                  <a:close/>
                  <a:moveTo>
                    <a:pt x="6" y="69"/>
                  </a:moveTo>
                  <a:lnTo>
                    <a:pt x="4" y="69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6" y="69"/>
                  </a:lnTo>
                  <a:close/>
                  <a:moveTo>
                    <a:pt x="4" y="69"/>
                  </a:moveTo>
                  <a:lnTo>
                    <a:pt x="3" y="68"/>
                  </a:lnTo>
                  <a:lnTo>
                    <a:pt x="4" y="67"/>
                  </a:lnTo>
                  <a:lnTo>
                    <a:pt x="4" y="69"/>
                  </a:lnTo>
                  <a:close/>
                </a:path>
              </a:pathLst>
            </a:custGeom>
            <a:solidFill>
              <a:srgbClr val="2421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2" name="Rectangle 324"/>
            <p:cNvSpPr>
              <a:spLocks noChangeArrowheads="1"/>
            </p:cNvSpPr>
            <p:nvPr/>
          </p:nvSpPr>
          <p:spPr bwMode="auto">
            <a:xfrm>
              <a:off x="4000" y="2015"/>
              <a:ext cx="888" cy="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SÁCH</a:t>
              </a:r>
              <a:endPara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11" name="Group 325"/>
          <p:cNvGrpSpPr>
            <a:grpSpLocks/>
          </p:cNvGrpSpPr>
          <p:nvPr/>
        </p:nvGrpSpPr>
        <p:grpSpPr bwMode="auto">
          <a:xfrm>
            <a:off x="4353410" y="0"/>
            <a:ext cx="2504599" cy="2223154"/>
            <a:chOff x="2839" y="2352"/>
            <a:chExt cx="1753" cy="1615"/>
          </a:xfrm>
        </p:grpSpPr>
        <p:sp>
          <p:nvSpPr>
            <p:cNvPr id="19477" name="Freeform 326"/>
            <p:cNvSpPr>
              <a:spLocks noEditPoints="1"/>
            </p:cNvSpPr>
            <p:nvPr/>
          </p:nvSpPr>
          <p:spPr bwMode="auto">
            <a:xfrm>
              <a:off x="3189" y="2352"/>
              <a:ext cx="1403" cy="1445"/>
            </a:xfrm>
            <a:custGeom>
              <a:avLst/>
              <a:gdLst>
                <a:gd name="T0" fmla="*/ 2147483647 w 295"/>
                <a:gd name="T1" fmla="*/ 2147483647 h 321"/>
                <a:gd name="T2" fmla="*/ 2147483647 w 295"/>
                <a:gd name="T3" fmla="*/ 2147483647 h 321"/>
                <a:gd name="T4" fmla="*/ 2147483647 w 295"/>
                <a:gd name="T5" fmla="*/ 2147483647 h 321"/>
                <a:gd name="T6" fmla="*/ 2147483647 w 295"/>
                <a:gd name="T7" fmla="*/ 2147483647 h 321"/>
                <a:gd name="T8" fmla="*/ 2147483647 w 295"/>
                <a:gd name="T9" fmla="*/ 2147483647 h 321"/>
                <a:gd name="T10" fmla="*/ 2147483647 w 295"/>
                <a:gd name="T11" fmla="*/ 2147483647 h 321"/>
                <a:gd name="T12" fmla="*/ 2147483647 w 295"/>
                <a:gd name="T13" fmla="*/ 2147483647 h 321"/>
                <a:gd name="T14" fmla="*/ 2147483647 w 295"/>
                <a:gd name="T15" fmla="*/ 2147483647 h 321"/>
                <a:gd name="T16" fmla="*/ 2147483647 w 295"/>
                <a:gd name="T17" fmla="*/ 2147483647 h 321"/>
                <a:gd name="T18" fmla="*/ 2147483647 w 295"/>
                <a:gd name="T19" fmla="*/ 2147483647 h 321"/>
                <a:gd name="T20" fmla="*/ 2147483647 w 295"/>
                <a:gd name="T21" fmla="*/ 2147483647 h 321"/>
                <a:gd name="T22" fmla="*/ 2147483647 w 295"/>
                <a:gd name="T23" fmla="*/ 2147483647 h 321"/>
                <a:gd name="T24" fmla="*/ 2147483647 w 295"/>
                <a:gd name="T25" fmla="*/ 2147483647 h 321"/>
                <a:gd name="T26" fmla="*/ 2147483647 w 295"/>
                <a:gd name="T27" fmla="*/ 2147483647 h 321"/>
                <a:gd name="T28" fmla="*/ 2147483647 w 295"/>
                <a:gd name="T29" fmla="*/ 2147483647 h 321"/>
                <a:gd name="T30" fmla="*/ 2147483647 w 295"/>
                <a:gd name="T31" fmla="*/ 2147483647 h 321"/>
                <a:gd name="T32" fmla="*/ 2147483647 w 295"/>
                <a:gd name="T33" fmla="*/ 2147483647 h 321"/>
                <a:gd name="T34" fmla="*/ 2147483647 w 295"/>
                <a:gd name="T35" fmla="*/ 2147483647 h 321"/>
                <a:gd name="T36" fmla="*/ 2147483647 w 295"/>
                <a:gd name="T37" fmla="*/ 2147483647 h 321"/>
                <a:gd name="T38" fmla="*/ 2147483647 w 295"/>
                <a:gd name="T39" fmla="*/ 2147483647 h 321"/>
                <a:gd name="T40" fmla="*/ 2147483647 w 295"/>
                <a:gd name="T41" fmla="*/ 2147483647 h 321"/>
                <a:gd name="T42" fmla="*/ 2147483647 w 295"/>
                <a:gd name="T43" fmla="*/ 2147483647 h 321"/>
                <a:gd name="T44" fmla="*/ 2147483647 w 295"/>
                <a:gd name="T45" fmla="*/ 2147483647 h 321"/>
                <a:gd name="T46" fmla="*/ 2147483647 w 295"/>
                <a:gd name="T47" fmla="*/ 2147483647 h 321"/>
                <a:gd name="T48" fmla="*/ 2147483647 w 295"/>
                <a:gd name="T49" fmla="*/ 2147483647 h 321"/>
                <a:gd name="T50" fmla="*/ 2147483647 w 295"/>
                <a:gd name="T51" fmla="*/ 2147483647 h 321"/>
                <a:gd name="T52" fmla="*/ 2147483647 w 295"/>
                <a:gd name="T53" fmla="*/ 2147483647 h 321"/>
                <a:gd name="T54" fmla="*/ 2147483647 w 295"/>
                <a:gd name="T55" fmla="*/ 2147483647 h 321"/>
                <a:gd name="T56" fmla="*/ 2147483647 w 295"/>
                <a:gd name="T57" fmla="*/ 2147483647 h 321"/>
                <a:gd name="T58" fmla="*/ 2147483647 w 295"/>
                <a:gd name="T59" fmla="*/ 2147483647 h 321"/>
                <a:gd name="T60" fmla="*/ 2147483647 w 295"/>
                <a:gd name="T61" fmla="*/ 2147483647 h 321"/>
                <a:gd name="T62" fmla="*/ 2147483647 w 295"/>
                <a:gd name="T63" fmla="*/ 2147483647 h 321"/>
                <a:gd name="T64" fmla="*/ 2147483647 w 295"/>
                <a:gd name="T65" fmla="*/ 2147483647 h 321"/>
                <a:gd name="T66" fmla="*/ 2147483647 w 295"/>
                <a:gd name="T67" fmla="*/ 2147483647 h 321"/>
                <a:gd name="T68" fmla="*/ 2147483647 w 295"/>
                <a:gd name="T69" fmla="*/ 2147483647 h 321"/>
                <a:gd name="T70" fmla="*/ 2147483647 w 295"/>
                <a:gd name="T71" fmla="*/ 2147483647 h 321"/>
                <a:gd name="T72" fmla="*/ 2147483647 w 295"/>
                <a:gd name="T73" fmla="*/ 2147483647 h 321"/>
                <a:gd name="T74" fmla="*/ 2147483647 w 295"/>
                <a:gd name="T75" fmla="*/ 2147483647 h 321"/>
                <a:gd name="T76" fmla="*/ 2147483647 w 295"/>
                <a:gd name="T77" fmla="*/ 2147483647 h 321"/>
                <a:gd name="T78" fmla="*/ 2147483647 w 295"/>
                <a:gd name="T79" fmla="*/ 2147483647 h 321"/>
                <a:gd name="T80" fmla="*/ 2147483647 w 295"/>
                <a:gd name="T81" fmla="*/ 2147483647 h 321"/>
                <a:gd name="T82" fmla="*/ 2147483647 w 295"/>
                <a:gd name="T83" fmla="*/ 2147483647 h 321"/>
                <a:gd name="T84" fmla="*/ 2147483647 w 295"/>
                <a:gd name="T85" fmla="*/ 2147483647 h 321"/>
                <a:gd name="T86" fmla="*/ 2147483647 w 295"/>
                <a:gd name="T87" fmla="*/ 2147483647 h 321"/>
                <a:gd name="T88" fmla="*/ 2147483647 w 295"/>
                <a:gd name="T89" fmla="*/ 2147483647 h 321"/>
                <a:gd name="T90" fmla="*/ 2147483647 w 295"/>
                <a:gd name="T91" fmla="*/ 2147483647 h 321"/>
                <a:gd name="T92" fmla="*/ 2147483647 w 295"/>
                <a:gd name="T93" fmla="*/ 2147483647 h 321"/>
                <a:gd name="T94" fmla="*/ 2147483647 w 295"/>
                <a:gd name="T95" fmla="*/ 2147483647 h 321"/>
                <a:gd name="T96" fmla="*/ 2147483647 w 295"/>
                <a:gd name="T97" fmla="*/ 2147483647 h 321"/>
                <a:gd name="T98" fmla="*/ 2147483647 w 295"/>
                <a:gd name="T99" fmla="*/ 2147483647 h 321"/>
                <a:gd name="T100" fmla="*/ 2147483647 w 295"/>
                <a:gd name="T101" fmla="*/ 2147483647 h 321"/>
                <a:gd name="T102" fmla="*/ 2147483647 w 295"/>
                <a:gd name="T103" fmla="*/ 2147483647 h 321"/>
                <a:gd name="T104" fmla="*/ 2147483647 w 295"/>
                <a:gd name="T105" fmla="*/ 2147483647 h 321"/>
                <a:gd name="T106" fmla="*/ 2147483647 w 295"/>
                <a:gd name="T107" fmla="*/ 2147483647 h 321"/>
                <a:gd name="T108" fmla="*/ 2147483647 w 295"/>
                <a:gd name="T109" fmla="*/ 2147483647 h 321"/>
                <a:gd name="T110" fmla="*/ 2147483647 w 295"/>
                <a:gd name="T111" fmla="*/ 2147483647 h 321"/>
                <a:gd name="T112" fmla="*/ 2147483647 w 295"/>
                <a:gd name="T113" fmla="*/ 2147483647 h 321"/>
                <a:gd name="T114" fmla="*/ 2147483647 w 295"/>
                <a:gd name="T115" fmla="*/ 2147483647 h 321"/>
                <a:gd name="T116" fmla="*/ 2147483647 w 295"/>
                <a:gd name="T117" fmla="*/ 2147483647 h 321"/>
                <a:gd name="T118" fmla="*/ 2147483647 w 295"/>
                <a:gd name="T119" fmla="*/ 2147483647 h 321"/>
                <a:gd name="T120" fmla="*/ 2147483647 w 295"/>
                <a:gd name="T121" fmla="*/ 2147483647 h 3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5"/>
                <a:gd name="T184" fmla="*/ 0 h 321"/>
                <a:gd name="T185" fmla="*/ 295 w 295"/>
                <a:gd name="T186" fmla="*/ 321 h 3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5" h="321">
                  <a:moveTo>
                    <a:pt x="157" y="34"/>
                  </a:moveTo>
                  <a:lnTo>
                    <a:pt x="158" y="34"/>
                  </a:lnTo>
                  <a:lnTo>
                    <a:pt x="159" y="34"/>
                  </a:lnTo>
                  <a:lnTo>
                    <a:pt x="159" y="33"/>
                  </a:lnTo>
                  <a:lnTo>
                    <a:pt x="160" y="33"/>
                  </a:lnTo>
                  <a:lnTo>
                    <a:pt x="161" y="32"/>
                  </a:lnTo>
                  <a:lnTo>
                    <a:pt x="163" y="32"/>
                  </a:lnTo>
                  <a:lnTo>
                    <a:pt x="164" y="31"/>
                  </a:lnTo>
                  <a:lnTo>
                    <a:pt x="165" y="31"/>
                  </a:lnTo>
                  <a:lnTo>
                    <a:pt x="166" y="30"/>
                  </a:lnTo>
                  <a:lnTo>
                    <a:pt x="167" y="30"/>
                  </a:lnTo>
                  <a:lnTo>
                    <a:pt x="167" y="29"/>
                  </a:lnTo>
                  <a:lnTo>
                    <a:pt x="167" y="28"/>
                  </a:lnTo>
                  <a:lnTo>
                    <a:pt x="167" y="27"/>
                  </a:lnTo>
                  <a:lnTo>
                    <a:pt x="168" y="26"/>
                  </a:lnTo>
                  <a:lnTo>
                    <a:pt x="168" y="25"/>
                  </a:lnTo>
                  <a:lnTo>
                    <a:pt x="167" y="25"/>
                  </a:lnTo>
                  <a:lnTo>
                    <a:pt x="167" y="24"/>
                  </a:lnTo>
                  <a:lnTo>
                    <a:pt x="167" y="23"/>
                  </a:lnTo>
                  <a:lnTo>
                    <a:pt x="166" y="22"/>
                  </a:lnTo>
                  <a:lnTo>
                    <a:pt x="166" y="21"/>
                  </a:lnTo>
                  <a:lnTo>
                    <a:pt x="165" y="21"/>
                  </a:lnTo>
                  <a:lnTo>
                    <a:pt x="164" y="20"/>
                  </a:lnTo>
                  <a:lnTo>
                    <a:pt x="163" y="20"/>
                  </a:lnTo>
                  <a:lnTo>
                    <a:pt x="162" y="20"/>
                  </a:lnTo>
                  <a:lnTo>
                    <a:pt x="161" y="20"/>
                  </a:lnTo>
                  <a:lnTo>
                    <a:pt x="160" y="20"/>
                  </a:lnTo>
                  <a:lnTo>
                    <a:pt x="159" y="20"/>
                  </a:lnTo>
                  <a:lnTo>
                    <a:pt x="157" y="20"/>
                  </a:lnTo>
                  <a:lnTo>
                    <a:pt x="156" y="21"/>
                  </a:lnTo>
                  <a:lnTo>
                    <a:pt x="154" y="22"/>
                  </a:lnTo>
                  <a:lnTo>
                    <a:pt x="153" y="23"/>
                  </a:lnTo>
                  <a:lnTo>
                    <a:pt x="152" y="24"/>
                  </a:lnTo>
                  <a:lnTo>
                    <a:pt x="152" y="25"/>
                  </a:lnTo>
                  <a:lnTo>
                    <a:pt x="152" y="26"/>
                  </a:lnTo>
                  <a:lnTo>
                    <a:pt x="153" y="26"/>
                  </a:lnTo>
                  <a:lnTo>
                    <a:pt x="153" y="27"/>
                  </a:lnTo>
                  <a:lnTo>
                    <a:pt x="154" y="29"/>
                  </a:lnTo>
                  <a:lnTo>
                    <a:pt x="155" y="30"/>
                  </a:lnTo>
                  <a:lnTo>
                    <a:pt x="156" y="32"/>
                  </a:lnTo>
                  <a:lnTo>
                    <a:pt x="157" y="33"/>
                  </a:lnTo>
                  <a:lnTo>
                    <a:pt x="157" y="34"/>
                  </a:lnTo>
                  <a:close/>
                  <a:moveTo>
                    <a:pt x="241" y="321"/>
                  </a:moveTo>
                  <a:lnTo>
                    <a:pt x="238" y="321"/>
                  </a:lnTo>
                  <a:lnTo>
                    <a:pt x="236" y="320"/>
                  </a:lnTo>
                  <a:lnTo>
                    <a:pt x="234" y="320"/>
                  </a:lnTo>
                  <a:lnTo>
                    <a:pt x="232" y="319"/>
                  </a:lnTo>
                  <a:lnTo>
                    <a:pt x="230" y="318"/>
                  </a:lnTo>
                  <a:lnTo>
                    <a:pt x="228" y="317"/>
                  </a:lnTo>
                  <a:lnTo>
                    <a:pt x="226" y="316"/>
                  </a:lnTo>
                  <a:lnTo>
                    <a:pt x="225" y="315"/>
                  </a:lnTo>
                  <a:lnTo>
                    <a:pt x="223" y="314"/>
                  </a:lnTo>
                  <a:lnTo>
                    <a:pt x="221" y="312"/>
                  </a:lnTo>
                  <a:lnTo>
                    <a:pt x="220" y="310"/>
                  </a:lnTo>
                  <a:lnTo>
                    <a:pt x="219" y="309"/>
                  </a:lnTo>
                  <a:lnTo>
                    <a:pt x="217" y="307"/>
                  </a:lnTo>
                  <a:lnTo>
                    <a:pt x="216" y="305"/>
                  </a:lnTo>
                  <a:lnTo>
                    <a:pt x="215" y="304"/>
                  </a:lnTo>
                  <a:lnTo>
                    <a:pt x="214" y="302"/>
                  </a:lnTo>
                  <a:lnTo>
                    <a:pt x="214" y="301"/>
                  </a:lnTo>
                  <a:lnTo>
                    <a:pt x="214" y="300"/>
                  </a:lnTo>
                  <a:lnTo>
                    <a:pt x="215" y="299"/>
                  </a:lnTo>
                  <a:lnTo>
                    <a:pt x="216" y="299"/>
                  </a:lnTo>
                  <a:lnTo>
                    <a:pt x="217" y="298"/>
                  </a:lnTo>
                  <a:lnTo>
                    <a:pt x="217" y="297"/>
                  </a:lnTo>
                  <a:lnTo>
                    <a:pt x="217" y="295"/>
                  </a:lnTo>
                  <a:lnTo>
                    <a:pt x="216" y="294"/>
                  </a:lnTo>
                  <a:lnTo>
                    <a:pt x="216" y="292"/>
                  </a:lnTo>
                  <a:lnTo>
                    <a:pt x="216" y="291"/>
                  </a:lnTo>
                  <a:lnTo>
                    <a:pt x="215" y="289"/>
                  </a:lnTo>
                  <a:lnTo>
                    <a:pt x="215" y="287"/>
                  </a:lnTo>
                  <a:lnTo>
                    <a:pt x="215" y="286"/>
                  </a:lnTo>
                  <a:lnTo>
                    <a:pt x="214" y="284"/>
                  </a:lnTo>
                  <a:lnTo>
                    <a:pt x="213" y="283"/>
                  </a:lnTo>
                  <a:lnTo>
                    <a:pt x="213" y="282"/>
                  </a:lnTo>
                  <a:lnTo>
                    <a:pt x="212" y="281"/>
                  </a:lnTo>
                  <a:lnTo>
                    <a:pt x="212" y="280"/>
                  </a:lnTo>
                  <a:lnTo>
                    <a:pt x="212" y="279"/>
                  </a:lnTo>
                  <a:lnTo>
                    <a:pt x="211" y="278"/>
                  </a:lnTo>
                  <a:lnTo>
                    <a:pt x="210" y="278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7"/>
                  </a:lnTo>
                  <a:lnTo>
                    <a:pt x="206" y="277"/>
                  </a:lnTo>
                  <a:lnTo>
                    <a:pt x="205" y="278"/>
                  </a:lnTo>
                  <a:lnTo>
                    <a:pt x="204" y="278"/>
                  </a:lnTo>
                  <a:lnTo>
                    <a:pt x="203" y="278"/>
                  </a:lnTo>
                  <a:lnTo>
                    <a:pt x="202" y="278"/>
                  </a:lnTo>
                  <a:lnTo>
                    <a:pt x="200" y="279"/>
                  </a:lnTo>
                  <a:lnTo>
                    <a:pt x="199" y="279"/>
                  </a:lnTo>
                  <a:lnTo>
                    <a:pt x="198" y="279"/>
                  </a:lnTo>
                  <a:lnTo>
                    <a:pt x="197" y="279"/>
                  </a:lnTo>
                  <a:lnTo>
                    <a:pt x="196" y="278"/>
                  </a:lnTo>
                  <a:lnTo>
                    <a:pt x="195" y="278"/>
                  </a:lnTo>
                  <a:lnTo>
                    <a:pt x="194" y="278"/>
                  </a:lnTo>
                  <a:lnTo>
                    <a:pt x="193" y="277"/>
                  </a:lnTo>
                  <a:lnTo>
                    <a:pt x="192" y="277"/>
                  </a:lnTo>
                  <a:lnTo>
                    <a:pt x="191" y="276"/>
                  </a:lnTo>
                  <a:lnTo>
                    <a:pt x="190" y="276"/>
                  </a:lnTo>
                  <a:lnTo>
                    <a:pt x="190" y="275"/>
                  </a:lnTo>
                  <a:lnTo>
                    <a:pt x="188" y="274"/>
                  </a:lnTo>
                  <a:lnTo>
                    <a:pt x="187" y="272"/>
                  </a:lnTo>
                  <a:lnTo>
                    <a:pt x="186" y="271"/>
                  </a:lnTo>
                  <a:lnTo>
                    <a:pt x="185" y="269"/>
                  </a:lnTo>
                  <a:lnTo>
                    <a:pt x="184" y="267"/>
                  </a:lnTo>
                  <a:lnTo>
                    <a:pt x="183" y="265"/>
                  </a:lnTo>
                  <a:lnTo>
                    <a:pt x="182" y="263"/>
                  </a:lnTo>
                  <a:lnTo>
                    <a:pt x="181" y="261"/>
                  </a:lnTo>
                  <a:lnTo>
                    <a:pt x="181" y="259"/>
                  </a:lnTo>
                  <a:lnTo>
                    <a:pt x="180" y="257"/>
                  </a:lnTo>
                  <a:lnTo>
                    <a:pt x="178" y="256"/>
                  </a:lnTo>
                  <a:lnTo>
                    <a:pt x="176" y="256"/>
                  </a:lnTo>
                  <a:lnTo>
                    <a:pt x="172" y="254"/>
                  </a:lnTo>
                  <a:lnTo>
                    <a:pt x="168" y="253"/>
                  </a:lnTo>
                  <a:lnTo>
                    <a:pt x="165" y="252"/>
                  </a:lnTo>
                  <a:lnTo>
                    <a:pt x="161" y="250"/>
                  </a:lnTo>
                  <a:lnTo>
                    <a:pt x="157" y="248"/>
                  </a:lnTo>
                  <a:lnTo>
                    <a:pt x="154" y="246"/>
                  </a:lnTo>
                  <a:lnTo>
                    <a:pt x="151" y="244"/>
                  </a:lnTo>
                  <a:lnTo>
                    <a:pt x="150" y="244"/>
                  </a:lnTo>
                  <a:lnTo>
                    <a:pt x="150" y="243"/>
                  </a:lnTo>
                  <a:lnTo>
                    <a:pt x="149" y="242"/>
                  </a:lnTo>
                  <a:lnTo>
                    <a:pt x="148" y="241"/>
                  </a:lnTo>
                  <a:lnTo>
                    <a:pt x="147" y="240"/>
                  </a:lnTo>
                  <a:lnTo>
                    <a:pt x="146" y="239"/>
                  </a:lnTo>
                  <a:lnTo>
                    <a:pt x="145" y="238"/>
                  </a:lnTo>
                  <a:lnTo>
                    <a:pt x="145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3" y="238"/>
                  </a:lnTo>
                  <a:lnTo>
                    <a:pt x="143" y="239"/>
                  </a:lnTo>
                  <a:lnTo>
                    <a:pt x="142" y="241"/>
                  </a:lnTo>
                  <a:lnTo>
                    <a:pt x="142" y="243"/>
                  </a:lnTo>
                  <a:lnTo>
                    <a:pt x="142" y="245"/>
                  </a:lnTo>
                  <a:lnTo>
                    <a:pt x="142" y="247"/>
                  </a:lnTo>
                  <a:lnTo>
                    <a:pt x="142" y="250"/>
                  </a:lnTo>
                  <a:lnTo>
                    <a:pt x="141" y="252"/>
                  </a:lnTo>
                  <a:lnTo>
                    <a:pt x="141" y="254"/>
                  </a:lnTo>
                  <a:lnTo>
                    <a:pt x="140" y="254"/>
                  </a:lnTo>
                  <a:lnTo>
                    <a:pt x="139" y="254"/>
                  </a:lnTo>
                  <a:lnTo>
                    <a:pt x="138" y="254"/>
                  </a:lnTo>
                  <a:lnTo>
                    <a:pt x="137" y="253"/>
                  </a:lnTo>
                  <a:lnTo>
                    <a:pt x="136" y="253"/>
                  </a:lnTo>
                  <a:lnTo>
                    <a:pt x="135" y="252"/>
                  </a:lnTo>
                  <a:lnTo>
                    <a:pt x="134" y="251"/>
                  </a:lnTo>
                  <a:lnTo>
                    <a:pt x="133" y="251"/>
                  </a:lnTo>
                  <a:lnTo>
                    <a:pt x="132" y="250"/>
                  </a:lnTo>
                  <a:lnTo>
                    <a:pt x="131" y="249"/>
                  </a:lnTo>
                  <a:lnTo>
                    <a:pt x="128" y="247"/>
                  </a:lnTo>
                  <a:lnTo>
                    <a:pt x="126" y="244"/>
                  </a:lnTo>
                  <a:lnTo>
                    <a:pt x="124" y="242"/>
                  </a:lnTo>
                  <a:lnTo>
                    <a:pt x="121" y="240"/>
                  </a:lnTo>
                  <a:lnTo>
                    <a:pt x="119" y="237"/>
                  </a:lnTo>
                  <a:lnTo>
                    <a:pt x="118" y="236"/>
                  </a:lnTo>
                  <a:lnTo>
                    <a:pt x="117" y="235"/>
                  </a:lnTo>
                  <a:lnTo>
                    <a:pt x="116" y="234"/>
                  </a:lnTo>
                  <a:lnTo>
                    <a:pt x="115" y="234"/>
                  </a:lnTo>
                  <a:lnTo>
                    <a:pt x="115" y="233"/>
                  </a:lnTo>
                  <a:lnTo>
                    <a:pt x="114" y="232"/>
                  </a:lnTo>
                  <a:lnTo>
                    <a:pt x="113" y="231"/>
                  </a:lnTo>
                  <a:lnTo>
                    <a:pt x="113" y="230"/>
                  </a:lnTo>
                  <a:lnTo>
                    <a:pt x="112" y="230"/>
                  </a:lnTo>
                  <a:lnTo>
                    <a:pt x="111" y="231"/>
                  </a:lnTo>
                  <a:lnTo>
                    <a:pt x="110" y="232"/>
                  </a:lnTo>
                  <a:lnTo>
                    <a:pt x="109" y="233"/>
                  </a:lnTo>
                  <a:lnTo>
                    <a:pt x="109" y="234"/>
                  </a:lnTo>
                  <a:lnTo>
                    <a:pt x="108" y="234"/>
                  </a:lnTo>
                  <a:lnTo>
                    <a:pt x="107" y="235"/>
                  </a:lnTo>
                  <a:lnTo>
                    <a:pt x="106" y="236"/>
                  </a:lnTo>
                  <a:lnTo>
                    <a:pt x="105" y="237"/>
                  </a:lnTo>
                  <a:lnTo>
                    <a:pt x="104" y="237"/>
                  </a:lnTo>
                  <a:lnTo>
                    <a:pt x="103" y="238"/>
                  </a:lnTo>
                  <a:lnTo>
                    <a:pt x="102" y="238"/>
                  </a:lnTo>
                  <a:lnTo>
                    <a:pt x="101" y="238"/>
                  </a:lnTo>
                  <a:lnTo>
                    <a:pt x="100" y="238"/>
                  </a:lnTo>
                  <a:lnTo>
                    <a:pt x="99" y="238"/>
                  </a:lnTo>
                  <a:lnTo>
                    <a:pt x="98" y="238"/>
                  </a:lnTo>
                  <a:lnTo>
                    <a:pt x="97" y="238"/>
                  </a:lnTo>
                  <a:lnTo>
                    <a:pt x="97" y="237"/>
                  </a:lnTo>
                  <a:lnTo>
                    <a:pt x="97" y="236"/>
                  </a:lnTo>
                  <a:lnTo>
                    <a:pt x="97" y="235"/>
                  </a:lnTo>
                  <a:lnTo>
                    <a:pt x="97" y="234"/>
                  </a:lnTo>
                  <a:lnTo>
                    <a:pt x="98" y="233"/>
                  </a:lnTo>
                  <a:lnTo>
                    <a:pt x="99" y="232"/>
                  </a:lnTo>
                  <a:lnTo>
                    <a:pt x="99" y="231"/>
                  </a:lnTo>
                  <a:lnTo>
                    <a:pt x="99" y="230"/>
                  </a:lnTo>
                  <a:lnTo>
                    <a:pt x="100" y="230"/>
                  </a:lnTo>
                  <a:lnTo>
                    <a:pt x="98" y="230"/>
                  </a:lnTo>
                  <a:lnTo>
                    <a:pt x="97" y="229"/>
                  </a:lnTo>
                  <a:lnTo>
                    <a:pt x="96" y="228"/>
                  </a:lnTo>
                  <a:lnTo>
                    <a:pt x="95" y="228"/>
                  </a:lnTo>
                  <a:lnTo>
                    <a:pt x="95" y="227"/>
                  </a:lnTo>
                  <a:lnTo>
                    <a:pt x="94" y="226"/>
                  </a:lnTo>
                  <a:lnTo>
                    <a:pt x="94" y="225"/>
                  </a:lnTo>
                  <a:lnTo>
                    <a:pt x="94" y="224"/>
                  </a:lnTo>
                  <a:lnTo>
                    <a:pt x="95" y="223"/>
                  </a:lnTo>
                  <a:lnTo>
                    <a:pt x="96" y="222"/>
                  </a:lnTo>
                  <a:lnTo>
                    <a:pt x="97" y="221"/>
                  </a:lnTo>
                  <a:lnTo>
                    <a:pt x="99" y="220"/>
                  </a:lnTo>
                  <a:lnTo>
                    <a:pt x="99" y="219"/>
                  </a:lnTo>
                  <a:lnTo>
                    <a:pt x="99" y="218"/>
                  </a:lnTo>
                  <a:lnTo>
                    <a:pt x="100" y="217"/>
                  </a:lnTo>
                  <a:lnTo>
                    <a:pt x="101" y="217"/>
                  </a:lnTo>
                  <a:lnTo>
                    <a:pt x="102" y="216"/>
                  </a:lnTo>
                  <a:lnTo>
                    <a:pt x="103" y="216"/>
                  </a:lnTo>
                  <a:lnTo>
                    <a:pt x="104" y="215"/>
                  </a:lnTo>
                  <a:lnTo>
                    <a:pt x="105" y="215"/>
                  </a:lnTo>
                  <a:lnTo>
                    <a:pt x="105" y="214"/>
                  </a:lnTo>
                  <a:lnTo>
                    <a:pt x="105" y="213"/>
                  </a:lnTo>
                  <a:lnTo>
                    <a:pt x="105" y="212"/>
                  </a:lnTo>
                  <a:lnTo>
                    <a:pt x="104" y="212"/>
                  </a:lnTo>
                  <a:lnTo>
                    <a:pt x="104" y="211"/>
                  </a:lnTo>
                  <a:lnTo>
                    <a:pt x="103" y="209"/>
                  </a:lnTo>
                  <a:lnTo>
                    <a:pt x="103" y="208"/>
                  </a:lnTo>
                  <a:lnTo>
                    <a:pt x="103" y="207"/>
                  </a:lnTo>
                  <a:lnTo>
                    <a:pt x="103" y="206"/>
                  </a:lnTo>
                  <a:lnTo>
                    <a:pt x="101" y="206"/>
                  </a:lnTo>
                  <a:lnTo>
                    <a:pt x="99" y="206"/>
                  </a:lnTo>
                  <a:lnTo>
                    <a:pt x="96" y="207"/>
                  </a:lnTo>
                  <a:lnTo>
                    <a:pt x="94" y="207"/>
                  </a:lnTo>
                  <a:lnTo>
                    <a:pt x="90" y="209"/>
                  </a:lnTo>
                  <a:lnTo>
                    <a:pt x="86" y="210"/>
                  </a:lnTo>
                  <a:lnTo>
                    <a:pt x="81" y="211"/>
                  </a:lnTo>
                  <a:lnTo>
                    <a:pt x="79" y="212"/>
                  </a:lnTo>
                  <a:lnTo>
                    <a:pt x="77" y="212"/>
                  </a:lnTo>
                  <a:lnTo>
                    <a:pt x="75" y="213"/>
                  </a:lnTo>
                  <a:lnTo>
                    <a:pt x="73" y="213"/>
                  </a:lnTo>
                  <a:lnTo>
                    <a:pt x="71" y="213"/>
                  </a:lnTo>
                  <a:lnTo>
                    <a:pt x="69" y="213"/>
                  </a:lnTo>
                  <a:lnTo>
                    <a:pt x="67" y="212"/>
                  </a:lnTo>
                  <a:lnTo>
                    <a:pt x="66" y="212"/>
                  </a:lnTo>
                  <a:lnTo>
                    <a:pt x="65" y="211"/>
                  </a:lnTo>
                  <a:lnTo>
                    <a:pt x="64" y="210"/>
                  </a:lnTo>
                  <a:lnTo>
                    <a:pt x="62" y="208"/>
                  </a:lnTo>
                  <a:lnTo>
                    <a:pt x="60" y="206"/>
                  </a:lnTo>
                  <a:lnTo>
                    <a:pt x="59" y="204"/>
                  </a:lnTo>
                  <a:lnTo>
                    <a:pt x="57" y="202"/>
                  </a:lnTo>
                  <a:lnTo>
                    <a:pt x="54" y="198"/>
                  </a:lnTo>
                  <a:lnTo>
                    <a:pt x="52" y="196"/>
                  </a:lnTo>
                  <a:lnTo>
                    <a:pt x="51" y="194"/>
                  </a:lnTo>
                  <a:lnTo>
                    <a:pt x="49" y="193"/>
                  </a:lnTo>
                  <a:lnTo>
                    <a:pt x="48" y="192"/>
                  </a:lnTo>
                  <a:lnTo>
                    <a:pt x="47" y="191"/>
                  </a:lnTo>
                  <a:lnTo>
                    <a:pt x="46" y="190"/>
                  </a:lnTo>
                  <a:lnTo>
                    <a:pt x="45" y="190"/>
                  </a:lnTo>
                  <a:lnTo>
                    <a:pt x="44" y="189"/>
                  </a:lnTo>
                  <a:lnTo>
                    <a:pt x="42" y="189"/>
                  </a:lnTo>
                  <a:lnTo>
                    <a:pt x="41" y="188"/>
                  </a:lnTo>
                  <a:lnTo>
                    <a:pt x="40" y="188"/>
                  </a:lnTo>
                  <a:lnTo>
                    <a:pt x="39" y="188"/>
                  </a:lnTo>
                  <a:lnTo>
                    <a:pt x="37" y="188"/>
                  </a:lnTo>
                  <a:lnTo>
                    <a:pt x="37" y="187"/>
                  </a:lnTo>
                  <a:lnTo>
                    <a:pt x="36" y="187"/>
                  </a:lnTo>
                  <a:lnTo>
                    <a:pt x="36" y="186"/>
                  </a:lnTo>
                  <a:lnTo>
                    <a:pt x="33" y="186"/>
                  </a:lnTo>
                  <a:lnTo>
                    <a:pt x="31" y="186"/>
                  </a:lnTo>
                  <a:lnTo>
                    <a:pt x="29" y="186"/>
                  </a:lnTo>
                  <a:lnTo>
                    <a:pt x="27" y="185"/>
                  </a:lnTo>
                  <a:lnTo>
                    <a:pt x="25" y="185"/>
                  </a:lnTo>
                  <a:lnTo>
                    <a:pt x="23" y="186"/>
                  </a:lnTo>
                  <a:lnTo>
                    <a:pt x="20" y="186"/>
                  </a:lnTo>
                  <a:lnTo>
                    <a:pt x="16" y="186"/>
                  </a:lnTo>
                  <a:lnTo>
                    <a:pt x="13" y="186"/>
                  </a:lnTo>
                  <a:lnTo>
                    <a:pt x="11" y="186"/>
                  </a:lnTo>
                  <a:lnTo>
                    <a:pt x="9" y="186"/>
                  </a:lnTo>
                  <a:lnTo>
                    <a:pt x="7" y="186"/>
                  </a:lnTo>
                  <a:lnTo>
                    <a:pt x="4" y="186"/>
                  </a:lnTo>
                  <a:lnTo>
                    <a:pt x="3" y="186"/>
                  </a:lnTo>
                  <a:lnTo>
                    <a:pt x="3" y="185"/>
                  </a:lnTo>
                  <a:lnTo>
                    <a:pt x="2" y="185"/>
                  </a:lnTo>
                  <a:lnTo>
                    <a:pt x="1" y="184"/>
                  </a:lnTo>
                  <a:lnTo>
                    <a:pt x="0" y="183"/>
                  </a:lnTo>
                  <a:lnTo>
                    <a:pt x="0" y="182"/>
                  </a:lnTo>
                  <a:lnTo>
                    <a:pt x="0" y="181"/>
                  </a:lnTo>
                  <a:lnTo>
                    <a:pt x="0" y="180"/>
                  </a:lnTo>
                  <a:lnTo>
                    <a:pt x="1" y="180"/>
                  </a:lnTo>
                  <a:lnTo>
                    <a:pt x="2" y="179"/>
                  </a:lnTo>
                  <a:lnTo>
                    <a:pt x="3" y="178"/>
                  </a:lnTo>
                  <a:lnTo>
                    <a:pt x="4" y="178"/>
                  </a:lnTo>
                  <a:lnTo>
                    <a:pt x="6" y="177"/>
                  </a:lnTo>
                  <a:lnTo>
                    <a:pt x="7" y="177"/>
                  </a:lnTo>
                  <a:lnTo>
                    <a:pt x="9" y="176"/>
                  </a:lnTo>
                  <a:lnTo>
                    <a:pt x="12" y="176"/>
                  </a:lnTo>
                  <a:lnTo>
                    <a:pt x="13" y="176"/>
                  </a:lnTo>
                  <a:lnTo>
                    <a:pt x="13" y="175"/>
                  </a:lnTo>
                  <a:lnTo>
                    <a:pt x="14" y="175"/>
                  </a:lnTo>
                  <a:lnTo>
                    <a:pt x="14" y="174"/>
                  </a:lnTo>
                  <a:lnTo>
                    <a:pt x="15" y="173"/>
                  </a:lnTo>
                  <a:lnTo>
                    <a:pt x="16" y="173"/>
                  </a:lnTo>
                  <a:lnTo>
                    <a:pt x="17" y="172"/>
                  </a:lnTo>
                  <a:lnTo>
                    <a:pt x="18" y="171"/>
                  </a:lnTo>
                  <a:lnTo>
                    <a:pt x="20" y="170"/>
                  </a:lnTo>
                  <a:lnTo>
                    <a:pt x="21" y="170"/>
                  </a:lnTo>
                  <a:lnTo>
                    <a:pt x="22" y="169"/>
                  </a:lnTo>
                  <a:lnTo>
                    <a:pt x="23" y="168"/>
                  </a:lnTo>
                  <a:lnTo>
                    <a:pt x="24" y="167"/>
                  </a:lnTo>
                  <a:lnTo>
                    <a:pt x="25" y="167"/>
                  </a:lnTo>
                  <a:lnTo>
                    <a:pt x="26" y="166"/>
                  </a:lnTo>
                  <a:lnTo>
                    <a:pt x="27" y="165"/>
                  </a:lnTo>
                  <a:lnTo>
                    <a:pt x="29" y="164"/>
                  </a:lnTo>
                  <a:lnTo>
                    <a:pt x="30" y="164"/>
                  </a:lnTo>
                  <a:lnTo>
                    <a:pt x="31" y="163"/>
                  </a:lnTo>
                  <a:lnTo>
                    <a:pt x="32" y="162"/>
                  </a:lnTo>
                  <a:lnTo>
                    <a:pt x="33" y="162"/>
                  </a:lnTo>
                  <a:lnTo>
                    <a:pt x="34" y="161"/>
                  </a:lnTo>
                  <a:lnTo>
                    <a:pt x="35" y="161"/>
                  </a:lnTo>
                  <a:lnTo>
                    <a:pt x="36" y="160"/>
                  </a:lnTo>
                  <a:lnTo>
                    <a:pt x="35" y="159"/>
                  </a:lnTo>
                  <a:lnTo>
                    <a:pt x="35" y="158"/>
                  </a:lnTo>
                  <a:lnTo>
                    <a:pt x="34" y="157"/>
                  </a:lnTo>
                  <a:lnTo>
                    <a:pt x="34" y="156"/>
                  </a:lnTo>
                  <a:lnTo>
                    <a:pt x="34" y="155"/>
                  </a:lnTo>
                  <a:lnTo>
                    <a:pt x="34" y="154"/>
                  </a:lnTo>
                  <a:lnTo>
                    <a:pt x="35" y="153"/>
                  </a:lnTo>
                  <a:lnTo>
                    <a:pt x="36" y="152"/>
                  </a:lnTo>
                  <a:lnTo>
                    <a:pt x="37" y="151"/>
                  </a:lnTo>
                  <a:lnTo>
                    <a:pt x="38" y="151"/>
                  </a:lnTo>
                  <a:lnTo>
                    <a:pt x="39" y="150"/>
                  </a:lnTo>
                  <a:lnTo>
                    <a:pt x="40" y="149"/>
                  </a:lnTo>
                  <a:lnTo>
                    <a:pt x="42" y="149"/>
                  </a:lnTo>
                  <a:lnTo>
                    <a:pt x="43" y="148"/>
                  </a:lnTo>
                  <a:lnTo>
                    <a:pt x="44" y="148"/>
                  </a:lnTo>
                  <a:lnTo>
                    <a:pt x="45" y="147"/>
                  </a:lnTo>
                  <a:lnTo>
                    <a:pt x="46" y="147"/>
                  </a:lnTo>
                  <a:lnTo>
                    <a:pt x="47" y="147"/>
                  </a:lnTo>
                  <a:lnTo>
                    <a:pt x="48" y="147"/>
                  </a:lnTo>
                  <a:lnTo>
                    <a:pt x="49" y="148"/>
                  </a:lnTo>
                  <a:lnTo>
                    <a:pt x="49" y="149"/>
                  </a:lnTo>
                  <a:lnTo>
                    <a:pt x="50" y="149"/>
                  </a:lnTo>
                  <a:lnTo>
                    <a:pt x="50" y="150"/>
                  </a:lnTo>
                  <a:lnTo>
                    <a:pt x="50" y="151"/>
                  </a:lnTo>
                  <a:lnTo>
                    <a:pt x="49" y="152"/>
                  </a:lnTo>
                  <a:lnTo>
                    <a:pt x="49" y="154"/>
                  </a:lnTo>
                  <a:lnTo>
                    <a:pt x="49" y="155"/>
                  </a:lnTo>
                  <a:lnTo>
                    <a:pt x="48" y="158"/>
                  </a:lnTo>
                  <a:lnTo>
                    <a:pt x="47" y="160"/>
                  </a:lnTo>
                  <a:lnTo>
                    <a:pt x="47" y="162"/>
                  </a:lnTo>
                  <a:lnTo>
                    <a:pt x="47" y="163"/>
                  </a:lnTo>
                  <a:lnTo>
                    <a:pt x="47" y="164"/>
                  </a:lnTo>
                  <a:lnTo>
                    <a:pt x="48" y="165"/>
                  </a:lnTo>
                  <a:lnTo>
                    <a:pt x="49" y="166"/>
                  </a:lnTo>
                  <a:lnTo>
                    <a:pt x="50" y="166"/>
                  </a:lnTo>
                  <a:lnTo>
                    <a:pt x="51" y="167"/>
                  </a:lnTo>
                  <a:lnTo>
                    <a:pt x="51" y="168"/>
                  </a:lnTo>
                  <a:lnTo>
                    <a:pt x="52" y="168"/>
                  </a:lnTo>
                  <a:lnTo>
                    <a:pt x="53" y="169"/>
                  </a:lnTo>
                  <a:lnTo>
                    <a:pt x="53" y="170"/>
                  </a:lnTo>
                  <a:lnTo>
                    <a:pt x="53" y="171"/>
                  </a:lnTo>
                  <a:lnTo>
                    <a:pt x="53" y="172"/>
                  </a:lnTo>
                  <a:lnTo>
                    <a:pt x="53" y="173"/>
                  </a:lnTo>
                  <a:lnTo>
                    <a:pt x="54" y="174"/>
                  </a:lnTo>
                  <a:lnTo>
                    <a:pt x="54" y="176"/>
                  </a:lnTo>
                  <a:lnTo>
                    <a:pt x="54" y="178"/>
                  </a:lnTo>
                  <a:lnTo>
                    <a:pt x="54" y="180"/>
                  </a:lnTo>
                  <a:lnTo>
                    <a:pt x="55" y="182"/>
                  </a:lnTo>
                  <a:lnTo>
                    <a:pt x="57" y="184"/>
                  </a:lnTo>
                  <a:lnTo>
                    <a:pt x="59" y="185"/>
                  </a:lnTo>
                  <a:lnTo>
                    <a:pt x="60" y="187"/>
                  </a:lnTo>
                  <a:lnTo>
                    <a:pt x="61" y="188"/>
                  </a:lnTo>
                  <a:lnTo>
                    <a:pt x="63" y="189"/>
                  </a:lnTo>
                  <a:lnTo>
                    <a:pt x="64" y="190"/>
                  </a:lnTo>
                  <a:lnTo>
                    <a:pt x="65" y="191"/>
                  </a:lnTo>
                  <a:lnTo>
                    <a:pt x="67" y="192"/>
                  </a:lnTo>
                  <a:lnTo>
                    <a:pt x="68" y="193"/>
                  </a:lnTo>
                  <a:lnTo>
                    <a:pt x="69" y="193"/>
                  </a:lnTo>
                  <a:lnTo>
                    <a:pt x="70" y="194"/>
                  </a:lnTo>
                  <a:lnTo>
                    <a:pt x="71" y="195"/>
                  </a:lnTo>
                  <a:lnTo>
                    <a:pt x="72" y="195"/>
                  </a:lnTo>
                  <a:lnTo>
                    <a:pt x="73" y="195"/>
                  </a:lnTo>
                  <a:lnTo>
                    <a:pt x="74" y="195"/>
                  </a:lnTo>
                  <a:lnTo>
                    <a:pt x="76" y="195"/>
                  </a:lnTo>
                  <a:lnTo>
                    <a:pt x="77" y="195"/>
                  </a:lnTo>
                  <a:lnTo>
                    <a:pt x="78" y="195"/>
                  </a:lnTo>
                  <a:lnTo>
                    <a:pt x="79" y="195"/>
                  </a:lnTo>
                  <a:lnTo>
                    <a:pt x="80" y="194"/>
                  </a:lnTo>
                  <a:lnTo>
                    <a:pt x="81" y="194"/>
                  </a:lnTo>
                  <a:lnTo>
                    <a:pt x="83" y="193"/>
                  </a:lnTo>
                  <a:lnTo>
                    <a:pt x="84" y="192"/>
                  </a:lnTo>
                  <a:lnTo>
                    <a:pt x="85" y="192"/>
                  </a:lnTo>
                  <a:lnTo>
                    <a:pt x="87" y="191"/>
                  </a:lnTo>
                  <a:lnTo>
                    <a:pt x="88" y="190"/>
                  </a:lnTo>
                  <a:lnTo>
                    <a:pt x="90" y="189"/>
                  </a:lnTo>
                  <a:lnTo>
                    <a:pt x="91" y="187"/>
                  </a:lnTo>
                  <a:lnTo>
                    <a:pt x="93" y="186"/>
                  </a:lnTo>
                  <a:lnTo>
                    <a:pt x="95" y="185"/>
                  </a:lnTo>
                  <a:lnTo>
                    <a:pt x="97" y="183"/>
                  </a:lnTo>
                  <a:lnTo>
                    <a:pt x="98" y="182"/>
                  </a:lnTo>
                  <a:lnTo>
                    <a:pt x="98" y="181"/>
                  </a:lnTo>
                  <a:lnTo>
                    <a:pt x="99" y="181"/>
                  </a:lnTo>
                  <a:lnTo>
                    <a:pt x="97" y="181"/>
                  </a:lnTo>
                  <a:lnTo>
                    <a:pt x="95" y="180"/>
                  </a:lnTo>
                  <a:lnTo>
                    <a:pt x="93" y="180"/>
                  </a:lnTo>
                  <a:lnTo>
                    <a:pt x="92" y="179"/>
                  </a:lnTo>
                  <a:lnTo>
                    <a:pt x="90" y="179"/>
                  </a:lnTo>
                  <a:lnTo>
                    <a:pt x="88" y="178"/>
                  </a:lnTo>
                  <a:lnTo>
                    <a:pt x="86" y="177"/>
                  </a:lnTo>
                  <a:lnTo>
                    <a:pt x="85" y="176"/>
                  </a:lnTo>
                  <a:lnTo>
                    <a:pt x="83" y="176"/>
                  </a:lnTo>
                  <a:lnTo>
                    <a:pt x="81" y="175"/>
                  </a:lnTo>
                  <a:lnTo>
                    <a:pt x="80" y="174"/>
                  </a:lnTo>
                  <a:lnTo>
                    <a:pt x="78" y="173"/>
                  </a:lnTo>
                  <a:lnTo>
                    <a:pt x="75" y="170"/>
                  </a:lnTo>
                  <a:lnTo>
                    <a:pt x="72" y="168"/>
                  </a:lnTo>
                  <a:lnTo>
                    <a:pt x="69" y="165"/>
                  </a:lnTo>
                  <a:lnTo>
                    <a:pt x="67" y="164"/>
                  </a:lnTo>
                  <a:lnTo>
                    <a:pt x="66" y="163"/>
                  </a:lnTo>
                  <a:lnTo>
                    <a:pt x="65" y="161"/>
                  </a:lnTo>
                  <a:lnTo>
                    <a:pt x="64" y="160"/>
                  </a:lnTo>
                  <a:lnTo>
                    <a:pt x="62" y="158"/>
                  </a:lnTo>
                  <a:lnTo>
                    <a:pt x="61" y="157"/>
                  </a:lnTo>
                  <a:lnTo>
                    <a:pt x="60" y="155"/>
                  </a:lnTo>
                  <a:lnTo>
                    <a:pt x="59" y="154"/>
                  </a:lnTo>
                  <a:lnTo>
                    <a:pt x="58" y="152"/>
                  </a:lnTo>
                  <a:lnTo>
                    <a:pt x="58" y="150"/>
                  </a:lnTo>
                  <a:lnTo>
                    <a:pt x="57" y="149"/>
                  </a:lnTo>
                  <a:lnTo>
                    <a:pt x="56" y="147"/>
                  </a:lnTo>
                  <a:lnTo>
                    <a:pt x="56" y="145"/>
                  </a:lnTo>
                  <a:lnTo>
                    <a:pt x="55" y="144"/>
                  </a:lnTo>
                  <a:lnTo>
                    <a:pt x="55" y="142"/>
                  </a:lnTo>
                  <a:lnTo>
                    <a:pt x="55" y="141"/>
                  </a:lnTo>
                  <a:lnTo>
                    <a:pt x="55" y="139"/>
                  </a:lnTo>
                  <a:lnTo>
                    <a:pt x="55" y="138"/>
                  </a:lnTo>
                  <a:lnTo>
                    <a:pt x="56" y="137"/>
                  </a:lnTo>
                  <a:lnTo>
                    <a:pt x="56" y="135"/>
                  </a:lnTo>
                  <a:lnTo>
                    <a:pt x="56" y="134"/>
                  </a:lnTo>
                  <a:lnTo>
                    <a:pt x="57" y="133"/>
                  </a:lnTo>
                  <a:lnTo>
                    <a:pt x="58" y="131"/>
                  </a:lnTo>
                  <a:lnTo>
                    <a:pt x="59" y="128"/>
                  </a:lnTo>
                  <a:lnTo>
                    <a:pt x="60" y="126"/>
                  </a:lnTo>
                  <a:lnTo>
                    <a:pt x="61" y="124"/>
                  </a:lnTo>
                  <a:lnTo>
                    <a:pt x="63" y="122"/>
                  </a:lnTo>
                  <a:lnTo>
                    <a:pt x="64" y="121"/>
                  </a:lnTo>
                  <a:lnTo>
                    <a:pt x="68" y="117"/>
                  </a:lnTo>
                  <a:lnTo>
                    <a:pt x="69" y="115"/>
                  </a:lnTo>
                  <a:lnTo>
                    <a:pt x="71" y="113"/>
                  </a:lnTo>
                  <a:lnTo>
                    <a:pt x="72" y="110"/>
                  </a:lnTo>
                  <a:lnTo>
                    <a:pt x="74" y="108"/>
                  </a:lnTo>
                  <a:lnTo>
                    <a:pt x="74" y="106"/>
                  </a:lnTo>
                  <a:lnTo>
                    <a:pt x="75" y="104"/>
                  </a:lnTo>
                  <a:lnTo>
                    <a:pt x="75" y="102"/>
                  </a:lnTo>
                  <a:lnTo>
                    <a:pt x="75" y="100"/>
                  </a:lnTo>
                  <a:lnTo>
                    <a:pt x="76" y="99"/>
                  </a:lnTo>
                  <a:lnTo>
                    <a:pt x="77" y="97"/>
                  </a:lnTo>
                  <a:lnTo>
                    <a:pt x="78" y="94"/>
                  </a:lnTo>
                  <a:lnTo>
                    <a:pt x="80" y="91"/>
                  </a:lnTo>
                  <a:lnTo>
                    <a:pt x="81" y="88"/>
                  </a:lnTo>
                  <a:lnTo>
                    <a:pt x="83" y="85"/>
                  </a:lnTo>
                  <a:lnTo>
                    <a:pt x="84" y="82"/>
                  </a:lnTo>
                  <a:lnTo>
                    <a:pt x="84" y="81"/>
                  </a:lnTo>
                  <a:lnTo>
                    <a:pt x="84" y="80"/>
                  </a:lnTo>
                  <a:lnTo>
                    <a:pt x="84" y="79"/>
                  </a:lnTo>
                  <a:lnTo>
                    <a:pt x="83" y="78"/>
                  </a:lnTo>
                  <a:lnTo>
                    <a:pt x="83" y="77"/>
                  </a:lnTo>
                  <a:lnTo>
                    <a:pt x="83" y="76"/>
                  </a:lnTo>
                  <a:lnTo>
                    <a:pt x="82" y="75"/>
                  </a:lnTo>
                  <a:lnTo>
                    <a:pt x="82" y="74"/>
                  </a:lnTo>
                  <a:lnTo>
                    <a:pt x="81" y="72"/>
                  </a:lnTo>
                  <a:lnTo>
                    <a:pt x="79" y="69"/>
                  </a:lnTo>
                  <a:lnTo>
                    <a:pt x="78" y="67"/>
                  </a:lnTo>
                  <a:lnTo>
                    <a:pt x="76" y="64"/>
                  </a:lnTo>
                  <a:lnTo>
                    <a:pt x="75" y="62"/>
                  </a:lnTo>
                  <a:lnTo>
                    <a:pt x="73" y="60"/>
                  </a:lnTo>
                  <a:lnTo>
                    <a:pt x="72" y="57"/>
                  </a:lnTo>
                  <a:lnTo>
                    <a:pt x="70" y="55"/>
                  </a:lnTo>
                  <a:lnTo>
                    <a:pt x="69" y="53"/>
                  </a:lnTo>
                  <a:lnTo>
                    <a:pt x="68" y="52"/>
                  </a:lnTo>
                  <a:lnTo>
                    <a:pt x="67" y="51"/>
                  </a:lnTo>
                  <a:lnTo>
                    <a:pt x="66" y="50"/>
                  </a:lnTo>
                  <a:lnTo>
                    <a:pt x="65" y="49"/>
                  </a:lnTo>
                  <a:lnTo>
                    <a:pt x="64" y="48"/>
                  </a:lnTo>
                  <a:lnTo>
                    <a:pt x="63" y="47"/>
                  </a:lnTo>
                  <a:lnTo>
                    <a:pt x="62" y="46"/>
                  </a:lnTo>
                  <a:lnTo>
                    <a:pt x="61" y="45"/>
                  </a:lnTo>
                  <a:lnTo>
                    <a:pt x="59" y="44"/>
                  </a:lnTo>
                  <a:lnTo>
                    <a:pt x="56" y="42"/>
                  </a:lnTo>
                  <a:lnTo>
                    <a:pt x="53" y="41"/>
                  </a:lnTo>
                  <a:lnTo>
                    <a:pt x="51" y="39"/>
                  </a:lnTo>
                  <a:lnTo>
                    <a:pt x="49" y="39"/>
                  </a:lnTo>
                  <a:lnTo>
                    <a:pt x="48" y="38"/>
                  </a:lnTo>
                  <a:lnTo>
                    <a:pt x="47" y="38"/>
                  </a:lnTo>
                  <a:lnTo>
                    <a:pt x="46" y="37"/>
                  </a:lnTo>
                  <a:lnTo>
                    <a:pt x="44" y="37"/>
                  </a:lnTo>
                  <a:lnTo>
                    <a:pt x="43" y="37"/>
                  </a:lnTo>
                  <a:lnTo>
                    <a:pt x="42" y="37"/>
                  </a:lnTo>
                  <a:lnTo>
                    <a:pt x="41" y="37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38" y="38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5" y="42"/>
                  </a:lnTo>
                  <a:lnTo>
                    <a:pt x="35" y="44"/>
                  </a:lnTo>
                  <a:lnTo>
                    <a:pt x="35" y="45"/>
                  </a:lnTo>
                  <a:lnTo>
                    <a:pt x="35" y="46"/>
                  </a:lnTo>
                  <a:lnTo>
                    <a:pt x="35" y="47"/>
                  </a:lnTo>
                  <a:lnTo>
                    <a:pt x="36" y="48"/>
                  </a:lnTo>
                  <a:lnTo>
                    <a:pt x="36" y="49"/>
                  </a:lnTo>
                  <a:lnTo>
                    <a:pt x="38" y="54"/>
                  </a:lnTo>
                  <a:lnTo>
                    <a:pt x="40" y="60"/>
                  </a:lnTo>
                  <a:lnTo>
                    <a:pt x="41" y="60"/>
                  </a:lnTo>
                  <a:lnTo>
                    <a:pt x="42" y="59"/>
                  </a:lnTo>
                  <a:lnTo>
                    <a:pt x="44" y="59"/>
                  </a:lnTo>
                  <a:lnTo>
                    <a:pt x="45" y="59"/>
                  </a:lnTo>
                  <a:lnTo>
                    <a:pt x="46" y="59"/>
                  </a:lnTo>
                  <a:lnTo>
                    <a:pt x="47" y="59"/>
                  </a:lnTo>
                  <a:lnTo>
                    <a:pt x="48" y="59"/>
                  </a:lnTo>
                  <a:lnTo>
                    <a:pt x="49" y="60"/>
                  </a:lnTo>
                  <a:lnTo>
                    <a:pt x="50" y="61"/>
                  </a:lnTo>
                  <a:lnTo>
                    <a:pt x="50" y="62"/>
                  </a:lnTo>
                  <a:lnTo>
                    <a:pt x="51" y="63"/>
                  </a:lnTo>
                  <a:lnTo>
                    <a:pt x="51" y="64"/>
                  </a:lnTo>
                  <a:lnTo>
                    <a:pt x="52" y="64"/>
                  </a:lnTo>
                  <a:lnTo>
                    <a:pt x="52" y="66"/>
                  </a:lnTo>
                  <a:lnTo>
                    <a:pt x="51" y="67"/>
                  </a:lnTo>
                  <a:lnTo>
                    <a:pt x="51" y="68"/>
                  </a:lnTo>
                  <a:lnTo>
                    <a:pt x="51" y="69"/>
                  </a:lnTo>
                  <a:lnTo>
                    <a:pt x="50" y="70"/>
                  </a:lnTo>
                  <a:lnTo>
                    <a:pt x="50" y="71"/>
                  </a:lnTo>
                  <a:lnTo>
                    <a:pt x="49" y="71"/>
                  </a:lnTo>
                  <a:lnTo>
                    <a:pt x="48" y="72"/>
                  </a:lnTo>
                  <a:lnTo>
                    <a:pt x="47" y="72"/>
                  </a:lnTo>
                  <a:lnTo>
                    <a:pt x="46" y="73"/>
                  </a:lnTo>
                  <a:lnTo>
                    <a:pt x="45" y="73"/>
                  </a:lnTo>
                  <a:lnTo>
                    <a:pt x="44" y="73"/>
                  </a:lnTo>
                  <a:lnTo>
                    <a:pt x="43" y="73"/>
                  </a:lnTo>
                  <a:lnTo>
                    <a:pt x="42" y="73"/>
                  </a:lnTo>
                  <a:lnTo>
                    <a:pt x="41" y="72"/>
                  </a:lnTo>
                  <a:lnTo>
                    <a:pt x="40" y="72"/>
                  </a:lnTo>
                  <a:lnTo>
                    <a:pt x="39" y="71"/>
                  </a:lnTo>
                  <a:lnTo>
                    <a:pt x="38" y="71"/>
                  </a:lnTo>
                  <a:lnTo>
                    <a:pt x="38" y="70"/>
                  </a:lnTo>
                  <a:lnTo>
                    <a:pt x="37" y="70"/>
                  </a:lnTo>
                  <a:lnTo>
                    <a:pt x="37" y="69"/>
                  </a:lnTo>
                  <a:lnTo>
                    <a:pt x="36" y="68"/>
                  </a:lnTo>
                  <a:lnTo>
                    <a:pt x="36" y="67"/>
                  </a:lnTo>
                  <a:lnTo>
                    <a:pt x="36" y="66"/>
                  </a:lnTo>
                  <a:lnTo>
                    <a:pt x="36" y="65"/>
                  </a:lnTo>
                  <a:lnTo>
                    <a:pt x="36" y="64"/>
                  </a:lnTo>
                  <a:lnTo>
                    <a:pt x="37" y="63"/>
                  </a:lnTo>
                  <a:lnTo>
                    <a:pt x="37" y="62"/>
                  </a:lnTo>
                  <a:lnTo>
                    <a:pt x="38" y="61"/>
                  </a:lnTo>
                  <a:lnTo>
                    <a:pt x="39" y="60"/>
                  </a:lnTo>
                  <a:lnTo>
                    <a:pt x="39" y="59"/>
                  </a:lnTo>
                  <a:lnTo>
                    <a:pt x="38" y="58"/>
                  </a:lnTo>
                  <a:lnTo>
                    <a:pt x="38" y="57"/>
                  </a:lnTo>
                  <a:lnTo>
                    <a:pt x="38" y="56"/>
                  </a:lnTo>
                  <a:lnTo>
                    <a:pt x="37" y="54"/>
                  </a:lnTo>
                  <a:lnTo>
                    <a:pt x="36" y="52"/>
                  </a:lnTo>
                  <a:lnTo>
                    <a:pt x="35" y="51"/>
                  </a:lnTo>
                  <a:lnTo>
                    <a:pt x="35" y="50"/>
                  </a:lnTo>
                  <a:lnTo>
                    <a:pt x="34" y="49"/>
                  </a:lnTo>
                  <a:lnTo>
                    <a:pt x="34" y="48"/>
                  </a:lnTo>
                  <a:lnTo>
                    <a:pt x="34" y="47"/>
                  </a:lnTo>
                  <a:lnTo>
                    <a:pt x="33" y="46"/>
                  </a:lnTo>
                  <a:lnTo>
                    <a:pt x="33" y="45"/>
                  </a:lnTo>
                  <a:lnTo>
                    <a:pt x="33" y="44"/>
                  </a:lnTo>
                  <a:lnTo>
                    <a:pt x="33" y="43"/>
                  </a:lnTo>
                  <a:lnTo>
                    <a:pt x="33" y="42"/>
                  </a:lnTo>
                  <a:lnTo>
                    <a:pt x="33" y="41"/>
                  </a:lnTo>
                  <a:lnTo>
                    <a:pt x="33" y="40"/>
                  </a:lnTo>
                  <a:lnTo>
                    <a:pt x="34" y="40"/>
                  </a:lnTo>
                  <a:lnTo>
                    <a:pt x="34" y="39"/>
                  </a:lnTo>
                  <a:lnTo>
                    <a:pt x="35" y="39"/>
                  </a:lnTo>
                  <a:lnTo>
                    <a:pt x="35" y="38"/>
                  </a:lnTo>
                  <a:lnTo>
                    <a:pt x="36" y="37"/>
                  </a:lnTo>
                  <a:lnTo>
                    <a:pt x="37" y="36"/>
                  </a:lnTo>
                  <a:lnTo>
                    <a:pt x="39" y="36"/>
                  </a:lnTo>
                  <a:lnTo>
                    <a:pt x="41" y="35"/>
                  </a:lnTo>
                  <a:lnTo>
                    <a:pt x="43" y="35"/>
                  </a:lnTo>
                  <a:lnTo>
                    <a:pt x="45" y="35"/>
                  </a:lnTo>
                  <a:lnTo>
                    <a:pt x="47" y="36"/>
                  </a:lnTo>
                  <a:lnTo>
                    <a:pt x="49" y="36"/>
                  </a:lnTo>
                  <a:lnTo>
                    <a:pt x="51" y="37"/>
                  </a:lnTo>
                  <a:lnTo>
                    <a:pt x="53" y="38"/>
                  </a:lnTo>
                  <a:lnTo>
                    <a:pt x="55" y="39"/>
                  </a:lnTo>
                  <a:lnTo>
                    <a:pt x="57" y="40"/>
                  </a:lnTo>
                  <a:lnTo>
                    <a:pt x="59" y="41"/>
                  </a:lnTo>
                  <a:lnTo>
                    <a:pt x="61" y="42"/>
                  </a:lnTo>
                  <a:lnTo>
                    <a:pt x="62" y="44"/>
                  </a:lnTo>
                  <a:lnTo>
                    <a:pt x="64" y="46"/>
                  </a:lnTo>
                  <a:lnTo>
                    <a:pt x="66" y="47"/>
                  </a:lnTo>
                  <a:lnTo>
                    <a:pt x="67" y="49"/>
                  </a:lnTo>
                  <a:lnTo>
                    <a:pt x="69" y="51"/>
                  </a:lnTo>
                  <a:lnTo>
                    <a:pt x="70" y="53"/>
                  </a:lnTo>
                  <a:lnTo>
                    <a:pt x="72" y="55"/>
                  </a:lnTo>
                  <a:lnTo>
                    <a:pt x="73" y="57"/>
                  </a:lnTo>
                  <a:lnTo>
                    <a:pt x="75" y="59"/>
                  </a:lnTo>
                  <a:lnTo>
                    <a:pt x="76" y="61"/>
                  </a:lnTo>
                  <a:lnTo>
                    <a:pt x="78" y="65"/>
                  </a:lnTo>
                  <a:lnTo>
                    <a:pt x="80" y="67"/>
                  </a:lnTo>
                  <a:lnTo>
                    <a:pt x="81" y="69"/>
                  </a:lnTo>
                  <a:lnTo>
                    <a:pt x="82" y="71"/>
                  </a:lnTo>
                  <a:lnTo>
                    <a:pt x="83" y="73"/>
                  </a:lnTo>
                  <a:lnTo>
                    <a:pt x="83" y="75"/>
                  </a:lnTo>
                  <a:lnTo>
                    <a:pt x="84" y="76"/>
                  </a:lnTo>
                  <a:lnTo>
                    <a:pt x="85" y="78"/>
                  </a:lnTo>
                  <a:lnTo>
                    <a:pt x="86" y="80"/>
                  </a:lnTo>
                  <a:lnTo>
                    <a:pt x="87" y="80"/>
                  </a:lnTo>
                  <a:lnTo>
                    <a:pt x="87" y="79"/>
                  </a:lnTo>
                  <a:lnTo>
                    <a:pt x="88" y="79"/>
                  </a:lnTo>
                  <a:lnTo>
                    <a:pt x="89" y="79"/>
                  </a:lnTo>
                  <a:lnTo>
                    <a:pt x="90" y="78"/>
                  </a:lnTo>
                  <a:lnTo>
                    <a:pt x="92" y="78"/>
                  </a:lnTo>
                  <a:lnTo>
                    <a:pt x="94" y="77"/>
                  </a:lnTo>
                  <a:lnTo>
                    <a:pt x="97" y="75"/>
                  </a:lnTo>
                  <a:lnTo>
                    <a:pt x="99" y="75"/>
                  </a:lnTo>
                  <a:lnTo>
                    <a:pt x="101" y="74"/>
                  </a:lnTo>
                  <a:lnTo>
                    <a:pt x="103" y="73"/>
                  </a:lnTo>
                  <a:lnTo>
                    <a:pt x="104" y="72"/>
                  </a:lnTo>
                  <a:lnTo>
                    <a:pt x="105" y="72"/>
                  </a:lnTo>
                  <a:lnTo>
                    <a:pt x="106" y="72"/>
                  </a:lnTo>
                  <a:lnTo>
                    <a:pt x="106" y="71"/>
                  </a:lnTo>
                  <a:lnTo>
                    <a:pt x="107" y="71"/>
                  </a:lnTo>
                  <a:lnTo>
                    <a:pt x="105" y="66"/>
                  </a:lnTo>
                  <a:lnTo>
                    <a:pt x="104" y="62"/>
                  </a:lnTo>
                  <a:lnTo>
                    <a:pt x="102" y="57"/>
                  </a:lnTo>
                  <a:lnTo>
                    <a:pt x="102" y="55"/>
                  </a:lnTo>
                  <a:lnTo>
                    <a:pt x="101" y="52"/>
                  </a:lnTo>
                  <a:lnTo>
                    <a:pt x="101" y="50"/>
                  </a:lnTo>
                  <a:lnTo>
                    <a:pt x="101" y="47"/>
                  </a:lnTo>
                  <a:lnTo>
                    <a:pt x="100" y="45"/>
                  </a:lnTo>
                  <a:lnTo>
                    <a:pt x="100" y="43"/>
                  </a:lnTo>
                  <a:lnTo>
                    <a:pt x="100" y="40"/>
                  </a:lnTo>
                  <a:lnTo>
                    <a:pt x="100" y="38"/>
                  </a:lnTo>
                  <a:lnTo>
                    <a:pt x="100" y="36"/>
                  </a:lnTo>
                  <a:lnTo>
                    <a:pt x="100" y="34"/>
                  </a:lnTo>
                  <a:lnTo>
                    <a:pt x="101" y="32"/>
                  </a:lnTo>
                  <a:lnTo>
                    <a:pt x="101" y="29"/>
                  </a:lnTo>
                  <a:lnTo>
                    <a:pt x="102" y="28"/>
                  </a:lnTo>
                  <a:lnTo>
                    <a:pt x="103" y="26"/>
                  </a:lnTo>
                  <a:lnTo>
                    <a:pt x="104" y="24"/>
                  </a:lnTo>
                  <a:lnTo>
                    <a:pt x="105" y="22"/>
                  </a:lnTo>
                  <a:lnTo>
                    <a:pt x="106" y="20"/>
                  </a:lnTo>
                  <a:lnTo>
                    <a:pt x="107" y="19"/>
                  </a:lnTo>
                  <a:lnTo>
                    <a:pt x="109" y="17"/>
                  </a:lnTo>
                  <a:lnTo>
                    <a:pt x="110" y="16"/>
                  </a:lnTo>
                  <a:lnTo>
                    <a:pt x="112" y="15"/>
                  </a:lnTo>
                  <a:lnTo>
                    <a:pt x="114" y="14"/>
                  </a:lnTo>
                  <a:lnTo>
                    <a:pt x="115" y="13"/>
                  </a:lnTo>
                  <a:lnTo>
                    <a:pt x="116" y="13"/>
                  </a:lnTo>
                  <a:lnTo>
                    <a:pt x="118" y="12"/>
                  </a:lnTo>
                  <a:lnTo>
                    <a:pt x="119" y="12"/>
                  </a:lnTo>
                  <a:lnTo>
                    <a:pt x="122" y="11"/>
                  </a:lnTo>
                  <a:lnTo>
                    <a:pt x="124" y="11"/>
                  </a:lnTo>
                  <a:lnTo>
                    <a:pt x="126" y="11"/>
                  </a:lnTo>
                  <a:lnTo>
                    <a:pt x="127" y="11"/>
                  </a:lnTo>
                  <a:lnTo>
                    <a:pt x="129" y="11"/>
                  </a:lnTo>
                  <a:lnTo>
                    <a:pt x="130" y="11"/>
                  </a:lnTo>
                  <a:lnTo>
                    <a:pt x="131" y="11"/>
                  </a:lnTo>
                  <a:lnTo>
                    <a:pt x="132" y="11"/>
                  </a:lnTo>
                  <a:lnTo>
                    <a:pt x="134" y="12"/>
                  </a:lnTo>
                  <a:lnTo>
                    <a:pt x="136" y="13"/>
                  </a:lnTo>
                  <a:lnTo>
                    <a:pt x="138" y="13"/>
                  </a:lnTo>
                  <a:lnTo>
                    <a:pt x="139" y="14"/>
                  </a:lnTo>
                  <a:lnTo>
                    <a:pt x="140" y="14"/>
                  </a:lnTo>
                  <a:lnTo>
                    <a:pt x="141" y="15"/>
                  </a:lnTo>
                  <a:lnTo>
                    <a:pt x="143" y="15"/>
                  </a:lnTo>
                  <a:lnTo>
                    <a:pt x="143" y="16"/>
                  </a:lnTo>
                  <a:lnTo>
                    <a:pt x="144" y="17"/>
                  </a:lnTo>
                  <a:lnTo>
                    <a:pt x="146" y="18"/>
                  </a:lnTo>
                  <a:lnTo>
                    <a:pt x="147" y="20"/>
                  </a:lnTo>
                  <a:lnTo>
                    <a:pt x="148" y="20"/>
                  </a:lnTo>
                  <a:lnTo>
                    <a:pt x="148" y="21"/>
                  </a:lnTo>
                  <a:lnTo>
                    <a:pt x="149" y="21"/>
                  </a:lnTo>
                  <a:lnTo>
                    <a:pt x="149" y="22"/>
                  </a:lnTo>
                  <a:lnTo>
                    <a:pt x="150" y="22"/>
                  </a:lnTo>
                  <a:lnTo>
                    <a:pt x="151" y="21"/>
                  </a:lnTo>
                  <a:lnTo>
                    <a:pt x="152" y="20"/>
                  </a:lnTo>
                  <a:lnTo>
                    <a:pt x="153" y="20"/>
                  </a:lnTo>
                  <a:lnTo>
                    <a:pt x="154" y="19"/>
                  </a:lnTo>
                  <a:lnTo>
                    <a:pt x="155" y="18"/>
                  </a:lnTo>
                  <a:lnTo>
                    <a:pt x="156" y="18"/>
                  </a:lnTo>
                  <a:lnTo>
                    <a:pt x="157" y="18"/>
                  </a:lnTo>
                  <a:lnTo>
                    <a:pt x="158" y="17"/>
                  </a:lnTo>
                  <a:lnTo>
                    <a:pt x="159" y="17"/>
                  </a:lnTo>
                  <a:lnTo>
                    <a:pt x="160" y="17"/>
                  </a:lnTo>
                  <a:lnTo>
                    <a:pt x="161" y="17"/>
                  </a:lnTo>
                  <a:lnTo>
                    <a:pt x="162" y="17"/>
                  </a:lnTo>
                  <a:lnTo>
                    <a:pt x="163" y="17"/>
                  </a:lnTo>
                  <a:lnTo>
                    <a:pt x="164" y="17"/>
                  </a:lnTo>
                  <a:lnTo>
                    <a:pt x="165" y="17"/>
                  </a:lnTo>
                  <a:lnTo>
                    <a:pt x="165" y="18"/>
                  </a:lnTo>
                  <a:lnTo>
                    <a:pt x="166" y="18"/>
                  </a:lnTo>
                  <a:lnTo>
                    <a:pt x="166" y="19"/>
                  </a:lnTo>
                  <a:lnTo>
                    <a:pt x="167" y="19"/>
                  </a:lnTo>
                  <a:lnTo>
                    <a:pt x="167" y="20"/>
                  </a:lnTo>
                  <a:lnTo>
                    <a:pt x="168" y="21"/>
                  </a:lnTo>
                  <a:lnTo>
                    <a:pt x="168" y="22"/>
                  </a:lnTo>
                  <a:lnTo>
                    <a:pt x="168" y="23"/>
                  </a:lnTo>
                  <a:lnTo>
                    <a:pt x="168" y="24"/>
                  </a:lnTo>
                  <a:lnTo>
                    <a:pt x="169" y="25"/>
                  </a:lnTo>
                  <a:lnTo>
                    <a:pt x="169" y="26"/>
                  </a:lnTo>
                  <a:lnTo>
                    <a:pt x="169" y="27"/>
                  </a:lnTo>
                  <a:lnTo>
                    <a:pt x="169" y="28"/>
                  </a:lnTo>
                  <a:lnTo>
                    <a:pt x="169" y="29"/>
                  </a:lnTo>
                  <a:lnTo>
                    <a:pt x="169" y="31"/>
                  </a:lnTo>
                  <a:lnTo>
                    <a:pt x="170" y="32"/>
                  </a:lnTo>
                  <a:lnTo>
                    <a:pt x="171" y="32"/>
                  </a:lnTo>
                  <a:lnTo>
                    <a:pt x="171" y="33"/>
                  </a:lnTo>
                  <a:lnTo>
                    <a:pt x="172" y="33"/>
                  </a:lnTo>
                  <a:lnTo>
                    <a:pt x="172" y="34"/>
                  </a:lnTo>
                  <a:lnTo>
                    <a:pt x="173" y="35"/>
                  </a:lnTo>
                  <a:lnTo>
                    <a:pt x="173" y="36"/>
                  </a:lnTo>
                  <a:lnTo>
                    <a:pt x="173" y="37"/>
                  </a:lnTo>
                  <a:lnTo>
                    <a:pt x="173" y="38"/>
                  </a:lnTo>
                  <a:lnTo>
                    <a:pt x="173" y="39"/>
                  </a:lnTo>
                  <a:lnTo>
                    <a:pt x="172" y="40"/>
                  </a:lnTo>
                  <a:lnTo>
                    <a:pt x="172" y="41"/>
                  </a:lnTo>
                  <a:lnTo>
                    <a:pt x="171" y="42"/>
                  </a:lnTo>
                  <a:lnTo>
                    <a:pt x="170" y="43"/>
                  </a:lnTo>
                  <a:lnTo>
                    <a:pt x="169" y="44"/>
                  </a:lnTo>
                  <a:lnTo>
                    <a:pt x="167" y="45"/>
                  </a:lnTo>
                  <a:lnTo>
                    <a:pt x="166" y="45"/>
                  </a:lnTo>
                  <a:lnTo>
                    <a:pt x="165" y="46"/>
                  </a:lnTo>
                  <a:lnTo>
                    <a:pt x="163" y="46"/>
                  </a:lnTo>
                  <a:lnTo>
                    <a:pt x="163" y="47"/>
                  </a:lnTo>
                  <a:lnTo>
                    <a:pt x="164" y="51"/>
                  </a:lnTo>
                  <a:lnTo>
                    <a:pt x="165" y="54"/>
                  </a:lnTo>
                  <a:lnTo>
                    <a:pt x="166" y="58"/>
                  </a:lnTo>
                  <a:lnTo>
                    <a:pt x="167" y="62"/>
                  </a:lnTo>
                  <a:lnTo>
                    <a:pt x="167" y="65"/>
                  </a:lnTo>
                  <a:lnTo>
                    <a:pt x="168" y="69"/>
                  </a:lnTo>
                  <a:lnTo>
                    <a:pt x="168" y="73"/>
                  </a:lnTo>
                  <a:lnTo>
                    <a:pt x="169" y="76"/>
                  </a:lnTo>
                  <a:lnTo>
                    <a:pt x="169" y="80"/>
                  </a:lnTo>
                  <a:lnTo>
                    <a:pt x="169" y="84"/>
                  </a:lnTo>
                  <a:lnTo>
                    <a:pt x="169" y="88"/>
                  </a:lnTo>
                  <a:lnTo>
                    <a:pt x="169" y="91"/>
                  </a:lnTo>
                  <a:lnTo>
                    <a:pt x="169" y="95"/>
                  </a:lnTo>
                  <a:lnTo>
                    <a:pt x="169" y="99"/>
                  </a:lnTo>
                  <a:lnTo>
                    <a:pt x="169" y="103"/>
                  </a:lnTo>
                  <a:lnTo>
                    <a:pt x="169" y="106"/>
                  </a:lnTo>
                  <a:lnTo>
                    <a:pt x="169" y="108"/>
                  </a:lnTo>
                  <a:lnTo>
                    <a:pt x="169" y="110"/>
                  </a:lnTo>
                  <a:lnTo>
                    <a:pt x="170" y="118"/>
                  </a:lnTo>
                  <a:lnTo>
                    <a:pt x="170" y="120"/>
                  </a:lnTo>
                  <a:lnTo>
                    <a:pt x="170" y="122"/>
                  </a:lnTo>
                  <a:lnTo>
                    <a:pt x="171" y="122"/>
                  </a:lnTo>
                  <a:lnTo>
                    <a:pt x="172" y="122"/>
                  </a:lnTo>
                  <a:lnTo>
                    <a:pt x="172" y="121"/>
                  </a:lnTo>
                  <a:lnTo>
                    <a:pt x="173" y="121"/>
                  </a:lnTo>
                  <a:lnTo>
                    <a:pt x="174" y="121"/>
                  </a:lnTo>
                  <a:lnTo>
                    <a:pt x="175" y="121"/>
                  </a:lnTo>
                  <a:lnTo>
                    <a:pt x="176" y="121"/>
                  </a:lnTo>
                  <a:lnTo>
                    <a:pt x="177" y="122"/>
                  </a:lnTo>
                  <a:lnTo>
                    <a:pt x="178" y="123"/>
                  </a:lnTo>
                  <a:lnTo>
                    <a:pt x="179" y="123"/>
                  </a:lnTo>
                  <a:lnTo>
                    <a:pt x="179" y="124"/>
                  </a:lnTo>
                  <a:lnTo>
                    <a:pt x="180" y="121"/>
                  </a:lnTo>
                  <a:lnTo>
                    <a:pt x="180" y="118"/>
                  </a:lnTo>
                  <a:lnTo>
                    <a:pt x="180" y="114"/>
                  </a:lnTo>
                  <a:lnTo>
                    <a:pt x="181" y="111"/>
                  </a:lnTo>
                  <a:lnTo>
                    <a:pt x="181" y="108"/>
                  </a:lnTo>
                  <a:lnTo>
                    <a:pt x="181" y="104"/>
                  </a:lnTo>
                  <a:lnTo>
                    <a:pt x="182" y="97"/>
                  </a:lnTo>
                  <a:lnTo>
                    <a:pt x="183" y="90"/>
                  </a:lnTo>
                  <a:lnTo>
                    <a:pt x="183" y="83"/>
                  </a:lnTo>
                  <a:lnTo>
                    <a:pt x="185" y="76"/>
                  </a:lnTo>
                  <a:lnTo>
                    <a:pt x="186" y="68"/>
                  </a:lnTo>
                  <a:lnTo>
                    <a:pt x="186" y="65"/>
                  </a:lnTo>
                  <a:lnTo>
                    <a:pt x="187" y="61"/>
                  </a:lnTo>
                  <a:lnTo>
                    <a:pt x="188" y="57"/>
                  </a:lnTo>
                  <a:lnTo>
                    <a:pt x="189" y="54"/>
                  </a:lnTo>
                  <a:lnTo>
                    <a:pt x="190" y="50"/>
                  </a:lnTo>
                  <a:lnTo>
                    <a:pt x="191" y="47"/>
                  </a:lnTo>
                  <a:lnTo>
                    <a:pt x="192" y="43"/>
                  </a:lnTo>
                  <a:lnTo>
                    <a:pt x="193" y="40"/>
                  </a:lnTo>
                  <a:lnTo>
                    <a:pt x="194" y="37"/>
                  </a:lnTo>
                  <a:lnTo>
                    <a:pt x="196" y="34"/>
                  </a:lnTo>
                  <a:lnTo>
                    <a:pt x="197" y="31"/>
                  </a:lnTo>
                  <a:lnTo>
                    <a:pt x="199" y="28"/>
                  </a:lnTo>
                  <a:lnTo>
                    <a:pt x="200" y="25"/>
                  </a:lnTo>
                  <a:lnTo>
                    <a:pt x="202" y="22"/>
                  </a:lnTo>
                  <a:lnTo>
                    <a:pt x="204" y="20"/>
                  </a:lnTo>
                  <a:lnTo>
                    <a:pt x="206" y="17"/>
                  </a:lnTo>
                  <a:lnTo>
                    <a:pt x="207" y="16"/>
                  </a:lnTo>
                  <a:lnTo>
                    <a:pt x="208" y="14"/>
                  </a:lnTo>
                  <a:lnTo>
                    <a:pt x="210" y="13"/>
                  </a:lnTo>
                  <a:lnTo>
                    <a:pt x="211" y="12"/>
                  </a:lnTo>
                  <a:lnTo>
                    <a:pt x="212" y="11"/>
                  </a:lnTo>
                  <a:lnTo>
                    <a:pt x="213" y="10"/>
                  </a:lnTo>
                  <a:lnTo>
                    <a:pt x="215" y="9"/>
                  </a:lnTo>
                  <a:lnTo>
                    <a:pt x="216" y="8"/>
                  </a:lnTo>
                  <a:lnTo>
                    <a:pt x="218" y="6"/>
                  </a:lnTo>
                  <a:lnTo>
                    <a:pt x="220" y="5"/>
                  </a:lnTo>
                  <a:lnTo>
                    <a:pt x="223" y="4"/>
                  </a:lnTo>
                  <a:lnTo>
                    <a:pt x="225" y="3"/>
                  </a:lnTo>
                  <a:lnTo>
                    <a:pt x="228" y="2"/>
                  </a:lnTo>
                  <a:lnTo>
                    <a:pt x="230" y="1"/>
                  </a:lnTo>
                  <a:lnTo>
                    <a:pt x="233" y="1"/>
                  </a:lnTo>
                  <a:lnTo>
                    <a:pt x="236" y="0"/>
                  </a:lnTo>
                  <a:lnTo>
                    <a:pt x="238" y="0"/>
                  </a:lnTo>
                  <a:lnTo>
                    <a:pt x="239" y="0"/>
                  </a:lnTo>
                  <a:lnTo>
                    <a:pt x="243" y="0"/>
                  </a:lnTo>
                  <a:lnTo>
                    <a:pt x="244" y="0"/>
                  </a:lnTo>
                  <a:lnTo>
                    <a:pt x="246" y="0"/>
                  </a:lnTo>
                  <a:lnTo>
                    <a:pt x="248" y="0"/>
                  </a:lnTo>
                  <a:lnTo>
                    <a:pt x="250" y="1"/>
                  </a:lnTo>
                  <a:lnTo>
                    <a:pt x="252" y="1"/>
                  </a:lnTo>
                  <a:lnTo>
                    <a:pt x="255" y="2"/>
                  </a:lnTo>
                  <a:lnTo>
                    <a:pt x="257" y="3"/>
                  </a:lnTo>
                  <a:lnTo>
                    <a:pt x="259" y="4"/>
                  </a:lnTo>
                  <a:lnTo>
                    <a:pt x="261" y="5"/>
                  </a:lnTo>
                  <a:lnTo>
                    <a:pt x="262" y="6"/>
                  </a:lnTo>
                  <a:lnTo>
                    <a:pt x="264" y="8"/>
                  </a:lnTo>
                  <a:lnTo>
                    <a:pt x="266" y="9"/>
                  </a:lnTo>
                  <a:lnTo>
                    <a:pt x="267" y="11"/>
                  </a:lnTo>
                  <a:lnTo>
                    <a:pt x="268" y="12"/>
                  </a:lnTo>
                  <a:lnTo>
                    <a:pt x="270" y="14"/>
                  </a:lnTo>
                  <a:lnTo>
                    <a:pt x="271" y="16"/>
                  </a:lnTo>
                  <a:lnTo>
                    <a:pt x="272" y="18"/>
                  </a:lnTo>
                  <a:lnTo>
                    <a:pt x="273" y="20"/>
                  </a:lnTo>
                  <a:lnTo>
                    <a:pt x="273" y="22"/>
                  </a:lnTo>
                  <a:lnTo>
                    <a:pt x="274" y="24"/>
                  </a:lnTo>
                  <a:lnTo>
                    <a:pt x="275" y="26"/>
                  </a:lnTo>
                  <a:lnTo>
                    <a:pt x="275" y="28"/>
                  </a:lnTo>
                  <a:lnTo>
                    <a:pt x="276" y="30"/>
                  </a:lnTo>
                  <a:lnTo>
                    <a:pt x="276" y="32"/>
                  </a:lnTo>
                  <a:lnTo>
                    <a:pt x="277" y="35"/>
                  </a:lnTo>
                  <a:lnTo>
                    <a:pt x="277" y="37"/>
                  </a:lnTo>
                  <a:lnTo>
                    <a:pt x="277" y="39"/>
                  </a:lnTo>
                  <a:lnTo>
                    <a:pt x="277" y="42"/>
                  </a:lnTo>
                  <a:lnTo>
                    <a:pt x="277" y="44"/>
                  </a:lnTo>
                  <a:lnTo>
                    <a:pt x="277" y="46"/>
                  </a:lnTo>
                  <a:lnTo>
                    <a:pt x="277" y="49"/>
                  </a:lnTo>
                  <a:lnTo>
                    <a:pt x="277" y="51"/>
                  </a:lnTo>
                  <a:lnTo>
                    <a:pt x="277" y="53"/>
                  </a:lnTo>
                  <a:lnTo>
                    <a:pt x="277" y="55"/>
                  </a:lnTo>
                  <a:lnTo>
                    <a:pt x="276" y="58"/>
                  </a:lnTo>
                  <a:lnTo>
                    <a:pt x="276" y="60"/>
                  </a:lnTo>
                  <a:lnTo>
                    <a:pt x="274" y="64"/>
                  </a:lnTo>
                  <a:lnTo>
                    <a:pt x="273" y="68"/>
                  </a:lnTo>
                  <a:lnTo>
                    <a:pt x="271" y="72"/>
                  </a:lnTo>
                  <a:lnTo>
                    <a:pt x="269" y="76"/>
                  </a:lnTo>
                  <a:lnTo>
                    <a:pt x="267" y="79"/>
                  </a:lnTo>
                  <a:lnTo>
                    <a:pt x="265" y="83"/>
                  </a:lnTo>
                  <a:lnTo>
                    <a:pt x="263" y="86"/>
                  </a:lnTo>
                  <a:lnTo>
                    <a:pt x="261" y="90"/>
                  </a:lnTo>
                  <a:lnTo>
                    <a:pt x="258" y="93"/>
                  </a:lnTo>
                  <a:lnTo>
                    <a:pt x="256" y="96"/>
                  </a:lnTo>
                  <a:lnTo>
                    <a:pt x="253" y="99"/>
                  </a:lnTo>
                  <a:lnTo>
                    <a:pt x="250" y="102"/>
                  </a:lnTo>
                  <a:lnTo>
                    <a:pt x="247" y="105"/>
                  </a:lnTo>
                  <a:lnTo>
                    <a:pt x="244" y="108"/>
                  </a:lnTo>
                  <a:lnTo>
                    <a:pt x="240" y="110"/>
                  </a:lnTo>
                  <a:lnTo>
                    <a:pt x="237" y="113"/>
                  </a:lnTo>
                  <a:lnTo>
                    <a:pt x="236" y="113"/>
                  </a:lnTo>
                  <a:lnTo>
                    <a:pt x="235" y="114"/>
                  </a:lnTo>
                  <a:lnTo>
                    <a:pt x="234" y="114"/>
                  </a:lnTo>
                  <a:lnTo>
                    <a:pt x="233" y="115"/>
                  </a:lnTo>
                  <a:lnTo>
                    <a:pt x="231" y="116"/>
                  </a:lnTo>
                  <a:lnTo>
                    <a:pt x="229" y="117"/>
                  </a:lnTo>
                  <a:lnTo>
                    <a:pt x="227" y="118"/>
                  </a:lnTo>
                  <a:lnTo>
                    <a:pt x="226" y="118"/>
                  </a:lnTo>
                  <a:lnTo>
                    <a:pt x="225" y="119"/>
                  </a:lnTo>
                  <a:lnTo>
                    <a:pt x="224" y="119"/>
                  </a:lnTo>
                  <a:lnTo>
                    <a:pt x="224" y="120"/>
                  </a:lnTo>
                  <a:lnTo>
                    <a:pt x="223" y="120"/>
                  </a:lnTo>
                  <a:lnTo>
                    <a:pt x="223" y="121"/>
                  </a:lnTo>
                  <a:lnTo>
                    <a:pt x="224" y="121"/>
                  </a:lnTo>
                  <a:lnTo>
                    <a:pt x="225" y="121"/>
                  </a:lnTo>
                  <a:lnTo>
                    <a:pt x="226" y="121"/>
                  </a:lnTo>
                  <a:lnTo>
                    <a:pt x="226" y="120"/>
                  </a:lnTo>
                  <a:lnTo>
                    <a:pt x="228" y="120"/>
                  </a:lnTo>
                  <a:lnTo>
                    <a:pt x="230" y="120"/>
                  </a:lnTo>
                  <a:lnTo>
                    <a:pt x="232" y="120"/>
                  </a:lnTo>
                  <a:lnTo>
                    <a:pt x="233" y="120"/>
                  </a:lnTo>
                  <a:lnTo>
                    <a:pt x="235" y="120"/>
                  </a:lnTo>
                  <a:lnTo>
                    <a:pt x="236" y="120"/>
                  </a:lnTo>
                  <a:lnTo>
                    <a:pt x="237" y="121"/>
                  </a:lnTo>
                  <a:lnTo>
                    <a:pt x="238" y="121"/>
                  </a:lnTo>
                  <a:lnTo>
                    <a:pt x="239" y="121"/>
                  </a:lnTo>
                  <a:lnTo>
                    <a:pt x="240" y="122"/>
                  </a:lnTo>
                  <a:lnTo>
                    <a:pt x="241" y="123"/>
                  </a:lnTo>
                  <a:lnTo>
                    <a:pt x="242" y="124"/>
                  </a:lnTo>
                  <a:lnTo>
                    <a:pt x="243" y="125"/>
                  </a:lnTo>
                  <a:lnTo>
                    <a:pt x="243" y="126"/>
                  </a:lnTo>
                  <a:lnTo>
                    <a:pt x="244" y="128"/>
                  </a:lnTo>
                  <a:lnTo>
                    <a:pt x="244" y="129"/>
                  </a:lnTo>
                  <a:lnTo>
                    <a:pt x="244" y="131"/>
                  </a:lnTo>
                  <a:lnTo>
                    <a:pt x="245" y="132"/>
                  </a:lnTo>
                  <a:lnTo>
                    <a:pt x="244" y="134"/>
                  </a:lnTo>
                  <a:lnTo>
                    <a:pt x="243" y="136"/>
                  </a:lnTo>
                  <a:lnTo>
                    <a:pt x="243" y="137"/>
                  </a:lnTo>
                  <a:lnTo>
                    <a:pt x="242" y="138"/>
                  </a:lnTo>
                  <a:lnTo>
                    <a:pt x="241" y="139"/>
                  </a:lnTo>
                  <a:lnTo>
                    <a:pt x="240" y="140"/>
                  </a:lnTo>
                  <a:lnTo>
                    <a:pt x="239" y="141"/>
                  </a:lnTo>
                  <a:lnTo>
                    <a:pt x="238" y="142"/>
                  </a:lnTo>
                  <a:lnTo>
                    <a:pt x="237" y="143"/>
                  </a:lnTo>
                  <a:lnTo>
                    <a:pt x="236" y="143"/>
                  </a:lnTo>
                  <a:lnTo>
                    <a:pt x="235" y="144"/>
                  </a:lnTo>
                  <a:lnTo>
                    <a:pt x="234" y="144"/>
                  </a:lnTo>
                  <a:lnTo>
                    <a:pt x="232" y="145"/>
                  </a:lnTo>
                  <a:lnTo>
                    <a:pt x="231" y="145"/>
                  </a:lnTo>
                  <a:lnTo>
                    <a:pt x="229" y="145"/>
                  </a:lnTo>
                  <a:lnTo>
                    <a:pt x="226" y="146"/>
                  </a:lnTo>
                  <a:lnTo>
                    <a:pt x="224" y="146"/>
                  </a:lnTo>
                  <a:lnTo>
                    <a:pt x="222" y="146"/>
                  </a:lnTo>
                  <a:lnTo>
                    <a:pt x="221" y="146"/>
                  </a:lnTo>
                  <a:lnTo>
                    <a:pt x="220" y="146"/>
                  </a:lnTo>
                  <a:lnTo>
                    <a:pt x="219" y="146"/>
                  </a:lnTo>
                  <a:lnTo>
                    <a:pt x="218" y="146"/>
                  </a:lnTo>
                  <a:lnTo>
                    <a:pt x="217" y="147"/>
                  </a:lnTo>
                  <a:lnTo>
                    <a:pt x="216" y="147"/>
                  </a:lnTo>
                  <a:lnTo>
                    <a:pt x="215" y="148"/>
                  </a:lnTo>
                  <a:lnTo>
                    <a:pt x="219" y="149"/>
                  </a:lnTo>
                  <a:lnTo>
                    <a:pt x="223" y="150"/>
                  </a:lnTo>
                  <a:lnTo>
                    <a:pt x="226" y="151"/>
                  </a:lnTo>
                  <a:lnTo>
                    <a:pt x="230" y="152"/>
                  </a:lnTo>
                  <a:lnTo>
                    <a:pt x="233" y="153"/>
                  </a:lnTo>
                  <a:lnTo>
                    <a:pt x="236" y="154"/>
                  </a:lnTo>
                  <a:lnTo>
                    <a:pt x="239" y="155"/>
                  </a:lnTo>
                  <a:lnTo>
                    <a:pt x="242" y="157"/>
                  </a:lnTo>
                  <a:lnTo>
                    <a:pt x="243" y="158"/>
                  </a:lnTo>
                  <a:lnTo>
                    <a:pt x="245" y="159"/>
                  </a:lnTo>
                  <a:lnTo>
                    <a:pt x="246" y="160"/>
                  </a:lnTo>
                  <a:lnTo>
                    <a:pt x="248" y="161"/>
                  </a:lnTo>
                  <a:lnTo>
                    <a:pt x="249" y="162"/>
                  </a:lnTo>
                  <a:lnTo>
                    <a:pt x="250" y="163"/>
                  </a:lnTo>
                  <a:lnTo>
                    <a:pt x="251" y="164"/>
                  </a:lnTo>
                  <a:lnTo>
                    <a:pt x="252" y="165"/>
                  </a:lnTo>
                  <a:lnTo>
                    <a:pt x="254" y="167"/>
                  </a:lnTo>
                  <a:lnTo>
                    <a:pt x="255" y="168"/>
                  </a:lnTo>
                  <a:lnTo>
                    <a:pt x="256" y="170"/>
                  </a:lnTo>
                  <a:lnTo>
                    <a:pt x="257" y="171"/>
                  </a:lnTo>
                  <a:lnTo>
                    <a:pt x="258" y="173"/>
                  </a:lnTo>
                  <a:lnTo>
                    <a:pt x="259" y="175"/>
                  </a:lnTo>
                  <a:lnTo>
                    <a:pt x="259" y="176"/>
                  </a:lnTo>
                  <a:lnTo>
                    <a:pt x="260" y="178"/>
                  </a:lnTo>
                  <a:lnTo>
                    <a:pt x="261" y="179"/>
                  </a:lnTo>
                  <a:lnTo>
                    <a:pt x="262" y="180"/>
                  </a:lnTo>
                  <a:lnTo>
                    <a:pt x="263" y="180"/>
                  </a:lnTo>
                  <a:lnTo>
                    <a:pt x="264" y="180"/>
                  </a:lnTo>
                  <a:lnTo>
                    <a:pt x="265" y="179"/>
                  </a:lnTo>
                  <a:lnTo>
                    <a:pt x="266" y="178"/>
                  </a:lnTo>
                  <a:lnTo>
                    <a:pt x="267" y="177"/>
                  </a:lnTo>
                  <a:lnTo>
                    <a:pt x="268" y="176"/>
                  </a:lnTo>
                  <a:lnTo>
                    <a:pt x="269" y="175"/>
                  </a:lnTo>
                  <a:lnTo>
                    <a:pt x="270" y="173"/>
                  </a:lnTo>
                  <a:lnTo>
                    <a:pt x="270" y="171"/>
                  </a:lnTo>
                  <a:lnTo>
                    <a:pt x="271" y="170"/>
                  </a:lnTo>
                  <a:lnTo>
                    <a:pt x="272" y="168"/>
                  </a:lnTo>
                  <a:lnTo>
                    <a:pt x="273" y="167"/>
                  </a:lnTo>
                  <a:lnTo>
                    <a:pt x="273" y="166"/>
                  </a:lnTo>
                  <a:lnTo>
                    <a:pt x="273" y="165"/>
                  </a:lnTo>
                  <a:lnTo>
                    <a:pt x="274" y="165"/>
                  </a:lnTo>
                  <a:lnTo>
                    <a:pt x="274" y="164"/>
                  </a:lnTo>
                  <a:lnTo>
                    <a:pt x="275" y="164"/>
                  </a:lnTo>
                  <a:lnTo>
                    <a:pt x="276" y="164"/>
                  </a:lnTo>
                  <a:lnTo>
                    <a:pt x="275" y="166"/>
                  </a:lnTo>
                  <a:lnTo>
                    <a:pt x="275" y="168"/>
                  </a:lnTo>
                  <a:lnTo>
                    <a:pt x="275" y="169"/>
                  </a:lnTo>
                  <a:lnTo>
                    <a:pt x="275" y="171"/>
                  </a:lnTo>
                  <a:lnTo>
                    <a:pt x="274" y="173"/>
                  </a:lnTo>
                  <a:lnTo>
                    <a:pt x="274" y="175"/>
                  </a:lnTo>
                  <a:lnTo>
                    <a:pt x="273" y="178"/>
                  </a:lnTo>
                  <a:lnTo>
                    <a:pt x="272" y="180"/>
                  </a:lnTo>
                  <a:lnTo>
                    <a:pt x="271" y="182"/>
                  </a:lnTo>
                  <a:lnTo>
                    <a:pt x="270" y="184"/>
                  </a:lnTo>
                  <a:lnTo>
                    <a:pt x="270" y="185"/>
                  </a:lnTo>
                  <a:lnTo>
                    <a:pt x="268" y="187"/>
                  </a:lnTo>
                  <a:lnTo>
                    <a:pt x="267" y="189"/>
                  </a:lnTo>
                  <a:lnTo>
                    <a:pt x="266" y="190"/>
                  </a:lnTo>
                  <a:lnTo>
                    <a:pt x="265" y="191"/>
                  </a:lnTo>
                  <a:lnTo>
                    <a:pt x="263" y="193"/>
                  </a:lnTo>
                  <a:lnTo>
                    <a:pt x="263" y="194"/>
                  </a:lnTo>
                  <a:lnTo>
                    <a:pt x="263" y="196"/>
                  </a:lnTo>
                  <a:lnTo>
                    <a:pt x="263" y="199"/>
                  </a:lnTo>
                  <a:lnTo>
                    <a:pt x="263" y="201"/>
                  </a:lnTo>
                  <a:lnTo>
                    <a:pt x="263" y="203"/>
                  </a:lnTo>
                  <a:lnTo>
                    <a:pt x="263" y="205"/>
                  </a:lnTo>
                  <a:lnTo>
                    <a:pt x="262" y="208"/>
                  </a:lnTo>
                  <a:lnTo>
                    <a:pt x="262" y="210"/>
                  </a:lnTo>
                  <a:lnTo>
                    <a:pt x="262" y="213"/>
                  </a:lnTo>
                  <a:lnTo>
                    <a:pt x="261" y="215"/>
                  </a:lnTo>
                  <a:lnTo>
                    <a:pt x="260" y="217"/>
                  </a:lnTo>
                  <a:lnTo>
                    <a:pt x="260" y="220"/>
                  </a:lnTo>
                  <a:lnTo>
                    <a:pt x="259" y="222"/>
                  </a:lnTo>
                  <a:lnTo>
                    <a:pt x="258" y="224"/>
                  </a:lnTo>
                  <a:lnTo>
                    <a:pt x="257" y="224"/>
                  </a:lnTo>
                  <a:lnTo>
                    <a:pt x="256" y="225"/>
                  </a:lnTo>
                  <a:lnTo>
                    <a:pt x="256" y="226"/>
                  </a:lnTo>
                  <a:lnTo>
                    <a:pt x="255" y="227"/>
                  </a:lnTo>
                  <a:lnTo>
                    <a:pt x="255" y="228"/>
                  </a:lnTo>
                  <a:lnTo>
                    <a:pt x="254" y="228"/>
                  </a:lnTo>
                  <a:lnTo>
                    <a:pt x="254" y="229"/>
                  </a:lnTo>
                  <a:lnTo>
                    <a:pt x="255" y="229"/>
                  </a:lnTo>
                  <a:lnTo>
                    <a:pt x="256" y="228"/>
                  </a:lnTo>
                  <a:lnTo>
                    <a:pt x="257" y="228"/>
                  </a:lnTo>
                  <a:lnTo>
                    <a:pt x="258" y="228"/>
                  </a:lnTo>
                  <a:lnTo>
                    <a:pt x="259" y="229"/>
                  </a:lnTo>
                  <a:lnTo>
                    <a:pt x="260" y="230"/>
                  </a:lnTo>
                  <a:lnTo>
                    <a:pt x="261" y="231"/>
                  </a:lnTo>
                  <a:lnTo>
                    <a:pt x="262" y="232"/>
                  </a:lnTo>
                  <a:lnTo>
                    <a:pt x="262" y="234"/>
                  </a:lnTo>
                  <a:lnTo>
                    <a:pt x="263" y="236"/>
                  </a:lnTo>
                  <a:lnTo>
                    <a:pt x="264" y="237"/>
                  </a:lnTo>
                  <a:lnTo>
                    <a:pt x="265" y="239"/>
                  </a:lnTo>
                  <a:lnTo>
                    <a:pt x="265" y="241"/>
                  </a:lnTo>
                  <a:lnTo>
                    <a:pt x="265" y="242"/>
                  </a:lnTo>
                  <a:lnTo>
                    <a:pt x="266" y="243"/>
                  </a:lnTo>
                  <a:lnTo>
                    <a:pt x="266" y="244"/>
                  </a:lnTo>
                  <a:lnTo>
                    <a:pt x="266" y="245"/>
                  </a:lnTo>
                  <a:lnTo>
                    <a:pt x="268" y="247"/>
                  </a:lnTo>
                  <a:lnTo>
                    <a:pt x="270" y="249"/>
                  </a:lnTo>
                  <a:lnTo>
                    <a:pt x="272" y="250"/>
                  </a:lnTo>
                  <a:lnTo>
                    <a:pt x="274" y="252"/>
                  </a:lnTo>
                  <a:lnTo>
                    <a:pt x="275" y="254"/>
                  </a:lnTo>
                  <a:lnTo>
                    <a:pt x="277" y="255"/>
                  </a:lnTo>
                  <a:lnTo>
                    <a:pt x="280" y="259"/>
                  </a:lnTo>
                  <a:lnTo>
                    <a:pt x="282" y="260"/>
                  </a:lnTo>
                  <a:lnTo>
                    <a:pt x="283" y="262"/>
                  </a:lnTo>
                  <a:lnTo>
                    <a:pt x="285" y="264"/>
                  </a:lnTo>
                  <a:lnTo>
                    <a:pt x="286" y="266"/>
                  </a:lnTo>
                  <a:lnTo>
                    <a:pt x="288" y="268"/>
                  </a:lnTo>
                  <a:lnTo>
                    <a:pt x="289" y="270"/>
                  </a:lnTo>
                  <a:lnTo>
                    <a:pt x="290" y="272"/>
                  </a:lnTo>
                  <a:lnTo>
                    <a:pt x="290" y="273"/>
                  </a:lnTo>
                  <a:lnTo>
                    <a:pt x="291" y="274"/>
                  </a:lnTo>
                  <a:lnTo>
                    <a:pt x="292" y="276"/>
                  </a:lnTo>
                  <a:lnTo>
                    <a:pt x="292" y="277"/>
                  </a:lnTo>
                  <a:lnTo>
                    <a:pt x="293" y="279"/>
                  </a:lnTo>
                  <a:lnTo>
                    <a:pt x="293" y="281"/>
                  </a:lnTo>
                  <a:lnTo>
                    <a:pt x="294" y="283"/>
                  </a:lnTo>
                  <a:lnTo>
                    <a:pt x="294" y="284"/>
                  </a:lnTo>
                  <a:lnTo>
                    <a:pt x="294" y="287"/>
                  </a:lnTo>
                  <a:lnTo>
                    <a:pt x="295" y="289"/>
                  </a:lnTo>
                  <a:lnTo>
                    <a:pt x="295" y="291"/>
                  </a:lnTo>
                  <a:lnTo>
                    <a:pt x="295" y="293"/>
                  </a:lnTo>
                  <a:lnTo>
                    <a:pt x="295" y="295"/>
                  </a:lnTo>
                  <a:lnTo>
                    <a:pt x="295" y="297"/>
                  </a:lnTo>
                  <a:lnTo>
                    <a:pt x="295" y="299"/>
                  </a:lnTo>
                  <a:lnTo>
                    <a:pt x="294" y="301"/>
                  </a:lnTo>
                  <a:lnTo>
                    <a:pt x="294" y="302"/>
                  </a:lnTo>
                  <a:lnTo>
                    <a:pt x="293" y="304"/>
                  </a:lnTo>
                  <a:lnTo>
                    <a:pt x="292" y="305"/>
                  </a:lnTo>
                  <a:lnTo>
                    <a:pt x="291" y="307"/>
                  </a:lnTo>
                  <a:lnTo>
                    <a:pt x="290" y="308"/>
                  </a:lnTo>
                  <a:lnTo>
                    <a:pt x="288" y="309"/>
                  </a:lnTo>
                  <a:lnTo>
                    <a:pt x="287" y="309"/>
                  </a:lnTo>
                  <a:lnTo>
                    <a:pt x="286" y="310"/>
                  </a:lnTo>
                  <a:lnTo>
                    <a:pt x="284" y="310"/>
                  </a:lnTo>
                  <a:lnTo>
                    <a:pt x="283" y="311"/>
                  </a:lnTo>
                  <a:lnTo>
                    <a:pt x="281" y="311"/>
                  </a:lnTo>
                  <a:lnTo>
                    <a:pt x="280" y="311"/>
                  </a:lnTo>
                  <a:lnTo>
                    <a:pt x="278" y="311"/>
                  </a:lnTo>
                  <a:lnTo>
                    <a:pt x="277" y="311"/>
                  </a:lnTo>
                  <a:lnTo>
                    <a:pt x="275" y="310"/>
                  </a:lnTo>
                  <a:lnTo>
                    <a:pt x="274" y="310"/>
                  </a:lnTo>
                  <a:lnTo>
                    <a:pt x="272" y="309"/>
                  </a:lnTo>
                  <a:lnTo>
                    <a:pt x="271" y="309"/>
                  </a:lnTo>
                  <a:lnTo>
                    <a:pt x="269" y="308"/>
                  </a:lnTo>
                  <a:lnTo>
                    <a:pt x="268" y="307"/>
                  </a:lnTo>
                  <a:lnTo>
                    <a:pt x="266" y="306"/>
                  </a:lnTo>
                  <a:lnTo>
                    <a:pt x="265" y="306"/>
                  </a:lnTo>
                  <a:lnTo>
                    <a:pt x="264" y="305"/>
                  </a:lnTo>
                  <a:lnTo>
                    <a:pt x="262" y="304"/>
                  </a:lnTo>
                  <a:lnTo>
                    <a:pt x="261" y="303"/>
                  </a:lnTo>
                  <a:lnTo>
                    <a:pt x="260" y="301"/>
                  </a:lnTo>
                  <a:lnTo>
                    <a:pt x="259" y="300"/>
                  </a:lnTo>
                  <a:lnTo>
                    <a:pt x="258" y="299"/>
                  </a:lnTo>
                  <a:lnTo>
                    <a:pt x="256" y="298"/>
                  </a:lnTo>
                  <a:lnTo>
                    <a:pt x="255" y="297"/>
                  </a:lnTo>
                  <a:lnTo>
                    <a:pt x="254" y="296"/>
                  </a:lnTo>
                  <a:lnTo>
                    <a:pt x="254" y="294"/>
                  </a:lnTo>
                  <a:lnTo>
                    <a:pt x="253" y="293"/>
                  </a:lnTo>
                  <a:lnTo>
                    <a:pt x="252" y="292"/>
                  </a:lnTo>
                  <a:lnTo>
                    <a:pt x="251" y="291"/>
                  </a:lnTo>
                  <a:lnTo>
                    <a:pt x="251" y="293"/>
                  </a:lnTo>
                  <a:lnTo>
                    <a:pt x="251" y="295"/>
                  </a:lnTo>
                  <a:lnTo>
                    <a:pt x="251" y="297"/>
                  </a:lnTo>
                  <a:lnTo>
                    <a:pt x="252" y="299"/>
                  </a:lnTo>
                  <a:lnTo>
                    <a:pt x="252" y="302"/>
                  </a:lnTo>
                  <a:lnTo>
                    <a:pt x="252" y="304"/>
                  </a:lnTo>
                  <a:lnTo>
                    <a:pt x="252" y="306"/>
                  </a:lnTo>
                  <a:lnTo>
                    <a:pt x="251" y="309"/>
                  </a:lnTo>
                  <a:lnTo>
                    <a:pt x="251" y="311"/>
                  </a:lnTo>
                  <a:lnTo>
                    <a:pt x="251" y="312"/>
                  </a:lnTo>
                  <a:lnTo>
                    <a:pt x="250" y="313"/>
                  </a:lnTo>
                  <a:lnTo>
                    <a:pt x="250" y="314"/>
                  </a:lnTo>
                  <a:lnTo>
                    <a:pt x="249" y="315"/>
                  </a:lnTo>
                  <a:lnTo>
                    <a:pt x="249" y="316"/>
                  </a:lnTo>
                  <a:lnTo>
                    <a:pt x="248" y="317"/>
                  </a:lnTo>
                  <a:lnTo>
                    <a:pt x="247" y="318"/>
                  </a:lnTo>
                  <a:lnTo>
                    <a:pt x="246" y="319"/>
                  </a:lnTo>
                  <a:lnTo>
                    <a:pt x="245" y="319"/>
                  </a:lnTo>
                  <a:lnTo>
                    <a:pt x="244" y="320"/>
                  </a:lnTo>
                  <a:lnTo>
                    <a:pt x="243" y="320"/>
                  </a:lnTo>
                  <a:lnTo>
                    <a:pt x="242" y="321"/>
                  </a:lnTo>
                  <a:lnTo>
                    <a:pt x="241" y="321"/>
                  </a:lnTo>
                  <a:close/>
                  <a:moveTo>
                    <a:pt x="249" y="284"/>
                  </a:moveTo>
                  <a:lnTo>
                    <a:pt x="250" y="284"/>
                  </a:lnTo>
                  <a:lnTo>
                    <a:pt x="250" y="283"/>
                  </a:lnTo>
                  <a:lnTo>
                    <a:pt x="251" y="282"/>
                  </a:lnTo>
                  <a:lnTo>
                    <a:pt x="251" y="281"/>
                  </a:lnTo>
                  <a:lnTo>
                    <a:pt x="251" y="280"/>
                  </a:lnTo>
                  <a:lnTo>
                    <a:pt x="251" y="279"/>
                  </a:lnTo>
                  <a:lnTo>
                    <a:pt x="250" y="279"/>
                  </a:lnTo>
                  <a:lnTo>
                    <a:pt x="250" y="278"/>
                  </a:lnTo>
                  <a:lnTo>
                    <a:pt x="249" y="276"/>
                  </a:lnTo>
                  <a:lnTo>
                    <a:pt x="248" y="275"/>
                  </a:lnTo>
                  <a:lnTo>
                    <a:pt x="247" y="274"/>
                  </a:lnTo>
                  <a:lnTo>
                    <a:pt x="246" y="273"/>
                  </a:lnTo>
                  <a:lnTo>
                    <a:pt x="246" y="274"/>
                  </a:lnTo>
                  <a:lnTo>
                    <a:pt x="246" y="275"/>
                  </a:lnTo>
                  <a:lnTo>
                    <a:pt x="246" y="276"/>
                  </a:lnTo>
                  <a:lnTo>
                    <a:pt x="246" y="277"/>
                  </a:lnTo>
                  <a:lnTo>
                    <a:pt x="246" y="278"/>
                  </a:lnTo>
                  <a:lnTo>
                    <a:pt x="247" y="280"/>
                  </a:lnTo>
                  <a:lnTo>
                    <a:pt x="248" y="281"/>
                  </a:lnTo>
                  <a:lnTo>
                    <a:pt x="248" y="282"/>
                  </a:lnTo>
                  <a:lnTo>
                    <a:pt x="249" y="283"/>
                  </a:lnTo>
                  <a:lnTo>
                    <a:pt x="249" y="284"/>
                  </a:lnTo>
                  <a:close/>
                  <a:moveTo>
                    <a:pt x="200" y="266"/>
                  </a:moveTo>
                  <a:lnTo>
                    <a:pt x="202" y="266"/>
                  </a:lnTo>
                  <a:lnTo>
                    <a:pt x="202" y="265"/>
                  </a:lnTo>
                  <a:lnTo>
                    <a:pt x="202" y="264"/>
                  </a:lnTo>
                  <a:lnTo>
                    <a:pt x="202" y="263"/>
                  </a:lnTo>
                  <a:lnTo>
                    <a:pt x="202" y="262"/>
                  </a:lnTo>
                  <a:lnTo>
                    <a:pt x="202" y="261"/>
                  </a:lnTo>
                  <a:lnTo>
                    <a:pt x="202" y="260"/>
                  </a:lnTo>
                  <a:lnTo>
                    <a:pt x="203" y="259"/>
                  </a:lnTo>
                  <a:lnTo>
                    <a:pt x="202" y="259"/>
                  </a:lnTo>
                  <a:lnTo>
                    <a:pt x="201" y="260"/>
                  </a:lnTo>
                  <a:lnTo>
                    <a:pt x="200" y="260"/>
                  </a:lnTo>
                  <a:lnTo>
                    <a:pt x="199" y="260"/>
                  </a:lnTo>
                  <a:lnTo>
                    <a:pt x="198" y="260"/>
                  </a:lnTo>
                  <a:lnTo>
                    <a:pt x="195" y="260"/>
                  </a:lnTo>
                  <a:lnTo>
                    <a:pt x="195" y="261"/>
                  </a:lnTo>
                  <a:lnTo>
                    <a:pt x="195" y="262"/>
                  </a:lnTo>
                  <a:lnTo>
                    <a:pt x="196" y="263"/>
                  </a:lnTo>
                  <a:lnTo>
                    <a:pt x="196" y="264"/>
                  </a:lnTo>
                  <a:lnTo>
                    <a:pt x="197" y="265"/>
                  </a:lnTo>
                  <a:lnTo>
                    <a:pt x="198" y="265"/>
                  </a:lnTo>
                  <a:lnTo>
                    <a:pt x="198" y="266"/>
                  </a:lnTo>
                  <a:lnTo>
                    <a:pt x="199" y="266"/>
                  </a:lnTo>
                  <a:lnTo>
                    <a:pt x="200" y="266"/>
                  </a:lnTo>
                  <a:close/>
                  <a:moveTo>
                    <a:pt x="229" y="255"/>
                  </a:moveTo>
                  <a:lnTo>
                    <a:pt x="229" y="256"/>
                  </a:lnTo>
                  <a:lnTo>
                    <a:pt x="229" y="255"/>
                  </a:lnTo>
                  <a:lnTo>
                    <a:pt x="230" y="253"/>
                  </a:lnTo>
                  <a:lnTo>
                    <a:pt x="230" y="252"/>
                  </a:lnTo>
                  <a:lnTo>
                    <a:pt x="230" y="251"/>
                  </a:lnTo>
                  <a:lnTo>
                    <a:pt x="229" y="252"/>
                  </a:lnTo>
                  <a:lnTo>
                    <a:pt x="227" y="253"/>
                  </a:lnTo>
                  <a:lnTo>
                    <a:pt x="228" y="253"/>
                  </a:lnTo>
                  <a:lnTo>
                    <a:pt x="228" y="254"/>
                  </a:lnTo>
                  <a:lnTo>
                    <a:pt x="228" y="255"/>
                  </a:lnTo>
                  <a:lnTo>
                    <a:pt x="229" y="255"/>
                  </a:lnTo>
                  <a:close/>
                </a:path>
              </a:pathLst>
            </a:custGeom>
            <a:solidFill>
              <a:srgbClr val="23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Freeform 327"/>
            <p:cNvSpPr>
              <a:spLocks/>
            </p:cNvSpPr>
            <p:nvPr/>
          </p:nvSpPr>
          <p:spPr bwMode="auto">
            <a:xfrm>
              <a:off x="3907" y="2437"/>
              <a:ext cx="80" cy="69"/>
            </a:xfrm>
            <a:custGeom>
              <a:avLst/>
              <a:gdLst>
                <a:gd name="T0" fmla="*/ 2147483647 w 17"/>
                <a:gd name="T1" fmla="*/ 2147483647 h 15"/>
                <a:gd name="T2" fmla="*/ 2147483647 w 17"/>
                <a:gd name="T3" fmla="*/ 2147483647 h 15"/>
                <a:gd name="T4" fmla="*/ 2147483647 w 17"/>
                <a:gd name="T5" fmla="*/ 2147483647 h 15"/>
                <a:gd name="T6" fmla="*/ 2147483647 w 17"/>
                <a:gd name="T7" fmla="*/ 2147483647 h 15"/>
                <a:gd name="T8" fmla="*/ 2147483647 w 17"/>
                <a:gd name="T9" fmla="*/ 2147483647 h 15"/>
                <a:gd name="T10" fmla="*/ 2147483647 w 17"/>
                <a:gd name="T11" fmla="*/ 2147483647 h 15"/>
                <a:gd name="T12" fmla="*/ 2147483647 w 17"/>
                <a:gd name="T13" fmla="*/ 2147483647 h 15"/>
                <a:gd name="T14" fmla="*/ 2147483647 w 17"/>
                <a:gd name="T15" fmla="*/ 2147483647 h 15"/>
                <a:gd name="T16" fmla="*/ 2147483647 w 17"/>
                <a:gd name="T17" fmla="*/ 2147483647 h 15"/>
                <a:gd name="T18" fmla="*/ 2147483647 w 17"/>
                <a:gd name="T19" fmla="*/ 2147483647 h 15"/>
                <a:gd name="T20" fmla="*/ 2147483647 w 17"/>
                <a:gd name="T21" fmla="*/ 2147483647 h 15"/>
                <a:gd name="T22" fmla="*/ 2147483647 w 17"/>
                <a:gd name="T23" fmla="*/ 2147483647 h 15"/>
                <a:gd name="T24" fmla="*/ 2147483647 w 17"/>
                <a:gd name="T25" fmla="*/ 2147483647 h 15"/>
                <a:gd name="T26" fmla="*/ 2147483647 w 17"/>
                <a:gd name="T27" fmla="*/ 2147483647 h 15"/>
                <a:gd name="T28" fmla="*/ 2147483647 w 17"/>
                <a:gd name="T29" fmla="*/ 0 h 15"/>
                <a:gd name="T30" fmla="*/ 2147483647 w 17"/>
                <a:gd name="T31" fmla="*/ 0 h 15"/>
                <a:gd name="T32" fmla="*/ 2147483647 w 17"/>
                <a:gd name="T33" fmla="*/ 0 h 15"/>
                <a:gd name="T34" fmla="*/ 2147483647 w 17"/>
                <a:gd name="T35" fmla="*/ 2147483647 h 15"/>
                <a:gd name="T36" fmla="*/ 2147483647 w 17"/>
                <a:gd name="T37" fmla="*/ 2147483647 h 15"/>
                <a:gd name="T38" fmla="*/ 0 w 17"/>
                <a:gd name="T39" fmla="*/ 2147483647 h 15"/>
                <a:gd name="T40" fmla="*/ 2147483647 w 17"/>
                <a:gd name="T41" fmla="*/ 2147483647 h 15"/>
                <a:gd name="T42" fmla="*/ 2147483647 w 17"/>
                <a:gd name="T43" fmla="*/ 2147483647 h 15"/>
                <a:gd name="T44" fmla="*/ 2147483647 w 17"/>
                <a:gd name="T45" fmla="*/ 2147483647 h 15"/>
                <a:gd name="T46" fmla="*/ 2147483647 w 17"/>
                <a:gd name="T47" fmla="*/ 2147483647 h 15"/>
                <a:gd name="T48" fmla="*/ 2147483647 w 17"/>
                <a:gd name="T49" fmla="*/ 2147483647 h 15"/>
                <a:gd name="T50" fmla="*/ 2147483647 w 17"/>
                <a:gd name="T51" fmla="*/ 2147483647 h 15"/>
                <a:gd name="T52" fmla="*/ 2147483647 w 17"/>
                <a:gd name="T53" fmla="*/ 2147483647 h 15"/>
                <a:gd name="T54" fmla="*/ 2147483647 w 17"/>
                <a:gd name="T55" fmla="*/ 2147483647 h 15"/>
                <a:gd name="T56" fmla="*/ 2147483647 w 17"/>
                <a:gd name="T57" fmla="*/ 2147483647 h 15"/>
                <a:gd name="T58" fmla="*/ 2147483647 w 17"/>
                <a:gd name="T59" fmla="*/ 2147483647 h 15"/>
                <a:gd name="T60" fmla="*/ 2147483647 w 17"/>
                <a:gd name="T61" fmla="*/ 2147483647 h 15"/>
                <a:gd name="T62" fmla="*/ 2147483647 w 17"/>
                <a:gd name="T63" fmla="*/ 2147483647 h 15"/>
                <a:gd name="T64" fmla="*/ 2147483647 w 17"/>
                <a:gd name="T65" fmla="*/ 2147483647 h 15"/>
                <a:gd name="T66" fmla="*/ 2147483647 w 17"/>
                <a:gd name="T67" fmla="*/ 2147483647 h 15"/>
                <a:gd name="T68" fmla="*/ 2147483647 w 17"/>
                <a:gd name="T69" fmla="*/ 2147483647 h 15"/>
                <a:gd name="T70" fmla="*/ 2147483647 w 17"/>
                <a:gd name="T71" fmla="*/ 2147483647 h 15"/>
                <a:gd name="T72" fmla="*/ 2147483647 w 17"/>
                <a:gd name="T73" fmla="*/ 2147483647 h 15"/>
                <a:gd name="T74" fmla="*/ 2147483647 w 17"/>
                <a:gd name="T75" fmla="*/ 2147483647 h 15"/>
                <a:gd name="T76" fmla="*/ 2147483647 w 17"/>
                <a:gd name="T77" fmla="*/ 2147483647 h 15"/>
                <a:gd name="T78" fmla="*/ 2147483647 w 17"/>
                <a:gd name="T79" fmla="*/ 2147483647 h 15"/>
                <a:gd name="T80" fmla="*/ 2147483647 w 17"/>
                <a:gd name="T81" fmla="*/ 2147483647 h 15"/>
                <a:gd name="T82" fmla="*/ 2147483647 w 17"/>
                <a:gd name="T83" fmla="*/ 2147483647 h 15"/>
                <a:gd name="T84" fmla="*/ 2147483647 w 17"/>
                <a:gd name="T85" fmla="*/ 2147483647 h 15"/>
                <a:gd name="T86" fmla="*/ 2147483647 w 17"/>
                <a:gd name="T87" fmla="*/ 2147483647 h 15"/>
                <a:gd name="T88" fmla="*/ 2147483647 w 17"/>
                <a:gd name="T89" fmla="*/ 2147483647 h 15"/>
                <a:gd name="T90" fmla="*/ 2147483647 w 17"/>
                <a:gd name="T91" fmla="*/ 2147483647 h 15"/>
                <a:gd name="T92" fmla="*/ 2147483647 w 17"/>
                <a:gd name="T93" fmla="*/ 2147483647 h 15"/>
                <a:gd name="T94" fmla="*/ 2147483647 w 17"/>
                <a:gd name="T95" fmla="*/ 2147483647 h 15"/>
                <a:gd name="T96" fmla="*/ 2147483647 w 17"/>
                <a:gd name="T97" fmla="*/ 2147483647 h 15"/>
                <a:gd name="T98" fmla="*/ 2147483647 w 17"/>
                <a:gd name="T99" fmla="*/ 2147483647 h 15"/>
                <a:gd name="T100" fmla="*/ 2147483647 w 17"/>
                <a:gd name="T101" fmla="*/ 2147483647 h 15"/>
                <a:gd name="T102" fmla="*/ 2147483647 w 17"/>
                <a:gd name="T103" fmla="*/ 2147483647 h 1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"/>
                <a:gd name="T157" fmla="*/ 0 h 15"/>
                <a:gd name="T158" fmla="*/ 17 w 17"/>
                <a:gd name="T159" fmla="*/ 15 h 1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" h="15">
                  <a:moveTo>
                    <a:pt x="6" y="15"/>
                  </a:moveTo>
                  <a:lnTo>
                    <a:pt x="7" y="15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Freeform 328"/>
            <p:cNvSpPr>
              <a:spLocks/>
            </p:cNvSpPr>
            <p:nvPr/>
          </p:nvSpPr>
          <p:spPr bwMode="auto">
            <a:xfrm>
              <a:off x="3642" y="3373"/>
              <a:ext cx="693" cy="424"/>
            </a:xfrm>
            <a:custGeom>
              <a:avLst/>
              <a:gdLst>
                <a:gd name="T0" fmla="*/ 2147483647 w 146"/>
                <a:gd name="T1" fmla="*/ 2147483647 h 94"/>
                <a:gd name="T2" fmla="*/ 2147483647 w 146"/>
                <a:gd name="T3" fmla="*/ 2147483647 h 94"/>
                <a:gd name="T4" fmla="*/ 2147483647 w 146"/>
                <a:gd name="T5" fmla="*/ 2147483647 h 94"/>
                <a:gd name="T6" fmla="*/ 2147483647 w 146"/>
                <a:gd name="T7" fmla="*/ 2147483647 h 94"/>
                <a:gd name="T8" fmla="*/ 2147483647 w 146"/>
                <a:gd name="T9" fmla="*/ 2147483647 h 94"/>
                <a:gd name="T10" fmla="*/ 2147483647 w 146"/>
                <a:gd name="T11" fmla="*/ 2147483647 h 94"/>
                <a:gd name="T12" fmla="*/ 2147483647 w 146"/>
                <a:gd name="T13" fmla="*/ 2147483647 h 94"/>
                <a:gd name="T14" fmla="*/ 2147483647 w 146"/>
                <a:gd name="T15" fmla="*/ 2147483647 h 94"/>
                <a:gd name="T16" fmla="*/ 2147483647 w 146"/>
                <a:gd name="T17" fmla="*/ 2147483647 h 94"/>
                <a:gd name="T18" fmla="*/ 2147483647 w 146"/>
                <a:gd name="T19" fmla="*/ 2147483647 h 94"/>
                <a:gd name="T20" fmla="*/ 2147483647 w 146"/>
                <a:gd name="T21" fmla="*/ 2147483647 h 94"/>
                <a:gd name="T22" fmla="*/ 2147483647 w 146"/>
                <a:gd name="T23" fmla="*/ 2147483647 h 94"/>
                <a:gd name="T24" fmla="*/ 2147483647 w 146"/>
                <a:gd name="T25" fmla="*/ 2147483647 h 94"/>
                <a:gd name="T26" fmla="*/ 2147483647 w 146"/>
                <a:gd name="T27" fmla="*/ 2147483647 h 94"/>
                <a:gd name="T28" fmla="*/ 2147483647 w 146"/>
                <a:gd name="T29" fmla="*/ 2147483647 h 94"/>
                <a:gd name="T30" fmla="*/ 2147483647 w 146"/>
                <a:gd name="T31" fmla="*/ 2147483647 h 94"/>
                <a:gd name="T32" fmla="*/ 2147483647 w 146"/>
                <a:gd name="T33" fmla="*/ 2147483647 h 94"/>
                <a:gd name="T34" fmla="*/ 2147483647 w 146"/>
                <a:gd name="T35" fmla="*/ 2147483647 h 94"/>
                <a:gd name="T36" fmla="*/ 2147483647 w 146"/>
                <a:gd name="T37" fmla="*/ 2147483647 h 94"/>
                <a:gd name="T38" fmla="*/ 2147483647 w 146"/>
                <a:gd name="T39" fmla="*/ 2147483647 h 94"/>
                <a:gd name="T40" fmla="*/ 2147483647 w 146"/>
                <a:gd name="T41" fmla="*/ 2147483647 h 94"/>
                <a:gd name="T42" fmla="*/ 2147483647 w 146"/>
                <a:gd name="T43" fmla="*/ 2147483647 h 94"/>
                <a:gd name="T44" fmla="*/ 2147483647 w 146"/>
                <a:gd name="T45" fmla="*/ 2147483647 h 94"/>
                <a:gd name="T46" fmla="*/ 2147483647 w 146"/>
                <a:gd name="T47" fmla="*/ 2147483647 h 94"/>
                <a:gd name="T48" fmla="*/ 2147483647 w 146"/>
                <a:gd name="T49" fmla="*/ 2147483647 h 94"/>
                <a:gd name="T50" fmla="*/ 2147483647 w 146"/>
                <a:gd name="T51" fmla="*/ 2147483647 h 94"/>
                <a:gd name="T52" fmla="*/ 2147483647 w 146"/>
                <a:gd name="T53" fmla="*/ 2147483647 h 94"/>
                <a:gd name="T54" fmla="*/ 2147483647 w 146"/>
                <a:gd name="T55" fmla="*/ 2147483647 h 94"/>
                <a:gd name="T56" fmla="*/ 2147483647 w 146"/>
                <a:gd name="T57" fmla="*/ 2147483647 h 94"/>
                <a:gd name="T58" fmla="*/ 2147483647 w 146"/>
                <a:gd name="T59" fmla="*/ 2147483647 h 94"/>
                <a:gd name="T60" fmla="*/ 2147483647 w 146"/>
                <a:gd name="T61" fmla="*/ 2147483647 h 94"/>
                <a:gd name="T62" fmla="*/ 2147483647 w 146"/>
                <a:gd name="T63" fmla="*/ 2147483647 h 94"/>
                <a:gd name="T64" fmla="*/ 2147483647 w 146"/>
                <a:gd name="T65" fmla="*/ 2147483647 h 94"/>
                <a:gd name="T66" fmla="*/ 2147483647 w 146"/>
                <a:gd name="T67" fmla="*/ 2147483647 h 94"/>
                <a:gd name="T68" fmla="*/ 2147483647 w 146"/>
                <a:gd name="T69" fmla="*/ 2147483647 h 94"/>
                <a:gd name="T70" fmla="*/ 2147483647 w 146"/>
                <a:gd name="T71" fmla="*/ 2147483647 h 94"/>
                <a:gd name="T72" fmla="*/ 2147483647 w 146"/>
                <a:gd name="T73" fmla="*/ 2147483647 h 94"/>
                <a:gd name="T74" fmla="*/ 2147483647 w 146"/>
                <a:gd name="T75" fmla="*/ 2147483647 h 94"/>
                <a:gd name="T76" fmla="*/ 2147483647 w 146"/>
                <a:gd name="T77" fmla="*/ 2147483647 h 94"/>
                <a:gd name="T78" fmla="*/ 2147483647 w 146"/>
                <a:gd name="T79" fmla="*/ 2147483647 h 94"/>
                <a:gd name="T80" fmla="*/ 2147483647 w 146"/>
                <a:gd name="T81" fmla="*/ 2147483647 h 94"/>
                <a:gd name="T82" fmla="*/ 2147483647 w 146"/>
                <a:gd name="T83" fmla="*/ 2147483647 h 94"/>
                <a:gd name="T84" fmla="*/ 2147483647 w 146"/>
                <a:gd name="T85" fmla="*/ 2147483647 h 94"/>
                <a:gd name="T86" fmla="*/ 2147483647 w 146"/>
                <a:gd name="T87" fmla="*/ 2147483647 h 94"/>
                <a:gd name="T88" fmla="*/ 2147483647 w 146"/>
                <a:gd name="T89" fmla="*/ 2147483647 h 94"/>
                <a:gd name="T90" fmla="*/ 2147483647 w 146"/>
                <a:gd name="T91" fmla="*/ 2147483647 h 94"/>
                <a:gd name="T92" fmla="*/ 2147483647 w 146"/>
                <a:gd name="T93" fmla="*/ 2147483647 h 94"/>
                <a:gd name="T94" fmla="*/ 2147483647 w 146"/>
                <a:gd name="T95" fmla="*/ 2147483647 h 94"/>
                <a:gd name="T96" fmla="*/ 2147483647 w 146"/>
                <a:gd name="T97" fmla="*/ 2147483647 h 94"/>
                <a:gd name="T98" fmla="*/ 2147483647 w 146"/>
                <a:gd name="T99" fmla="*/ 2147483647 h 94"/>
                <a:gd name="T100" fmla="*/ 2147483647 w 146"/>
                <a:gd name="T101" fmla="*/ 2147483647 h 94"/>
                <a:gd name="T102" fmla="*/ 2147483647 w 146"/>
                <a:gd name="T103" fmla="*/ 2147483647 h 94"/>
                <a:gd name="T104" fmla="*/ 2147483647 w 146"/>
                <a:gd name="T105" fmla="*/ 2147483647 h 94"/>
                <a:gd name="T106" fmla="*/ 2147483647 w 146"/>
                <a:gd name="T107" fmla="*/ 2147483647 h 94"/>
                <a:gd name="T108" fmla="*/ 2147483647 w 146"/>
                <a:gd name="T109" fmla="*/ 2147483647 h 94"/>
                <a:gd name="T110" fmla="*/ 2147483647 w 146"/>
                <a:gd name="T111" fmla="*/ 2147483647 h 9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6"/>
                <a:gd name="T169" fmla="*/ 0 h 94"/>
                <a:gd name="T170" fmla="*/ 146 w 146"/>
                <a:gd name="T171" fmla="*/ 94 h 9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6" h="94">
                  <a:moveTo>
                    <a:pt x="146" y="94"/>
                  </a:moveTo>
                  <a:lnTo>
                    <a:pt x="146" y="94"/>
                  </a:lnTo>
                  <a:lnTo>
                    <a:pt x="144" y="93"/>
                  </a:lnTo>
                  <a:lnTo>
                    <a:pt x="141" y="93"/>
                  </a:lnTo>
                  <a:lnTo>
                    <a:pt x="139" y="92"/>
                  </a:lnTo>
                  <a:lnTo>
                    <a:pt x="137" y="92"/>
                  </a:lnTo>
                  <a:lnTo>
                    <a:pt x="135" y="91"/>
                  </a:lnTo>
                  <a:lnTo>
                    <a:pt x="133" y="90"/>
                  </a:lnTo>
                  <a:lnTo>
                    <a:pt x="132" y="89"/>
                  </a:lnTo>
                  <a:lnTo>
                    <a:pt x="130" y="88"/>
                  </a:lnTo>
                  <a:lnTo>
                    <a:pt x="128" y="86"/>
                  </a:lnTo>
                  <a:lnTo>
                    <a:pt x="127" y="85"/>
                  </a:lnTo>
                  <a:lnTo>
                    <a:pt x="125" y="83"/>
                  </a:lnTo>
                  <a:lnTo>
                    <a:pt x="124" y="82"/>
                  </a:lnTo>
                  <a:lnTo>
                    <a:pt x="123" y="80"/>
                  </a:lnTo>
                  <a:lnTo>
                    <a:pt x="122" y="78"/>
                  </a:lnTo>
                  <a:lnTo>
                    <a:pt x="120" y="76"/>
                  </a:lnTo>
                  <a:lnTo>
                    <a:pt x="120" y="74"/>
                  </a:lnTo>
                  <a:lnTo>
                    <a:pt x="120" y="75"/>
                  </a:lnTo>
                  <a:lnTo>
                    <a:pt x="120" y="74"/>
                  </a:lnTo>
                  <a:lnTo>
                    <a:pt x="120" y="73"/>
                  </a:lnTo>
                  <a:lnTo>
                    <a:pt x="120" y="72"/>
                  </a:lnTo>
                  <a:lnTo>
                    <a:pt x="121" y="72"/>
                  </a:lnTo>
                  <a:lnTo>
                    <a:pt x="122" y="72"/>
                  </a:lnTo>
                  <a:lnTo>
                    <a:pt x="122" y="70"/>
                  </a:lnTo>
                  <a:lnTo>
                    <a:pt x="122" y="68"/>
                  </a:lnTo>
                  <a:lnTo>
                    <a:pt x="122" y="67"/>
                  </a:lnTo>
                  <a:lnTo>
                    <a:pt x="121" y="65"/>
                  </a:lnTo>
                  <a:lnTo>
                    <a:pt x="121" y="64"/>
                  </a:lnTo>
                  <a:lnTo>
                    <a:pt x="121" y="62"/>
                  </a:lnTo>
                  <a:lnTo>
                    <a:pt x="121" y="60"/>
                  </a:lnTo>
                  <a:lnTo>
                    <a:pt x="121" y="58"/>
                  </a:lnTo>
                  <a:lnTo>
                    <a:pt x="120" y="57"/>
                  </a:lnTo>
                  <a:lnTo>
                    <a:pt x="119" y="56"/>
                  </a:lnTo>
                  <a:lnTo>
                    <a:pt x="118" y="55"/>
                  </a:lnTo>
                  <a:lnTo>
                    <a:pt x="118" y="54"/>
                  </a:lnTo>
                  <a:lnTo>
                    <a:pt x="117" y="54"/>
                  </a:lnTo>
                  <a:lnTo>
                    <a:pt x="117" y="53"/>
                  </a:lnTo>
                  <a:lnTo>
                    <a:pt x="117" y="52"/>
                  </a:lnTo>
                  <a:lnTo>
                    <a:pt x="116" y="51"/>
                  </a:lnTo>
                  <a:lnTo>
                    <a:pt x="115" y="50"/>
                  </a:lnTo>
                  <a:lnTo>
                    <a:pt x="114" y="50"/>
                  </a:lnTo>
                  <a:lnTo>
                    <a:pt x="113" y="50"/>
                  </a:lnTo>
                  <a:lnTo>
                    <a:pt x="112" y="50"/>
                  </a:lnTo>
                  <a:lnTo>
                    <a:pt x="111" y="50"/>
                  </a:lnTo>
                  <a:lnTo>
                    <a:pt x="110" y="50"/>
                  </a:lnTo>
                  <a:lnTo>
                    <a:pt x="109" y="51"/>
                  </a:lnTo>
                  <a:lnTo>
                    <a:pt x="108" y="51"/>
                  </a:lnTo>
                  <a:lnTo>
                    <a:pt x="107" y="51"/>
                  </a:lnTo>
                  <a:lnTo>
                    <a:pt x="105" y="51"/>
                  </a:lnTo>
                  <a:lnTo>
                    <a:pt x="104" y="51"/>
                  </a:lnTo>
                  <a:lnTo>
                    <a:pt x="103" y="51"/>
                  </a:lnTo>
                  <a:lnTo>
                    <a:pt x="102" y="51"/>
                  </a:lnTo>
                  <a:lnTo>
                    <a:pt x="101" y="51"/>
                  </a:lnTo>
                  <a:lnTo>
                    <a:pt x="100" y="51"/>
                  </a:lnTo>
                  <a:lnTo>
                    <a:pt x="99" y="51"/>
                  </a:lnTo>
                  <a:lnTo>
                    <a:pt x="98" y="50"/>
                  </a:lnTo>
                  <a:lnTo>
                    <a:pt x="97" y="50"/>
                  </a:lnTo>
                  <a:lnTo>
                    <a:pt x="96" y="49"/>
                  </a:lnTo>
                  <a:lnTo>
                    <a:pt x="95" y="49"/>
                  </a:lnTo>
                  <a:lnTo>
                    <a:pt x="95" y="48"/>
                  </a:lnTo>
                  <a:lnTo>
                    <a:pt x="93" y="47"/>
                  </a:lnTo>
                  <a:lnTo>
                    <a:pt x="92" y="45"/>
                  </a:lnTo>
                  <a:lnTo>
                    <a:pt x="91" y="44"/>
                  </a:lnTo>
                  <a:lnTo>
                    <a:pt x="90" y="42"/>
                  </a:lnTo>
                  <a:lnTo>
                    <a:pt x="89" y="40"/>
                  </a:lnTo>
                  <a:lnTo>
                    <a:pt x="88" y="38"/>
                  </a:lnTo>
                  <a:lnTo>
                    <a:pt x="87" y="36"/>
                  </a:lnTo>
                  <a:lnTo>
                    <a:pt x="87" y="34"/>
                  </a:lnTo>
                  <a:lnTo>
                    <a:pt x="86" y="32"/>
                  </a:lnTo>
                  <a:lnTo>
                    <a:pt x="85" y="30"/>
                  </a:lnTo>
                  <a:lnTo>
                    <a:pt x="85" y="29"/>
                  </a:lnTo>
                  <a:lnTo>
                    <a:pt x="83" y="29"/>
                  </a:lnTo>
                  <a:lnTo>
                    <a:pt x="81" y="28"/>
                  </a:lnTo>
                  <a:lnTo>
                    <a:pt x="77" y="27"/>
                  </a:lnTo>
                  <a:lnTo>
                    <a:pt x="73" y="26"/>
                  </a:lnTo>
                  <a:lnTo>
                    <a:pt x="70" y="24"/>
                  </a:lnTo>
                  <a:lnTo>
                    <a:pt x="66" y="23"/>
                  </a:lnTo>
                  <a:lnTo>
                    <a:pt x="63" y="21"/>
                  </a:lnTo>
                  <a:lnTo>
                    <a:pt x="59" y="19"/>
                  </a:lnTo>
                  <a:lnTo>
                    <a:pt x="56" y="17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5" y="16"/>
                  </a:lnTo>
                  <a:lnTo>
                    <a:pt x="55" y="15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3" y="13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0" y="10"/>
                  </a:lnTo>
                  <a:lnTo>
                    <a:pt x="49" y="10"/>
                  </a:lnTo>
                  <a:lnTo>
                    <a:pt x="49" y="9"/>
                  </a:lnTo>
                  <a:lnTo>
                    <a:pt x="48" y="9"/>
                  </a:lnTo>
                  <a:lnTo>
                    <a:pt x="48" y="11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7" y="18"/>
                  </a:lnTo>
                  <a:lnTo>
                    <a:pt x="46" y="20"/>
                  </a:lnTo>
                  <a:lnTo>
                    <a:pt x="46" y="23"/>
                  </a:lnTo>
                  <a:lnTo>
                    <a:pt x="46" y="25"/>
                  </a:lnTo>
                  <a:lnTo>
                    <a:pt x="46" y="27"/>
                  </a:lnTo>
                  <a:lnTo>
                    <a:pt x="45" y="27"/>
                  </a:lnTo>
                  <a:lnTo>
                    <a:pt x="46" y="27"/>
                  </a:lnTo>
                  <a:lnTo>
                    <a:pt x="45" y="27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42" y="26"/>
                  </a:lnTo>
                  <a:lnTo>
                    <a:pt x="41" y="26"/>
                  </a:lnTo>
                  <a:lnTo>
                    <a:pt x="40" y="25"/>
                  </a:lnTo>
                  <a:lnTo>
                    <a:pt x="39" y="24"/>
                  </a:lnTo>
                  <a:lnTo>
                    <a:pt x="38" y="23"/>
                  </a:lnTo>
                  <a:lnTo>
                    <a:pt x="37" y="23"/>
                  </a:lnTo>
                  <a:lnTo>
                    <a:pt x="36" y="22"/>
                  </a:lnTo>
                  <a:lnTo>
                    <a:pt x="34" y="19"/>
                  </a:lnTo>
                  <a:lnTo>
                    <a:pt x="31" y="17"/>
                  </a:lnTo>
                  <a:lnTo>
                    <a:pt x="29" y="15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20" y="7"/>
                  </a:lnTo>
                  <a:lnTo>
                    <a:pt x="21" y="8"/>
                  </a:lnTo>
                  <a:lnTo>
                    <a:pt x="22" y="9"/>
                  </a:lnTo>
                  <a:lnTo>
                    <a:pt x="24" y="11"/>
                  </a:lnTo>
                  <a:lnTo>
                    <a:pt x="26" y="13"/>
                  </a:lnTo>
                  <a:lnTo>
                    <a:pt x="28" y="15"/>
                  </a:lnTo>
                  <a:lnTo>
                    <a:pt x="31" y="18"/>
                  </a:lnTo>
                  <a:lnTo>
                    <a:pt x="33" y="20"/>
                  </a:lnTo>
                  <a:lnTo>
                    <a:pt x="36" y="22"/>
                  </a:lnTo>
                  <a:lnTo>
                    <a:pt x="37" y="23"/>
                  </a:lnTo>
                  <a:lnTo>
                    <a:pt x="38" y="24"/>
                  </a:lnTo>
                  <a:lnTo>
                    <a:pt x="39" y="25"/>
                  </a:lnTo>
                  <a:lnTo>
                    <a:pt x="40" y="26"/>
                  </a:lnTo>
                  <a:lnTo>
                    <a:pt x="41" y="26"/>
                  </a:lnTo>
                  <a:lnTo>
                    <a:pt x="42" y="27"/>
                  </a:lnTo>
                  <a:lnTo>
                    <a:pt x="43" y="27"/>
                  </a:lnTo>
                  <a:lnTo>
                    <a:pt x="44" y="27"/>
                  </a:lnTo>
                  <a:lnTo>
                    <a:pt x="44" y="28"/>
                  </a:lnTo>
                  <a:lnTo>
                    <a:pt x="45" y="28"/>
                  </a:lnTo>
                  <a:lnTo>
                    <a:pt x="46" y="28"/>
                  </a:lnTo>
                  <a:lnTo>
                    <a:pt x="46" y="27"/>
                  </a:lnTo>
                  <a:lnTo>
                    <a:pt x="47" y="25"/>
                  </a:lnTo>
                  <a:lnTo>
                    <a:pt x="47" y="23"/>
                  </a:lnTo>
                  <a:lnTo>
                    <a:pt x="47" y="20"/>
                  </a:lnTo>
                  <a:lnTo>
                    <a:pt x="47" y="18"/>
                  </a:lnTo>
                  <a:lnTo>
                    <a:pt x="47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48" y="11"/>
                  </a:lnTo>
                  <a:lnTo>
                    <a:pt x="49" y="10"/>
                  </a:lnTo>
                  <a:lnTo>
                    <a:pt x="48" y="10"/>
                  </a:lnTo>
                  <a:lnTo>
                    <a:pt x="49" y="10"/>
                  </a:lnTo>
                  <a:lnTo>
                    <a:pt x="50" y="11"/>
                  </a:lnTo>
                  <a:lnTo>
                    <a:pt x="51" y="12"/>
                  </a:lnTo>
                  <a:lnTo>
                    <a:pt x="52" y="13"/>
                  </a:lnTo>
                  <a:lnTo>
                    <a:pt x="53" y="14"/>
                  </a:lnTo>
                  <a:lnTo>
                    <a:pt x="54" y="15"/>
                  </a:lnTo>
                  <a:lnTo>
                    <a:pt x="54" y="16"/>
                  </a:lnTo>
                  <a:lnTo>
                    <a:pt x="55" y="16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9" y="19"/>
                  </a:lnTo>
                  <a:lnTo>
                    <a:pt x="62" y="21"/>
                  </a:lnTo>
                  <a:lnTo>
                    <a:pt x="66" y="23"/>
                  </a:lnTo>
                  <a:lnTo>
                    <a:pt x="69" y="25"/>
                  </a:lnTo>
                  <a:lnTo>
                    <a:pt x="73" y="26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3" y="29"/>
                  </a:lnTo>
                  <a:lnTo>
                    <a:pt x="85" y="30"/>
                  </a:lnTo>
                  <a:lnTo>
                    <a:pt x="85" y="32"/>
                  </a:lnTo>
                  <a:lnTo>
                    <a:pt x="86" y="34"/>
                  </a:lnTo>
                  <a:lnTo>
                    <a:pt x="87" y="36"/>
                  </a:lnTo>
                  <a:lnTo>
                    <a:pt x="87" y="38"/>
                  </a:lnTo>
                  <a:lnTo>
                    <a:pt x="88" y="40"/>
                  </a:lnTo>
                  <a:lnTo>
                    <a:pt x="89" y="42"/>
                  </a:lnTo>
                  <a:lnTo>
                    <a:pt x="90" y="44"/>
                  </a:lnTo>
                  <a:lnTo>
                    <a:pt x="92" y="46"/>
                  </a:lnTo>
                  <a:lnTo>
                    <a:pt x="93" y="47"/>
                  </a:lnTo>
                  <a:lnTo>
                    <a:pt x="94" y="49"/>
                  </a:lnTo>
                  <a:lnTo>
                    <a:pt x="95" y="49"/>
                  </a:lnTo>
                  <a:lnTo>
                    <a:pt x="96" y="50"/>
                  </a:lnTo>
                  <a:lnTo>
                    <a:pt x="97" y="50"/>
                  </a:lnTo>
                  <a:lnTo>
                    <a:pt x="98" y="51"/>
                  </a:lnTo>
                  <a:lnTo>
                    <a:pt x="99" y="51"/>
                  </a:lnTo>
                  <a:lnTo>
                    <a:pt x="100" y="51"/>
                  </a:lnTo>
                  <a:lnTo>
                    <a:pt x="101" y="52"/>
                  </a:lnTo>
                  <a:lnTo>
                    <a:pt x="102" y="52"/>
                  </a:lnTo>
                  <a:lnTo>
                    <a:pt x="103" y="52"/>
                  </a:lnTo>
                  <a:lnTo>
                    <a:pt x="104" y="52"/>
                  </a:lnTo>
                  <a:lnTo>
                    <a:pt x="105" y="52"/>
                  </a:lnTo>
                  <a:lnTo>
                    <a:pt x="107" y="52"/>
                  </a:lnTo>
                  <a:lnTo>
                    <a:pt x="108" y="51"/>
                  </a:lnTo>
                  <a:lnTo>
                    <a:pt x="109" y="51"/>
                  </a:lnTo>
                  <a:lnTo>
                    <a:pt x="110" y="51"/>
                  </a:lnTo>
                  <a:lnTo>
                    <a:pt x="111" y="51"/>
                  </a:lnTo>
                  <a:lnTo>
                    <a:pt x="112" y="50"/>
                  </a:lnTo>
                  <a:lnTo>
                    <a:pt x="113" y="50"/>
                  </a:lnTo>
                  <a:lnTo>
                    <a:pt x="114" y="50"/>
                  </a:lnTo>
                  <a:lnTo>
                    <a:pt x="114" y="51"/>
                  </a:lnTo>
                  <a:lnTo>
                    <a:pt x="115" y="51"/>
                  </a:lnTo>
                  <a:lnTo>
                    <a:pt x="116" y="52"/>
                  </a:lnTo>
                  <a:lnTo>
                    <a:pt x="117" y="53"/>
                  </a:lnTo>
                  <a:lnTo>
                    <a:pt x="117" y="54"/>
                  </a:lnTo>
                  <a:lnTo>
                    <a:pt x="117" y="55"/>
                  </a:lnTo>
                  <a:lnTo>
                    <a:pt x="118" y="56"/>
                  </a:lnTo>
                  <a:lnTo>
                    <a:pt x="118" y="57"/>
                  </a:lnTo>
                  <a:lnTo>
                    <a:pt x="119" y="58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20" y="62"/>
                  </a:lnTo>
                  <a:lnTo>
                    <a:pt x="120" y="64"/>
                  </a:lnTo>
                  <a:lnTo>
                    <a:pt x="121" y="65"/>
                  </a:lnTo>
                  <a:lnTo>
                    <a:pt x="121" y="67"/>
                  </a:lnTo>
                  <a:lnTo>
                    <a:pt x="121" y="68"/>
                  </a:lnTo>
                  <a:lnTo>
                    <a:pt x="121" y="70"/>
                  </a:lnTo>
                  <a:lnTo>
                    <a:pt x="122" y="71"/>
                  </a:lnTo>
                  <a:lnTo>
                    <a:pt x="121" y="72"/>
                  </a:lnTo>
                  <a:lnTo>
                    <a:pt x="121" y="71"/>
                  </a:lnTo>
                  <a:lnTo>
                    <a:pt x="120" y="72"/>
                  </a:lnTo>
                  <a:lnTo>
                    <a:pt x="119" y="72"/>
                  </a:lnTo>
                  <a:lnTo>
                    <a:pt x="119" y="73"/>
                  </a:lnTo>
                  <a:lnTo>
                    <a:pt x="119" y="74"/>
                  </a:lnTo>
                  <a:lnTo>
                    <a:pt x="119" y="75"/>
                  </a:lnTo>
                  <a:lnTo>
                    <a:pt x="120" y="77"/>
                  </a:lnTo>
                  <a:lnTo>
                    <a:pt x="121" y="78"/>
                  </a:lnTo>
                  <a:lnTo>
                    <a:pt x="121" y="79"/>
                  </a:lnTo>
                  <a:lnTo>
                    <a:pt x="122" y="80"/>
                  </a:lnTo>
                  <a:lnTo>
                    <a:pt x="123" y="82"/>
                  </a:lnTo>
                  <a:lnTo>
                    <a:pt x="125" y="84"/>
                  </a:lnTo>
                  <a:lnTo>
                    <a:pt x="126" y="85"/>
                  </a:lnTo>
                  <a:lnTo>
                    <a:pt x="128" y="87"/>
                  </a:lnTo>
                  <a:lnTo>
                    <a:pt x="130" y="88"/>
                  </a:lnTo>
                  <a:lnTo>
                    <a:pt x="131" y="89"/>
                  </a:lnTo>
                  <a:lnTo>
                    <a:pt x="133" y="90"/>
                  </a:lnTo>
                  <a:lnTo>
                    <a:pt x="135" y="91"/>
                  </a:lnTo>
                  <a:lnTo>
                    <a:pt x="137" y="92"/>
                  </a:lnTo>
                  <a:lnTo>
                    <a:pt x="139" y="93"/>
                  </a:lnTo>
                  <a:lnTo>
                    <a:pt x="141" y="94"/>
                  </a:lnTo>
                  <a:lnTo>
                    <a:pt x="143" y="94"/>
                  </a:lnTo>
                  <a:lnTo>
                    <a:pt x="146" y="94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Freeform 329"/>
            <p:cNvSpPr>
              <a:spLocks/>
            </p:cNvSpPr>
            <p:nvPr/>
          </p:nvSpPr>
          <p:spPr bwMode="auto">
            <a:xfrm>
              <a:off x="3186" y="3012"/>
              <a:ext cx="507" cy="366"/>
            </a:xfrm>
            <a:custGeom>
              <a:avLst/>
              <a:gdLst>
                <a:gd name="T0" fmla="*/ 2147483647 w 107"/>
                <a:gd name="T1" fmla="*/ 2147483647 h 81"/>
                <a:gd name="T2" fmla="*/ 2147483647 w 107"/>
                <a:gd name="T3" fmla="*/ 2147483647 h 81"/>
                <a:gd name="T4" fmla="*/ 2147483647 w 107"/>
                <a:gd name="T5" fmla="*/ 2147483647 h 81"/>
                <a:gd name="T6" fmla="*/ 2147483647 w 107"/>
                <a:gd name="T7" fmla="*/ 2147483647 h 81"/>
                <a:gd name="T8" fmla="*/ 2147483647 w 107"/>
                <a:gd name="T9" fmla="*/ 2147483647 h 81"/>
                <a:gd name="T10" fmla="*/ 2147483647 w 107"/>
                <a:gd name="T11" fmla="*/ 2147483647 h 81"/>
                <a:gd name="T12" fmla="*/ 2147483647 w 107"/>
                <a:gd name="T13" fmla="*/ 2147483647 h 81"/>
                <a:gd name="T14" fmla="*/ 2147483647 w 107"/>
                <a:gd name="T15" fmla="*/ 2147483647 h 81"/>
                <a:gd name="T16" fmla="*/ 2147483647 w 107"/>
                <a:gd name="T17" fmla="*/ 2147483647 h 81"/>
                <a:gd name="T18" fmla="*/ 2147483647 w 107"/>
                <a:gd name="T19" fmla="*/ 2147483647 h 81"/>
                <a:gd name="T20" fmla="*/ 2147483647 w 107"/>
                <a:gd name="T21" fmla="*/ 2147483647 h 81"/>
                <a:gd name="T22" fmla="*/ 2147483647 w 107"/>
                <a:gd name="T23" fmla="*/ 2147483647 h 81"/>
                <a:gd name="T24" fmla="*/ 2147483647 w 107"/>
                <a:gd name="T25" fmla="*/ 2147483647 h 81"/>
                <a:gd name="T26" fmla="*/ 2147483647 w 107"/>
                <a:gd name="T27" fmla="*/ 2147483647 h 81"/>
                <a:gd name="T28" fmla="*/ 2147483647 w 107"/>
                <a:gd name="T29" fmla="*/ 2147483647 h 81"/>
                <a:gd name="T30" fmla="*/ 2147483647 w 107"/>
                <a:gd name="T31" fmla="*/ 2147483647 h 81"/>
                <a:gd name="T32" fmla="*/ 2147483647 w 107"/>
                <a:gd name="T33" fmla="*/ 2147483647 h 81"/>
                <a:gd name="T34" fmla="*/ 2147483647 w 107"/>
                <a:gd name="T35" fmla="*/ 2147483647 h 81"/>
                <a:gd name="T36" fmla="*/ 2147483647 w 107"/>
                <a:gd name="T37" fmla="*/ 2147483647 h 81"/>
                <a:gd name="T38" fmla="*/ 2147483647 w 107"/>
                <a:gd name="T39" fmla="*/ 2147483647 h 81"/>
                <a:gd name="T40" fmla="*/ 2147483647 w 107"/>
                <a:gd name="T41" fmla="*/ 2147483647 h 81"/>
                <a:gd name="T42" fmla="*/ 2147483647 w 107"/>
                <a:gd name="T43" fmla="*/ 2147483647 h 81"/>
                <a:gd name="T44" fmla="*/ 2147483647 w 107"/>
                <a:gd name="T45" fmla="*/ 2147483647 h 81"/>
                <a:gd name="T46" fmla="*/ 2147483647 w 107"/>
                <a:gd name="T47" fmla="*/ 2147483647 h 81"/>
                <a:gd name="T48" fmla="*/ 2147483647 w 107"/>
                <a:gd name="T49" fmla="*/ 2147483647 h 81"/>
                <a:gd name="T50" fmla="*/ 2147483647 w 107"/>
                <a:gd name="T51" fmla="*/ 0 h 81"/>
                <a:gd name="T52" fmla="*/ 2147483647 w 107"/>
                <a:gd name="T53" fmla="*/ 2147483647 h 81"/>
                <a:gd name="T54" fmla="*/ 2147483647 w 107"/>
                <a:gd name="T55" fmla="*/ 2147483647 h 81"/>
                <a:gd name="T56" fmla="*/ 2147483647 w 107"/>
                <a:gd name="T57" fmla="*/ 2147483647 h 81"/>
                <a:gd name="T58" fmla="*/ 2147483647 w 107"/>
                <a:gd name="T59" fmla="*/ 2147483647 h 81"/>
                <a:gd name="T60" fmla="*/ 2147483647 w 107"/>
                <a:gd name="T61" fmla="*/ 2147483647 h 81"/>
                <a:gd name="T62" fmla="*/ 2147483647 w 107"/>
                <a:gd name="T63" fmla="*/ 0 h 81"/>
                <a:gd name="T64" fmla="*/ 2147483647 w 107"/>
                <a:gd name="T65" fmla="*/ 2147483647 h 81"/>
                <a:gd name="T66" fmla="*/ 2147483647 w 107"/>
                <a:gd name="T67" fmla="*/ 2147483647 h 81"/>
                <a:gd name="T68" fmla="*/ 2147483647 w 107"/>
                <a:gd name="T69" fmla="*/ 2147483647 h 81"/>
                <a:gd name="T70" fmla="*/ 2147483647 w 107"/>
                <a:gd name="T71" fmla="*/ 2147483647 h 81"/>
                <a:gd name="T72" fmla="*/ 2147483647 w 107"/>
                <a:gd name="T73" fmla="*/ 2147483647 h 81"/>
                <a:gd name="T74" fmla="*/ 2147483647 w 107"/>
                <a:gd name="T75" fmla="*/ 2147483647 h 81"/>
                <a:gd name="T76" fmla="*/ 2147483647 w 107"/>
                <a:gd name="T77" fmla="*/ 2147483647 h 81"/>
                <a:gd name="T78" fmla="*/ 2147483647 w 107"/>
                <a:gd name="T79" fmla="*/ 2147483647 h 81"/>
                <a:gd name="T80" fmla="*/ 2147483647 w 107"/>
                <a:gd name="T81" fmla="*/ 2147483647 h 81"/>
                <a:gd name="T82" fmla="*/ 2147483647 w 107"/>
                <a:gd name="T83" fmla="*/ 2147483647 h 81"/>
                <a:gd name="T84" fmla="*/ 2147483647 w 107"/>
                <a:gd name="T85" fmla="*/ 2147483647 h 81"/>
                <a:gd name="T86" fmla="*/ 2147483647 w 107"/>
                <a:gd name="T87" fmla="*/ 2147483647 h 81"/>
                <a:gd name="T88" fmla="*/ 2147483647 w 107"/>
                <a:gd name="T89" fmla="*/ 2147483647 h 81"/>
                <a:gd name="T90" fmla="*/ 2147483647 w 107"/>
                <a:gd name="T91" fmla="*/ 2147483647 h 81"/>
                <a:gd name="T92" fmla="*/ 2147483647 w 107"/>
                <a:gd name="T93" fmla="*/ 2147483647 h 81"/>
                <a:gd name="T94" fmla="*/ 2147483647 w 107"/>
                <a:gd name="T95" fmla="*/ 2147483647 h 81"/>
                <a:gd name="T96" fmla="*/ 2147483647 w 107"/>
                <a:gd name="T97" fmla="*/ 2147483647 h 81"/>
                <a:gd name="T98" fmla="*/ 2147483647 w 107"/>
                <a:gd name="T99" fmla="*/ 2147483647 h 81"/>
                <a:gd name="T100" fmla="*/ 2147483647 w 107"/>
                <a:gd name="T101" fmla="*/ 2147483647 h 81"/>
                <a:gd name="T102" fmla="*/ 2147483647 w 107"/>
                <a:gd name="T103" fmla="*/ 2147483647 h 81"/>
                <a:gd name="T104" fmla="*/ 2147483647 w 107"/>
                <a:gd name="T105" fmla="*/ 2147483647 h 81"/>
                <a:gd name="T106" fmla="*/ 2147483647 w 107"/>
                <a:gd name="T107" fmla="*/ 2147483647 h 81"/>
                <a:gd name="T108" fmla="*/ 2147483647 w 107"/>
                <a:gd name="T109" fmla="*/ 2147483647 h 81"/>
                <a:gd name="T110" fmla="*/ 2147483647 w 107"/>
                <a:gd name="T111" fmla="*/ 2147483647 h 81"/>
                <a:gd name="T112" fmla="*/ 2147483647 w 107"/>
                <a:gd name="T113" fmla="*/ 2147483647 h 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7"/>
                <a:gd name="T172" fmla="*/ 0 h 81"/>
                <a:gd name="T173" fmla="*/ 107 w 107"/>
                <a:gd name="T174" fmla="*/ 81 h 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7" h="81">
                  <a:moveTo>
                    <a:pt x="96" y="80"/>
                  </a:moveTo>
                  <a:lnTo>
                    <a:pt x="96" y="80"/>
                  </a:lnTo>
                  <a:lnTo>
                    <a:pt x="96" y="79"/>
                  </a:lnTo>
                  <a:lnTo>
                    <a:pt x="96" y="78"/>
                  </a:lnTo>
                  <a:lnTo>
                    <a:pt x="96" y="77"/>
                  </a:lnTo>
                  <a:lnTo>
                    <a:pt x="97" y="76"/>
                  </a:lnTo>
                  <a:lnTo>
                    <a:pt x="96" y="76"/>
                  </a:lnTo>
                  <a:lnTo>
                    <a:pt x="97" y="75"/>
                  </a:lnTo>
                  <a:lnTo>
                    <a:pt x="98" y="75"/>
                  </a:lnTo>
                  <a:lnTo>
                    <a:pt x="99" y="74"/>
                  </a:lnTo>
                  <a:lnTo>
                    <a:pt x="100" y="74"/>
                  </a:lnTo>
                  <a:lnTo>
                    <a:pt x="100" y="73"/>
                  </a:lnTo>
                  <a:lnTo>
                    <a:pt x="100" y="72"/>
                  </a:lnTo>
                  <a:lnTo>
                    <a:pt x="101" y="71"/>
                  </a:lnTo>
                  <a:lnTo>
                    <a:pt x="102" y="70"/>
                  </a:lnTo>
                  <a:lnTo>
                    <a:pt x="103" y="69"/>
                  </a:lnTo>
                  <a:lnTo>
                    <a:pt x="104" y="69"/>
                  </a:lnTo>
                  <a:lnTo>
                    <a:pt x="105" y="69"/>
                  </a:lnTo>
                  <a:lnTo>
                    <a:pt x="106" y="68"/>
                  </a:lnTo>
                  <a:lnTo>
                    <a:pt x="106" y="67"/>
                  </a:lnTo>
                  <a:lnTo>
                    <a:pt x="107" y="66"/>
                  </a:lnTo>
                  <a:lnTo>
                    <a:pt x="106" y="65"/>
                  </a:lnTo>
                  <a:lnTo>
                    <a:pt x="106" y="64"/>
                  </a:lnTo>
                  <a:lnTo>
                    <a:pt x="105" y="63"/>
                  </a:lnTo>
                  <a:lnTo>
                    <a:pt x="105" y="62"/>
                  </a:lnTo>
                  <a:lnTo>
                    <a:pt x="105" y="61"/>
                  </a:lnTo>
                  <a:lnTo>
                    <a:pt x="104" y="60"/>
                  </a:lnTo>
                  <a:lnTo>
                    <a:pt x="104" y="59"/>
                  </a:lnTo>
                  <a:lnTo>
                    <a:pt x="102" y="59"/>
                  </a:lnTo>
                  <a:lnTo>
                    <a:pt x="100" y="59"/>
                  </a:lnTo>
                  <a:lnTo>
                    <a:pt x="97" y="60"/>
                  </a:lnTo>
                  <a:lnTo>
                    <a:pt x="95" y="60"/>
                  </a:lnTo>
                  <a:lnTo>
                    <a:pt x="91" y="61"/>
                  </a:lnTo>
                  <a:lnTo>
                    <a:pt x="87" y="63"/>
                  </a:lnTo>
                  <a:lnTo>
                    <a:pt x="82" y="64"/>
                  </a:lnTo>
                  <a:lnTo>
                    <a:pt x="80" y="65"/>
                  </a:lnTo>
                  <a:lnTo>
                    <a:pt x="78" y="65"/>
                  </a:lnTo>
                  <a:lnTo>
                    <a:pt x="76" y="65"/>
                  </a:lnTo>
                  <a:lnTo>
                    <a:pt x="74" y="66"/>
                  </a:lnTo>
                  <a:lnTo>
                    <a:pt x="72" y="66"/>
                  </a:lnTo>
                  <a:lnTo>
                    <a:pt x="70" y="66"/>
                  </a:lnTo>
                  <a:lnTo>
                    <a:pt x="68" y="65"/>
                  </a:lnTo>
                  <a:lnTo>
                    <a:pt x="69" y="65"/>
                  </a:lnTo>
                  <a:lnTo>
                    <a:pt x="67" y="64"/>
                  </a:lnTo>
                  <a:lnTo>
                    <a:pt x="66" y="63"/>
                  </a:lnTo>
                  <a:lnTo>
                    <a:pt x="65" y="63"/>
                  </a:lnTo>
                  <a:lnTo>
                    <a:pt x="63" y="61"/>
                  </a:lnTo>
                  <a:lnTo>
                    <a:pt x="62" y="59"/>
                  </a:lnTo>
                  <a:lnTo>
                    <a:pt x="60" y="57"/>
                  </a:lnTo>
                  <a:lnTo>
                    <a:pt x="55" y="51"/>
                  </a:lnTo>
                  <a:lnTo>
                    <a:pt x="54" y="49"/>
                  </a:lnTo>
                  <a:lnTo>
                    <a:pt x="52" y="47"/>
                  </a:lnTo>
                  <a:lnTo>
                    <a:pt x="50" y="45"/>
                  </a:lnTo>
                  <a:lnTo>
                    <a:pt x="49" y="45"/>
                  </a:lnTo>
                  <a:lnTo>
                    <a:pt x="48" y="44"/>
                  </a:lnTo>
                  <a:lnTo>
                    <a:pt x="47" y="43"/>
                  </a:lnTo>
                  <a:lnTo>
                    <a:pt x="46" y="42"/>
                  </a:lnTo>
                  <a:lnTo>
                    <a:pt x="45" y="42"/>
                  </a:lnTo>
                  <a:lnTo>
                    <a:pt x="44" y="41"/>
                  </a:lnTo>
                  <a:lnTo>
                    <a:pt x="42" y="41"/>
                  </a:lnTo>
                  <a:lnTo>
                    <a:pt x="41" y="41"/>
                  </a:lnTo>
                  <a:lnTo>
                    <a:pt x="40" y="40"/>
                  </a:lnTo>
                  <a:lnTo>
                    <a:pt x="38" y="40"/>
                  </a:lnTo>
                  <a:lnTo>
                    <a:pt x="37" y="40"/>
                  </a:lnTo>
                  <a:lnTo>
                    <a:pt x="37" y="39"/>
                  </a:lnTo>
                  <a:lnTo>
                    <a:pt x="34" y="39"/>
                  </a:lnTo>
                  <a:lnTo>
                    <a:pt x="32" y="38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17" y="39"/>
                  </a:lnTo>
                  <a:lnTo>
                    <a:pt x="14" y="39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4" y="38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2" y="36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3" y="29"/>
                  </a:lnTo>
                  <a:lnTo>
                    <a:pt x="14" y="29"/>
                  </a:lnTo>
                  <a:lnTo>
                    <a:pt x="15" y="28"/>
                  </a:lnTo>
                  <a:lnTo>
                    <a:pt x="15" y="29"/>
                  </a:lnTo>
                  <a:lnTo>
                    <a:pt x="15" y="28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18" y="25"/>
                  </a:lnTo>
                  <a:lnTo>
                    <a:pt x="19" y="24"/>
                  </a:lnTo>
                  <a:lnTo>
                    <a:pt x="21" y="24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4" y="21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9" y="18"/>
                  </a:lnTo>
                  <a:lnTo>
                    <a:pt x="30" y="17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5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0" y="2"/>
                  </a:lnTo>
                  <a:lnTo>
                    <a:pt x="50" y="3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50" y="6"/>
                  </a:lnTo>
                  <a:lnTo>
                    <a:pt x="49" y="8"/>
                  </a:lnTo>
                  <a:lnTo>
                    <a:pt x="48" y="11"/>
                  </a:lnTo>
                  <a:lnTo>
                    <a:pt x="48" y="13"/>
                  </a:lnTo>
                  <a:lnTo>
                    <a:pt x="48" y="15"/>
                  </a:lnTo>
                  <a:lnTo>
                    <a:pt x="47" y="16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8" y="13"/>
                  </a:lnTo>
                  <a:lnTo>
                    <a:pt x="49" y="12"/>
                  </a:lnTo>
                  <a:lnTo>
                    <a:pt x="50" y="8"/>
                  </a:lnTo>
                  <a:lnTo>
                    <a:pt x="50" y="7"/>
                  </a:lnTo>
                  <a:lnTo>
                    <a:pt x="51" y="5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6" y="12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6" y="13"/>
                  </a:lnTo>
                  <a:lnTo>
                    <a:pt x="35" y="14"/>
                  </a:lnTo>
                  <a:lnTo>
                    <a:pt x="34" y="15"/>
                  </a:lnTo>
                  <a:lnTo>
                    <a:pt x="33" y="15"/>
                  </a:lnTo>
                  <a:lnTo>
                    <a:pt x="32" y="16"/>
                  </a:lnTo>
                  <a:lnTo>
                    <a:pt x="31" y="16"/>
                  </a:lnTo>
                  <a:lnTo>
                    <a:pt x="30" y="17"/>
                  </a:lnTo>
                  <a:lnTo>
                    <a:pt x="28" y="18"/>
                  </a:lnTo>
                  <a:lnTo>
                    <a:pt x="27" y="18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2" y="23"/>
                  </a:lnTo>
                  <a:lnTo>
                    <a:pt x="21" y="23"/>
                  </a:lnTo>
                  <a:lnTo>
                    <a:pt x="19" y="24"/>
                  </a:lnTo>
                  <a:lnTo>
                    <a:pt x="18" y="24"/>
                  </a:lnTo>
                  <a:lnTo>
                    <a:pt x="16" y="25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0" y="29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7"/>
                  </a:lnTo>
                  <a:lnTo>
                    <a:pt x="3" y="38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5" y="40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7" y="39"/>
                  </a:lnTo>
                  <a:lnTo>
                    <a:pt x="21" y="39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8" y="39"/>
                  </a:lnTo>
                  <a:lnTo>
                    <a:pt x="30" y="39"/>
                  </a:lnTo>
                  <a:lnTo>
                    <a:pt x="32" y="39"/>
                  </a:lnTo>
                  <a:lnTo>
                    <a:pt x="34" y="39"/>
                  </a:lnTo>
                  <a:lnTo>
                    <a:pt x="36" y="39"/>
                  </a:lnTo>
                  <a:lnTo>
                    <a:pt x="37" y="40"/>
                  </a:lnTo>
                  <a:lnTo>
                    <a:pt x="38" y="41"/>
                  </a:lnTo>
                  <a:lnTo>
                    <a:pt x="40" y="41"/>
                  </a:lnTo>
                  <a:lnTo>
                    <a:pt x="41" y="41"/>
                  </a:lnTo>
                  <a:lnTo>
                    <a:pt x="42" y="42"/>
                  </a:lnTo>
                  <a:lnTo>
                    <a:pt x="43" y="42"/>
                  </a:lnTo>
                  <a:lnTo>
                    <a:pt x="45" y="42"/>
                  </a:lnTo>
                  <a:lnTo>
                    <a:pt x="46" y="43"/>
                  </a:lnTo>
                  <a:lnTo>
                    <a:pt x="47" y="44"/>
                  </a:lnTo>
                  <a:lnTo>
                    <a:pt x="48" y="44"/>
                  </a:lnTo>
                  <a:lnTo>
                    <a:pt x="49" y="45"/>
                  </a:lnTo>
                  <a:lnTo>
                    <a:pt x="50" y="46"/>
                  </a:lnTo>
                  <a:lnTo>
                    <a:pt x="51" y="48"/>
                  </a:lnTo>
                  <a:lnTo>
                    <a:pt x="53" y="49"/>
                  </a:lnTo>
                  <a:lnTo>
                    <a:pt x="55" y="51"/>
                  </a:lnTo>
                  <a:lnTo>
                    <a:pt x="59" y="58"/>
                  </a:lnTo>
                  <a:lnTo>
                    <a:pt x="61" y="60"/>
                  </a:lnTo>
                  <a:lnTo>
                    <a:pt x="63" y="61"/>
                  </a:lnTo>
                  <a:lnTo>
                    <a:pt x="65" y="63"/>
                  </a:lnTo>
                  <a:lnTo>
                    <a:pt x="66" y="64"/>
                  </a:lnTo>
                  <a:lnTo>
                    <a:pt x="67" y="65"/>
                  </a:lnTo>
                  <a:lnTo>
                    <a:pt x="68" y="65"/>
                  </a:lnTo>
                  <a:lnTo>
                    <a:pt x="69" y="66"/>
                  </a:lnTo>
                  <a:lnTo>
                    <a:pt x="72" y="66"/>
                  </a:lnTo>
                  <a:lnTo>
                    <a:pt x="74" y="66"/>
                  </a:lnTo>
                  <a:lnTo>
                    <a:pt x="76" y="66"/>
                  </a:lnTo>
                  <a:lnTo>
                    <a:pt x="78" y="66"/>
                  </a:lnTo>
                  <a:lnTo>
                    <a:pt x="80" y="65"/>
                  </a:lnTo>
                  <a:lnTo>
                    <a:pt x="82" y="65"/>
                  </a:lnTo>
                  <a:lnTo>
                    <a:pt x="87" y="63"/>
                  </a:lnTo>
                  <a:lnTo>
                    <a:pt x="91" y="62"/>
                  </a:lnTo>
                  <a:lnTo>
                    <a:pt x="95" y="61"/>
                  </a:lnTo>
                  <a:lnTo>
                    <a:pt x="98" y="60"/>
                  </a:lnTo>
                  <a:lnTo>
                    <a:pt x="100" y="60"/>
                  </a:lnTo>
                  <a:lnTo>
                    <a:pt x="102" y="59"/>
                  </a:lnTo>
                  <a:lnTo>
                    <a:pt x="104" y="59"/>
                  </a:lnTo>
                  <a:lnTo>
                    <a:pt x="104" y="60"/>
                  </a:lnTo>
                  <a:lnTo>
                    <a:pt x="104" y="61"/>
                  </a:lnTo>
                  <a:lnTo>
                    <a:pt x="104" y="62"/>
                  </a:lnTo>
                  <a:lnTo>
                    <a:pt x="105" y="64"/>
                  </a:lnTo>
                  <a:lnTo>
                    <a:pt x="105" y="65"/>
                  </a:lnTo>
                  <a:lnTo>
                    <a:pt x="106" y="66"/>
                  </a:lnTo>
                  <a:lnTo>
                    <a:pt x="106" y="67"/>
                  </a:lnTo>
                  <a:lnTo>
                    <a:pt x="106" y="68"/>
                  </a:lnTo>
                  <a:lnTo>
                    <a:pt x="105" y="68"/>
                  </a:lnTo>
                  <a:lnTo>
                    <a:pt x="104" y="69"/>
                  </a:lnTo>
                  <a:lnTo>
                    <a:pt x="103" y="69"/>
                  </a:lnTo>
                  <a:lnTo>
                    <a:pt x="102" y="69"/>
                  </a:lnTo>
                  <a:lnTo>
                    <a:pt x="101" y="70"/>
                  </a:lnTo>
                  <a:lnTo>
                    <a:pt x="100" y="71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8" y="74"/>
                  </a:lnTo>
                  <a:lnTo>
                    <a:pt x="97" y="74"/>
                  </a:lnTo>
                  <a:lnTo>
                    <a:pt x="97" y="75"/>
                  </a:lnTo>
                  <a:lnTo>
                    <a:pt x="96" y="75"/>
                  </a:lnTo>
                  <a:lnTo>
                    <a:pt x="96" y="76"/>
                  </a:lnTo>
                  <a:lnTo>
                    <a:pt x="95" y="77"/>
                  </a:lnTo>
                  <a:lnTo>
                    <a:pt x="95" y="78"/>
                  </a:lnTo>
                  <a:lnTo>
                    <a:pt x="95" y="79"/>
                  </a:lnTo>
                  <a:lnTo>
                    <a:pt x="95" y="80"/>
                  </a:lnTo>
                  <a:lnTo>
                    <a:pt x="96" y="81"/>
                  </a:lnTo>
                  <a:lnTo>
                    <a:pt x="97" y="81"/>
                  </a:lnTo>
                  <a:lnTo>
                    <a:pt x="96" y="80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Freeform 330"/>
            <p:cNvSpPr>
              <a:spLocks/>
            </p:cNvSpPr>
            <p:nvPr/>
          </p:nvSpPr>
          <p:spPr bwMode="auto">
            <a:xfrm>
              <a:off x="3356" y="2513"/>
              <a:ext cx="304" cy="716"/>
            </a:xfrm>
            <a:custGeom>
              <a:avLst/>
              <a:gdLst>
                <a:gd name="T0" fmla="*/ 2147483647 w 64"/>
                <a:gd name="T1" fmla="*/ 2147483647 h 159"/>
                <a:gd name="T2" fmla="*/ 2147483647 w 64"/>
                <a:gd name="T3" fmla="*/ 2147483647 h 159"/>
                <a:gd name="T4" fmla="*/ 2147483647 w 64"/>
                <a:gd name="T5" fmla="*/ 2147483647 h 159"/>
                <a:gd name="T6" fmla="*/ 2147483647 w 64"/>
                <a:gd name="T7" fmla="*/ 2147483647 h 159"/>
                <a:gd name="T8" fmla="*/ 2147483647 w 64"/>
                <a:gd name="T9" fmla="*/ 2147483647 h 159"/>
                <a:gd name="T10" fmla="*/ 2147483647 w 64"/>
                <a:gd name="T11" fmla="*/ 2147483647 h 159"/>
                <a:gd name="T12" fmla="*/ 2147483647 w 64"/>
                <a:gd name="T13" fmla="*/ 2147483647 h 159"/>
                <a:gd name="T14" fmla="*/ 2147483647 w 64"/>
                <a:gd name="T15" fmla="*/ 2147483647 h 159"/>
                <a:gd name="T16" fmla="*/ 2147483647 w 64"/>
                <a:gd name="T17" fmla="*/ 2147483647 h 159"/>
                <a:gd name="T18" fmla="*/ 2147483647 w 64"/>
                <a:gd name="T19" fmla="*/ 2147483647 h 159"/>
                <a:gd name="T20" fmla="*/ 2147483647 w 64"/>
                <a:gd name="T21" fmla="*/ 2147483647 h 159"/>
                <a:gd name="T22" fmla="*/ 2147483647 w 64"/>
                <a:gd name="T23" fmla="*/ 2147483647 h 159"/>
                <a:gd name="T24" fmla="*/ 2147483647 w 64"/>
                <a:gd name="T25" fmla="*/ 2147483647 h 159"/>
                <a:gd name="T26" fmla="*/ 2147483647 w 64"/>
                <a:gd name="T27" fmla="*/ 2147483647 h 159"/>
                <a:gd name="T28" fmla="*/ 2147483647 w 64"/>
                <a:gd name="T29" fmla="*/ 2147483647 h 159"/>
                <a:gd name="T30" fmla="*/ 2147483647 w 64"/>
                <a:gd name="T31" fmla="*/ 2147483647 h 159"/>
                <a:gd name="T32" fmla="*/ 2147483647 w 64"/>
                <a:gd name="T33" fmla="*/ 2147483647 h 159"/>
                <a:gd name="T34" fmla="*/ 2147483647 w 64"/>
                <a:gd name="T35" fmla="*/ 2147483647 h 159"/>
                <a:gd name="T36" fmla="*/ 2147483647 w 64"/>
                <a:gd name="T37" fmla="*/ 2147483647 h 159"/>
                <a:gd name="T38" fmla="*/ 2147483647 w 64"/>
                <a:gd name="T39" fmla="*/ 2147483647 h 159"/>
                <a:gd name="T40" fmla="*/ 2147483647 w 64"/>
                <a:gd name="T41" fmla="*/ 2147483647 h 159"/>
                <a:gd name="T42" fmla="*/ 2147483647 w 64"/>
                <a:gd name="T43" fmla="*/ 2147483647 h 159"/>
                <a:gd name="T44" fmla="*/ 2147483647 w 64"/>
                <a:gd name="T45" fmla="*/ 2147483647 h 159"/>
                <a:gd name="T46" fmla="*/ 0 w 64"/>
                <a:gd name="T47" fmla="*/ 2147483647 h 159"/>
                <a:gd name="T48" fmla="*/ 0 w 64"/>
                <a:gd name="T49" fmla="*/ 2147483647 h 159"/>
                <a:gd name="T50" fmla="*/ 2147483647 w 64"/>
                <a:gd name="T51" fmla="*/ 2147483647 h 159"/>
                <a:gd name="T52" fmla="*/ 2147483647 w 64"/>
                <a:gd name="T53" fmla="*/ 2147483647 h 159"/>
                <a:gd name="T54" fmla="*/ 2147483647 w 64"/>
                <a:gd name="T55" fmla="*/ 2147483647 h 159"/>
                <a:gd name="T56" fmla="*/ 2147483647 w 64"/>
                <a:gd name="T57" fmla="*/ 2147483647 h 159"/>
                <a:gd name="T58" fmla="*/ 2147483647 w 64"/>
                <a:gd name="T59" fmla="*/ 2147483647 h 159"/>
                <a:gd name="T60" fmla="*/ 2147483647 w 64"/>
                <a:gd name="T61" fmla="*/ 2147483647 h 159"/>
                <a:gd name="T62" fmla="*/ 2147483647 w 64"/>
                <a:gd name="T63" fmla="*/ 2147483647 h 159"/>
                <a:gd name="T64" fmla="*/ 2147483647 w 64"/>
                <a:gd name="T65" fmla="*/ 2147483647 h 159"/>
                <a:gd name="T66" fmla="*/ 2147483647 w 64"/>
                <a:gd name="T67" fmla="*/ 2147483647 h 159"/>
                <a:gd name="T68" fmla="*/ 2147483647 w 64"/>
                <a:gd name="T69" fmla="*/ 2147483647 h 159"/>
                <a:gd name="T70" fmla="*/ 2147483647 w 64"/>
                <a:gd name="T71" fmla="*/ 2147483647 h 159"/>
                <a:gd name="T72" fmla="*/ 2147483647 w 64"/>
                <a:gd name="T73" fmla="*/ 2147483647 h 159"/>
                <a:gd name="T74" fmla="*/ 2147483647 w 64"/>
                <a:gd name="T75" fmla="*/ 2147483647 h 159"/>
                <a:gd name="T76" fmla="*/ 2147483647 w 64"/>
                <a:gd name="T77" fmla="*/ 2147483647 h 159"/>
                <a:gd name="T78" fmla="*/ 2147483647 w 64"/>
                <a:gd name="T79" fmla="*/ 2147483647 h 159"/>
                <a:gd name="T80" fmla="*/ 2147483647 w 64"/>
                <a:gd name="T81" fmla="*/ 2147483647 h 159"/>
                <a:gd name="T82" fmla="*/ 2147483647 w 64"/>
                <a:gd name="T83" fmla="*/ 2147483647 h 159"/>
                <a:gd name="T84" fmla="*/ 2147483647 w 64"/>
                <a:gd name="T85" fmla="*/ 2147483647 h 159"/>
                <a:gd name="T86" fmla="*/ 2147483647 w 64"/>
                <a:gd name="T87" fmla="*/ 2147483647 h 159"/>
                <a:gd name="T88" fmla="*/ 2147483647 w 64"/>
                <a:gd name="T89" fmla="*/ 2147483647 h 159"/>
                <a:gd name="T90" fmla="*/ 2147483647 w 64"/>
                <a:gd name="T91" fmla="*/ 2147483647 h 159"/>
                <a:gd name="T92" fmla="*/ 2147483647 w 64"/>
                <a:gd name="T93" fmla="*/ 2147483647 h 159"/>
                <a:gd name="T94" fmla="*/ 2147483647 w 64"/>
                <a:gd name="T95" fmla="*/ 2147483647 h 159"/>
                <a:gd name="T96" fmla="*/ 2147483647 w 64"/>
                <a:gd name="T97" fmla="*/ 2147483647 h 159"/>
                <a:gd name="T98" fmla="*/ 2147483647 w 64"/>
                <a:gd name="T99" fmla="*/ 2147483647 h 159"/>
                <a:gd name="T100" fmla="*/ 2147483647 w 64"/>
                <a:gd name="T101" fmla="*/ 2147483647 h 159"/>
                <a:gd name="T102" fmla="*/ 2147483647 w 64"/>
                <a:gd name="T103" fmla="*/ 2147483647 h 159"/>
                <a:gd name="T104" fmla="*/ 2147483647 w 64"/>
                <a:gd name="T105" fmla="*/ 2147483647 h 159"/>
                <a:gd name="T106" fmla="*/ 2147483647 w 64"/>
                <a:gd name="T107" fmla="*/ 2147483647 h 159"/>
                <a:gd name="T108" fmla="*/ 2147483647 w 64"/>
                <a:gd name="T109" fmla="*/ 2147483647 h 159"/>
                <a:gd name="T110" fmla="*/ 2147483647 w 64"/>
                <a:gd name="T111" fmla="*/ 2147483647 h 159"/>
                <a:gd name="T112" fmla="*/ 2147483647 w 64"/>
                <a:gd name="T113" fmla="*/ 2147483647 h 15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4"/>
                <a:gd name="T172" fmla="*/ 0 h 159"/>
                <a:gd name="T173" fmla="*/ 64 w 64"/>
                <a:gd name="T174" fmla="*/ 159 h 15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4" h="159">
                  <a:moveTo>
                    <a:pt x="11" y="128"/>
                  </a:moveTo>
                  <a:lnTo>
                    <a:pt x="11" y="128"/>
                  </a:lnTo>
                  <a:lnTo>
                    <a:pt x="12" y="129"/>
                  </a:lnTo>
                  <a:lnTo>
                    <a:pt x="13" y="130"/>
                  </a:lnTo>
                  <a:lnTo>
                    <a:pt x="14" y="130"/>
                  </a:lnTo>
                  <a:lnTo>
                    <a:pt x="15" y="131"/>
                  </a:lnTo>
                  <a:lnTo>
                    <a:pt x="16" y="131"/>
                  </a:lnTo>
                  <a:lnTo>
                    <a:pt x="15" y="131"/>
                  </a:lnTo>
                  <a:lnTo>
                    <a:pt x="16" y="132"/>
                  </a:lnTo>
                  <a:lnTo>
                    <a:pt x="17" y="132"/>
                  </a:lnTo>
                  <a:lnTo>
                    <a:pt x="17" y="133"/>
                  </a:lnTo>
                  <a:lnTo>
                    <a:pt x="18" y="134"/>
                  </a:lnTo>
                  <a:lnTo>
                    <a:pt x="18" y="135"/>
                  </a:lnTo>
                  <a:lnTo>
                    <a:pt x="18" y="136"/>
                  </a:lnTo>
                  <a:lnTo>
                    <a:pt x="18" y="137"/>
                  </a:lnTo>
                  <a:lnTo>
                    <a:pt x="18" y="138"/>
                  </a:lnTo>
                  <a:lnTo>
                    <a:pt x="18" y="140"/>
                  </a:lnTo>
                  <a:lnTo>
                    <a:pt x="18" y="142"/>
                  </a:lnTo>
                  <a:lnTo>
                    <a:pt x="18" y="144"/>
                  </a:lnTo>
                  <a:lnTo>
                    <a:pt x="20" y="146"/>
                  </a:lnTo>
                  <a:lnTo>
                    <a:pt x="22" y="148"/>
                  </a:lnTo>
                  <a:lnTo>
                    <a:pt x="23" y="149"/>
                  </a:lnTo>
                  <a:lnTo>
                    <a:pt x="25" y="151"/>
                  </a:lnTo>
                  <a:lnTo>
                    <a:pt x="26" y="152"/>
                  </a:lnTo>
                  <a:lnTo>
                    <a:pt x="28" y="153"/>
                  </a:lnTo>
                  <a:lnTo>
                    <a:pt x="29" y="154"/>
                  </a:lnTo>
                  <a:lnTo>
                    <a:pt x="30" y="155"/>
                  </a:lnTo>
                  <a:lnTo>
                    <a:pt x="31" y="156"/>
                  </a:lnTo>
                  <a:lnTo>
                    <a:pt x="33" y="157"/>
                  </a:lnTo>
                  <a:lnTo>
                    <a:pt x="34" y="158"/>
                  </a:lnTo>
                  <a:lnTo>
                    <a:pt x="35" y="158"/>
                  </a:lnTo>
                  <a:lnTo>
                    <a:pt x="36" y="159"/>
                  </a:lnTo>
                  <a:lnTo>
                    <a:pt x="37" y="159"/>
                  </a:lnTo>
                  <a:lnTo>
                    <a:pt x="38" y="159"/>
                  </a:lnTo>
                  <a:lnTo>
                    <a:pt x="39" y="159"/>
                  </a:lnTo>
                  <a:lnTo>
                    <a:pt x="41" y="159"/>
                  </a:lnTo>
                  <a:lnTo>
                    <a:pt x="42" y="159"/>
                  </a:lnTo>
                  <a:lnTo>
                    <a:pt x="43" y="159"/>
                  </a:lnTo>
                  <a:lnTo>
                    <a:pt x="44" y="159"/>
                  </a:lnTo>
                  <a:lnTo>
                    <a:pt x="45" y="159"/>
                  </a:lnTo>
                  <a:lnTo>
                    <a:pt x="46" y="158"/>
                  </a:lnTo>
                  <a:lnTo>
                    <a:pt x="48" y="157"/>
                  </a:lnTo>
                  <a:lnTo>
                    <a:pt x="49" y="157"/>
                  </a:lnTo>
                  <a:lnTo>
                    <a:pt x="50" y="156"/>
                  </a:lnTo>
                  <a:lnTo>
                    <a:pt x="52" y="155"/>
                  </a:lnTo>
                  <a:lnTo>
                    <a:pt x="53" y="154"/>
                  </a:lnTo>
                  <a:lnTo>
                    <a:pt x="55" y="153"/>
                  </a:lnTo>
                  <a:lnTo>
                    <a:pt x="57" y="152"/>
                  </a:lnTo>
                  <a:lnTo>
                    <a:pt x="58" y="150"/>
                  </a:lnTo>
                  <a:lnTo>
                    <a:pt x="60" y="149"/>
                  </a:lnTo>
                  <a:lnTo>
                    <a:pt x="62" y="148"/>
                  </a:lnTo>
                  <a:lnTo>
                    <a:pt x="63" y="147"/>
                  </a:lnTo>
                  <a:lnTo>
                    <a:pt x="63" y="146"/>
                  </a:lnTo>
                  <a:lnTo>
                    <a:pt x="64" y="146"/>
                  </a:lnTo>
                  <a:lnTo>
                    <a:pt x="64" y="145"/>
                  </a:lnTo>
                  <a:lnTo>
                    <a:pt x="62" y="144"/>
                  </a:lnTo>
                  <a:lnTo>
                    <a:pt x="60" y="144"/>
                  </a:lnTo>
                  <a:lnTo>
                    <a:pt x="58" y="143"/>
                  </a:lnTo>
                  <a:lnTo>
                    <a:pt x="57" y="143"/>
                  </a:lnTo>
                  <a:lnTo>
                    <a:pt x="55" y="142"/>
                  </a:lnTo>
                  <a:lnTo>
                    <a:pt x="53" y="142"/>
                  </a:lnTo>
                  <a:lnTo>
                    <a:pt x="51" y="141"/>
                  </a:lnTo>
                  <a:lnTo>
                    <a:pt x="50" y="140"/>
                  </a:lnTo>
                  <a:lnTo>
                    <a:pt x="48" y="139"/>
                  </a:lnTo>
                  <a:lnTo>
                    <a:pt x="46" y="138"/>
                  </a:lnTo>
                  <a:lnTo>
                    <a:pt x="45" y="137"/>
                  </a:lnTo>
                  <a:lnTo>
                    <a:pt x="43" y="136"/>
                  </a:lnTo>
                  <a:lnTo>
                    <a:pt x="40" y="134"/>
                  </a:lnTo>
                  <a:lnTo>
                    <a:pt x="37" y="132"/>
                  </a:lnTo>
                  <a:lnTo>
                    <a:pt x="34" y="129"/>
                  </a:lnTo>
                  <a:lnTo>
                    <a:pt x="33" y="128"/>
                  </a:lnTo>
                  <a:lnTo>
                    <a:pt x="31" y="126"/>
                  </a:lnTo>
                  <a:lnTo>
                    <a:pt x="30" y="125"/>
                  </a:lnTo>
                  <a:lnTo>
                    <a:pt x="29" y="124"/>
                  </a:lnTo>
                  <a:lnTo>
                    <a:pt x="28" y="122"/>
                  </a:lnTo>
                  <a:lnTo>
                    <a:pt x="26" y="121"/>
                  </a:lnTo>
                  <a:lnTo>
                    <a:pt x="25" y="119"/>
                  </a:lnTo>
                  <a:lnTo>
                    <a:pt x="24" y="117"/>
                  </a:lnTo>
                  <a:lnTo>
                    <a:pt x="24" y="116"/>
                  </a:lnTo>
                  <a:lnTo>
                    <a:pt x="23" y="114"/>
                  </a:lnTo>
                  <a:lnTo>
                    <a:pt x="22" y="113"/>
                  </a:lnTo>
                  <a:lnTo>
                    <a:pt x="21" y="111"/>
                  </a:lnTo>
                  <a:lnTo>
                    <a:pt x="21" y="109"/>
                  </a:lnTo>
                  <a:lnTo>
                    <a:pt x="20" y="108"/>
                  </a:lnTo>
                  <a:lnTo>
                    <a:pt x="20" y="106"/>
                  </a:lnTo>
                  <a:lnTo>
                    <a:pt x="20" y="105"/>
                  </a:lnTo>
                  <a:lnTo>
                    <a:pt x="20" y="103"/>
                  </a:lnTo>
                  <a:lnTo>
                    <a:pt x="21" y="102"/>
                  </a:lnTo>
                  <a:lnTo>
                    <a:pt x="21" y="101"/>
                  </a:lnTo>
                  <a:lnTo>
                    <a:pt x="21" y="99"/>
                  </a:lnTo>
                  <a:lnTo>
                    <a:pt x="22" y="98"/>
                  </a:lnTo>
                  <a:lnTo>
                    <a:pt x="22" y="97"/>
                  </a:lnTo>
                  <a:lnTo>
                    <a:pt x="23" y="95"/>
                  </a:lnTo>
                  <a:lnTo>
                    <a:pt x="24" y="93"/>
                  </a:lnTo>
                  <a:lnTo>
                    <a:pt x="25" y="90"/>
                  </a:lnTo>
                  <a:lnTo>
                    <a:pt x="27" y="89"/>
                  </a:lnTo>
                  <a:lnTo>
                    <a:pt x="28" y="87"/>
                  </a:lnTo>
                  <a:lnTo>
                    <a:pt x="30" y="85"/>
                  </a:lnTo>
                  <a:lnTo>
                    <a:pt x="33" y="81"/>
                  </a:lnTo>
                  <a:lnTo>
                    <a:pt x="34" y="79"/>
                  </a:lnTo>
                  <a:lnTo>
                    <a:pt x="35" y="79"/>
                  </a:lnTo>
                  <a:lnTo>
                    <a:pt x="36" y="77"/>
                  </a:lnTo>
                  <a:lnTo>
                    <a:pt x="38" y="74"/>
                  </a:lnTo>
                  <a:lnTo>
                    <a:pt x="39" y="72"/>
                  </a:lnTo>
                  <a:lnTo>
                    <a:pt x="40" y="70"/>
                  </a:lnTo>
                  <a:lnTo>
                    <a:pt x="40" y="68"/>
                  </a:lnTo>
                  <a:lnTo>
                    <a:pt x="40" y="66"/>
                  </a:lnTo>
                  <a:lnTo>
                    <a:pt x="41" y="65"/>
                  </a:lnTo>
                  <a:lnTo>
                    <a:pt x="41" y="63"/>
                  </a:lnTo>
                  <a:lnTo>
                    <a:pt x="42" y="61"/>
                  </a:lnTo>
                  <a:lnTo>
                    <a:pt x="43" y="58"/>
                  </a:lnTo>
                  <a:lnTo>
                    <a:pt x="45" y="55"/>
                  </a:lnTo>
                  <a:lnTo>
                    <a:pt x="46" y="52"/>
                  </a:lnTo>
                  <a:lnTo>
                    <a:pt x="48" y="49"/>
                  </a:lnTo>
                  <a:lnTo>
                    <a:pt x="49" y="46"/>
                  </a:lnTo>
                  <a:lnTo>
                    <a:pt x="49" y="45"/>
                  </a:lnTo>
                  <a:lnTo>
                    <a:pt x="49" y="44"/>
                  </a:lnTo>
                  <a:lnTo>
                    <a:pt x="49" y="43"/>
                  </a:lnTo>
                  <a:lnTo>
                    <a:pt x="49" y="42"/>
                  </a:lnTo>
                  <a:lnTo>
                    <a:pt x="48" y="41"/>
                  </a:lnTo>
                  <a:lnTo>
                    <a:pt x="48" y="40"/>
                  </a:lnTo>
                  <a:lnTo>
                    <a:pt x="48" y="39"/>
                  </a:lnTo>
                  <a:lnTo>
                    <a:pt x="47" y="38"/>
                  </a:lnTo>
                  <a:lnTo>
                    <a:pt x="46" y="35"/>
                  </a:lnTo>
                  <a:lnTo>
                    <a:pt x="45" y="33"/>
                  </a:lnTo>
                  <a:lnTo>
                    <a:pt x="43" y="31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9" y="23"/>
                  </a:lnTo>
                  <a:lnTo>
                    <a:pt x="37" y="21"/>
                  </a:lnTo>
                  <a:lnTo>
                    <a:pt x="35" y="19"/>
                  </a:lnTo>
                  <a:lnTo>
                    <a:pt x="34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1" y="14"/>
                  </a:lnTo>
                  <a:lnTo>
                    <a:pt x="31" y="13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8" y="11"/>
                  </a:lnTo>
                  <a:lnTo>
                    <a:pt x="27" y="10"/>
                  </a:lnTo>
                  <a:lnTo>
                    <a:pt x="26" y="9"/>
                  </a:lnTo>
                  <a:lnTo>
                    <a:pt x="24" y="7"/>
                  </a:lnTo>
                  <a:lnTo>
                    <a:pt x="21" y="6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3" y="18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16" y="28"/>
                  </a:lnTo>
                  <a:lnTo>
                    <a:pt x="16" y="29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6" y="26"/>
                  </a:lnTo>
                  <a:lnTo>
                    <a:pt x="15" y="25"/>
                  </a:lnTo>
                  <a:lnTo>
                    <a:pt x="15" y="24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1" y="22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3" y="18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3" y="8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7" y="10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30" y="13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5" y="19"/>
                  </a:lnTo>
                  <a:lnTo>
                    <a:pt x="36" y="21"/>
                  </a:lnTo>
                  <a:lnTo>
                    <a:pt x="38" y="24"/>
                  </a:lnTo>
                  <a:lnTo>
                    <a:pt x="40" y="26"/>
                  </a:lnTo>
                  <a:lnTo>
                    <a:pt x="41" y="28"/>
                  </a:lnTo>
                  <a:lnTo>
                    <a:pt x="43" y="31"/>
                  </a:lnTo>
                  <a:lnTo>
                    <a:pt x="44" y="33"/>
                  </a:lnTo>
                  <a:lnTo>
                    <a:pt x="45" y="36"/>
                  </a:lnTo>
                  <a:lnTo>
                    <a:pt x="46" y="38"/>
                  </a:lnTo>
                  <a:lnTo>
                    <a:pt x="47" y="39"/>
                  </a:lnTo>
                  <a:lnTo>
                    <a:pt x="47" y="40"/>
                  </a:lnTo>
                  <a:lnTo>
                    <a:pt x="48" y="41"/>
                  </a:lnTo>
                  <a:lnTo>
                    <a:pt x="48" y="42"/>
                  </a:lnTo>
                  <a:lnTo>
                    <a:pt x="48" y="43"/>
                  </a:lnTo>
                  <a:lnTo>
                    <a:pt x="48" y="44"/>
                  </a:lnTo>
                  <a:lnTo>
                    <a:pt x="49" y="45"/>
                  </a:lnTo>
                  <a:lnTo>
                    <a:pt x="49" y="46"/>
                  </a:lnTo>
                  <a:lnTo>
                    <a:pt x="47" y="49"/>
                  </a:lnTo>
                  <a:lnTo>
                    <a:pt x="46" y="52"/>
                  </a:lnTo>
                  <a:lnTo>
                    <a:pt x="44" y="55"/>
                  </a:lnTo>
                  <a:lnTo>
                    <a:pt x="43" y="58"/>
                  </a:lnTo>
                  <a:lnTo>
                    <a:pt x="41" y="61"/>
                  </a:lnTo>
                  <a:lnTo>
                    <a:pt x="41" y="63"/>
                  </a:lnTo>
                  <a:lnTo>
                    <a:pt x="40" y="64"/>
                  </a:lnTo>
                  <a:lnTo>
                    <a:pt x="40" y="66"/>
                  </a:lnTo>
                  <a:lnTo>
                    <a:pt x="39" y="68"/>
                  </a:lnTo>
                  <a:lnTo>
                    <a:pt x="39" y="70"/>
                  </a:lnTo>
                  <a:lnTo>
                    <a:pt x="39" y="72"/>
                  </a:lnTo>
                  <a:lnTo>
                    <a:pt x="37" y="74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29" y="84"/>
                  </a:lnTo>
                  <a:lnTo>
                    <a:pt x="28" y="86"/>
                  </a:lnTo>
                  <a:lnTo>
                    <a:pt x="26" y="88"/>
                  </a:lnTo>
                  <a:lnTo>
                    <a:pt x="25" y="90"/>
                  </a:lnTo>
                  <a:lnTo>
                    <a:pt x="23" y="92"/>
                  </a:lnTo>
                  <a:lnTo>
                    <a:pt x="22" y="94"/>
                  </a:lnTo>
                  <a:lnTo>
                    <a:pt x="21" y="97"/>
                  </a:lnTo>
                  <a:lnTo>
                    <a:pt x="21" y="98"/>
                  </a:lnTo>
                  <a:lnTo>
                    <a:pt x="21" y="99"/>
                  </a:lnTo>
                  <a:lnTo>
                    <a:pt x="20" y="101"/>
                  </a:lnTo>
                  <a:lnTo>
                    <a:pt x="20" y="102"/>
                  </a:lnTo>
                  <a:lnTo>
                    <a:pt x="20" y="103"/>
                  </a:lnTo>
                  <a:lnTo>
                    <a:pt x="20" y="105"/>
                  </a:lnTo>
                  <a:lnTo>
                    <a:pt x="20" y="106"/>
                  </a:lnTo>
                  <a:lnTo>
                    <a:pt x="20" y="108"/>
                  </a:lnTo>
                  <a:lnTo>
                    <a:pt x="20" y="110"/>
                  </a:lnTo>
                  <a:lnTo>
                    <a:pt x="21" y="111"/>
                  </a:lnTo>
                  <a:lnTo>
                    <a:pt x="22" y="113"/>
                  </a:lnTo>
                  <a:lnTo>
                    <a:pt x="22" y="115"/>
                  </a:lnTo>
                  <a:lnTo>
                    <a:pt x="23" y="116"/>
                  </a:lnTo>
                  <a:lnTo>
                    <a:pt x="24" y="118"/>
                  </a:lnTo>
                  <a:lnTo>
                    <a:pt x="25" y="119"/>
                  </a:lnTo>
                  <a:lnTo>
                    <a:pt x="26" y="121"/>
                  </a:lnTo>
                  <a:lnTo>
                    <a:pt x="27" y="122"/>
                  </a:lnTo>
                  <a:lnTo>
                    <a:pt x="28" y="124"/>
                  </a:lnTo>
                  <a:lnTo>
                    <a:pt x="29" y="125"/>
                  </a:lnTo>
                  <a:lnTo>
                    <a:pt x="31" y="127"/>
                  </a:lnTo>
                  <a:lnTo>
                    <a:pt x="32" y="128"/>
                  </a:lnTo>
                  <a:lnTo>
                    <a:pt x="34" y="130"/>
                  </a:lnTo>
                  <a:lnTo>
                    <a:pt x="36" y="132"/>
                  </a:lnTo>
                  <a:lnTo>
                    <a:pt x="40" y="135"/>
                  </a:lnTo>
                  <a:lnTo>
                    <a:pt x="43" y="137"/>
                  </a:lnTo>
                  <a:lnTo>
                    <a:pt x="44" y="138"/>
                  </a:lnTo>
                  <a:lnTo>
                    <a:pt x="46" y="139"/>
                  </a:lnTo>
                  <a:lnTo>
                    <a:pt x="48" y="140"/>
                  </a:lnTo>
                  <a:lnTo>
                    <a:pt x="49" y="141"/>
                  </a:lnTo>
                  <a:lnTo>
                    <a:pt x="51" y="141"/>
                  </a:lnTo>
                  <a:lnTo>
                    <a:pt x="53" y="142"/>
                  </a:lnTo>
                  <a:lnTo>
                    <a:pt x="55" y="143"/>
                  </a:lnTo>
                  <a:lnTo>
                    <a:pt x="56" y="144"/>
                  </a:lnTo>
                  <a:lnTo>
                    <a:pt x="58" y="144"/>
                  </a:lnTo>
                  <a:lnTo>
                    <a:pt x="60" y="145"/>
                  </a:lnTo>
                  <a:lnTo>
                    <a:pt x="62" y="145"/>
                  </a:lnTo>
                  <a:lnTo>
                    <a:pt x="63" y="145"/>
                  </a:lnTo>
                  <a:lnTo>
                    <a:pt x="63" y="146"/>
                  </a:lnTo>
                  <a:lnTo>
                    <a:pt x="62" y="146"/>
                  </a:lnTo>
                  <a:lnTo>
                    <a:pt x="62" y="147"/>
                  </a:lnTo>
                  <a:lnTo>
                    <a:pt x="60" y="148"/>
                  </a:lnTo>
                  <a:lnTo>
                    <a:pt x="58" y="150"/>
                  </a:lnTo>
                  <a:lnTo>
                    <a:pt x="56" y="151"/>
                  </a:lnTo>
                  <a:lnTo>
                    <a:pt x="55" y="152"/>
                  </a:lnTo>
                  <a:lnTo>
                    <a:pt x="53" y="153"/>
                  </a:lnTo>
                  <a:lnTo>
                    <a:pt x="52" y="154"/>
                  </a:lnTo>
                  <a:lnTo>
                    <a:pt x="50" y="155"/>
                  </a:lnTo>
                  <a:lnTo>
                    <a:pt x="49" y="156"/>
                  </a:lnTo>
                  <a:lnTo>
                    <a:pt x="48" y="157"/>
                  </a:lnTo>
                  <a:lnTo>
                    <a:pt x="46" y="157"/>
                  </a:lnTo>
                  <a:lnTo>
                    <a:pt x="45" y="158"/>
                  </a:lnTo>
                  <a:lnTo>
                    <a:pt x="44" y="158"/>
                  </a:lnTo>
                  <a:lnTo>
                    <a:pt x="43" y="159"/>
                  </a:lnTo>
                  <a:lnTo>
                    <a:pt x="42" y="159"/>
                  </a:lnTo>
                  <a:lnTo>
                    <a:pt x="40" y="159"/>
                  </a:lnTo>
                  <a:lnTo>
                    <a:pt x="41" y="159"/>
                  </a:lnTo>
                  <a:lnTo>
                    <a:pt x="39" y="159"/>
                  </a:lnTo>
                  <a:lnTo>
                    <a:pt x="40" y="159"/>
                  </a:lnTo>
                  <a:lnTo>
                    <a:pt x="38" y="159"/>
                  </a:lnTo>
                  <a:lnTo>
                    <a:pt x="37" y="159"/>
                  </a:lnTo>
                  <a:lnTo>
                    <a:pt x="36" y="158"/>
                  </a:lnTo>
                  <a:lnTo>
                    <a:pt x="35" y="158"/>
                  </a:lnTo>
                  <a:lnTo>
                    <a:pt x="34" y="157"/>
                  </a:lnTo>
                  <a:lnTo>
                    <a:pt x="33" y="157"/>
                  </a:lnTo>
                  <a:lnTo>
                    <a:pt x="32" y="156"/>
                  </a:lnTo>
                  <a:lnTo>
                    <a:pt x="31" y="155"/>
                  </a:lnTo>
                  <a:lnTo>
                    <a:pt x="29" y="154"/>
                  </a:lnTo>
                  <a:lnTo>
                    <a:pt x="28" y="153"/>
                  </a:lnTo>
                  <a:lnTo>
                    <a:pt x="27" y="152"/>
                  </a:lnTo>
                  <a:lnTo>
                    <a:pt x="25" y="150"/>
                  </a:lnTo>
                  <a:lnTo>
                    <a:pt x="24" y="149"/>
                  </a:lnTo>
                  <a:lnTo>
                    <a:pt x="22" y="147"/>
                  </a:lnTo>
                  <a:lnTo>
                    <a:pt x="21" y="146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19" y="140"/>
                  </a:lnTo>
                  <a:lnTo>
                    <a:pt x="19" y="138"/>
                  </a:lnTo>
                  <a:lnTo>
                    <a:pt x="19" y="137"/>
                  </a:lnTo>
                  <a:lnTo>
                    <a:pt x="19" y="136"/>
                  </a:lnTo>
                  <a:lnTo>
                    <a:pt x="18" y="135"/>
                  </a:lnTo>
                  <a:lnTo>
                    <a:pt x="18" y="134"/>
                  </a:lnTo>
                  <a:lnTo>
                    <a:pt x="18" y="133"/>
                  </a:lnTo>
                  <a:lnTo>
                    <a:pt x="17" y="132"/>
                  </a:lnTo>
                  <a:lnTo>
                    <a:pt x="17" y="131"/>
                  </a:lnTo>
                  <a:lnTo>
                    <a:pt x="16" y="131"/>
                  </a:lnTo>
                  <a:lnTo>
                    <a:pt x="15" y="130"/>
                  </a:lnTo>
                  <a:lnTo>
                    <a:pt x="14" y="130"/>
                  </a:lnTo>
                  <a:lnTo>
                    <a:pt x="13" y="129"/>
                  </a:lnTo>
                  <a:lnTo>
                    <a:pt x="12" y="128"/>
                  </a:lnTo>
                  <a:lnTo>
                    <a:pt x="11" y="128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Freeform 331"/>
            <p:cNvSpPr>
              <a:spLocks/>
            </p:cNvSpPr>
            <p:nvPr/>
          </p:nvSpPr>
          <p:spPr bwMode="auto">
            <a:xfrm>
              <a:off x="3346" y="2396"/>
              <a:ext cx="595" cy="317"/>
            </a:xfrm>
            <a:custGeom>
              <a:avLst/>
              <a:gdLst>
                <a:gd name="T0" fmla="*/ 2147483647 w 125"/>
                <a:gd name="T1" fmla="*/ 2147483647 h 70"/>
                <a:gd name="T2" fmla="*/ 2147483647 w 125"/>
                <a:gd name="T3" fmla="*/ 2147483647 h 70"/>
                <a:gd name="T4" fmla="*/ 2147483647 w 125"/>
                <a:gd name="T5" fmla="*/ 2147483647 h 70"/>
                <a:gd name="T6" fmla="*/ 2147483647 w 125"/>
                <a:gd name="T7" fmla="*/ 2147483647 h 70"/>
                <a:gd name="T8" fmla="*/ 2147483647 w 125"/>
                <a:gd name="T9" fmla="*/ 2147483647 h 70"/>
                <a:gd name="T10" fmla="*/ 2147483647 w 125"/>
                <a:gd name="T11" fmla="*/ 2147483647 h 70"/>
                <a:gd name="T12" fmla="*/ 2147483647 w 125"/>
                <a:gd name="T13" fmla="*/ 2147483647 h 70"/>
                <a:gd name="T14" fmla="*/ 2147483647 w 125"/>
                <a:gd name="T15" fmla="*/ 2147483647 h 70"/>
                <a:gd name="T16" fmla="*/ 2147483647 w 125"/>
                <a:gd name="T17" fmla="*/ 2147483647 h 70"/>
                <a:gd name="T18" fmla="*/ 2147483647 w 125"/>
                <a:gd name="T19" fmla="*/ 2147483647 h 70"/>
                <a:gd name="T20" fmla="*/ 2147483647 w 125"/>
                <a:gd name="T21" fmla="*/ 2147483647 h 70"/>
                <a:gd name="T22" fmla="*/ 2147483647 w 125"/>
                <a:gd name="T23" fmla="*/ 2147483647 h 70"/>
                <a:gd name="T24" fmla="*/ 2147483647 w 125"/>
                <a:gd name="T25" fmla="*/ 2147483647 h 70"/>
                <a:gd name="T26" fmla="*/ 2147483647 w 125"/>
                <a:gd name="T27" fmla="*/ 2147483647 h 70"/>
                <a:gd name="T28" fmla="*/ 2147483647 w 125"/>
                <a:gd name="T29" fmla="*/ 2147483647 h 70"/>
                <a:gd name="T30" fmla="*/ 2147483647 w 125"/>
                <a:gd name="T31" fmla="*/ 2147483647 h 70"/>
                <a:gd name="T32" fmla="*/ 2147483647 w 125"/>
                <a:gd name="T33" fmla="*/ 2147483647 h 70"/>
                <a:gd name="T34" fmla="*/ 2147483647 w 125"/>
                <a:gd name="T35" fmla="*/ 2147483647 h 70"/>
                <a:gd name="T36" fmla="*/ 2147483647 w 125"/>
                <a:gd name="T37" fmla="*/ 2147483647 h 70"/>
                <a:gd name="T38" fmla="*/ 2147483647 w 125"/>
                <a:gd name="T39" fmla="*/ 2147483647 h 70"/>
                <a:gd name="T40" fmla="*/ 2147483647 w 125"/>
                <a:gd name="T41" fmla="*/ 2147483647 h 70"/>
                <a:gd name="T42" fmla="*/ 2147483647 w 125"/>
                <a:gd name="T43" fmla="*/ 2147483647 h 70"/>
                <a:gd name="T44" fmla="*/ 2147483647 w 125"/>
                <a:gd name="T45" fmla="*/ 2147483647 h 70"/>
                <a:gd name="T46" fmla="*/ 2147483647 w 125"/>
                <a:gd name="T47" fmla="*/ 2147483647 h 70"/>
                <a:gd name="T48" fmla="*/ 2147483647 w 125"/>
                <a:gd name="T49" fmla="*/ 2147483647 h 70"/>
                <a:gd name="T50" fmla="*/ 2147483647 w 125"/>
                <a:gd name="T51" fmla="*/ 2147483647 h 70"/>
                <a:gd name="T52" fmla="*/ 2147483647 w 125"/>
                <a:gd name="T53" fmla="*/ 2147483647 h 70"/>
                <a:gd name="T54" fmla="*/ 2147483647 w 125"/>
                <a:gd name="T55" fmla="*/ 2147483647 h 70"/>
                <a:gd name="T56" fmla="*/ 2147483647 w 125"/>
                <a:gd name="T57" fmla="*/ 2147483647 h 70"/>
                <a:gd name="T58" fmla="*/ 2147483647 w 125"/>
                <a:gd name="T59" fmla="*/ 2147483647 h 70"/>
                <a:gd name="T60" fmla="*/ 2147483647 w 125"/>
                <a:gd name="T61" fmla="*/ 2147483647 h 70"/>
                <a:gd name="T62" fmla="*/ 2147483647 w 125"/>
                <a:gd name="T63" fmla="*/ 2147483647 h 70"/>
                <a:gd name="T64" fmla="*/ 2147483647 w 125"/>
                <a:gd name="T65" fmla="*/ 2147483647 h 70"/>
                <a:gd name="T66" fmla="*/ 2147483647 w 125"/>
                <a:gd name="T67" fmla="*/ 2147483647 h 70"/>
                <a:gd name="T68" fmla="*/ 2147483647 w 125"/>
                <a:gd name="T69" fmla="*/ 2147483647 h 70"/>
                <a:gd name="T70" fmla="*/ 2147483647 w 125"/>
                <a:gd name="T71" fmla="*/ 2147483647 h 70"/>
                <a:gd name="T72" fmla="*/ 2147483647 w 125"/>
                <a:gd name="T73" fmla="*/ 2147483647 h 70"/>
                <a:gd name="T74" fmla="*/ 2147483647 w 125"/>
                <a:gd name="T75" fmla="*/ 2147483647 h 70"/>
                <a:gd name="T76" fmla="*/ 2147483647 w 125"/>
                <a:gd name="T77" fmla="*/ 2147483647 h 70"/>
                <a:gd name="T78" fmla="*/ 2147483647 w 125"/>
                <a:gd name="T79" fmla="*/ 2147483647 h 70"/>
                <a:gd name="T80" fmla="*/ 2147483647 w 125"/>
                <a:gd name="T81" fmla="*/ 2147483647 h 70"/>
                <a:gd name="T82" fmla="*/ 2147483647 w 125"/>
                <a:gd name="T83" fmla="*/ 2147483647 h 70"/>
                <a:gd name="T84" fmla="*/ 2147483647 w 125"/>
                <a:gd name="T85" fmla="*/ 2147483647 h 70"/>
                <a:gd name="T86" fmla="*/ 2147483647 w 125"/>
                <a:gd name="T87" fmla="*/ 2147483647 h 70"/>
                <a:gd name="T88" fmla="*/ 2147483647 w 125"/>
                <a:gd name="T89" fmla="*/ 2147483647 h 70"/>
                <a:gd name="T90" fmla="*/ 2147483647 w 125"/>
                <a:gd name="T91" fmla="*/ 2147483647 h 70"/>
                <a:gd name="T92" fmla="*/ 0 w 125"/>
                <a:gd name="T93" fmla="*/ 2147483647 h 70"/>
                <a:gd name="T94" fmla="*/ 0 w 125"/>
                <a:gd name="T95" fmla="*/ 2147483647 h 70"/>
                <a:gd name="T96" fmla="*/ 2147483647 w 125"/>
                <a:gd name="T97" fmla="*/ 2147483647 h 70"/>
                <a:gd name="T98" fmla="*/ 2147483647 w 125"/>
                <a:gd name="T99" fmla="*/ 2147483647 h 70"/>
                <a:gd name="T100" fmla="*/ 2147483647 w 125"/>
                <a:gd name="T101" fmla="*/ 2147483647 h 70"/>
                <a:gd name="T102" fmla="*/ 2147483647 w 125"/>
                <a:gd name="T103" fmla="*/ 2147483647 h 70"/>
                <a:gd name="T104" fmla="*/ 2147483647 w 125"/>
                <a:gd name="T105" fmla="*/ 2147483647 h 70"/>
                <a:gd name="T106" fmla="*/ 2147483647 w 125"/>
                <a:gd name="T107" fmla="*/ 2147483647 h 70"/>
                <a:gd name="T108" fmla="*/ 2147483647 w 125"/>
                <a:gd name="T109" fmla="*/ 2147483647 h 70"/>
                <a:gd name="T110" fmla="*/ 2147483647 w 125"/>
                <a:gd name="T111" fmla="*/ 2147483647 h 70"/>
                <a:gd name="T112" fmla="*/ 2147483647 w 125"/>
                <a:gd name="T113" fmla="*/ 2147483647 h 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5"/>
                <a:gd name="T172" fmla="*/ 0 h 70"/>
                <a:gd name="T173" fmla="*/ 125 w 125"/>
                <a:gd name="T174" fmla="*/ 70 h 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5" h="70">
                  <a:moveTo>
                    <a:pt x="18" y="54"/>
                  </a:moveTo>
                  <a:lnTo>
                    <a:pt x="18" y="56"/>
                  </a:lnTo>
                  <a:lnTo>
                    <a:pt x="18" y="57"/>
                  </a:lnTo>
                  <a:lnTo>
                    <a:pt x="18" y="58"/>
                  </a:lnTo>
                  <a:lnTo>
                    <a:pt x="17" y="59"/>
                  </a:lnTo>
                  <a:lnTo>
                    <a:pt x="17" y="60"/>
                  </a:lnTo>
                  <a:lnTo>
                    <a:pt x="16" y="61"/>
                  </a:lnTo>
                  <a:lnTo>
                    <a:pt x="15" y="62"/>
                  </a:lnTo>
                  <a:lnTo>
                    <a:pt x="14" y="62"/>
                  </a:lnTo>
                  <a:lnTo>
                    <a:pt x="13" y="62"/>
                  </a:lnTo>
                  <a:lnTo>
                    <a:pt x="12" y="62"/>
                  </a:lnTo>
                  <a:lnTo>
                    <a:pt x="11" y="63"/>
                  </a:lnTo>
                  <a:lnTo>
                    <a:pt x="10" y="62"/>
                  </a:lnTo>
                  <a:lnTo>
                    <a:pt x="9" y="62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6" y="61"/>
                  </a:lnTo>
                  <a:lnTo>
                    <a:pt x="5" y="60"/>
                  </a:lnTo>
                  <a:lnTo>
                    <a:pt x="4" y="60"/>
                  </a:lnTo>
                  <a:lnTo>
                    <a:pt x="4" y="59"/>
                  </a:lnTo>
                  <a:lnTo>
                    <a:pt x="3" y="58"/>
                  </a:lnTo>
                  <a:lnTo>
                    <a:pt x="3" y="57"/>
                  </a:lnTo>
                  <a:lnTo>
                    <a:pt x="3" y="56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4" y="53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5" y="52"/>
                  </a:lnTo>
                  <a:lnTo>
                    <a:pt x="6" y="51"/>
                  </a:lnTo>
                  <a:lnTo>
                    <a:pt x="6" y="50"/>
                  </a:lnTo>
                  <a:lnTo>
                    <a:pt x="6" y="49"/>
                  </a:lnTo>
                  <a:lnTo>
                    <a:pt x="6" y="48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2" y="41"/>
                  </a:lnTo>
                  <a:lnTo>
                    <a:pt x="2" y="40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1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4" y="27"/>
                  </a:lnTo>
                  <a:lnTo>
                    <a:pt x="6" y="26"/>
                  </a:lnTo>
                  <a:lnTo>
                    <a:pt x="9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6" y="27"/>
                  </a:lnTo>
                  <a:lnTo>
                    <a:pt x="18" y="27"/>
                  </a:lnTo>
                  <a:lnTo>
                    <a:pt x="20" y="28"/>
                  </a:lnTo>
                  <a:lnTo>
                    <a:pt x="22" y="29"/>
                  </a:lnTo>
                  <a:lnTo>
                    <a:pt x="24" y="30"/>
                  </a:lnTo>
                  <a:lnTo>
                    <a:pt x="26" y="31"/>
                  </a:lnTo>
                  <a:lnTo>
                    <a:pt x="28" y="33"/>
                  </a:lnTo>
                  <a:lnTo>
                    <a:pt x="29" y="34"/>
                  </a:lnTo>
                  <a:lnTo>
                    <a:pt x="31" y="36"/>
                  </a:lnTo>
                  <a:lnTo>
                    <a:pt x="33" y="37"/>
                  </a:lnTo>
                  <a:lnTo>
                    <a:pt x="34" y="39"/>
                  </a:lnTo>
                  <a:lnTo>
                    <a:pt x="36" y="41"/>
                  </a:lnTo>
                  <a:lnTo>
                    <a:pt x="37" y="43"/>
                  </a:lnTo>
                  <a:lnTo>
                    <a:pt x="39" y="45"/>
                  </a:lnTo>
                  <a:lnTo>
                    <a:pt x="40" y="47"/>
                  </a:lnTo>
                  <a:lnTo>
                    <a:pt x="41" y="49"/>
                  </a:lnTo>
                  <a:lnTo>
                    <a:pt x="43" y="51"/>
                  </a:lnTo>
                  <a:lnTo>
                    <a:pt x="45" y="55"/>
                  </a:lnTo>
                  <a:lnTo>
                    <a:pt x="46" y="57"/>
                  </a:lnTo>
                  <a:lnTo>
                    <a:pt x="47" y="59"/>
                  </a:lnTo>
                  <a:lnTo>
                    <a:pt x="48" y="61"/>
                  </a:lnTo>
                  <a:lnTo>
                    <a:pt x="49" y="63"/>
                  </a:lnTo>
                  <a:lnTo>
                    <a:pt x="50" y="65"/>
                  </a:lnTo>
                  <a:lnTo>
                    <a:pt x="51" y="66"/>
                  </a:lnTo>
                  <a:lnTo>
                    <a:pt x="52" y="68"/>
                  </a:lnTo>
                  <a:lnTo>
                    <a:pt x="53" y="70"/>
                  </a:lnTo>
                  <a:lnTo>
                    <a:pt x="54" y="70"/>
                  </a:lnTo>
                  <a:lnTo>
                    <a:pt x="55" y="69"/>
                  </a:lnTo>
                  <a:lnTo>
                    <a:pt x="56" y="69"/>
                  </a:lnTo>
                  <a:lnTo>
                    <a:pt x="57" y="69"/>
                  </a:lnTo>
                  <a:lnTo>
                    <a:pt x="59" y="68"/>
                  </a:lnTo>
                  <a:lnTo>
                    <a:pt x="61" y="67"/>
                  </a:lnTo>
                  <a:lnTo>
                    <a:pt x="64" y="66"/>
                  </a:lnTo>
                  <a:lnTo>
                    <a:pt x="66" y="65"/>
                  </a:lnTo>
                  <a:lnTo>
                    <a:pt x="68" y="64"/>
                  </a:lnTo>
                  <a:lnTo>
                    <a:pt x="70" y="63"/>
                  </a:lnTo>
                  <a:lnTo>
                    <a:pt x="71" y="63"/>
                  </a:lnTo>
                  <a:lnTo>
                    <a:pt x="72" y="62"/>
                  </a:lnTo>
                  <a:lnTo>
                    <a:pt x="73" y="62"/>
                  </a:lnTo>
                  <a:lnTo>
                    <a:pt x="74" y="61"/>
                  </a:lnTo>
                  <a:lnTo>
                    <a:pt x="73" y="56"/>
                  </a:lnTo>
                  <a:lnTo>
                    <a:pt x="71" y="52"/>
                  </a:lnTo>
                  <a:lnTo>
                    <a:pt x="70" y="47"/>
                  </a:lnTo>
                  <a:lnTo>
                    <a:pt x="69" y="45"/>
                  </a:lnTo>
                  <a:lnTo>
                    <a:pt x="69" y="42"/>
                  </a:lnTo>
                  <a:lnTo>
                    <a:pt x="68" y="40"/>
                  </a:lnTo>
                  <a:lnTo>
                    <a:pt x="68" y="37"/>
                  </a:lnTo>
                  <a:lnTo>
                    <a:pt x="68" y="35"/>
                  </a:lnTo>
                  <a:lnTo>
                    <a:pt x="67" y="33"/>
                  </a:lnTo>
                  <a:lnTo>
                    <a:pt x="67" y="30"/>
                  </a:lnTo>
                  <a:lnTo>
                    <a:pt x="67" y="28"/>
                  </a:lnTo>
                  <a:lnTo>
                    <a:pt x="67" y="26"/>
                  </a:lnTo>
                  <a:lnTo>
                    <a:pt x="68" y="24"/>
                  </a:lnTo>
                  <a:lnTo>
                    <a:pt x="68" y="22"/>
                  </a:lnTo>
                  <a:lnTo>
                    <a:pt x="69" y="20"/>
                  </a:lnTo>
                  <a:lnTo>
                    <a:pt x="69" y="18"/>
                  </a:lnTo>
                  <a:lnTo>
                    <a:pt x="70" y="16"/>
                  </a:lnTo>
                  <a:lnTo>
                    <a:pt x="71" y="14"/>
                  </a:lnTo>
                  <a:lnTo>
                    <a:pt x="72" y="12"/>
                  </a:lnTo>
                  <a:lnTo>
                    <a:pt x="73" y="11"/>
                  </a:lnTo>
                  <a:lnTo>
                    <a:pt x="74" y="9"/>
                  </a:lnTo>
                  <a:lnTo>
                    <a:pt x="76" y="7"/>
                  </a:lnTo>
                  <a:lnTo>
                    <a:pt x="77" y="6"/>
                  </a:lnTo>
                  <a:lnTo>
                    <a:pt x="79" y="5"/>
                  </a:lnTo>
                  <a:lnTo>
                    <a:pt x="81" y="4"/>
                  </a:lnTo>
                  <a:lnTo>
                    <a:pt x="83" y="3"/>
                  </a:lnTo>
                  <a:lnTo>
                    <a:pt x="84" y="3"/>
                  </a:lnTo>
                  <a:lnTo>
                    <a:pt x="85" y="3"/>
                  </a:lnTo>
                  <a:lnTo>
                    <a:pt x="86" y="2"/>
                  </a:lnTo>
                  <a:lnTo>
                    <a:pt x="89" y="1"/>
                  </a:lnTo>
                  <a:lnTo>
                    <a:pt x="91" y="1"/>
                  </a:lnTo>
                  <a:lnTo>
                    <a:pt x="93" y="1"/>
                  </a:lnTo>
                  <a:lnTo>
                    <a:pt x="94" y="1"/>
                  </a:lnTo>
                  <a:lnTo>
                    <a:pt x="96" y="1"/>
                  </a:lnTo>
                  <a:lnTo>
                    <a:pt x="97" y="1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101" y="2"/>
                  </a:lnTo>
                  <a:lnTo>
                    <a:pt x="102" y="3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07" y="5"/>
                  </a:lnTo>
                  <a:lnTo>
                    <a:pt x="108" y="5"/>
                  </a:lnTo>
                  <a:lnTo>
                    <a:pt x="109" y="5"/>
                  </a:lnTo>
                  <a:lnTo>
                    <a:pt x="110" y="5"/>
                  </a:lnTo>
                  <a:lnTo>
                    <a:pt x="110" y="6"/>
                  </a:lnTo>
                  <a:lnTo>
                    <a:pt x="111" y="7"/>
                  </a:lnTo>
                  <a:lnTo>
                    <a:pt x="113" y="9"/>
                  </a:lnTo>
                  <a:lnTo>
                    <a:pt x="114" y="10"/>
                  </a:lnTo>
                  <a:lnTo>
                    <a:pt x="114" y="11"/>
                  </a:lnTo>
                  <a:lnTo>
                    <a:pt x="115" y="11"/>
                  </a:lnTo>
                  <a:lnTo>
                    <a:pt x="116" y="12"/>
                  </a:lnTo>
                  <a:lnTo>
                    <a:pt x="117" y="12"/>
                  </a:lnTo>
                  <a:lnTo>
                    <a:pt x="118" y="11"/>
                  </a:lnTo>
                  <a:lnTo>
                    <a:pt x="119" y="11"/>
                  </a:lnTo>
                  <a:lnTo>
                    <a:pt x="120" y="10"/>
                  </a:lnTo>
                  <a:lnTo>
                    <a:pt x="121" y="9"/>
                  </a:lnTo>
                  <a:lnTo>
                    <a:pt x="122" y="9"/>
                  </a:lnTo>
                  <a:lnTo>
                    <a:pt x="123" y="8"/>
                  </a:lnTo>
                  <a:lnTo>
                    <a:pt x="124" y="8"/>
                  </a:lnTo>
                  <a:lnTo>
                    <a:pt x="125" y="7"/>
                  </a:lnTo>
                  <a:lnTo>
                    <a:pt x="124" y="7"/>
                  </a:lnTo>
                  <a:lnTo>
                    <a:pt x="123" y="8"/>
                  </a:lnTo>
                  <a:lnTo>
                    <a:pt x="122" y="8"/>
                  </a:lnTo>
                  <a:lnTo>
                    <a:pt x="121" y="9"/>
                  </a:lnTo>
                  <a:lnTo>
                    <a:pt x="120" y="9"/>
                  </a:lnTo>
                  <a:lnTo>
                    <a:pt x="119" y="10"/>
                  </a:lnTo>
                  <a:lnTo>
                    <a:pt x="118" y="11"/>
                  </a:lnTo>
                  <a:lnTo>
                    <a:pt x="117" y="12"/>
                  </a:lnTo>
                  <a:lnTo>
                    <a:pt x="116" y="11"/>
                  </a:lnTo>
                  <a:lnTo>
                    <a:pt x="115" y="10"/>
                  </a:lnTo>
                  <a:lnTo>
                    <a:pt x="114" y="9"/>
                  </a:lnTo>
                  <a:lnTo>
                    <a:pt x="113" y="8"/>
                  </a:lnTo>
                  <a:lnTo>
                    <a:pt x="112" y="7"/>
                  </a:lnTo>
                  <a:lnTo>
                    <a:pt x="111" y="6"/>
                  </a:lnTo>
                  <a:lnTo>
                    <a:pt x="110" y="5"/>
                  </a:lnTo>
                  <a:lnTo>
                    <a:pt x="108" y="4"/>
                  </a:lnTo>
                  <a:lnTo>
                    <a:pt x="107" y="4"/>
                  </a:lnTo>
                  <a:lnTo>
                    <a:pt x="106" y="4"/>
                  </a:lnTo>
                  <a:lnTo>
                    <a:pt x="105" y="3"/>
                  </a:lnTo>
                  <a:lnTo>
                    <a:pt x="103" y="3"/>
                  </a:lnTo>
                  <a:lnTo>
                    <a:pt x="101" y="2"/>
                  </a:lnTo>
                  <a:lnTo>
                    <a:pt x="99" y="1"/>
                  </a:lnTo>
                  <a:lnTo>
                    <a:pt x="98" y="1"/>
                  </a:lnTo>
                  <a:lnTo>
                    <a:pt x="97" y="1"/>
                  </a:lnTo>
                  <a:lnTo>
                    <a:pt x="96" y="1"/>
                  </a:lnTo>
                  <a:lnTo>
                    <a:pt x="94" y="0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88" y="1"/>
                  </a:lnTo>
                  <a:lnTo>
                    <a:pt x="86" y="1"/>
                  </a:lnTo>
                  <a:lnTo>
                    <a:pt x="85" y="2"/>
                  </a:lnTo>
                  <a:lnTo>
                    <a:pt x="83" y="2"/>
                  </a:lnTo>
                  <a:lnTo>
                    <a:pt x="82" y="3"/>
                  </a:lnTo>
                  <a:lnTo>
                    <a:pt x="81" y="3"/>
                  </a:lnTo>
                  <a:lnTo>
                    <a:pt x="79" y="4"/>
                  </a:lnTo>
                  <a:lnTo>
                    <a:pt x="77" y="6"/>
                  </a:lnTo>
                  <a:lnTo>
                    <a:pt x="75" y="7"/>
                  </a:lnTo>
                  <a:lnTo>
                    <a:pt x="74" y="8"/>
                  </a:lnTo>
                  <a:lnTo>
                    <a:pt x="73" y="10"/>
                  </a:lnTo>
                  <a:lnTo>
                    <a:pt x="72" y="10"/>
                  </a:lnTo>
                  <a:lnTo>
                    <a:pt x="71" y="12"/>
                  </a:lnTo>
                  <a:lnTo>
                    <a:pt x="70" y="14"/>
                  </a:lnTo>
                  <a:lnTo>
                    <a:pt x="69" y="15"/>
                  </a:lnTo>
                  <a:lnTo>
                    <a:pt x="69" y="17"/>
                  </a:lnTo>
                  <a:lnTo>
                    <a:pt x="68" y="19"/>
                  </a:lnTo>
                  <a:lnTo>
                    <a:pt x="67" y="22"/>
                  </a:lnTo>
                  <a:lnTo>
                    <a:pt x="67" y="24"/>
                  </a:lnTo>
                  <a:lnTo>
                    <a:pt x="67" y="26"/>
                  </a:lnTo>
                  <a:lnTo>
                    <a:pt x="67" y="28"/>
                  </a:lnTo>
                  <a:lnTo>
                    <a:pt x="67" y="30"/>
                  </a:lnTo>
                  <a:lnTo>
                    <a:pt x="67" y="33"/>
                  </a:lnTo>
                  <a:lnTo>
                    <a:pt x="67" y="35"/>
                  </a:lnTo>
                  <a:lnTo>
                    <a:pt x="67" y="37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69" y="45"/>
                  </a:lnTo>
                  <a:lnTo>
                    <a:pt x="69" y="47"/>
                  </a:lnTo>
                  <a:lnTo>
                    <a:pt x="70" y="52"/>
                  </a:lnTo>
                  <a:lnTo>
                    <a:pt x="72" y="57"/>
                  </a:lnTo>
                  <a:lnTo>
                    <a:pt x="74" y="61"/>
                  </a:lnTo>
                  <a:lnTo>
                    <a:pt x="73" y="61"/>
                  </a:lnTo>
                  <a:lnTo>
                    <a:pt x="72" y="62"/>
                  </a:lnTo>
                  <a:lnTo>
                    <a:pt x="71" y="62"/>
                  </a:lnTo>
                  <a:lnTo>
                    <a:pt x="69" y="63"/>
                  </a:lnTo>
                  <a:lnTo>
                    <a:pt x="68" y="64"/>
                  </a:lnTo>
                  <a:lnTo>
                    <a:pt x="66" y="64"/>
                  </a:lnTo>
                  <a:lnTo>
                    <a:pt x="64" y="65"/>
                  </a:lnTo>
                  <a:lnTo>
                    <a:pt x="61" y="67"/>
                  </a:lnTo>
                  <a:lnTo>
                    <a:pt x="59" y="67"/>
                  </a:lnTo>
                  <a:lnTo>
                    <a:pt x="57" y="68"/>
                  </a:lnTo>
                  <a:lnTo>
                    <a:pt x="56" y="69"/>
                  </a:lnTo>
                  <a:lnTo>
                    <a:pt x="55" y="69"/>
                  </a:lnTo>
                  <a:lnTo>
                    <a:pt x="54" y="69"/>
                  </a:lnTo>
                  <a:lnTo>
                    <a:pt x="53" y="69"/>
                  </a:lnTo>
                  <a:lnTo>
                    <a:pt x="53" y="70"/>
                  </a:lnTo>
                  <a:lnTo>
                    <a:pt x="52" y="68"/>
                  </a:lnTo>
                  <a:lnTo>
                    <a:pt x="52" y="66"/>
                  </a:lnTo>
                  <a:lnTo>
                    <a:pt x="51" y="64"/>
                  </a:lnTo>
                  <a:lnTo>
                    <a:pt x="50" y="63"/>
                  </a:lnTo>
                  <a:lnTo>
                    <a:pt x="49" y="61"/>
                  </a:lnTo>
                  <a:lnTo>
                    <a:pt x="48" y="59"/>
                  </a:lnTo>
                  <a:lnTo>
                    <a:pt x="47" y="57"/>
                  </a:lnTo>
                  <a:lnTo>
                    <a:pt x="46" y="55"/>
                  </a:lnTo>
                  <a:lnTo>
                    <a:pt x="43" y="51"/>
                  </a:lnTo>
                  <a:lnTo>
                    <a:pt x="42" y="48"/>
                  </a:lnTo>
                  <a:lnTo>
                    <a:pt x="41" y="46"/>
                  </a:lnTo>
                  <a:lnTo>
                    <a:pt x="39" y="44"/>
                  </a:lnTo>
                  <a:lnTo>
                    <a:pt x="38" y="43"/>
                  </a:lnTo>
                  <a:lnTo>
                    <a:pt x="36" y="41"/>
                  </a:lnTo>
                  <a:lnTo>
                    <a:pt x="35" y="39"/>
                  </a:lnTo>
                  <a:lnTo>
                    <a:pt x="33" y="37"/>
                  </a:lnTo>
                  <a:lnTo>
                    <a:pt x="31" y="35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1"/>
                  </a:lnTo>
                  <a:lnTo>
                    <a:pt x="24" y="30"/>
                  </a:lnTo>
                  <a:lnTo>
                    <a:pt x="22" y="28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7" y="26"/>
                  </a:lnTo>
                  <a:lnTo>
                    <a:pt x="15" y="25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3" y="44"/>
                  </a:lnTo>
                  <a:lnTo>
                    <a:pt x="4" y="46"/>
                  </a:lnTo>
                  <a:lnTo>
                    <a:pt x="5" y="48"/>
                  </a:lnTo>
                  <a:lnTo>
                    <a:pt x="6" y="49"/>
                  </a:lnTo>
                  <a:lnTo>
                    <a:pt x="6" y="50"/>
                  </a:lnTo>
                  <a:lnTo>
                    <a:pt x="5" y="51"/>
                  </a:lnTo>
                  <a:lnTo>
                    <a:pt x="4" y="52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3" y="55"/>
                  </a:lnTo>
                  <a:lnTo>
                    <a:pt x="2" y="56"/>
                  </a:lnTo>
                  <a:lnTo>
                    <a:pt x="2" y="57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4" y="60"/>
                  </a:lnTo>
                  <a:lnTo>
                    <a:pt x="4" y="61"/>
                  </a:lnTo>
                  <a:lnTo>
                    <a:pt x="5" y="61"/>
                  </a:lnTo>
                  <a:lnTo>
                    <a:pt x="6" y="62"/>
                  </a:lnTo>
                  <a:lnTo>
                    <a:pt x="7" y="62"/>
                  </a:lnTo>
                  <a:lnTo>
                    <a:pt x="8" y="63"/>
                  </a:lnTo>
                  <a:lnTo>
                    <a:pt x="9" y="63"/>
                  </a:lnTo>
                  <a:lnTo>
                    <a:pt x="10" y="63"/>
                  </a:lnTo>
                  <a:lnTo>
                    <a:pt x="11" y="63"/>
                  </a:lnTo>
                  <a:lnTo>
                    <a:pt x="12" y="63"/>
                  </a:lnTo>
                  <a:lnTo>
                    <a:pt x="13" y="63"/>
                  </a:lnTo>
                  <a:lnTo>
                    <a:pt x="14" y="63"/>
                  </a:lnTo>
                  <a:lnTo>
                    <a:pt x="15" y="62"/>
                  </a:lnTo>
                  <a:lnTo>
                    <a:pt x="16" y="62"/>
                  </a:lnTo>
                  <a:lnTo>
                    <a:pt x="17" y="61"/>
                  </a:lnTo>
                  <a:lnTo>
                    <a:pt x="17" y="60"/>
                  </a:lnTo>
                  <a:lnTo>
                    <a:pt x="18" y="59"/>
                  </a:lnTo>
                  <a:lnTo>
                    <a:pt x="18" y="58"/>
                  </a:lnTo>
                  <a:lnTo>
                    <a:pt x="19" y="57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8" y="54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Freeform 332"/>
            <p:cNvSpPr>
              <a:spLocks/>
            </p:cNvSpPr>
            <p:nvPr/>
          </p:nvSpPr>
          <p:spPr bwMode="auto">
            <a:xfrm>
              <a:off x="3941" y="2352"/>
              <a:ext cx="569" cy="558"/>
            </a:xfrm>
            <a:custGeom>
              <a:avLst/>
              <a:gdLst>
                <a:gd name="T0" fmla="*/ 2147483647 w 120"/>
                <a:gd name="T1" fmla="*/ 2147483647 h 124"/>
                <a:gd name="T2" fmla="*/ 2147483647 w 120"/>
                <a:gd name="T3" fmla="*/ 2147483647 h 124"/>
                <a:gd name="T4" fmla="*/ 2147483647 w 120"/>
                <a:gd name="T5" fmla="*/ 2147483647 h 124"/>
                <a:gd name="T6" fmla="*/ 2147483647 w 120"/>
                <a:gd name="T7" fmla="*/ 2147483647 h 124"/>
                <a:gd name="T8" fmla="*/ 2147483647 w 120"/>
                <a:gd name="T9" fmla="*/ 2147483647 h 124"/>
                <a:gd name="T10" fmla="*/ 2147483647 w 120"/>
                <a:gd name="T11" fmla="*/ 2147483647 h 124"/>
                <a:gd name="T12" fmla="*/ 2147483647 w 120"/>
                <a:gd name="T13" fmla="*/ 2147483647 h 124"/>
                <a:gd name="T14" fmla="*/ 2147483647 w 120"/>
                <a:gd name="T15" fmla="*/ 2147483647 h 124"/>
                <a:gd name="T16" fmla="*/ 2147483647 w 120"/>
                <a:gd name="T17" fmla="*/ 2147483647 h 124"/>
                <a:gd name="T18" fmla="*/ 2147483647 w 120"/>
                <a:gd name="T19" fmla="*/ 2147483647 h 124"/>
                <a:gd name="T20" fmla="*/ 2147483647 w 120"/>
                <a:gd name="T21" fmla="*/ 2147483647 h 124"/>
                <a:gd name="T22" fmla="*/ 2147483647 w 120"/>
                <a:gd name="T23" fmla="*/ 2147483647 h 124"/>
                <a:gd name="T24" fmla="*/ 2147483647 w 120"/>
                <a:gd name="T25" fmla="*/ 2147483647 h 124"/>
                <a:gd name="T26" fmla="*/ 2147483647 w 120"/>
                <a:gd name="T27" fmla="*/ 2147483647 h 124"/>
                <a:gd name="T28" fmla="*/ 2147483647 w 120"/>
                <a:gd name="T29" fmla="*/ 2147483647 h 124"/>
                <a:gd name="T30" fmla="*/ 2147483647 w 120"/>
                <a:gd name="T31" fmla="*/ 2147483647 h 124"/>
                <a:gd name="T32" fmla="*/ 2147483647 w 120"/>
                <a:gd name="T33" fmla="*/ 2147483647 h 124"/>
                <a:gd name="T34" fmla="*/ 2147483647 w 120"/>
                <a:gd name="T35" fmla="*/ 2147483647 h 124"/>
                <a:gd name="T36" fmla="*/ 2147483647 w 120"/>
                <a:gd name="T37" fmla="*/ 2147483647 h 124"/>
                <a:gd name="T38" fmla="*/ 2147483647 w 120"/>
                <a:gd name="T39" fmla="*/ 2147483647 h 124"/>
                <a:gd name="T40" fmla="*/ 2147483647 w 120"/>
                <a:gd name="T41" fmla="*/ 2147483647 h 124"/>
                <a:gd name="T42" fmla="*/ 2147483647 w 120"/>
                <a:gd name="T43" fmla="*/ 2147483647 h 124"/>
                <a:gd name="T44" fmla="*/ 2147483647 w 120"/>
                <a:gd name="T45" fmla="*/ 2147483647 h 124"/>
                <a:gd name="T46" fmla="*/ 2147483647 w 120"/>
                <a:gd name="T47" fmla="*/ 2147483647 h 124"/>
                <a:gd name="T48" fmla="*/ 2147483647 w 120"/>
                <a:gd name="T49" fmla="*/ 2147483647 h 124"/>
                <a:gd name="T50" fmla="*/ 2147483647 w 120"/>
                <a:gd name="T51" fmla="*/ 2147483647 h 124"/>
                <a:gd name="T52" fmla="*/ 2147483647 w 120"/>
                <a:gd name="T53" fmla="*/ 2147483647 h 124"/>
                <a:gd name="T54" fmla="*/ 2147483647 w 120"/>
                <a:gd name="T55" fmla="*/ 2147483647 h 124"/>
                <a:gd name="T56" fmla="*/ 2147483647 w 120"/>
                <a:gd name="T57" fmla="*/ 2147483647 h 124"/>
                <a:gd name="T58" fmla="*/ 2147483647 w 120"/>
                <a:gd name="T59" fmla="*/ 2147483647 h 124"/>
                <a:gd name="T60" fmla="*/ 2147483647 w 120"/>
                <a:gd name="T61" fmla="*/ 2147483647 h 124"/>
                <a:gd name="T62" fmla="*/ 2147483647 w 120"/>
                <a:gd name="T63" fmla="*/ 2147483647 h 124"/>
                <a:gd name="T64" fmla="*/ 2147483647 w 120"/>
                <a:gd name="T65" fmla="*/ 2147483647 h 124"/>
                <a:gd name="T66" fmla="*/ 2147483647 w 120"/>
                <a:gd name="T67" fmla="*/ 2147483647 h 124"/>
                <a:gd name="T68" fmla="*/ 2147483647 w 120"/>
                <a:gd name="T69" fmla="*/ 2147483647 h 124"/>
                <a:gd name="T70" fmla="*/ 2147483647 w 120"/>
                <a:gd name="T71" fmla="*/ 2147483647 h 124"/>
                <a:gd name="T72" fmla="*/ 2147483647 w 120"/>
                <a:gd name="T73" fmla="*/ 0 h 124"/>
                <a:gd name="T74" fmla="*/ 2147483647 w 120"/>
                <a:gd name="T75" fmla="*/ 2147483647 h 124"/>
                <a:gd name="T76" fmla="*/ 2147483647 w 120"/>
                <a:gd name="T77" fmla="*/ 2147483647 h 124"/>
                <a:gd name="T78" fmla="*/ 2147483647 w 120"/>
                <a:gd name="T79" fmla="*/ 2147483647 h 124"/>
                <a:gd name="T80" fmla="*/ 2147483647 w 120"/>
                <a:gd name="T81" fmla="*/ 2147483647 h 124"/>
                <a:gd name="T82" fmla="*/ 2147483647 w 120"/>
                <a:gd name="T83" fmla="*/ 2147483647 h 124"/>
                <a:gd name="T84" fmla="*/ 2147483647 w 120"/>
                <a:gd name="T85" fmla="*/ 2147483647 h 124"/>
                <a:gd name="T86" fmla="*/ 2147483647 w 120"/>
                <a:gd name="T87" fmla="*/ 2147483647 h 124"/>
                <a:gd name="T88" fmla="*/ 2147483647 w 120"/>
                <a:gd name="T89" fmla="*/ 2147483647 h 124"/>
                <a:gd name="T90" fmla="*/ 2147483647 w 120"/>
                <a:gd name="T91" fmla="*/ 2147483647 h 124"/>
                <a:gd name="T92" fmla="*/ 2147483647 w 120"/>
                <a:gd name="T93" fmla="*/ 2147483647 h 124"/>
                <a:gd name="T94" fmla="*/ 2147483647 w 120"/>
                <a:gd name="T95" fmla="*/ 2147483647 h 124"/>
                <a:gd name="T96" fmla="*/ 2147483647 w 120"/>
                <a:gd name="T97" fmla="*/ 2147483647 h 124"/>
                <a:gd name="T98" fmla="*/ 2147483647 w 120"/>
                <a:gd name="T99" fmla="*/ 2147483647 h 124"/>
                <a:gd name="T100" fmla="*/ 2147483647 w 120"/>
                <a:gd name="T101" fmla="*/ 2147483647 h 124"/>
                <a:gd name="T102" fmla="*/ 2147483647 w 120"/>
                <a:gd name="T103" fmla="*/ 2147483647 h 124"/>
                <a:gd name="T104" fmla="*/ 2147483647 w 120"/>
                <a:gd name="T105" fmla="*/ 2147483647 h 124"/>
                <a:gd name="T106" fmla="*/ 2147483647 w 120"/>
                <a:gd name="T107" fmla="*/ 2147483647 h 124"/>
                <a:gd name="T108" fmla="*/ 2147483647 w 120"/>
                <a:gd name="T109" fmla="*/ 2147483647 h 124"/>
                <a:gd name="T110" fmla="*/ 2147483647 w 120"/>
                <a:gd name="T111" fmla="*/ 2147483647 h 1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0"/>
                <a:gd name="T169" fmla="*/ 0 h 124"/>
                <a:gd name="T170" fmla="*/ 120 w 120"/>
                <a:gd name="T171" fmla="*/ 124 h 1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0" h="124">
                  <a:moveTo>
                    <a:pt x="0" y="17"/>
                  </a:moveTo>
                  <a:lnTo>
                    <a:pt x="1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10" y="25"/>
                  </a:lnTo>
                  <a:lnTo>
                    <a:pt x="11" y="26"/>
                  </a:lnTo>
                  <a:lnTo>
                    <a:pt x="11" y="27"/>
                  </a:lnTo>
                  <a:lnTo>
                    <a:pt x="11" y="28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2" y="32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4" y="35"/>
                  </a:lnTo>
                  <a:lnTo>
                    <a:pt x="15" y="36"/>
                  </a:lnTo>
                  <a:lnTo>
                    <a:pt x="15" y="37"/>
                  </a:lnTo>
                  <a:lnTo>
                    <a:pt x="15" y="38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2" y="43"/>
                  </a:lnTo>
                  <a:lnTo>
                    <a:pt x="10" y="43"/>
                  </a:lnTo>
                  <a:lnTo>
                    <a:pt x="9" y="44"/>
                  </a:lnTo>
                  <a:lnTo>
                    <a:pt x="8" y="45"/>
                  </a:lnTo>
                  <a:lnTo>
                    <a:pt x="7" y="45"/>
                  </a:lnTo>
                  <a:lnTo>
                    <a:pt x="5" y="46"/>
                  </a:lnTo>
                  <a:lnTo>
                    <a:pt x="5" y="47"/>
                  </a:lnTo>
                  <a:lnTo>
                    <a:pt x="6" y="51"/>
                  </a:lnTo>
                  <a:lnTo>
                    <a:pt x="7" y="54"/>
                  </a:lnTo>
                  <a:lnTo>
                    <a:pt x="8" y="58"/>
                  </a:lnTo>
                  <a:lnTo>
                    <a:pt x="8" y="62"/>
                  </a:lnTo>
                  <a:lnTo>
                    <a:pt x="9" y="65"/>
                  </a:lnTo>
                  <a:lnTo>
                    <a:pt x="10" y="69"/>
                  </a:lnTo>
                  <a:lnTo>
                    <a:pt x="10" y="73"/>
                  </a:lnTo>
                  <a:lnTo>
                    <a:pt x="10" y="76"/>
                  </a:lnTo>
                  <a:lnTo>
                    <a:pt x="11" y="80"/>
                  </a:lnTo>
                  <a:lnTo>
                    <a:pt x="11" y="84"/>
                  </a:lnTo>
                  <a:lnTo>
                    <a:pt x="11" y="88"/>
                  </a:lnTo>
                  <a:lnTo>
                    <a:pt x="11" y="91"/>
                  </a:lnTo>
                  <a:lnTo>
                    <a:pt x="11" y="95"/>
                  </a:lnTo>
                  <a:lnTo>
                    <a:pt x="11" y="99"/>
                  </a:lnTo>
                  <a:lnTo>
                    <a:pt x="11" y="103"/>
                  </a:lnTo>
                  <a:lnTo>
                    <a:pt x="10" y="106"/>
                  </a:lnTo>
                  <a:lnTo>
                    <a:pt x="10" y="108"/>
                  </a:lnTo>
                  <a:lnTo>
                    <a:pt x="11" y="110"/>
                  </a:lnTo>
                  <a:lnTo>
                    <a:pt x="12" y="118"/>
                  </a:lnTo>
                  <a:lnTo>
                    <a:pt x="12" y="120"/>
                  </a:lnTo>
                  <a:lnTo>
                    <a:pt x="12" y="122"/>
                  </a:lnTo>
                  <a:lnTo>
                    <a:pt x="13" y="122"/>
                  </a:lnTo>
                  <a:lnTo>
                    <a:pt x="14" y="122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7" y="121"/>
                  </a:lnTo>
                  <a:lnTo>
                    <a:pt x="18" y="122"/>
                  </a:lnTo>
                  <a:lnTo>
                    <a:pt x="19" y="122"/>
                  </a:lnTo>
                  <a:lnTo>
                    <a:pt x="20" y="123"/>
                  </a:lnTo>
                  <a:lnTo>
                    <a:pt x="21" y="124"/>
                  </a:lnTo>
                  <a:lnTo>
                    <a:pt x="22" y="124"/>
                  </a:lnTo>
                  <a:lnTo>
                    <a:pt x="22" y="121"/>
                  </a:lnTo>
                  <a:lnTo>
                    <a:pt x="22" y="118"/>
                  </a:lnTo>
                  <a:lnTo>
                    <a:pt x="23" y="114"/>
                  </a:lnTo>
                  <a:lnTo>
                    <a:pt x="23" y="111"/>
                  </a:lnTo>
                  <a:lnTo>
                    <a:pt x="23" y="108"/>
                  </a:lnTo>
                  <a:lnTo>
                    <a:pt x="23" y="104"/>
                  </a:lnTo>
                  <a:lnTo>
                    <a:pt x="24" y="97"/>
                  </a:lnTo>
                  <a:lnTo>
                    <a:pt x="25" y="90"/>
                  </a:lnTo>
                  <a:lnTo>
                    <a:pt x="26" y="83"/>
                  </a:lnTo>
                  <a:lnTo>
                    <a:pt x="27" y="76"/>
                  </a:lnTo>
                  <a:lnTo>
                    <a:pt x="28" y="68"/>
                  </a:lnTo>
                  <a:lnTo>
                    <a:pt x="29" y="65"/>
                  </a:lnTo>
                  <a:lnTo>
                    <a:pt x="30" y="61"/>
                  </a:lnTo>
                  <a:lnTo>
                    <a:pt x="30" y="57"/>
                  </a:lnTo>
                  <a:lnTo>
                    <a:pt x="31" y="54"/>
                  </a:lnTo>
                  <a:lnTo>
                    <a:pt x="32" y="50"/>
                  </a:lnTo>
                  <a:lnTo>
                    <a:pt x="33" y="47"/>
                  </a:lnTo>
                  <a:lnTo>
                    <a:pt x="34" y="44"/>
                  </a:lnTo>
                  <a:lnTo>
                    <a:pt x="35" y="40"/>
                  </a:lnTo>
                  <a:lnTo>
                    <a:pt x="37" y="37"/>
                  </a:lnTo>
                  <a:lnTo>
                    <a:pt x="38" y="34"/>
                  </a:lnTo>
                  <a:lnTo>
                    <a:pt x="39" y="31"/>
                  </a:lnTo>
                  <a:lnTo>
                    <a:pt x="41" y="28"/>
                  </a:lnTo>
                  <a:lnTo>
                    <a:pt x="43" y="25"/>
                  </a:lnTo>
                  <a:lnTo>
                    <a:pt x="44" y="22"/>
                  </a:lnTo>
                  <a:lnTo>
                    <a:pt x="46" y="20"/>
                  </a:lnTo>
                  <a:lnTo>
                    <a:pt x="48" y="17"/>
                  </a:lnTo>
                  <a:lnTo>
                    <a:pt x="49" y="16"/>
                  </a:lnTo>
                  <a:lnTo>
                    <a:pt x="51" y="15"/>
                  </a:lnTo>
                  <a:lnTo>
                    <a:pt x="53" y="12"/>
                  </a:lnTo>
                  <a:lnTo>
                    <a:pt x="54" y="11"/>
                  </a:lnTo>
                  <a:lnTo>
                    <a:pt x="56" y="10"/>
                  </a:lnTo>
                  <a:lnTo>
                    <a:pt x="57" y="9"/>
                  </a:lnTo>
                  <a:lnTo>
                    <a:pt x="58" y="8"/>
                  </a:lnTo>
                  <a:lnTo>
                    <a:pt x="60" y="7"/>
                  </a:lnTo>
                  <a:lnTo>
                    <a:pt x="63" y="5"/>
                  </a:lnTo>
                  <a:lnTo>
                    <a:pt x="65" y="4"/>
                  </a:lnTo>
                  <a:lnTo>
                    <a:pt x="67" y="3"/>
                  </a:lnTo>
                  <a:lnTo>
                    <a:pt x="70" y="2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8" y="1"/>
                  </a:lnTo>
                  <a:lnTo>
                    <a:pt x="80" y="1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6" y="1"/>
                  </a:lnTo>
                  <a:lnTo>
                    <a:pt x="88" y="1"/>
                  </a:lnTo>
                  <a:lnTo>
                    <a:pt x="90" y="1"/>
                  </a:lnTo>
                  <a:lnTo>
                    <a:pt x="92" y="1"/>
                  </a:lnTo>
                  <a:lnTo>
                    <a:pt x="94" y="2"/>
                  </a:lnTo>
                  <a:lnTo>
                    <a:pt x="97" y="2"/>
                  </a:lnTo>
                  <a:lnTo>
                    <a:pt x="96" y="2"/>
                  </a:lnTo>
                  <a:lnTo>
                    <a:pt x="99" y="3"/>
                  </a:lnTo>
                  <a:lnTo>
                    <a:pt x="101" y="4"/>
                  </a:lnTo>
                  <a:lnTo>
                    <a:pt x="102" y="5"/>
                  </a:lnTo>
                  <a:lnTo>
                    <a:pt x="104" y="6"/>
                  </a:lnTo>
                  <a:lnTo>
                    <a:pt x="106" y="8"/>
                  </a:lnTo>
                  <a:lnTo>
                    <a:pt x="107" y="9"/>
                  </a:lnTo>
                  <a:lnTo>
                    <a:pt x="109" y="11"/>
                  </a:lnTo>
                  <a:lnTo>
                    <a:pt x="110" y="12"/>
                  </a:lnTo>
                  <a:lnTo>
                    <a:pt x="111" y="14"/>
                  </a:lnTo>
                  <a:lnTo>
                    <a:pt x="112" y="16"/>
                  </a:lnTo>
                  <a:lnTo>
                    <a:pt x="113" y="18"/>
                  </a:lnTo>
                  <a:lnTo>
                    <a:pt x="114" y="20"/>
                  </a:lnTo>
                  <a:lnTo>
                    <a:pt x="115" y="22"/>
                  </a:lnTo>
                  <a:lnTo>
                    <a:pt x="116" y="24"/>
                  </a:lnTo>
                  <a:lnTo>
                    <a:pt x="117" y="26"/>
                  </a:lnTo>
                  <a:lnTo>
                    <a:pt x="117" y="28"/>
                  </a:lnTo>
                  <a:lnTo>
                    <a:pt x="118" y="30"/>
                  </a:lnTo>
                  <a:lnTo>
                    <a:pt x="118" y="33"/>
                  </a:lnTo>
                  <a:lnTo>
                    <a:pt x="118" y="35"/>
                  </a:lnTo>
                  <a:lnTo>
                    <a:pt x="119" y="37"/>
                  </a:lnTo>
                  <a:lnTo>
                    <a:pt x="119" y="39"/>
                  </a:lnTo>
                  <a:lnTo>
                    <a:pt x="119" y="42"/>
                  </a:lnTo>
                  <a:lnTo>
                    <a:pt x="119" y="44"/>
                  </a:lnTo>
                  <a:lnTo>
                    <a:pt x="119" y="46"/>
                  </a:lnTo>
                  <a:lnTo>
                    <a:pt x="119" y="49"/>
                  </a:lnTo>
                  <a:lnTo>
                    <a:pt x="119" y="51"/>
                  </a:lnTo>
                  <a:lnTo>
                    <a:pt x="119" y="53"/>
                  </a:lnTo>
                  <a:lnTo>
                    <a:pt x="118" y="55"/>
                  </a:lnTo>
                  <a:lnTo>
                    <a:pt x="118" y="58"/>
                  </a:lnTo>
                  <a:lnTo>
                    <a:pt x="118" y="60"/>
                  </a:lnTo>
                  <a:lnTo>
                    <a:pt x="116" y="64"/>
                  </a:lnTo>
                  <a:lnTo>
                    <a:pt x="115" y="68"/>
                  </a:lnTo>
                  <a:lnTo>
                    <a:pt x="113" y="72"/>
                  </a:lnTo>
                  <a:lnTo>
                    <a:pt x="111" y="76"/>
                  </a:lnTo>
                  <a:lnTo>
                    <a:pt x="109" y="79"/>
                  </a:lnTo>
                  <a:lnTo>
                    <a:pt x="107" y="83"/>
                  </a:lnTo>
                  <a:lnTo>
                    <a:pt x="105" y="86"/>
                  </a:lnTo>
                  <a:lnTo>
                    <a:pt x="103" y="89"/>
                  </a:lnTo>
                  <a:lnTo>
                    <a:pt x="100" y="93"/>
                  </a:lnTo>
                  <a:lnTo>
                    <a:pt x="98" y="96"/>
                  </a:lnTo>
                  <a:lnTo>
                    <a:pt x="95" y="99"/>
                  </a:lnTo>
                  <a:lnTo>
                    <a:pt x="92" y="102"/>
                  </a:lnTo>
                  <a:lnTo>
                    <a:pt x="89" y="105"/>
                  </a:lnTo>
                  <a:lnTo>
                    <a:pt x="85" y="107"/>
                  </a:lnTo>
                  <a:lnTo>
                    <a:pt x="82" y="110"/>
                  </a:lnTo>
                  <a:lnTo>
                    <a:pt x="78" y="113"/>
                  </a:lnTo>
                  <a:lnTo>
                    <a:pt x="77" y="113"/>
                  </a:lnTo>
                  <a:lnTo>
                    <a:pt x="76" y="114"/>
                  </a:lnTo>
                  <a:lnTo>
                    <a:pt x="77" y="114"/>
                  </a:lnTo>
                  <a:lnTo>
                    <a:pt x="78" y="114"/>
                  </a:lnTo>
                  <a:lnTo>
                    <a:pt x="79" y="113"/>
                  </a:lnTo>
                  <a:lnTo>
                    <a:pt x="82" y="111"/>
                  </a:lnTo>
                  <a:lnTo>
                    <a:pt x="86" y="108"/>
                  </a:lnTo>
                  <a:lnTo>
                    <a:pt x="89" y="105"/>
                  </a:lnTo>
                  <a:lnTo>
                    <a:pt x="92" y="102"/>
                  </a:lnTo>
                  <a:lnTo>
                    <a:pt x="95" y="99"/>
                  </a:lnTo>
                  <a:lnTo>
                    <a:pt x="98" y="96"/>
                  </a:lnTo>
                  <a:lnTo>
                    <a:pt x="101" y="93"/>
                  </a:lnTo>
                  <a:lnTo>
                    <a:pt x="103" y="90"/>
                  </a:lnTo>
                  <a:lnTo>
                    <a:pt x="105" y="87"/>
                  </a:lnTo>
                  <a:lnTo>
                    <a:pt x="108" y="83"/>
                  </a:lnTo>
                  <a:lnTo>
                    <a:pt x="110" y="80"/>
                  </a:lnTo>
                  <a:lnTo>
                    <a:pt x="110" y="79"/>
                  </a:lnTo>
                  <a:lnTo>
                    <a:pt x="112" y="76"/>
                  </a:lnTo>
                  <a:lnTo>
                    <a:pt x="113" y="72"/>
                  </a:lnTo>
                  <a:lnTo>
                    <a:pt x="115" y="68"/>
                  </a:lnTo>
                  <a:lnTo>
                    <a:pt x="117" y="64"/>
                  </a:lnTo>
                  <a:lnTo>
                    <a:pt x="118" y="60"/>
                  </a:lnTo>
                  <a:lnTo>
                    <a:pt x="119" y="58"/>
                  </a:lnTo>
                  <a:lnTo>
                    <a:pt x="119" y="55"/>
                  </a:lnTo>
                  <a:lnTo>
                    <a:pt x="119" y="53"/>
                  </a:lnTo>
                  <a:lnTo>
                    <a:pt x="119" y="51"/>
                  </a:lnTo>
                  <a:lnTo>
                    <a:pt x="119" y="49"/>
                  </a:lnTo>
                  <a:lnTo>
                    <a:pt x="120" y="46"/>
                  </a:lnTo>
                  <a:lnTo>
                    <a:pt x="120" y="44"/>
                  </a:lnTo>
                  <a:lnTo>
                    <a:pt x="120" y="42"/>
                  </a:lnTo>
                  <a:lnTo>
                    <a:pt x="119" y="39"/>
                  </a:lnTo>
                  <a:lnTo>
                    <a:pt x="119" y="37"/>
                  </a:lnTo>
                  <a:lnTo>
                    <a:pt x="119" y="35"/>
                  </a:lnTo>
                  <a:lnTo>
                    <a:pt x="119" y="32"/>
                  </a:lnTo>
                  <a:lnTo>
                    <a:pt x="118" y="30"/>
                  </a:lnTo>
                  <a:lnTo>
                    <a:pt x="118" y="28"/>
                  </a:lnTo>
                  <a:lnTo>
                    <a:pt x="117" y="26"/>
                  </a:lnTo>
                  <a:lnTo>
                    <a:pt x="116" y="24"/>
                  </a:lnTo>
                  <a:lnTo>
                    <a:pt x="116" y="22"/>
                  </a:lnTo>
                  <a:lnTo>
                    <a:pt x="115" y="20"/>
                  </a:lnTo>
                  <a:lnTo>
                    <a:pt x="114" y="18"/>
                  </a:lnTo>
                  <a:lnTo>
                    <a:pt x="113" y="16"/>
                  </a:lnTo>
                  <a:lnTo>
                    <a:pt x="112" y="14"/>
                  </a:lnTo>
                  <a:lnTo>
                    <a:pt x="111" y="12"/>
                  </a:lnTo>
                  <a:lnTo>
                    <a:pt x="110" y="12"/>
                  </a:lnTo>
                  <a:lnTo>
                    <a:pt x="109" y="11"/>
                  </a:lnTo>
                  <a:lnTo>
                    <a:pt x="109" y="10"/>
                  </a:lnTo>
                  <a:lnTo>
                    <a:pt x="108" y="9"/>
                  </a:lnTo>
                  <a:lnTo>
                    <a:pt x="106" y="7"/>
                  </a:lnTo>
                  <a:lnTo>
                    <a:pt x="105" y="6"/>
                  </a:lnTo>
                  <a:lnTo>
                    <a:pt x="103" y="5"/>
                  </a:lnTo>
                  <a:lnTo>
                    <a:pt x="101" y="4"/>
                  </a:lnTo>
                  <a:lnTo>
                    <a:pt x="99" y="3"/>
                  </a:lnTo>
                  <a:lnTo>
                    <a:pt x="97" y="2"/>
                  </a:lnTo>
                  <a:lnTo>
                    <a:pt x="95" y="1"/>
                  </a:lnTo>
                  <a:lnTo>
                    <a:pt x="92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2" y="1"/>
                  </a:lnTo>
                  <a:lnTo>
                    <a:pt x="70" y="1"/>
                  </a:lnTo>
                  <a:lnTo>
                    <a:pt x="67" y="2"/>
                  </a:lnTo>
                  <a:lnTo>
                    <a:pt x="65" y="3"/>
                  </a:lnTo>
                  <a:lnTo>
                    <a:pt x="62" y="5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9"/>
                  </a:lnTo>
                  <a:lnTo>
                    <a:pt x="55" y="10"/>
                  </a:lnTo>
                  <a:lnTo>
                    <a:pt x="54" y="11"/>
                  </a:lnTo>
                  <a:lnTo>
                    <a:pt x="53" y="12"/>
                  </a:lnTo>
                  <a:lnTo>
                    <a:pt x="50" y="14"/>
                  </a:lnTo>
                  <a:lnTo>
                    <a:pt x="49" y="16"/>
                  </a:lnTo>
                  <a:lnTo>
                    <a:pt x="48" y="17"/>
                  </a:lnTo>
                  <a:lnTo>
                    <a:pt x="46" y="19"/>
                  </a:lnTo>
                  <a:lnTo>
                    <a:pt x="44" y="22"/>
                  </a:lnTo>
                  <a:lnTo>
                    <a:pt x="42" y="25"/>
                  </a:lnTo>
                  <a:lnTo>
                    <a:pt x="41" y="28"/>
                  </a:lnTo>
                  <a:lnTo>
                    <a:pt x="39" y="31"/>
                  </a:lnTo>
                  <a:lnTo>
                    <a:pt x="38" y="34"/>
                  </a:lnTo>
                  <a:lnTo>
                    <a:pt x="36" y="37"/>
                  </a:lnTo>
                  <a:lnTo>
                    <a:pt x="35" y="40"/>
                  </a:lnTo>
                  <a:lnTo>
                    <a:pt x="34" y="43"/>
                  </a:lnTo>
                  <a:lnTo>
                    <a:pt x="33" y="47"/>
                  </a:lnTo>
                  <a:lnTo>
                    <a:pt x="32" y="50"/>
                  </a:lnTo>
                  <a:lnTo>
                    <a:pt x="31" y="54"/>
                  </a:lnTo>
                  <a:lnTo>
                    <a:pt x="30" y="57"/>
                  </a:lnTo>
                  <a:lnTo>
                    <a:pt x="29" y="61"/>
                  </a:lnTo>
                  <a:lnTo>
                    <a:pt x="28" y="65"/>
                  </a:lnTo>
                  <a:lnTo>
                    <a:pt x="27" y="68"/>
                  </a:lnTo>
                  <a:lnTo>
                    <a:pt x="26" y="76"/>
                  </a:lnTo>
                  <a:lnTo>
                    <a:pt x="25" y="83"/>
                  </a:lnTo>
                  <a:lnTo>
                    <a:pt x="24" y="90"/>
                  </a:lnTo>
                  <a:lnTo>
                    <a:pt x="23" y="97"/>
                  </a:lnTo>
                  <a:lnTo>
                    <a:pt x="23" y="104"/>
                  </a:lnTo>
                  <a:lnTo>
                    <a:pt x="22" y="108"/>
                  </a:lnTo>
                  <a:lnTo>
                    <a:pt x="22" y="111"/>
                  </a:lnTo>
                  <a:lnTo>
                    <a:pt x="22" y="114"/>
                  </a:lnTo>
                  <a:lnTo>
                    <a:pt x="22" y="118"/>
                  </a:lnTo>
                  <a:lnTo>
                    <a:pt x="21" y="121"/>
                  </a:lnTo>
                  <a:lnTo>
                    <a:pt x="21" y="124"/>
                  </a:lnTo>
                  <a:lnTo>
                    <a:pt x="22" y="124"/>
                  </a:lnTo>
                  <a:lnTo>
                    <a:pt x="21" y="123"/>
                  </a:lnTo>
                  <a:lnTo>
                    <a:pt x="20" y="123"/>
                  </a:lnTo>
                  <a:lnTo>
                    <a:pt x="19" y="122"/>
                  </a:lnTo>
                  <a:lnTo>
                    <a:pt x="18" y="121"/>
                  </a:lnTo>
                  <a:lnTo>
                    <a:pt x="17" y="121"/>
                  </a:lnTo>
                  <a:lnTo>
                    <a:pt x="16" y="121"/>
                  </a:lnTo>
                  <a:lnTo>
                    <a:pt x="15" y="121"/>
                  </a:lnTo>
                  <a:lnTo>
                    <a:pt x="14" y="121"/>
                  </a:lnTo>
                  <a:lnTo>
                    <a:pt x="13" y="121"/>
                  </a:lnTo>
                  <a:lnTo>
                    <a:pt x="13" y="122"/>
                  </a:lnTo>
                  <a:lnTo>
                    <a:pt x="13" y="120"/>
                  </a:lnTo>
                  <a:lnTo>
                    <a:pt x="12" y="118"/>
                  </a:lnTo>
                  <a:lnTo>
                    <a:pt x="11" y="110"/>
                  </a:lnTo>
                  <a:lnTo>
                    <a:pt x="11" y="108"/>
                  </a:lnTo>
                  <a:lnTo>
                    <a:pt x="11" y="106"/>
                  </a:lnTo>
                  <a:lnTo>
                    <a:pt x="11" y="103"/>
                  </a:lnTo>
                  <a:lnTo>
                    <a:pt x="12" y="99"/>
                  </a:lnTo>
                  <a:lnTo>
                    <a:pt x="12" y="95"/>
                  </a:lnTo>
                  <a:lnTo>
                    <a:pt x="12" y="91"/>
                  </a:lnTo>
                  <a:lnTo>
                    <a:pt x="12" y="88"/>
                  </a:lnTo>
                  <a:lnTo>
                    <a:pt x="12" y="84"/>
                  </a:lnTo>
                  <a:lnTo>
                    <a:pt x="11" y="80"/>
                  </a:lnTo>
                  <a:lnTo>
                    <a:pt x="11" y="76"/>
                  </a:lnTo>
                  <a:lnTo>
                    <a:pt x="11" y="73"/>
                  </a:lnTo>
                  <a:lnTo>
                    <a:pt x="10" y="69"/>
                  </a:lnTo>
                  <a:lnTo>
                    <a:pt x="10" y="65"/>
                  </a:lnTo>
                  <a:lnTo>
                    <a:pt x="9" y="61"/>
                  </a:lnTo>
                  <a:lnTo>
                    <a:pt x="8" y="58"/>
                  </a:lnTo>
                  <a:lnTo>
                    <a:pt x="7" y="54"/>
                  </a:lnTo>
                  <a:lnTo>
                    <a:pt x="6" y="51"/>
                  </a:lnTo>
                  <a:lnTo>
                    <a:pt x="5" y="47"/>
                  </a:lnTo>
                  <a:lnTo>
                    <a:pt x="6" y="46"/>
                  </a:lnTo>
                  <a:lnTo>
                    <a:pt x="5" y="46"/>
                  </a:lnTo>
                  <a:lnTo>
                    <a:pt x="7" y="46"/>
                  </a:lnTo>
                  <a:lnTo>
                    <a:pt x="8" y="45"/>
                  </a:lnTo>
                  <a:lnTo>
                    <a:pt x="10" y="45"/>
                  </a:lnTo>
                  <a:lnTo>
                    <a:pt x="11" y="44"/>
                  </a:lnTo>
                  <a:lnTo>
                    <a:pt x="12" y="43"/>
                  </a:lnTo>
                  <a:lnTo>
                    <a:pt x="13" y="42"/>
                  </a:lnTo>
                  <a:lnTo>
                    <a:pt x="14" y="41"/>
                  </a:lnTo>
                  <a:lnTo>
                    <a:pt x="15" y="40"/>
                  </a:lnTo>
                  <a:lnTo>
                    <a:pt x="15" y="39"/>
                  </a:lnTo>
                  <a:lnTo>
                    <a:pt x="15" y="38"/>
                  </a:lnTo>
                  <a:lnTo>
                    <a:pt x="15" y="37"/>
                  </a:lnTo>
                  <a:lnTo>
                    <a:pt x="15" y="36"/>
                  </a:lnTo>
                  <a:lnTo>
                    <a:pt x="15" y="35"/>
                  </a:lnTo>
                  <a:lnTo>
                    <a:pt x="15" y="34"/>
                  </a:lnTo>
                  <a:lnTo>
                    <a:pt x="14" y="34"/>
                  </a:lnTo>
                  <a:lnTo>
                    <a:pt x="14" y="33"/>
                  </a:lnTo>
                  <a:lnTo>
                    <a:pt x="13" y="32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12" y="31"/>
                  </a:lnTo>
                  <a:lnTo>
                    <a:pt x="12" y="29"/>
                  </a:lnTo>
                  <a:lnTo>
                    <a:pt x="12" y="28"/>
                  </a:lnTo>
                  <a:lnTo>
                    <a:pt x="11" y="27"/>
                  </a:lnTo>
                  <a:lnTo>
                    <a:pt x="11" y="26"/>
                  </a:lnTo>
                  <a:lnTo>
                    <a:pt x="11" y="25"/>
                  </a:lnTo>
                  <a:lnTo>
                    <a:pt x="11" y="24"/>
                  </a:lnTo>
                  <a:lnTo>
                    <a:pt x="10" y="23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Freeform 333"/>
            <p:cNvSpPr>
              <a:spLocks/>
            </p:cNvSpPr>
            <p:nvPr/>
          </p:nvSpPr>
          <p:spPr bwMode="auto">
            <a:xfrm>
              <a:off x="4211" y="2864"/>
              <a:ext cx="291" cy="585"/>
            </a:xfrm>
            <a:custGeom>
              <a:avLst/>
              <a:gdLst>
                <a:gd name="T0" fmla="*/ 2147483647 w 61"/>
                <a:gd name="T1" fmla="*/ 2147483647 h 130"/>
                <a:gd name="T2" fmla="*/ 2147483647 w 61"/>
                <a:gd name="T3" fmla="*/ 2147483647 h 130"/>
                <a:gd name="T4" fmla="*/ 2147483647 w 61"/>
                <a:gd name="T5" fmla="*/ 2147483647 h 130"/>
                <a:gd name="T6" fmla="*/ 2147483647 w 61"/>
                <a:gd name="T7" fmla="*/ 2147483647 h 130"/>
                <a:gd name="T8" fmla="*/ 2147483647 w 61"/>
                <a:gd name="T9" fmla="*/ 2147483647 h 130"/>
                <a:gd name="T10" fmla="*/ 2147483647 w 61"/>
                <a:gd name="T11" fmla="*/ 2147483647 h 130"/>
                <a:gd name="T12" fmla="*/ 2147483647 w 61"/>
                <a:gd name="T13" fmla="*/ 2147483647 h 130"/>
                <a:gd name="T14" fmla="*/ 2147483647 w 61"/>
                <a:gd name="T15" fmla="*/ 2147483647 h 130"/>
                <a:gd name="T16" fmla="*/ 2147483647 w 61"/>
                <a:gd name="T17" fmla="*/ 2147483647 h 130"/>
                <a:gd name="T18" fmla="*/ 0 w 61"/>
                <a:gd name="T19" fmla="*/ 2147483647 h 130"/>
                <a:gd name="T20" fmla="*/ 2147483647 w 61"/>
                <a:gd name="T21" fmla="*/ 2147483647 h 130"/>
                <a:gd name="T22" fmla="*/ 2147483647 w 61"/>
                <a:gd name="T23" fmla="*/ 2147483647 h 130"/>
                <a:gd name="T24" fmla="*/ 2147483647 w 61"/>
                <a:gd name="T25" fmla="*/ 2147483647 h 130"/>
                <a:gd name="T26" fmla="*/ 2147483647 w 61"/>
                <a:gd name="T27" fmla="*/ 2147483647 h 130"/>
                <a:gd name="T28" fmla="*/ 2147483647 w 61"/>
                <a:gd name="T29" fmla="*/ 2147483647 h 130"/>
                <a:gd name="T30" fmla="*/ 2147483647 w 61"/>
                <a:gd name="T31" fmla="*/ 2147483647 h 130"/>
                <a:gd name="T32" fmla="*/ 2147483647 w 61"/>
                <a:gd name="T33" fmla="*/ 2147483647 h 130"/>
                <a:gd name="T34" fmla="*/ 2147483647 w 61"/>
                <a:gd name="T35" fmla="*/ 2147483647 h 130"/>
                <a:gd name="T36" fmla="*/ 2147483647 w 61"/>
                <a:gd name="T37" fmla="*/ 2147483647 h 130"/>
                <a:gd name="T38" fmla="*/ 2147483647 w 61"/>
                <a:gd name="T39" fmla="*/ 2147483647 h 130"/>
                <a:gd name="T40" fmla="*/ 2147483647 w 61"/>
                <a:gd name="T41" fmla="*/ 2147483647 h 130"/>
                <a:gd name="T42" fmla="*/ 2147483647 w 61"/>
                <a:gd name="T43" fmla="*/ 2147483647 h 130"/>
                <a:gd name="T44" fmla="*/ 2147483647 w 61"/>
                <a:gd name="T45" fmla="*/ 2147483647 h 130"/>
                <a:gd name="T46" fmla="*/ 2147483647 w 61"/>
                <a:gd name="T47" fmla="*/ 2147483647 h 130"/>
                <a:gd name="T48" fmla="*/ 2147483647 w 61"/>
                <a:gd name="T49" fmla="*/ 2147483647 h 130"/>
                <a:gd name="T50" fmla="*/ 2147483647 w 61"/>
                <a:gd name="T51" fmla="*/ 2147483647 h 130"/>
                <a:gd name="T52" fmla="*/ 2147483647 w 61"/>
                <a:gd name="T53" fmla="*/ 2147483647 h 130"/>
                <a:gd name="T54" fmla="*/ 2147483647 w 61"/>
                <a:gd name="T55" fmla="*/ 2147483647 h 130"/>
                <a:gd name="T56" fmla="*/ 2147483647 w 61"/>
                <a:gd name="T57" fmla="*/ 2147483647 h 130"/>
                <a:gd name="T58" fmla="*/ 2147483647 w 61"/>
                <a:gd name="T59" fmla="*/ 2147483647 h 130"/>
                <a:gd name="T60" fmla="*/ 2147483647 w 61"/>
                <a:gd name="T61" fmla="*/ 2147483647 h 130"/>
                <a:gd name="T62" fmla="*/ 2147483647 w 61"/>
                <a:gd name="T63" fmla="*/ 2147483647 h 130"/>
                <a:gd name="T64" fmla="*/ 2147483647 w 61"/>
                <a:gd name="T65" fmla="*/ 2147483647 h 130"/>
                <a:gd name="T66" fmla="*/ 2147483647 w 61"/>
                <a:gd name="T67" fmla="*/ 2147483647 h 130"/>
                <a:gd name="T68" fmla="*/ 2147483647 w 61"/>
                <a:gd name="T69" fmla="*/ 2147483647 h 130"/>
                <a:gd name="T70" fmla="*/ 2147483647 w 61"/>
                <a:gd name="T71" fmla="*/ 2147483647 h 130"/>
                <a:gd name="T72" fmla="*/ 2147483647 w 61"/>
                <a:gd name="T73" fmla="*/ 2147483647 h 130"/>
                <a:gd name="T74" fmla="*/ 2147483647 w 61"/>
                <a:gd name="T75" fmla="*/ 2147483647 h 130"/>
                <a:gd name="T76" fmla="*/ 2147483647 w 61"/>
                <a:gd name="T77" fmla="*/ 2147483647 h 130"/>
                <a:gd name="T78" fmla="*/ 2147483647 w 61"/>
                <a:gd name="T79" fmla="*/ 2147483647 h 130"/>
                <a:gd name="T80" fmla="*/ 2147483647 w 61"/>
                <a:gd name="T81" fmla="*/ 2147483647 h 130"/>
                <a:gd name="T82" fmla="*/ 2147483647 w 61"/>
                <a:gd name="T83" fmla="*/ 2147483647 h 130"/>
                <a:gd name="T84" fmla="*/ 2147483647 w 61"/>
                <a:gd name="T85" fmla="*/ 2147483647 h 130"/>
                <a:gd name="T86" fmla="*/ 2147483647 w 61"/>
                <a:gd name="T87" fmla="*/ 2147483647 h 130"/>
                <a:gd name="T88" fmla="*/ 2147483647 w 61"/>
                <a:gd name="T89" fmla="*/ 2147483647 h 130"/>
                <a:gd name="T90" fmla="*/ 0 w 61"/>
                <a:gd name="T91" fmla="*/ 2147483647 h 130"/>
                <a:gd name="T92" fmla="*/ 2147483647 w 61"/>
                <a:gd name="T93" fmla="*/ 2147483647 h 130"/>
                <a:gd name="T94" fmla="*/ 2147483647 w 61"/>
                <a:gd name="T95" fmla="*/ 2147483647 h 130"/>
                <a:gd name="T96" fmla="*/ 2147483647 w 61"/>
                <a:gd name="T97" fmla="*/ 2147483647 h 130"/>
                <a:gd name="T98" fmla="*/ 2147483647 w 61"/>
                <a:gd name="T99" fmla="*/ 2147483647 h 130"/>
                <a:gd name="T100" fmla="*/ 2147483647 w 61"/>
                <a:gd name="T101" fmla="*/ 2147483647 h 130"/>
                <a:gd name="T102" fmla="*/ 2147483647 w 61"/>
                <a:gd name="T103" fmla="*/ 2147483647 h 130"/>
                <a:gd name="T104" fmla="*/ 2147483647 w 61"/>
                <a:gd name="T105" fmla="*/ 2147483647 h 130"/>
                <a:gd name="T106" fmla="*/ 2147483647 w 61"/>
                <a:gd name="T107" fmla="*/ 2147483647 h 130"/>
                <a:gd name="T108" fmla="*/ 2147483647 w 61"/>
                <a:gd name="T109" fmla="*/ 2147483647 h 130"/>
                <a:gd name="T110" fmla="*/ 2147483647 w 61"/>
                <a:gd name="T111" fmla="*/ 2147483647 h 130"/>
                <a:gd name="T112" fmla="*/ 2147483647 w 61"/>
                <a:gd name="T113" fmla="*/ 0 h 1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130"/>
                <a:gd name="T173" fmla="*/ 61 w 61"/>
                <a:gd name="T174" fmla="*/ 130 h 13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130">
                  <a:moveTo>
                    <a:pt x="19" y="0"/>
                  </a:moveTo>
                  <a:lnTo>
                    <a:pt x="16" y="1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9" y="18"/>
                  </a:lnTo>
                  <a:lnTo>
                    <a:pt x="29" y="20"/>
                  </a:lnTo>
                  <a:lnTo>
                    <a:pt x="28" y="22"/>
                  </a:lnTo>
                  <a:lnTo>
                    <a:pt x="28" y="21"/>
                  </a:lnTo>
                  <a:lnTo>
                    <a:pt x="28" y="23"/>
                  </a:lnTo>
                  <a:lnTo>
                    <a:pt x="27" y="24"/>
                  </a:lnTo>
                  <a:lnTo>
                    <a:pt x="26" y="25"/>
                  </a:lnTo>
                  <a:lnTo>
                    <a:pt x="25" y="26"/>
                  </a:lnTo>
                  <a:lnTo>
                    <a:pt x="24" y="27"/>
                  </a:lnTo>
                  <a:lnTo>
                    <a:pt x="23" y="28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0" y="30"/>
                  </a:lnTo>
                  <a:lnTo>
                    <a:pt x="19" y="30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4" y="31"/>
                  </a:lnTo>
                  <a:lnTo>
                    <a:pt x="11" y="31"/>
                  </a:lnTo>
                  <a:lnTo>
                    <a:pt x="9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5" y="32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4" y="35"/>
                  </a:lnTo>
                  <a:lnTo>
                    <a:pt x="7" y="36"/>
                  </a:lnTo>
                  <a:lnTo>
                    <a:pt x="11" y="37"/>
                  </a:lnTo>
                  <a:lnTo>
                    <a:pt x="14" y="38"/>
                  </a:lnTo>
                  <a:lnTo>
                    <a:pt x="18" y="39"/>
                  </a:lnTo>
                  <a:lnTo>
                    <a:pt x="21" y="40"/>
                  </a:lnTo>
                  <a:lnTo>
                    <a:pt x="24" y="42"/>
                  </a:lnTo>
                  <a:lnTo>
                    <a:pt x="27" y="43"/>
                  </a:lnTo>
                  <a:lnTo>
                    <a:pt x="28" y="44"/>
                  </a:lnTo>
                  <a:lnTo>
                    <a:pt x="30" y="45"/>
                  </a:lnTo>
                  <a:lnTo>
                    <a:pt x="31" y="46"/>
                  </a:lnTo>
                  <a:lnTo>
                    <a:pt x="32" y="47"/>
                  </a:lnTo>
                  <a:lnTo>
                    <a:pt x="34" y="48"/>
                  </a:lnTo>
                  <a:lnTo>
                    <a:pt x="35" y="49"/>
                  </a:lnTo>
                  <a:lnTo>
                    <a:pt x="36" y="50"/>
                  </a:lnTo>
                  <a:lnTo>
                    <a:pt x="37" y="52"/>
                  </a:lnTo>
                  <a:lnTo>
                    <a:pt x="37" y="51"/>
                  </a:lnTo>
                  <a:lnTo>
                    <a:pt x="38" y="53"/>
                  </a:lnTo>
                  <a:lnTo>
                    <a:pt x="39" y="54"/>
                  </a:lnTo>
                  <a:lnTo>
                    <a:pt x="40" y="56"/>
                  </a:lnTo>
                  <a:lnTo>
                    <a:pt x="41" y="57"/>
                  </a:lnTo>
                  <a:lnTo>
                    <a:pt x="42" y="59"/>
                  </a:lnTo>
                  <a:lnTo>
                    <a:pt x="43" y="61"/>
                  </a:lnTo>
                  <a:lnTo>
                    <a:pt x="44" y="63"/>
                  </a:lnTo>
                  <a:lnTo>
                    <a:pt x="45" y="65"/>
                  </a:lnTo>
                  <a:lnTo>
                    <a:pt x="46" y="65"/>
                  </a:lnTo>
                  <a:lnTo>
                    <a:pt x="47" y="66"/>
                  </a:lnTo>
                  <a:lnTo>
                    <a:pt x="48" y="66"/>
                  </a:lnTo>
                  <a:lnTo>
                    <a:pt x="49" y="66"/>
                  </a:lnTo>
                  <a:lnTo>
                    <a:pt x="50" y="65"/>
                  </a:lnTo>
                  <a:lnTo>
                    <a:pt x="51" y="65"/>
                  </a:lnTo>
                  <a:lnTo>
                    <a:pt x="52" y="64"/>
                  </a:lnTo>
                  <a:lnTo>
                    <a:pt x="52" y="63"/>
                  </a:lnTo>
                  <a:lnTo>
                    <a:pt x="53" y="62"/>
                  </a:lnTo>
                  <a:lnTo>
                    <a:pt x="54" y="61"/>
                  </a:lnTo>
                  <a:lnTo>
                    <a:pt x="55" y="59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7" y="54"/>
                  </a:lnTo>
                  <a:lnTo>
                    <a:pt x="58" y="53"/>
                  </a:lnTo>
                  <a:lnTo>
                    <a:pt x="58" y="52"/>
                  </a:lnTo>
                  <a:lnTo>
                    <a:pt x="59" y="52"/>
                  </a:lnTo>
                  <a:lnTo>
                    <a:pt x="59" y="51"/>
                  </a:lnTo>
                  <a:lnTo>
                    <a:pt x="60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0" y="55"/>
                  </a:lnTo>
                  <a:lnTo>
                    <a:pt x="59" y="57"/>
                  </a:lnTo>
                  <a:lnTo>
                    <a:pt x="59" y="59"/>
                  </a:lnTo>
                  <a:lnTo>
                    <a:pt x="58" y="61"/>
                  </a:lnTo>
                  <a:lnTo>
                    <a:pt x="58" y="63"/>
                  </a:lnTo>
                  <a:lnTo>
                    <a:pt x="57" y="65"/>
                  </a:lnTo>
                  <a:lnTo>
                    <a:pt x="56" y="67"/>
                  </a:lnTo>
                  <a:lnTo>
                    <a:pt x="55" y="69"/>
                  </a:lnTo>
                  <a:lnTo>
                    <a:pt x="54" y="71"/>
                  </a:lnTo>
                  <a:lnTo>
                    <a:pt x="53" y="73"/>
                  </a:lnTo>
                  <a:lnTo>
                    <a:pt x="52" y="75"/>
                  </a:lnTo>
                  <a:lnTo>
                    <a:pt x="51" y="76"/>
                  </a:lnTo>
                  <a:lnTo>
                    <a:pt x="50" y="77"/>
                  </a:lnTo>
                  <a:lnTo>
                    <a:pt x="48" y="78"/>
                  </a:lnTo>
                  <a:lnTo>
                    <a:pt x="48" y="80"/>
                  </a:lnTo>
                  <a:lnTo>
                    <a:pt x="48" y="82"/>
                  </a:lnTo>
                  <a:lnTo>
                    <a:pt x="48" y="85"/>
                  </a:lnTo>
                  <a:lnTo>
                    <a:pt x="48" y="87"/>
                  </a:lnTo>
                  <a:lnTo>
                    <a:pt x="48" y="89"/>
                  </a:lnTo>
                  <a:lnTo>
                    <a:pt x="47" y="91"/>
                  </a:lnTo>
                  <a:lnTo>
                    <a:pt x="47" y="94"/>
                  </a:lnTo>
                  <a:lnTo>
                    <a:pt x="47" y="96"/>
                  </a:lnTo>
                  <a:lnTo>
                    <a:pt x="46" y="99"/>
                  </a:lnTo>
                  <a:lnTo>
                    <a:pt x="46" y="101"/>
                  </a:lnTo>
                  <a:lnTo>
                    <a:pt x="45" y="103"/>
                  </a:lnTo>
                  <a:lnTo>
                    <a:pt x="44" y="105"/>
                  </a:lnTo>
                  <a:lnTo>
                    <a:pt x="44" y="107"/>
                  </a:lnTo>
                  <a:lnTo>
                    <a:pt x="42" y="110"/>
                  </a:lnTo>
                  <a:lnTo>
                    <a:pt x="42" y="109"/>
                  </a:lnTo>
                  <a:lnTo>
                    <a:pt x="42" y="110"/>
                  </a:lnTo>
                  <a:lnTo>
                    <a:pt x="41" y="111"/>
                  </a:lnTo>
                  <a:lnTo>
                    <a:pt x="41" y="112"/>
                  </a:lnTo>
                  <a:lnTo>
                    <a:pt x="40" y="113"/>
                  </a:lnTo>
                  <a:lnTo>
                    <a:pt x="39" y="114"/>
                  </a:lnTo>
                  <a:lnTo>
                    <a:pt x="39" y="115"/>
                  </a:lnTo>
                  <a:lnTo>
                    <a:pt x="39" y="116"/>
                  </a:lnTo>
                  <a:lnTo>
                    <a:pt x="40" y="115"/>
                  </a:lnTo>
                  <a:lnTo>
                    <a:pt x="41" y="114"/>
                  </a:lnTo>
                  <a:lnTo>
                    <a:pt x="41" y="115"/>
                  </a:lnTo>
                  <a:lnTo>
                    <a:pt x="41" y="114"/>
                  </a:lnTo>
                  <a:lnTo>
                    <a:pt x="42" y="114"/>
                  </a:lnTo>
                  <a:lnTo>
                    <a:pt x="43" y="114"/>
                  </a:lnTo>
                  <a:lnTo>
                    <a:pt x="43" y="115"/>
                  </a:lnTo>
                  <a:lnTo>
                    <a:pt x="44" y="115"/>
                  </a:lnTo>
                  <a:lnTo>
                    <a:pt x="45" y="116"/>
                  </a:lnTo>
                  <a:lnTo>
                    <a:pt x="45" y="117"/>
                  </a:lnTo>
                  <a:lnTo>
                    <a:pt x="46" y="118"/>
                  </a:lnTo>
                  <a:lnTo>
                    <a:pt x="47" y="120"/>
                  </a:lnTo>
                  <a:lnTo>
                    <a:pt x="48" y="122"/>
                  </a:lnTo>
                  <a:lnTo>
                    <a:pt x="49" y="123"/>
                  </a:lnTo>
                  <a:lnTo>
                    <a:pt x="49" y="125"/>
                  </a:lnTo>
                  <a:lnTo>
                    <a:pt x="50" y="127"/>
                  </a:lnTo>
                  <a:lnTo>
                    <a:pt x="50" y="128"/>
                  </a:lnTo>
                  <a:lnTo>
                    <a:pt x="50" y="129"/>
                  </a:lnTo>
                  <a:lnTo>
                    <a:pt x="51" y="129"/>
                  </a:lnTo>
                  <a:lnTo>
                    <a:pt x="51" y="130"/>
                  </a:lnTo>
                  <a:lnTo>
                    <a:pt x="51" y="129"/>
                  </a:lnTo>
                  <a:lnTo>
                    <a:pt x="51" y="128"/>
                  </a:lnTo>
                  <a:lnTo>
                    <a:pt x="50" y="126"/>
                  </a:lnTo>
                  <a:lnTo>
                    <a:pt x="50" y="125"/>
                  </a:lnTo>
                  <a:lnTo>
                    <a:pt x="49" y="123"/>
                  </a:lnTo>
                  <a:lnTo>
                    <a:pt x="48" y="121"/>
                  </a:lnTo>
                  <a:lnTo>
                    <a:pt x="48" y="120"/>
                  </a:lnTo>
                  <a:lnTo>
                    <a:pt x="47" y="118"/>
                  </a:lnTo>
                  <a:lnTo>
                    <a:pt x="46" y="117"/>
                  </a:lnTo>
                  <a:lnTo>
                    <a:pt x="46" y="116"/>
                  </a:lnTo>
                  <a:lnTo>
                    <a:pt x="45" y="116"/>
                  </a:lnTo>
                  <a:lnTo>
                    <a:pt x="45" y="115"/>
                  </a:lnTo>
                  <a:lnTo>
                    <a:pt x="44" y="115"/>
                  </a:lnTo>
                  <a:lnTo>
                    <a:pt x="44" y="114"/>
                  </a:lnTo>
                  <a:lnTo>
                    <a:pt x="43" y="114"/>
                  </a:lnTo>
                  <a:lnTo>
                    <a:pt x="42" y="114"/>
                  </a:lnTo>
                  <a:lnTo>
                    <a:pt x="41" y="114"/>
                  </a:lnTo>
                  <a:lnTo>
                    <a:pt x="40" y="114"/>
                  </a:lnTo>
                  <a:lnTo>
                    <a:pt x="39" y="115"/>
                  </a:lnTo>
                  <a:lnTo>
                    <a:pt x="40" y="115"/>
                  </a:lnTo>
                  <a:lnTo>
                    <a:pt x="40" y="114"/>
                  </a:lnTo>
                  <a:lnTo>
                    <a:pt x="40" y="115"/>
                  </a:lnTo>
                  <a:lnTo>
                    <a:pt x="40" y="114"/>
                  </a:lnTo>
                  <a:lnTo>
                    <a:pt x="40" y="113"/>
                  </a:lnTo>
                  <a:lnTo>
                    <a:pt x="41" y="112"/>
                  </a:lnTo>
                  <a:lnTo>
                    <a:pt x="42" y="112"/>
                  </a:lnTo>
                  <a:lnTo>
                    <a:pt x="42" y="111"/>
                  </a:lnTo>
                  <a:lnTo>
                    <a:pt x="43" y="110"/>
                  </a:lnTo>
                  <a:lnTo>
                    <a:pt x="44" y="108"/>
                  </a:lnTo>
                  <a:lnTo>
                    <a:pt x="45" y="106"/>
                  </a:lnTo>
                  <a:lnTo>
                    <a:pt x="46" y="103"/>
                  </a:lnTo>
                  <a:lnTo>
                    <a:pt x="46" y="101"/>
                  </a:lnTo>
                  <a:lnTo>
                    <a:pt x="47" y="99"/>
                  </a:lnTo>
                  <a:lnTo>
                    <a:pt x="47" y="96"/>
                  </a:lnTo>
                  <a:lnTo>
                    <a:pt x="48" y="94"/>
                  </a:lnTo>
                  <a:lnTo>
                    <a:pt x="48" y="92"/>
                  </a:lnTo>
                  <a:lnTo>
                    <a:pt x="48" y="89"/>
                  </a:lnTo>
                  <a:lnTo>
                    <a:pt x="48" y="87"/>
                  </a:lnTo>
                  <a:lnTo>
                    <a:pt x="48" y="85"/>
                  </a:lnTo>
                  <a:lnTo>
                    <a:pt x="49" y="82"/>
                  </a:lnTo>
                  <a:lnTo>
                    <a:pt x="49" y="80"/>
                  </a:lnTo>
                  <a:lnTo>
                    <a:pt x="49" y="79"/>
                  </a:lnTo>
                  <a:lnTo>
                    <a:pt x="50" y="78"/>
                  </a:lnTo>
                  <a:lnTo>
                    <a:pt x="51" y="76"/>
                  </a:lnTo>
                  <a:lnTo>
                    <a:pt x="52" y="75"/>
                  </a:lnTo>
                  <a:lnTo>
                    <a:pt x="53" y="75"/>
                  </a:lnTo>
                  <a:lnTo>
                    <a:pt x="54" y="73"/>
                  </a:lnTo>
                  <a:lnTo>
                    <a:pt x="55" y="71"/>
                  </a:lnTo>
                  <a:lnTo>
                    <a:pt x="56" y="70"/>
                  </a:lnTo>
                  <a:lnTo>
                    <a:pt x="57" y="68"/>
                  </a:lnTo>
                  <a:lnTo>
                    <a:pt x="58" y="66"/>
                  </a:lnTo>
                  <a:lnTo>
                    <a:pt x="58" y="64"/>
                  </a:lnTo>
                  <a:lnTo>
                    <a:pt x="59" y="62"/>
                  </a:lnTo>
                  <a:lnTo>
                    <a:pt x="60" y="60"/>
                  </a:lnTo>
                  <a:lnTo>
                    <a:pt x="60" y="57"/>
                  </a:lnTo>
                  <a:lnTo>
                    <a:pt x="60" y="55"/>
                  </a:lnTo>
                  <a:lnTo>
                    <a:pt x="61" y="54"/>
                  </a:lnTo>
                  <a:lnTo>
                    <a:pt x="61" y="52"/>
                  </a:lnTo>
                  <a:lnTo>
                    <a:pt x="61" y="50"/>
                  </a:lnTo>
                  <a:lnTo>
                    <a:pt x="60" y="50"/>
                  </a:lnTo>
                  <a:lnTo>
                    <a:pt x="59" y="50"/>
                  </a:lnTo>
                  <a:lnTo>
                    <a:pt x="58" y="51"/>
                  </a:lnTo>
                  <a:lnTo>
                    <a:pt x="58" y="52"/>
                  </a:lnTo>
                  <a:lnTo>
                    <a:pt x="57" y="53"/>
                  </a:lnTo>
                  <a:lnTo>
                    <a:pt x="57" y="54"/>
                  </a:lnTo>
                  <a:lnTo>
                    <a:pt x="56" y="56"/>
                  </a:lnTo>
                  <a:lnTo>
                    <a:pt x="55" y="57"/>
                  </a:lnTo>
                  <a:lnTo>
                    <a:pt x="54" y="59"/>
                  </a:lnTo>
                  <a:lnTo>
                    <a:pt x="54" y="60"/>
                  </a:lnTo>
                  <a:lnTo>
                    <a:pt x="53" y="62"/>
                  </a:lnTo>
                  <a:lnTo>
                    <a:pt x="52" y="63"/>
                  </a:lnTo>
                  <a:lnTo>
                    <a:pt x="51" y="64"/>
                  </a:lnTo>
                  <a:lnTo>
                    <a:pt x="50" y="64"/>
                  </a:lnTo>
                  <a:lnTo>
                    <a:pt x="51" y="64"/>
                  </a:lnTo>
                  <a:lnTo>
                    <a:pt x="50" y="65"/>
                  </a:lnTo>
                  <a:lnTo>
                    <a:pt x="49" y="65"/>
                  </a:lnTo>
                  <a:lnTo>
                    <a:pt x="48" y="65"/>
                  </a:lnTo>
                  <a:lnTo>
                    <a:pt x="47" y="66"/>
                  </a:lnTo>
                  <a:lnTo>
                    <a:pt x="46" y="65"/>
                  </a:lnTo>
                  <a:lnTo>
                    <a:pt x="46" y="64"/>
                  </a:lnTo>
                  <a:lnTo>
                    <a:pt x="45" y="62"/>
                  </a:lnTo>
                  <a:lnTo>
                    <a:pt x="44" y="60"/>
                  </a:lnTo>
                  <a:lnTo>
                    <a:pt x="43" y="59"/>
                  </a:lnTo>
                  <a:lnTo>
                    <a:pt x="42" y="57"/>
                  </a:lnTo>
                  <a:lnTo>
                    <a:pt x="41" y="55"/>
                  </a:lnTo>
                  <a:lnTo>
                    <a:pt x="40" y="54"/>
                  </a:lnTo>
                  <a:lnTo>
                    <a:pt x="39" y="52"/>
                  </a:lnTo>
                  <a:lnTo>
                    <a:pt x="38" y="51"/>
                  </a:lnTo>
                  <a:lnTo>
                    <a:pt x="36" y="50"/>
                  </a:lnTo>
                  <a:lnTo>
                    <a:pt x="35" y="49"/>
                  </a:lnTo>
                  <a:lnTo>
                    <a:pt x="34" y="47"/>
                  </a:lnTo>
                  <a:lnTo>
                    <a:pt x="33" y="46"/>
                  </a:lnTo>
                  <a:lnTo>
                    <a:pt x="31" y="45"/>
                  </a:lnTo>
                  <a:lnTo>
                    <a:pt x="30" y="44"/>
                  </a:lnTo>
                  <a:lnTo>
                    <a:pt x="29" y="44"/>
                  </a:lnTo>
                  <a:lnTo>
                    <a:pt x="27" y="43"/>
                  </a:lnTo>
                  <a:lnTo>
                    <a:pt x="24" y="41"/>
                  </a:lnTo>
                  <a:lnTo>
                    <a:pt x="21" y="40"/>
                  </a:lnTo>
                  <a:lnTo>
                    <a:pt x="18" y="39"/>
                  </a:lnTo>
                  <a:lnTo>
                    <a:pt x="15" y="38"/>
                  </a:lnTo>
                  <a:lnTo>
                    <a:pt x="11" y="37"/>
                  </a:lnTo>
                  <a:lnTo>
                    <a:pt x="8" y="36"/>
                  </a:lnTo>
                  <a:lnTo>
                    <a:pt x="4" y="35"/>
                  </a:lnTo>
                  <a:lnTo>
                    <a:pt x="0" y="34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9" y="32"/>
                  </a:lnTo>
                  <a:lnTo>
                    <a:pt x="11" y="32"/>
                  </a:lnTo>
                  <a:lnTo>
                    <a:pt x="14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7" y="24"/>
                  </a:lnTo>
                  <a:lnTo>
                    <a:pt x="28" y="23"/>
                  </a:lnTo>
                  <a:lnTo>
                    <a:pt x="29" y="22"/>
                  </a:lnTo>
                  <a:lnTo>
                    <a:pt x="29" y="20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7" y="10"/>
                  </a:lnTo>
                  <a:lnTo>
                    <a:pt x="27" y="9"/>
                  </a:lnTo>
                  <a:lnTo>
                    <a:pt x="26" y="9"/>
                  </a:lnTo>
                  <a:lnTo>
                    <a:pt x="25" y="8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Freeform 334"/>
            <p:cNvSpPr>
              <a:spLocks/>
            </p:cNvSpPr>
            <p:nvPr/>
          </p:nvSpPr>
          <p:spPr bwMode="auto">
            <a:xfrm>
              <a:off x="4335" y="3449"/>
              <a:ext cx="257" cy="348"/>
            </a:xfrm>
            <a:custGeom>
              <a:avLst/>
              <a:gdLst>
                <a:gd name="T0" fmla="*/ 2147483647 w 54"/>
                <a:gd name="T1" fmla="*/ 2147483647 h 77"/>
                <a:gd name="T2" fmla="*/ 2147483647 w 54"/>
                <a:gd name="T3" fmla="*/ 2147483647 h 77"/>
                <a:gd name="T4" fmla="*/ 2147483647 w 54"/>
                <a:gd name="T5" fmla="*/ 2147483647 h 77"/>
                <a:gd name="T6" fmla="*/ 2147483647 w 54"/>
                <a:gd name="T7" fmla="*/ 2147483647 h 77"/>
                <a:gd name="T8" fmla="*/ 2147483647 w 54"/>
                <a:gd name="T9" fmla="*/ 2147483647 h 77"/>
                <a:gd name="T10" fmla="*/ 2147483647 w 54"/>
                <a:gd name="T11" fmla="*/ 2147483647 h 77"/>
                <a:gd name="T12" fmla="*/ 2147483647 w 54"/>
                <a:gd name="T13" fmla="*/ 2147483647 h 77"/>
                <a:gd name="T14" fmla="*/ 2147483647 w 54"/>
                <a:gd name="T15" fmla="*/ 2147483647 h 77"/>
                <a:gd name="T16" fmla="*/ 2147483647 w 54"/>
                <a:gd name="T17" fmla="*/ 2147483647 h 77"/>
                <a:gd name="T18" fmla="*/ 2147483647 w 54"/>
                <a:gd name="T19" fmla="*/ 2147483647 h 77"/>
                <a:gd name="T20" fmla="*/ 2147483647 w 54"/>
                <a:gd name="T21" fmla="*/ 2147483647 h 77"/>
                <a:gd name="T22" fmla="*/ 2147483647 w 54"/>
                <a:gd name="T23" fmla="*/ 2147483647 h 77"/>
                <a:gd name="T24" fmla="*/ 2147483647 w 54"/>
                <a:gd name="T25" fmla="*/ 2147483647 h 77"/>
                <a:gd name="T26" fmla="*/ 2147483647 w 54"/>
                <a:gd name="T27" fmla="*/ 2147483647 h 77"/>
                <a:gd name="T28" fmla="*/ 2147483647 w 54"/>
                <a:gd name="T29" fmla="*/ 2147483647 h 77"/>
                <a:gd name="T30" fmla="*/ 2147483647 w 54"/>
                <a:gd name="T31" fmla="*/ 2147483647 h 77"/>
                <a:gd name="T32" fmla="*/ 2147483647 w 54"/>
                <a:gd name="T33" fmla="*/ 2147483647 h 77"/>
                <a:gd name="T34" fmla="*/ 2147483647 w 54"/>
                <a:gd name="T35" fmla="*/ 2147483647 h 77"/>
                <a:gd name="T36" fmla="*/ 2147483647 w 54"/>
                <a:gd name="T37" fmla="*/ 2147483647 h 77"/>
                <a:gd name="T38" fmla="*/ 2147483647 w 54"/>
                <a:gd name="T39" fmla="*/ 2147483647 h 77"/>
                <a:gd name="T40" fmla="*/ 2147483647 w 54"/>
                <a:gd name="T41" fmla="*/ 2147483647 h 77"/>
                <a:gd name="T42" fmla="*/ 2147483647 w 54"/>
                <a:gd name="T43" fmla="*/ 2147483647 h 77"/>
                <a:gd name="T44" fmla="*/ 2147483647 w 54"/>
                <a:gd name="T45" fmla="*/ 2147483647 h 77"/>
                <a:gd name="T46" fmla="*/ 2147483647 w 54"/>
                <a:gd name="T47" fmla="*/ 2147483647 h 77"/>
                <a:gd name="T48" fmla="*/ 2147483647 w 54"/>
                <a:gd name="T49" fmla="*/ 2147483647 h 77"/>
                <a:gd name="T50" fmla="*/ 2147483647 w 54"/>
                <a:gd name="T51" fmla="*/ 2147483647 h 77"/>
                <a:gd name="T52" fmla="*/ 2147483647 w 54"/>
                <a:gd name="T53" fmla="*/ 2147483647 h 77"/>
                <a:gd name="T54" fmla="*/ 2147483647 w 54"/>
                <a:gd name="T55" fmla="*/ 2147483647 h 77"/>
                <a:gd name="T56" fmla="*/ 2147483647 w 54"/>
                <a:gd name="T57" fmla="*/ 2147483647 h 77"/>
                <a:gd name="T58" fmla="*/ 2147483647 w 54"/>
                <a:gd name="T59" fmla="*/ 2147483647 h 77"/>
                <a:gd name="T60" fmla="*/ 2147483647 w 54"/>
                <a:gd name="T61" fmla="*/ 2147483647 h 77"/>
                <a:gd name="T62" fmla="*/ 2147483647 w 54"/>
                <a:gd name="T63" fmla="*/ 2147483647 h 77"/>
                <a:gd name="T64" fmla="*/ 2147483647 w 54"/>
                <a:gd name="T65" fmla="*/ 2147483647 h 77"/>
                <a:gd name="T66" fmla="*/ 2147483647 w 54"/>
                <a:gd name="T67" fmla="*/ 2147483647 h 77"/>
                <a:gd name="T68" fmla="*/ 2147483647 w 54"/>
                <a:gd name="T69" fmla="*/ 2147483647 h 77"/>
                <a:gd name="T70" fmla="*/ 2147483647 w 54"/>
                <a:gd name="T71" fmla="*/ 2147483647 h 77"/>
                <a:gd name="T72" fmla="*/ 2147483647 w 54"/>
                <a:gd name="T73" fmla="*/ 2147483647 h 77"/>
                <a:gd name="T74" fmla="*/ 2147483647 w 54"/>
                <a:gd name="T75" fmla="*/ 2147483647 h 77"/>
                <a:gd name="T76" fmla="*/ 2147483647 w 54"/>
                <a:gd name="T77" fmla="*/ 2147483647 h 77"/>
                <a:gd name="T78" fmla="*/ 2147483647 w 54"/>
                <a:gd name="T79" fmla="*/ 2147483647 h 77"/>
                <a:gd name="T80" fmla="*/ 2147483647 w 54"/>
                <a:gd name="T81" fmla="*/ 2147483647 h 77"/>
                <a:gd name="T82" fmla="*/ 2147483647 w 54"/>
                <a:gd name="T83" fmla="*/ 2147483647 h 77"/>
                <a:gd name="T84" fmla="*/ 2147483647 w 54"/>
                <a:gd name="T85" fmla="*/ 2147483647 h 77"/>
                <a:gd name="T86" fmla="*/ 2147483647 w 54"/>
                <a:gd name="T87" fmla="*/ 2147483647 h 77"/>
                <a:gd name="T88" fmla="*/ 2147483647 w 54"/>
                <a:gd name="T89" fmla="*/ 2147483647 h 77"/>
                <a:gd name="T90" fmla="*/ 2147483647 w 54"/>
                <a:gd name="T91" fmla="*/ 2147483647 h 77"/>
                <a:gd name="T92" fmla="*/ 2147483647 w 54"/>
                <a:gd name="T93" fmla="*/ 2147483647 h 77"/>
                <a:gd name="T94" fmla="*/ 2147483647 w 54"/>
                <a:gd name="T95" fmla="*/ 2147483647 h 77"/>
                <a:gd name="T96" fmla="*/ 2147483647 w 54"/>
                <a:gd name="T97" fmla="*/ 2147483647 h 77"/>
                <a:gd name="T98" fmla="*/ 2147483647 w 54"/>
                <a:gd name="T99" fmla="*/ 2147483647 h 77"/>
                <a:gd name="T100" fmla="*/ 2147483647 w 54"/>
                <a:gd name="T101" fmla="*/ 2147483647 h 7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4"/>
                <a:gd name="T154" fmla="*/ 0 h 77"/>
                <a:gd name="T155" fmla="*/ 54 w 54"/>
                <a:gd name="T156" fmla="*/ 77 h 7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4" h="77">
                  <a:moveTo>
                    <a:pt x="25" y="0"/>
                  </a:moveTo>
                  <a:lnTo>
                    <a:pt x="25" y="1"/>
                  </a:lnTo>
                  <a:lnTo>
                    <a:pt x="27" y="3"/>
                  </a:lnTo>
                  <a:lnTo>
                    <a:pt x="29" y="5"/>
                  </a:lnTo>
                  <a:lnTo>
                    <a:pt x="31" y="7"/>
                  </a:lnTo>
                  <a:lnTo>
                    <a:pt x="34" y="10"/>
                  </a:lnTo>
                  <a:lnTo>
                    <a:pt x="36" y="12"/>
                  </a:lnTo>
                  <a:lnTo>
                    <a:pt x="39" y="15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5" y="22"/>
                  </a:lnTo>
                  <a:lnTo>
                    <a:pt x="46" y="24"/>
                  </a:lnTo>
                  <a:lnTo>
                    <a:pt x="48" y="27"/>
                  </a:lnTo>
                  <a:lnTo>
                    <a:pt x="48" y="28"/>
                  </a:lnTo>
                  <a:lnTo>
                    <a:pt x="49" y="29"/>
                  </a:lnTo>
                  <a:lnTo>
                    <a:pt x="50" y="30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51" y="33"/>
                  </a:lnTo>
                  <a:lnTo>
                    <a:pt x="51" y="35"/>
                  </a:lnTo>
                  <a:lnTo>
                    <a:pt x="52" y="37"/>
                  </a:lnTo>
                  <a:lnTo>
                    <a:pt x="52" y="39"/>
                  </a:lnTo>
                  <a:lnTo>
                    <a:pt x="53" y="41"/>
                  </a:lnTo>
                  <a:lnTo>
                    <a:pt x="53" y="43"/>
                  </a:lnTo>
                  <a:lnTo>
                    <a:pt x="53" y="45"/>
                  </a:lnTo>
                  <a:lnTo>
                    <a:pt x="53" y="47"/>
                  </a:lnTo>
                  <a:lnTo>
                    <a:pt x="54" y="49"/>
                  </a:lnTo>
                  <a:lnTo>
                    <a:pt x="54" y="51"/>
                  </a:lnTo>
                  <a:lnTo>
                    <a:pt x="53" y="53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2" y="58"/>
                  </a:lnTo>
                  <a:lnTo>
                    <a:pt x="52" y="60"/>
                  </a:lnTo>
                  <a:lnTo>
                    <a:pt x="51" y="61"/>
                  </a:lnTo>
                  <a:lnTo>
                    <a:pt x="50" y="62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6" y="65"/>
                  </a:lnTo>
                  <a:lnTo>
                    <a:pt x="45" y="66"/>
                  </a:lnTo>
                  <a:lnTo>
                    <a:pt x="43" y="66"/>
                  </a:lnTo>
                  <a:lnTo>
                    <a:pt x="42" y="66"/>
                  </a:lnTo>
                  <a:lnTo>
                    <a:pt x="40" y="66"/>
                  </a:lnTo>
                  <a:lnTo>
                    <a:pt x="39" y="67"/>
                  </a:lnTo>
                  <a:lnTo>
                    <a:pt x="37" y="66"/>
                  </a:lnTo>
                  <a:lnTo>
                    <a:pt x="36" y="66"/>
                  </a:lnTo>
                  <a:lnTo>
                    <a:pt x="34" y="66"/>
                  </a:lnTo>
                  <a:lnTo>
                    <a:pt x="33" y="66"/>
                  </a:lnTo>
                  <a:lnTo>
                    <a:pt x="31" y="65"/>
                  </a:lnTo>
                  <a:lnTo>
                    <a:pt x="30" y="64"/>
                  </a:lnTo>
                  <a:lnTo>
                    <a:pt x="29" y="64"/>
                  </a:lnTo>
                  <a:lnTo>
                    <a:pt x="27" y="63"/>
                  </a:lnTo>
                  <a:lnTo>
                    <a:pt x="26" y="62"/>
                  </a:lnTo>
                  <a:lnTo>
                    <a:pt x="24" y="61"/>
                  </a:lnTo>
                  <a:lnTo>
                    <a:pt x="23" y="60"/>
                  </a:lnTo>
                  <a:lnTo>
                    <a:pt x="22" y="59"/>
                  </a:lnTo>
                  <a:lnTo>
                    <a:pt x="20" y="58"/>
                  </a:lnTo>
                  <a:lnTo>
                    <a:pt x="19" y="57"/>
                  </a:lnTo>
                  <a:lnTo>
                    <a:pt x="18" y="56"/>
                  </a:lnTo>
                  <a:lnTo>
                    <a:pt x="17" y="55"/>
                  </a:lnTo>
                  <a:lnTo>
                    <a:pt x="16" y="54"/>
                  </a:lnTo>
                  <a:lnTo>
                    <a:pt x="15" y="53"/>
                  </a:lnTo>
                  <a:lnTo>
                    <a:pt x="14" y="51"/>
                  </a:lnTo>
                  <a:lnTo>
                    <a:pt x="13" y="50"/>
                  </a:lnTo>
                  <a:lnTo>
                    <a:pt x="12" y="49"/>
                  </a:lnTo>
                  <a:lnTo>
                    <a:pt x="11" y="48"/>
                  </a:lnTo>
                  <a:lnTo>
                    <a:pt x="11" y="46"/>
                  </a:lnTo>
                  <a:lnTo>
                    <a:pt x="10" y="46"/>
                  </a:lnTo>
                  <a:lnTo>
                    <a:pt x="10" y="49"/>
                  </a:lnTo>
                  <a:lnTo>
                    <a:pt x="10" y="51"/>
                  </a:lnTo>
                  <a:lnTo>
                    <a:pt x="10" y="53"/>
                  </a:lnTo>
                  <a:lnTo>
                    <a:pt x="10" y="55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10" y="62"/>
                  </a:lnTo>
                  <a:lnTo>
                    <a:pt x="10" y="65"/>
                  </a:lnTo>
                  <a:lnTo>
                    <a:pt x="10" y="67"/>
                  </a:lnTo>
                  <a:lnTo>
                    <a:pt x="9" y="68"/>
                  </a:lnTo>
                  <a:lnTo>
                    <a:pt x="9" y="69"/>
                  </a:lnTo>
                  <a:lnTo>
                    <a:pt x="9" y="70"/>
                  </a:lnTo>
                  <a:lnTo>
                    <a:pt x="8" y="71"/>
                  </a:lnTo>
                  <a:lnTo>
                    <a:pt x="8" y="72"/>
                  </a:lnTo>
                  <a:lnTo>
                    <a:pt x="7" y="72"/>
                  </a:lnTo>
                  <a:lnTo>
                    <a:pt x="7" y="73"/>
                  </a:lnTo>
                  <a:lnTo>
                    <a:pt x="6" y="74"/>
                  </a:lnTo>
                  <a:lnTo>
                    <a:pt x="5" y="74"/>
                  </a:lnTo>
                  <a:lnTo>
                    <a:pt x="4" y="75"/>
                  </a:lnTo>
                  <a:lnTo>
                    <a:pt x="3" y="76"/>
                  </a:lnTo>
                  <a:lnTo>
                    <a:pt x="2" y="76"/>
                  </a:lnTo>
                  <a:lnTo>
                    <a:pt x="1" y="76"/>
                  </a:lnTo>
                  <a:lnTo>
                    <a:pt x="0" y="77"/>
                  </a:lnTo>
                  <a:lnTo>
                    <a:pt x="1" y="77"/>
                  </a:lnTo>
                  <a:lnTo>
                    <a:pt x="2" y="77"/>
                  </a:lnTo>
                  <a:lnTo>
                    <a:pt x="3" y="76"/>
                  </a:lnTo>
                  <a:lnTo>
                    <a:pt x="4" y="76"/>
                  </a:lnTo>
                  <a:lnTo>
                    <a:pt x="5" y="75"/>
                  </a:lnTo>
                  <a:lnTo>
                    <a:pt x="6" y="74"/>
                  </a:lnTo>
                  <a:lnTo>
                    <a:pt x="7" y="74"/>
                  </a:lnTo>
                  <a:lnTo>
                    <a:pt x="8" y="73"/>
                  </a:lnTo>
                  <a:lnTo>
                    <a:pt x="8" y="72"/>
                  </a:lnTo>
                  <a:lnTo>
                    <a:pt x="9" y="71"/>
                  </a:lnTo>
                  <a:lnTo>
                    <a:pt x="9" y="70"/>
                  </a:lnTo>
                  <a:lnTo>
                    <a:pt x="10" y="69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11" y="62"/>
                  </a:lnTo>
                  <a:lnTo>
                    <a:pt x="11" y="60"/>
                  </a:lnTo>
                  <a:lnTo>
                    <a:pt x="11" y="58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0" y="51"/>
                  </a:lnTo>
                  <a:lnTo>
                    <a:pt x="10" y="49"/>
                  </a:lnTo>
                  <a:lnTo>
                    <a:pt x="10" y="47"/>
                  </a:lnTo>
                  <a:lnTo>
                    <a:pt x="11" y="48"/>
                  </a:lnTo>
                  <a:lnTo>
                    <a:pt x="12" y="49"/>
                  </a:lnTo>
                  <a:lnTo>
                    <a:pt x="12" y="51"/>
                  </a:lnTo>
                  <a:lnTo>
                    <a:pt x="13" y="52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5"/>
                  </a:lnTo>
                  <a:lnTo>
                    <a:pt x="18" y="57"/>
                  </a:lnTo>
                  <a:lnTo>
                    <a:pt x="19" y="58"/>
                  </a:lnTo>
                  <a:lnTo>
                    <a:pt x="20" y="59"/>
                  </a:lnTo>
                  <a:lnTo>
                    <a:pt x="21" y="60"/>
                  </a:lnTo>
                  <a:lnTo>
                    <a:pt x="23" y="61"/>
                  </a:lnTo>
                  <a:lnTo>
                    <a:pt x="24" y="62"/>
                  </a:lnTo>
                  <a:lnTo>
                    <a:pt x="25" y="63"/>
                  </a:lnTo>
                  <a:lnTo>
                    <a:pt x="27" y="64"/>
                  </a:lnTo>
                  <a:lnTo>
                    <a:pt x="28" y="64"/>
                  </a:lnTo>
                  <a:lnTo>
                    <a:pt x="30" y="65"/>
                  </a:lnTo>
                  <a:lnTo>
                    <a:pt x="31" y="66"/>
                  </a:lnTo>
                  <a:lnTo>
                    <a:pt x="33" y="66"/>
                  </a:lnTo>
                  <a:lnTo>
                    <a:pt x="34" y="67"/>
                  </a:lnTo>
                  <a:lnTo>
                    <a:pt x="36" y="67"/>
                  </a:lnTo>
                  <a:lnTo>
                    <a:pt x="37" y="67"/>
                  </a:lnTo>
                  <a:lnTo>
                    <a:pt x="39" y="67"/>
                  </a:lnTo>
                  <a:lnTo>
                    <a:pt x="40" y="67"/>
                  </a:lnTo>
                  <a:lnTo>
                    <a:pt x="42" y="67"/>
                  </a:lnTo>
                  <a:lnTo>
                    <a:pt x="43" y="67"/>
                  </a:lnTo>
                  <a:lnTo>
                    <a:pt x="45" y="66"/>
                  </a:lnTo>
                  <a:lnTo>
                    <a:pt x="46" y="66"/>
                  </a:lnTo>
                  <a:lnTo>
                    <a:pt x="48" y="65"/>
                  </a:lnTo>
                  <a:lnTo>
                    <a:pt x="49" y="64"/>
                  </a:lnTo>
                  <a:lnTo>
                    <a:pt x="50" y="63"/>
                  </a:lnTo>
                  <a:lnTo>
                    <a:pt x="52" y="62"/>
                  </a:lnTo>
                  <a:lnTo>
                    <a:pt x="52" y="60"/>
                  </a:lnTo>
                  <a:lnTo>
                    <a:pt x="53" y="59"/>
                  </a:lnTo>
                  <a:lnTo>
                    <a:pt x="54" y="57"/>
                  </a:lnTo>
                  <a:lnTo>
                    <a:pt x="54" y="55"/>
                  </a:lnTo>
                  <a:lnTo>
                    <a:pt x="54" y="53"/>
                  </a:lnTo>
                  <a:lnTo>
                    <a:pt x="54" y="51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4" y="45"/>
                  </a:lnTo>
                  <a:lnTo>
                    <a:pt x="54" y="43"/>
                  </a:lnTo>
                  <a:lnTo>
                    <a:pt x="53" y="40"/>
                  </a:lnTo>
                  <a:lnTo>
                    <a:pt x="53" y="38"/>
                  </a:lnTo>
                  <a:lnTo>
                    <a:pt x="52" y="37"/>
                  </a:lnTo>
                  <a:lnTo>
                    <a:pt x="52" y="35"/>
                  </a:lnTo>
                  <a:lnTo>
                    <a:pt x="51" y="33"/>
                  </a:lnTo>
                  <a:lnTo>
                    <a:pt x="51" y="32"/>
                  </a:lnTo>
                  <a:lnTo>
                    <a:pt x="50" y="30"/>
                  </a:lnTo>
                  <a:lnTo>
                    <a:pt x="50" y="29"/>
                  </a:lnTo>
                  <a:lnTo>
                    <a:pt x="49" y="27"/>
                  </a:lnTo>
                  <a:lnTo>
                    <a:pt x="48" y="26"/>
                  </a:lnTo>
                  <a:lnTo>
                    <a:pt x="47" y="24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3" y="18"/>
                  </a:lnTo>
                  <a:lnTo>
                    <a:pt x="41" y="16"/>
                  </a:lnTo>
                  <a:lnTo>
                    <a:pt x="40" y="14"/>
                  </a:lnTo>
                  <a:lnTo>
                    <a:pt x="36" y="11"/>
                  </a:lnTo>
                  <a:lnTo>
                    <a:pt x="35" y="10"/>
                  </a:lnTo>
                  <a:lnTo>
                    <a:pt x="31" y="6"/>
                  </a:lnTo>
                  <a:lnTo>
                    <a:pt x="29" y="4"/>
                  </a:lnTo>
                  <a:lnTo>
                    <a:pt x="27" y="3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Freeform 335"/>
            <p:cNvSpPr>
              <a:spLocks/>
            </p:cNvSpPr>
            <p:nvPr/>
          </p:nvSpPr>
          <p:spPr bwMode="auto">
            <a:xfrm>
              <a:off x="4353" y="3580"/>
              <a:ext cx="28" cy="49"/>
            </a:xfrm>
            <a:custGeom>
              <a:avLst/>
              <a:gdLst>
                <a:gd name="T0" fmla="*/ 2147483647 w 6"/>
                <a:gd name="T1" fmla="*/ 2147483647 h 11"/>
                <a:gd name="T2" fmla="*/ 2147483647 w 6"/>
                <a:gd name="T3" fmla="*/ 2147483647 h 11"/>
                <a:gd name="T4" fmla="*/ 2147483647 w 6"/>
                <a:gd name="T5" fmla="*/ 2147483647 h 11"/>
                <a:gd name="T6" fmla="*/ 2147483647 w 6"/>
                <a:gd name="T7" fmla="*/ 2147483647 h 11"/>
                <a:gd name="T8" fmla="*/ 2147483647 w 6"/>
                <a:gd name="T9" fmla="*/ 2147483647 h 11"/>
                <a:gd name="T10" fmla="*/ 2147483647 w 6"/>
                <a:gd name="T11" fmla="*/ 2147483647 h 11"/>
                <a:gd name="T12" fmla="*/ 2147483647 w 6"/>
                <a:gd name="T13" fmla="*/ 2147483647 h 11"/>
                <a:gd name="T14" fmla="*/ 2147483647 w 6"/>
                <a:gd name="T15" fmla="*/ 2147483647 h 11"/>
                <a:gd name="T16" fmla="*/ 2147483647 w 6"/>
                <a:gd name="T17" fmla="*/ 0 h 11"/>
                <a:gd name="T18" fmla="*/ 0 w 6"/>
                <a:gd name="T19" fmla="*/ 0 h 11"/>
                <a:gd name="T20" fmla="*/ 0 w 6"/>
                <a:gd name="T21" fmla="*/ 2147483647 h 11"/>
                <a:gd name="T22" fmla="*/ 0 w 6"/>
                <a:gd name="T23" fmla="*/ 2147483647 h 11"/>
                <a:gd name="T24" fmla="*/ 2147483647 w 6"/>
                <a:gd name="T25" fmla="*/ 2147483647 h 11"/>
                <a:gd name="T26" fmla="*/ 2147483647 w 6"/>
                <a:gd name="T27" fmla="*/ 2147483647 h 11"/>
                <a:gd name="T28" fmla="*/ 2147483647 w 6"/>
                <a:gd name="T29" fmla="*/ 2147483647 h 11"/>
                <a:gd name="T30" fmla="*/ 2147483647 w 6"/>
                <a:gd name="T31" fmla="*/ 2147483647 h 11"/>
                <a:gd name="T32" fmla="*/ 2147483647 w 6"/>
                <a:gd name="T33" fmla="*/ 2147483647 h 11"/>
                <a:gd name="T34" fmla="*/ 2147483647 w 6"/>
                <a:gd name="T35" fmla="*/ 2147483647 h 11"/>
                <a:gd name="T36" fmla="*/ 2147483647 w 6"/>
                <a:gd name="T37" fmla="*/ 2147483647 h 11"/>
                <a:gd name="T38" fmla="*/ 2147483647 w 6"/>
                <a:gd name="T39" fmla="*/ 2147483647 h 11"/>
                <a:gd name="T40" fmla="*/ 2147483647 w 6"/>
                <a:gd name="T41" fmla="*/ 2147483647 h 11"/>
                <a:gd name="T42" fmla="*/ 2147483647 w 6"/>
                <a:gd name="T43" fmla="*/ 2147483647 h 11"/>
                <a:gd name="T44" fmla="*/ 2147483647 w 6"/>
                <a:gd name="T45" fmla="*/ 2147483647 h 11"/>
                <a:gd name="T46" fmla="*/ 2147483647 w 6"/>
                <a:gd name="T47" fmla="*/ 2147483647 h 11"/>
                <a:gd name="T48" fmla="*/ 2147483647 w 6"/>
                <a:gd name="T49" fmla="*/ 2147483647 h 11"/>
                <a:gd name="T50" fmla="*/ 2147483647 w 6"/>
                <a:gd name="T51" fmla="*/ 2147483647 h 11"/>
                <a:gd name="T52" fmla="*/ 2147483647 w 6"/>
                <a:gd name="T53" fmla="*/ 2147483647 h 11"/>
                <a:gd name="T54" fmla="*/ 2147483647 w 6"/>
                <a:gd name="T55" fmla="*/ 2147483647 h 11"/>
                <a:gd name="T56" fmla="*/ 2147483647 w 6"/>
                <a:gd name="T57" fmla="*/ 0 h 11"/>
                <a:gd name="T58" fmla="*/ 2147483647 w 6"/>
                <a:gd name="T59" fmla="*/ 0 h 11"/>
                <a:gd name="T60" fmla="*/ 2147483647 w 6"/>
                <a:gd name="T61" fmla="*/ 2147483647 h 11"/>
                <a:gd name="T62" fmla="*/ 2147483647 w 6"/>
                <a:gd name="T63" fmla="*/ 2147483647 h 11"/>
                <a:gd name="T64" fmla="*/ 2147483647 w 6"/>
                <a:gd name="T65" fmla="*/ 2147483647 h 11"/>
                <a:gd name="T66" fmla="*/ 2147483647 w 6"/>
                <a:gd name="T67" fmla="*/ 2147483647 h 11"/>
                <a:gd name="T68" fmla="*/ 2147483647 w 6"/>
                <a:gd name="T69" fmla="*/ 2147483647 h 11"/>
                <a:gd name="T70" fmla="*/ 2147483647 w 6"/>
                <a:gd name="T71" fmla="*/ 2147483647 h 11"/>
                <a:gd name="T72" fmla="*/ 2147483647 w 6"/>
                <a:gd name="T73" fmla="*/ 2147483647 h 11"/>
                <a:gd name="T74" fmla="*/ 2147483647 w 6"/>
                <a:gd name="T75" fmla="*/ 2147483647 h 11"/>
                <a:gd name="T76" fmla="*/ 2147483647 w 6"/>
                <a:gd name="T77" fmla="*/ 2147483647 h 11"/>
                <a:gd name="T78" fmla="*/ 2147483647 w 6"/>
                <a:gd name="T79" fmla="*/ 2147483647 h 11"/>
                <a:gd name="T80" fmla="*/ 2147483647 w 6"/>
                <a:gd name="T81" fmla="*/ 2147483647 h 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"/>
                <a:gd name="T124" fmla="*/ 0 h 11"/>
                <a:gd name="T125" fmla="*/ 6 w 6"/>
                <a:gd name="T126" fmla="*/ 11 h 1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" h="11">
                  <a:moveTo>
                    <a:pt x="4" y="11"/>
                  </a:moveTo>
                  <a:lnTo>
                    <a:pt x="5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7"/>
                  </a:lnTo>
                  <a:lnTo>
                    <a:pt x="6" y="6"/>
                  </a:lnTo>
                  <a:lnTo>
                    <a:pt x="5" y="5"/>
                  </a:lnTo>
                  <a:lnTo>
                    <a:pt x="4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Freeform 336"/>
            <p:cNvSpPr>
              <a:spLocks/>
            </p:cNvSpPr>
            <p:nvPr/>
          </p:nvSpPr>
          <p:spPr bwMode="auto">
            <a:xfrm>
              <a:off x="4116" y="3517"/>
              <a:ext cx="38" cy="32"/>
            </a:xfrm>
            <a:custGeom>
              <a:avLst/>
              <a:gdLst>
                <a:gd name="T0" fmla="*/ 2147483647 w 8"/>
                <a:gd name="T1" fmla="*/ 2147483647 h 7"/>
                <a:gd name="T2" fmla="*/ 2147483647 w 8"/>
                <a:gd name="T3" fmla="*/ 2147483647 h 7"/>
                <a:gd name="T4" fmla="*/ 2147483647 w 8"/>
                <a:gd name="T5" fmla="*/ 2147483647 h 7"/>
                <a:gd name="T6" fmla="*/ 2147483647 w 8"/>
                <a:gd name="T7" fmla="*/ 2147483647 h 7"/>
                <a:gd name="T8" fmla="*/ 2147483647 w 8"/>
                <a:gd name="T9" fmla="*/ 2147483647 h 7"/>
                <a:gd name="T10" fmla="*/ 2147483647 w 8"/>
                <a:gd name="T11" fmla="*/ 0 h 7"/>
                <a:gd name="T12" fmla="*/ 2147483647 w 8"/>
                <a:gd name="T13" fmla="*/ 0 h 7"/>
                <a:gd name="T14" fmla="*/ 2147483647 w 8"/>
                <a:gd name="T15" fmla="*/ 0 h 7"/>
                <a:gd name="T16" fmla="*/ 2147483647 w 8"/>
                <a:gd name="T17" fmla="*/ 0 h 7"/>
                <a:gd name="T18" fmla="*/ 2147483647 w 8"/>
                <a:gd name="T19" fmla="*/ 0 h 7"/>
                <a:gd name="T20" fmla="*/ 0 w 8"/>
                <a:gd name="T21" fmla="*/ 2147483647 h 7"/>
                <a:gd name="T22" fmla="*/ 0 w 8"/>
                <a:gd name="T23" fmla="*/ 2147483647 h 7"/>
                <a:gd name="T24" fmla="*/ 2147483647 w 8"/>
                <a:gd name="T25" fmla="*/ 2147483647 h 7"/>
                <a:gd name="T26" fmla="*/ 2147483647 w 8"/>
                <a:gd name="T27" fmla="*/ 2147483647 h 7"/>
                <a:gd name="T28" fmla="*/ 2147483647 w 8"/>
                <a:gd name="T29" fmla="*/ 2147483647 h 7"/>
                <a:gd name="T30" fmla="*/ 2147483647 w 8"/>
                <a:gd name="T31" fmla="*/ 2147483647 h 7"/>
                <a:gd name="T32" fmla="*/ 2147483647 w 8"/>
                <a:gd name="T33" fmla="*/ 2147483647 h 7"/>
                <a:gd name="T34" fmla="*/ 2147483647 w 8"/>
                <a:gd name="T35" fmla="*/ 2147483647 h 7"/>
                <a:gd name="T36" fmla="*/ 2147483647 w 8"/>
                <a:gd name="T37" fmla="*/ 2147483647 h 7"/>
                <a:gd name="T38" fmla="*/ 2147483647 w 8"/>
                <a:gd name="T39" fmla="*/ 2147483647 h 7"/>
                <a:gd name="T40" fmla="*/ 2147483647 w 8"/>
                <a:gd name="T41" fmla="*/ 2147483647 h 7"/>
                <a:gd name="T42" fmla="*/ 2147483647 w 8"/>
                <a:gd name="T43" fmla="*/ 2147483647 h 7"/>
                <a:gd name="T44" fmla="*/ 2147483647 w 8"/>
                <a:gd name="T45" fmla="*/ 2147483647 h 7"/>
                <a:gd name="T46" fmla="*/ 2147483647 w 8"/>
                <a:gd name="T47" fmla="*/ 2147483647 h 7"/>
                <a:gd name="T48" fmla="*/ 2147483647 w 8"/>
                <a:gd name="T49" fmla="*/ 2147483647 h 7"/>
                <a:gd name="T50" fmla="*/ 2147483647 w 8"/>
                <a:gd name="T51" fmla="*/ 2147483647 h 7"/>
                <a:gd name="T52" fmla="*/ 0 w 8"/>
                <a:gd name="T53" fmla="*/ 2147483647 h 7"/>
                <a:gd name="T54" fmla="*/ 2147483647 w 8"/>
                <a:gd name="T55" fmla="*/ 2147483647 h 7"/>
                <a:gd name="T56" fmla="*/ 2147483647 w 8"/>
                <a:gd name="T57" fmla="*/ 2147483647 h 7"/>
                <a:gd name="T58" fmla="*/ 2147483647 w 8"/>
                <a:gd name="T59" fmla="*/ 2147483647 h 7"/>
                <a:gd name="T60" fmla="*/ 2147483647 w 8"/>
                <a:gd name="T61" fmla="*/ 2147483647 h 7"/>
                <a:gd name="T62" fmla="*/ 2147483647 w 8"/>
                <a:gd name="T63" fmla="*/ 2147483647 h 7"/>
                <a:gd name="T64" fmla="*/ 2147483647 w 8"/>
                <a:gd name="T65" fmla="*/ 2147483647 h 7"/>
                <a:gd name="T66" fmla="*/ 2147483647 w 8"/>
                <a:gd name="T67" fmla="*/ 2147483647 h 7"/>
                <a:gd name="T68" fmla="*/ 2147483647 w 8"/>
                <a:gd name="T69" fmla="*/ 2147483647 h 7"/>
                <a:gd name="T70" fmla="*/ 2147483647 w 8"/>
                <a:gd name="T71" fmla="*/ 2147483647 h 7"/>
                <a:gd name="T72" fmla="*/ 2147483647 w 8"/>
                <a:gd name="T73" fmla="*/ 2147483647 h 7"/>
                <a:gd name="T74" fmla="*/ 2147483647 w 8"/>
                <a:gd name="T75" fmla="*/ 2147483647 h 7"/>
                <a:gd name="T76" fmla="*/ 2147483647 w 8"/>
                <a:gd name="T77" fmla="*/ 2147483647 h 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"/>
                <a:gd name="T118" fmla="*/ 0 h 7"/>
                <a:gd name="T119" fmla="*/ 8 w 8"/>
                <a:gd name="T120" fmla="*/ 7 h 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" h="7">
                  <a:moveTo>
                    <a:pt x="5" y="7"/>
                  </a:moveTo>
                  <a:lnTo>
                    <a:pt x="7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7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Freeform 337"/>
            <p:cNvSpPr>
              <a:spLocks/>
            </p:cNvSpPr>
            <p:nvPr/>
          </p:nvSpPr>
          <p:spPr bwMode="auto">
            <a:xfrm>
              <a:off x="4268" y="3480"/>
              <a:ext cx="15" cy="25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2147483647 h 5"/>
                <a:gd name="T4" fmla="*/ 2147483647 w 3"/>
                <a:gd name="T5" fmla="*/ 2147483647 h 5"/>
                <a:gd name="T6" fmla="*/ 2147483647 w 3"/>
                <a:gd name="T7" fmla="*/ 2147483647 h 5"/>
                <a:gd name="T8" fmla="*/ 2147483647 w 3"/>
                <a:gd name="T9" fmla="*/ 2147483647 h 5"/>
                <a:gd name="T10" fmla="*/ 2147483647 w 3"/>
                <a:gd name="T11" fmla="*/ 2147483647 h 5"/>
                <a:gd name="T12" fmla="*/ 2147483647 w 3"/>
                <a:gd name="T13" fmla="*/ 2147483647 h 5"/>
                <a:gd name="T14" fmla="*/ 2147483647 w 3"/>
                <a:gd name="T15" fmla="*/ 0 h 5"/>
                <a:gd name="T16" fmla="*/ 2147483647 w 3"/>
                <a:gd name="T17" fmla="*/ 0 h 5"/>
                <a:gd name="T18" fmla="*/ 2147483647 w 3"/>
                <a:gd name="T19" fmla="*/ 2147483647 h 5"/>
                <a:gd name="T20" fmla="*/ 2147483647 w 3"/>
                <a:gd name="T21" fmla="*/ 2147483647 h 5"/>
                <a:gd name="T22" fmla="*/ 0 w 3"/>
                <a:gd name="T23" fmla="*/ 2147483647 h 5"/>
                <a:gd name="T24" fmla="*/ 0 w 3"/>
                <a:gd name="T25" fmla="*/ 2147483647 h 5"/>
                <a:gd name="T26" fmla="*/ 0 w 3"/>
                <a:gd name="T27" fmla="*/ 2147483647 h 5"/>
                <a:gd name="T28" fmla="*/ 0 w 3"/>
                <a:gd name="T29" fmla="*/ 2147483647 h 5"/>
                <a:gd name="T30" fmla="*/ 2147483647 w 3"/>
                <a:gd name="T31" fmla="*/ 2147483647 h 5"/>
                <a:gd name="T32" fmla="*/ 2147483647 w 3"/>
                <a:gd name="T33" fmla="*/ 2147483647 h 5"/>
                <a:gd name="T34" fmla="*/ 2147483647 w 3"/>
                <a:gd name="T35" fmla="*/ 2147483647 h 5"/>
                <a:gd name="T36" fmla="*/ 2147483647 w 3"/>
                <a:gd name="T37" fmla="*/ 2147483647 h 5"/>
                <a:gd name="T38" fmla="*/ 2147483647 w 3"/>
                <a:gd name="T39" fmla="*/ 2147483647 h 5"/>
                <a:gd name="T40" fmla="*/ 2147483647 w 3"/>
                <a:gd name="T41" fmla="*/ 2147483647 h 5"/>
                <a:gd name="T42" fmla="*/ 2147483647 w 3"/>
                <a:gd name="T43" fmla="*/ 2147483647 h 5"/>
                <a:gd name="T44" fmla="*/ 2147483647 w 3"/>
                <a:gd name="T45" fmla="*/ 2147483647 h 5"/>
                <a:gd name="T46" fmla="*/ 2147483647 w 3"/>
                <a:gd name="T47" fmla="*/ 2147483647 h 5"/>
                <a:gd name="T48" fmla="*/ 2147483647 w 3"/>
                <a:gd name="T49" fmla="*/ 2147483647 h 5"/>
                <a:gd name="T50" fmla="*/ 2147483647 w 3"/>
                <a:gd name="T51" fmla="*/ 2147483647 h 5"/>
                <a:gd name="T52" fmla="*/ 2147483647 w 3"/>
                <a:gd name="T53" fmla="*/ 2147483647 h 5"/>
                <a:gd name="T54" fmla="*/ 2147483647 w 3"/>
                <a:gd name="T55" fmla="*/ 2147483647 h 5"/>
                <a:gd name="T56" fmla="*/ 2147483647 w 3"/>
                <a:gd name="T57" fmla="*/ 2147483647 h 5"/>
                <a:gd name="T58" fmla="*/ 2147483647 w 3"/>
                <a:gd name="T59" fmla="*/ 2147483647 h 5"/>
                <a:gd name="T60" fmla="*/ 2147483647 w 3"/>
                <a:gd name="T61" fmla="*/ 2147483647 h 5"/>
                <a:gd name="T62" fmla="*/ 2147483647 w 3"/>
                <a:gd name="T63" fmla="*/ 2147483647 h 5"/>
                <a:gd name="T64" fmla="*/ 2147483647 w 3"/>
                <a:gd name="T65" fmla="*/ 2147483647 h 5"/>
                <a:gd name="T66" fmla="*/ 2147483647 w 3"/>
                <a:gd name="T67" fmla="*/ 2147483647 h 5"/>
                <a:gd name="T68" fmla="*/ 2147483647 w 3"/>
                <a:gd name="T69" fmla="*/ 0 h 5"/>
                <a:gd name="T70" fmla="*/ 2147483647 w 3"/>
                <a:gd name="T71" fmla="*/ 2147483647 h 5"/>
                <a:gd name="T72" fmla="*/ 2147483647 w 3"/>
                <a:gd name="T73" fmla="*/ 2147483647 h 5"/>
                <a:gd name="T74" fmla="*/ 2147483647 w 3"/>
                <a:gd name="T75" fmla="*/ 2147483647 h 5"/>
                <a:gd name="T76" fmla="*/ 2147483647 w 3"/>
                <a:gd name="T77" fmla="*/ 2147483647 h 5"/>
                <a:gd name="T78" fmla="*/ 2147483647 w 3"/>
                <a:gd name="T79" fmla="*/ 2147483647 h 5"/>
                <a:gd name="T80" fmla="*/ 2147483647 w 3"/>
                <a:gd name="T81" fmla="*/ 2147483647 h 5"/>
                <a:gd name="T82" fmla="*/ 2147483647 w 3"/>
                <a:gd name="T83" fmla="*/ 2147483647 h 5"/>
                <a:gd name="T84" fmla="*/ 2147483647 w 3"/>
                <a:gd name="T85" fmla="*/ 2147483647 h 5"/>
                <a:gd name="T86" fmla="*/ 2147483647 w 3"/>
                <a:gd name="T87" fmla="*/ 2147483647 h 5"/>
                <a:gd name="T88" fmla="*/ 2147483647 w 3"/>
                <a:gd name="T89" fmla="*/ 2147483647 h 5"/>
                <a:gd name="T90" fmla="*/ 2147483647 w 3"/>
                <a:gd name="T91" fmla="*/ 2147483647 h 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"/>
                <a:gd name="T139" fmla="*/ 0 h 5"/>
                <a:gd name="T140" fmla="*/ 3 w 3"/>
                <a:gd name="T141" fmla="*/ 5 h 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" h="5">
                  <a:moveTo>
                    <a:pt x="2" y="5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A0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Freeform 338"/>
            <p:cNvSpPr>
              <a:spLocks/>
            </p:cNvSpPr>
            <p:nvPr/>
          </p:nvSpPr>
          <p:spPr bwMode="auto">
            <a:xfrm>
              <a:off x="4221" y="3671"/>
              <a:ext cx="157" cy="112"/>
            </a:xfrm>
            <a:custGeom>
              <a:avLst/>
              <a:gdLst>
                <a:gd name="T0" fmla="*/ 2147483647 w 33"/>
                <a:gd name="T1" fmla="*/ 2147483647 h 25"/>
                <a:gd name="T2" fmla="*/ 2147483647 w 33"/>
                <a:gd name="T3" fmla="*/ 2147483647 h 25"/>
                <a:gd name="T4" fmla="*/ 2147483647 w 33"/>
                <a:gd name="T5" fmla="*/ 2147483647 h 25"/>
                <a:gd name="T6" fmla="*/ 2147483647 w 33"/>
                <a:gd name="T7" fmla="*/ 2147483647 h 25"/>
                <a:gd name="T8" fmla="*/ 2147483647 w 33"/>
                <a:gd name="T9" fmla="*/ 2147483647 h 25"/>
                <a:gd name="T10" fmla="*/ 2147483647 w 33"/>
                <a:gd name="T11" fmla="*/ 2147483647 h 25"/>
                <a:gd name="T12" fmla="*/ 2147483647 w 33"/>
                <a:gd name="T13" fmla="*/ 2147483647 h 25"/>
                <a:gd name="T14" fmla="*/ 2147483647 w 33"/>
                <a:gd name="T15" fmla="*/ 2147483647 h 25"/>
                <a:gd name="T16" fmla="*/ 2147483647 w 33"/>
                <a:gd name="T17" fmla="*/ 2147483647 h 25"/>
                <a:gd name="T18" fmla="*/ 0 w 33"/>
                <a:gd name="T19" fmla="*/ 2147483647 h 25"/>
                <a:gd name="T20" fmla="*/ 0 w 33"/>
                <a:gd name="T21" fmla="*/ 2147483647 h 25"/>
                <a:gd name="T22" fmla="*/ 2147483647 w 33"/>
                <a:gd name="T23" fmla="*/ 2147483647 h 25"/>
                <a:gd name="T24" fmla="*/ 2147483647 w 33"/>
                <a:gd name="T25" fmla="*/ 2147483647 h 25"/>
                <a:gd name="T26" fmla="*/ 2147483647 w 33"/>
                <a:gd name="T27" fmla="*/ 2147483647 h 25"/>
                <a:gd name="T28" fmla="*/ 2147483647 w 33"/>
                <a:gd name="T29" fmla="*/ 2147483647 h 25"/>
                <a:gd name="T30" fmla="*/ 2147483647 w 33"/>
                <a:gd name="T31" fmla="*/ 2147483647 h 25"/>
                <a:gd name="T32" fmla="*/ 2147483647 w 33"/>
                <a:gd name="T33" fmla="*/ 2147483647 h 25"/>
                <a:gd name="T34" fmla="*/ 2147483647 w 33"/>
                <a:gd name="T35" fmla="*/ 2147483647 h 25"/>
                <a:gd name="T36" fmla="*/ 2147483647 w 33"/>
                <a:gd name="T37" fmla="*/ 0 h 25"/>
                <a:gd name="T38" fmla="*/ 2147483647 w 33"/>
                <a:gd name="T39" fmla="*/ 0 h 25"/>
                <a:gd name="T40" fmla="*/ 2147483647 w 33"/>
                <a:gd name="T41" fmla="*/ 2147483647 h 25"/>
                <a:gd name="T42" fmla="*/ 2147483647 w 33"/>
                <a:gd name="T43" fmla="*/ 2147483647 h 25"/>
                <a:gd name="T44" fmla="*/ 2147483647 w 33"/>
                <a:gd name="T45" fmla="*/ 2147483647 h 25"/>
                <a:gd name="T46" fmla="*/ 2147483647 w 33"/>
                <a:gd name="T47" fmla="*/ 2147483647 h 25"/>
                <a:gd name="T48" fmla="*/ 2147483647 w 33"/>
                <a:gd name="T49" fmla="*/ 2147483647 h 25"/>
                <a:gd name="T50" fmla="*/ 2147483647 w 33"/>
                <a:gd name="T51" fmla="*/ 2147483647 h 25"/>
                <a:gd name="T52" fmla="*/ 2147483647 w 33"/>
                <a:gd name="T53" fmla="*/ 2147483647 h 25"/>
                <a:gd name="T54" fmla="*/ 2147483647 w 33"/>
                <a:gd name="T55" fmla="*/ 2147483647 h 25"/>
                <a:gd name="T56" fmla="*/ 2147483647 w 33"/>
                <a:gd name="T57" fmla="*/ 2147483647 h 25"/>
                <a:gd name="T58" fmla="*/ 2147483647 w 33"/>
                <a:gd name="T59" fmla="*/ 2147483647 h 25"/>
                <a:gd name="T60" fmla="*/ 2147483647 w 33"/>
                <a:gd name="T61" fmla="*/ 2147483647 h 25"/>
                <a:gd name="T62" fmla="*/ 2147483647 w 33"/>
                <a:gd name="T63" fmla="*/ 2147483647 h 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"/>
                <a:gd name="T97" fmla="*/ 0 h 25"/>
                <a:gd name="T98" fmla="*/ 33 w 33"/>
                <a:gd name="T99" fmla="*/ 25 h 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" h="25">
                  <a:moveTo>
                    <a:pt x="22" y="25"/>
                  </a:moveTo>
                  <a:lnTo>
                    <a:pt x="21" y="25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19" y="24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14" y="22"/>
                  </a:lnTo>
                  <a:lnTo>
                    <a:pt x="12" y="21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6"/>
                  </a:lnTo>
                  <a:lnTo>
                    <a:pt x="5" y="5"/>
                  </a:lnTo>
                  <a:lnTo>
                    <a:pt x="6" y="5"/>
                  </a:lnTo>
                  <a:lnTo>
                    <a:pt x="8" y="4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3"/>
                  </a:lnTo>
                  <a:lnTo>
                    <a:pt x="32" y="5"/>
                  </a:lnTo>
                  <a:lnTo>
                    <a:pt x="32" y="7"/>
                  </a:lnTo>
                  <a:lnTo>
                    <a:pt x="33" y="8"/>
                  </a:lnTo>
                  <a:lnTo>
                    <a:pt x="33" y="10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0" y="20"/>
                  </a:lnTo>
                  <a:lnTo>
                    <a:pt x="30" y="21"/>
                  </a:lnTo>
                  <a:lnTo>
                    <a:pt x="29" y="22"/>
                  </a:lnTo>
                  <a:lnTo>
                    <a:pt x="28" y="22"/>
                  </a:lnTo>
                  <a:lnTo>
                    <a:pt x="28" y="23"/>
                  </a:lnTo>
                  <a:lnTo>
                    <a:pt x="27" y="23"/>
                  </a:lnTo>
                  <a:lnTo>
                    <a:pt x="26" y="24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3" y="25"/>
                  </a:lnTo>
                  <a:lnTo>
                    <a:pt x="22" y="25"/>
                  </a:lnTo>
                  <a:close/>
                </a:path>
              </a:pathLst>
            </a:custGeom>
            <a:solidFill>
              <a:srgbClr val="4F9A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Freeform 339"/>
            <p:cNvSpPr>
              <a:spLocks/>
            </p:cNvSpPr>
            <p:nvPr/>
          </p:nvSpPr>
          <p:spPr bwMode="auto">
            <a:xfrm>
              <a:off x="4386" y="3590"/>
              <a:ext cx="191" cy="149"/>
            </a:xfrm>
            <a:custGeom>
              <a:avLst/>
              <a:gdLst>
                <a:gd name="T0" fmla="*/ 2147483647 w 40"/>
                <a:gd name="T1" fmla="*/ 2147483647 h 33"/>
                <a:gd name="T2" fmla="*/ 2147483647 w 40"/>
                <a:gd name="T3" fmla="*/ 2147483647 h 33"/>
                <a:gd name="T4" fmla="*/ 2147483647 w 40"/>
                <a:gd name="T5" fmla="*/ 2147483647 h 33"/>
                <a:gd name="T6" fmla="*/ 2147483647 w 40"/>
                <a:gd name="T7" fmla="*/ 2147483647 h 33"/>
                <a:gd name="T8" fmla="*/ 2147483647 w 40"/>
                <a:gd name="T9" fmla="*/ 2147483647 h 33"/>
                <a:gd name="T10" fmla="*/ 2147483647 w 40"/>
                <a:gd name="T11" fmla="*/ 2147483647 h 33"/>
                <a:gd name="T12" fmla="*/ 2147483647 w 40"/>
                <a:gd name="T13" fmla="*/ 2147483647 h 33"/>
                <a:gd name="T14" fmla="*/ 2147483647 w 40"/>
                <a:gd name="T15" fmla="*/ 2147483647 h 33"/>
                <a:gd name="T16" fmla="*/ 2147483647 w 40"/>
                <a:gd name="T17" fmla="*/ 2147483647 h 33"/>
                <a:gd name="T18" fmla="*/ 2147483647 w 40"/>
                <a:gd name="T19" fmla="*/ 2147483647 h 33"/>
                <a:gd name="T20" fmla="*/ 0 w 40"/>
                <a:gd name="T21" fmla="*/ 2147483647 h 33"/>
                <a:gd name="T22" fmla="*/ 2147483647 w 40"/>
                <a:gd name="T23" fmla="*/ 2147483647 h 33"/>
                <a:gd name="T24" fmla="*/ 2147483647 w 40"/>
                <a:gd name="T25" fmla="*/ 2147483647 h 33"/>
                <a:gd name="T26" fmla="*/ 2147483647 w 40"/>
                <a:gd name="T27" fmla="*/ 2147483647 h 33"/>
                <a:gd name="T28" fmla="*/ 2147483647 w 40"/>
                <a:gd name="T29" fmla="*/ 2147483647 h 33"/>
                <a:gd name="T30" fmla="*/ 2147483647 w 40"/>
                <a:gd name="T31" fmla="*/ 2147483647 h 33"/>
                <a:gd name="T32" fmla="*/ 2147483647 w 40"/>
                <a:gd name="T33" fmla="*/ 0 h 33"/>
                <a:gd name="T34" fmla="*/ 2147483647 w 40"/>
                <a:gd name="T35" fmla="*/ 0 h 33"/>
                <a:gd name="T36" fmla="*/ 2147483647 w 40"/>
                <a:gd name="T37" fmla="*/ 0 h 33"/>
                <a:gd name="T38" fmla="*/ 2147483647 w 40"/>
                <a:gd name="T39" fmla="*/ 0 h 33"/>
                <a:gd name="T40" fmla="*/ 2147483647 w 40"/>
                <a:gd name="T41" fmla="*/ 2147483647 h 33"/>
                <a:gd name="T42" fmla="*/ 2147483647 w 40"/>
                <a:gd name="T43" fmla="*/ 2147483647 h 33"/>
                <a:gd name="T44" fmla="*/ 2147483647 w 40"/>
                <a:gd name="T45" fmla="*/ 2147483647 h 33"/>
                <a:gd name="T46" fmla="*/ 2147483647 w 40"/>
                <a:gd name="T47" fmla="*/ 2147483647 h 33"/>
                <a:gd name="T48" fmla="*/ 2147483647 w 40"/>
                <a:gd name="T49" fmla="*/ 2147483647 h 33"/>
                <a:gd name="T50" fmla="*/ 2147483647 w 40"/>
                <a:gd name="T51" fmla="*/ 2147483647 h 33"/>
                <a:gd name="T52" fmla="*/ 2147483647 w 40"/>
                <a:gd name="T53" fmla="*/ 2147483647 h 33"/>
                <a:gd name="T54" fmla="*/ 2147483647 w 40"/>
                <a:gd name="T55" fmla="*/ 2147483647 h 33"/>
                <a:gd name="T56" fmla="*/ 2147483647 w 40"/>
                <a:gd name="T57" fmla="*/ 2147483647 h 33"/>
                <a:gd name="T58" fmla="*/ 2147483647 w 40"/>
                <a:gd name="T59" fmla="*/ 2147483647 h 33"/>
                <a:gd name="T60" fmla="*/ 2147483647 w 40"/>
                <a:gd name="T61" fmla="*/ 2147483647 h 33"/>
                <a:gd name="T62" fmla="*/ 2147483647 w 40"/>
                <a:gd name="T63" fmla="*/ 2147483647 h 33"/>
                <a:gd name="T64" fmla="*/ 2147483647 w 40"/>
                <a:gd name="T65" fmla="*/ 2147483647 h 33"/>
                <a:gd name="T66" fmla="*/ 2147483647 w 40"/>
                <a:gd name="T67" fmla="*/ 2147483647 h 33"/>
                <a:gd name="T68" fmla="*/ 2147483647 w 40"/>
                <a:gd name="T69" fmla="*/ 2147483647 h 33"/>
                <a:gd name="T70" fmla="*/ 2147483647 w 40"/>
                <a:gd name="T71" fmla="*/ 2147483647 h 33"/>
                <a:gd name="T72" fmla="*/ 2147483647 w 40"/>
                <a:gd name="T73" fmla="*/ 2147483647 h 33"/>
                <a:gd name="T74" fmla="*/ 2147483647 w 40"/>
                <a:gd name="T75" fmla="*/ 2147483647 h 33"/>
                <a:gd name="T76" fmla="*/ 2147483647 w 40"/>
                <a:gd name="T77" fmla="*/ 2147483647 h 33"/>
                <a:gd name="T78" fmla="*/ 2147483647 w 40"/>
                <a:gd name="T79" fmla="*/ 2147483647 h 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0"/>
                <a:gd name="T121" fmla="*/ 0 h 33"/>
                <a:gd name="T122" fmla="*/ 40 w 40"/>
                <a:gd name="T123" fmla="*/ 33 h 3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0" h="33">
                  <a:moveTo>
                    <a:pt x="26" y="33"/>
                  </a:moveTo>
                  <a:lnTo>
                    <a:pt x="25" y="33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0" y="31"/>
                  </a:lnTo>
                  <a:lnTo>
                    <a:pt x="18" y="30"/>
                  </a:lnTo>
                  <a:lnTo>
                    <a:pt x="15" y="29"/>
                  </a:lnTo>
                  <a:lnTo>
                    <a:pt x="13" y="28"/>
                  </a:lnTo>
                  <a:lnTo>
                    <a:pt x="11" y="26"/>
                  </a:lnTo>
                  <a:lnTo>
                    <a:pt x="9" y="25"/>
                  </a:lnTo>
                  <a:lnTo>
                    <a:pt x="7" y="23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3" y="8"/>
                  </a:lnTo>
                  <a:lnTo>
                    <a:pt x="4" y="7"/>
                  </a:lnTo>
                  <a:lnTo>
                    <a:pt x="6" y="6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2" y="3"/>
                  </a:lnTo>
                  <a:lnTo>
                    <a:pt x="14" y="2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2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40" y="9"/>
                  </a:lnTo>
                  <a:lnTo>
                    <a:pt x="40" y="10"/>
                  </a:lnTo>
                  <a:lnTo>
                    <a:pt x="40" y="13"/>
                  </a:lnTo>
                  <a:lnTo>
                    <a:pt x="40" y="16"/>
                  </a:lnTo>
                  <a:lnTo>
                    <a:pt x="40" y="18"/>
                  </a:lnTo>
                  <a:lnTo>
                    <a:pt x="40" y="21"/>
                  </a:lnTo>
                  <a:lnTo>
                    <a:pt x="40" y="24"/>
                  </a:lnTo>
                  <a:lnTo>
                    <a:pt x="40" y="25"/>
                  </a:lnTo>
                  <a:lnTo>
                    <a:pt x="39" y="26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7" y="30"/>
                  </a:lnTo>
                  <a:lnTo>
                    <a:pt x="37" y="31"/>
                  </a:lnTo>
                  <a:lnTo>
                    <a:pt x="36" y="31"/>
                  </a:lnTo>
                  <a:lnTo>
                    <a:pt x="35" y="32"/>
                  </a:lnTo>
                  <a:lnTo>
                    <a:pt x="34" y="32"/>
                  </a:lnTo>
                  <a:lnTo>
                    <a:pt x="33" y="32"/>
                  </a:lnTo>
                  <a:lnTo>
                    <a:pt x="32" y="32"/>
                  </a:lnTo>
                  <a:lnTo>
                    <a:pt x="31" y="33"/>
                  </a:lnTo>
                  <a:lnTo>
                    <a:pt x="30" y="33"/>
                  </a:lnTo>
                  <a:lnTo>
                    <a:pt x="28" y="33"/>
                  </a:lnTo>
                  <a:lnTo>
                    <a:pt x="26" y="33"/>
                  </a:lnTo>
                  <a:close/>
                </a:path>
              </a:pathLst>
            </a:custGeom>
            <a:solidFill>
              <a:srgbClr val="4F9A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Freeform 340"/>
            <p:cNvSpPr>
              <a:spLocks/>
            </p:cNvSpPr>
            <p:nvPr/>
          </p:nvSpPr>
          <p:spPr bwMode="auto">
            <a:xfrm>
              <a:off x="4221" y="3580"/>
              <a:ext cx="114" cy="108"/>
            </a:xfrm>
            <a:custGeom>
              <a:avLst/>
              <a:gdLst>
                <a:gd name="T0" fmla="*/ 2147483647 w 24"/>
                <a:gd name="T1" fmla="*/ 2147483647 h 24"/>
                <a:gd name="T2" fmla="*/ 2147483647 w 24"/>
                <a:gd name="T3" fmla="*/ 2147483647 h 24"/>
                <a:gd name="T4" fmla="*/ 2147483647 w 24"/>
                <a:gd name="T5" fmla="*/ 2147483647 h 24"/>
                <a:gd name="T6" fmla="*/ 2147483647 w 24"/>
                <a:gd name="T7" fmla="*/ 2147483647 h 24"/>
                <a:gd name="T8" fmla="*/ 0 w 24"/>
                <a:gd name="T9" fmla="*/ 2147483647 h 24"/>
                <a:gd name="T10" fmla="*/ 2147483647 w 24"/>
                <a:gd name="T11" fmla="*/ 2147483647 h 24"/>
                <a:gd name="T12" fmla="*/ 2147483647 w 24"/>
                <a:gd name="T13" fmla="*/ 2147483647 h 24"/>
                <a:gd name="T14" fmla="*/ 2147483647 w 24"/>
                <a:gd name="T15" fmla="*/ 2147483647 h 24"/>
                <a:gd name="T16" fmla="*/ 2147483647 w 24"/>
                <a:gd name="T17" fmla="*/ 2147483647 h 24"/>
                <a:gd name="T18" fmla="*/ 2147483647 w 24"/>
                <a:gd name="T19" fmla="*/ 2147483647 h 24"/>
                <a:gd name="T20" fmla="*/ 2147483647 w 24"/>
                <a:gd name="T21" fmla="*/ 2147483647 h 24"/>
                <a:gd name="T22" fmla="*/ 2147483647 w 24"/>
                <a:gd name="T23" fmla="*/ 2147483647 h 24"/>
                <a:gd name="T24" fmla="*/ 2147483647 w 24"/>
                <a:gd name="T25" fmla="*/ 2147483647 h 24"/>
                <a:gd name="T26" fmla="*/ 2147483647 w 24"/>
                <a:gd name="T27" fmla="*/ 2147483647 h 24"/>
                <a:gd name="T28" fmla="*/ 2147483647 w 24"/>
                <a:gd name="T29" fmla="*/ 2147483647 h 24"/>
                <a:gd name="T30" fmla="*/ 2147483647 w 24"/>
                <a:gd name="T31" fmla="*/ 2147483647 h 24"/>
                <a:gd name="T32" fmla="*/ 2147483647 w 24"/>
                <a:gd name="T33" fmla="*/ 2147483647 h 24"/>
                <a:gd name="T34" fmla="*/ 2147483647 w 24"/>
                <a:gd name="T35" fmla="*/ 2147483647 h 24"/>
                <a:gd name="T36" fmla="*/ 2147483647 w 24"/>
                <a:gd name="T37" fmla="*/ 2147483647 h 24"/>
                <a:gd name="T38" fmla="*/ 2147483647 w 24"/>
                <a:gd name="T39" fmla="*/ 2147483647 h 24"/>
                <a:gd name="T40" fmla="*/ 0 w 24"/>
                <a:gd name="T41" fmla="*/ 2147483647 h 24"/>
                <a:gd name="T42" fmla="*/ 0 w 24"/>
                <a:gd name="T43" fmla="*/ 2147483647 h 24"/>
                <a:gd name="T44" fmla="*/ 0 w 24"/>
                <a:gd name="T45" fmla="*/ 2147483647 h 24"/>
                <a:gd name="T46" fmla="*/ 2147483647 w 24"/>
                <a:gd name="T47" fmla="*/ 2147483647 h 24"/>
                <a:gd name="T48" fmla="*/ 2147483647 w 24"/>
                <a:gd name="T49" fmla="*/ 2147483647 h 24"/>
                <a:gd name="T50" fmla="*/ 2147483647 w 24"/>
                <a:gd name="T51" fmla="*/ 2147483647 h 24"/>
                <a:gd name="T52" fmla="*/ 2147483647 w 24"/>
                <a:gd name="T53" fmla="*/ 2147483647 h 24"/>
                <a:gd name="T54" fmla="*/ 2147483647 w 24"/>
                <a:gd name="T55" fmla="*/ 2147483647 h 24"/>
                <a:gd name="T56" fmla="*/ 2147483647 w 24"/>
                <a:gd name="T57" fmla="*/ 2147483647 h 24"/>
                <a:gd name="T58" fmla="*/ 2147483647 w 24"/>
                <a:gd name="T59" fmla="*/ 2147483647 h 24"/>
                <a:gd name="T60" fmla="*/ 2147483647 w 24"/>
                <a:gd name="T61" fmla="*/ 2147483647 h 24"/>
                <a:gd name="T62" fmla="*/ 2147483647 w 24"/>
                <a:gd name="T63" fmla="*/ 2147483647 h 24"/>
                <a:gd name="T64" fmla="*/ 2147483647 w 24"/>
                <a:gd name="T65" fmla="*/ 2147483647 h 24"/>
                <a:gd name="T66" fmla="*/ 2147483647 w 24"/>
                <a:gd name="T67" fmla="*/ 2147483647 h 24"/>
                <a:gd name="T68" fmla="*/ 2147483647 w 24"/>
                <a:gd name="T69" fmla="*/ 0 h 24"/>
                <a:gd name="T70" fmla="*/ 2147483647 w 24"/>
                <a:gd name="T71" fmla="*/ 0 h 24"/>
                <a:gd name="T72" fmla="*/ 2147483647 w 24"/>
                <a:gd name="T73" fmla="*/ 0 h 24"/>
                <a:gd name="T74" fmla="*/ 2147483647 w 24"/>
                <a:gd name="T75" fmla="*/ 2147483647 h 24"/>
                <a:gd name="T76" fmla="*/ 2147483647 w 24"/>
                <a:gd name="T77" fmla="*/ 2147483647 h 24"/>
                <a:gd name="T78" fmla="*/ 2147483647 w 24"/>
                <a:gd name="T79" fmla="*/ 2147483647 h 24"/>
                <a:gd name="T80" fmla="*/ 2147483647 w 24"/>
                <a:gd name="T81" fmla="*/ 2147483647 h 24"/>
                <a:gd name="T82" fmla="*/ 2147483647 w 24"/>
                <a:gd name="T83" fmla="*/ 2147483647 h 24"/>
                <a:gd name="T84" fmla="*/ 2147483647 w 24"/>
                <a:gd name="T85" fmla="*/ 2147483647 h 24"/>
                <a:gd name="T86" fmla="*/ 2147483647 w 24"/>
                <a:gd name="T87" fmla="*/ 2147483647 h 24"/>
                <a:gd name="T88" fmla="*/ 2147483647 w 24"/>
                <a:gd name="T89" fmla="*/ 2147483647 h 24"/>
                <a:gd name="T90" fmla="*/ 2147483647 w 24"/>
                <a:gd name="T91" fmla="*/ 2147483647 h 24"/>
                <a:gd name="T92" fmla="*/ 2147483647 w 24"/>
                <a:gd name="T93" fmla="*/ 2147483647 h 24"/>
                <a:gd name="T94" fmla="*/ 2147483647 w 24"/>
                <a:gd name="T95" fmla="*/ 2147483647 h 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4"/>
                <a:gd name="T145" fmla="*/ 0 h 24"/>
                <a:gd name="T146" fmla="*/ 24 w 24"/>
                <a:gd name="T147" fmla="*/ 24 h 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4" h="24">
                  <a:moveTo>
                    <a:pt x="4" y="24"/>
                  </a:moveTo>
                  <a:lnTo>
                    <a:pt x="3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2"/>
                  </a:lnTo>
                  <a:lnTo>
                    <a:pt x="20" y="4"/>
                  </a:lnTo>
                  <a:lnTo>
                    <a:pt x="21" y="6"/>
                  </a:lnTo>
                  <a:lnTo>
                    <a:pt x="22" y="8"/>
                  </a:lnTo>
                  <a:lnTo>
                    <a:pt x="23" y="10"/>
                  </a:lnTo>
                  <a:lnTo>
                    <a:pt x="23" y="11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4" y="16"/>
                  </a:lnTo>
                  <a:lnTo>
                    <a:pt x="24" y="17"/>
                  </a:lnTo>
                  <a:lnTo>
                    <a:pt x="23" y="17"/>
                  </a:lnTo>
                  <a:lnTo>
                    <a:pt x="21" y="18"/>
                  </a:lnTo>
                  <a:lnTo>
                    <a:pt x="20" y="18"/>
                  </a:lnTo>
                  <a:lnTo>
                    <a:pt x="19" y="18"/>
                  </a:lnTo>
                  <a:lnTo>
                    <a:pt x="16" y="19"/>
                  </a:lnTo>
                  <a:lnTo>
                    <a:pt x="14" y="20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7" y="23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7DC1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Freeform 341"/>
            <p:cNvSpPr>
              <a:spLocks/>
            </p:cNvSpPr>
            <p:nvPr/>
          </p:nvSpPr>
          <p:spPr bwMode="auto">
            <a:xfrm>
              <a:off x="4324" y="3585"/>
              <a:ext cx="44" cy="76"/>
            </a:xfrm>
            <a:custGeom>
              <a:avLst/>
              <a:gdLst>
                <a:gd name="T0" fmla="*/ 2147483647 w 9"/>
                <a:gd name="T1" fmla="*/ 2147483647 h 17"/>
                <a:gd name="T2" fmla="*/ 2147483647 w 9"/>
                <a:gd name="T3" fmla="*/ 2147483647 h 17"/>
                <a:gd name="T4" fmla="*/ 2147483647 w 9"/>
                <a:gd name="T5" fmla="*/ 2147483647 h 17"/>
                <a:gd name="T6" fmla="*/ 2147483647 w 9"/>
                <a:gd name="T7" fmla="*/ 2147483647 h 17"/>
                <a:gd name="T8" fmla="*/ 2147483647 w 9"/>
                <a:gd name="T9" fmla="*/ 2147483647 h 17"/>
                <a:gd name="T10" fmla="*/ 2147483647 w 9"/>
                <a:gd name="T11" fmla="*/ 2147483647 h 17"/>
                <a:gd name="T12" fmla="*/ 2147483647 w 9"/>
                <a:gd name="T13" fmla="*/ 2147483647 h 17"/>
                <a:gd name="T14" fmla="*/ 2147483647 w 9"/>
                <a:gd name="T15" fmla="*/ 2147483647 h 17"/>
                <a:gd name="T16" fmla="*/ 2147483647 w 9"/>
                <a:gd name="T17" fmla="*/ 2147483647 h 17"/>
                <a:gd name="T18" fmla="*/ 2147483647 w 9"/>
                <a:gd name="T19" fmla="*/ 2147483647 h 17"/>
                <a:gd name="T20" fmla="*/ 2147483647 w 9"/>
                <a:gd name="T21" fmla="*/ 2147483647 h 17"/>
                <a:gd name="T22" fmla="*/ 0 w 9"/>
                <a:gd name="T23" fmla="*/ 0 h 17"/>
                <a:gd name="T24" fmla="*/ 2147483647 w 9"/>
                <a:gd name="T25" fmla="*/ 0 h 17"/>
                <a:gd name="T26" fmla="*/ 2147483647 w 9"/>
                <a:gd name="T27" fmla="*/ 0 h 17"/>
                <a:gd name="T28" fmla="*/ 2147483647 w 9"/>
                <a:gd name="T29" fmla="*/ 0 h 17"/>
                <a:gd name="T30" fmla="*/ 2147483647 w 9"/>
                <a:gd name="T31" fmla="*/ 0 h 17"/>
                <a:gd name="T32" fmla="*/ 2147483647 w 9"/>
                <a:gd name="T33" fmla="*/ 0 h 17"/>
                <a:gd name="T34" fmla="*/ 2147483647 w 9"/>
                <a:gd name="T35" fmla="*/ 0 h 17"/>
                <a:gd name="T36" fmla="*/ 2147483647 w 9"/>
                <a:gd name="T37" fmla="*/ 2147483647 h 17"/>
                <a:gd name="T38" fmla="*/ 2147483647 w 9"/>
                <a:gd name="T39" fmla="*/ 2147483647 h 17"/>
                <a:gd name="T40" fmla="*/ 2147483647 w 9"/>
                <a:gd name="T41" fmla="*/ 2147483647 h 17"/>
                <a:gd name="T42" fmla="*/ 2147483647 w 9"/>
                <a:gd name="T43" fmla="*/ 2147483647 h 17"/>
                <a:gd name="T44" fmla="*/ 2147483647 w 9"/>
                <a:gd name="T45" fmla="*/ 2147483647 h 17"/>
                <a:gd name="T46" fmla="*/ 2147483647 w 9"/>
                <a:gd name="T47" fmla="*/ 2147483647 h 17"/>
                <a:gd name="T48" fmla="*/ 2147483647 w 9"/>
                <a:gd name="T49" fmla="*/ 2147483647 h 17"/>
                <a:gd name="T50" fmla="*/ 2147483647 w 9"/>
                <a:gd name="T51" fmla="*/ 2147483647 h 17"/>
                <a:gd name="T52" fmla="*/ 2147483647 w 9"/>
                <a:gd name="T53" fmla="*/ 2147483647 h 17"/>
                <a:gd name="T54" fmla="*/ 2147483647 w 9"/>
                <a:gd name="T55" fmla="*/ 2147483647 h 17"/>
                <a:gd name="T56" fmla="*/ 2147483647 w 9"/>
                <a:gd name="T57" fmla="*/ 2147483647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"/>
                <a:gd name="T88" fmla="*/ 0 h 17"/>
                <a:gd name="T89" fmla="*/ 9 w 9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" h="17">
                  <a:moveTo>
                    <a:pt x="9" y="17"/>
                  </a:moveTo>
                  <a:lnTo>
                    <a:pt x="7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2"/>
                  </a:lnTo>
                  <a:lnTo>
                    <a:pt x="5" y="4"/>
                  </a:lnTo>
                  <a:lnTo>
                    <a:pt x="6" y="6"/>
                  </a:lnTo>
                  <a:lnTo>
                    <a:pt x="7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9" y="15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EFE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Freeform 342"/>
            <p:cNvSpPr>
              <a:spLocks/>
            </p:cNvSpPr>
            <p:nvPr/>
          </p:nvSpPr>
          <p:spPr bwMode="auto">
            <a:xfrm>
              <a:off x="4221" y="3639"/>
              <a:ext cx="39" cy="17"/>
            </a:xfrm>
            <a:custGeom>
              <a:avLst/>
              <a:gdLst>
                <a:gd name="T0" fmla="*/ 0 w 8"/>
                <a:gd name="T1" fmla="*/ 2147483647 h 4"/>
                <a:gd name="T2" fmla="*/ 0 w 8"/>
                <a:gd name="T3" fmla="*/ 2147483647 h 4"/>
                <a:gd name="T4" fmla="*/ 2147483647 w 8"/>
                <a:gd name="T5" fmla="*/ 2147483647 h 4"/>
                <a:gd name="T6" fmla="*/ 2147483647 w 8"/>
                <a:gd name="T7" fmla="*/ 2147483647 h 4"/>
                <a:gd name="T8" fmla="*/ 2147483647 w 8"/>
                <a:gd name="T9" fmla="*/ 0 h 4"/>
                <a:gd name="T10" fmla="*/ 2147483647 w 8"/>
                <a:gd name="T11" fmla="*/ 0 h 4"/>
                <a:gd name="T12" fmla="*/ 2147483647 w 8"/>
                <a:gd name="T13" fmla="*/ 0 h 4"/>
                <a:gd name="T14" fmla="*/ 2147483647 w 8"/>
                <a:gd name="T15" fmla="*/ 0 h 4"/>
                <a:gd name="T16" fmla="*/ 2147483647 w 8"/>
                <a:gd name="T17" fmla="*/ 0 h 4"/>
                <a:gd name="T18" fmla="*/ 2147483647 w 8"/>
                <a:gd name="T19" fmla="*/ 0 h 4"/>
                <a:gd name="T20" fmla="*/ 2147483647 w 8"/>
                <a:gd name="T21" fmla="*/ 2147483647 h 4"/>
                <a:gd name="T22" fmla="*/ 2147483647 w 8"/>
                <a:gd name="T23" fmla="*/ 2147483647 h 4"/>
                <a:gd name="T24" fmla="*/ 2147483647 w 8"/>
                <a:gd name="T25" fmla="*/ 2147483647 h 4"/>
                <a:gd name="T26" fmla="*/ 2147483647 w 8"/>
                <a:gd name="T27" fmla="*/ 2147483647 h 4"/>
                <a:gd name="T28" fmla="*/ 2147483647 w 8"/>
                <a:gd name="T29" fmla="*/ 2147483647 h 4"/>
                <a:gd name="T30" fmla="*/ 2147483647 w 8"/>
                <a:gd name="T31" fmla="*/ 2147483647 h 4"/>
                <a:gd name="T32" fmla="*/ 2147483647 w 8"/>
                <a:gd name="T33" fmla="*/ 2147483647 h 4"/>
                <a:gd name="T34" fmla="*/ 2147483647 w 8"/>
                <a:gd name="T35" fmla="*/ 2147483647 h 4"/>
                <a:gd name="T36" fmla="*/ 2147483647 w 8"/>
                <a:gd name="T37" fmla="*/ 2147483647 h 4"/>
                <a:gd name="T38" fmla="*/ 2147483647 w 8"/>
                <a:gd name="T39" fmla="*/ 2147483647 h 4"/>
                <a:gd name="T40" fmla="*/ 2147483647 w 8"/>
                <a:gd name="T41" fmla="*/ 2147483647 h 4"/>
                <a:gd name="T42" fmla="*/ 0 w 8"/>
                <a:gd name="T43" fmla="*/ 2147483647 h 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"/>
                <a:gd name="T67" fmla="*/ 0 h 4"/>
                <a:gd name="T68" fmla="*/ 8 w 8"/>
                <a:gd name="T69" fmla="*/ 4 h 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" h="4">
                  <a:moveTo>
                    <a:pt x="0" y="4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Freeform 343"/>
            <p:cNvSpPr>
              <a:spLocks/>
            </p:cNvSpPr>
            <p:nvPr/>
          </p:nvSpPr>
          <p:spPr bwMode="auto">
            <a:xfrm>
              <a:off x="4206" y="3597"/>
              <a:ext cx="44" cy="25"/>
            </a:xfrm>
            <a:custGeom>
              <a:avLst/>
              <a:gdLst>
                <a:gd name="T0" fmla="*/ 2147483647 w 9"/>
                <a:gd name="T1" fmla="*/ 2147483647 h 5"/>
                <a:gd name="T2" fmla="*/ 2147483647 w 9"/>
                <a:gd name="T3" fmla="*/ 2147483647 h 5"/>
                <a:gd name="T4" fmla="*/ 2147483647 w 9"/>
                <a:gd name="T5" fmla="*/ 2147483647 h 5"/>
                <a:gd name="T6" fmla="*/ 0 w 9"/>
                <a:gd name="T7" fmla="*/ 2147483647 h 5"/>
                <a:gd name="T8" fmla="*/ 0 w 9"/>
                <a:gd name="T9" fmla="*/ 2147483647 h 5"/>
                <a:gd name="T10" fmla="*/ 0 w 9"/>
                <a:gd name="T11" fmla="*/ 2147483647 h 5"/>
                <a:gd name="T12" fmla="*/ 2147483647 w 9"/>
                <a:gd name="T13" fmla="*/ 2147483647 h 5"/>
                <a:gd name="T14" fmla="*/ 2147483647 w 9"/>
                <a:gd name="T15" fmla="*/ 2147483647 h 5"/>
                <a:gd name="T16" fmla="*/ 2147483647 w 9"/>
                <a:gd name="T17" fmla="*/ 2147483647 h 5"/>
                <a:gd name="T18" fmla="*/ 2147483647 w 9"/>
                <a:gd name="T19" fmla="*/ 2147483647 h 5"/>
                <a:gd name="T20" fmla="*/ 2147483647 w 9"/>
                <a:gd name="T21" fmla="*/ 0 h 5"/>
                <a:gd name="T22" fmla="*/ 2147483647 w 9"/>
                <a:gd name="T23" fmla="*/ 0 h 5"/>
                <a:gd name="T24" fmla="*/ 2147483647 w 9"/>
                <a:gd name="T25" fmla="*/ 0 h 5"/>
                <a:gd name="T26" fmla="*/ 2147483647 w 9"/>
                <a:gd name="T27" fmla="*/ 0 h 5"/>
                <a:gd name="T28" fmla="*/ 2147483647 w 9"/>
                <a:gd name="T29" fmla="*/ 0 h 5"/>
                <a:gd name="T30" fmla="*/ 2147483647 w 9"/>
                <a:gd name="T31" fmla="*/ 0 h 5"/>
                <a:gd name="T32" fmla="*/ 2147483647 w 9"/>
                <a:gd name="T33" fmla="*/ 0 h 5"/>
                <a:gd name="T34" fmla="*/ 2147483647 w 9"/>
                <a:gd name="T35" fmla="*/ 2147483647 h 5"/>
                <a:gd name="T36" fmla="*/ 2147483647 w 9"/>
                <a:gd name="T37" fmla="*/ 2147483647 h 5"/>
                <a:gd name="T38" fmla="*/ 2147483647 w 9"/>
                <a:gd name="T39" fmla="*/ 2147483647 h 5"/>
                <a:gd name="T40" fmla="*/ 2147483647 w 9"/>
                <a:gd name="T41" fmla="*/ 2147483647 h 5"/>
                <a:gd name="T42" fmla="*/ 2147483647 w 9"/>
                <a:gd name="T43" fmla="*/ 2147483647 h 5"/>
                <a:gd name="T44" fmla="*/ 2147483647 w 9"/>
                <a:gd name="T45" fmla="*/ 2147483647 h 5"/>
                <a:gd name="T46" fmla="*/ 2147483647 w 9"/>
                <a:gd name="T47" fmla="*/ 2147483647 h 5"/>
                <a:gd name="T48" fmla="*/ 2147483647 w 9"/>
                <a:gd name="T49" fmla="*/ 2147483647 h 5"/>
                <a:gd name="T50" fmla="*/ 2147483647 w 9"/>
                <a:gd name="T51" fmla="*/ 2147483647 h 5"/>
                <a:gd name="T52" fmla="*/ 2147483647 w 9"/>
                <a:gd name="T53" fmla="*/ 2147483647 h 5"/>
                <a:gd name="T54" fmla="*/ 2147483647 w 9"/>
                <a:gd name="T55" fmla="*/ 2147483647 h 5"/>
                <a:gd name="T56" fmla="*/ 2147483647 w 9"/>
                <a:gd name="T57" fmla="*/ 2147483647 h 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"/>
                <a:gd name="T88" fmla="*/ 0 h 5"/>
                <a:gd name="T89" fmla="*/ 9 w 9"/>
                <a:gd name="T90" fmla="*/ 5 h 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" h="5">
                  <a:moveTo>
                    <a:pt x="1" y="5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Freeform 344"/>
            <p:cNvSpPr>
              <a:spLocks/>
            </p:cNvSpPr>
            <p:nvPr/>
          </p:nvSpPr>
          <p:spPr bwMode="auto">
            <a:xfrm>
              <a:off x="4291" y="3405"/>
              <a:ext cx="224" cy="212"/>
            </a:xfrm>
            <a:custGeom>
              <a:avLst/>
              <a:gdLst>
                <a:gd name="T0" fmla="*/ 2147483647 w 47"/>
                <a:gd name="T1" fmla="*/ 2147483647 h 47"/>
                <a:gd name="T2" fmla="*/ 2147483647 w 47"/>
                <a:gd name="T3" fmla="*/ 2147483647 h 47"/>
                <a:gd name="T4" fmla="*/ 2147483647 w 47"/>
                <a:gd name="T5" fmla="*/ 2147483647 h 47"/>
                <a:gd name="T6" fmla="*/ 2147483647 w 47"/>
                <a:gd name="T7" fmla="*/ 2147483647 h 47"/>
                <a:gd name="T8" fmla="*/ 2147483647 w 47"/>
                <a:gd name="T9" fmla="*/ 2147483647 h 47"/>
                <a:gd name="T10" fmla="*/ 2147483647 w 47"/>
                <a:gd name="T11" fmla="*/ 2147483647 h 47"/>
                <a:gd name="T12" fmla="*/ 2147483647 w 47"/>
                <a:gd name="T13" fmla="*/ 2147483647 h 47"/>
                <a:gd name="T14" fmla="*/ 2147483647 w 47"/>
                <a:gd name="T15" fmla="*/ 2147483647 h 47"/>
                <a:gd name="T16" fmla="*/ 2147483647 w 47"/>
                <a:gd name="T17" fmla="*/ 2147483647 h 47"/>
                <a:gd name="T18" fmla="*/ 2147483647 w 47"/>
                <a:gd name="T19" fmla="*/ 2147483647 h 47"/>
                <a:gd name="T20" fmla="*/ 2147483647 w 47"/>
                <a:gd name="T21" fmla="*/ 2147483647 h 47"/>
                <a:gd name="T22" fmla="*/ 2147483647 w 47"/>
                <a:gd name="T23" fmla="*/ 2147483647 h 47"/>
                <a:gd name="T24" fmla="*/ 2147483647 w 47"/>
                <a:gd name="T25" fmla="*/ 2147483647 h 47"/>
                <a:gd name="T26" fmla="*/ 2147483647 w 47"/>
                <a:gd name="T27" fmla="*/ 2147483647 h 47"/>
                <a:gd name="T28" fmla="*/ 2147483647 w 47"/>
                <a:gd name="T29" fmla="*/ 2147483647 h 47"/>
                <a:gd name="T30" fmla="*/ 2147483647 w 47"/>
                <a:gd name="T31" fmla="*/ 2147483647 h 47"/>
                <a:gd name="T32" fmla="*/ 2147483647 w 47"/>
                <a:gd name="T33" fmla="*/ 2147483647 h 47"/>
                <a:gd name="T34" fmla="*/ 2147483647 w 47"/>
                <a:gd name="T35" fmla="*/ 2147483647 h 47"/>
                <a:gd name="T36" fmla="*/ 2147483647 w 47"/>
                <a:gd name="T37" fmla="*/ 2147483647 h 47"/>
                <a:gd name="T38" fmla="*/ 2147483647 w 47"/>
                <a:gd name="T39" fmla="*/ 2147483647 h 47"/>
                <a:gd name="T40" fmla="*/ 2147483647 w 47"/>
                <a:gd name="T41" fmla="*/ 2147483647 h 47"/>
                <a:gd name="T42" fmla="*/ 2147483647 w 47"/>
                <a:gd name="T43" fmla="*/ 2147483647 h 47"/>
                <a:gd name="T44" fmla="*/ 2147483647 w 47"/>
                <a:gd name="T45" fmla="*/ 2147483647 h 47"/>
                <a:gd name="T46" fmla="*/ 2147483647 w 47"/>
                <a:gd name="T47" fmla="*/ 2147483647 h 47"/>
                <a:gd name="T48" fmla="*/ 2147483647 w 47"/>
                <a:gd name="T49" fmla="*/ 2147483647 h 47"/>
                <a:gd name="T50" fmla="*/ 2147483647 w 47"/>
                <a:gd name="T51" fmla="*/ 2147483647 h 47"/>
                <a:gd name="T52" fmla="*/ 2147483647 w 47"/>
                <a:gd name="T53" fmla="*/ 2147483647 h 47"/>
                <a:gd name="T54" fmla="*/ 2147483647 w 47"/>
                <a:gd name="T55" fmla="*/ 2147483647 h 47"/>
                <a:gd name="T56" fmla="*/ 2147483647 w 47"/>
                <a:gd name="T57" fmla="*/ 2147483647 h 47"/>
                <a:gd name="T58" fmla="*/ 2147483647 w 47"/>
                <a:gd name="T59" fmla="*/ 2147483647 h 47"/>
                <a:gd name="T60" fmla="*/ 2147483647 w 47"/>
                <a:gd name="T61" fmla="*/ 2147483647 h 47"/>
                <a:gd name="T62" fmla="*/ 2147483647 w 47"/>
                <a:gd name="T63" fmla="*/ 2147483647 h 47"/>
                <a:gd name="T64" fmla="*/ 2147483647 w 47"/>
                <a:gd name="T65" fmla="*/ 2147483647 h 47"/>
                <a:gd name="T66" fmla="*/ 2147483647 w 47"/>
                <a:gd name="T67" fmla="*/ 2147483647 h 47"/>
                <a:gd name="T68" fmla="*/ 2147483647 w 47"/>
                <a:gd name="T69" fmla="*/ 2147483647 h 47"/>
                <a:gd name="T70" fmla="*/ 2147483647 w 47"/>
                <a:gd name="T71" fmla="*/ 2147483647 h 47"/>
                <a:gd name="T72" fmla="*/ 2147483647 w 47"/>
                <a:gd name="T73" fmla="*/ 2147483647 h 47"/>
                <a:gd name="T74" fmla="*/ 2147483647 w 47"/>
                <a:gd name="T75" fmla="*/ 2147483647 h 47"/>
                <a:gd name="T76" fmla="*/ 2147483647 w 47"/>
                <a:gd name="T77" fmla="*/ 2147483647 h 47"/>
                <a:gd name="T78" fmla="*/ 2147483647 w 47"/>
                <a:gd name="T79" fmla="*/ 2147483647 h 47"/>
                <a:gd name="T80" fmla="*/ 2147483647 w 47"/>
                <a:gd name="T81" fmla="*/ 2147483647 h 47"/>
                <a:gd name="T82" fmla="*/ 2147483647 w 47"/>
                <a:gd name="T83" fmla="*/ 2147483647 h 47"/>
                <a:gd name="T84" fmla="*/ 2147483647 w 47"/>
                <a:gd name="T85" fmla="*/ 2147483647 h 47"/>
                <a:gd name="T86" fmla="*/ 2147483647 w 47"/>
                <a:gd name="T87" fmla="*/ 0 h 47"/>
                <a:gd name="T88" fmla="*/ 2147483647 w 47"/>
                <a:gd name="T89" fmla="*/ 2147483647 h 47"/>
                <a:gd name="T90" fmla="*/ 2147483647 w 47"/>
                <a:gd name="T91" fmla="*/ 2147483647 h 47"/>
                <a:gd name="T92" fmla="*/ 2147483647 w 47"/>
                <a:gd name="T93" fmla="*/ 2147483647 h 47"/>
                <a:gd name="T94" fmla="*/ 2147483647 w 47"/>
                <a:gd name="T95" fmla="*/ 2147483647 h 47"/>
                <a:gd name="T96" fmla="*/ 2147483647 w 47"/>
                <a:gd name="T97" fmla="*/ 2147483647 h 47"/>
                <a:gd name="T98" fmla="*/ 2147483647 w 47"/>
                <a:gd name="T99" fmla="*/ 2147483647 h 47"/>
                <a:gd name="T100" fmla="*/ 2147483647 w 47"/>
                <a:gd name="T101" fmla="*/ 2147483647 h 47"/>
                <a:gd name="T102" fmla="*/ 2147483647 w 47"/>
                <a:gd name="T103" fmla="*/ 2147483647 h 47"/>
                <a:gd name="T104" fmla="*/ 2147483647 w 47"/>
                <a:gd name="T105" fmla="*/ 2147483647 h 47"/>
                <a:gd name="T106" fmla="*/ 2147483647 w 47"/>
                <a:gd name="T107" fmla="*/ 2147483647 h 47"/>
                <a:gd name="T108" fmla="*/ 2147483647 w 47"/>
                <a:gd name="T109" fmla="*/ 2147483647 h 47"/>
                <a:gd name="T110" fmla="*/ 2147483647 w 47"/>
                <a:gd name="T111" fmla="*/ 2147483647 h 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7"/>
                <a:gd name="T169" fmla="*/ 0 h 47"/>
                <a:gd name="T170" fmla="*/ 47 w 47"/>
                <a:gd name="T171" fmla="*/ 47 h 4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7" h="47">
                  <a:moveTo>
                    <a:pt x="21" y="47"/>
                  </a:moveTo>
                  <a:lnTo>
                    <a:pt x="21" y="47"/>
                  </a:lnTo>
                  <a:lnTo>
                    <a:pt x="20" y="46"/>
                  </a:lnTo>
                  <a:lnTo>
                    <a:pt x="20" y="45"/>
                  </a:lnTo>
                  <a:lnTo>
                    <a:pt x="21" y="44"/>
                  </a:lnTo>
                  <a:lnTo>
                    <a:pt x="21" y="43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41"/>
                  </a:lnTo>
                  <a:lnTo>
                    <a:pt x="27" y="40"/>
                  </a:lnTo>
                  <a:lnTo>
                    <a:pt x="28" y="39"/>
                  </a:lnTo>
                  <a:lnTo>
                    <a:pt x="29" y="39"/>
                  </a:lnTo>
                  <a:lnTo>
                    <a:pt x="30" y="38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2" y="37"/>
                  </a:lnTo>
                  <a:lnTo>
                    <a:pt x="32" y="36"/>
                  </a:lnTo>
                  <a:lnTo>
                    <a:pt x="32" y="35"/>
                  </a:lnTo>
                  <a:lnTo>
                    <a:pt x="32" y="34"/>
                  </a:lnTo>
                  <a:lnTo>
                    <a:pt x="31" y="33"/>
                  </a:lnTo>
                  <a:lnTo>
                    <a:pt x="31" y="32"/>
                  </a:lnTo>
                  <a:lnTo>
                    <a:pt x="30" y="32"/>
                  </a:lnTo>
                  <a:lnTo>
                    <a:pt x="29" y="32"/>
                  </a:lnTo>
                  <a:lnTo>
                    <a:pt x="28" y="32"/>
                  </a:lnTo>
                  <a:lnTo>
                    <a:pt x="27" y="33"/>
                  </a:lnTo>
                  <a:lnTo>
                    <a:pt x="26" y="33"/>
                  </a:lnTo>
                  <a:lnTo>
                    <a:pt x="24" y="34"/>
                  </a:lnTo>
                  <a:lnTo>
                    <a:pt x="22" y="36"/>
                  </a:lnTo>
                  <a:lnTo>
                    <a:pt x="21" y="37"/>
                  </a:lnTo>
                  <a:lnTo>
                    <a:pt x="20" y="36"/>
                  </a:lnTo>
                  <a:lnTo>
                    <a:pt x="21" y="36"/>
                  </a:lnTo>
                  <a:lnTo>
                    <a:pt x="22" y="35"/>
                  </a:lnTo>
                  <a:lnTo>
                    <a:pt x="24" y="34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7" y="31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6" y="28"/>
                  </a:lnTo>
                  <a:lnTo>
                    <a:pt x="25" y="27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8" y="24"/>
                  </a:lnTo>
                  <a:lnTo>
                    <a:pt x="17" y="26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6" y="31"/>
                  </a:lnTo>
                  <a:lnTo>
                    <a:pt x="16" y="32"/>
                  </a:lnTo>
                  <a:lnTo>
                    <a:pt x="16" y="33"/>
                  </a:lnTo>
                  <a:lnTo>
                    <a:pt x="15" y="34"/>
                  </a:lnTo>
                  <a:lnTo>
                    <a:pt x="14" y="35"/>
                  </a:lnTo>
                  <a:lnTo>
                    <a:pt x="13" y="36"/>
                  </a:lnTo>
                  <a:lnTo>
                    <a:pt x="12" y="37"/>
                  </a:lnTo>
                  <a:lnTo>
                    <a:pt x="10" y="37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7" y="34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1" y="33"/>
                  </a:lnTo>
                  <a:lnTo>
                    <a:pt x="11" y="32"/>
                  </a:lnTo>
                  <a:lnTo>
                    <a:pt x="11" y="31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5" y="13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8" y="11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0" y="10"/>
                  </a:lnTo>
                  <a:lnTo>
                    <a:pt x="21" y="11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0" y="8"/>
                  </a:lnTo>
                  <a:lnTo>
                    <a:pt x="19" y="7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2" y="3"/>
                  </a:lnTo>
                  <a:lnTo>
                    <a:pt x="23" y="5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9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7" y="17"/>
                  </a:lnTo>
                  <a:lnTo>
                    <a:pt x="28" y="18"/>
                  </a:lnTo>
                  <a:lnTo>
                    <a:pt x="29" y="18"/>
                  </a:lnTo>
                  <a:lnTo>
                    <a:pt x="31" y="20"/>
                  </a:lnTo>
                  <a:lnTo>
                    <a:pt x="33" y="21"/>
                  </a:lnTo>
                  <a:lnTo>
                    <a:pt x="34" y="23"/>
                  </a:lnTo>
                  <a:lnTo>
                    <a:pt x="36" y="24"/>
                  </a:lnTo>
                  <a:lnTo>
                    <a:pt x="38" y="26"/>
                  </a:lnTo>
                  <a:lnTo>
                    <a:pt x="40" y="28"/>
                  </a:lnTo>
                  <a:lnTo>
                    <a:pt x="42" y="30"/>
                  </a:lnTo>
                  <a:lnTo>
                    <a:pt x="44" y="32"/>
                  </a:lnTo>
                  <a:lnTo>
                    <a:pt x="45" y="33"/>
                  </a:lnTo>
                  <a:lnTo>
                    <a:pt x="46" y="34"/>
                  </a:lnTo>
                  <a:lnTo>
                    <a:pt x="46" y="35"/>
                  </a:lnTo>
                  <a:lnTo>
                    <a:pt x="46" y="36"/>
                  </a:lnTo>
                  <a:lnTo>
                    <a:pt x="47" y="36"/>
                  </a:lnTo>
                  <a:lnTo>
                    <a:pt x="47" y="37"/>
                  </a:lnTo>
                  <a:lnTo>
                    <a:pt x="47" y="38"/>
                  </a:lnTo>
                  <a:lnTo>
                    <a:pt x="47" y="39"/>
                  </a:lnTo>
                  <a:lnTo>
                    <a:pt x="45" y="39"/>
                  </a:lnTo>
                  <a:lnTo>
                    <a:pt x="43" y="40"/>
                  </a:lnTo>
                  <a:lnTo>
                    <a:pt x="41" y="40"/>
                  </a:lnTo>
                  <a:lnTo>
                    <a:pt x="39" y="40"/>
                  </a:lnTo>
                  <a:lnTo>
                    <a:pt x="36" y="41"/>
                  </a:lnTo>
                  <a:lnTo>
                    <a:pt x="34" y="41"/>
                  </a:lnTo>
                  <a:lnTo>
                    <a:pt x="32" y="42"/>
                  </a:lnTo>
                  <a:lnTo>
                    <a:pt x="31" y="42"/>
                  </a:lnTo>
                  <a:lnTo>
                    <a:pt x="31" y="43"/>
                  </a:lnTo>
                  <a:lnTo>
                    <a:pt x="30" y="43"/>
                  </a:lnTo>
                  <a:lnTo>
                    <a:pt x="29" y="43"/>
                  </a:lnTo>
                  <a:lnTo>
                    <a:pt x="29" y="44"/>
                  </a:lnTo>
                  <a:lnTo>
                    <a:pt x="27" y="45"/>
                  </a:lnTo>
                  <a:lnTo>
                    <a:pt x="25" y="46"/>
                  </a:lnTo>
                  <a:lnTo>
                    <a:pt x="24" y="46"/>
                  </a:lnTo>
                  <a:lnTo>
                    <a:pt x="23" y="47"/>
                  </a:lnTo>
                  <a:lnTo>
                    <a:pt x="22" y="47"/>
                  </a:lnTo>
                  <a:lnTo>
                    <a:pt x="21" y="47"/>
                  </a:lnTo>
                  <a:close/>
                </a:path>
              </a:pathLst>
            </a:custGeom>
            <a:solidFill>
              <a:srgbClr val="7DC1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Freeform 345"/>
            <p:cNvSpPr>
              <a:spLocks/>
            </p:cNvSpPr>
            <p:nvPr/>
          </p:nvSpPr>
          <p:spPr bwMode="auto">
            <a:xfrm>
              <a:off x="4391" y="3395"/>
              <a:ext cx="173" cy="202"/>
            </a:xfrm>
            <a:custGeom>
              <a:avLst/>
              <a:gdLst>
                <a:gd name="T0" fmla="*/ 2147483647 w 36"/>
                <a:gd name="T1" fmla="*/ 2147483647 h 45"/>
                <a:gd name="T2" fmla="*/ 2147483647 w 36"/>
                <a:gd name="T3" fmla="*/ 2147483647 h 45"/>
                <a:gd name="T4" fmla="*/ 2147483647 w 36"/>
                <a:gd name="T5" fmla="*/ 2147483647 h 45"/>
                <a:gd name="T6" fmla="*/ 2147483647 w 36"/>
                <a:gd name="T7" fmla="*/ 2147483647 h 45"/>
                <a:gd name="T8" fmla="*/ 2147483647 w 36"/>
                <a:gd name="T9" fmla="*/ 2147483647 h 45"/>
                <a:gd name="T10" fmla="*/ 2147483647 w 36"/>
                <a:gd name="T11" fmla="*/ 2147483647 h 45"/>
                <a:gd name="T12" fmla="*/ 2147483647 w 36"/>
                <a:gd name="T13" fmla="*/ 2147483647 h 45"/>
                <a:gd name="T14" fmla="*/ 2147483647 w 36"/>
                <a:gd name="T15" fmla="*/ 2147483647 h 45"/>
                <a:gd name="T16" fmla="*/ 2147483647 w 36"/>
                <a:gd name="T17" fmla="*/ 2147483647 h 45"/>
                <a:gd name="T18" fmla="*/ 2147483647 w 36"/>
                <a:gd name="T19" fmla="*/ 2147483647 h 45"/>
                <a:gd name="T20" fmla="*/ 2147483647 w 36"/>
                <a:gd name="T21" fmla="*/ 2147483647 h 45"/>
                <a:gd name="T22" fmla="*/ 2147483647 w 36"/>
                <a:gd name="T23" fmla="*/ 2147483647 h 45"/>
                <a:gd name="T24" fmla="*/ 2147483647 w 36"/>
                <a:gd name="T25" fmla="*/ 2147483647 h 45"/>
                <a:gd name="T26" fmla="*/ 2147483647 w 36"/>
                <a:gd name="T27" fmla="*/ 2147483647 h 45"/>
                <a:gd name="T28" fmla="*/ 2147483647 w 36"/>
                <a:gd name="T29" fmla="*/ 2147483647 h 45"/>
                <a:gd name="T30" fmla="*/ 2147483647 w 36"/>
                <a:gd name="T31" fmla="*/ 2147483647 h 45"/>
                <a:gd name="T32" fmla="*/ 2147483647 w 36"/>
                <a:gd name="T33" fmla="*/ 2147483647 h 45"/>
                <a:gd name="T34" fmla="*/ 2147483647 w 36"/>
                <a:gd name="T35" fmla="*/ 2147483647 h 45"/>
                <a:gd name="T36" fmla="*/ 2147483647 w 36"/>
                <a:gd name="T37" fmla="*/ 2147483647 h 45"/>
                <a:gd name="T38" fmla="*/ 0 w 36"/>
                <a:gd name="T39" fmla="*/ 0 h 45"/>
                <a:gd name="T40" fmla="*/ 0 w 36"/>
                <a:gd name="T41" fmla="*/ 0 h 45"/>
                <a:gd name="T42" fmla="*/ 2147483647 w 36"/>
                <a:gd name="T43" fmla="*/ 0 h 45"/>
                <a:gd name="T44" fmla="*/ 2147483647 w 36"/>
                <a:gd name="T45" fmla="*/ 0 h 45"/>
                <a:gd name="T46" fmla="*/ 2147483647 w 36"/>
                <a:gd name="T47" fmla="*/ 0 h 45"/>
                <a:gd name="T48" fmla="*/ 2147483647 w 36"/>
                <a:gd name="T49" fmla="*/ 2147483647 h 45"/>
                <a:gd name="T50" fmla="*/ 2147483647 w 36"/>
                <a:gd name="T51" fmla="*/ 2147483647 h 45"/>
                <a:gd name="T52" fmla="*/ 2147483647 w 36"/>
                <a:gd name="T53" fmla="*/ 2147483647 h 45"/>
                <a:gd name="T54" fmla="*/ 2147483647 w 36"/>
                <a:gd name="T55" fmla="*/ 2147483647 h 45"/>
                <a:gd name="T56" fmla="*/ 2147483647 w 36"/>
                <a:gd name="T57" fmla="*/ 2147483647 h 45"/>
                <a:gd name="T58" fmla="*/ 2147483647 w 36"/>
                <a:gd name="T59" fmla="*/ 2147483647 h 45"/>
                <a:gd name="T60" fmla="*/ 2147483647 w 36"/>
                <a:gd name="T61" fmla="*/ 2147483647 h 45"/>
                <a:gd name="T62" fmla="*/ 2147483647 w 36"/>
                <a:gd name="T63" fmla="*/ 2147483647 h 45"/>
                <a:gd name="T64" fmla="*/ 2147483647 w 36"/>
                <a:gd name="T65" fmla="*/ 2147483647 h 45"/>
                <a:gd name="T66" fmla="*/ 2147483647 w 36"/>
                <a:gd name="T67" fmla="*/ 2147483647 h 45"/>
                <a:gd name="T68" fmla="*/ 2147483647 w 36"/>
                <a:gd name="T69" fmla="*/ 2147483647 h 45"/>
                <a:gd name="T70" fmla="*/ 2147483647 w 36"/>
                <a:gd name="T71" fmla="*/ 2147483647 h 45"/>
                <a:gd name="T72" fmla="*/ 2147483647 w 36"/>
                <a:gd name="T73" fmla="*/ 2147483647 h 45"/>
                <a:gd name="T74" fmla="*/ 2147483647 w 36"/>
                <a:gd name="T75" fmla="*/ 2147483647 h 45"/>
                <a:gd name="T76" fmla="*/ 2147483647 w 36"/>
                <a:gd name="T77" fmla="*/ 2147483647 h 45"/>
                <a:gd name="T78" fmla="*/ 2147483647 w 36"/>
                <a:gd name="T79" fmla="*/ 2147483647 h 45"/>
                <a:gd name="T80" fmla="*/ 2147483647 w 36"/>
                <a:gd name="T81" fmla="*/ 2147483647 h 4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"/>
                <a:gd name="T124" fmla="*/ 0 h 45"/>
                <a:gd name="T125" fmla="*/ 36 w 36"/>
                <a:gd name="T126" fmla="*/ 45 h 4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" h="45">
                  <a:moveTo>
                    <a:pt x="36" y="45"/>
                  </a:moveTo>
                  <a:lnTo>
                    <a:pt x="35" y="44"/>
                  </a:lnTo>
                  <a:lnTo>
                    <a:pt x="34" y="44"/>
                  </a:lnTo>
                  <a:lnTo>
                    <a:pt x="33" y="43"/>
                  </a:lnTo>
                  <a:lnTo>
                    <a:pt x="32" y="43"/>
                  </a:lnTo>
                  <a:lnTo>
                    <a:pt x="32" y="42"/>
                  </a:lnTo>
                  <a:lnTo>
                    <a:pt x="31" y="42"/>
                  </a:lnTo>
                  <a:lnTo>
                    <a:pt x="30" y="42"/>
                  </a:lnTo>
                  <a:lnTo>
                    <a:pt x="29" y="41"/>
                  </a:lnTo>
                  <a:lnTo>
                    <a:pt x="28" y="39"/>
                  </a:lnTo>
                  <a:lnTo>
                    <a:pt x="26" y="36"/>
                  </a:lnTo>
                  <a:lnTo>
                    <a:pt x="25" y="34"/>
                  </a:lnTo>
                  <a:lnTo>
                    <a:pt x="23" y="32"/>
                  </a:lnTo>
                  <a:lnTo>
                    <a:pt x="21" y="30"/>
                  </a:lnTo>
                  <a:lnTo>
                    <a:pt x="19" y="27"/>
                  </a:lnTo>
                  <a:lnTo>
                    <a:pt x="16" y="23"/>
                  </a:lnTo>
                  <a:lnTo>
                    <a:pt x="15" y="23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0"/>
                  </a:lnTo>
                  <a:lnTo>
                    <a:pt x="10" y="19"/>
                  </a:lnTo>
                  <a:lnTo>
                    <a:pt x="9" y="18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8"/>
                  </a:lnTo>
                  <a:lnTo>
                    <a:pt x="5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9"/>
                  </a:lnTo>
                  <a:lnTo>
                    <a:pt x="9" y="10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1" y="14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5" y="17"/>
                  </a:lnTo>
                  <a:lnTo>
                    <a:pt x="17" y="19"/>
                  </a:lnTo>
                  <a:lnTo>
                    <a:pt x="19" y="21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26" y="27"/>
                  </a:lnTo>
                  <a:lnTo>
                    <a:pt x="28" y="29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3" y="36"/>
                  </a:lnTo>
                  <a:lnTo>
                    <a:pt x="34" y="37"/>
                  </a:lnTo>
                  <a:lnTo>
                    <a:pt x="35" y="39"/>
                  </a:lnTo>
                  <a:lnTo>
                    <a:pt x="35" y="40"/>
                  </a:lnTo>
                  <a:lnTo>
                    <a:pt x="36" y="41"/>
                  </a:lnTo>
                  <a:lnTo>
                    <a:pt x="36" y="42"/>
                  </a:lnTo>
                  <a:lnTo>
                    <a:pt x="36" y="43"/>
                  </a:lnTo>
                  <a:lnTo>
                    <a:pt x="36" y="44"/>
                  </a:lnTo>
                  <a:lnTo>
                    <a:pt x="36" y="45"/>
                  </a:lnTo>
                  <a:close/>
                </a:path>
              </a:pathLst>
            </a:custGeom>
            <a:solidFill>
              <a:srgbClr val="EFE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Freeform 346"/>
            <p:cNvSpPr>
              <a:spLocks/>
            </p:cNvSpPr>
            <p:nvPr/>
          </p:nvSpPr>
          <p:spPr bwMode="auto">
            <a:xfrm>
              <a:off x="4054" y="3507"/>
              <a:ext cx="129" cy="88"/>
            </a:xfrm>
            <a:custGeom>
              <a:avLst/>
              <a:gdLst>
                <a:gd name="T0" fmla="*/ 2147483647 w 27"/>
                <a:gd name="T1" fmla="*/ 2147483647 h 19"/>
                <a:gd name="T2" fmla="*/ 2147483647 w 27"/>
                <a:gd name="T3" fmla="*/ 2147483647 h 19"/>
                <a:gd name="T4" fmla="*/ 2147483647 w 27"/>
                <a:gd name="T5" fmla="*/ 2147483647 h 19"/>
                <a:gd name="T6" fmla="*/ 2147483647 w 27"/>
                <a:gd name="T7" fmla="*/ 2147483647 h 19"/>
                <a:gd name="T8" fmla="*/ 2147483647 w 27"/>
                <a:gd name="T9" fmla="*/ 2147483647 h 19"/>
                <a:gd name="T10" fmla="*/ 2147483647 w 27"/>
                <a:gd name="T11" fmla="*/ 2147483647 h 19"/>
                <a:gd name="T12" fmla="*/ 2147483647 w 27"/>
                <a:gd name="T13" fmla="*/ 2147483647 h 19"/>
                <a:gd name="T14" fmla="*/ 2147483647 w 27"/>
                <a:gd name="T15" fmla="*/ 2147483647 h 19"/>
                <a:gd name="T16" fmla="*/ 2147483647 w 27"/>
                <a:gd name="T17" fmla="*/ 2147483647 h 19"/>
                <a:gd name="T18" fmla="*/ 2147483647 w 27"/>
                <a:gd name="T19" fmla="*/ 2147483647 h 19"/>
                <a:gd name="T20" fmla="*/ 2147483647 w 27"/>
                <a:gd name="T21" fmla="*/ 2147483647 h 19"/>
                <a:gd name="T22" fmla="*/ 2147483647 w 27"/>
                <a:gd name="T23" fmla="*/ 2147483647 h 19"/>
                <a:gd name="T24" fmla="*/ 2147483647 w 27"/>
                <a:gd name="T25" fmla="*/ 2147483647 h 19"/>
                <a:gd name="T26" fmla="*/ 2147483647 w 27"/>
                <a:gd name="T27" fmla="*/ 2147483647 h 19"/>
                <a:gd name="T28" fmla="*/ 2147483647 w 27"/>
                <a:gd name="T29" fmla="*/ 2147483647 h 19"/>
                <a:gd name="T30" fmla="*/ 2147483647 w 27"/>
                <a:gd name="T31" fmla="*/ 2147483647 h 19"/>
                <a:gd name="T32" fmla="*/ 2147483647 w 27"/>
                <a:gd name="T33" fmla="*/ 2147483647 h 19"/>
                <a:gd name="T34" fmla="*/ 2147483647 w 27"/>
                <a:gd name="T35" fmla="*/ 2147483647 h 19"/>
                <a:gd name="T36" fmla="*/ 2147483647 w 27"/>
                <a:gd name="T37" fmla="*/ 2147483647 h 19"/>
                <a:gd name="T38" fmla="*/ 2147483647 w 27"/>
                <a:gd name="T39" fmla="*/ 2147483647 h 19"/>
                <a:gd name="T40" fmla="*/ 2147483647 w 27"/>
                <a:gd name="T41" fmla="*/ 2147483647 h 19"/>
                <a:gd name="T42" fmla="*/ 2147483647 w 27"/>
                <a:gd name="T43" fmla="*/ 2147483647 h 19"/>
                <a:gd name="T44" fmla="*/ 2147483647 w 27"/>
                <a:gd name="T45" fmla="*/ 2147483647 h 19"/>
                <a:gd name="T46" fmla="*/ 2147483647 w 27"/>
                <a:gd name="T47" fmla="*/ 2147483647 h 19"/>
                <a:gd name="T48" fmla="*/ 2147483647 w 27"/>
                <a:gd name="T49" fmla="*/ 2147483647 h 19"/>
                <a:gd name="T50" fmla="*/ 2147483647 w 27"/>
                <a:gd name="T51" fmla="*/ 2147483647 h 19"/>
                <a:gd name="T52" fmla="*/ 2147483647 w 27"/>
                <a:gd name="T53" fmla="*/ 2147483647 h 19"/>
                <a:gd name="T54" fmla="*/ 2147483647 w 27"/>
                <a:gd name="T55" fmla="*/ 2147483647 h 19"/>
                <a:gd name="T56" fmla="*/ 2147483647 w 27"/>
                <a:gd name="T57" fmla="*/ 2147483647 h 19"/>
                <a:gd name="T58" fmla="*/ 2147483647 w 27"/>
                <a:gd name="T59" fmla="*/ 2147483647 h 19"/>
                <a:gd name="T60" fmla="*/ 2147483647 w 27"/>
                <a:gd name="T61" fmla="*/ 2147483647 h 19"/>
                <a:gd name="T62" fmla="*/ 2147483647 w 27"/>
                <a:gd name="T63" fmla="*/ 2147483647 h 19"/>
                <a:gd name="T64" fmla="*/ 2147483647 w 27"/>
                <a:gd name="T65" fmla="*/ 2147483647 h 19"/>
                <a:gd name="T66" fmla="*/ 2147483647 w 27"/>
                <a:gd name="T67" fmla="*/ 2147483647 h 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"/>
                <a:gd name="T103" fmla="*/ 0 h 19"/>
                <a:gd name="T104" fmla="*/ 27 w 27"/>
                <a:gd name="T105" fmla="*/ 19 h 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" h="19">
                  <a:moveTo>
                    <a:pt x="16" y="19"/>
                  </a:moveTo>
                  <a:lnTo>
                    <a:pt x="14" y="19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9" y="17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3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3" y="8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19" y="11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7" y="12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6" y="14"/>
                  </a:lnTo>
                  <a:lnTo>
                    <a:pt x="25" y="15"/>
                  </a:lnTo>
                  <a:lnTo>
                    <a:pt x="24" y="16"/>
                  </a:lnTo>
                  <a:lnTo>
                    <a:pt x="23" y="17"/>
                  </a:lnTo>
                  <a:lnTo>
                    <a:pt x="22" y="18"/>
                  </a:lnTo>
                  <a:lnTo>
                    <a:pt x="21" y="18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Freeform 347"/>
            <p:cNvSpPr>
              <a:spLocks/>
            </p:cNvSpPr>
            <p:nvPr/>
          </p:nvSpPr>
          <p:spPr bwMode="auto">
            <a:xfrm>
              <a:off x="4159" y="3507"/>
              <a:ext cx="85" cy="88"/>
            </a:xfrm>
            <a:custGeom>
              <a:avLst/>
              <a:gdLst>
                <a:gd name="T0" fmla="*/ 2147483647 w 18"/>
                <a:gd name="T1" fmla="*/ 2147483647 h 19"/>
                <a:gd name="T2" fmla="*/ 2147483647 w 18"/>
                <a:gd name="T3" fmla="*/ 2147483647 h 19"/>
                <a:gd name="T4" fmla="*/ 2147483647 w 18"/>
                <a:gd name="T5" fmla="*/ 2147483647 h 19"/>
                <a:gd name="T6" fmla="*/ 2147483647 w 18"/>
                <a:gd name="T7" fmla="*/ 2147483647 h 19"/>
                <a:gd name="T8" fmla="*/ 2147483647 w 18"/>
                <a:gd name="T9" fmla="*/ 2147483647 h 19"/>
                <a:gd name="T10" fmla="*/ 2147483647 w 18"/>
                <a:gd name="T11" fmla="*/ 2147483647 h 19"/>
                <a:gd name="T12" fmla="*/ 2147483647 w 18"/>
                <a:gd name="T13" fmla="*/ 2147483647 h 19"/>
                <a:gd name="T14" fmla="*/ 2147483647 w 18"/>
                <a:gd name="T15" fmla="*/ 2147483647 h 19"/>
                <a:gd name="T16" fmla="*/ 2147483647 w 18"/>
                <a:gd name="T17" fmla="*/ 2147483647 h 19"/>
                <a:gd name="T18" fmla="*/ 2147483647 w 18"/>
                <a:gd name="T19" fmla="*/ 2147483647 h 19"/>
                <a:gd name="T20" fmla="*/ 2147483647 w 18"/>
                <a:gd name="T21" fmla="*/ 2147483647 h 19"/>
                <a:gd name="T22" fmla="*/ 2147483647 w 18"/>
                <a:gd name="T23" fmla="*/ 2147483647 h 19"/>
                <a:gd name="T24" fmla="*/ 2147483647 w 18"/>
                <a:gd name="T25" fmla="*/ 2147483647 h 19"/>
                <a:gd name="T26" fmla="*/ 2147483647 w 18"/>
                <a:gd name="T27" fmla="*/ 2147483647 h 19"/>
                <a:gd name="T28" fmla="*/ 2147483647 w 18"/>
                <a:gd name="T29" fmla="*/ 2147483647 h 19"/>
                <a:gd name="T30" fmla="*/ 2147483647 w 18"/>
                <a:gd name="T31" fmla="*/ 2147483647 h 19"/>
                <a:gd name="T32" fmla="*/ 0 w 18"/>
                <a:gd name="T33" fmla="*/ 2147483647 h 19"/>
                <a:gd name="T34" fmla="*/ 0 w 18"/>
                <a:gd name="T35" fmla="*/ 2147483647 h 19"/>
                <a:gd name="T36" fmla="*/ 2147483647 w 18"/>
                <a:gd name="T37" fmla="*/ 2147483647 h 19"/>
                <a:gd name="T38" fmla="*/ 2147483647 w 18"/>
                <a:gd name="T39" fmla="*/ 2147483647 h 19"/>
                <a:gd name="T40" fmla="*/ 2147483647 w 18"/>
                <a:gd name="T41" fmla="*/ 2147483647 h 19"/>
                <a:gd name="T42" fmla="*/ 2147483647 w 18"/>
                <a:gd name="T43" fmla="*/ 2147483647 h 19"/>
                <a:gd name="T44" fmla="*/ 2147483647 w 18"/>
                <a:gd name="T45" fmla="*/ 2147483647 h 19"/>
                <a:gd name="T46" fmla="*/ 2147483647 w 18"/>
                <a:gd name="T47" fmla="*/ 0 h 19"/>
                <a:gd name="T48" fmla="*/ 2147483647 w 18"/>
                <a:gd name="T49" fmla="*/ 0 h 19"/>
                <a:gd name="T50" fmla="*/ 2147483647 w 18"/>
                <a:gd name="T51" fmla="*/ 2147483647 h 19"/>
                <a:gd name="T52" fmla="*/ 2147483647 w 18"/>
                <a:gd name="T53" fmla="*/ 2147483647 h 19"/>
                <a:gd name="T54" fmla="*/ 2147483647 w 18"/>
                <a:gd name="T55" fmla="*/ 2147483647 h 19"/>
                <a:gd name="T56" fmla="*/ 2147483647 w 18"/>
                <a:gd name="T57" fmla="*/ 2147483647 h 19"/>
                <a:gd name="T58" fmla="*/ 2147483647 w 18"/>
                <a:gd name="T59" fmla="*/ 2147483647 h 19"/>
                <a:gd name="T60" fmla="*/ 2147483647 w 18"/>
                <a:gd name="T61" fmla="*/ 2147483647 h 19"/>
                <a:gd name="T62" fmla="*/ 2147483647 w 18"/>
                <a:gd name="T63" fmla="*/ 2147483647 h 19"/>
                <a:gd name="T64" fmla="*/ 2147483647 w 18"/>
                <a:gd name="T65" fmla="*/ 2147483647 h 19"/>
                <a:gd name="T66" fmla="*/ 2147483647 w 18"/>
                <a:gd name="T67" fmla="*/ 2147483647 h 19"/>
                <a:gd name="T68" fmla="*/ 2147483647 w 18"/>
                <a:gd name="T69" fmla="*/ 2147483647 h 19"/>
                <a:gd name="T70" fmla="*/ 2147483647 w 18"/>
                <a:gd name="T71" fmla="*/ 2147483647 h 19"/>
                <a:gd name="T72" fmla="*/ 2147483647 w 18"/>
                <a:gd name="T73" fmla="*/ 2147483647 h 19"/>
                <a:gd name="T74" fmla="*/ 2147483647 w 18"/>
                <a:gd name="T75" fmla="*/ 2147483647 h 19"/>
                <a:gd name="T76" fmla="*/ 2147483647 w 18"/>
                <a:gd name="T77" fmla="*/ 2147483647 h 19"/>
                <a:gd name="T78" fmla="*/ 2147483647 w 18"/>
                <a:gd name="T79" fmla="*/ 2147483647 h 19"/>
                <a:gd name="T80" fmla="*/ 2147483647 w 18"/>
                <a:gd name="T81" fmla="*/ 2147483647 h 19"/>
                <a:gd name="T82" fmla="*/ 2147483647 w 18"/>
                <a:gd name="T83" fmla="*/ 2147483647 h 19"/>
                <a:gd name="T84" fmla="*/ 2147483647 w 18"/>
                <a:gd name="T85" fmla="*/ 2147483647 h 19"/>
                <a:gd name="T86" fmla="*/ 2147483647 w 18"/>
                <a:gd name="T87" fmla="*/ 2147483647 h 19"/>
                <a:gd name="T88" fmla="*/ 2147483647 w 18"/>
                <a:gd name="T89" fmla="*/ 2147483647 h 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"/>
                <a:gd name="T136" fmla="*/ 0 h 19"/>
                <a:gd name="T137" fmla="*/ 18 w 18"/>
                <a:gd name="T138" fmla="*/ 19 h 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" h="19">
                  <a:moveTo>
                    <a:pt x="6" y="19"/>
                  </a:moveTo>
                  <a:lnTo>
                    <a:pt x="5" y="19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9" y="4"/>
                  </a:lnTo>
                  <a:lnTo>
                    <a:pt x="10" y="7"/>
                  </a:lnTo>
                  <a:lnTo>
                    <a:pt x="11" y="9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3" y="13"/>
                  </a:lnTo>
                  <a:lnTo>
                    <a:pt x="15" y="15"/>
                  </a:lnTo>
                  <a:lnTo>
                    <a:pt x="16" y="16"/>
                  </a:lnTo>
                  <a:lnTo>
                    <a:pt x="17" y="17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1" y="15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rgbClr val="7DC1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Freeform 348"/>
            <p:cNvSpPr>
              <a:spLocks/>
            </p:cNvSpPr>
            <p:nvPr/>
          </p:nvSpPr>
          <p:spPr bwMode="auto">
            <a:xfrm>
              <a:off x="4378" y="3558"/>
              <a:ext cx="57" cy="37"/>
            </a:xfrm>
            <a:custGeom>
              <a:avLst/>
              <a:gdLst>
                <a:gd name="T0" fmla="*/ 2147483647 w 12"/>
                <a:gd name="T1" fmla="*/ 2147483647 h 8"/>
                <a:gd name="T2" fmla="*/ 2147483647 w 12"/>
                <a:gd name="T3" fmla="*/ 2147483647 h 8"/>
                <a:gd name="T4" fmla="*/ 2147483647 w 12"/>
                <a:gd name="T5" fmla="*/ 2147483647 h 8"/>
                <a:gd name="T6" fmla="*/ 2147483647 w 12"/>
                <a:gd name="T7" fmla="*/ 2147483647 h 8"/>
                <a:gd name="T8" fmla="*/ 2147483647 w 12"/>
                <a:gd name="T9" fmla="*/ 2147483647 h 8"/>
                <a:gd name="T10" fmla="*/ 0 w 12"/>
                <a:gd name="T11" fmla="*/ 2147483647 h 8"/>
                <a:gd name="T12" fmla="*/ 0 w 12"/>
                <a:gd name="T13" fmla="*/ 2147483647 h 8"/>
                <a:gd name="T14" fmla="*/ 0 w 12"/>
                <a:gd name="T15" fmla="*/ 2147483647 h 8"/>
                <a:gd name="T16" fmla="*/ 0 w 12"/>
                <a:gd name="T17" fmla="*/ 2147483647 h 8"/>
                <a:gd name="T18" fmla="*/ 2147483647 w 12"/>
                <a:gd name="T19" fmla="*/ 2147483647 h 8"/>
                <a:gd name="T20" fmla="*/ 2147483647 w 12"/>
                <a:gd name="T21" fmla="*/ 2147483647 h 8"/>
                <a:gd name="T22" fmla="*/ 2147483647 w 12"/>
                <a:gd name="T23" fmla="*/ 2147483647 h 8"/>
                <a:gd name="T24" fmla="*/ 2147483647 w 12"/>
                <a:gd name="T25" fmla="*/ 2147483647 h 8"/>
                <a:gd name="T26" fmla="*/ 2147483647 w 12"/>
                <a:gd name="T27" fmla="*/ 2147483647 h 8"/>
                <a:gd name="T28" fmla="*/ 2147483647 w 12"/>
                <a:gd name="T29" fmla="*/ 2147483647 h 8"/>
                <a:gd name="T30" fmla="*/ 2147483647 w 12"/>
                <a:gd name="T31" fmla="*/ 2147483647 h 8"/>
                <a:gd name="T32" fmla="*/ 2147483647 w 12"/>
                <a:gd name="T33" fmla="*/ 2147483647 h 8"/>
                <a:gd name="T34" fmla="*/ 2147483647 w 12"/>
                <a:gd name="T35" fmla="*/ 0 h 8"/>
                <a:gd name="T36" fmla="*/ 2147483647 w 12"/>
                <a:gd name="T37" fmla="*/ 0 h 8"/>
                <a:gd name="T38" fmla="*/ 2147483647 w 12"/>
                <a:gd name="T39" fmla="*/ 0 h 8"/>
                <a:gd name="T40" fmla="*/ 2147483647 w 12"/>
                <a:gd name="T41" fmla="*/ 0 h 8"/>
                <a:gd name="T42" fmla="*/ 2147483647 w 12"/>
                <a:gd name="T43" fmla="*/ 2147483647 h 8"/>
                <a:gd name="T44" fmla="*/ 2147483647 w 12"/>
                <a:gd name="T45" fmla="*/ 2147483647 h 8"/>
                <a:gd name="T46" fmla="*/ 2147483647 w 12"/>
                <a:gd name="T47" fmla="*/ 2147483647 h 8"/>
                <a:gd name="T48" fmla="*/ 2147483647 w 12"/>
                <a:gd name="T49" fmla="*/ 2147483647 h 8"/>
                <a:gd name="T50" fmla="*/ 2147483647 w 12"/>
                <a:gd name="T51" fmla="*/ 2147483647 h 8"/>
                <a:gd name="T52" fmla="*/ 2147483647 w 12"/>
                <a:gd name="T53" fmla="*/ 2147483647 h 8"/>
                <a:gd name="T54" fmla="*/ 2147483647 w 12"/>
                <a:gd name="T55" fmla="*/ 2147483647 h 8"/>
                <a:gd name="T56" fmla="*/ 2147483647 w 12"/>
                <a:gd name="T57" fmla="*/ 2147483647 h 8"/>
                <a:gd name="T58" fmla="*/ 2147483647 w 12"/>
                <a:gd name="T59" fmla="*/ 2147483647 h 8"/>
                <a:gd name="T60" fmla="*/ 2147483647 w 12"/>
                <a:gd name="T61" fmla="*/ 2147483647 h 8"/>
                <a:gd name="T62" fmla="*/ 2147483647 w 12"/>
                <a:gd name="T63" fmla="*/ 2147483647 h 8"/>
                <a:gd name="T64" fmla="*/ 2147483647 w 12"/>
                <a:gd name="T65" fmla="*/ 2147483647 h 8"/>
                <a:gd name="T66" fmla="*/ 2147483647 w 12"/>
                <a:gd name="T67" fmla="*/ 2147483647 h 8"/>
                <a:gd name="T68" fmla="*/ 2147483647 w 12"/>
                <a:gd name="T69" fmla="*/ 2147483647 h 8"/>
                <a:gd name="T70" fmla="*/ 2147483647 w 12"/>
                <a:gd name="T71" fmla="*/ 2147483647 h 8"/>
                <a:gd name="T72" fmla="*/ 2147483647 w 12"/>
                <a:gd name="T73" fmla="*/ 2147483647 h 8"/>
                <a:gd name="T74" fmla="*/ 2147483647 w 12"/>
                <a:gd name="T75" fmla="*/ 2147483647 h 8"/>
                <a:gd name="T76" fmla="*/ 2147483647 w 12"/>
                <a:gd name="T77" fmla="*/ 2147483647 h 8"/>
                <a:gd name="T78" fmla="*/ 2147483647 w 12"/>
                <a:gd name="T79" fmla="*/ 2147483647 h 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"/>
                <a:gd name="T121" fmla="*/ 0 h 8"/>
                <a:gd name="T122" fmla="*/ 12 w 12"/>
                <a:gd name="T123" fmla="*/ 8 h 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" h="8">
                  <a:moveTo>
                    <a:pt x="2" y="8"/>
                  </a:moveTo>
                  <a:lnTo>
                    <a:pt x="2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4" y="3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Freeform 349"/>
            <p:cNvSpPr>
              <a:spLocks/>
            </p:cNvSpPr>
            <p:nvPr/>
          </p:nvSpPr>
          <p:spPr bwMode="auto">
            <a:xfrm>
              <a:off x="4177" y="3356"/>
              <a:ext cx="163" cy="224"/>
            </a:xfrm>
            <a:custGeom>
              <a:avLst/>
              <a:gdLst>
                <a:gd name="T0" fmla="*/ 2147483647 w 34"/>
                <a:gd name="T1" fmla="*/ 2147483647 h 50"/>
                <a:gd name="T2" fmla="*/ 2147483647 w 34"/>
                <a:gd name="T3" fmla="*/ 2147483647 h 50"/>
                <a:gd name="T4" fmla="*/ 2147483647 w 34"/>
                <a:gd name="T5" fmla="*/ 2147483647 h 50"/>
                <a:gd name="T6" fmla="*/ 2147483647 w 34"/>
                <a:gd name="T7" fmla="*/ 2147483647 h 50"/>
                <a:gd name="T8" fmla="*/ 2147483647 w 34"/>
                <a:gd name="T9" fmla="*/ 2147483647 h 50"/>
                <a:gd name="T10" fmla="*/ 2147483647 w 34"/>
                <a:gd name="T11" fmla="*/ 2147483647 h 50"/>
                <a:gd name="T12" fmla="*/ 2147483647 w 34"/>
                <a:gd name="T13" fmla="*/ 2147483647 h 50"/>
                <a:gd name="T14" fmla="*/ 2147483647 w 34"/>
                <a:gd name="T15" fmla="*/ 2147483647 h 50"/>
                <a:gd name="T16" fmla="*/ 2147483647 w 34"/>
                <a:gd name="T17" fmla="*/ 2147483647 h 50"/>
                <a:gd name="T18" fmla="*/ 2147483647 w 34"/>
                <a:gd name="T19" fmla="*/ 2147483647 h 50"/>
                <a:gd name="T20" fmla="*/ 0 w 34"/>
                <a:gd name="T21" fmla="*/ 2147483647 h 50"/>
                <a:gd name="T22" fmla="*/ 0 w 34"/>
                <a:gd name="T23" fmla="*/ 2147483647 h 50"/>
                <a:gd name="T24" fmla="*/ 0 w 34"/>
                <a:gd name="T25" fmla="*/ 2147483647 h 50"/>
                <a:gd name="T26" fmla="*/ 0 w 34"/>
                <a:gd name="T27" fmla="*/ 2147483647 h 50"/>
                <a:gd name="T28" fmla="*/ 0 w 34"/>
                <a:gd name="T29" fmla="*/ 2147483647 h 50"/>
                <a:gd name="T30" fmla="*/ 2147483647 w 34"/>
                <a:gd name="T31" fmla="*/ 2147483647 h 50"/>
                <a:gd name="T32" fmla="*/ 2147483647 w 34"/>
                <a:gd name="T33" fmla="*/ 0 h 50"/>
                <a:gd name="T34" fmla="*/ 2147483647 w 34"/>
                <a:gd name="T35" fmla="*/ 0 h 50"/>
                <a:gd name="T36" fmla="*/ 2147483647 w 34"/>
                <a:gd name="T37" fmla="*/ 0 h 50"/>
                <a:gd name="T38" fmla="*/ 2147483647 w 34"/>
                <a:gd name="T39" fmla="*/ 0 h 50"/>
                <a:gd name="T40" fmla="*/ 2147483647 w 34"/>
                <a:gd name="T41" fmla="*/ 2147483647 h 50"/>
                <a:gd name="T42" fmla="*/ 2147483647 w 34"/>
                <a:gd name="T43" fmla="*/ 2147483647 h 50"/>
                <a:gd name="T44" fmla="*/ 2147483647 w 34"/>
                <a:gd name="T45" fmla="*/ 2147483647 h 50"/>
                <a:gd name="T46" fmla="*/ 2147483647 w 34"/>
                <a:gd name="T47" fmla="*/ 2147483647 h 50"/>
                <a:gd name="T48" fmla="*/ 2147483647 w 34"/>
                <a:gd name="T49" fmla="*/ 2147483647 h 50"/>
                <a:gd name="T50" fmla="*/ 2147483647 w 34"/>
                <a:gd name="T51" fmla="*/ 2147483647 h 50"/>
                <a:gd name="T52" fmla="*/ 2147483647 w 34"/>
                <a:gd name="T53" fmla="*/ 2147483647 h 50"/>
                <a:gd name="T54" fmla="*/ 2147483647 w 34"/>
                <a:gd name="T55" fmla="*/ 2147483647 h 50"/>
                <a:gd name="T56" fmla="*/ 2147483647 w 34"/>
                <a:gd name="T57" fmla="*/ 2147483647 h 50"/>
                <a:gd name="T58" fmla="*/ 2147483647 w 34"/>
                <a:gd name="T59" fmla="*/ 2147483647 h 50"/>
                <a:gd name="T60" fmla="*/ 2147483647 w 34"/>
                <a:gd name="T61" fmla="*/ 2147483647 h 50"/>
                <a:gd name="T62" fmla="*/ 2147483647 w 34"/>
                <a:gd name="T63" fmla="*/ 2147483647 h 50"/>
                <a:gd name="T64" fmla="*/ 2147483647 w 34"/>
                <a:gd name="T65" fmla="*/ 2147483647 h 50"/>
                <a:gd name="T66" fmla="*/ 2147483647 w 34"/>
                <a:gd name="T67" fmla="*/ 2147483647 h 50"/>
                <a:gd name="T68" fmla="*/ 2147483647 w 34"/>
                <a:gd name="T69" fmla="*/ 2147483647 h 50"/>
                <a:gd name="T70" fmla="*/ 2147483647 w 34"/>
                <a:gd name="T71" fmla="*/ 2147483647 h 50"/>
                <a:gd name="T72" fmla="*/ 2147483647 w 34"/>
                <a:gd name="T73" fmla="*/ 2147483647 h 50"/>
                <a:gd name="T74" fmla="*/ 2147483647 w 34"/>
                <a:gd name="T75" fmla="*/ 2147483647 h 50"/>
                <a:gd name="T76" fmla="*/ 2147483647 w 34"/>
                <a:gd name="T77" fmla="*/ 2147483647 h 50"/>
                <a:gd name="T78" fmla="*/ 2147483647 w 34"/>
                <a:gd name="T79" fmla="*/ 2147483647 h 50"/>
                <a:gd name="T80" fmla="*/ 2147483647 w 34"/>
                <a:gd name="T81" fmla="*/ 2147483647 h 50"/>
                <a:gd name="T82" fmla="*/ 2147483647 w 34"/>
                <a:gd name="T83" fmla="*/ 2147483647 h 50"/>
                <a:gd name="T84" fmla="*/ 2147483647 w 34"/>
                <a:gd name="T85" fmla="*/ 2147483647 h 50"/>
                <a:gd name="T86" fmla="*/ 2147483647 w 34"/>
                <a:gd name="T87" fmla="*/ 2147483647 h 50"/>
                <a:gd name="T88" fmla="*/ 2147483647 w 34"/>
                <a:gd name="T89" fmla="*/ 2147483647 h 50"/>
                <a:gd name="T90" fmla="*/ 2147483647 w 34"/>
                <a:gd name="T91" fmla="*/ 2147483647 h 50"/>
                <a:gd name="T92" fmla="*/ 2147483647 w 34"/>
                <a:gd name="T93" fmla="*/ 2147483647 h 50"/>
                <a:gd name="T94" fmla="*/ 2147483647 w 34"/>
                <a:gd name="T95" fmla="*/ 2147483647 h 50"/>
                <a:gd name="T96" fmla="*/ 2147483647 w 34"/>
                <a:gd name="T97" fmla="*/ 2147483647 h 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"/>
                <a:gd name="T148" fmla="*/ 0 h 50"/>
                <a:gd name="T149" fmla="*/ 34 w 34"/>
                <a:gd name="T150" fmla="*/ 50 h 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" h="50">
                  <a:moveTo>
                    <a:pt x="18" y="50"/>
                  </a:moveTo>
                  <a:lnTo>
                    <a:pt x="17" y="50"/>
                  </a:lnTo>
                  <a:lnTo>
                    <a:pt x="16" y="49"/>
                  </a:lnTo>
                  <a:lnTo>
                    <a:pt x="15" y="49"/>
                  </a:lnTo>
                  <a:lnTo>
                    <a:pt x="14" y="48"/>
                  </a:lnTo>
                  <a:lnTo>
                    <a:pt x="13" y="47"/>
                  </a:lnTo>
                  <a:lnTo>
                    <a:pt x="12" y="45"/>
                  </a:lnTo>
                  <a:lnTo>
                    <a:pt x="11" y="44"/>
                  </a:lnTo>
                  <a:lnTo>
                    <a:pt x="10" y="42"/>
                  </a:lnTo>
                  <a:lnTo>
                    <a:pt x="9" y="41"/>
                  </a:lnTo>
                  <a:lnTo>
                    <a:pt x="8" y="39"/>
                  </a:lnTo>
                  <a:lnTo>
                    <a:pt x="7" y="37"/>
                  </a:lnTo>
                  <a:lnTo>
                    <a:pt x="7" y="35"/>
                  </a:lnTo>
                  <a:lnTo>
                    <a:pt x="5" y="32"/>
                  </a:lnTo>
                  <a:lnTo>
                    <a:pt x="4" y="28"/>
                  </a:lnTo>
                  <a:lnTo>
                    <a:pt x="3" y="24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9" y="9"/>
                  </a:lnTo>
                  <a:lnTo>
                    <a:pt x="10" y="14"/>
                  </a:lnTo>
                  <a:lnTo>
                    <a:pt x="11" y="19"/>
                  </a:lnTo>
                  <a:lnTo>
                    <a:pt x="12" y="24"/>
                  </a:lnTo>
                  <a:lnTo>
                    <a:pt x="13" y="29"/>
                  </a:lnTo>
                  <a:lnTo>
                    <a:pt x="15" y="33"/>
                  </a:lnTo>
                  <a:lnTo>
                    <a:pt x="17" y="38"/>
                  </a:lnTo>
                  <a:lnTo>
                    <a:pt x="18" y="39"/>
                  </a:lnTo>
                  <a:lnTo>
                    <a:pt x="19" y="39"/>
                  </a:lnTo>
                  <a:lnTo>
                    <a:pt x="20" y="40"/>
                  </a:lnTo>
                  <a:lnTo>
                    <a:pt x="21" y="40"/>
                  </a:lnTo>
                  <a:lnTo>
                    <a:pt x="22" y="40"/>
                  </a:lnTo>
                  <a:lnTo>
                    <a:pt x="23" y="40"/>
                  </a:lnTo>
                  <a:lnTo>
                    <a:pt x="23" y="39"/>
                  </a:lnTo>
                  <a:lnTo>
                    <a:pt x="24" y="39"/>
                  </a:lnTo>
                  <a:lnTo>
                    <a:pt x="25" y="38"/>
                  </a:lnTo>
                  <a:lnTo>
                    <a:pt x="26" y="37"/>
                  </a:lnTo>
                  <a:lnTo>
                    <a:pt x="27" y="36"/>
                  </a:lnTo>
                  <a:lnTo>
                    <a:pt x="28" y="35"/>
                  </a:lnTo>
                  <a:lnTo>
                    <a:pt x="29" y="34"/>
                  </a:lnTo>
                  <a:lnTo>
                    <a:pt x="29" y="33"/>
                  </a:lnTo>
                  <a:lnTo>
                    <a:pt x="30" y="32"/>
                  </a:lnTo>
                  <a:lnTo>
                    <a:pt x="31" y="32"/>
                  </a:lnTo>
                  <a:lnTo>
                    <a:pt x="32" y="31"/>
                  </a:lnTo>
                  <a:lnTo>
                    <a:pt x="33" y="31"/>
                  </a:lnTo>
                  <a:lnTo>
                    <a:pt x="33" y="32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34" y="37"/>
                  </a:lnTo>
                  <a:lnTo>
                    <a:pt x="33" y="38"/>
                  </a:lnTo>
                  <a:lnTo>
                    <a:pt x="33" y="40"/>
                  </a:lnTo>
                  <a:lnTo>
                    <a:pt x="33" y="41"/>
                  </a:lnTo>
                  <a:lnTo>
                    <a:pt x="32" y="43"/>
                  </a:lnTo>
                  <a:lnTo>
                    <a:pt x="31" y="43"/>
                  </a:lnTo>
                  <a:lnTo>
                    <a:pt x="31" y="42"/>
                  </a:lnTo>
                  <a:lnTo>
                    <a:pt x="31" y="41"/>
                  </a:lnTo>
                  <a:lnTo>
                    <a:pt x="30" y="42"/>
                  </a:lnTo>
                  <a:lnTo>
                    <a:pt x="29" y="43"/>
                  </a:lnTo>
                  <a:lnTo>
                    <a:pt x="28" y="45"/>
                  </a:lnTo>
                  <a:lnTo>
                    <a:pt x="26" y="46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4" y="49"/>
                  </a:lnTo>
                  <a:lnTo>
                    <a:pt x="23" y="49"/>
                  </a:lnTo>
                  <a:lnTo>
                    <a:pt x="22" y="50"/>
                  </a:lnTo>
                  <a:lnTo>
                    <a:pt x="21" y="50"/>
                  </a:lnTo>
                  <a:lnTo>
                    <a:pt x="20" y="50"/>
                  </a:lnTo>
                  <a:lnTo>
                    <a:pt x="19" y="50"/>
                  </a:lnTo>
                  <a:lnTo>
                    <a:pt x="18" y="50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Freeform 350"/>
            <p:cNvSpPr>
              <a:spLocks/>
            </p:cNvSpPr>
            <p:nvPr/>
          </p:nvSpPr>
          <p:spPr bwMode="auto">
            <a:xfrm>
              <a:off x="4368" y="3536"/>
              <a:ext cx="46" cy="39"/>
            </a:xfrm>
            <a:custGeom>
              <a:avLst/>
              <a:gdLst>
                <a:gd name="T0" fmla="*/ 2147483647 w 10"/>
                <a:gd name="T1" fmla="*/ 2147483647 h 9"/>
                <a:gd name="T2" fmla="*/ 0 w 10"/>
                <a:gd name="T3" fmla="*/ 2147483647 h 9"/>
                <a:gd name="T4" fmla="*/ 2147483647 w 10"/>
                <a:gd name="T5" fmla="*/ 2147483647 h 9"/>
                <a:gd name="T6" fmla="*/ 2147483647 w 10"/>
                <a:gd name="T7" fmla="*/ 2147483647 h 9"/>
                <a:gd name="T8" fmla="*/ 2147483647 w 10"/>
                <a:gd name="T9" fmla="*/ 2147483647 h 9"/>
                <a:gd name="T10" fmla="*/ 2147483647 w 10"/>
                <a:gd name="T11" fmla="*/ 2147483647 h 9"/>
                <a:gd name="T12" fmla="*/ 2147483647 w 10"/>
                <a:gd name="T13" fmla="*/ 2147483647 h 9"/>
                <a:gd name="T14" fmla="*/ 2147483647 w 10"/>
                <a:gd name="T15" fmla="*/ 2147483647 h 9"/>
                <a:gd name="T16" fmla="*/ 2147483647 w 10"/>
                <a:gd name="T17" fmla="*/ 2147483647 h 9"/>
                <a:gd name="T18" fmla="*/ 2147483647 w 10"/>
                <a:gd name="T19" fmla="*/ 2147483647 h 9"/>
                <a:gd name="T20" fmla="*/ 2147483647 w 10"/>
                <a:gd name="T21" fmla="*/ 2147483647 h 9"/>
                <a:gd name="T22" fmla="*/ 2147483647 w 10"/>
                <a:gd name="T23" fmla="*/ 0 h 9"/>
                <a:gd name="T24" fmla="*/ 2147483647 w 10"/>
                <a:gd name="T25" fmla="*/ 0 h 9"/>
                <a:gd name="T26" fmla="*/ 2147483647 w 10"/>
                <a:gd name="T27" fmla="*/ 0 h 9"/>
                <a:gd name="T28" fmla="*/ 2147483647 w 10"/>
                <a:gd name="T29" fmla="*/ 0 h 9"/>
                <a:gd name="T30" fmla="*/ 2147483647 w 10"/>
                <a:gd name="T31" fmla="*/ 0 h 9"/>
                <a:gd name="T32" fmla="*/ 2147483647 w 10"/>
                <a:gd name="T33" fmla="*/ 0 h 9"/>
                <a:gd name="T34" fmla="*/ 2147483647 w 10"/>
                <a:gd name="T35" fmla="*/ 0 h 9"/>
                <a:gd name="T36" fmla="*/ 2147483647 w 10"/>
                <a:gd name="T37" fmla="*/ 2147483647 h 9"/>
                <a:gd name="T38" fmla="*/ 2147483647 w 10"/>
                <a:gd name="T39" fmla="*/ 2147483647 h 9"/>
                <a:gd name="T40" fmla="*/ 2147483647 w 10"/>
                <a:gd name="T41" fmla="*/ 2147483647 h 9"/>
                <a:gd name="T42" fmla="*/ 2147483647 w 10"/>
                <a:gd name="T43" fmla="*/ 2147483647 h 9"/>
                <a:gd name="T44" fmla="*/ 2147483647 w 10"/>
                <a:gd name="T45" fmla="*/ 2147483647 h 9"/>
                <a:gd name="T46" fmla="*/ 2147483647 w 10"/>
                <a:gd name="T47" fmla="*/ 2147483647 h 9"/>
                <a:gd name="T48" fmla="*/ 2147483647 w 10"/>
                <a:gd name="T49" fmla="*/ 2147483647 h 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"/>
                <a:gd name="T76" fmla="*/ 0 h 9"/>
                <a:gd name="T77" fmla="*/ 10 w 10"/>
                <a:gd name="T78" fmla="*/ 9 h 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" h="9">
                  <a:moveTo>
                    <a:pt x="1" y="9"/>
                  </a:move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9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Freeform 351"/>
            <p:cNvSpPr>
              <a:spLocks/>
            </p:cNvSpPr>
            <p:nvPr/>
          </p:nvSpPr>
          <p:spPr bwMode="auto">
            <a:xfrm>
              <a:off x="4319" y="3527"/>
              <a:ext cx="16" cy="12"/>
            </a:xfrm>
            <a:custGeom>
              <a:avLst/>
              <a:gdLst>
                <a:gd name="T0" fmla="*/ 0 w 3"/>
                <a:gd name="T1" fmla="*/ 2147483647 h 3"/>
                <a:gd name="T2" fmla="*/ 0 w 3"/>
                <a:gd name="T3" fmla="*/ 2147483647 h 3"/>
                <a:gd name="T4" fmla="*/ 2147483647 w 3"/>
                <a:gd name="T5" fmla="*/ 2147483647 h 3"/>
                <a:gd name="T6" fmla="*/ 2147483647 w 3"/>
                <a:gd name="T7" fmla="*/ 2147483647 h 3"/>
                <a:gd name="T8" fmla="*/ 2147483647 w 3"/>
                <a:gd name="T9" fmla="*/ 2147483647 h 3"/>
                <a:gd name="T10" fmla="*/ 2147483647 w 3"/>
                <a:gd name="T11" fmla="*/ 0 h 3"/>
                <a:gd name="T12" fmla="*/ 2147483647 w 3"/>
                <a:gd name="T13" fmla="*/ 0 h 3"/>
                <a:gd name="T14" fmla="*/ 2147483647 w 3"/>
                <a:gd name="T15" fmla="*/ 2147483647 h 3"/>
                <a:gd name="T16" fmla="*/ 2147483647 w 3"/>
                <a:gd name="T17" fmla="*/ 2147483647 h 3"/>
                <a:gd name="T18" fmla="*/ 2147483647 w 3"/>
                <a:gd name="T19" fmla="*/ 2147483647 h 3"/>
                <a:gd name="T20" fmla="*/ 2147483647 w 3"/>
                <a:gd name="T21" fmla="*/ 2147483647 h 3"/>
                <a:gd name="T22" fmla="*/ 2147483647 w 3"/>
                <a:gd name="T23" fmla="*/ 2147483647 h 3"/>
                <a:gd name="T24" fmla="*/ 2147483647 w 3"/>
                <a:gd name="T25" fmla="*/ 2147483647 h 3"/>
                <a:gd name="T26" fmla="*/ 0 w 3"/>
                <a:gd name="T27" fmla="*/ 2147483647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3"/>
                <a:gd name="T44" fmla="*/ 3 w 3"/>
                <a:gd name="T45" fmla="*/ 3 h 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3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Freeform 352"/>
            <p:cNvSpPr>
              <a:spLocks/>
            </p:cNvSpPr>
            <p:nvPr/>
          </p:nvSpPr>
          <p:spPr bwMode="auto">
            <a:xfrm>
              <a:off x="4262" y="3500"/>
              <a:ext cx="21" cy="17"/>
            </a:xfrm>
            <a:custGeom>
              <a:avLst/>
              <a:gdLst>
                <a:gd name="T0" fmla="*/ 2147483647 w 4"/>
                <a:gd name="T1" fmla="*/ 2147483647 h 4"/>
                <a:gd name="T2" fmla="*/ 2147483647 w 4"/>
                <a:gd name="T3" fmla="*/ 2147483647 h 4"/>
                <a:gd name="T4" fmla="*/ 2147483647 w 4"/>
                <a:gd name="T5" fmla="*/ 2147483647 h 4"/>
                <a:gd name="T6" fmla="*/ 2147483647 w 4"/>
                <a:gd name="T7" fmla="*/ 2147483647 h 4"/>
                <a:gd name="T8" fmla="*/ 2147483647 w 4"/>
                <a:gd name="T9" fmla="*/ 2147483647 h 4"/>
                <a:gd name="T10" fmla="*/ 0 w 4"/>
                <a:gd name="T11" fmla="*/ 2147483647 h 4"/>
                <a:gd name="T12" fmla="*/ 0 w 4"/>
                <a:gd name="T13" fmla="*/ 2147483647 h 4"/>
                <a:gd name="T14" fmla="*/ 0 w 4"/>
                <a:gd name="T15" fmla="*/ 2147483647 h 4"/>
                <a:gd name="T16" fmla="*/ 0 w 4"/>
                <a:gd name="T17" fmla="*/ 0 h 4"/>
                <a:gd name="T18" fmla="*/ 2147483647 w 4"/>
                <a:gd name="T19" fmla="*/ 2147483647 h 4"/>
                <a:gd name="T20" fmla="*/ 2147483647 w 4"/>
                <a:gd name="T21" fmla="*/ 2147483647 h 4"/>
                <a:gd name="T22" fmla="*/ 2147483647 w 4"/>
                <a:gd name="T23" fmla="*/ 2147483647 h 4"/>
                <a:gd name="T24" fmla="*/ 2147483647 w 4"/>
                <a:gd name="T25" fmla="*/ 2147483647 h 4"/>
                <a:gd name="T26" fmla="*/ 2147483647 w 4"/>
                <a:gd name="T27" fmla="*/ 2147483647 h 4"/>
                <a:gd name="T28" fmla="*/ 2147483647 w 4"/>
                <a:gd name="T29" fmla="*/ 2147483647 h 4"/>
                <a:gd name="T30" fmla="*/ 2147483647 w 4"/>
                <a:gd name="T31" fmla="*/ 2147483647 h 4"/>
                <a:gd name="T32" fmla="*/ 2147483647 w 4"/>
                <a:gd name="T33" fmla="*/ 2147483647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4"/>
                <a:gd name="T53" fmla="*/ 4 w 4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4">
                  <a:moveTo>
                    <a:pt x="3" y="4"/>
                  </a:move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EFE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Freeform 353"/>
            <p:cNvSpPr>
              <a:spLocks/>
            </p:cNvSpPr>
            <p:nvPr/>
          </p:nvSpPr>
          <p:spPr bwMode="auto">
            <a:xfrm>
              <a:off x="4054" y="3368"/>
              <a:ext cx="139" cy="139"/>
            </a:xfrm>
            <a:custGeom>
              <a:avLst/>
              <a:gdLst>
                <a:gd name="T0" fmla="*/ 2147483647 w 29"/>
                <a:gd name="T1" fmla="*/ 2147483647 h 31"/>
                <a:gd name="T2" fmla="*/ 2147483647 w 29"/>
                <a:gd name="T3" fmla="*/ 2147483647 h 31"/>
                <a:gd name="T4" fmla="*/ 2147483647 w 29"/>
                <a:gd name="T5" fmla="*/ 2147483647 h 31"/>
                <a:gd name="T6" fmla="*/ 0 w 29"/>
                <a:gd name="T7" fmla="*/ 2147483647 h 31"/>
                <a:gd name="T8" fmla="*/ 0 w 29"/>
                <a:gd name="T9" fmla="*/ 2147483647 h 31"/>
                <a:gd name="T10" fmla="*/ 2147483647 w 29"/>
                <a:gd name="T11" fmla="*/ 2147483647 h 31"/>
                <a:gd name="T12" fmla="*/ 2147483647 w 29"/>
                <a:gd name="T13" fmla="*/ 2147483647 h 31"/>
                <a:gd name="T14" fmla="*/ 2147483647 w 29"/>
                <a:gd name="T15" fmla="*/ 2147483647 h 31"/>
                <a:gd name="T16" fmla="*/ 2147483647 w 29"/>
                <a:gd name="T17" fmla="*/ 2147483647 h 31"/>
                <a:gd name="T18" fmla="*/ 2147483647 w 29"/>
                <a:gd name="T19" fmla="*/ 2147483647 h 31"/>
                <a:gd name="T20" fmla="*/ 2147483647 w 29"/>
                <a:gd name="T21" fmla="*/ 2147483647 h 31"/>
                <a:gd name="T22" fmla="*/ 2147483647 w 29"/>
                <a:gd name="T23" fmla="*/ 0 h 31"/>
                <a:gd name="T24" fmla="*/ 2147483647 w 29"/>
                <a:gd name="T25" fmla="*/ 0 h 31"/>
                <a:gd name="T26" fmla="*/ 2147483647 w 29"/>
                <a:gd name="T27" fmla="*/ 2147483647 h 31"/>
                <a:gd name="T28" fmla="*/ 2147483647 w 29"/>
                <a:gd name="T29" fmla="*/ 2147483647 h 31"/>
                <a:gd name="T30" fmla="*/ 2147483647 w 29"/>
                <a:gd name="T31" fmla="*/ 2147483647 h 31"/>
                <a:gd name="T32" fmla="*/ 2147483647 w 29"/>
                <a:gd name="T33" fmla="*/ 2147483647 h 31"/>
                <a:gd name="T34" fmla="*/ 2147483647 w 29"/>
                <a:gd name="T35" fmla="*/ 2147483647 h 31"/>
                <a:gd name="T36" fmla="*/ 2147483647 w 29"/>
                <a:gd name="T37" fmla="*/ 2147483647 h 31"/>
                <a:gd name="T38" fmla="*/ 2147483647 w 29"/>
                <a:gd name="T39" fmla="*/ 2147483647 h 31"/>
                <a:gd name="T40" fmla="*/ 2147483647 w 29"/>
                <a:gd name="T41" fmla="*/ 2147483647 h 31"/>
                <a:gd name="T42" fmla="*/ 2147483647 w 29"/>
                <a:gd name="T43" fmla="*/ 2147483647 h 31"/>
                <a:gd name="T44" fmla="*/ 2147483647 w 29"/>
                <a:gd name="T45" fmla="*/ 2147483647 h 31"/>
                <a:gd name="T46" fmla="*/ 2147483647 w 29"/>
                <a:gd name="T47" fmla="*/ 2147483647 h 31"/>
                <a:gd name="T48" fmla="*/ 2147483647 w 29"/>
                <a:gd name="T49" fmla="*/ 2147483647 h 31"/>
                <a:gd name="T50" fmla="*/ 2147483647 w 29"/>
                <a:gd name="T51" fmla="*/ 2147483647 h 31"/>
                <a:gd name="T52" fmla="*/ 2147483647 w 29"/>
                <a:gd name="T53" fmla="*/ 2147483647 h 31"/>
                <a:gd name="T54" fmla="*/ 2147483647 w 29"/>
                <a:gd name="T55" fmla="*/ 2147483647 h 31"/>
                <a:gd name="T56" fmla="*/ 2147483647 w 29"/>
                <a:gd name="T57" fmla="*/ 2147483647 h 31"/>
                <a:gd name="T58" fmla="*/ 2147483647 w 29"/>
                <a:gd name="T59" fmla="*/ 2147483647 h 31"/>
                <a:gd name="T60" fmla="*/ 2147483647 w 29"/>
                <a:gd name="T61" fmla="*/ 2147483647 h 31"/>
                <a:gd name="T62" fmla="*/ 2147483647 w 29"/>
                <a:gd name="T63" fmla="*/ 2147483647 h 31"/>
                <a:gd name="T64" fmla="*/ 2147483647 w 29"/>
                <a:gd name="T65" fmla="*/ 2147483647 h 31"/>
                <a:gd name="T66" fmla="*/ 2147483647 w 29"/>
                <a:gd name="T67" fmla="*/ 2147483647 h 31"/>
                <a:gd name="T68" fmla="*/ 2147483647 w 29"/>
                <a:gd name="T69" fmla="*/ 2147483647 h 31"/>
                <a:gd name="T70" fmla="*/ 2147483647 w 29"/>
                <a:gd name="T71" fmla="*/ 2147483647 h 31"/>
                <a:gd name="T72" fmla="*/ 2147483647 w 29"/>
                <a:gd name="T73" fmla="*/ 2147483647 h 31"/>
                <a:gd name="T74" fmla="*/ 2147483647 w 29"/>
                <a:gd name="T75" fmla="*/ 2147483647 h 31"/>
                <a:gd name="T76" fmla="*/ 2147483647 w 29"/>
                <a:gd name="T77" fmla="*/ 2147483647 h 31"/>
                <a:gd name="T78" fmla="*/ 2147483647 w 29"/>
                <a:gd name="T79" fmla="*/ 2147483647 h 31"/>
                <a:gd name="T80" fmla="*/ 2147483647 w 29"/>
                <a:gd name="T81" fmla="*/ 2147483647 h 31"/>
                <a:gd name="T82" fmla="*/ 2147483647 w 29"/>
                <a:gd name="T83" fmla="*/ 2147483647 h 31"/>
                <a:gd name="T84" fmla="*/ 2147483647 w 29"/>
                <a:gd name="T85" fmla="*/ 2147483647 h 31"/>
                <a:gd name="T86" fmla="*/ 2147483647 w 29"/>
                <a:gd name="T87" fmla="*/ 2147483647 h 31"/>
                <a:gd name="T88" fmla="*/ 2147483647 w 29"/>
                <a:gd name="T89" fmla="*/ 2147483647 h 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9"/>
                <a:gd name="T136" fmla="*/ 0 h 31"/>
                <a:gd name="T137" fmla="*/ 29 w 29"/>
                <a:gd name="T138" fmla="*/ 31 h 3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9" h="31">
                  <a:moveTo>
                    <a:pt x="19" y="31"/>
                  </a:moveTo>
                  <a:lnTo>
                    <a:pt x="16" y="31"/>
                  </a:lnTo>
                  <a:lnTo>
                    <a:pt x="14" y="31"/>
                  </a:lnTo>
                  <a:lnTo>
                    <a:pt x="11" y="30"/>
                  </a:lnTo>
                  <a:lnTo>
                    <a:pt x="9" y="30"/>
                  </a:lnTo>
                  <a:lnTo>
                    <a:pt x="4" y="29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2" y="25"/>
                  </a:lnTo>
                  <a:lnTo>
                    <a:pt x="3" y="24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8" y="16"/>
                  </a:lnTo>
                  <a:lnTo>
                    <a:pt x="10" y="13"/>
                  </a:lnTo>
                  <a:lnTo>
                    <a:pt x="11" y="10"/>
                  </a:lnTo>
                  <a:lnTo>
                    <a:pt x="13" y="6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2" y="10"/>
                  </a:lnTo>
                  <a:lnTo>
                    <a:pt x="21" y="11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4" y="9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6" y="13"/>
                  </a:lnTo>
                  <a:lnTo>
                    <a:pt x="26" y="16"/>
                  </a:lnTo>
                  <a:lnTo>
                    <a:pt x="27" y="18"/>
                  </a:lnTo>
                  <a:lnTo>
                    <a:pt x="28" y="21"/>
                  </a:lnTo>
                  <a:lnTo>
                    <a:pt x="28" y="24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29" y="28"/>
                  </a:lnTo>
                  <a:lnTo>
                    <a:pt x="29" y="29"/>
                  </a:lnTo>
                  <a:lnTo>
                    <a:pt x="28" y="29"/>
                  </a:lnTo>
                  <a:lnTo>
                    <a:pt x="26" y="30"/>
                  </a:lnTo>
                  <a:lnTo>
                    <a:pt x="25" y="30"/>
                  </a:lnTo>
                  <a:lnTo>
                    <a:pt x="24" y="31"/>
                  </a:lnTo>
                  <a:lnTo>
                    <a:pt x="23" y="31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5" name="Freeform 354"/>
            <p:cNvSpPr>
              <a:spLocks/>
            </p:cNvSpPr>
            <p:nvPr/>
          </p:nvSpPr>
          <p:spPr bwMode="auto">
            <a:xfrm>
              <a:off x="3964" y="3022"/>
              <a:ext cx="195" cy="473"/>
            </a:xfrm>
            <a:custGeom>
              <a:avLst/>
              <a:gdLst>
                <a:gd name="T0" fmla="*/ 2147483647 w 41"/>
                <a:gd name="T1" fmla="*/ 2147483647 h 105"/>
                <a:gd name="T2" fmla="*/ 2147483647 w 41"/>
                <a:gd name="T3" fmla="*/ 2147483647 h 105"/>
                <a:gd name="T4" fmla="*/ 2147483647 w 41"/>
                <a:gd name="T5" fmla="*/ 2147483647 h 105"/>
                <a:gd name="T6" fmla="*/ 2147483647 w 41"/>
                <a:gd name="T7" fmla="*/ 2147483647 h 105"/>
                <a:gd name="T8" fmla="*/ 0 w 41"/>
                <a:gd name="T9" fmla="*/ 2147483647 h 105"/>
                <a:gd name="T10" fmla="*/ 0 w 41"/>
                <a:gd name="T11" fmla="*/ 2147483647 h 105"/>
                <a:gd name="T12" fmla="*/ 2147483647 w 41"/>
                <a:gd name="T13" fmla="*/ 2147483647 h 105"/>
                <a:gd name="T14" fmla="*/ 2147483647 w 41"/>
                <a:gd name="T15" fmla="*/ 2147483647 h 105"/>
                <a:gd name="T16" fmla="*/ 2147483647 w 41"/>
                <a:gd name="T17" fmla="*/ 2147483647 h 105"/>
                <a:gd name="T18" fmla="*/ 2147483647 w 41"/>
                <a:gd name="T19" fmla="*/ 2147483647 h 105"/>
                <a:gd name="T20" fmla="*/ 2147483647 w 41"/>
                <a:gd name="T21" fmla="*/ 2147483647 h 105"/>
                <a:gd name="T22" fmla="*/ 2147483647 w 41"/>
                <a:gd name="T23" fmla="*/ 2147483647 h 105"/>
                <a:gd name="T24" fmla="*/ 2147483647 w 41"/>
                <a:gd name="T25" fmla="*/ 2147483647 h 105"/>
                <a:gd name="T26" fmla="*/ 2147483647 w 41"/>
                <a:gd name="T27" fmla="*/ 2147483647 h 105"/>
                <a:gd name="T28" fmla="*/ 2147483647 w 41"/>
                <a:gd name="T29" fmla="*/ 2147483647 h 105"/>
                <a:gd name="T30" fmla="*/ 2147483647 w 41"/>
                <a:gd name="T31" fmla="*/ 2147483647 h 105"/>
                <a:gd name="T32" fmla="*/ 2147483647 w 41"/>
                <a:gd name="T33" fmla="*/ 2147483647 h 105"/>
                <a:gd name="T34" fmla="*/ 2147483647 w 41"/>
                <a:gd name="T35" fmla="*/ 2147483647 h 105"/>
                <a:gd name="T36" fmla="*/ 2147483647 w 41"/>
                <a:gd name="T37" fmla="*/ 2147483647 h 105"/>
                <a:gd name="T38" fmla="*/ 2147483647 w 41"/>
                <a:gd name="T39" fmla="*/ 2147483647 h 105"/>
                <a:gd name="T40" fmla="*/ 2147483647 w 41"/>
                <a:gd name="T41" fmla="*/ 2147483647 h 105"/>
                <a:gd name="T42" fmla="*/ 2147483647 w 41"/>
                <a:gd name="T43" fmla="*/ 2147483647 h 105"/>
                <a:gd name="T44" fmla="*/ 2147483647 w 41"/>
                <a:gd name="T45" fmla="*/ 2147483647 h 105"/>
                <a:gd name="T46" fmla="*/ 2147483647 w 41"/>
                <a:gd name="T47" fmla="*/ 2147483647 h 105"/>
                <a:gd name="T48" fmla="*/ 2147483647 w 41"/>
                <a:gd name="T49" fmla="*/ 2147483647 h 105"/>
                <a:gd name="T50" fmla="*/ 2147483647 w 41"/>
                <a:gd name="T51" fmla="*/ 2147483647 h 105"/>
                <a:gd name="T52" fmla="*/ 2147483647 w 41"/>
                <a:gd name="T53" fmla="*/ 2147483647 h 105"/>
                <a:gd name="T54" fmla="*/ 2147483647 w 41"/>
                <a:gd name="T55" fmla="*/ 2147483647 h 105"/>
                <a:gd name="T56" fmla="*/ 2147483647 w 41"/>
                <a:gd name="T57" fmla="*/ 2147483647 h 105"/>
                <a:gd name="T58" fmla="*/ 2147483647 w 41"/>
                <a:gd name="T59" fmla="*/ 2147483647 h 105"/>
                <a:gd name="T60" fmla="*/ 2147483647 w 41"/>
                <a:gd name="T61" fmla="*/ 2147483647 h 105"/>
                <a:gd name="T62" fmla="*/ 2147483647 w 41"/>
                <a:gd name="T63" fmla="*/ 2147483647 h 105"/>
                <a:gd name="T64" fmla="*/ 2147483647 w 41"/>
                <a:gd name="T65" fmla="*/ 2147483647 h 105"/>
                <a:gd name="T66" fmla="*/ 2147483647 w 41"/>
                <a:gd name="T67" fmla="*/ 0 h 105"/>
                <a:gd name="T68" fmla="*/ 2147483647 w 41"/>
                <a:gd name="T69" fmla="*/ 2147483647 h 105"/>
                <a:gd name="T70" fmla="*/ 2147483647 w 41"/>
                <a:gd name="T71" fmla="*/ 2147483647 h 105"/>
                <a:gd name="T72" fmla="*/ 2147483647 w 41"/>
                <a:gd name="T73" fmla="*/ 2147483647 h 105"/>
                <a:gd name="T74" fmla="*/ 2147483647 w 41"/>
                <a:gd name="T75" fmla="*/ 2147483647 h 105"/>
                <a:gd name="T76" fmla="*/ 2147483647 w 41"/>
                <a:gd name="T77" fmla="*/ 2147483647 h 105"/>
                <a:gd name="T78" fmla="*/ 2147483647 w 41"/>
                <a:gd name="T79" fmla="*/ 2147483647 h 105"/>
                <a:gd name="T80" fmla="*/ 2147483647 w 41"/>
                <a:gd name="T81" fmla="*/ 2147483647 h 105"/>
                <a:gd name="T82" fmla="*/ 2147483647 w 41"/>
                <a:gd name="T83" fmla="*/ 2147483647 h 105"/>
                <a:gd name="T84" fmla="*/ 2147483647 w 41"/>
                <a:gd name="T85" fmla="*/ 2147483647 h 105"/>
                <a:gd name="T86" fmla="*/ 2147483647 w 41"/>
                <a:gd name="T87" fmla="*/ 2147483647 h 105"/>
                <a:gd name="T88" fmla="*/ 2147483647 w 41"/>
                <a:gd name="T89" fmla="*/ 2147483647 h 105"/>
                <a:gd name="T90" fmla="*/ 2147483647 w 41"/>
                <a:gd name="T91" fmla="*/ 2147483647 h 105"/>
                <a:gd name="T92" fmla="*/ 2147483647 w 41"/>
                <a:gd name="T93" fmla="*/ 2147483647 h 105"/>
                <a:gd name="T94" fmla="*/ 2147483647 w 41"/>
                <a:gd name="T95" fmla="*/ 2147483647 h 105"/>
                <a:gd name="T96" fmla="*/ 2147483647 w 41"/>
                <a:gd name="T97" fmla="*/ 2147483647 h 105"/>
                <a:gd name="T98" fmla="*/ 2147483647 w 41"/>
                <a:gd name="T99" fmla="*/ 2147483647 h 105"/>
                <a:gd name="T100" fmla="*/ 2147483647 w 41"/>
                <a:gd name="T101" fmla="*/ 2147483647 h 10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1"/>
                <a:gd name="T154" fmla="*/ 0 h 105"/>
                <a:gd name="T155" fmla="*/ 41 w 41"/>
                <a:gd name="T156" fmla="*/ 105 h 10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1" h="105">
                  <a:moveTo>
                    <a:pt x="14" y="105"/>
                  </a:moveTo>
                  <a:lnTo>
                    <a:pt x="12" y="104"/>
                  </a:lnTo>
                  <a:lnTo>
                    <a:pt x="10" y="104"/>
                  </a:lnTo>
                  <a:lnTo>
                    <a:pt x="8" y="103"/>
                  </a:lnTo>
                  <a:lnTo>
                    <a:pt x="7" y="102"/>
                  </a:lnTo>
                  <a:lnTo>
                    <a:pt x="5" y="102"/>
                  </a:lnTo>
                  <a:lnTo>
                    <a:pt x="3" y="101"/>
                  </a:lnTo>
                  <a:lnTo>
                    <a:pt x="1" y="100"/>
                  </a:lnTo>
                  <a:lnTo>
                    <a:pt x="0" y="99"/>
                  </a:lnTo>
                  <a:lnTo>
                    <a:pt x="0" y="98"/>
                  </a:lnTo>
                  <a:lnTo>
                    <a:pt x="1" y="97"/>
                  </a:lnTo>
                  <a:lnTo>
                    <a:pt x="2" y="97"/>
                  </a:lnTo>
                  <a:lnTo>
                    <a:pt x="2" y="96"/>
                  </a:lnTo>
                  <a:lnTo>
                    <a:pt x="3" y="95"/>
                  </a:lnTo>
                  <a:lnTo>
                    <a:pt x="3" y="94"/>
                  </a:lnTo>
                  <a:lnTo>
                    <a:pt x="4" y="93"/>
                  </a:lnTo>
                  <a:lnTo>
                    <a:pt x="5" y="92"/>
                  </a:lnTo>
                  <a:lnTo>
                    <a:pt x="6" y="89"/>
                  </a:lnTo>
                  <a:lnTo>
                    <a:pt x="7" y="87"/>
                  </a:lnTo>
                  <a:lnTo>
                    <a:pt x="9" y="84"/>
                  </a:lnTo>
                  <a:lnTo>
                    <a:pt x="10" y="81"/>
                  </a:lnTo>
                  <a:lnTo>
                    <a:pt x="11" y="79"/>
                  </a:lnTo>
                  <a:lnTo>
                    <a:pt x="12" y="76"/>
                  </a:lnTo>
                  <a:lnTo>
                    <a:pt x="13" y="73"/>
                  </a:lnTo>
                  <a:lnTo>
                    <a:pt x="14" y="71"/>
                  </a:lnTo>
                  <a:lnTo>
                    <a:pt x="15" y="70"/>
                  </a:lnTo>
                  <a:lnTo>
                    <a:pt x="15" y="69"/>
                  </a:lnTo>
                  <a:lnTo>
                    <a:pt x="16" y="67"/>
                  </a:lnTo>
                  <a:lnTo>
                    <a:pt x="16" y="66"/>
                  </a:lnTo>
                  <a:lnTo>
                    <a:pt x="16" y="65"/>
                  </a:lnTo>
                  <a:lnTo>
                    <a:pt x="17" y="64"/>
                  </a:lnTo>
                  <a:lnTo>
                    <a:pt x="17" y="62"/>
                  </a:lnTo>
                  <a:lnTo>
                    <a:pt x="18" y="60"/>
                  </a:lnTo>
                  <a:lnTo>
                    <a:pt x="18" y="57"/>
                  </a:lnTo>
                  <a:lnTo>
                    <a:pt x="19" y="54"/>
                  </a:lnTo>
                  <a:lnTo>
                    <a:pt x="19" y="50"/>
                  </a:lnTo>
                  <a:lnTo>
                    <a:pt x="20" y="46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20" y="34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8" y="23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7" y="17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5" y="12"/>
                  </a:lnTo>
                  <a:lnTo>
                    <a:pt x="14" y="11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5" y="4"/>
                  </a:lnTo>
                  <a:lnTo>
                    <a:pt x="17" y="3"/>
                  </a:lnTo>
                  <a:lnTo>
                    <a:pt x="19" y="2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5" y="3"/>
                  </a:lnTo>
                  <a:lnTo>
                    <a:pt x="36" y="6"/>
                  </a:lnTo>
                  <a:lnTo>
                    <a:pt x="37" y="9"/>
                  </a:lnTo>
                  <a:lnTo>
                    <a:pt x="38" y="12"/>
                  </a:lnTo>
                  <a:lnTo>
                    <a:pt x="39" y="15"/>
                  </a:lnTo>
                  <a:lnTo>
                    <a:pt x="39" y="19"/>
                  </a:lnTo>
                  <a:lnTo>
                    <a:pt x="40" y="22"/>
                  </a:lnTo>
                  <a:lnTo>
                    <a:pt x="40" y="25"/>
                  </a:lnTo>
                  <a:lnTo>
                    <a:pt x="40" y="29"/>
                  </a:lnTo>
                  <a:lnTo>
                    <a:pt x="41" y="32"/>
                  </a:lnTo>
                  <a:lnTo>
                    <a:pt x="41" y="35"/>
                  </a:lnTo>
                  <a:lnTo>
                    <a:pt x="40" y="39"/>
                  </a:lnTo>
                  <a:lnTo>
                    <a:pt x="40" y="42"/>
                  </a:lnTo>
                  <a:lnTo>
                    <a:pt x="40" y="46"/>
                  </a:lnTo>
                  <a:lnTo>
                    <a:pt x="39" y="49"/>
                  </a:lnTo>
                  <a:lnTo>
                    <a:pt x="39" y="53"/>
                  </a:lnTo>
                  <a:lnTo>
                    <a:pt x="38" y="56"/>
                  </a:lnTo>
                  <a:lnTo>
                    <a:pt x="37" y="59"/>
                  </a:lnTo>
                  <a:lnTo>
                    <a:pt x="36" y="63"/>
                  </a:lnTo>
                  <a:lnTo>
                    <a:pt x="36" y="66"/>
                  </a:lnTo>
                  <a:lnTo>
                    <a:pt x="34" y="69"/>
                  </a:lnTo>
                  <a:lnTo>
                    <a:pt x="33" y="73"/>
                  </a:lnTo>
                  <a:lnTo>
                    <a:pt x="32" y="76"/>
                  </a:lnTo>
                  <a:lnTo>
                    <a:pt x="31" y="79"/>
                  </a:lnTo>
                  <a:lnTo>
                    <a:pt x="29" y="82"/>
                  </a:lnTo>
                  <a:lnTo>
                    <a:pt x="28" y="85"/>
                  </a:lnTo>
                  <a:lnTo>
                    <a:pt x="26" y="88"/>
                  </a:lnTo>
                  <a:lnTo>
                    <a:pt x="25" y="91"/>
                  </a:lnTo>
                  <a:lnTo>
                    <a:pt x="23" y="94"/>
                  </a:lnTo>
                  <a:lnTo>
                    <a:pt x="21" y="97"/>
                  </a:lnTo>
                  <a:lnTo>
                    <a:pt x="19" y="100"/>
                  </a:lnTo>
                  <a:lnTo>
                    <a:pt x="18" y="102"/>
                  </a:lnTo>
                  <a:lnTo>
                    <a:pt x="16" y="104"/>
                  </a:lnTo>
                  <a:lnTo>
                    <a:pt x="14" y="105"/>
                  </a:lnTo>
                  <a:close/>
                </a:path>
              </a:pathLst>
            </a:custGeom>
            <a:solidFill>
              <a:srgbClr val="E9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6" name="Freeform 355"/>
            <p:cNvSpPr>
              <a:spLocks/>
            </p:cNvSpPr>
            <p:nvPr/>
          </p:nvSpPr>
          <p:spPr bwMode="auto">
            <a:xfrm>
              <a:off x="4255" y="3071"/>
              <a:ext cx="226" cy="414"/>
            </a:xfrm>
            <a:custGeom>
              <a:avLst/>
              <a:gdLst>
                <a:gd name="T0" fmla="*/ 0 w 48"/>
                <a:gd name="T1" fmla="*/ 2147483647 h 92"/>
                <a:gd name="T2" fmla="*/ 0 w 48"/>
                <a:gd name="T3" fmla="*/ 2147483647 h 92"/>
                <a:gd name="T4" fmla="*/ 2147483647 w 48"/>
                <a:gd name="T5" fmla="*/ 2147483647 h 92"/>
                <a:gd name="T6" fmla="*/ 2147483647 w 48"/>
                <a:gd name="T7" fmla="*/ 2147483647 h 92"/>
                <a:gd name="T8" fmla="*/ 2147483647 w 48"/>
                <a:gd name="T9" fmla="*/ 2147483647 h 92"/>
                <a:gd name="T10" fmla="*/ 2147483647 w 48"/>
                <a:gd name="T11" fmla="*/ 2147483647 h 92"/>
                <a:gd name="T12" fmla="*/ 2147483647 w 48"/>
                <a:gd name="T13" fmla="*/ 2147483647 h 92"/>
                <a:gd name="T14" fmla="*/ 2147483647 w 48"/>
                <a:gd name="T15" fmla="*/ 2147483647 h 92"/>
                <a:gd name="T16" fmla="*/ 2147483647 w 48"/>
                <a:gd name="T17" fmla="*/ 2147483647 h 92"/>
                <a:gd name="T18" fmla="*/ 2147483647 w 48"/>
                <a:gd name="T19" fmla="*/ 2147483647 h 92"/>
                <a:gd name="T20" fmla="*/ 2147483647 w 48"/>
                <a:gd name="T21" fmla="*/ 2147483647 h 92"/>
                <a:gd name="T22" fmla="*/ 2147483647 w 48"/>
                <a:gd name="T23" fmla="*/ 2147483647 h 92"/>
                <a:gd name="T24" fmla="*/ 2147483647 w 48"/>
                <a:gd name="T25" fmla="*/ 2147483647 h 92"/>
                <a:gd name="T26" fmla="*/ 2147483647 w 48"/>
                <a:gd name="T27" fmla="*/ 2147483647 h 92"/>
                <a:gd name="T28" fmla="*/ 2147483647 w 48"/>
                <a:gd name="T29" fmla="*/ 2147483647 h 92"/>
                <a:gd name="T30" fmla="*/ 2147483647 w 48"/>
                <a:gd name="T31" fmla="*/ 2147483647 h 92"/>
                <a:gd name="T32" fmla="*/ 2147483647 w 48"/>
                <a:gd name="T33" fmla="*/ 2147483647 h 92"/>
                <a:gd name="T34" fmla="*/ 2147483647 w 48"/>
                <a:gd name="T35" fmla="*/ 2147483647 h 92"/>
                <a:gd name="T36" fmla="*/ 2147483647 w 48"/>
                <a:gd name="T37" fmla="*/ 2147483647 h 92"/>
                <a:gd name="T38" fmla="*/ 2147483647 w 48"/>
                <a:gd name="T39" fmla="*/ 2147483647 h 92"/>
                <a:gd name="T40" fmla="*/ 2147483647 w 48"/>
                <a:gd name="T41" fmla="*/ 2147483647 h 92"/>
                <a:gd name="T42" fmla="*/ 2147483647 w 48"/>
                <a:gd name="T43" fmla="*/ 2147483647 h 92"/>
                <a:gd name="T44" fmla="*/ 2147483647 w 48"/>
                <a:gd name="T45" fmla="*/ 2147483647 h 92"/>
                <a:gd name="T46" fmla="*/ 2147483647 w 48"/>
                <a:gd name="T47" fmla="*/ 2147483647 h 92"/>
                <a:gd name="T48" fmla="*/ 2147483647 w 48"/>
                <a:gd name="T49" fmla="*/ 2147483647 h 92"/>
                <a:gd name="T50" fmla="*/ 2147483647 w 48"/>
                <a:gd name="T51" fmla="*/ 2147483647 h 92"/>
                <a:gd name="T52" fmla="*/ 2147483647 w 48"/>
                <a:gd name="T53" fmla="*/ 2147483647 h 92"/>
                <a:gd name="T54" fmla="*/ 2147483647 w 48"/>
                <a:gd name="T55" fmla="*/ 2147483647 h 92"/>
                <a:gd name="T56" fmla="*/ 2147483647 w 48"/>
                <a:gd name="T57" fmla="*/ 2147483647 h 92"/>
                <a:gd name="T58" fmla="*/ 2147483647 w 48"/>
                <a:gd name="T59" fmla="*/ 2147483647 h 92"/>
                <a:gd name="T60" fmla="*/ 2147483647 w 48"/>
                <a:gd name="T61" fmla="*/ 2147483647 h 92"/>
                <a:gd name="T62" fmla="*/ 2147483647 w 48"/>
                <a:gd name="T63" fmla="*/ 2147483647 h 92"/>
                <a:gd name="T64" fmla="*/ 2147483647 w 48"/>
                <a:gd name="T65" fmla="*/ 2147483647 h 92"/>
                <a:gd name="T66" fmla="*/ 2147483647 w 48"/>
                <a:gd name="T67" fmla="*/ 2147483647 h 92"/>
                <a:gd name="T68" fmla="*/ 2147483647 w 48"/>
                <a:gd name="T69" fmla="*/ 2147483647 h 92"/>
                <a:gd name="T70" fmla="*/ 2147483647 w 48"/>
                <a:gd name="T71" fmla="*/ 2147483647 h 92"/>
                <a:gd name="T72" fmla="*/ 2147483647 w 48"/>
                <a:gd name="T73" fmla="*/ 2147483647 h 92"/>
                <a:gd name="T74" fmla="*/ 2147483647 w 48"/>
                <a:gd name="T75" fmla="*/ 2147483647 h 92"/>
                <a:gd name="T76" fmla="*/ 2147483647 w 48"/>
                <a:gd name="T77" fmla="*/ 2147483647 h 92"/>
                <a:gd name="T78" fmla="*/ 2147483647 w 48"/>
                <a:gd name="T79" fmla="*/ 2147483647 h 92"/>
                <a:gd name="T80" fmla="*/ 2147483647 w 48"/>
                <a:gd name="T81" fmla="*/ 2147483647 h 92"/>
                <a:gd name="T82" fmla="*/ 2147483647 w 48"/>
                <a:gd name="T83" fmla="*/ 2147483647 h 92"/>
                <a:gd name="T84" fmla="*/ 2147483647 w 48"/>
                <a:gd name="T85" fmla="*/ 2147483647 h 92"/>
                <a:gd name="T86" fmla="*/ 2147483647 w 48"/>
                <a:gd name="T87" fmla="*/ 2147483647 h 92"/>
                <a:gd name="T88" fmla="*/ 2147483647 w 48"/>
                <a:gd name="T89" fmla="*/ 2147483647 h 92"/>
                <a:gd name="T90" fmla="*/ 2147483647 w 48"/>
                <a:gd name="T91" fmla="*/ 2147483647 h 92"/>
                <a:gd name="T92" fmla="*/ 2147483647 w 48"/>
                <a:gd name="T93" fmla="*/ 2147483647 h 92"/>
                <a:gd name="T94" fmla="*/ 2147483647 w 48"/>
                <a:gd name="T95" fmla="*/ 2147483647 h 92"/>
                <a:gd name="T96" fmla="*/ 0 w 48"/>
                <a:gd name="T97" fmla="*/ 2147483647 h 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"/>
                <a:gd name="T148" fmla="*/ 0 h 92"/>
                <a:gd name="T149" fmla="*/ 48 w 48"/>
                <a:gd name="T150" fmla="*/ 92 h 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" h="92">
                  <a:moveTo>
                    <a:pt x="0" y="92"/>
                  </a:moveTo>
                  <a:lnTo>
                    <a:pt x="0" y="91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1" y="88"/>
                  </a:lnTo>
                  <a:lnTo>
                    <a:pt x="2" y="87"/>
                  </a:lnTo>
                  <a:lnTo>
                    <a:pt x="3" y="86"/>
                  </a:lnTo>
                  <a:lnTo>
                    <a:pt x="3" y="85"/>
                  </a:lnTo>
                  <a:lnTo>
                    <a:pt x="4" y="85"/>
                  </a:lnTo>
                  <a:lnTo>
                    <a:pt x="5" y="84"/>
                  </a:lnTo>
                  <a:lnTo>
                    <a:pt x="5" y="83"/>
                  </a:lnTo>
                  <a:lnTo>
                    <a:pt x="6" y="81"/>
                  </a:lnTo>
                  <a:lnTo>
                    <a:pt x="8" y="79"/>
                  </a:lnTo>
                  <a:lnTo>
                    <a:pt x="9" y="77"/>
                  </a:lnTo>
                  <a:lnTo>
                    <a:pt x="11" y="74"/>
                  </a:lnTo>
                  <a:lnTo>
                    <a:pt x="12" y="71"/>
                  </a:lnTo>
                  <a:lnTo>
                    <a:pt x="14" y="69"/>
                  </a:lnTo>
                  <a:lnTo>
                    <a:pt x="15" y="66"/>
                  </a:lnTo>
                  <a:lnTo>
                    <a:pt x="16" y="64"/>
                  </a:lnTo>
                  <a:lnTo>
                    <a:pt x="17" y="63"/>
                  </a:lnTo>
                  <a:lnTo>
                    <a:pt x="17" y="62"/>
                  </a:lnTo>
                  <a:lnTo>
                    <a:pt x="18" y="61"/>
                  </a:lnTo>
                  <a:lnTo>
                    <a:pt x="18" y="60"/>
                  </a:lnTo>
                  <a:lnTo>
                    <a:pt x="19" y="59"/>
                  </a:lnTo>
                  <a:lnTo>
                    <a:pt x="19" y="58"/>
                  </a:lnTo>
                  <a:lnTo>
                    <a:pt x="19" y="57"/>
                  </a:lnTo>
                  <a:lnTo>
                    <a:pt x="20" y="56"/>
                  </a:lnTo>
                  <a:lnTo>
                    <a:pt x="20" y="53"/>
                  </a:lnTo>
                  <a:lnTo>
                    <a:pt x="21" y="50"/>
                  </a:lnTo>
                  <a:lnTo>
                    <a:pt x="21" y="47"/>
                  </a:lnTo>
                  <a:lnTo>
                    <a:pt x="22" y="43"/>
                  </a:lnTo>
                  <a:lnTo>
                    <a:pt x="22" y="40"/>
                  </a:lnTo>
                  <a:lnTo>
                    <a:pt x="23" y="36"/>
                  </a:lnTo>
                  <a:lnTo>
                    <a:pt x="23" y="32"/>
                  </a:lnTo>
                  <a:lnTo>
                    <a:pt x="23" y="28"/>
                  </a:lnTo>
                  <a:lnTo>
                    <a:pt x="23" y="24"/>
                  </a:lnTo>
                  <a:lnTo>
                    <a:pt x="23" y="21"/>
                  </a:lnTo>
                  <a:lnTo>
                    <a:pt x="23" y="17"/>
                  </a:lnTo>
                  <a:lnTo>
                    <a:pt x="23" y="13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4" y="4"/>
                  </a:lnTo>
                  <a:lnTo>
                    <a:pt x="25" y="5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29" y="9"/>
                  </a:lnTo>
                  <a:lnTo>
                    <a:pt x="30" y="10"/>
                  </a:lnTo>
                  <a:lnTo>
                    <a:pt x="31" y="12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3" y="17"/>
                  </a:lnTo>
                  <a:lnTo>
                    <a:pt x="34" y="18"/>
                  </a:lnTo>
                  <a:lnTo>
                    <a:pt x="34" y="20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6" y="23"/>
                  </a:lnTo>
                  <a:lnTo>
                    <a:pt x="37" y="23"/>
                  </a:lnTo>
                  <a:lnTo>
                    <a:pt x="38" y="23"/>
                  </a:lnTo>
                  <a:lnTo>
                    <a:pt x="39" y="22"/>
                  </a:lnTo>
                  <a:lnTo>
                    <a:pt x="40" y="22"/>
                  </a:lnTo>
                  <a:lnTo>
                    <a:pt x="41" y="22"/>
                  </a:lnTo>
                  <a:lnTo>
                    <a:pt x="42" y="21"/>
                  </a:lnTo>
                  <a:lnTo>
                    <a:pt x="42" y="20"/>
                  </a:lnTo>
                  <a:lnTo>
                    <a:pt x="43" y="19"/>
                  </a:lnTo>
                  <a:lnTo>
                    <a:pt x="45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8" y="14"/>
                  </a:lnTo>
                  <a:lnTo>
                    <a:pt x="47" y="16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5" y="23"/>
                  </a:lnTo>
                  <a:lnTo>
                    <a:pt x="45" y="24"/>
                  </a:lnTo>
                  <a:lnTo>
                    <a:pt x="44" y="25"/>
                  </a:lnTo>
                  <a:lnTo>
                    <a:pt x="44" y="26"/>
                  </a:lnTo>
                  <a:lnTo>
                    <a:pt x="43" y="27"/>
                  </a:lnTo>
                  <a:lnTo>
                    <a:pt x="42" y="28"/>
                  </a:lnTo>
                  <a:lnTo>
                    <a:pt x="41" y="29"/>
                  </a:lnTo>
                  <a:lnTo>
                    <a:pt x="40" y="30"/>
                  </a:lnTo>
                  <a:lnTo>
                    <a:pt x="39" y="31"/>
                  </a:lnTo>
                  <a:lnTo>
                    <a:pt x="37" y="32"/>
                  </a:lnTo>
                  <a:lnTo>
                    <a:pt x="37" y="35"/>
                  </a:lnTo>
                  <a:lnTo>
                    <a:pt x="37" y="38"/>
                  </a:lnTo>
                  <a:lnTo>
                    <a:pt x="36" y="41"/>
                  </a:lnTo>
                  <a:lnTo>
                    <a:pt x="36" y="45"/>
                  </a:lnTo>
                  <a:lnTo>
                    <a:pt x="35" y="48"/>
                  </a:lnTo>
                  <a:lnTo>
                    <a:pt x="35" y="50"/>
                  </a:lnTo>
                  <a:lnTo>
                    <a:pt x="34" y="53"/>
                  </a:lnTo>
                  <a:lnTo>
                    <a:pt x="33" y="56"/>
                  </a:lnTo>
                  <a:lnTo>
                    <a:pt x="32" y="59"/>
                  </a:lnTo>
                  <a:lnTo>
                    <a:pt x="31" y="62"/>
                  </a:lnTo>
                  <a:lnTo>
                    <a:pt x="30" y="65"/>
                  </a:lnTo>
                  <a:lnTo>
                    <a:pt x="28" y="67"/>
                  </a:lnTo>
                  <a:lnTo>
                    <a:pt x="27" y="70"/>
                  </a:lnTo>
                  <a:lnTo>
                    <a:pt x="26" y="71"/>
                  </a:lnTo>
                  <a:lnTo>
                    <a:pt x="25" y="72"/>
                  </a:lnTo>
                  <a:lnTo>
                    <a:pt x="24" y="73"/>
                  </a:lnTo>
                  <a:lnTo>
                    <a:pt x="22" y="74"/>
                  </a:lnTo>
                  <a:lnTo>
                    <a:pt x="21" y="76"/>
                  </a:lnTo>
                  <a:lnTo>
                    <a:pt x="20" y="77"/>
                  </a:lnTo>
                  <a:lnTo>
                    <a:pt x="20" y="76"/>
                  </a:lnTo>
                  <a:lnTo>
                    <a:pt x="19" y="77"/>
                  </a:lnTo>
                  <a:lnTo>
                    <a:pt x="19" y="78"/>
                  </a:lnTo>
                  <a:lnTo>
                    <a:pt x="18" y="78"/>
                  </a:lnTo>
                  <a:lnTo>
                    <a:pt x="17" y="78"/>
                  </a:lnTo>
                  <a:lnTo>
                    <a:pt x="16" y="78"/>
                  </a:lnTo>
                  <a:lnTo>
                    <a:pt x="15" y="78"/>
                  </a:lnTo>
                  <a:lnTo>
                    <a:pt x="14" y="78"/>
                  </a:lnTo>
                  <a:lnTo>
                    <a:pt x="13" y="79"/>
                  </a:lnTo>
                  <a:lnTo>
                    <a:pt x="12" y="80"/>
                  </a:lnTo>
                  <a:lnTo>
                    <a:pt x="11" y="80"/>
                  </a:lnTo>
                  <a:lnTo>
                    <a:pt x="10" y="82"/>
                  </a:lnTo>
                  <a:lnTo>
                    <a:pt x="9" y="83"/>
                  </a:lnTo>
                  <a:lnTo>
                    <a:pt x="9" y="84"/>
                  </a:lnTo>
                  <a:lnTo>
                    <a:pt x="8" y="85"/>
                  </a:lnTo>
                  <a:lnTo>
                    <a:pt x="7" y="86"/>
                  </a:lnTo>
                  <a:lnTo>
                    <a:pt x="7" y="87"/>
                  </a:lnTo>
                  <a:lnTo>
                    <a:pt x="6" y="89"/>
                  </a:lnTo>
                  <a:lnTo>
                    <a:pt x="5" y="90"/>
                  </a:lnTo>
                  <a:lnTo>
                    <a:pt x="4" y="90"/>
                  </a:lnTo>
                  <a:lnTo>
                    <a:pt x="4" y="91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E9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7" name="Freeform 356"/>
            <p:cNvSpPr>
              <a:spLocks/>
            </p:cNvSpPr>
            <p:nvPr/>
          </p:nvSpPr>
          <p:spPr bwMode="auto">
            <a:xfrm>
              <a:off x="3732" y="3361"/>
              <a:ext cx="129" cy="119"/>
            </a:xfrm>
            <a:custGeom>
              <a:avLst/>
              <a:gdLst>
                <a:gd name="T0" fmla="*/ 2147483647 w 27"/>
                <a:gd name="T1" fmla="*/ 2147483647 h 27"/>
                <a:gd name="T2" fmla="*/ 2147483647 w 27"/>
                <a:gd name="T3" fmla="*/ 2147483647 h 27"/>
                <a:gd name="T4" fmla="*/ 2147483647 w 27"/>
                <a:gd name="T5" fmla="*/ 2147483647 h 27"/>
                <a:gd name="T6" fmla="*/ 2147483647 w 27"/>
                <a:gd name="T7" fmla="*/ 2147483647 h 27"/>
                <a:gd name="T8" fmla="*/ 2147483647 w 27"/>
                <a:gd name="T9" fmla="*/ 2147483647 h 27"/>
                <a:gd name="T10" fmla="*/ 2147483647 w 27"/>
                <a:gd name="T11" fmla="*/ 2147483647 h 27"/>
                <a:gd name="T12" fmla="*/ 2147483647 w 27"/>
                <a:gd name="T13" fmla="*/ 2147483647 h 27"/>
                <a:gd name="T14" fmla="*/ 2147483647 w 27"/>
                <a:gd name="T15" fmla="*/ 2147483647 h 27"/>
                <a:gd name="T16" fmla="*/ 2147483647 w 27"/>
                <a:gd name="T17" fmla="*/ 2147483647 h 27"/>
                <a:gd name="T18" fmla="*/ 2147483647 w 27"/>
                <a:gd name="T19" fmla="*/ 2147483647 h 27"/>
                <a:gd name="T20" fmla="*/ 2147483647 w 27"/>
                <a:gd name="T21" fmla="*/ 2147483647 h 27"/>
                <a:gd name="T22" fmla="*/ 0 w 27"/>
                <a:gd name="T23" fmla="*/ 2147483647 h 27"/>
                <a:gd name="T24" fmla="*/ 0 w 27"/>
                <a:gd name="T25" fmla="*/ 2147483647 h 27"/>
                <a:gd name="T26" fmla="*/ 0 w 27"/>
                <a:gd name="T27" fmla="*/ 2147483647 h 27"/>
                <a:gd name="T28" fmla="*/ 0 w 27"/>
                <a:gd name="T29" fmla="*/ 2147483647 h 27"/>
                <a:gd name="T30" fmla="*/ 2147483647 w 27"/>
                <a:gd name="T31" fmla="*/ 2147483647 h 27"/>
                <a:gd name="T32" fmla="*/ 2147483647 w 27"/>
                <a:gd name="T33" fmla="*/ 2147483647 h 27"/>
                <a:gd name="T34" fmla="*/ 2147483647 w 27"/>
                <a:gd name="T35" fmla="*/ 2147483647 h 27"/>
                <a:gd name="T36" fmla="*/ 2147483647 w 27"/>
                <a:gd name="T37" fmla="*/ 2147483647 h 27"/>
                <a:gd name="T38" fmla="*/ 2147483647 w 27"/>
                <a:gd name="T39" fmla="*/ 0 h 27"/>
                <a:gd name="T40" fmla="*/ 2147483647 w 27"/>
                <a:gd name="T41" fmla="*/ 2147483647 h 27"/>
                <a:gd name="T42" fmla="*/ 2147483647 w 27"/>
                <a:gd name="T43" fmla="*/ 2147483647 h 27"/>
                <a:gd name="T44" fmla="*/ 2147483647 w 27"/>
                <a:gd name="T45" fmla="*/ 2147483647 h 27"/>
                <a:gd name="T46" fmla="*/ 2147483647 w 27"/>
                <a:gd name="T47" fmla="*/ 2147483647 h 27"/>
                <a:gd name="T48" fmla="*/ 2147483647 w 27"/>
                <a:gd name="T49" fmla="*/ 2147483647 h 27"/>
                <a:gd name="T50" fmla="*/ 2147483647 w 27"/>
                <a:gd name="T51" fmla="*/ 2147483647 h 27"/>
                <a:gd name="T52" fmla="*/ 2147483647 w 27"/>
                <a:gd name="T53" fmla="*/ 2147483647 h 27"/>
                <a:gd name="T54" fmla="*/ 2147483647 w 27"/>
                <a:gd name="T55" fmla="*/ 2147483647 h 27"/>
                <a:gd name="T56" fmla="*/ 2147483647 w 27"/>
                <a:gd name="T57" fmla="*/ 2147483647 h 27"/>
                <a:gd name="T58" fmla="*/ 2147483647 w 27"/>
                <a:gd name="T59" fmla="*/ 2147483647 h 27"/>
                <a:gd name="T60" fmla="*/ 2147483647 w 27"/>
                <a:gd name="T61" fmla="*/ 2147483647 h 27"/>
                <a:gd name="T62" fmla="*/ 2147483647 w 27"/>
                <a:gd name="T63" fmla="*/ 2147483647 h 27"/>
                <a:gd name="T64" fmla="*/ 2147483647 w 27"/>
                <a:gd name="T65" fmla="*/ 2147483647 h 27"/>
                <a:gd name="T66" fmla="*/ 2147483647 w 27"/>
                <a:gd name="T67" fmla="*/ 2147483647 h 27"/>
                <a:gd name="T68" fmla="*/ 2147483647 w 27"/>
                <a:gd name="T69" fmla="*/ 2147483647 h 27"/>
                <a:gd name="T70" fmla="*/ 2147483647 w 27"/>
                <a:gd name="T71" fmla="*/ 2147483647 h 27"/>
                <a:gd name="T72" fmla="*/ 2147483647 w 27"/>
                <a:gd name="T73" fmla="*/ 2147483647 h 27"/>
                <a:gd name="T74" fmla="*/ 2147483647 w 27"/>
                <a:gd name="T75" fmla="*/ 2147483647 h 27"/>
                <a:gd name="T76" fmla="*/ 2147483647 w 27"/>
                <a:gd name="T77" fmla="*/ 2147483647 h 27"/>
                <a:gd name="T78" fmla="*/ 2147483647 w 27"/>
                <a:gd name="T79" fmla="*/ 2147483647 h 27"/>
                <a:gd name="T80" fmla="*/ 2147483647 w 27"/>
                <a:gd name="T81" fmla="*/ 2147483647 h 27"/>
                <a:gd name="T82" fmla="*/ 2147483647 w 27"/>
                <a:gd name="T83" fmla="*/ 2147483647 h 27"/>
                <a:gd name="T84" fmla="*/ 2147483647 w 27"/>
                <a:gd name="T85" fmla="*/ 2147483647 h 27"/>
                <a:gd name="T86" fmla="*/ 2147483647 w 27"/>
                <a:gd name="T87" fmla="*/ 2147483647 h 27"/>
                <a:gd name="T88" fmla="*/ 2147483647 w 27"/>
                <a:gd name="T89" fmla="*/ 2147483647 h 27"/>
                <a:gd name="T90" fmla="*/ 2147483647 w 27"/>
                <a:gd name="T91" fmla="*/ 2147483647 h 27"/>
                <a:gd name="T92" fmla="*/ 2147483647 w 27"/>
                <a:gd name="T93" fmla="*/ 2147483647 h 27"/>
                <a:gd name="T94" fmla="*/ 2147483647 w 27"/>
                <a:gd name="T95" fmla="*/ 2147483647 h 27"/>
                <a:gd name="T96" fmla="*/ 2147483647 w 27"/>
                <a:gd name="T97" fmla="*/ 2147483647 h 27"/>
                <a:gd name="T98" fmla="*/ 2147483647 w 27"/>
                <a:gd name="T99" fmla="*/ 2147483647 h 27"/>
                <a:gd name="T100" fmla="*/ 2147483647 w 27"/>
                <a:gd name="T101" fmla="*/ 2147483647 h 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"/>
                <a:gd name="T154" fmla="*/ 0 h 27"/>
                <a:gd name="T155" fmla="*/ 27 w 27"/>
                <a:gd name="T156" fmla="*/ 27 h 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" h="27">
                  <a:moveTo>
                    <a:pt x="24" y="27"/>
                  </a:moveTo>
                  <a:lnTo>
                    <a:pt x="21" y="25"/>
                  </a:lnTo>
                  <a:lnTo>
                    <a:pt x="17" y="22"/>
                  </a:lnTo>
                  <a:lnTo>
                    <a:pt x="14" y="20"/>
                  </a:lnTo>
                  <a:lnTo>
                    <a:pt x="11" y="17"/>
                  </a:lnTo>
                  <a:lnTo>
                    <a:pt x="8" y="14"/>
                  </a:lnTo>
                  <a:lnTo>
                    <a:pt x="6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2" y="8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2"/>
                  </a:lnTo>
                  <a:lnTo>
                    <a:pt x="6" y="3"/>
                  </a:lnTo>
                  <a:lnTo>
                    <a:pt x="7" y="4"/>
                  </a:lnTo>
                  <a:lnTo>
                    <a:pt x="8" y="5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5" y="8"/>
                  </a:lnTo>
                  <a:lnTo>
                    <a:pt x="18" y="9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3" y="11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5" y="19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27"/>
                  </a:lnTo>
                  <a:lnTo>
                    <a:pt x="24" y="27"/>
                  </a:lnTo>
                  <a:close/>
                </a:path>
              </a:pathLst>
            </a:custGeom>
            <a:solidFill>
              <a:srgbClr val="7D2A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Freeform 357"/>
            <p:cNvSpPr>
              <a:spLocks/>
            </p:cNvSpPr>
            <p:nvPr/>
          </p:nvSpPr>
          <p:spPr bwMode="auto">
            <a:xfrm>
              <a:off x="3902" y="3415"/>
              <a:ext cx="49" cy="48"/>
            </a:xfrm>
            <a:custGeom>
              <a:avLst/>
              <a:gdLst>
                <a:gd name="T0" fmla="*/ 2147483647 w 10"/>
                <a:gd name="T1" fmla="*/ 2147483647 h 11"/>
                <a:gd name="T2" fmla="*/ 2147483647 w 10"/>
                <a:gd name="T3" fmla="*/ 2147483647 h 11"/>
                <a:gd name="T4" fmla="*/ 2147483647 w 10"/>
                <a:gd name="T5" fmla="*/ 2147483647 h 11"/>
                <a:gd name="T6" fmla="*/ 2147483647 w 10"/>
                <a:gd name="T7" fmla="*/ 2147483647 h 11"/>
                <a:gd name="T8" fmla="*/ 2147483647 w 10"/>
                <a:gd name="T9" fmla="*/ 2147483647 h 11"/>
                <a:gd name="T10" fmla="*/ 2147483647 w 10"/>
                <a:gd name="T11" fmla="*/ 2147483647 h 11"/>
                <a:gd name="T12" fmla="*/ 2147483647 w 10"/>
                <a:gd name="T13" fmla="*/ 2147483647 h 11"/>
                <a:gd name="T14" fmla="*/ 2147483647 w 10"/>
                <a:gd name="T15" fmla="*/ 2147483647 h 11"/>
                <a:gd name="T16" fmla="*/ 0 w 10"/>
                <a:gd name="T17" fmla="*/ 2147483647 h 11"/>
                <a:gd name="T18" fmla="*/ 0 w 10"/>
                <a:gd name="T19" fmla="*/ 2147483647 h 11"/>
                <a:gd name="T20" fmla="*/ 0 w 10"/>
                <a:gd name="T21" fmla="*/ 2147483647 h 11"/>
                <a:gd name="T22" fmla="*/ 0 w 10"/>
                <a:gd name="T23" fmla="*/ 2147483647 h 11"/>
                <a:gd name="T24" fmla="*/ 2147483647 w 10"/>
                <a:gd name="T25" fmla="*/ 2147483647 h 11"/>
                <a:gd name="T26" fmla="*/ 2147483647 w 10"/>
                <a:gd name="T27" fmla="*/ 2147483647 h 11"/>
                <a:gd name="T28" fmla="*/ 2147483647 w 10"/>
                <a:gd name="T29" fmla="*/ 2147483647 h 11"/>
                <a:gd name="T30" fmla="*/ 2147483647 w 10"/>
                <a:gd name="T31" fmla="*/ 0 h 11"/>
                <a:gd name="T32" fmla="*/ 2147483647 w 10"/>
                <a:gd name="T33" fmla="*/ 0 h 11"/>
                <a:gd name="T34" fmla="*/ 2147483647 w 10"/>
                <a:gd name="T35" fmla="*/ 2147483647 h 11"/>
                <a:gd name="T36" fmla="*/ 2147483647 w 10"/>
                <a:gd name="T37" fmla="*/ 2147483647 h 11"/>
                <a:gd name="T38" fmla="*/ 2147483647 w 10"/>
                <a:gd name="T39" fmla="*/ 2147483647 h 11"/>
                <a:gd name="T40" fmla="*/ 2147483647 w 10"/>
                <a:gd name="T41" fmla="*/ 2147483647 h 11"/>
                <a:gd name="T42" fmla="*/ 2147483647 w 10"/>
                <a:gd name="T43" fmla="*/ 2147483647 h 11"/>
                <a:gd name="T44" fmla="*/ 2147483647 w 10"/>
                <a:gd name="T45" fmla="*/ 2147483647 h 11"/>
                <a:gd name="T46" fmla="*/ 2147483647 w 10"/>
                <a:gd name="T47" fmla="*/ 2147483647 h 11"/>
                <a:gd name="T48" fmla="*/ 2147483647 w 10"/>
                <a:gd name="T49" fmla="*/ 2147483647 h 11"/>
                <a:gd name="T50" fmla="*/ 2147483647 w 10"/>
                <a:gd name="T51" fmla="*/ 2147483647 h 11"/>
                <a:gd name="T52" fmla="*/ 2147483647 w 10"/>
                <a:gd name="T53" fmla="*/ 2147483647 h 11"/>
                <a:gd name="T54" fmla="*/ 2147483647 w 10"/>
                <a:gd name="T55" fmla="*/ 2147483647 h 11"/>
                <a:gd name="T56" fmla="*/ 2147483647 w 10"/>
                <a:gd name="T57" fmla="*/ 2147483647 h 11"/>
                <a:gd name="T58" fmla="*/ 2147483647 w 10"/>
                <a:gd name="T59" fmla="*/ 2147483647 h 11"/>
                <a:gd name="T60" fmla="*/ 2147483647 w 10"/>
                <a:gd name="T61" fmla="*/ 2147483647 h 1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"/>
                <a:gd name="T94" fmla="*/ 0 h 11"/>
                <a:gd name="T95" fmla="*/ 10 w 10"/>
                <a:gd name="T96" fmla="*/ 11 h 1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" h="11">
                  <a:moveTo>
                    <a:pt x="10" y="11"/>
                  </a:moveTo>
                  <a:lnTo>
                    <a:pt x="8" y="10"/>
                  </a:lnTo>
                  <a:lnTo>
                    <a:pt x="7" y="9"/>
                  </a:lnTo>
                  <a:lnTo>
                    <a:pt x="5" y="8"/>
                  </a:lnTo>
                  <a:lnTo>
                    <a:pt x="4" y="7"/>
                  </a:lnTo>
                  <a:lnTo>
                    <a:pt x="3" y="6"/>
                  </a:lnTo>
                  <a:lnTo>
                    <a:pt x="2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5" y="2"/>
                  </a:lnTo>
                  <a:lnTo>
                    <a:pt x="6" y="4"/>
                  </a:lnTo>
                  <a:lnTo>
                    <a:pt x="7" y="5"/>
                  </a:lnTo>
                  <a:lnTo>
                    <a:pt x="8" y="6"/>
                  </a:lnTo>
                  <a:lnTo>
                    <a:pt x="9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E9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Freeform 358"/>
            <p:cNvSpPr>
              <a:spLocks/>
            </p:cNvSpPr>
            <p:nvPr/>
          </p:nvSpPr>
          <p:spPr bwMode="auto">
            <a:xfrm>
              <a:off x="4136" y="3022"/>
              <a:ext cx="222" cy="432"/>
            </a:xfrm>
            <a:custGeom>
              <a:avLst/>
              <a:gdLst>
                <a:gd name="T0" fmla="*/ 2147483647 w 47"/>
                <a:gd name="T1" fmla="*/ 2147483647 h 96"/>
                <a:gd name="T2" fmla="*/ 2147483647 w 47"/>
                <a:gd name="T3" fmla="*/ 2147483647 h 96"/>
                <a:gd name="T4" fmla="*/ 2147483647 w 47"/>
                <a:gd name="T5" fmla="*/ 2147483647 h 96"/>
                <a:gd name="T6" fmla="*/ 2147483647 w 47"/>
                <a:gd name="T7" fmla="*/ 2147483647 h 96"/>
                <a:gd name="T8" fmla="*/ 2147483647 w 47"/>
                <a:gd name="T9" fmla="*/ 2147483647 h 96"/>
                <a:gd name="T10" fmla="*/ 2147483647 w 47"/>
                <a:gd name="T11" fmla="*/ 2147483647 h 96"/>
                <a:gd name="T12" fmla="*/ 2147483647 w 47"/>
                <a:gd name="T13" fmla="*/ 2147483647 h 96"/>
                <a:gd name="T14" fmla="*/ 2147483647 w 47"/>
                <a:gd name="T15" fmla="*/ 2147483647 h 96"/>
                <a:gd name="T16" fmla="*/ 2147483647 w 47"/>
                <a:gd name="T17" fmla="*/ 2147483647 h 96"/>
                <a:gd name="T18" fmla="*/ 2147483647 w 47"/>
                <a:gd name="T19" fmla="*/ 2147483647 h 96"/>
                <a:gd name="T20" fmla="*/ 2147483647 w 47"/>
                <a:gd name="T21" fmla="*/ 2147483647 h 96"/>
                <a:gd name="T22" fmla="*/ 2147483647 w 47"/>
                <a:gd name="T23" fmla="*/ 2147483647 h 96"/>
                <a:gd name="T24" fmla="*/ 2147483647 w 47"/>
                <a:gd name="T25" fmla="*/ 2147483647 h 96"/>
                <a:gd name="T26" fmla="*/ 2147483647 w 47"/>
                <a:gd name="T27" fmla="*/ 2147483647 h 96"/>
                <a:gd name="T28" fmla="*/ 2147483647 w 47"/>
                <a:gd name="T29" fmla="*/ 2147483647 h 96"/>
                <a:gd name="T30" fmla="*/ 2147483647 w 47"/>
                <a:gd name="T31" fmla="*/ 2147483647 h 96"/>
                <a:gd name="T32" fmla="*/ 2147483647 w 47"/>
                <a:gd name="T33" fmla="*/ 2147483647 h 96"/>
                <a:gd name="T34" fmla="*/ 2147483647 w 47"/>
                <a:gd name="T35" fmla="*/ 2147483647 h 96"/>
                <a:gd name="T36" fmla="*/ 2147483647 w 47"/>
                <a:gd name="T37" fmla="*/ 2147483647 h 96"/>
                <a:gd name="T38" fmla="*/ 2147483647 w 47"/>
                <a:gd name="T39" fmla="*/ 2147483647 h 96"/>
                <a:gd name="T40" fmla="*/ 2147483647 w 47"/>
                <a:gd name="T41" fmla="*/ 2147483647 h 96"/>
                <a:gd name="T42" fmla="*/ 2147483647 w 47"/>
                <a:gd name="T43" fmla="*/ 2147483647 h 96"/>
                <a:gd name="T44" fmla="*/ 0 w 47"/>
                <a:gd name="T45" fmla="*/ 2147483647 h 96"/>
                <a:gd name="T46" fmla="*/ 2147483647 w 47"/>
                <a:gd name="T47" fmla="*/ 2147483647 h 96"/>
                <a:gd name="T48" fmla="*/ 2147483647 w 47"/>
                <a:gd name="T49" fmla="*/ 2147483647 h 96"/>
                <a:gd name="T50" fmla="*/ 2147483647 w 47"/>
                <a:gd name="T51" fmla="*/ 2147483647 h 96"/>
                <a:gd name="T52" fmla="*/ 2147483647 w 47"/>
                <a:gd name="T53" fmla="*/ 2147483647 h 96"/>
                <a:gd name="T54" fmla="*/ 2147483647 w 47"/>
                <a:gd name="T55" fmla="*/ 2147483647 h 96"/>
                <a:gd name="T56" fmla="*/ 2147483647 w 47"/>
                <a:gd name="T57" fmla="*/ 2147483647 h 96"/>
                <a:gd name="T58" fmla="*/ 2147483647 w 47"/>
                <a:gd name="T59" fmla="*/ 2147483647 h 96"/>
                <a:gd name="T60" fmla="*/ 2147483647 w 47"/>
                <a:gd name="T61" fmla="*/ 2147483647 h 96"/>
                <a:gd name="T62" fmla="*/ 0 w 47"/>
                <a:gd name="T63" fmla="*/ 0 h 96"/>
                <a:gd name="T64" fmla="*/ 2147483647 w 47"/>
                <a:gd name="T65" fmla="*/ 0 h 96"/>
                <a:gd name="T66" fmla="*/ 2147483647 w 47"/>
                <a:gd name="T67" fmla="*/ 0 h 96"/>
                <a:gd name="T68" fmla="*/ 2147483647 w 47"/>
                <a:gd name="T69" fmla="*/ 2147483647 h 96"/>
                <a:gd name="T70" fmla="*/ 2147483647 w 47"/>
                <a:gd name="T71" fmla="*/ 2147483647 h 96"/>
                <a:gd name="T72" fmla="*/ 2147483647 w 47"/>
                <a:gd name="T73" fmla="*/ 2147483647 h 96"/>
                <a:gd name="T74" fmla="*/ 2147483647 w 47"/>
                <a:gd name="T75" fmla="*/ 2147483647 h 96"/>
                <a:gd name="T76" fmla="*/ 2147483647 w 47"/>
                <a:gd name="T77" fmla="*/ 2147483647 h 96"/>
                <a:gd name="T78" fmla="*/ 2147483647 w 47"/>
                <a:gd name="T79" fmla="*/ 2147483647 h 96"/>
                <a:gd name="T80" fmla="*/ 2147483647 w 47"/>
                <a:gd name="T81" fmla="*/ 2147483647 h 96"/>
                <a:gd name="T82" fmla="*/ 2147483647 w 47"/>
                <a:gd name="T83" fmla="*/ 2147483647 h 96"/>
                <a:gd name="T84" fmla="*/ 2147483647 w 47"/>
                <a:gd name="T85" fmla="*/ 2147483647 h 96"/>
                <a:gd name="T86" fmla="*/ 2147483647 w 47"/>
                <a:gd name="T87" fmla="*/ 2147483647 h 96"/>
                <a:gd name="T88" fmla="*/ 2147483647 w 47"/>
                <a:gd name="T89" fmla="*/ 2147483647 h 96"/>
                <a:gd name="T90" fmla="*/ 2147483647 w 47"/>
                <a:gd name="T91" fmla="*/ 2147483647 h 96"/>
                <a:gd name="T92" fmla="*/ 2147483647 w 47"/>
                <a:gd name="T93" fmla="*/ 2147483647 h 96"/>
                <a:gd name="T94" fmla="*/ 2147483647 w 47"/>
                <a:gd name="T95" fmla="*/ 2147483647 h 96"/>
                <a:gd name="T96" fmla="*/ 2147483647 w 47"/>
                <a:gd name="T97" fmla="*/ 2147483647 h 96"/>
                <a:gd name="T98" fmla="*/ 2147483647 w 47"/>
                <a:gd name="T99" fmla="*/ 2147483647 h 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"/>
                <a:gd name="T151" fmla="*/ 0 h 96"/>
                <a:gd name="T152" fmla="*/ 47 w 47"/>
                <a:gd name="T153" fmla="*/ 96 h 9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" h="96">
                  <a:moveTo>
                    <a:pt x="24" y="96"/>
                  </a:moveTo>
                  <a:lnTo>
                    <a:pt x="23" y="93"/>
                  </a:lnTo>
                  <a:lnTo>
                    <a:pt x="22" y="89"/>
                  </a:lnTo>
                  <a:lnTo>
                    <a:pt x="21" y="85"/>
                  </a:lnTo>
                  <a:lnTo>
                    <a:pt x="21" y="82"/>
                  </a:lnTo>
                  <a:lnTo>
                    <a:pt x="22" y="82"/>
                  </a:lnTo>
                  <a:lnTo>
                    <a:pt x="23" y="82"/>
                  </a:lnTo>
                  <a:lnTo>
                    <a:pt x="24" y="83"/>
                  </a:lnTo>
                  <a:lnTo>
                    <a:pt x="26" y="83"/>
                  </a:lnTo>
                  <a:lnTo>
                    <a:pt x="27" y="83"/>
                  </a:lnTo>
                  <a:lnTo>
                    <a:pt x="28" y="83"/>
                  </a:lnTo>
                  <a:lnTo>
                    <a:pt x="29" y="82"/>
                  </a:lnTo>
                  <a:lnTo>
                    <a:pt x="30" y="82"/>
                  </a:lnTo>
                  <a:lnTo>
                    <a:pt x="30" y="81"/>
                  </a:lnTo>
                  <a:lnTo>
                    <a:pt x="28" y="81"/>
                  </a:lnTo>
                  <a:lnTo>
                    <a:pt x="27" y="81"/>
                  </a:lnTo>
                  <a:lnTo>
                    <a:pt x="26" y="81"/>
                  </a:lnTo>
                  <a:lnTo>
                    <a:pt x="25" y="81"/>
                  </a:lnTo>
                  <a:lnTo>
                    <a:pt x="24" y="81"/>
                  </a:lnTo>
                  <a:lnTo>
                    <a:pt x="23" y="81"/>
                  </a:lnTo>
                  <a:lnTo>
                    <a:pt x="22" y="81"/>
                  </a:lnTo>
                  <a:lnTo>
                    <a:pt x="22" y="80"/>
                  </a:lnTo>
                  <a:lnTo>
                    <a:pt x="21" y="80"/>
                  </a:lnTo>
                  <a:lnTo>
                    <a:pt x="21" y="79"/>
                  </a:lnTo>
                  <a:lnTo>
                    <a:pt x="20" y="78"/>
                  </a:lnTo>
                  <a:lnTo>
                    <a:pt x="20" y="77"/>
                  </a:lnTo>
                  <a:lnTo>
                    <a:pt x="20" y="76"/>
                  </a:lnTo>
                  <a:lnTo>
                    <a:pt x="20" y="75"/>
                  </a:lnTo>
                  <a:lnTo>
                    <a:pt x="19" y="74"/>
                  </a:lnTo>
                  <a:lnTo>
                    <a:pt x="20" y="74"/>
                  </a:lnTo>
                  <a:lnTo>
                    <a:pt x="21" y="74"/>
                  </a:lnTo>
                  <a:lnTo>
                    <a:pt x="22" y="74"/>
                  </a:lnTo>
                  <a:lnTo>
                    <a:pt x="23" y="74"/>
                  </a:lnTo>
                  <a:lnTo>
                    <a:pt x="25" y="73"/>
                  </a:lnTo>
                  <a:lnTo>
                    <a:pt x="26" y="72"/>
                  </a:lnTo>
                  <a:lnTo>
                    <a:pt x="27" y="71"/>
                  </a:lnTo>
                  <a:lnTo>
                    <a:pt x="25" y="71"/>
                  </a:lnTo>
                  <a:lnTo>
                    <a:pt x="22" y="72"/>
                  </a:lnTo>
                  <a:lnTo>
                    <a:pt x="21" y="72"/>
                  </a:lnTo>
                  <a:lnTo>
                    <a:pt x="20" y="72"/>
                  </a:lnTo>
                  <a:lnTo>
                    <a:pt x="18" y="72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6" y="69"/>
                  </a:lnTo>
                  <a:lnTo>
                    <a:pt x="16" y="68"/>
                  </a:lnTo>
                  <a:lnTo>
                    <a:pt x="14" y="69"/>
                  </a:lnTo>
                  <a:lnTo>
                    <a:pt x="12" y="71"/>
                  </a:lnTo>
                  <a:lnTo>
                    <a:pt x="11" y="72"/>
                  </a:lnTo>
                  <a:lnTo>
                    <a:pt x="10" y="73"/>
                  </a:lnTo>
                  <a:lnTo>
                    <a:pt x="9" y="74"/>
                  </a:lnTo>
                  <a:lnTo>
                    <a:pt x="8" y="75"/>
                  </a:lnTo>
                  <a:lnTo>
                    <a:pt x="7" y="75"/>
                  </a:lnTo>
                  <a:lnTo>
                    <a:pt x="6" y="75"/>
                  </a:lnTo>
                  <a:lnTo>
                    <a:pt x="5" y="76"/>
                  </a:lnTo>
                  <a:lnTo>
                    <a:pt x="4" y="76"/>
                  </a:lnTo>
                  <a:lnTo>
                    <a:pt x="2" y="76"/>
                  </a:lnTo>
                  <a:lnTo>
                    <a:pt x="1" y="76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1" y="70"/>
                  </a:lnTo>
                  <a:lnTo>
                    <a:pt x="3" y="65"/>
                  </a:lnTo>
                  <a:lnTo>
                    <a:pt x="4" y="61"/>
                  </a:lnTo>
                  <a:lnTo>
                    <a:pt x="5" y="56"/>
                  </a:lnTo>
                  <a:lnTo>
                    <a:pt x="6" y="52"/>
                  </a:lnTo>
                  <a:lnTo>
                    <a:pt x="6" y="47"/>
                  </a:lnTo>
                  <a:lnTo>
                    <a:pt x="7" y="43"/>
                  </a:lnTo>
                  <a:lnTo>
                    <a:pt x="7" y="38"/>
                  </a:lnTo>
                  <a:lnTo>
                    <a:pt x="7" y="33"/>
                  </a:lnTo>
                  <a:lnTo>
                    <a:pt x="7" y="29"/>
                  </a:lnTo>
                  <a:lnTo>
                    <a:pt x="7" y="24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4" y="11"/>
                  </a:lnTo>
                  <a:lnTo>
                    <a:pt x="4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39" y="9"/>
                  </a:lnTo>
                  <a:lnTo>
                    <a:pt x="38" y="9"/>
                  </a:lnTo>
                  <a:lnTo>
                    <a:pt x="40" y="11"/>
                  </a:lnTo>
                  <a:lnTo>
                    <a:pt x="41" y="14"/>
                  </a:lnTo>
                  <a:lnTo>
                    <a:pt x="42" y="16"/>
                  </a:lnTo>
                  <a:lnTo>
                    <a:pt x="43" y="19"/>
                  </a:lnTo>
                  <a:lnTo>
                    <a:pt x="44" y="21"/>
                  </a:lnTo>
                  <a:lnTo>
                    <a:pt x="45" y="24"/>
                  </a:lnTo>
                  <a:lnTo>
                    <a:pt x="46" y="27"/>
                  </a:lnTo>
                  <a:lnTo>
                    <a:pt x="46" y="30"/>
                  </a:lnTo>
                  <a:lnTo>
                    <a:pt x="46" y="33"/>
                  </a:lnTo>
                  <a:lnTo>
                    <a:pt x="47" y="36"/>
                  </a:lnTo>
                  <a:lnTo>
                    <a:pt x="47" y="39"/>
                  </a:lnTo>
                  <a:lnTo>
                    <a:pt x="47" y="42"/>
                  </a:lnTo>
                  <a:lnTo>
                    <a:pt x="46" y="45"/>
                  </a:lnTo>
                  <a:lnTo>
                    <a:pt x="46" y="48"/>
                  </a:lnTo>
                  <a:lnTo>
                    <a:pt x="46" y="51"/>
                  </a:lnTo>
                  <a:lnTo>
                    <a:pt x="45" y="54"/>
                  </a:lnTo>
                  <a:lnTo>
                    <a:pt x="45" y="58"/>
                  </a:lnTo>
                  <a:lnTo>
                    <a:pt x="44" y="61"/>
                  </a:lnTo>
                  <a:lnTo>
                    <a:pt x="43" y="64"/>
                  </a:lnTo>
                  <a:lnTo>
                    <a:pt x="42" y="67"/>
                  </a:lnTo>
                  <a:lnTo>
                    <a:pt x="41" y="70"/>
                  </a:lnTo>
                  <a:lnTo>
                    <a:pt x="40" y="72"/>
                  </a:lnTo>
                  <a:lnTo>
                    <a:pt x="39" y="75"/>
                  </a:lnTo>
                  <a:lnTo>
                    <a:pt x="38" y="78"/>
                  </a:lnTo>
                  <a:lnTo>
                    <a:pt x="36" y="81"/>
                  </a:lnTo>
                  <a:lnTo>
                    <a:pt x="35" y="83"/>
                  </a:lnTo>
                  <a:lnTo>
                    <a:pt x="33" y="86"/>
                  </a:lnTo>
                  <a:lnTo>
                    <a:pt x="31" y="88"/>
                  </a:lnTo>
                  <a:lnTo>
                    <a:pt x="30" y="90"/>
                  </a:lnTo>
                  <a:lnTo>
                    <a:pt x="28" y="93"/>
                  </a:lnTo>
                  <a:lnTo>
                    <a:pt x="26" y="95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Freeform 359"/>
            <p:cNvSpPr>
              <a:spLocks/>
            </p:cNvSpPr>
            <p:nvPr/>
          </p:nvSpPr>
          <p:spPr bwMode="auto">
            <a:xfrm>
              <a:off x="3861" y="3044"/>
              <a:ext cx="188" cy="405"/>
            </a:xfrm>
            <a:custGeom>
              <a:avLst/>
              <a:gdLst>
                <a:gd name="T0" fmla="*/ 2147483647 w 40"/>
                <a:gd name="T1" fmla="*/ 2147483647 h 90"/>
                <a:gd name="T2" fmla="*/ 2147483647 w 40"/>
                <a:gd name="T3" fmla="*/ 2147483647 h 90"/>
                <a:gd name="T4" fmla="*/ 2147483647 w 40"/>
                <a:gd name="T5" fmla="*/ 2147483647 h 90"/>
                <a:gd name="T6" fmla="*/ 2147483647 w 40"/>
                <a:gd name="T7" fmla="*/ 2147483647 h 90"/>
                <a:gd name="T8" fmla="*/ 2147483647 w 40"/>
                <a:gd name="T9" fmla="*/ 2147483647 h 90"/>
                <a:gd name="T10" fmla="*/ 0 w 40"/>
                <a:gd name="T11" fmla="*/ 2147483647 h 90"/>
                <a:gd name="T12" fmla="*/ 2147483647 w 40"/>
                <a:gd name="T13" fmla="*/ 2147483647 h 90"/>
                <a:gd name="T14" fmla="*/ 2147483647 w 40"/>
                <a:gd name="T15" fmla="*/ 2147483647 h 90"/>
                <a:gd name="T16" fmla="*/ 2147483647 w 40"/>
                <a:gd name="T17" fmla="*/ 2147483647 h 90"/>
                <a:gd name="T18" fmla="*/ 2147483647 w 40"/>
                <a:gd name="T19" fmla="*/ 2147483647 h 90"/>
                <a:gd name="T20" fmla="*/ 2147483647 w 40"/>
                <a:gd name="T21" fmla="*/ 2147483647 h 90"/>
                <a:gd name="T22" fmla="*/ 2147483647 w 40"/>
                <a:gd name="T23" fmla="*/ 2147483647 h 90"/>
                <a:gd name="T24" fmla="*/ 2147483647 w 40"/>
                <a:gd name="T25" fmla="*/ 2147483647 h 90"/>
                <a:gd name="T26" fmla="*/ 2147483647 w 40"/>
                <a:gd name="T27" fmla="*/ 2147483647 h 90"/>
                <a:gd name="T28" fmla="*/ 2147483647 w 40"/>
                <a:gd name="T29" fmla="*/ 2147483647 h 90"/>
                <a:gd name="T30" fmla="*/ 2147483647 w 40"/>
                <a:gd name="T31" fmla="*/ 2147483647 h 90"/>
                <a:gd name="T32" fmla="*/ 2147483647 w 40"/>
                <a:gd name="T33" fmla="*/ 2147483647 h 90"/>
                <a:gd name="T34" fmla="*/ 2147483647 w 40"/>
                <a:gd name="T35" fmla="*/ 2147483647 h 90"/>
                <a:gd name="T36" fmla="*/ 2147483647 w 40"/>
                <a:gd name="T37" fmla="*/ 2147483647 h 90"/>
                <a:gd name="T38" fmla="*/ 2147483647 w 40"/>
                <a:gd name="T39" fmla="*/ 2147483647 h 90"/>
                <a:gd name="T40" fmla="*/ 2147483647 w 40"/>
                <a:gd name="T41" fmla="*/ 2147483647 h 90"/>
                <a:gd name="T42" fmla="*/ 2147483647 w 40"/>
                <a:gd name="T43" fmla="*/ 2147483647 h 90"/>
                <a:gd name="T44" fmla="*/ 2147483647 w 40"/>
                <a:gd name="T45" fmla="*/ 2147483647 h 90"/>
                <a:gd name="T46" fmla="*/ 2147483647 w 40"/>
                <a:gd name="T47" fmla="*/ 2147483647 h 90"/>
                <a:gd name="T48" fmla="*/ 2147483647 w 40"/>
                <a:gd name="T49" fmla="*/ 2147483647 h 90"/>
                <a:gd name="T50" fmla="*/ 2147483647 w 40"/>
                <a:gd name="T51" fmla="*/ 2147483647 h 90"/>
                <a:gd name="T52" fmla="*/ 2147483647 w 40"/>
                <a:gd name="T53" fmla="*/ 2147483647 h 90"/>
                <a:gd name="T54" fmla="*/ 2147483647 w 40"/>
                <a:gd name="T55" fmla="*/ 2147483647 h 90"/>
                <a:gd name="T56" fmla="*/ 2147483647 w 40"/>
                <a:gd name="T57" fmla="*/ 2147483647 h 90"/>
                <a:gd name="T58" fmla="*/ 2147483647 w 40"/>
                <a:gd name="T59" fmla="*/ 2147483647 h 90"/>
                <a:gd name="T60" fmla="*/ 2147483647 w 40"/>
                <a:gd name="T61" fmla="*/ 2147483647 h 90"/>
                <a:gd name="T62" fmla="*/ 2147483647 w 40"/>
                <a:gd name="T63" fmla="*/ 2147483647 h 90"/>
                <a:gd name="T64" fmla="*/ 2147483647 w 40"/>
                <a:gd name="T65" fmla="*/ 2147483647 h 90"/>
                <a:gd name="T66" fmla="*/ 2147483647 w 40"/>
                <a:gd name="T67" fmla="*/ 2147483647 h 90"/>
                <a:gd name="T68" fmla="*/ 2147483647 w 40"/>
                <a:gd name="T69" fmla="*/ 2147483647 h 90"/>
                <a:gd name="T70" fmla="*/ 2147483647 w 40"/>
                <a:gd name="T71" fmla="*/ 2147483647 h 90"/>
                <a:gd name="T72" fmla="*/ 2147483647 w 40"/>
                <a:gd name="T73" fmla="*/ 2147483647 h 90"/>
                <a:gd name="T74" fmla="*/ 2147483647 w 40"/>
                <a:gd name="T75" fmla="*/ 2147483647 h 90"/>
                <a:gd name="T76" fmla="*/ 2147483647 w 40"/>
                <a:gd name="T77" fmla="*/ 2147483647 h 90"/>
                <a:gd name="T78" fmla="*/ 2147483647 w 40"/>
                <a:gd name="T79" fmla="*/ 2147483647 h 90"/>
                <a:gd name="T80" fmla="*/ 2147483647 w 40"/>
                <a:gd name="T81" fmla="*/ 2147483647 h 90"/>
                <a:gd name="T82" fmla="*/ 2147483647 w 40"/>
                <a:gd name="T83" fmla="*/ 2147483647 h 90"/>
                <a:gd name="T84" fmla="*/ 2147483647 w 40"/>
                <a:gd name="T85" fmla="*/ 2147483647 h 90"/>
                <a:gd name="T86" fmla="*/ 2147483647 w 40"/>
                <a:gd name="T87" fmla="*/ 2147483647 h 90"/>
                <a:gd name="T88" fmla="*/ 2147483647 w 40"/>
                <a:gd name="T89" fmla="*/ 2147483647 h 90"/>
                <a:gd name="T90" fmla="*/ 2147483647 w 40"/>
                <a:gd name="T91" fmla="*/ 2147483647 h 90"/>
                <a:gd name="T92" fmla="*/ 2147483647 w 40"/>
                <a:gd name="T93" fmla="*/ 2147483647 h 90"/>
                <a:gd name="T94" fmla="*/ 2147483647 w 40"/>
                <a:gd name="T95" fmla="*/ 2147483647 h 90"/>
                <a:gd name="T96" fmla="*/ 2147483647 w 40"/>
                <a:gd name="T97" fmla="*/ 0 h 90"/>
                <a:gd name="T98" fmla="*/ 2147483647 w 40"/>
                <a:gd name="T99" fmla="*/ 2147483647 h 90"/>
                <a:gd name="T100" fmla="*/ 2147483647 w 40"/>
                <a:gd name="T101" fmla="*/ 2147483647 h 90"/>
                <a:gd name="T102" fmla="*/ 2147483647 w 40"/>
                <a:gd name="T103" fmla="*/ 2147483647 h 90"/>
                <a:gd name="T104" fmla="*/ 2147483647 w 40"/>
                <a:gd name="T105" fmla="*/ 2147483647 h 90"/>
                <a:gd name="T106" fmla="*/ 2147483647 w 40"/>
                <a:gd name="T107" fmla="*/ 2147483647 h 90"/>
                <a:gd name="T108" fmla="*/ 2147483647 w 40"/>
                <a:gd name="T109" fmla="*/ 2147483647 h 90"/>
                <a:gd name="T110" fmla="*/ 2147483647 w 40"/>
                <a:gd name="T111" fmla="*/ 2147483647 h 90"/>
                <a:gd name="T112" fmla="*/ 2147483647 w 40"/>
                <a:gd name="T113" fmla="*/ 2147483647 h 90"/>
                <a:gd name="T114" fmla="*/ 2147483647 w 40"/>
                <a:gd name="T115" fmla="*/ 2147483647 h 90"/>
                <a:gd name="T116" fmla="*/ 2147483647 w 40"/>
                <a:gd name="T117" fmla="*/ 2147483647 h 90"/>
                <a:gd name="T118" fmla="*/ 2147483647 w 40"/>
                <a:gd name="T119" fmla="*/ 2147483647 h 90"/>
                <a:gd name="T120" fmla="*/ 2147483647 w 40"/>
                <a:gd name="T121" fmla="*/ 2147483647 h 90"/>
                <a:gd name="T122" fmla="*/ 2147483647 w 40"/>
                <a:gd name="T123" fmla="*/ 2147483647 h 9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0"/>
                <a:gd name="T187" fmla="*/ 0 h 90"/>
                <a:gd name="T188" fmla="*/ 40 w 40"/>
                <a:gd name="T189" fmla="*/ 90 h 9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0" h="90">
                  <a:moveTo>
                    <a:pt x="21" y="90"/>
                  </a:moveTo>
                  <a:lnTo>
                    <a:pt x="19" y="88"/>
                  </a:lnTo>
                  <a:lnTo>
                    <a:pt x="18" y="87"/>
                  </a:lnTo>
                  <a:lnTo>
                    <a:pt x="16" y="85"/>
                  </a:lnTo>
                  <a:lnTo>
                    <a:pt x="14" y="83"/>
                  </a:lnTo>
                  <a:lnTo>
                    <a:pt x="13" y="81"/>
                  </a:lnTo>
                  <a:lnTo>
                    <a:pt x="11" y="79"/>
                  </a:lnTo>
                  <a:lnTo>
                    <a:pt x="10" y="77"/>
                  </a:lnTo>
                  <a:lnTo>
                    <a:pt x="8" y="75"/>
                  </a:lnTo>
                  <a:lnTo>
                    <a:pt x="7" y="72"/>
                  </a:lnTo>
                  <a:lnTo>
                    <a:pt x="5" y="70"/>
                  </a:lnTo>
                  <a:lnTo>
                    <a:pt x="4" y="68"/>
                  </a:lnTo>
                  <a:lnTo>
                    <a:pt x="3" y="66"/>
                  </a:lnTo>
                  <a:lnTo>
                    <a:pt x="2" y="64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7"/>
                  </a:lnTo>
                  <a:lnTo>
                    <a:pt x="3" y="56"/>
                  </a:lnTo>
                  <a:lnTo>
                    <a:pt x="4" y="56"/>
                  </a:lnTo>
                  <a:lnTo>
                    <a:pt x="5" y="56"/>
                  </a:lnTo>
                  <a:lnTo>
                    <a:pt x="6" y="55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4" y="53"/>
                  </a:lnTo>
                  <a:lnTo>
                    <a:pt x="16" y="52"/>
                  </a:lnTo>
                  <a:lnTo>
                    <a:pt x="17" y="52"/>
                  </a:lnTo>
                  <a:lnTo>
                    <a:pt x="18" y="51"/>
                  </a:lnTo>
                  <a:lnTo>
                    <a:pt x="19" y="50"/>
                  </a:lnTo>
                  <a:lnTo>
                    <a:pt x="20" y="48"/>
                  </a:lnTo>
                  <a:lnTo>
                    <a:pt x="20" y="47"/>
                  </a:lnTo>
                  <a:lnTo>
                    <a:pt x="21" y="46"/>
                  </a:lnTo>
                  <a:lnTo>
                    <a:pt x="21" y="45"/>
                  </a:lnTo>
                  <a:lnTo>
                    <a:pt x="21" y="43"/>
                  </a:lnTo>
                  <a:lnTo>
                    <a:pt x="20" y="42"/>
                  </a:lnTo>
                  <a:lnTo>
                    <a:pt x="20" y="41"/>
                  </a:lnTo>
                  <a:lnTo>
                    <a:pt x="19" y="39"/>
                  </a:lnTo>
                  <a:lnTo>
                    <a:pt x="18" y="36"/>
                  </a:lnTo>
                  <a:lnTo>
                    <a:pt x="17" y="34"/>
                  </a:lnTo>
                  <a:lnTo>
                    <a:pt x="17" y="32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1" y="28"/>
                  </a:lnTo>
                  <a:lnTo>
                    <a:pt x="21" y="27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1" y="22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19" y="19"/>
                  </a:lnTo>
                  <a:lnTo>
                    <a:pt x="18" y="18"/>
                  </a:lnTo>
                  <a:lnTo>
                    <a:pt x="17" y="17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7" y="5"/>
                  </a:lnTo>
                  <a:lnTo>
                    <a:pt x="27" y="6"/>
                  </a:lnTo>
                  <a:lnTo>
                    <a:pt x="28" y="7"/>
                  </a:lnTo>
                  <a:lnTo>
                    <a:pt x="28" y="8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30" y="22"/>
                  </a:lnTo>
                  <a:lnTo>
                    <a:pt x="30" y="25"/>
                  </a:lnTo>
                  <a:lnTo>
                    <a:pt x="30" y="26"/>
                  </a:lnTo>
                  <a:lnTo>
                    <a:pt x="30" y="27"/>
                  </a:lnTo>
                  <a:lnTo>
                    <a:pt x="30" y="28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2" y="30"/>
                  </a:ln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2" y="24"/>
                  </a:lnTo>
                  <a:lnTo>
                    <a:pt x="32" y="22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29" y="5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2"/>
                  </a:lnTo>
                  <a:lnTo>
                    <a:pt x="32" y="3"/>
                  </a:lnTo>
                  <a:lnTo>
                    <a:pt x="33" y="6"/>
                  </a:lnTo>
                  <a:lnTo>
                    <a:pt x="35" y="8"/>
                  </a:lnTo>
                  <a:lnTo>
                    <a:pt x="36" y="11"/>
                  </a:lnTo>
                  <a:lnTo>
                    <a:pt x="37" y="14"/>
                  </a:lnTo>
                  <a:lnTo>
                    <a:pt x="38" y="16"/>
                  </a:lnTo>
                  <a:lnTo>
                    <a:pt x="38" y="19"/>
                  </a:lnTo>
                  <a:lnTo>
                    <a:pt x="39" y="22"/>
                  </a:lnTo>
                  <a:lnTo>
                    <a:pt x="39" y="25"/>
                  </a:lnTo>
                  <a:lnTo>
                    <a:pt x="40" y="28"/>
                  </a:lnTo>
                  <a:lnTo>
                    <a:pt x="40" y="30"/>
                  </a:lnTo>
                  <a:lnTo>
                    <a:pt x="40" y="33"/>
                  </a:lnTo>
                  <a:lnTo>
                    <a:pt x="40" y="36"/>
                  </a:lnTo>
                  <a:lnTo>
                    <a:pt x="40" y="39"/>
                  </a:lnTo>
                  <a:lnTo>
                    <a:pt x="40" y="42"/>
                  </a:lnTo>
                  <a:lnTo>
                    <a:pt x="39" y="45"/>
                  </a:lnTo>
                  <a:lnTo>
                    <a:pt x="39" y="47"/>
                  </a:lnTo>
                  <a:lnTo>
                    <a:pt x="38" y="50"/>
                  </a:lnTo>
                  <a:lnTo>
                    <a:pt x="38" y="53"/>
                  </a:lnTo>
                  <a:lnTo>
                    <a:pt x="37" y="56"/>
                  </a:lnTo>
                  <a:lnTo>
                    <a:pt x="36" y="59"/>
                  </a:lnTo>
                  <a:lnTo>
                    <a:pt x="35" y="61"/>
                  </a:lnTo>
                  <a:lnTo>
                    <a:pt x="34" y="64"/>
                  </a:lnTo>
                  <a:lnTo>
                    <a:pt x="33" y="67"/>
                  </a:lnTo>
                  <a:lnTo>
                    <a:pt x="32" y="70"/>
                  </a:lnTo>
                  <a:lnTo>
                    <a:pt x="31" y="72"/>
                  </a:lnTo>
                  <a:lnTo>
                    <a:pt x="30" y="75"/>
                  </a:lnTo>
                  <a:lnTo>
                    <a:pt x="29" y="77"/>
                  </a:lnTo>
                  <a:lnTo>
                    <a:pt x="27" y="80"/>
                  </a:lnTo>
                  <a:lnTo>
                    <a:pt x="26" y="82"/>
                  </a:lnTo>
                  <a:lnTo>
                    <a:pt x="24" y="85"/>
                  </a:lnTo>
                  <a:lnTo>
                    <a:pt x="23" y="87"/>
                  </a:lnTo>
                  <a:lnTo>
                    <a:pt x="21" y="90"/>
                  </a:lnTo>
                  <a:close/>
                </a:path>
              </a:pathLst>
            </a:custGeom>
            <a:solidFill>
              <a:srgbClr val="7D2A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1" name="Freeform 360"/>
            <p:cNvSpPr>
              <a:spLocks/>
            </p:cNvSpPr>
            <p:nvPr/>
          </p:nvSpPr>
          <p:spPr bwMode="auto">
            <a:xfrm>
              <a:off x="3802" y="3342"/>
              <a:ext cx="105" cy="78"/>
            </a:xfrm>
            <a:custGeom>
              <a:avLst/>
              <a:gdLst>
                <a:gd name="T0" fmla="*/ 2147483647 w 22"/>
                <a:gd name="T1" fmla="*/ 2147483647 h 17"/>
                <a:gd name="T2" fmla="*/ 2147483647 w 22"/>
                <a:gd name="T3" fmla="*/ 2147483647 h 17"/>
                <a:gd name="T4" fmla="*/ 2147483647 w 22"/>
                <a:gd name="T5" fmla="*/ 2147483647 h 17"/>
                <a:gd name="T6" fmla="*/ 2147483647 w 22"/>
                <a:gd name="T7" fmla="*/ 2147483647 h 17"/>
                <a:gd name="T8" fmla="*/ 2147483647 w 22"/>
                <a:gd name="T9" fmla="*/ 2147483647 h 17"/>
                <a:gd name="T10" fmla="*/ 2147483647 w 22"/>
                <a:gd name="T11" fmla="*/ 2147483647 h 17"/>
                <a:gd name="T12" fmla="*/ 2147483647 w 22"/>
                <a:gd name="T13" fmla="*/ 2147483647 h 17"/>
                <a:gd name="T14" fmla="*/ 2147483647 w 22"/>
                <a:gd name="T15" fmla="*/ 2147483647 h 17"/>
                <a:gd name="T16" fmla="*/ 2147483647 w 22"/>
                <a:gd name="T17" fmla="*/ 2147483647 h 17"/>
                <a:gd name="T18" fmla="*/ 2147483647 w 22"/>
                <a:gd name="T19" fmla="*/ 2147483647 h 17"/>
                <a:gd name="T20" fmla="*/ 2147483647 w 22"/>
                <a:gd name="T21" fmla="*/ 2147483647 h 17"/>
                <a:gd name="T22" fmla="*/ 2147483647 w 22"/>
                <a:gd name="T23" fmla="*/ 2147483647 h 17"/>
                <a:gd name="T24" fmla="*/ 2147483647 w 22"/>
                <a:gd name="T25" fmla="*/ 2147483647 h 17"/>
                <a:gd name="T26" fmla="*/ 0 w 22"/>
                <a:gd name="T27" fmla="*/ 2147483647 h 17"/>
                <a:gd name="T28" fmla="*/ 0 w 22"/>
                <a:gd name="T29" fmla="*/ 2147483647 h 17"/>
                <a:gd name="T30" fmla="*/ 2147483647 w 22"/>
                <a:gd name="T31" fmla="*/ 2147483647 h 17"/>
                <a:gd name="T32" fmla="*/ 2147483647 w 22"/>
                <a:gd name="T33" fmla="*/ 2147483647 h 17"/>
                <a:gd name="T34" fmla="*/ 2147483647 w 22"/>
                <a:gd name="T35" fmla="*/ 2147483647 h 17"/>
                <a:gd name="T36" fmla="*/ 2147483647 w 22"/>
                <a:gd name="T37" fmla="*/ 2147483647 h 17"/>
                <a:gd name="T38" fmla="*/ 2147483647 w 22"/>
                <a:gd name="T39" fmla="*/ 2147483647 h 17"/>
                <a:gd name="T40" fmla="*/ 2147483647 w 22"/>
                <a:gd name="T41" fmla="*/ 2147483647 h 17"/>
                <a:gd name="T42" fmla="*/ 2147483647 w 22"/>
                <a:gd name="T43" fmla="*/ 2147483647 h 17"/>
                <a:gd name="T44" fmla="*/ 2147483647 w 22"/>
                <a:gd name="T45" fmla="*/ 2147483647 h 17"/>
                <a:gd name="T46" fmla="*/ 2147483647 w 22"/>
                <a:gd name="T47" fmla="*/ 2147483647 h 17"/>
                <a:gd name="T48" fmla="*/ 2147483647 w 22"/>
                <a:gd name="T49" fmla="*/ 2147483647 h 17"/>
                <a:gd name="T50" fmla="*/ 2147483647 w 22"/>
                <a:gd name="T51" fmla="*/ 0 h 17"/>
                <a:gd name="T52" fmla="*/ 2147483647 w 22"/>
                <a:gd name="T53" fmla="*/ 0 h 17"/>
                <a:gd name="T54" fmla="*/ 2147483647 w 22"/>
                <a:gd name="T55" fmla="*/ 0 h 17"/>
                <a:gd name="T56" fmla="*/ 2147483647 w 22"/>
                <a:gd name="T57" fmla="*/ 2147483647 h 17"/>
                <a:gd name="T58" fmla="*/ 2147483647 w 22"/>
                <a:gd name="T59" fmla="*/ 2147483647 h 17"/>
                <a:gd name="T60" fmla="*/ 2147483647 w 22"/>
                <a:gd name="T61" fmla="*/ 2147483647 h 17"/>
                <a:gd name="T62" fmla="*/ 2147483647 w 22"/>
                <a:gd name="T63" fmla="*/ 2147483647 h 17"/>
                <a:gd name="T64" fmla="*/ 2147483647 w 22"/>
                <a:gd name="T65" fmla="*/ 2147483647 h 17"/>
                <a:gd name="T66" fmla="*/ 2147483647 w 22"/>
                <a:gd name="T67" fmla="*/ 2147483647 h 17"/>
                <a:gd name="T68" fmla="*/ 2147483647 w 22"/>
                <a:gd name="T69" fmla="*/ 2147483647 h 17"/>
                <a:gd name="T70" fmla="*/ 2147483647 w 22"/>
                <a:gd name="T71" fmla="*/ 2147483647 h 17"/>
                <a:gd name="T72" fmla="*/ 2147483647 w 22"/>
                <a:gd name="T73" fmla="*/ 2147483647 h 17"/>
                <a:gd name="T74" fmla="*/ 2147483647 w 22"/>
                <a:gd name="T75" fmla="*/ 2147483647 h 17"/>
                <a:gd name="T76" fmla="*/ 2147483647 w 22"/>
                <a:gd name="T77" fmla="*/ 2147483647 h 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"/>
                <a:gd name="T118" fmla="*/ 0 h 17"/>
                <a:gd name="T119" fmla="*/ 22 w 22"/>
                <a:gd name="T120" fmla="*/ 17 h 1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" h="17">
                  <a:moveTo>
                    <a:pt x="19" y="17"/>
                  </a:moveTo>
                  <a:lnTo>
                    <a:pt x="18" y="17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3" y="14"/>
                  </a:lnTo>
                  <a:lnTo>
                    <a:pt x="9" y="13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lnTo>
                    <a:pt x="2" y="8"/>
                  </a:lnTo>
                  <a:lnTo>
                    <a:pt x="3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3"/>
                  </a:lnTo>
                  <a:lnTo>
                    <a:pt x="17" y="7"/>
                  </a:lnTo>
                  <a:lnTo>
                    <a:pt x="20" y="10"/>
                  </a:lnTo>
                  <a:lnTo>
                    <a:pt x="22" y="14"/>
                  </a:lnTo>
                  <a:lnTo>
                    <a:pt x="22" y="15"/>
                  </a:lnTo>
                  <a:lnTo>
                    <a:pt x="21" y="16"/>
                  </a:lnTo>
                  <a:lnTo>
                    <a:pt x="20" y="17"/>
                  </a:lnTo>
                  <a:lnTo>
                    <a:pt x="19" y="17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Freeform 361"/>
            <p:cNvSpPr>
              <a:spLocks/>
            </p:cNvSpPr>
            <p:nvPr/>
          </p:nvSpPr>
          <p:spPr bwMode="auto">
            <a:xfrm>
              <a:off x="3760" y="3310"/>
              <a:ext cx="101" cy="73"/>
            </a:xfrm>
            <a:custGeom>
              <a:avLst/>
              <a:gdLst>
                <a:gd name="T0" fmla="*/ 2147483647 w 21"/>
                <a:gd name="T1" fmla="*/ 2147483647 h 16"/>
                <a:gd name="T2" fmla="*/ 2147483647 w 21"/>
                <a:gd name="T3" fmla="*/ 2147483647 h 16"/>
                <a:gd name="T4" fmla="*/ 2147483647 w 21"/>
                <a:gd name="T5" fmla="*/ 2147483647 h 16"/>
                <a:gd name="T6" fmla="*/ 2147483647 w 21"/>
                <a:gd name="T7" fmla="*/ 2147483647 h 16"/>
                <a:gd name="T8" fmla="*/ 2147483647 w 21"/>
                <a:gd name="T9" fmla="*/ 2147483647 h 16"/>
                <a:gd name="T10" fmla="*/ 2147483647 w 21"/>
                <a:gd name="T11" fmla="*/ 2147483647 h 16"/>
                <a:gd name="T12" fmla="*/ 2147483647 w 21"/>
                <a:gd name="T13" fmla="*/ 2147483647 h 16"/>
                <a:gd name="T14" fmla="*/ 0 w 21"/>
                <a:gd name="T15" fmla="*/ 2147483647 h 16"/>
                <a:gd name="T16" fmla="*/ 0 w 21"/>
                <a:gd name="T17" fmla="*/ 2147483647 h 16"/>
                <a:gd name="T18" fmla="*/ 0 w 21"/>
                <a:gd name="T19" fmla="*/ 2147483647 h 16"/>
                <a:gd name="T20" fmla="*/ 0 w 21"/>
                <a:gd name="T21" fmla="*/ 2147483647 h 16"/>
                <a:gd name="T22" fmla="*/ 0 w 21"/>
                <a:gd name="T23" fmla="*/ 2147483647 h 16"/>
                <a:gd name="T24" fmla="*/ 2147483647 w 21"/>
                <a:gd name="T25" fmla="*/ 2147483647 h 16"/>
                <a:gd name="T26" fmla="*/ 2147483647 w 21"/>
                <a:gd name="T27" fmla="*/ 2147483647 h 16"/>
                <a:gd name="T28" fmla="*/ 2147483647 w 21"/>
                <a:gd name="T29" fmla="*/ 2147483647 h 16"/>
                <a:gd name="T30" fmla="*/ 2147483647 w 21"/>
                <a:gd name="T31" fmla="*/ 2147483647 h 16"/>
                <a:gd name="T32" fmla="*/ 2147483647 w 21"/>
                <a:gd name="T33" fmla="*/ 2147483647 h 16"/>
                <a:gd name="T34" fmla="*/ 2147483647 w 21"/>
                <a:gd name="T35" fmla="*/ 2147483647 h 16"/>
                <a:gd name="T36" fmla="*/ 2147483647 w 21"/>
                <a:gd name="T37" fmla="*/ 0 h 16"/>
                <a:gd name="T38" fmla="*/ 2147483647 w 21"/>
                <a:gd name="T39" fmla="*/ 2147483647 h 16"/>
                <a:gd name="T40" fmla="*/ 2147483647 w 21"/>
                <a:gd name="T41" fmla="*/ 2147483647 h 16"/>
                <a:gd name="T42" fmla="*/ 2147483647 w 21"/>
                <a:gd name="T43" fmla="*/ 2147483647 h 16"/>
                <a:gd name="T44" fmla="*/ 2147483647 w 21"/>
                <a:gd name="T45" fmla="*/ 2147483647 h 16"/>
                <a:gd name="T46" fmla="*/ 2147483647 w 21"/>
                <a:gd name="T47" fmla="*/ 2147483647 h 16"/>
                <a:gd name="T48" fmla="*/ 2147483647 w 21"/>
                <a:gd name="T49" fmla="*/ 2147483647 h 16"/>
                <a:gd name="T50" fmla="*/ 2147483647 w 21"/>
                <a:gd name="T51" fmla="*/ 2147483647 h 16"/>
                <a:gd name="T52" fmla="*/ 2147483647 w 21"/>
                <a:gd name="T53" fmla="*/ 2147483647 h 16"/>
                <a:gd name="T54" fmla="*/ 2147483647 w 21"/>
                <a:gd name="T55" fmla="*/ 2147483647 h 16"/>
                <a:gd name="T56" fmla="*/ 2147483647 w 21"/>
                <a:gd name="T57" fmla="*/ 2147483647 h 16"/>
                <a:gd name="T58" fmla="*/ 2147483647 w 21"/>
                <a:gd name="T59" fmla="*/ 2147483647 h 16"/>
                <a:gd name="T60" fmla="*/ 2147483647 w 21"/>
                <a:gd name="T61" fmla="*/ 2147483647 h 16"/>
                <a:gd name="T62" fmla="*/ 2147483647 w 21"/>
                <a:gd name="T63" fmla="*/ 2147483647 h 16"/>
                <a:gd name="T64" fmla="*/ 2147483647 w 21"/>
                <a:gd name="T65" fmla="*/ 2147483647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"/>
                <a:gd name="T100" fmla="*/ 0 h 16"/>
                <a:gd name="T101" fmla="*/ 21 w 21"/>
                <a:gd name="T102" fmla="*/ 16 h 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" h="16">
                  <a:moveTo>
                    <a:pt x="6" y="16"/>
                  </a:moveTo>
                  <a:lnTo>
                    <a:pt x="5" y="15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8"/>
                  </a:lnTo>
                  <a:lnTo>
                    <a:pt x="5" y="7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4"/>
                  </a:lnTo>
                  <a:lnTo>
                    <a:pt x="20" y="5"/>
                  </a:lnTo>
                  <a:lnTo>
                    <a:pt x="19" y="6"/>
                  </a:lnTo>
                  <a:lnTo>
                    <a:pt x="17" y="7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E9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3" name="Freeform 362"/>
            <p:cNvSpPr>
              <a:spLocks/>
            </p:cNvSpPr>
            <p:nvPr/>
          </p:nvSpPr>
          <p:spPr bwMode="auto">
            <a:xfrm>
              <a:off x="3647" y="3320"/>
              <a:ext cx="31" cy="22"/>
            </a:xfrm>
            <a:custGeom>
              <a:avLst/>
              <a:gdLst>
                <a:gd name="T0" fmla="*/ 2147483647 w 7"/>
                <a:gd name="T1" fmla="*/ 2147483647 h 5"/>
                <a:gd name="T2" fmla="*/ 2147483647 w 7"/>
                <a:gd name="T3" fmla="*/ 2147483647 h 5"/>
                <a:gd name="T4" fmla="*/ 2147483647 w 7"/>
                <a:gd name="T5" fmla="*/ 2147483647 h 5"/>
                <a:gd name="T6" fmla="*/ 2147483647 w 7"/>
                <a:gd name="T7" fmla="*/ 2147483647 h 5"/>
                <a:gd name="T8" fmla="*/ 0 w 7"/>
                <a:gd name="T9" fmla="*/ 2147483647 h 5"/>
                <a:gd name="T10" fmla="*/ 0 w 7"/>
                <a:gd name="T11" fmla="*/ 2147483647 h 5"/>
                <a:gd name="T12" fmla="*/ 0 w 7"/>
                <a:gd name="T13" fmla="*/ 2147483647 h 5"/>
                <a:gd name="T14" fmla="*/ 0 w 7"/>
                <a:gd name="T15" fmla="*/ 2147483647 h 5"/>
                <a:gd name="T16" fmla="*/ 2147483647 w 7"/>
                <a:gd name="T17" fmla="*/ 2147483647 h 5"/>
                <a:gd name="T18" fmla="*/ 2147483647 w 7"/>
                <a:gd name="T19" fmla="*/ 2147483647 h 5"/>
                <a:gd name="T20" fmla="*/ 2147483647 w 7"/>
                <a:gd name="T21" fmla="*/ 2147483647 h 5"/>
                <a:gd name="T22" fmla="*/ 2147483647 w 7"/>
                <a:gd name="T23" fmla="*/ 0 h 5"/>
                <a:gd name="T24" fmla="*/ 2147483647 w 7"/>
                <a:gd name="T25" fmla="*/ 0 h 5"/>
                <a:gd name="T26" fmla="*/ 2147483647 w 7"/>
                <a:gd name="T27" fmla="*/ 0 h 5"/>
                <a:gd name="T28" fmla="*/ 2147483647 w 7"/>
                <a:gd name="T29" fmla="*/ 0 h 5"/>
                <a:gd name="T30" fmla="*/ 2147483647 w 7"/>
                <a:gd name="T31" fmla="*/ 2147483647 h 5"/>
                <a:gd name="T32" fmla="*/ 2147483647 w 7"/>
                <a:gd name="T33" fmla="*/ 2147483647 h 5"/>
                <a:gd name="T34" fmla="*/ 2147483647 w 7"/>
                <a:gd name="T35" fmla="*/ 2147483647 h 5"/>
                <a:gd name="T36" fmla="*/ 2147483647 w 7"/>
                <a:gd name="T37" fmla="*/ 2147483647 h 5"/>
                <a:gd name="T38" fmla="*/ 2147483647 w 7"/>
                <a:gd name="T39" fmla="*/ 2147483647 h 5"/>
                <a:gd name="T40" fmla="*/ 2147483647 w 7"/>
                <a:gd name="T41" fmla="*/ 2147483647 h 5"/>
                <a:gd name="T42" fmla="*/ 2147483647 w 7"/>
                <a:gd name="T43" fmla="*/ 2147483647 h 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"/>
                <a:gd name="T67" fmla="*/ 0 h 5"/>
                <a:gd name="T68" fmla="*/ 7 w 7"/>
                <a:gd name="T69" fmla="*/ 5 h 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" h="5">
                  <a:moveTo>
                    <a:pt x="2" y="5"/>
                  </a:moveTo>
                  <a:lnTo>
                    <a:pt x="2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Freeform 363"/>
            <p:cNvSpPr>
              <a:spLocks/>
            </p:cNvSpPr>
            <p:nvPr/>
          </p:nvSpPr>
          <p:spPr bwMode="auto">
            <a:xfrm>
              <a:off x="3675" y="3298"/>
              <a:ext cx="13" cy="12"/>
            </a:xfrm>
            <a:custGeom>
              <a:avLst/>
              <a:gdLst>
                <a:gd name="T0" fmla="*/ 2147483647 w 3"/>
                <a:gd name="T1" fmla="*/ 2147483647 h 3"/>
                <a:gd name="T2" fmla="*/ 2147483647 w 3"/>
                <a:gd name="T3" fmla="*/ 2147483647 h 3"/>
                <a:gd name="T4" fmla="*/ 2147483647 w 3"/>
                <a:gd name="T5" fmla="*/ 2147483647 h 3"/>
                <a:gd name="T6" fmla="*/ 0 w 3"/>
                <a:gd name="T7" fmla="*/ 2147483647 h 3"/>
                <a:gd name="T8" fmla="*/ 0 w 3"/>
                <a:gd name="T9" fmla="*/ 2147483647 h 3"/>
                <a:gd name="T10" fmla="*/ 0 w 3"/>
                <a:gd name="T11" fmla="*/ 2147483647 h 3"/>
                <a:gd name="T12" fmla="*/ 0 w 3"/>
                <a:gd name="T13" fmla="*/ 2147483647 h 3"/>
                <a:gd name="T14" fmla="*/ 0 w 3"/>
                <a:gd name="T15" fmla="*/ 2147483647 h 3"/>
                <a:gd name="T16" fmla="*/ 0 w 3"/>
                <a:gd name="T17" fmla="*/ 2147483647 h 3"/>
                <a:gd name="T18" fmla="*/ 2147483647 w 3"/>
                <a:gd name="T19" fmla="*/ 2147483647 h 3"/>
                <a:gd name="T20" fmla="*/ 2147483647 w 3"/>
                <a:gd name="T21" fmla="*/ 0 h 3"/>
                <a:gd name="T22" fmla="*/ 2147483647 w 3"/>
                <a:gd name="T23" fmla="*/ 0 h 3"/>
                <a:gd name="T24" fmla="*/ 2147483647 w 3"/>
                <a:gd name="T25" fmla="*/ 0 h 3"/>
                <a:gd name="T26" fmla="*/ 2147483647 w 3"/>
                <a:gd name="T27" fmla="*/ 0 h 3"/>
                <a:gd name="T28" fmla="*/ 2147483647 w 3"/>
                <a:gd name="T29" fmla="*/ 2147483647 h 3"/>
                <a:gd name="T30" fmla="*/ 2147483647 w 3"/>
                <a:gd name="T31" fmla="*/ 2147483647 h 3"/>
                <a:gd name="T32" fmla="*/ 2147483647 w 3"/>
                <a:gd name="T33" fmla="*/ 2147483647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3"/>
                <a:gd name="T53" fmla="*/ 3 w 3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3">
                  <a:moveTo>
                    <a:pt x="1" y="3"/>
                  </a:move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Freeform 364"/>
            <p:cNvSpPr>
              <a:spLocks/>
            </p:cNvSpPr>
            <p:nvPr/>
          </p:nvSpPr>
          <p:spPr bwMode="auto">
            <a:xfrm>
              <a:off x="3688" y="3266"/>
              <a:ext cx="5" cy="7"/>
            </a:xfrm>
            <a:custGeom>
              <a:avLst/>
              <a:gdLst>
                <a:gd name="T0" fmla="*/ 2147483647 w 1"/>
                <a:gd name="T1" fmla="*/ 2147483647 h 2"/>
                <a:gd name="T2" fmla="*/ 2147483647 w 1"/>
                <a:gd name="T3" fmla="*/ 2147483647 h 2"/>
                <a:gd name="T4" fmla="*/ 0 w 1"/>
                <a:gd name="T5" fmla="*/ 0 h 2"/>
                <a:gd name="T6" fmla="*/ 2147483647 w 1"/>
                <a:gd name="T7" fmla="*/ 0 h 2"/>
                <a:gd name="T8" fmla="*/ 2147483647 w 1"/>
                <a:gd name="T9" fmla="*/ 2147483647 h 2"/>
                <a:gd name="T10" fmla="*/ 2147483647 w 1"/>
                <a:gd name="T11" fmla="*/ 2147483647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2"/>
                <a:gd name="T20" fmla="*/ 1 w 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2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7D2A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Freeform 365"/>
            <p:cNvSpPr>
              <a:spLocks/>
            </p:cNvSpPr>
            <p:nvPr/>
          </p:nvSpPr>
          <p:spPr bwMode="auto">
            <a:xfrm>
              <a:off x="3199" y="3022"/>
              <a:ext cx="471" cy="276"/>
            </a:xfrm>
            <a:custGeom>
              <a:avLst/>
              <a:gdLst>
                <a:gd name="T0" fmla="*/ 2147483647 w 99"/>
                <a:gd name="T1" fmla="*/ 2147483647 h 61"/>
                <a:gd name="T2" fmla="*/ 2147483647 w 99"/>
                <a:gd name="T3" fmla="*/ 2147483647 h 61"/>
                <a:gd name="T4" fmla="*/ 2147483647 w 99"/>
                <a:gd name="T5" fmla="*/ 2147483647 h 61"/>
                <a:gd name="T6" fmla="*/ 2147483647 w 99"/>
                <a:gd name="T7" fmla="*/ 2147483647 h 61"/>
                <a:gd name="T8" fmla="*/ 2147483647 w 99"/>
                <a:gd name="T9" fmla="*/ 2147483647 h 61"/>
                <a:gd name="T10" fmla="*/ 2147483647 w 99"/>
                <a:gd name="T11" fmla="*/ 2147483647 h 61"/>
                <a:gd name="T12" fmla="*/ 2147483647 w 99"/>
                <a:gd name="T13" fmla="*/ 2147483647 h 61"/>
                <a:gd name="T14" fmla="*/ 2147483647 w 99"/>
                <a:gd name="T15" fmla="*/ 2147483647 h 61"/>
                <a:gd name="T16" fmla="*/ 2147483647 w 99"/>
                <a:gd name="T17" fmla="*/ 2147483647 h 61"/>
                <a:gd name="T18" fmla="*/ 0 w 99"/>
                <a:gd name="T19" fmla="*/ 2147483647 h 61"/>
                <a:gd name="T20" fmla="*/ 2147483647 w 99"/>
                <a:gd name="T21" fmla="*/ 2147483647 h 61"/>
                <a:gd name="T22" fmla="*/ 2147483647 w 99"/>
                <a:gd name="T23" fmla="*/ 2147483647 h 61"/>
                <a:gd name="T24" fmla="*/ 2147483647 w 99"/>
                <a:gd name="T25" fmla="*/ 2147483647 h 61"/>
                <a:gd name="T26" fmla="*/ 2147483647 w 99"/>
                <a:gd name="T27" fmla="*/ 2147483647 h 61"/>
                <a:gd name="T28" fmla="*/ 2147483647 w 99"/>
                <a:gd name="T29" fmla="*/ 2147483647 h 61"/>
                <a:gd name="T30" fmla="*/ 2147483647 w 99"/>
                <a:gd name="T31" fmla="*/ 2147483647 h 61"/>
                <a:gd name="T32" fmla="*/ 2147483647 w 99"/>
                <a:gd name="T33" fmla="*/ 2147483647 h 61"/>
                <a:gd name="T34" fmla="*/ 2147483647 w 99"/>
                <a:gd name="T35" fmla="*/ 2147483647 h 61"/>
                <a:gd name="T36" fmla="*/ 2147483647 w 99"/>
                <a:gd name="T37" fmla="*/ 2147483647 h 61"/>
                <a:gd name="T38" fmla="*/ 2147483647 w 99"/>
                <a:gd name="T39" fmla="*/ 2147483647 h 61"/>
                <a:gd name="T40" fmla="*/ 2147483647 w 99"/>
                <a:gd name="T41" fmla="*/ 2147483647 h 61"/>
                <a:gd name="T42" fmla="*/ 2147483647 w 99"/>
                <a:gd name="T43" fmla="*/ 2147483647 h 61"/>
                <a:gd name="T44" fmla="*/ 2147483647 w 99"/>
                <a:gd name="T45" fmla="*/ 2147483647 h 61"/>
                <a:gd name="T46" fmla="*/ 2147483647 w 99"/>
                <a:gd name="T47" fmla="*/ 2147483647 h 61"/>
                <a:gd name="T48" fmla="*/ 2147483647 w 99"/>
                <a:gd name="T49" fmla="*/ 2147483647 h 61"/>
                <a:gd name="T50" fmla="*/ 2147483647 w 99"/>
                <a:gd name="T51" fmla="*/ 2147483647 h 61"/>
                <a:gd name="T52" fmla="*/ 2147483647 w 99"/>
                <a:gd name="T53" fmla="*/ 2147483647 h 61"/>
                <a:gd name="T54" fmla="*/ 2147483647 w 99"/>
                <a:gd name="T55" fmla="*/ 2147483647 h 61"/>
                <a:gd name="T56" fmla="*/ 2147483647 w 99"/>
                <a:gd name="T57" fmla="*/ 2147483647 h 61"/>
                <a:gd name="T58" fmla="*/ 2147483647 w 99"/>
                <a:gd name="T59" fmla="*/ 2147483647 h 61"/>
                <a:gd name="T60" fmla="*/ 2147483647 w 99"/>
                <a:gd name="T61" fmla="*/ 2147483647 h 61"/>
                <a:gd name="T62" fmla="*/ 2147483647 w 99"/>
                <a:gd name="T63" fmla="*/ 2147483647 h 61"/>
                <a:gd name="T64" fmla="*/ 2147483647 w 99"/>
                <a:gd name="T65" fmla="*/ 2147483647 h 61"/>
                <a:gd name="T66" fmla="*/ 2147483647 w 99"/>
                <a:gd name="T67" fmla="*/ 2147483647 h 61"/>
                <a:gd name="T68" fmla="*/ 2147483647 w 99"/>
                <a:gd name="T69" fmla="*/ 2147483647 h 61"/>
                <a:gd name="T70" fmla="*/ 2147483647 w 99"/>
                <a:gd name="T71" fmla="*/ 2147483647 h 61"/>
                <a:gd name="T72" fmla="*/ 2147483647 w 99"/>
                <a:gd name="T73" fmla="*/ 2147483647 h 61"/>
                <a:gd name="T74" fmla="*/ 2147483647 w 99"/>
                <a:gd name="T75" fmla="*/ 2147483647 h 61"/>
                <a:gd name="T76" fmla="*/ 2147483647 w 99"/>
                <a:gd name="T77" fmla="*/ 2147483647 h 61"/>
                <a:gd name="T78" fmla="*/ 2147483647 w 99"/>
                <a:gd name="T79" fmla="*/ 2147483647 h 61"/>
                <a:gd name="T80" fmla="*/ 2147483647 w 99"/>
                <a:gd name="T81" fmla="*/ 2147483647 h 61"/>
                <a:gd name="T82" fmla="*/ 2147483647 w 99"/>
                <a:gd name="T83" fmla="*/ 2147483647 h 61"/>
                <a:gd name="T84" fmla="*/ 2147483647 w 99"/>
                <a:gd name="T85" fmla="*/ 2147483647 h 61"/>
                <a:gd name="T86" fmla="*/ 2147483647 w 99"/>
                <a:gd name="T87" fmla="*/ 2147483647 h 61"/>
                <a:gd name="T88" fmla="*/ 2147483647 w 99"/>
                <a:gd name="T89" fmla="*/ 2147483647 h 61"/>
                <a:gd name="T90" fmla="*/ 2147483647 w 99"/>
                <a:gd name="T91" fmla="*/ 2147483647 h 61"/>
                <a:gd name="T92" fmla="*/ 2147483647 w 99"/>
                <a:gd name="T93" fmla="*/ 2147483647 h 61"/>
                <a:gd name="T94" fmla="*/ 2147483647 w 99"/>
                <a:gd name="T95" fmla="*/ 2147483647 h 61"/>
                <a:gd name="T96" fmla="*/ 2147483647 w 99"/>
                <a:gd name="T97" fmla="*/ 2147483647 h 61"/>
                <a:gd name="T98" fmla="*/ 2147483647 w 99"/>
                <a:gd name="T99" fmla="*/ 2147483647 h 61"/>
                <a:gd name="T100" fmla="*/ 2147483647 w 99"/>
                <a:gd name="T101" fmla="*/ 2147483647 h 61"/>
                <a:gd name="T102" fmla="*/ 2147483647 w 99"/>
                <a:gd name="T103" fmla="*/ 2147483647 h 61"/>
                <a:gd name="T104" fmla="*/ 2147483647 w 99"/>
                <a:gd name="T105" fmla="*/ 2147483647 h 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9"/>
                <a:gd name="T160" fmla="*/ 0 h 61"/>
                <a:gd name="T161" fmla="*/ 99 w 99"/>
                <a:gd name="T162" fmla="*/ 61 h 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9" h="61">
                  <a:moveTo>
                    <a:pt x="69" y="61"/>
                  </a:moveTo>
                  <a:lnTo>
                    <a:pt x="68" y="61"/>
                  </a:lnTo>
                  <a:lnTo>
                    <a:pt x="67" y="61"/>
                  </a:lnTo>
                  <a:lnTo>
                    <a:pt x="65" y="60"/>
                  </a:lnTo>
                  <a:lnTo>
                    <a:pt x="64" y="60"/>
                  </a:lnTo>
                  <a:lnTo>
                    <a:pt x="63" y="59"/>
                  </a:lnTo>
                  <a:lnTo>
                    <a:pt x="62" y="58"/>
                  </a:lnTo>
                  <a:lnTo>
                    <a:pt x="61" y="57"/>
                  </a:lnTo>
                  <a:lnTo>
                    <a:pt x="60" y="57"/>
                  </a:lnTo>
                  <a:lnTo>
                    <a:pt x="59" y="55"/>
                  </a:lnTo>
                  <a:lnTo>
                    <a:pt x="57" y="53"/>
                  </a:lnTo>
                  <a:lnTo>
                    <a:pt x="54" y="48"/>
                  </a:lnTo>
                  <a:lnTo>
                    <a:pt x="52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7" y="41"/>
                  </a:lnTo>
                  <a:lnTo>
                    <a:pt x="46" y="41"/>
                  </a:lnTo>
                  <a:lnTo>
                    <a:pt x="45" y="40"/>
                  </a:lnTo>
                  <a:lnTo>
                    <a:pt x="44" y="39"/>
                  </a:lnTo>
                  <a:lnTo>
                    <a:pt x="43" y="38"/>
                  </a:lnTo>
                  <a:lnTo>
                    <a:pt x="42" y="38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38" y="36"/>
                  </a:lnTo>
                  <a:lnTo>
                    <a:pt x="36" y="36"/>
                  </a:lnTo>
                  <a:lnTo>
                    <a:pt x="35" y="35"/>
                  </a:lnTo>
                  <a:lnTo>
                    <a:pt x="34" y="35"/>
                  </a:lnTo>
                  <a:lnTo>
                    <a:pt x="34" y="34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3"/>
                  </a:lnTo>
                  <a:lnTo>
                    <a:pt x="28" y="33"/>
                  </a:lnTo>
                  <a:lnTo>
                    <a:pt x="27" y="32"/>
                  </a:lnTo>
                  <a:lnTo>
                    <a:pt x="26" y="32"/>
                  </a:lnTo>
                  <a:lnTo>
                    <a:pt x="23" y="33"/>
                  </a:lnTo>
                  <a:lnTo>
                    <a:pt x="21" y="33"/>
                  </a:lnTo>
                  <a:lnTo>
                    <a:pt x="18" y="33"/>
                  </a:lnTo>
                  <a:lnTo>
                    <a:pt x="13" y="34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3" y="35"/>
                  </a:lnTo>
                  <a:lnTo>
                    <a:pt x="2" y="35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1" y="31"/>
                  </a:lnTo>
                  <a:lnTo>
                    <a:pt x="2" y="30"/>
                  </a:lnTo>
                  <a:lnTo>
                    <a:pt x="4" y="29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8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3" y="29"/>
                  </a:lnTo>
                  <a:lnTo>
                    <a:pt x="14" y="29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8" y="27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7" y="22"/>
                  </a:lnTo>
                  <a:lnTo>
                    <a:pt x="29" y="21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3" y="19"/>
                  </a:lnTo>
                  <a:lnTo>
                    <a:pt x="34" y="19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37" y="21"/>
                  </a:lnTo>
                  <a:lnTo>
                    <a:pt x="37" y="22"/>
                  </a:lnTo>
                  <a:lnTo>
                    <a:pt x="38" y="23"/>
                  </a:lnTo>
                  <a:lnTo>
                    <a:pt x="39" y="23"/>
                  </a:lnTo>
                  <a:lnTo>
                    <a:pt x="40" y="23"/>
                  </a:lnTo>
                  <a:lnTo>
                    <a:pt x="40" y="22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8" y="20"/>
                  </a:lnTo>
                  <a:lnTo>
                    <a:pt x="37" y="19"/>
                  </a:lnTo>
                  <a:lnTo>
                    <a:pt x="36" y="18"/>
                  </a:lnTo>
                  <a:lnTo>
                    <a:pt x="35" y="18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7" y="14"/>
                  </a:lnTo>
                  <a:lnTo>
                    <a:pt x="37" y="13"/>
                  </a:lnTo>
                  <a:lnTo>
                    <a:pt x="38" y="13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5" y="10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5" y="0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4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4" y="8"/>
                  </a:lnTo>
                  <a:lnTo>
                    <a:pt x="44" y="9"/>
                  </a:lnTo>
                  <a:lnTo>
                    <a:pt x="43" y="10"/>
                  </a:lnTo>
                  <a:lnTo>
                    <a:pt x="43" y="11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3" y="15"/>
                  </a:lnTo>
                  <a:lnTo>
                    <a:pt x="44" y="16"/>
                  </a:lnTo>
                  <a:lnTo>
                    <a:pt x="44" y="17"/>
                  </a:lnTo>
                  <a:lnTo>
                    <a:pt x="45" y="17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7" y="19"/>
                  </a:lnTo>
                  <a:lnTo>
                    <a:pt x="48" y="20"/>
                  </a:lnTo>
                  <a:lnTo>
                    <a:pt x="49" y="21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50" y="24"/>
                  </a:lnTo>
                  <a:lnTo>
                    <a:pt x="49" y="25"/>
                  </a:lnTo>
                  <a:lnTo>
                    <a:pt x="49" y="26"/>
                  </a:lnTo>
                  <a:lnTo>
                    <a:pt x="49" y="27"/>
                  </a:lnTo>
                  <a:lnTo>
                    <a:pt x="49" y="28"/>
                  </a:lnTo>
                  <a:lnTo>
                    <a:pt x="49" y="29"/>
                  </a:lnTo>
                  <a:lnTo>
                    <a:pt x="49" y="30"/>
                  </a:lnTo>
                  <a:lnTo>
                    <a:pt x="49" y="31"/>
                  </a:lnTo>
                  <a:lnTo>
                    <a:pt x="50" y="32"/>
                  </a:lnTo>
                  <a:lnTo>
                    <a:pt x="50" y="33"/>
                  </a:lnTo>
                  <a:lnTo>
                    <a:pt x="51" y="33"/>
                  </a:lnTo>
                  <a:lnTo>
                    <a:pt x="54" y="35"/>
                  </a:lnTo>
                  <a:lnTo>
                    <a:pt x="56" y="37"/>
                  </a:lnTo>
                  <a:lnTo>
                    <a:pt x="58" y="39"/>
                  </a:lnTo>
                  <a:lnTo>
                    <a:pt x="61" y="41"/>
                  </a:lnTo>
                  <a:lnTo>
                    <a:pt x="63" y="43"/>
                  </a:lnTo>
                  <a:lnTo>
                    <a:pt x="66" y="45"/>
                  </a:lnTo>
                  <a:lnTo>
                    <a:pt x="71" y="49"/>
                  </a:lnTo>
                  <a:lnTo>
                    <a:pt x="72" y="50"/>
                  </a:lnTo>
                  <a:lnTo>
                    <a:pt x="73" y="50"/>
                  </a:lnTo>
                  <a:lnTo>
                    <a:pt x="74" y="50"/>
                  </a:lnTo>
                  <a:lnTo>
                    <a:pt x="75" y="49"/>
                  </a:lnTo>
                  <a:lnTo>
                    <a:pt x="76" y="49"/>
                  </a:lnTo>
                  <a:lnTo>
                    <a:pt x="77" y="48"/>
                  </a:lnTo>
                  <a:lnTo>
                    <a:pt x="78" y="48"/>
                  </a:lnTo>
                  <a:lnTo>
                    <a:pt x="79" y="47"/>
                  </a:lnTo>
                  <a:lnTo>
                    <a:pt x="80" y="47"/>
                  </a:lnTo>
                  <a:lnTo>
                    <a:pt x="82" y="45"/>
                  </a:lnTo>
                  <a:lnTo>
                    <a:pt x="84" y="44"/>
                  </a:lnTo>
                  <a:lnTo>
                    <a:pt x="86" y="42"/>
                  </a:lnTo>
                  <a:lnTo>
                    <a:pt x="88" y="41"/>
                  </a:lnTo>
                  <a:lnTo>
                    <a:pt x="89" y="40"/>
                  </a:lnTo>
                  <a:lnTo>
                    <a:pt x="91" y="39"/>
                  </a:lnTo>
                  <a:lnTo>
                    <a:pt x="92" y="38"/>
                  </a:lnTo>
                  <a:lnTo>
                    <a:pt x="93" y="37"/>
                  </a:lnTo>
                  <a:lnTo>
                    <a:pt x="94" y="37"/>
                  </a:lnTo>
                  <a:lnTo>
                    <a:pt x="95" y="36"/>
                  </a:lnTo>
                  <a:lnTo>
                    <a:pt x="96" y="36"/>
                  </a:lnTo>
                  <a:lnTo>
                    <a:pt x="96" y="35"/>
                  </a:lnTo>
                  <a:lnTo>
                    <a:pt x="97" y="35"/>
                  </a:lnTo>
                  <a:lnTo>
                    <a:pt x="98" y="35"/>
                  </a:lnTo>
                  <a:lnTo>
                    <a:pt x="98" y="36"/>
                  </a:lnTo>
                  <a:lnTo>
                    <a:pt x="98" y="37"/>
                  </a:lnTo>
                  <a:lnTo>
                    <a:pt x="99" y="39"/>
                  </a:lnTo>
                  <a:lnTo>
                    <a:pt x="99" y="41"/>
                  </a:lnTo>
                  <a:lnTo>
                    <a:pt x="99" y="42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5" y="44"/>
                  </a:lnTo>
                  <a:lnTo>
                    <a:pt x="94" y="45"/>
                  </a:lnTo>
                  <a:lnTo>
                    <a:pt x="94" y="46"/>
                  </a:lnTo>
                  <a:lnTo>
                    <a:pt x="94" y="48"/>
                  </a:lnTo>
                  <a:lnTo>
                    <a:pt x="94" y="49"/>
                  </a:lnTo>
                  <a:lnTo>
                    <a:pt x="94" y="50"/>
                  </a:lnTo>
                  <a:lnTo>
                    <a:pt x="95" y="52"/>
                  </a:lnTo>
                  <a:lnTo>
                    <a:pt x="95" y="54"/>
                  </a:lnTo>
                  <a:lnTo>
                    <a:pt x="95" y="55"/>
                  </a:lnTo>
                  <a:lnTo>
                    <a:pt x="94" y="55"/>
                  </a:lnTo>
                  <a:lnTo>
                    <a:pt x="93" y="56"/>
                  </a:lnTo>
                  <a:lnTo>
                    <a:pt x="92" y="56"/>
                  </a:lnTo>
                  <a:lnTo>
                    <a:pt x="91" y="56"/>
                  </a:lnTo>
                  <a:lnTo>
                    <a:pt x="89" y="57"/>
                  </a:lnTo>
                  <a:lnTo>
                    <a:pt x="87" y="58"/>
                  </a:lnTo>
                  <a:lnTo>
                    <a:pt x="85" y="58"/>
                  </a:lnTo>
                  <a:lnTo>
                    <a:pt x="82" y="59"/>
                  </a:lnTo>
                  <a:lnTo>
                    <a:pt x="80" y="59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1"/>
                  </a:lnTo>
                  <a:lnTo>
                    <a:pt x="73" y="61"/>
                  </a:lnTo>
                  <a:lnTo>
                    <a:pt x="72" y="61"/>
                  </a:lnTo>
                  <a:lnTo>
                    <a:pt x="71" y="61"/>
                  </a:lnTo>
                  <a:lnTo>
                    <a:pt x="70" y="61"/>
                  </a:lnTo>
                  <a:lnTo>
                    <a:pt x="69" y="61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Freeform 366"/>
            <p:cNvSpPr>
              <a:spLocks/>
            </p:cNvSpPr>
            <p:nvPr/>
          </p:nvSpPr>
          <p:spPr bwMode="auto">
            <a:xfrm>
              <a:off x="3693" y="3181"/>
              <a:ext cx="134" cy="80"/>
            </a:xfrm>
            <a:custGeom>
              <a:avLst/>
              <a:gdLst>
                <a:gd name="T0" fmla="*/ 2147483647 w 28"/>
                <a:gd name="T1" fmla="*/ 2147483647 h 18"/>
                <a:gd name="T2" fmla="*/ 2147483647 w 28"/>
                <a:gd name="T3" fmla="*/ 2147483647 h 18"/>
                <a:gd name="T4" fmla="*/ 2147483647 w 28"/>
                <a:gd name="T5" fmla="*/ 2147483647 h 18"/>
                <a:gd name="T6" fmla="*/ 2147483647 w 28"/>
                <a:gd name="T7" fmla="*/ 2147483647 h 18"/>
                <a:gd name="T8" fmla="*/ 2147483647 w 28"/>
                <a:gd name="T9" fmla="*/ 2147483647 h 18"/>
                <a:gd name="T10" fmla="*/ 2147483647 w 28"/>
                <a:gd name="T11" fmla="*/ 2147483647 h 18"/>
                <a:gd name="T12" fmla="*/ 2147483647 w 28"/>
                <a:gd name="T13" fmla="*/ 2147483647 h 18"/>
                <a:gd name="T14" fmla="*/ 2147483647 w 28"/>
                <a:gd name="T15" fmla="*/ 2147483647 h 18"/>
                <a:gd name="T16" fmla="*/ 2147483647 w 28"/>
                <a:gd name="T17" fmla="*/ 2147483647 h 18"/>
                <a:gd name="T18" fmla="*/ 2147483647 w 28"/>
                <a:gd name="T19" fmla="*/ 2147483647 h 18"/>
                <a:gd name="T20" fmla="*/ 2147483647 w 28"/>
                <a:gd name="T21" fmla="*/ 2147483647 h 18"/>
                <a:gd name="T22" fmla="*/ 0 w 28"/>
                <a:gd name="T23" fmla="*/ 2147483647 h 18"/>
                <a:gd name="T24" fmla="*/ 0 w 28"/>
                <a:gd name="T25" fmla="*/ 2147483647 h 18"/>
                <a:gd name="T26" fmla="*/ 2147483647 w 28"/>
                <a:gd name="T27" fmla="*/ 2147483647 h 18"/>
                <a:gd name="T28" fmla="*/ 2147483647 w 28"/>
                <a:gd name="T29" fmla="*/ 2147483647 h 18"/>
                <a:gd name="T30" fmla="*/ 2147483647 w 28"/>
                <a:gd name="T31" fmla="*/ 2147483647 h 18"/>
                <a:gd name="T32" fmla="*/ 2147483647 w 28"/>
                <a:gd name="T33" fmla="*/ 2147483647 h 18"/>
                <a:gd name="T34" fmla="*/ 2147483647 w 28"/>
                <a:gd name="T35" fmla="*/ 2147483647 h 18"/>
                <a:gd name="T36" fmla="*/ 2147483647 w 28"/>
                <a:gd name="T37" fmla="*/ 2147483647 h 18"/>
                <a:gd name="T38" fmla="*/ 2147483647 w 28"/>
                <a:gd name="T39" fmla="*/ 2147483647 h 18"/>
                <a:gd name="T40" fmla="*/ 2147483647 w 28"/>
                <a:gd name="T41" fmla="*/ 2147483647 h 18"/>
                <a:gd name="T42" fmla="*/ 2147483647 w 28"/>
                <a:gd name="T43" fmla="*/ 2147483647 h 18"/>
                <a:gd name="T44" fmla="*/ 2147483647 w 28"/>
                <a:gd name="T45" fmla="*/ 2147483647 h 18"/>
                <a:gd name="T46" fmla="*/ 2147483647 w 28"/>
                <a:gd name="T47" fmla="*/ 2147483647 h 18"/>
                <a:gd name="T48" fmla="*/ 2147483647 w 28"/>
                <a:gd name="T49" fmla="*/ 0 h 18"/>
                <a:gd name="T50" fmla="*/ 2147483647 w 28"/>
                <a:gd name="T51" fmla="*/ 0 h 18"/>
                <a:gd name="T52" fmla="*/ 2147483647 w 28"/>
                <a:gd name="T53" fmla="*/ 0 h 18"/>
                <a:gd name="T54" fmla="*/ 2147483647 w 28"/>
                <a:gd name="T55" fmla="*/ 2147483647 h 18"/>
                <a:gd name="T56" fmla="*/ 2147483647 w 28"/>
                <a:gd name="T57" fmla="*/ 2147483647 h 18"/>
                <a:gd name="T58" fmla="*/ 2147483647 w 28"/>
                <a:gd name="T59" fmla="*/ 2147483647 h 18"/>
                <a:gd name="T60" fmla="*/ 2147483647 w 28"/>
                <a:gd name="T61" fmla="*/ 2147483647 h 18"/>
                <a:gd name="T62" fmla="*/ 2147483647 w 28"/>
                <a:gd name="T63" fmla="*/ 2147483647 h 18"/>
                <a:gd name="T64" fmla="*/ 2147483647 w 28"/>
                <a:gd name="T65" fmla="*/ 2147483647 h 18"/>
                <a:gd name="T66" fmla="*/ 2147483647 w 28"/>
                <a:gd name="T67" fmla="*/ 2147483647 h 18"/>
                <a:gd name="T68" fmla="*/ 2147483647 w 28"/>
                <a:gd name="T69" fmla="*/ 2147483647 h 18"/>
                <a:gd name="T70" fmla="*/ 2147483647 w 28"/>
                <a:gd name="T71" fmla="*/ 2147483647 h 18"/>
                <a:gd name="T72" fmla="*/ 2147483647 w 28"/>
                <a:gd name="T73" fmla="*/ 2147483647 h 18"/>
                <a:gd name="T74" fmla="*/ 2147483647 w 28"/>
                <a:gd name="T75" fmla="*/ 2147483647 h 18"/>
                <a:gd name="T76" fmla="*/ 2147483647 w 28"/>
                <a:gd name="T77" fmla="*/ 2147483647 h 18"/>
                <a:gd name="T78" fmla="*/ 2147483647 w 28"/>
                <a:gd name="T79" fmla="*/ 2147483647 h 18"/>
                <a:gd name="T80" fmla="*/ 2147483647 w 28"/>
                <a:gd name="T81" fmla="*/ 2147483647 h 18"/>
                <a:gd name="T82" fmla="*/ 2147483647 w 28"/>
                <a:gd name="T83" fmla="*/ 2147483647 h 18"/>
                <a:gd name="T84" fmla="*/ 2147483647 w 28"/>
                <a:gd name="T85" fmla="*/ 2147483647 h 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"/>
                <a:gd name="T130" fmla="*/ 0 h 18"/>
                <a:gd name="T131" fmla="*/ 28 w 28"/>
                <a:gd name="T132" fmla="*/ 18 h 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" h="18">
                  <a:moveTo>
                    <a:pt x="23" y="18"/>
                  </a:moveTo>
                  <a:lnTo>
                    <a:pt x="20" y="16"/>
                  </a:lnTo>
                  <a:lnTo>
                    <a:pt x="18" y="15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9" y="9"/>
                  </a:lnTo>
                  <a:lnTo>
                    <a:pt x="13" y="8"/>
                  </a:lnTo>
                  <a:lnTo>
                    <a:pt x="16" y="6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6" y="9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7" y="15"/>
                  </a:lnTo>
                  <a:lnTo>
                    <a:pt x="28" y="16"/>
                  </a:lnTo>
                  <a:lnTo>
                    <a:pt x="27" y="17"/>
                  </a:lnTo>
                  <a:lnTo>
                    <a:pt x="26" y="17"/>
                  </a:lnTo>
                  <a:lnTo>
                    <a:pt x="24" y="18"/>
                  </a:lnTo>
                  <a:lnTo>
                    <a:pt x="23" y="18"/>
                  </a:lnTo>
                  <a:close/>
                </a:path>
              </a:pathLst>
            </a:custGeom>
            <a:solidFill>
              <a:srgbClr val="E9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Freeform 367"/>
            <p:cNvSpPr>
              <a:spLocks/>
            </p:cNvSpPr>
            <p:nvPr/>
          </p:nvSpPr>
          <p:spPr bwMode="auto">
            <a:xfrm>
              <a:off x="3822" y="3144"/>
              <a:ext cx="70" cy="107"/>
            </a:xfrm>
            <a:custGeom>
              <a:avLst/>
              <a:gdLst>
                <a:gd name="T0" fmla="*/ 2147483647 w 15"/>
                <a:gd name="T1" fmla="*/ 2147483647 h 24"/>
                <a:gd name="T2" fmla="*/ 2147483647 w 15"/>
                <a:gd name="T3" fmla="*/ 2147483647 h 24"/>
                <a:gd name="T4" fmla="*/ 2147483647 w 15"/>
                <a:gd name="T5" fmla="*/ 2147483647 h 24"/>
                <a:gd name="T6" fmla="*/ 2147483647 w 15"/>
                <a:gd name="T7" fmla="*/ 2147483647 h 24"/>
                <a:gd name="T8" fmla="*/ 2147483647 w 15"/>
                <a:gd name="T9" fmla="*/ 2147483647 h 24"/>
                <a:gd name="T10" fmla="*/ 0 w 15"/>
                <a:gd name="T11" fmla="*/ 2147483647 h 24"/>
                <a:gd name="T12" fmla="*/ 0 w 15"/>
                <a:gd name="T13" fmla="*/ 2147483647 h 24"/>
                <a:gd name="T14" fmla="*/ 0 w 15"/>
                <a:gd name="T15" fmla="*/ 2147483647 h 24"/>
                <a:gd name="T16" fmla="*/ 2147483647 w 15"/>
                <a:gd name="T17" fmla="*/ 2147483647 h 24"/>
                <a:gd name="T18" fmla="*/ 2147483647 w 15"/>
                <a:gd name="T19" fmla="*/ 2147483647 h 24"/>
                <a:gd name="T20" fmla="*/ 2147483647 w 15"/>
                <a:gd name="T21" fmla="*/ 2147483647 h 24"/>
                <a:gd name="T22" fmla="*/ 2147483647 w 15"/>
                <a:gd name="T23" fmla="*/ 0 h 24"/>
                <a:gd name="T24" fmla="*/ 2147483647 w 15"/>
                <a:gd name="T25" fmla="*/ 0 h 24"/>
                <a:gd name="T26" fmla="*/ 2147483647 w 15"/>
                <a:gd name="T27" fmla="*/ 2147483647 h 24"/>
                <a:gd name="T28" fmla="*/ 2147483647 w 15"/>
                <a:gd name="T29" fmla="*/ 2147483647 h 24"/>
                <a:gd name="T30" fmla="*/ 2147483647 w 15"/>
                <a:gd name="T31" fmla="*/ 2147483647 h 24"/>
                <a:gd name="T32" fmla="*/ 2147483647 w 15"/>
                <a:gd name="T33" fmla="*/ 2147483647 h 24"/>
                <a:gd name="T34" fmla="*/ 2147483647 w 15"/>
                <a:gd name="T35" fmla="*/ 2147483647 h 24"/>
                <a:gd name="T36" fmla="*/ 2147483647 w 15"/>
                <a:gd name="T37" fmla="*/ 2147483647 h 24"/>
                <a:gd name="T38" fmla="*/ 2147483647 w 15"/>
                <a:gd name="T39" fmla="*/ 2147483647 h 24"/>
                <a:gd name="T40" fmla="*/ 2147483647 w 15"/>
                <a:gd name="T41" fmla="*/ 2147483647 h 24"/>
                <a:gd name="T42" fmla="*/ 2147483647 w 15"/>
                <a:gd name="T43" fmla="*/ 2147483647 h 24"/>
                <a:gd name="T44" fmla="*/ 2147483647 w 15"/>
                <a:gd name="T45" fmla="*/ 2147483647 h 24"/>
                <a:gd name="T46" fmla="*/ 2147483647 w 15"/>
                <a:gd name="T47" fmla="*/ 2147483647 h 24"/>
                <a:gd name="T48" fmla="*/ 2147483647 w 15"/>
                <a:gd name="T49" fmla="*/ 2147483647 h 24"/>
                <a:gd name="T50" fmla="*/ 2147483647 w 15"/>
                <a:gd name="T51" fmla="*/ 2147483647 h 24"/>
                <a:gd name="T52" fmla="*/ 2147483647 w 15"/>
                <a:gd name="T53" fmla="*/ 2147483647 h 24"/>
                <a:gd name="T54" fmla="*/ 2147483647 w 15"/>
                <a:gd name="T55" fmla="*/ 2147483647 h 24"/>
                <a:gd name="T56" fmla="*/ 2147483647 w 15"/>
                <a:gd name="T57" fmla="*/ 2147483647 h 24"/>
                <a:gd name="T58" fmla="*/ 2147483647 w 15"/>
                <a:gd name="T59" fmla="*/ 2147483647 h 24"/>
                <a:gd name="T60" fmla="*/ 2147483647 w 15"/>
                <a:gd name="T61" fmla="*/ 2147483647 h 24"/>
                <a:gd name="T62" fmla="*/ 2147483647 w 15"/>
                <a:gd name="T63" fmla="*/ 2147483647 h 24"/>
                <a:gd name="T64" fmla="*/ 2147483647 w 15"/>
                <a:gd name="T65" fmla="*/ 2147483647 h 24"/>
                <a:gd name="T66" fmla="*/ 2147483647 w 15"/>
                <a:gd name="T67" fmla="*/ 2147483647 h 24"/>
                <a:gd name="T68" fmla="*/ 2147483647 w 15"/>
                <a:gd name="T69" fmla="*/ 2147483647 h 24"/>
                <a:gd name="T70" fmla="*/ 2147483647 w 15"/>
                <a:gd name="T71" fmla="*/ 2147483647 h 24"/>
                <a:gd name="T72" fmla="*/ 2147483647 w 15"/>
                <a:gd name="T73" fmla="*/ 2147483647 h 24"/>
                <a:gd name="T74" fmla="*/ 2147483647 w 15"/>
                <a:gd name="T75" fmla="*/ 2147483647 h 24"/>
                <a:gd name="T76" fmla="*/ 2147483647 w 15"/>
                <a:gd name="T77" fmla="*/ 2147483647 h 24"/>
                <a:gd name="T78" fmla="*/ 2147483647 w 15"/>
                <a:gd name="T79" fmla="*/ 2147483647 h 24"/>
                <a:gd name="T80" fmla="*/ 2147483647 w 15"/>
                <a:gd name="T81" fmla="*/ 2147483647 h 24"/>
                <a:gd name="T82" fmla="*/ 2147483647 w 15"/>
                <a:gd name="T83" fmla="*/ 2147483647 h 24"/>
                <a:gd name="T84" fmla="*/ 2147483647 w 15"/>
                <a:gd name="T85" fmla="*/ 2147483647 h 24"/>
                <a:gd name="T86" fmla="*/ 2147483647 w 15"/>
                <a:gd name="T87" fmla="*/ 2147483647 h 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"/>
                <a:gd name="T133" fmla="*/ 0 h 24"/>
                <a:gd name="T134" fmla="*/ 15 w 15"/>
                <a:gd name="T135" fmla="*/ 24 h 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" h="24">
                  <a:moveTo>
                    <a:pt x="3" y="24"/>
                  </a:moveTo>
                  <a:lnTo>
                    <a:pt x="2" y="21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8" y="11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5" y="17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6" y="23"/>
                  </a:lnTo>
                  <a:lnTo>
                    <a:pt x="4" y="24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7D2A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Freeform 368"/>
            <p:cNvSpPr>
              <a:spLocks/>
            </p:cNvSpPr>
            <p:nvPr/>
          </p:nvSpPr>
          <p:spPr bwMode="auto">
            <a:xfrm>
              <a:off x="3675" y="3166"/>
              <a:ext cx="13" cy="49"/>
            </a:xfrm>
            <a:custGeom>
              <a:avLst/>
              <a:gdLst>
                <a:gd name="T0" fmla="*/ 2147483647 w 3"/>
                <a:gd name="T1" fmla="*/ 2147483647 h 11"/>
                <a:gd name="T2" fmla="*/ 2147483647 w 3"/>
                <a:gd name="T3" fmla="*/ 2147483647 h 11"/>
                <a:gd name="T4" fmla="*/ 2147483647 w 3"/>
                <a:gd name="T5" fmla="*/ 2147483647 h 11"/>
                <a:gd name="T6" fmla="*/ 2147483647 w 3"/>
                <a:gd name="T7" fmla="*/ 2147483647 h 11"/>
                <a:gd name="T8" fmla="*/ 2147483647 w 3"/>
                <a:gd name="T9" fmla="*/ 2147483647 h 11"/>
                <a:gd name="T10" fmla="*/ 2147483647 w 3"/>
                <a:gd name="T11" fmla="*/ 2147483647 h 11"/>
                <a:gd name="T12" fmla="*/ 2147483647 w 3"/>
                <a:gd name="T13" fmla="*/ 2147483647 h 11"/>
                <a:gd name="T14" fmla="*/ 0 w 3"/>
                <a:gd name="T15" fmla="*/ 2147483647 h 11"/>
                <a:gd name="T16" fmla="*/ 0 w 3"/>
                <a:gd name="T17" fmla="*/ 2147483647 h 11"/>
                <a:gd name="T18" fmla="*/ 0 w 3"/>
                <a:gd name="T19" fmla="*/ 2147483647 h 11"/>
                <a:gd name="T20" fmla="*/ 0 w 3"/>
                <a:gd name="T21" fmla="*/ 2147483647 h 11"/>
                <a:gd name="T22" fmla="*/ 0 w 3"/>
                <a:gd name="T23" fmla="*/ 0 h 11"/>
                <a:gd name="T24" fmla="*/ 0 w 3"/>
                <a:gd name="T25" fmla="*/ 0 h 11"/>
                <a:gd name="T26" fmla="*/ 2147483647 w 3"/>
                <a:gd name="T27" fmla="*/ 2147483647 h 11"/>
                <a:gd name="T28" fmla="*/ 2147483647 w 3"/>
                <a:gd name="T29" fmla="*/ 2147483647 h 11"/>
                <a:gd name="T30" fmla="*/ 2147483647 w 3"/>
                <a:gd name="T31" fmla="*/ 2147483647 h 11"/>
                <a:gd name="T32" fmla="*/ 2147483647 w 3"/>
                <a:gd name="T33" fmla="*/ 2147483647 h 11"/>
                <a:gd name="T34" fmla="*/ 2147483647 w 3"/>
                <a:gd name="T35" fmla="*/ 2147483647 h 11"/>
                <a:gd name="T36" fmla="*/ 2147483647 w 3"/>
                <a:gd name="T37" fmla="*/ 2147483647 h 11"/>
                <a:gd name="T38" fmla="*/ 2147483647 w 3"/>
                <a:gd name="T39" fmla="*/ 2147483647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"/>
                <a:gd name="T61" fmla="*/ 0 h 11"/>
                <a:gd name="T62" fmla="*/ 3 w 3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" h="11">
                  <a:moveTo>
                    <a:pt x="3" y="11"/>
                  </a:move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3" y="9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7D2A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Freeform 369"/>
            <p:cNvSpPr>
              <a:spLocks/>
            </p:cNvSpPr>
            <p:nvPr/>
          </p:nvSpPr>
          <p:spPr bwMode="auto">
            <a:xfrm>
              <a:off x="3688" y="3161"/>
              <a:ext cx="124" cy="59"/>
            </a:xfrm>
            <a:custGeom>
              <a:avLst/>
              <a:gdLst>
                <a:gd name="T0" fmla="*/ 2147483647 w 26"/>
                <a:gd name="T1" fmla="*/ 2147483647 h 13"/>
                <a:gd name="T2" fmla="*/ 2147483647 w 26"/>
                <a:gd name="T3" fmla="*/ 2147483647 h 13"/>
                <a:gd name="T4" fmla="*/ 2147483647 w 26"/>
                <a:gd name="T5" fmla="*/ 2147483647 h 13"/>
                <a:gd name="T6" fmla="*/ 0 w 26"/>
                <a:gd name="T7" fmla="*/ 2147483647 h 13"/>
                <a:gd name="T8" fmla="*/ 0 w 26"/>
                <a:gd name="T9" fmla="*/ 2147483647 h 13"/>
                <a:gd name="T10" fmla="*/ 0 w 26"/>
                <a:gd name="T11" fmla="*/ 2147483647 h 13"/>
                <a:gd name="T12" fmla="*/ 0 w 26"/>
                <a:gd name="T13" fmla="*/ 2147483647 h 13"/>
                <a:gd name="T14" fmla="*/ 0 w 26"/>
                <a:gd name="T15" fmla="*/ 2147483647 h 13"/>
                <a:gd name="T16" fmla="*/ 0 w 26"/>
                <a:gd name="T17" fmla="*/ 2147483647 h 13"/>
                <a:gd name="T18" fmla="*/ 2147483647 w 26"/>
                <a:gd name="T19" fmla="*/ 2147483647 h 13"/>
                <a:gd name="T20" fmla="*/ 2147483647 w 26"/>
                <a:gd name="T21" fmla="*/ 2147483647 h 13"/>
                <a:gd name="T22" fmla="*/ 2147483647 w 26"/>
                <a:gd name="T23" fmla="*/ 2147483647 h 13"/>
                <a:gd name="T24" fmla="*/ 2147483647 w 26"/>
                <a:gd name="T25" fmla="*/ 2147483647 h 13"/>
                <a:gd name="T26" fmla="*/ 2147483647 w 26"/>
                <a:gd name="T27" fmla="*/ 2147483647 h 13"/>
                <a:gd name="T28" fmla="*/ 2147483647 w 26"/>
                <a:gd name="T29" fmla="*/ 2147483647 h 13"/>
                <a:gd name="T30" fmla="*/ 2147483647 w 26"/>
                <a:gd name="T31" fmla="*/ 2147483647 h 13"/>
                <a:gd name="T32" fmla="*/ 2147483647 w 26"/>
                <a:gd name="T33" fmla="*/ 2147483647 h 13"/>
                <a:gd name="T34" fmla="*/ 2147483647 w 26"/>
                <a:gd name="T35" fmla="*/ 2147483647 h 13"/>
                <a:gd name="T36" fmla="*/ 2147483647 w 26"/>
                <a:gd name="T37" fmla="*/ 2147483647 h 13"/>
                <a:gd name="T38" fmla="*/ 2147483647 w 26"/>
                <a:gd name="T39" fmla="*/ 2147483647 h 13"/>
                <a:gd name="T40" fmla="*/ 2147483647 w 26"/>
                <a:gd name="T41" fmla="*/ 2147483647 h 13"/>
                <a:gd name="T42" fmla="*/ 2147483647 w 26"/>
                <a:gd name="T43" fmla="*/ 2147483647 h 13"/>
                <a:gd name="T44" fmla="*/ 2147483647 w 26"/>
                <a:gd name="T45" fmla="*/ 2147483647 h 13"/>
                <a:gd name="T46" fmla="*/ 2147483647 w 26"/>
                <a:gd name="T47" fmla="*/ 2147483647 h 13"/>
                <a:gd name="T48" fmla="*/ 2147483647 w 26"/>
                <a:gd name="T49" fmla="*/ 2147483647 h 13"/>
                <a:gd name="T50" fmla="*/ 2147483647 w 26"/>
                <a:gd name="T51" fmla="*/ 2147483647 h 13"/>
                <a:gd name="T52" fmla="*/ 2147483647 w 26"/>
                <a:gd name="T53" fmla="*/ 2147483647 h 13"/>
                <a:gd name="T54" fmla="*/ 2147483647 w 26"/>
                <a:gd name="T55" fmla="*/ 2147483647 h 13"/>
                <a:gd name="T56" fmla="*/ 2147483647 w 26"/>
                <a:gd name="T57" fmla="*/ 2147483647 h 13"/>
                <a:gd name="T58" fmla="*/ 2147483647 w 26"/>
                <a:gd name="T59" fmla="*/ 0 h 13"/>
                <a:gd name="T60" fmla="*/ 2147483647 w 26"/>
                <a:gd name="T61" fmla="*/ 2147483647 h 13"/>
                <a:gd name="T62" fmla="*/ 2147483647 w 26"/>
                <a:gd name="T63" fmla="*/ 2147483647 h 13"/>
                <a:gd name="T64" fmla="*/ 2147483647 w 26"/>
                <a:gd name="T65" fmla="*/ 2147483647 h 13"/>
                <a:gd name="T66" fmla="*/ 2147483647 w 26"/>
                <a:gd name="T67" fmla="*/ 2147483647 h 13"/>
                <a:gd name="T68" fmla="*/ 2147483647 w 26"/>
                <a:gd name="T69" fmla="*/ 2147483647 h 13"/>
                <a:gd name="T70" fmla="*/ 2147483647 w 26"/>
                <a:gd name="T71" fmla="*/ 2147483647 h 13"/>
                <a:gd name="T72" fmla="*/ 2147483647 w 26"/>
                <a:gd name="T73" fmla="*/ 2147483647 h 13"/>
                <a:gd name="T74" fmla="*/ 2147483647 w 26"/>
                <a:gd name="T75" fmla="*/ 2147483647 h 13"/>
                <a:gd name="T76" fmla="*/ 2147483647 w 26"/>
                <a:gd name="T77" fmla="*/ 2147483647 h 13"/>
                <a:gd name="T78" fmla="*/ 2147483647 w 26"/>
                <a:gd name="T79" fmla="*/ 2147483647 h 13"/>
                <a:gd name="T80" fmla="*/ 2147483647 w 26"/>
                <a:gd name="T81" fmla="*/ 2147483647 h 13"/>
                <a:gd name="T82" fmla="*/ 2147483647 w 26"/>
                <a:gd name="T83" fmla="*/ 2147483647 h 13"/>
                <a:gd name="T84" fmla="*/ 2147483647 w 26"/>
                <a:gd name="T85" fmla="*/ 2147483647 h 13"/>
                <a:gd name="T86" fmla="*/ 2147483647 w 26"/>
                <a:gd name="T87" fmla="*/ 2147483647 h 13"/>
                <a:gd name="T88" fmla="*/ 2147483647 w 26"/>
                <a:gd name="T89" fmla="*/ 2147483647 h 1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"/>
                <a:gd name="T136" fmla="*/ 0 h 13"/>
                <a:gd name="T137" fmla="*/ 26 w 26"/>
                <a:gd name="T138" fmla="*/ 13 h 1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" h="13">
                  <a:moveTo>
                    <a:pt x="1" y="13"/>
                  </a:moveTo>
                  <a:lnTo>
                    <a:pt x="1" y="12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6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1" y="5"/>
                  </a:lnTo>
                  <a:lnTo>
                    <a:pt x="19" y="6"/>
                  </a:lnTo>
                  <a:lnTo>
                    <a:pt x="17" y="7"/>
                  </a:lnTo>
                  <a:lnTo>
                    <a:pt x="14" y="9"/>
                  </a:lnTo>
                  <a:lnTo>
                    <a:pt x="11" y="10"/>
                  </a:lnTo>
                  <a:lnTo>
                    <a:pt x="9" y="11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Freeform 370"/>
            <p:cNvSpPr>
              <a:spLocks/>
            </p:cNvSpPr>
            <p:nvPr/>
          </p:nvSpPr>
          <p:spPr bwMode="auto">
            <a:xfrm>
              <a:off x="3462" y="2735"/>
              <a:ext cx="525" cy="436"/>
            </a:xfrm>
            <a:custGeom>
              <a:avLst/>
              <a:gdLst>
                <a:gd name="T0" fmla="*/ 2147483647 w 111"/>
                <a:gd name="T1" fmla="*/ 2147483647 h 97"/>
                <a:gd name="T2" fmla="*/ 2147483647 w 111"/>
                <a:gd name="T3" fmla="*/ 2147483647 h 97"/>
                <a:gd name="T4" fmla="*/ 2147483647 w 111"/>
                <a:gd name="T5" fmla="*/ 2147483647 h 97"/>
                <a:gd name="T6" fmla="*/ 0 w 111"/>
                <a:gd name="T7" fmla="*/ 2147483647 h 97"/>
                <a:gd name="T8" fmla="*/ 2147483647 w 111"/>
                <a:gd name="T9" fmla="*/ 2147483647 h 97"/>
                <a:gd name="T10" fmla="*/ 2147483647 w 111"/>
                <a:gd name="T11" fmla="*/ 2147483647 h 97"/>
                <a:gd name="T12" fmla="*/ 2147483647 w 111"/>
                <a:gd name="T13" fmla="*/ 2147483647 h 97"/>
                <a:gd name="T14" fmla="*/ 2147483647 w 111"/>
                <a:gd name="T15" fmla="*/ 2147483647 h 97"/>
                <a:gd name="T16" fmla="*/ 2147483647 w 111"/>
                <a:gd name="T17" fmla="*/ 2147483647 h 97"/>
                <a:gd name="T18" fmla="*/ 2147483647 w 111"/>
                <a:gd name="T19" fmla="*/ 2147483647 h 97"/>
                <a:gd name="T20" fmla="*/ 2147483647 w 111"/>
                <a:gd name="T21" fmla="*/ 2147483647 h 97"/>
                <a:gd name="T22" fmla="*/ 2147483647 w 111"/>
                <a:gd name="T23" fmla="*/ 2147483647 h 97"/>
                <a:gd name="T24" fmla="*/ 2147483647 w 111"/>
                <a:gd name="T25" fmla="*/ 2147483647 h 97"/>
                <a:gd name="T26" fmla="*/ 2147483647 w 111"/>
                <a:gd name="T27" fmla="*/ 2147483647 h 97"/>
                <a:gd name="T28" fmla="*/ 2147483647 w 111"/>
                <a:gd name="T29" fmla="*/ 2147483647 h 97"/>
                <a:gd name="T30" fmla="*/ 2147483647 w 111"/>
                <a:gd name="T31" fmla="*/ 2147483647 h 97"/>
                <a:gd name="T32" fmla="*/ 2147483647 w 111"/>
                <a:gd name="T33" fmla="*/ 2147483647 h 97"/>
                <a:gd name="T34" fmla="*/ 2147483647 w 111"/>
                <a:gd name="T35" fmla="*/ 2147483647 h 97"/>
                <a:gd name="T36" fmla="*/ 2147483647 w 111"/>
                <a:gd name="T37" fmla="*/ 2147483647 h 97"/>
                <a:gd name="T38" fmla="*/ 2147483647 w 111"/>
                <a:gd name="T39" fmla="*/ 2147483647 h 97"/>
                <a:gd name="T40" fmla="*/ 2147483647 w 111"/>
                <a:gd name="T41" fmla="*/ 2147483647 h 97"/>
                <a:gd name="T42" fmla="*/ 2147483647 w 111"/>
                <a:gd name="T43" fmla="*/ 2147483647 h 97"/>
                <a:gd name="T44" fmla="*/ 2147483647 w 111"/>
                <a:gd name="T45" fmla="*/ 2147483647 h 97"/>
                <a:gd name="T46" fmla="*/ 2147483647 w 111"/>
                <a:gd name="T47" fmla="*/ 2147483647 h 97"/>
                <a:gd name="T48" fmla="*/ 2147483647 w 111"/>
                <a:gd name="T49" fmla="*/ 2147483647 h 97"/>
                <a:gd name="T50" fmla="*/ 2147483647 w 111"/>
                <a:gd name="T51" fmla="*/ 2147483647 h 97"/>
                <a:gd name="T52" fmla="*/ 2147483647 w 111"/>
                <a:gd name="T53" fmla="*/ 2147483647 h 97"/>
                <a:gd name="T54" fmla="*/ 2147483647 w 111"/>
                <a:gd name="T55" fmla="*/ 2147483647 h 97"/>
                <a:gd name="T56" fmla="*/ 2147483647 w 111"/>
                <a:gd name="T57" fmla="*/ 2147483647 h 97"/>
                <a:gd name="T58" fmla="*/ 2147483647 w 111"/>
                <a:gd name="T59" fmla="*/ 2147483647 h 97"/>
                <a:gd name="T60" fmla="*/ 2147483647 w 111"/>
                <a:gd name="T61" fmla="*/ 2147483647 h 97"/>
                <a:gd name="T62" fmla="*/ 2147483647 w 111"/>
                <a:gd name="T63" fmla="*/ 2147483647 h 97"/>
                <a:gd name="T64" fmla="*/ 2147483647 w 111"/>
                <a:gd name="T65" fmla="*/ 2147483647 h 97"/>
                <a:gd name="T66" fmla="*/ 2147483647 w 111"/>
                <a:gd name="T67" fmla="*/ 2147483647 h 97"/>
                <a:gd name="T68" fmla="*/ 2147483647 w 111"/>
                <a:gd name="T69" fmla="*/ 2147483647 h 97"/>
                <a:gd name="T70" fmla="*/ 2147483647 w 111"/>
                <a:gd name="T71" fmla="*/ 2147483647 h 97"/>
                <a:gd name="T72" fmla="*/ 2147483647 w 111"/>
                <a:gd name="T73" fmla="*/ 2147483647 h 97"/>
                <a:gd name="T74" fmla="*/ 2147483647 w 111"/>
                <a:gd name="T75" fmla="*/ 2147483647 h 97"/>
                <a:gd name="T76" fmla="*/ 2147483647 w 111"/>
                <a:gd name="T77" fmla="*/ 2147483647 h 97"/>
                <a:gd name="T78" fmla="*/ 2147483647 w 111"/>
                <a:gd name="T79" fmla="*/ 2147483647 h 97"/>
                <a:gd name="T80" fmla="*/ 2147483647 w 111"/>
                <a:gd name="T81" fmla="*/ 2147483647 h 97"/>
                <a:gd name="T82" fmla="*/ 2147483647 w 111"/>
                <a:gd name="T83" fmla="*/ 2147483647 h 97"/>
                <a:gd name="T84" fmla="*/ 2147483647 w 111"/>
                <a:gd name="T85" fmla="*/ 2147483647 h 97"/>
                <a:gd name="T86" fmla="*/ 2147483647 w 111"/>
                <a:gd name="T87" fmla="*/ 2147483647 h 97"/>
                <a:gd name="T88" fmla="*/ 2147483647 w 111"/>
                <a:gd name="T89" fmla="*/ 2147483647 h 97"/>
                <a:gd name="T90" fmla="*/ 2147483647 w 111"/>
                <a:gd name="T91" fmla="*/ 2147483647 h 97"/>
                <a:gd name="T92" fmla="*/ 2147483647 w 111"/>
                <a:gd name="T93" fmla="*/ 2147483647 h 97"/>
                <a:gd name="T94" fmla="*/ 2147483647 w 111"/>
                <a:gd name="T95" fmla="*/ 2147483647 h 97"/>
                <a:gd name="T96" fmla="*/ 2147483647 w 111"/>
                <a:gd name="T97" fmla="*/ 2147483647 h 97"/>
                <a:gd name="T98" fmla="*/ 2147483647 w 111"/>
                <a:gd name="T99" fmla="*/ 2147483647 h 97"/>
                <a:gd name="T100" fmla="*/ 2147483647 w 111"/>
                <a:gd name="T101" fmla="*/ 2147483647 h 97"/>
                <a:gd name="T102" fmla="*/ 2147483647 w 111"/>
                <a:gd name="T103" fmla="*/ 2147483647 h 97"/>
                <a:gd name="T104" fmla="*/ 2147483647 w 111"/>
                <a:gd name="T105" fmla="*/ 2147483647 h 97"/>
                <a:gd name="T106" fmla="*/ 2147483647 w 111"/>
                <a:gd name="T107" fmla="*/ 2147483647 h 97"/>
                <a:gd name="T108" fmla="*/ 2147483647 w 111"/>
                <a:gd name="T109" fmla="*/ 2147483647 h 97"/>
                <a:gd name="T110" fmla="*/ 2147483647 w 111"/>
                <a:gd name="T111" fmla="*/ 2147483647 h 97"/>
                <a:gd name="T112" fmla="*/ 2147483647 w 111"/>
                <a:gd name="T113" fmla="*/ 2147483647 h 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1"/>
                <a:gd name="T172" fmla="*/ 0 h 97"/>
                <a:gd name="T173" fmla="*/ 111 w 111"/>
                <a:gd name="T174" fmla="*/ 97 h 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1" h="97">
                  <a:moveTo>
                    <a:pt x="57" y="97"/>
                  </a:moveTo>
                  <a:lnTo>
                    <a:pt x="55" y="97"/>
                  </a:lnTo>
                  <a:lnTo>
                    <a:pt x="53" y="96"/>
                  </a:lnTo>
                  <a:lnTo>
                    <a:pt x="50" y="96"/>
                  </a:lnTo>
                  <a:lnTo>
                    <a:pt x="48" y="95"/>
                  </a:lnTo>
                  <a:lnTo>
                    <a:pt x="45" y="94"/>
                  </a:lnTo>
                  <a:lnTo>
                    <a:pt x="42" y="94"/>
                  </a:lnTo>
                  <a:lnTo>
                    <a:pt x="40" y="93"/>
                  </a:lnTo>
                  <a:lnTo>
                    <a:pt x="37" y="92"/>
                  </a:lnTo>
                  <a:lnTo>
                    <a:pt x="34" y="91"/>
                  </a:lnTo>
                  <a:lnTo>
                    <a:pt x="31" y="89"/>
                  </a:lnTo>
                  <a:lnTo>
                    <a:pt x="29" y="88"/>
                  </a:lnTo>
                  <a:lnTo>
                    <a:pt x="26" y="87"/>
                  </a:lnTo>
                  <a:lnTo>
                    <a:pt x="23" y="85"/>
                  </a:lnTo>
                  <a:lnTo>
                    <a:pt x="20" y="84"/>
                  </a:lnTo>
                  <a:lnTo>
                    <a:pt x="18" y="82"/>
                  </a:lnTo>
                  <a:lnTo>
                    <a:pt x="16" y="80"/>
                  </a:lnTo>
                  <a:lnTo>
                    <a:pt x="13" y="78"/>
                  </a:lnTo>
                  <a:lnTo>
                    <a:pt x="11" y="77"/>
                  </a:lnTo>
                  <a:lnTo>
                    <a:pt x="9" y="75"/>
                  </a:lnTo>
                  <a:lnTo>
                    <a:pt x="7" y="73"/>
                  </a:lnTo>
                  <a:lnTo>
                    <a:pt x="6" y="71"/>
                  </a:lnTo>
                  <a:lnTo>
                    <a:pt x="4" y="68"/>
                  </a:lnTo>
                  <a:lnTo>
                    <a:pt x="3" y="66"/>
                  </a:lnTo>
                  <a:lnTo>
                    <a:pt x="2" y="65"/>
                  </a:lnTo>
                  <a:lnTo>
                    <a:pt x="2" y="64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1" y="51"/>
                  </a:lnTo>
                  <a:lnTo>
                    <a:pt x="1" y="50"/>
                  </a:lnTo>
                  <a:lnTo>
                    <a:pt x="1" y="49"/>
                  </a:lnTo>
                  <a:lnTo>
                    <a:pt x="2" y="47"/>
                  </a:lnTo>
                  <a:lnTo>
                    <a:pt x="2" y="46"/>
                  </a:lnTo>
                  <a:lnTo>
                    <a:pt x="3" y="45"/>
                  </a:lnTo>
                  <a:lnTo>
                    <a:pt x="4" y="43"/>
                  </a:lnTo>
                  <a:lnTo>
                    <a:pt x="5" y="42"/>
                  </a:lnTo>
                  <a:lnTo>
                    <a:pt x="6" y="41"/>
                  </a:lnTo>
                  <a:lnTo>
                    <a:pt x="7" y="39"/>
                  </a:lnTo>
                  <a:lnTo>
                    <a:pt x="8" y="38"/>
                  </a:lnTo>
                  <a:lnTo>
                    <a:pt x="11" y="35"/>
                  </a:lnTo>
                  <a:lnTo>
                    <a:pt x="13" y="32"/>
                  </a:lnTo>
                  <a:lnTo>
                    <a:pt x="15" y="30"/>
                  </a:lnTo>
                  <a:lnTo>
                    <a:pt x="16" y="29"/>
                  </a:lnTo>
                  <a:lnTo>
                    <a:pt x="17" y="27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9" y="17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9"/>
                  </a:lnTo>
                  <a:lnTo>
                    <a:pt x="24" y="11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7" y="20"/>
                  </a:lnTo>
                  <a:lnTo>
                    <a:pt x="28" y="21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24" y="25"/>
                  </a:lnTo>
                  <a:lnTo>
                    <a:pt x="26" y="25"/>
                  </a:lnTo>
                  <a:lnTo>
                    <a:pt x="28" y="25"/>
                  </a:lnTo>
                  <a:lnTo>
                    <a:pt x="31" y="25"/>
                  </a:lnTo>
                  <a:lnTo>
                    <a:pt x="30" y="26"/>
                  </a:lnTo>
                  <a:lnTo>
                    <a:pt x="29" y="26"/>
                  </a:lnTo>
                  <a:lnTo>
                    <a:pt x="27" y="26"/>
                  </a:lnTo>
                  <a:lnTo>
                    <a:pt x="26" y="27"/>
                  </a:lnTo>
                  <a:lnTo>
                    <a:pt x="25" y="27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1" y="30"/>
                  </a:lnTo>
                  <a:lnTo>
                    <a:pt x="23" y="29"/>
                  </a:lnTo>
                  <a:lnTo>
                    <a:pt x="24" y="29"/>
                  </a:lnTo>
                  <a:lnTo>
                    <a:pt x="25" y="28"/>
                  </a:lnTo>
                  <a:lnTo>
                    <a:pt x="27" y="28"/>
                  </a:lnTo>
                  <a:lnTo>
                    <a:pt x="28" y="27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33" y="27"/>
                  </a:lnTo>
                  <a:lnTo>
                    <a:pt x="31" y="28"/>
                  </a:lnTo>
                  <a:lnTo>
                    <a:pt x="30" y="29"/>
                  </a:lnTo>
                  <a:lnTo>
                    <a:pt x="29" y="31"/>
                  </a:lnTo>
                  <a:lnTo>
                    <a:pt x="28" y="32"/>
                  </a:lnTo>
                  <a:lnTo>
                    <a:pt x="28" y="33"/>
                  </a:lnTo>
                  <a:lnTo>
                    <a:pt x="27" y="34"/>
                  </a:lnTo>
                  <a:lnTo>
                    <a:pt x="27" y="35"/>
                  </a:lnTo>
                  <a:lnTo>
                    <a:pt x="27" y="37"/>
                  </a:lnTo>
                  <a:lnTo>
                    <a:pt x="26" y="38"/>
                  </a:lnTo>
                  <a:lnTo>
                    <a:pt x="26" y="39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6" y="43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5" y="46"/>
                  </a:lnTo>
                  <a:lnTo>
                    <a:pt x="25" y="47"/>
                  </a:lnTo>
                  <a:lnTo>
                    <a:pt x="24" y="48"/>
                  </a:lnTo>
                  <a:lnTo>
                    <a:pt x="23" y="50"/>
                  </a:lnTo>
                  <a:lnTo>
                    <a:pt x="22" y="52"/>
                  </a:lnTo>
                  <a:lnTo>
                    <a:pt x="21" y="53"/>
                  </a:lnTo>
                  <a:lnTo>
                    <a:pt x="19" y="55"/>
                  </a:lnTo>
                  <a:lnTo>
                    <a:pt x="17" y="56"/>
                  </a:lnTo>
                  <a:lnTo>
                    <a:pt x="15" y="57"/>
                  </a:lnTo>
                  <a:lnTo>
                    <a:pt x="13" y="58"/>
                  </a:lnTo>
                  <a:lnTo>
                    <a:pt x="13" y="59"/>
                  </a:lnTo>
                  <a:lnTo>
                    <a:pt x="14" y="59"/>
                  </a:lnTo>
                  <a:lnTo>
                    <a:pt x="15" y="59"/>
                  </a:lnTo>
                  <a:lnTo>
                    <a:pt x="16" y="58"/>
                  </a:lnTo>
                  <a:lnTo>
                    <a:pt x="17" y="58"/>
                  </a:lnTo>
                  <a:lnTo>
                    <a:pt x="18" y="57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3" y="56"/>
                  </a:lnTo>
                  <a:lnTo>
                    <a:pt x="23" y="57"/>
                  </a:lnTo>
                  <a:lnTo>
                    <a:pt x="24" y="57"/>
                  </a:lnTo>
                  <a:lnTo>
                    <a:pt x="24" y="58"/>
                  </a:lnTo>
                  <a:lnTo>
                    <a:pt x="25" y="58"/>
                  </a:lnTo>
                  <a:lnTo>
                    <a:pt x="25" y="59"/>
                  </a:lnTo>
                  <a:lnTo>
                    <a:pt x="26" y="59"/>
                  </a:lnTo>
                  <a:lnTo>
                    <a:pt x="26" y="60"/>
                  </a:lnTo>
                  <a:lnTo>
                    <a:pt x="27" y="60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1"/>
                  </a:lnTo>
                  <a:lnTo>
                    <a:pt x="29" y="62"/>
                  </a:lnTo>
                  <a:lnTo>
                    <a:pt x="30" y="62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5" y="65"/>
                  </a:lnTo>
                  <a:lnTo>
                    <a:pt x="36" y="66"/>
                  </a:lnTo>
                  <a:lnTo>
                    <a:pt x="38" y="67"/>
                  </a:lnTo>
                  <a:lnTo>
                    <a:pt x="42" y="69"/>
                  </a:lnTo>
                  <a:lnTo>
                    <a:pt x="43" y="70"/>
                  </a:lnTo>
                  <a:lnTo>
                    <a:pt x="45" y="70"/>
                  </a:lnTo>
                  <a:lnTo>
                    <a:pt x="47" y="71"/>
                  </a:lnTo>
                  <a:lnTo>
                    <a:pt x="49" y="72"/>
                  </a:lnTo>
                  <a:lnTo>
                    <a:pt x="50" y="72"/>
                  </a:lnTo>
                  <a:lnTo>
                    <a:pt x="51" y="72"/>
                  </a:lnTo>
                  <a:lnTo>
                    <a:pt x="52" y="72"/>
                  </a:lnTo>
                  <a:lnTo>
                    <a:pt x="54" y="71"/>
                  </a:lnTo>
                  <a:lnTo>
                    <a:pt x="57" y="70"/>
                  </a:lnTo>
                  <a:lnTo>
                    <a:pt x="59" y="69"/>
                  </a:lnTo>
                  <a:lnTo>
                    <a:pt x="62" y="68"/>
                  </a:lnTo>
                  <a:lnTo>
                    <a:pt x="64" y="66"/>
                  </a:lnTo>
                  <a:lnTo>
                    <a:pt x="66" y="65"/>
                  </a:lnTo>
                  <a:lnTo>
                    <a:pt x="68" y="63"/>
                  </a:lnTo>
                  <a:lnTo>
                    <a:pt x="70" y="61"/>
                  </a:lnTo>
                  <a:lnTo>
                    <a:pt x="72" y="59"/>
                  </a:lnTo>
                  <a:lnTo>
                    <a:pt x="74" y="57"/>
                  </a:lnTo>
                  <a:lnTo>
                    <a:pt x="76" y="55"/>
                  </a:lnTo>
                  <a:lnTo>
                    <a:pt x="78" y="53"/>
                  </a:lnTo>
                  <a:lnTo>
                    <a:pt x="80" y="51"/>
                  </a:lnTo>
                  <a:lnTo>
                    <a:pt x="81" y="48"/>
                  </a:lnTo>
                  <a:lnTo>
                    <a:pt x="83" y="46"/>
                  </a:lnTo>
                  <a:lnTo>
                    <a:pt x="84" y="44"/>
                  </a:lnTo>
                  <a:lnTo>
                    <a:pt x="85" y="44"/>
                  </a:lnTo>
                  <a:lnTo>
                    <a:pt x="86" y="44"/>
                  </a:lnTo>
                  <a:lnTo>
                    <a:pt x="86" y="45"/>
                  </a:lnTo>
                  <a:lnTo>
                    <a:pt x="86" y="44"/>
                  </a:lnTo>
                  <a:lnTo>
                    <a:pt x="86" y="43"/>
                  </a:lnTo>
                  <a:lnTo>
                    <a:pt x="85" y="43"/>
                  </a:lnTo>
                  <a:lnTo>
                    <a:pt x="85" y="42"/>
                  </a:lnTo>
                  <a:lnTo>
                    <a:pt x="83" y="39"/>
                  </a:lnTo>
                  <a:lnTo>
                    <a:pt x="83" y="38"/>
                  </a:lnTo>
                  <a:lnTo>
                    <a:pt x="82" y="37"/>
                  </a:lnTo>
                  <a:lnTo>
                    <a:pt x="82" y="36"/>
                  </a:lnTo>
                  <a:lnTo>
                    <a:pt x="81" y="36"/>
                  </a:lnTo>
                  <a:lnTo>
                    <a:pt x="81" y="37"/>
                  </a:lnTo>
                  <a:lnTo>
                    <a:pt x="81" y="38"/>
                  </a:lnTo>
                  <a:lnTo>
                    <a:pt x="82" y="39"/>
                  </a:lnTo>
                  <a:lnTo>
                    <a:pt x="82" y="41"/>
                  </a:lnTo>
                  <a:lnTo>
                    <a:pt x="81" y="41"/>
                  </a:lnTo>
                  <a:lnTo>
                    <a:pt x="81" y="40"/>
                  </a:lnTo>
                  <a:lnTo>
                    <a:pt x="80" y="39"/>
                  </a:lnTo>
                  <a:lnTo>
                    <a:pt x="79" y="36"/>
                  </a:lnTo>
                  <a:lnTo>
                    <a:pt x="79" y="35"/>
                  </a:lnTo>
                  <a:lnTo>
                    <a:pt x="78" y="35"/>
                  </a:lnTo>
                  <a:lnTo>
                    <a:pt x="78" y="34"/>
                  </a:lnTo>
                  <a:lnTo>
                    <a:pt x="78" y="33"/>
                  </a:lnTo>
                  <a:lnTo>
                    <a:pt x="77" y="33"/>
                  </a:lnTo>
                  <a:lnTo>
                    <a:pt x="77" y="34"/>
                  </a:lnTo>
                  <a:lnTo>
                    <a:pt x="77" y="35"/>
                  </a:lnTo>
                  <a:lnTo>
                    <a:pt x="77" y="36"/>
                  </a:lnTo>
                  <a:lnTo>
                    <a:pt x="77" y="37"/>
                  </a:lnTo>
                  <a:lnTo>
                    <a:pt x="78" y="38"/>
                  </a:lnTo>
                  <a:lnTo>
                    <a:pt x="79" y="39"/>
                  </a:lnTo>
                  <a:lnTo>
                    <a:pt x="79" y="41"/>
                  </a:lnTo>
                  <a:lnTo>
                    <a:pt x="80" y="42"/>
                  </a:lnTo>
                  <a:lnTo>
                    <a:pt x="81" y="42"/>
                  </a:lnTo>
                  <a:lnTo>
                    <a:pt x="81" y="43"/>
                  </a:lnTo>
                  <a:lnTo>
                    <a:pt x="81" y="44"/>
                  </a:lnTo>
                  <a:lnTo>
                    <a:pt x="81" y="45"/>
                  </a:lnTo>
                  <a:lnTo>
                    <a:pt x="80" y="46"/>
                  </a:lnTo>
                  <a:lnTo>
                    <a:pt x="80" y="47"/>
                  </a:lnTo>
                  <a:lnTo>
                    <a:pt x="79" y="48"/>
                  </a:lnTo>
                  <a:lnTo>
                    <a:pt x="79" y="49"/>
                  </a:lnTo>
                  <a:lnTo>
                    <a:pt x="78" y="51"/>
                  </a:lnTo>
                  <a:lnTo>
                    <a:pt x="76" y="52"/>
                  </a:lnTo>
                  <a:lnTo>
                    <a:pt x="74" y="54"/>
                  </a:lnTo>
                  <a:lnTo>
                    <a:pt x="73" y="56"/>
                  </a:lnTo>
                  <a:lnTo>
                    <a:pt x="71" y="58"/>
                  </a:lnTo>
                  <a:lnTo>
                    <a:pt x="69" y="59"/>
                  </a:lnTo>
                  <a:lnTo>
                    <a:pt x="67" y="61"/>
                  </a:lnTo>
                  <a:lnTo>
                    <a:pt x="65" y="62"/>
                  </a:lnTo>
                  <a:lnTo>
                    <a:pt x="63" y="64"/>
                  </a:lnTo>
                  <a:lnTo>
                    <a:pt x="61" y="65"/>
                  </a:lnTo>
                  <a:lnTo>
                    <a:pt x="59" y="66"/>
                  </a:lnTo>
                  <a:lnTo>
                    <a:pt x="57" y="68"/>
                  </a:lnTo>
                  <a:lnTo>
                    <a:pt x="56" y="69"/>
                  </a:lnTo>
                  <a:lnTo>
                    <a:pt x="55" y="69"/>
                  </a:lnTo>
                  <a:lnTo>
                    <a:pt x="54" y="69"/>
                  </a:lnTo>
                  <a:lnTo>
                    <a:pt x="53" y="69"/>
                  </a:lnTo>
                  <a:lnTo>
                    <a:pt x="51" y="69"/>
                  </a:lnTo>
                  <a:lnTo>
                    <a:pt x="50" y="68"/>
                  </a:lnTo>
                  <a:lnTo>
                    <a:pt x="49" y="68"/>
                  </a:lnTo>
                  <a:lnTo>
                    <a:pt x="47" y="68"/>
                  </a:lnTo>
                  <a:lnTo>
                    <a:pt x="46" y="67"/>
                  </a:lnTo>
                  <a:lnTo>
                    <a:pt x="44" y="67"/>
                  </a:lnTo>
                  <a:lnTo>
                    <a:pt x="43" y="66"/>
                  </a:lnTo>
                  <a:lnTo>
                    <a:pt x="39" y="65"/>
                  </a:lnTo>
                  <a:lnTo>
                    <a:pt x="36" y="64"/>
                  </a:lnTo>
                  <a:lnTo>
                    <a:pt x="35" y="63"/>
                  </a:lnTo>
                  <a:lnTo>
                    <a:pt x="33" y="62"/>
                  </a:lnTo>
                  <a:lnTo>
                    <a:pt x="32" y="62"/>
                  </a:lnTo>
                  <a:lnTo>
                    <a:pt x="31" y="61"/>
                  </a:lnTo>
                  <a:lnTo>
                    <a:pt x="29" y="60"/>
                  </a:lnTo>
                  <a:lnTo>
                    <a:pt x="28" y="59"/>
                  </a:lnTo>
                  <a:lnTo>
                    <a:pt x="27" y="58"/>
                  </a:lnTo>
                  <a:lnTo>
                    <a:pt x="26" y="57"/>
                  </a:lnTo>
                  <a:lnTo>
                    <a:pt x="26" y="56"/>
                  </a:lnTo>
                  <a:lnTo>
                    <a:pt x="25" y="56"/>
                  </a:lnTo>
                  <a:lnTo>
                    <a:pt x="24" y="55"/>
                  </a:lnTo>
                  <a:lnTo>
                    <a:pt x="24" y="54"/>
                  </a:lnTo>
                  <a:lnTo>
                    <a:pt x="24" y="53"/>
                  </a:lnTo>
                  <a:lnTo>
                    <a:pt x="24" y="52"/>
                  </a:lnTo>
                  <a:lnTo>
                    <a:pt x="25" y="51"/>
                  </a:lnTo>
                  <a:lnTo>
                    <a:pt x="25" y="50"/>
                  </a:lnTo>
                  <a:lnTo>
                    <a:pt x="26" y="50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8" y="49"/>
                  </a:lnTo>
                  <a:lnTo>
                    <a:pt x="29" y="50"/>
                  </a:lnTo>
                  <a:lnTo>
                    <a:pt x="30" y="51"/>
                  </a:lnTo>
                  <a:lnTo>
                    <a:pt x="32" y="52"/>
                  </a:lnTo>
                  <a:lnTo>
                    <a:pt x="33" y="54"/>
                  </a:lnTo>
                  <a:lnTo>
                    <a:pt x="35" y="54"/>
                  </a:lnTo>
                  <a:lnTo>
                    <a:pt x="37" y="55"/>
                  </a:lnTo>
                  <a:lnTo>
                    <a:pt x="39" y="56"/>
                  </a:lnTo>
                  <a:lnTo>
                    <a:pt x="41" y="56"/>
                  </a:lnTo>
                  <a:lnTo>
                    <a:pt x="43" y="57"/>
                  </a:lnTo>
                  <a:lnTo>
                    <a:pt x="45" y="57"/>
                  </a:lnTo>
                  <a:lnTo>
                    <a:pt x="47" y="57"/>
                  </a:lnTo>
                  <a:lnTo>
                    <a:pt x="49" y="57"/>
                  </a:lnTo>
                  <a:lnTo>
                    <a:pt x="52" y="56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2" y="54"/>
                  </a:lnTo>
                  <a:lnTo>
                    <a:pt x="64" y="53"/>
                  </a:lnTo>
                  <a:lnTo>
                    <a:pt x="66" y="52"/>
                  </a:lnTo>
                  <a:lnTo>
                    <a:pt x="68" y="50"/>
                  </a:lnTo>
                  <a:lnTo>
                    <a:pt x="69" y="49"/>
                  </a:lnTo>
                  <a:lnTo>
                    <a:pt x="71" y="48"/>
                  </a:lnTo>
                  <a:lnTo>
                    <a:pt x="72" y="46"/>
                  </a:lnTo>
                  <a:lnTo>
                    <a:pt x="73" y="45"/>
                  </a:lnTo>
                  <a:lnTo>
                    <a:pt x="74" y="43"/>
                  </a:lnTo>
                  <a:lnTo>
                    <a:pt x="75" y="41"/>
                  </a:lnTo>
                  <a:lnTo>
                    <a:pt x="75" y="40"/>
                  </a:lnTo>
                  <a:lnTo>
                    <a:pt x="75" y="39"/>
                  </a:lnTo>
                  <a:lnTo>
                    <a:pt x="75" y="38"/>
                  </a:lnTo>
                  <a:lnTo>
                    <a:pt x="75" y="36"/>
                  </a:lnTo>
                  <a:lnTo>
                    <a:pt x="75" y="34"/>
                  </a:lnTo>
                  <a:lnTo>
                    <a:pt x="75" y="33"/>
                  </a:lnTo>
                  <a:lnTo>
                    <a:pt x="75" y="32"/>
                  </a:lnTo>
                  <a:lnTo>
                    <a:pt x="75" y="31"/>
                  </a:lnTo>
                  <a:lnTo>
                    <a:pt x="74" y="31"/>
                  </a:lnTo>
                  <a:lnTo>
                    <a:pt x="74" y="30"/>
                  </a:lnTo>
                  <a:lnTo>
                    <a:pt x="73" y="29"/>
                  </a:lnTo>
                  <a:lnTo>
                    <a:pt x="72" y="28"/>
                  </a:lnTo>
                  <a:lnTo>
                    <a:pt x="72" y="27"/>
                  </a:lnTo>
                  <a:lnTo>
                    <a:pt x="70" y="25"/>
                  </a:lnTo>
                  <a:lnTo>
                    <a:pt x="69" y="24"/>
                  </a:lnTo>
                  <a:lnTo>
                    <a:pt x="69" y="23"/>
                  </a:lnTo>
                  <a:lnTo>
                    <a:pt x="68" y="23"/>
                  </a:lnTo>
                  <a:lnTo>
                    <a:pt x="67" y="22"/>
                  </a:lnTo>
                  <a:lnTo>
                    <a:pt x="67" y="21"/>
                  </a:lnTo>
                  <a:lnTo>
                    <a:pt x="66" y="20"/>
                  </a:lnTo>
                  <a:lnTo>
                    <a:pt x="71" y="19"/>
                  </a:lnTo>
                  <a:lnTo>
                    <a:pt x="73" y="19"/>
                  </a:lnTo>
                  <a:lnTo>
                    <a:pt x="75" y="19"/>
                  </a:lnTo>
                  <a:lnTo>
                    <a:pt x="75" y="18"/>
                  </a:lnTo>
                  <a:lnTo>
                    <a:pt x="74" y="18"/>
                  </a:lnTo>
                  <a:lnTo>
                    <a:pt x="73" y="18"/>
                  </a:lnTo>
                  <a:lnTo>
                    <a:pt x="72" y="18"/>
                  </a:lnTo>
                  <a:lnTo>
                    <a:pt x="70" y="18"/>
                  </a:lnTo>
                  <a:lnTo>
                    <a:pt x="69" y="18"/>
                  </a:lnTo>
                  <a:lnTo>
                    <a:pt x="68" y="18"/>
                  </a:lnTo>
                  <a:lnTo>
                    <a:pt x="67" y="18"/>
                  </a:lnTo>
                  <a:lnTo>
                    <a:pt x="66" y="18"/>
                  </a:lnTo>
                  <a:lnTo>
                    <a:pt x="66" y="19"/>
                  </a:lnTo>
                  <a:lnTo>
                    <a:pt x="66" y="18"/>
                  </a:lnTo>
                  <a:lnTo>
                    <a:pt x="67" y="18"/>
                  </a:lnTo>
                  <a:lnTo>
                    <a:pt x="68" y="18"/>
                  </a:lnTo>
                  <a:lnTo>
                    <a:pt x="69" y="18"/>
                  </a:lnTo>
                  <a:lnTo>
                    <a:pt x="70" y="17"/>
                  </a:lnTo>
                  <a:lnTo>
                    <a:pt x="71" y="17"/>
                  </a:lnTo>
                  <a:lnTo>
                    <a:pt x="72" y="17"/>
                  </a:lnTo>
                  <a:lnTo>
                    <a:pt x="73" y="16"/>
                  </a:lnTo>
                  <a:lnTo>
                    <a:pt x="75" y="16"/>
                  </a:lnTo>
                  <a:lnTo>
                    <a:pt x="75" y="15"/>
                  </a:lnTo>
                  <a:lnTo>
                    <a:pt x="72" y="15"/>
                  </a:lnTo>
                  <a:lnTo>
                    <a:pt x="70" y="16"/>
                  </a:lnTo>
                  <a:lnTo>
                    <a:pt x="70" y="15"/>
                  </a:lnTo>
                  <a:lnTo>
                    <a:pt x="71" y="14"/>
                  </a:lnTo>
                  <a:lnTo>
                    <a:pt x="72" y="13"/>
                  </a:lnTo>
                  <a:lnTo>
                    <a:pt x="73" y="12"/>
                  </a:lnTo>
                  <a:lnTo>
                    <a:pt x="73" y="11"/>
                  </a:lnTo>
                  <a:lnTo>
                    <a:pt x="73" y="10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2"/>
                  </a:lnTo>
                  <a:lnTo>
                    <a:pt x="76" y="0"/>
                  </a:lnTo>
                  <a:lnTo>
                    <a:pt x="76" y="1"/>
                  </a:lnTo>
                  <a:lnTo>
                    <a:pt x="77" y="1"/>
                  </a:lnTo>
                  <a:lnTo>
                    <a:pt x="78" y="2"/>
                  </a:lnTo>
                  <a:lnTo>
                    <a:pt x="79" y="3"/>
                  </a:lnTo>
                  <a:lnTo>
                    <a:pt x="80" y="4"/>
                  </a:lnTo>
                  <a:lnTo>
                    <a:pt x="81" y="5"/>
                  </a:lnTo>
                  <a:lnTo>
                    <a:pt x="82" y="7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3" y="11"/>
                  </a:lnTo>
                  <a:lnTo>
                    <a:pt x="84" y="12"/>
                  </a:lnTo>
                  <a:lnTo>
                    <a:pt x="85" y="13"/>
                  </a:lnTo>
                  <a:lnTo>
                    <a:pt x="87" y="14"/>
                  </a:lnTo>
                  <a:lnTo>
                    <a:pt x="90" y="16"/>
                  </a:lnTo>
                  <a:lnTo>
                    <a:pt x="96" y="19"/>
                  </a:lnTo>
                  <a:lnTo>
                    <a:pt x="98" y="19"/>
                  </a:lnTo>
                  <a:lnTo>
                    <a:pt x="100" y="20"/>
                  </a:lnTo>
                  <a:lnTo>
                    <a:pt x="101" y="21"/>
                  </a:lnTo>
                  <a:lnTo>
                    <a:pt x="103" y="23"/>
                  </a:lnTo>
                  <a:lnTo>
                    <a:pt x="104" y="24"/>
                  </a:lnTo>
                  <a:lnTo>
                    <a:pt x="106" y="25"/>
                  </a:lnTo>
                  <a:lnTo>
                    <a:pt x="107" y="27"/>
                  </a:lnTo>
                  <a:lnTo>
                    <a:pt x="109" y="29"/>
                  </a:lnTo>
                  <a:lnTo>
                    <a:pt x="109" y="30"/>
                  </a:lnTo>
                  <a:lnTo>
                    <a:pt x="110" y="31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10" y="35"/>
                  </a:lnTo>
                  <a:lnTo>
                    <a:pt x="111" y="36"/>
                  </a:lnTo>
                  <a:lnTo>
                    <a:pt x="111" y="38"/>
                  </a:lnTo>
                  <a:lnTo>
                    <a:pt x="111" y="39"/>
                  </a:lnTo>
                  <a:lnTo>
                    <a:pt x="111" y="42"/>
                  </a:lnTo>
                  <a:lnTo>
                    <a:pt x="110" y="44"/>
                  </a:lnTo>
                  <a:lnTo>
                    <a:pt x="110" y="47"/>
                  </a:lnTo>
                  <a:lnTo>
                    <a:pt x="109" y="50"/>
                  </a:lnTo>
                  <a:lnTo>
                    <a:pt x="108" y="53"/>
                  </a:lnTo>
                  <a:lnTo>
                    <a:pt x="107" y="56"/>
                  </a:lnTo>
                  <a:lnTo>
                    <a:pt x="106" y="59"/>
                  </a:lnTo>
                  <a:lnTo>
                    <a:pt x="104" y="61"/>
                  </a:lnTo>
                  <a:lnTo>
                    <a:pt x="103" y="64"/>
                  </a:lnTo>
                  <a:lnTo>
                    <a:pt x="101" y="67"/>
                  </a:lnTo>
                  <a:lnTo>
                    <a:pt x="99" y="70"/>
                  </a:lnTo>
                  <a:lnTo>
                    <a:pt x="97" y="72"/>
                  </a:lnTo>
                  <a:lnTo>
                    <a:pt x="95" y="75"/>
                  </a:lnTo>
                  <a:lnTo>
                    <a:pt x="93" y="77"/>
                  </a:lnTo>
                  <a:lnTo>
                    <a:pt x="91" y="80"/>
                  </a:lnTo>
                  <a:lnTo>
                    <a:pt x="88" y="82"/>
                  </a:lnTo>
                  <a:lnTo>
                    <a:pt x="86" y="84"/>
                  </a:lnTo>
                  <a:lnTo>
                    <a:pt x="84" y="86"/>
                  </a:lnTo>
                  <a:lnTo>
                    <a:pt x="81" y="88"/>
                  </a:lnTo>
                  <a:lnTo>
                    <a:pt x="78" y="90"/>
                  </a:lnTo>
                  <a:lnTo>
                    <a:pt x="76" y="91"/>
                  </a:lnTo>
                  <a:lnTo>
                    <a:pt x="73" y="93"/>
                  </a:lnTo>
                  <a:lnTo>
                    <a:pt x="71" y="94"/>
                  </a:lnTo>
                  <a:lnTo>
                    <a:pt x="68" y="95"/>
                  </a:lnTo>
                  <a:lnTo>
                    <a:pt x="65" y="96"/>
                  </a:lnTo>
                  <a:lnTo>
                    <a:pt x="63" y="96"/>
                  </a:lnTo>
                  <a:lnTo>
                    <a:pt x="60" y="97"/>
                  </a:lnTo>
                  <a:lnTo>
                    <a:pt x="57" y="97"/>
                  </a:lnTo>
                  <a:close/>
                </a:path>
              </a:pathLst>
            </a:custGeom>
            <a:solidFill>
              <a:srgbClr val="E9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Freeform 371"/>
            <p:cNvSpPr>
              <a:spLocks/>
            </p:cNvSpPr>
            <p:nvPr/>
          </p:nvSpPr>
          <p:spPr bwMode="auto">
            <a:xfrm>
              <a:off x="3289" y="3122"/>
              <a:ext cx="10" cy="3"/>
            </a:xfrm>
            <a:custGeom>
              <a:avLst/>
              <a:gdLst>
                <a:gd name="T0" fmla="*/ 0 w 2"/>
                <a:gd name="T1" fmla="*/ 2147483647 h 1"/>
                <a:gd name="T2" fmla="*/ 0 w 2"/>
                <a:gd name="T3" fmla="*/ 2147483647 h 1"/>
                <a:gd name="T4" fmla="*/ 2147483647 w 2"/>
                <a:gd name="T5" fmla="*/ 0 h 1"/>
                <a:gd name="T6" fmla="*/ 2147483647 w 2"/>
                <a:gd name="T7" fmla="*/ 0 h 1"/>
                <a:gd name="T8" fmla="*/ 2147483647 w 2"/>
                <a:gd name="T9" fmla="*/ 0 h 1"/>
                <a:gd name="T10" fmla="*/ 2147483647 w 2"/>
                <a:gd name="T11" fmla="*/ 0 h 1"/>
                <a:gd name="T12" fmla="*/ 2147483647 w 2"/>
                <a:gd name="T13" fmla="*/ 0 h 1"/>
                <a:gd name="T14" fmla="*/ 2147483647 w 2"/>
                <a:gd name="T15" fmla="*/ 0 h 1"/>
                <a:gd name="T16" fmla="*/ 2147483647 w 2"/>
                <a:gd name="T17" fmla="*/ 0 h 1"/>
                <a:gd name="T18" fmla="*/ 2147483647 w 2"/>
                <a:gd name="T19" fmla="*/ 2147483647 h 1"/>
                <a:gd name="T20" fmla="*/ 2147483647 w 2"/>
                <a:gd name="T21" fmla="*/ 2147483647 h 1"/>
                <a:gd name="T22" fmla="*/ 0 w 2"/>
                <a:gd name="T23" fmla="*/ 2147483647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1"/>
                <a:gd name="T38" fmla="*/ 2 w 2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Freeform 372"/>
            <p:cNvSpPr>
              <a:spLocks/>
            </p:cNvSpPr>
            <p:nvPr/>
          </p:nvSpPr>
          <p:spPr bwMode="auto">
            <a:xfrm>
              <a:off x="3305" y="3081"/>
              <a:ext cx="51" cy="41"/>
            </a:xfrm>
            <a:custGeom>
              <a:avLst/>
              <a:gdLst>
                <a:gd name="T0" fmla="*/ 0 w 11"/>
                <a:gd name="T1" fmla="*/ 2147483647 h 9"/>
                <a:gd name="T2" fmla="*/ 0 w 11"/>
                <a:gd name="T3" fmla="*/ 2147483647 h 9"/>
                <a:gd name="T4" fmla="*/ 0 w 11"/>
                <a:gd name="T5" fmla="*/ 2147483647 h 9"/>
                <a:gd name="T6" fmla="*/ 2147483647 w 11"/>
                <a:gd name="T7" fmla="*/ 2147483647 h 9"/>
                <a:gd name="T8" fmla="*/ 2147483647 w 11"/>
                <a:gd name="T9" fmla="*/ 2147483647 h 9"/>
                <a:gd name="T10" fmla="*/ 2147483647 w 11"/>
                <a:gd name="T11" fmla="*/ 2147483647 h 9"/>
                <a:gd name="T12" fmla="*/ 2147483647 w 11"/>
                <a:gd name="T13" fmla="*/ 2147483647 h 9"/>
                <a:gd name="T14" fmla="*/ 2147483647 w 11"/>
                <a:gd name="T15" fmla="*/ 2147483647 h 9"/>
                <a:gd name="T16" fmla="*/ 2147483647 w 11"/>
                <a:gd name="T17" fmla="*/ 2147483647 h 9"/>
                <a:gd name="T18" fmla="*/ 2147483647 w 11"/>
                <a:gd name="T19" fmla="*/ 2147483647 h 9"/>
                <a:gd name="T20" fmla="*/ 2147483647 w 11"/>
                <a:gd name="T21" fmla="*/ 2147483647 h 9"/>
                <a:gd name="T22" fmla="*/ 2147483647 w 11"/>
                <a:gd name="T23" fmla="*/ 2147483647 h 9"/>
                <a:gd name="T24" fmla="*/ 2147483647 w 11"/>
                <a:gd name="T25" fmla="*/ 2147483647 h 9"/>
                <a:gd name="T26" fmla="*/ 2147483647 w 11"/>
                <a:gd name="T27" fmla="*/ 0 h 9"/>
                <a:gd name="T28" fmla="*/ 2147483647 w 11"/>
                <a:gd name="T29" fmla="*/ 0 h 9"/>
                <a:gd name="T30" fmla="*/ 2147483647 w 11"/>
                <a:gd name="T31" fmla="*/ 2147483647 h 9"/>
                <a:gd name="T32" fmla="*/ 2147483647 w 11"/>
                <a:gd name="T33" fmla="*/ 2147483647 h 9"/>
                <a:gd name="T34" fmla="*/ 2147483647 w 11"/>
                <a:gd name="T35" fmla="*/ 2147483647 h 9"/>
                <a:gd name="T36" fmla="*/ 2147483647 w 11"/>
                <a:gd name="T37" fmla="*/ 2147483647 h 9"/>
                <a:gd name="T38" fmla="*/ 2147483647 w 11"/>
                <a:gd name="T39" fmla="*/ 2147483647 h 9"/>
                <a:gd name="T40" fmla="*/ 2147483647 w 11"/>
                <a:gd name="T41" fmla="*/ 2147483647 h 9"/>
                <a:gd name="T42" fmla="*/ 2147483647 w 11"/>
                <a:gd name="T43" fmla="*/ 2147483647 h 9"/>
                <a:gd name="T44" fmla="*/ 2147483647 w 11"/>
                <a:gd name="T45" fmla="*/ 2147483647 h 9"/>
                <a:gd name="T46" fmla="*/ 2147483647 w 11"/>
                <a:gd name="T47" fmla="*/ 2147483647 h 9"/>
                <a:gd name="T48" fmla="*/ 2147483647 w 11"/>
                <a:gd name="T49" fmla="*/ 2147483647 h 9"/>
                <a:gd name="T50" fmla="*/ 2147483647 w 11"/>
                <a:gd name="T51" fmla="*/ 2147483647 h 9"/>
                <a:gd name="T52" fmla="*/ 2147483647 w 11"/>
                <a:gd name="T53" fmla="*/ 2147483647 h 9"/>
                <a:gd name="T54" fmla="*/ 2147483647 w 11"/>
                <a:gd name="T55" fmla="*/ 2147483647 h 9"/>
                <a:gd name="T56" fmla="*/ 2147483647 w 11"/>
                <a:gd name="T57" fmla="*/ 2147483647 h 9"/>
                <a:gd name="T58" fmla="*/ 2147483647 w 11"/>
                <a:gd name="T59" fmla="*/ 2147483647 h 9"/>
                <a:gd name="T60" fmla="*/ 0 w 11"/>
                <a:gd name="T61" fmla="*/ 2147483647 h 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"/>
                <a:gd name="T94" fmla="*/ 0 h 9"/>
                <a:gd name="T95" fmla="*/ 11 w 11"/>
                <a:gd name="T96" fmla="*/ 9 h 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" h="9">
                  <a:moveTo>
                    <a:pt x="0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6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5"/>
                  </a:lnTo>
                  <a:lnTo>
                    <a:pt x="7" y="5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Freeform 373"/>
            <p:cNvSpPr>
              <a:spLocks/>
            </p:cNvSpPr>
            <p:nvPr/>
          </p:nvSpPr>
          <p:spPr bwMode="auto">
            <a:xfrm>
              <a:off x="3953" y="2905"/>
              <a:ext cx="83" cy="139"/>
            </a:xfrm>
            <a:custGeom>
              <a:avLst/>
              <a:gdLst>
                <a:gd name="T0" fmla="*/ 2147483647 w 17"/>
                <a:gd name="T1" fmla="*/ 2147483647 h 31"/>
                <a:gd name="T2" fmla="*/ 0 w 17"/>
                <a:gd name="T3" fmla="*/ 2147483647 h 31"/>
                <a:gd name="T4" fmla="*/ 2147483647 w 17"/>
                <a:gd name="T5" fmla="*/ 2147483647 h 31"/>
                <a:gd name="T6" fmla="*/ 2147483647 w 17"/>
                <a:gd name="T7" fmla="*/ 2147483647 h 31"/>
                <a:gd name="T8" fmla="*/ 2147483647 w 17"/>
                <a:gd name="T9" fmla="*/ 2147483647 h 31"/>
                <a:gd name="T10" fmla="*/ 2147483647 w 17"/>
                <a:gd name="T11" fmla="*/ 2147483647 h 31"/>
                <a:gd name="T12" fmla="*/ 2147483647 w 17"/>
                <a:gd name="T13" fmla="*/ 2147483647 h 31"/>
                <a:gd name="T14" fmla="*/ 2147483647 w 17"/>
                <a:gd name="T15" fmla="*/ 2147483647 h 31"/>
                <a:gd name="T16" fmla="*/ 2147483647 w 17"/>
                <a:gd name="T17" fmla="*/ 2147483647 h 31"/>
                <a:gd name="T18" fmla="*/ 2147483647 w 17"/>
                <a:gd name="T19" fmla="*/ 2147483647 h 31"/>
                <a:gd name="T20" fmla="*/ 2147483647 w 17"/>
                <a:gd name="T21" fmla="*/ 2147483647 h 31"/>
                <a:gd name="T22" fmla="*/ 2147483647 w 17"/>
                <a:gd name="T23" fmla="*/ 2147483647 h 31"/>
                <a:gd name="T24" fmla="*/ 2147483647 w 17"/>
                <a:gd name="T25" fmla="*/ 2147483647 h 31"/>
                <a:gd name="T26" fmla="*/ 2147483647 w 17"/>
                <a:gd name="T27" fmla="*/ 2147483647 h 31"/>
                <a:gd name="T28" fmla="*/ 2147483647 w 17"/>
                <a:gd name="T29" fmla="*/ 2147483647 h 31"/>
                <a:gd name="T30" fmla="*/ 2147483647 w 17"/>
                <a:gd name="T31" fmla="*/ 2147483647 h 31"/>
                <a:gd name="T32" fmla="*/ 2147483647 w 17"/>
                <a:gd name="T33" fmla="*/ 2147483647 h 31"/>
                <a:gd name="T34" fmla="*/ 2147483647 w 17"/>
                <a:gd name="T35" fmla="*/ 2147483647 h 31"/>
                <a:gd name="T36" fmla="*/ 2147483647 w 17"/>
                <a:gd name="T37" fmla="*/ 2147483647 h 31"/>
                <a:gd name="T38" fmla="*/ 2147483647 w 17"/>
                <a:gd name="T39" fmla="*/ 2147483647 h 31"/>
                <a:gd name="T40" fmla="*/ 2147483647 w 17"/>
                <a:gd name="T41" fmla="*/ 2147483647 h 31"/>
                <a:gd name="T42" fmla="*/ 2147483647 w 17"/>
                <a:gd name="T43" fmla="*/ 2147483647 h 31"/>
                <a:gd name="T44" fmla="*/ 2147483647 w 17"/>
                <a:gd name="T45" fmla="*/ 2147483647 h 31"/>
                <a:gd name="T46" fmla="*/ 2147483647 w 17"/>
                <a:gd name="T47" fmla="*/ 2147483647 h 31"/>
                <a:gd name="T48" fmla="*/ 2147483647 w 17"/>
                <a:gd name="T49" fmla="*/ 0 h 31"/>
                <a:gd name="T50" fmla="*/ 2147483647 w 17"/>
                <a:gd name="T51" fmla="*/ 2147483647 h 31"/>
                <a:gd name="T52" fmla="*/ 2147483647 w 17"/>
                <a:gd name="T53" fmla="*/ 2147483647 h 31"/>
                <a:gd name="T54" fmla="*/ 2147483647 w 17"/>
                <a:gd name="T55" fmla="*/ 2147483647 h 31"/>
                <a:gd name="T56" fmla="*/ 2147483647 w 17"/>
                <a:gd name="T57" fmla="*/ 2147483647 h 31"/>
                <a:gd name="T58" fmla="*/ 2147483647 w 17"/>
                <a:gd name="T59" fmla="*/ 2147483647 h 31"/>
                <a:gd name="T60" fmla="*/ 2147483647 w 17"/>
                <a:gd name="T61" fmla="*/ 2147483647 h 31"/>
                <a:gd name="T62" fmla="*/ 2147483647 w 17"/>
                <a:gd name="T63" fmla="*/ 2147483647 h 31"/>
                <a:gd name="T64" fmla="*/ 2147483647 w 17"/>
                <a:gd name="T65" fmla="*/ 2147483647 h 31"/>
                <a:gd name="T66" fmla="*/ 2147483647 w 17"/>
                <a:gd name="T67" fmla="*/ 2147483647 h 31"/>
                <a:gd name="T68" fmla="*/ 2147483647 w 17"/>
                <a:gd name="T69" fmla="*/ 2147483647 h 31"/>
                <a:gd name="T70" fmla="*/ 2147483647 w 17"/>
                <a:gd name="T71" fmla="*/ 2147483647 h 31"/>
                <a:gd name="T72" fmla="*/ 2147483647 w 17"/>
                <a:gd name="T73" fmla="*/ 2147483647 h 31"/>
                <a:gd name="T74" fmla="*/ 2147483647 w 17"/>
                <a:gd name="T75" fmla="*/ 2147483647 h 31"/>
                <a:gd name="T76" fmla="*/ 2147483647 w 17"/>
                <a:gd name="T77" fmla="*/ 2147483647 h 31"/>
                <a:gd name="T78" fmla="*/ 2147483647 w 17"/>
                <a:gd name="T79" fmla="*/ 2147483647 h 31"/>
                <a:gd name="T80" fmla="*/ 2147483647 w 17"/>
                <a:gd name="T81" fmla="*/ 2147483647 h 31"/>
                <a:gd name="T82" fmla="*/ 2147483647 w 17"/>
                <a:gd name="T83" fmla="*/ 2147483647 h 31"/>
                <a:gd name="T84" fmla="*/ 2147483647 w 17"/>
                <a:gd name="T85" fmla="*/ 2147483647 h 31"/>
                <a:gd name="T86" fmla="*/ 2147483647 w 17"/>
                <a:gd name="T87" fmla="*/ 2147483647 h 31"/>
                <a:gd name="T88" fmla="*/ 2147483647 w 17"/>
                <a:gd name="T89" fmla="*/ 2147483647 h 31"/>
                <a:gd name="T90" fmla="*/ 2147483647 w 17"/>
                <a:gd name="T91" fmla="*/ 2147483647 h 31"/>
                <a:gd name="T92" fmla="*/ 2147483647 w 17"/>
                <a:gd name="T93" fmla="*/ 2147483647 h 31"/>
                <a:gd name="T94" fmla="*/ 2147483647 w 17"/>
                <a:gd name="T95" fmla="*/ 2147483647 h 31"/>
                <a:gd name="T96" fmla="*/ 2147483647 w 17"/>
                <a:gd name="T97" fmla="*/ 2147483647 h 31"/>
                <a:gd name="T98" fmla="*/ 2147483647 w 17"/>
                <a:gd name="T99" fmla="*/ 2147483647 h 31"/>
                <a:gd name="T100" fmla="*/ 2147483647 w 17"/>
                <a:gd name="T101" fmla="*/ 2147483647 h 31"/>
                <a:gd name="T102" fmla="*/ 2147483647 w 17"/>
                <a:gd name="T103" fmla="*/ 2147483647 h 31"/>
                <a:gd name="T104" fmla="*/ 2147483647 w 17"/>
                <a:gd name="T105" fmla="*/ 2147483647 h 3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"/>
                <a:gd name="T160" fmla="*/ 0 h 31"/>
                <a:gd name="T161" fmla="*/ 17 w 17"/>
                <a:gd name="T162" fmla="*/ 31 h 3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" h="31">
                  <a:moveTo>
                    <a:pt x="2" y="31"/>
                  </a:moveTo>
                  <a:lnTo>
                    <a:pt x="1" y="30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1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3" y="26"/>
                  </a:lnTo>
                  <a:lnTo>
                    <a:pt x="3" y="25"/>
                  </a:lnTo>
                  <a:lnTo>
                    <a:pt x="4" y="23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7" y="11"/>
                  </a:lnTo>
                  <a:lnTo>
                    <a:pt x="8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4" y="16"/>
                  </a:lnTo>
                  <a:lnTo>
                    <a:pt x="13" y="18"/>
                  </a:lnTo>
                  <a:lnTo>
                    <a:pt x="12" y="21"/>
                  </a:lnTo>
                  <a:lnTo>
                    <a:pt x="11" y="22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9" y="25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6" y="28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8" y="24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9" y="22"/>
                  </a:lnTo>
                  <a:lnTo>
                    <a:pt x="8" y="23"/>
                  </a:lnTo>
                  <a:lnTo>
                    <a:pt x="7" y="25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EFE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Freeform 374"/>
            <p:cNvSpPr>
              <a:spLocks/>
            </p:cNvSpPr>
            <p:nvPr/>
          </p:nvSpPr>
          <p:spPr bwMode="auto">
            <a:xfrm>
              <a:off x="3992" y="2362"/>
              <a:ext cx="505" cy="677"/>
            </a:xfrm>
            <a:custGeom>
              <a:avLst/>
              <a:gdLst>
                <a:gd name="T0" fmla="*/ 2147483647 w 106"/>
                <a:gd name="T1" fmla="*/ 2147483647 h 151"/>
                <a:gd name="T2" fmla="*/ 2147483647 w 106"/>
                <a:gd name="T3" fmla="*/ 2147483647 h 151"/>
                <a:gd name="T4" fmla="*/ 2147483647 w 106"/>
                <a:gd name="T5" fmla="*/ 2147483647 h 151"/>
                <a:gd name="T6" fmla="*/ 2147483647 w 106"/>
                <a:gd name="T7" fmla="*/ 2147483647 h 151"/>
                <a:gd name="T8" fmla="*/ 2147483647 w 106"/>
                <a:gd name="T9" fmla="*/ 2147483647 h 151"/>
                <a:gd name="T10" fmla="*/ 2147483647 w 106"/>
                <a:gd name="T11" fmla="*/ 2147483647 h 151"/>
                <a:gd name="T12" fmla="*/ 2147483647 w 106"/>
                <a:gd name="T13" fmla="*/ 2147483647 h 151"/>
                <a:gd name="T14" fmla="*/ 2147483647 w 106"/>
                <a:gd name="T15" fmla="*/ 0 h 151"/>
                <a:gd name="T16" fmla="*/ 2147483647 w 106"/>
                <a:gd name="T17" fmla="*/ 2147483647 h 151"/>
                <a:gd name="T18" fmla="*/ 2147483647 w 106"/>
                <a:gd name="T19" fmla="*/ 2147483647 h 151"/>
                <a:gd name="T20" fmla="*/ 2147483647 w 106"/>
                <a:gd name="T21" fmla="*/ 2147483647 h 151"/>
                <a:gd name="T22" fmla="*/ 2147483647 w 106"/>
                <a:gd name="T23" fmla="*/ 2147483647 h 151"/>
                <a:gd name="T24" fmla="*/ 2147483647 w 106"/>
                <a:gd name="T25" fmla="*/ 2147483647 h 151"/>
                <a:gd name="T26" fmla="*/ 2147483647 w 106"/>
                <a:gd name="T27" fmla="*/ 2147483647 h 151"/>
                <a:gd name="T28" fmla="*/ 2147483647 w 106"/>
                <a:gd name="T29" fmla="*/ 2147483647 h 151"/>
                <a:gd name="T30" fmla="*/ 2147483647 w 106"/>
                <a:gd name="T31" fmla="*/ 2147483647 h 151"/>
                <a:gd name="T32" fmla="*/ 2147483647 w 106"/>
                <a:gd name="T33" fmla="*/ 2147483647 h 151"/>
                <a:gd name="T34" fmla="*/ 2147483647 w 106"/>
                <a:gd name="T35" fmla="*/ 2147483647 h 151"/>
                <a:gd name="T36" fmla="*/ 2147483647 w 106"/>
                <a:gd name="T37" fmla="*/ 2147483647 h 151"/>
                <a:gd name="T38" fmla="*/ 2147483647 w 106"/>
                <a:gd name="T39" fmla="*/ 2147483647 h 151"/>
                <a:gd name="T40" fmla="*/ 2147483647 w 106"/>
                <a:gd name="T41" fmla="*/ 2147483647 h 151"/>
                <a:gd name="T42" fmla="*/ 2147483647 w 106"/>
                <a:gd name="T43" fmla="*/ 2147483647 h 151"/>
                <a:gd name="T44" fmla="*/ 2147483647 w 106"/>
                <a:gd name="T45" fmla="*/ 2147483647 h 151"/>
                <a:gd name="T46" fmla="*/ 2147483647 w 106"/>
                <a:gd name="T47" fmla="*/ 2147483647 h 151"/>
                <a:gd name="T48" fmla="*/ 2147483647 w 106"/>
                <a:gd name="T49" fmla="*/ 2147483647 h 151"/>
                <a:gd name="T50" fmla="*/ 2147483647 w 106"/>
                <a:gd name="T51" fmla="*/ 2147483647 h 151"/>
                <a:gd name="T52" fmla="*/ 2147483647 w 106"/>
                <a:gd name="T53" fmla="*/ 2147483647 h 151"/>
                <a:gd name="T54" fmla="*/ 2147483647 w 106"/>
                <a:gd name="T55" fmla="*/ 2147483647 h 151"/>
                <a:gd name="T56" fmla="*/ 2147483647 w 106"/>
                <a:gd name="T57" fmla="*/ 2147483647 h 151"/>
                <a:gd name="T58" fmla="*/ 2147483647 w 106"/>
                <a:gd name="T59" fmla="*/ 2147483647 h 151"/>
                <a:gd name="T60" fmla="*/ 2147483647 w 106"/>
                <a:gd name="T61" fmla="*/ 2147483647 h 151"/>
                <a:gd name="T62" fmla="*/ 2147483647 w 106"/>
                <a:gd name="T63" fmla="*/ 2147483647 h 151"/>
                <a:gd name="T64" fmla="*/ 2147483647 w 106"/>
                <a:gd name="T65" fmla="*/ 2147483647 h 151"/>
                <a:gd name="T66" fmla="*/ 2147483647 w 106"/>
                <a:gd name="T67" fmla="*/ 2147483647 h 151"/>
                <a:gd name="T68" fmla="*/ 2147483647 w 106"/>
                <a:gd name="T69" fmla="*/ 2147483647 h 151"/>
                <a:gd name="T70" fmla="*/ 2147483647 w 106"/>
                <a:gd name="T71" fmla="*/ 2147483647 h 151"/>
                <a:gd name="T72" fmla="*/ 2147483647 w 106"/>
                <a:gd name="T73" fmla="*/ 2147483647 h 151"/>
                <a:gd name="T74" fmla="*/ 2147483647 w 106"/>
                <a:gd name="T75" fmla="*/ 2147483647 h 151"/>
                <a:gd name="T76" fmla="*/ 2147483647 w 106"/>
                <a:gd name="T77" fmla="*/ 2147483647 h 151"/>
                <a:gd name="T78" fmla="*/ 2147483647 w 106"/>
                <a:gd name="T79" fmla="*/ 2147483647 h 151"/>
                <a:gd name="T80" fmla="*/ 2147483647 w 106"/>
                <a:gd name="T81" fmla="*/ 2147483647 h 151"/>
                <a:gd name="T82" fmla="*/ 2147483647 w 106"/>
                <a:gd name="T83" fmla="*/ 2147483647 h 151"/>
                <a:gd name="T84" fmla="*/ 2147483647 w 106"/>
                <a:gd name="T85" fmla="*/ 2147483647 h 151"/>
                <a:gd name="T86" fmla="*/ 2147483647 w 106"/>
                <a:gd name="T87" fmla="*/ 2147483647 h 151"/>
                <a:gd name="T88" fmla="*/ 2147483647 w 106"/>
                <a:gd name="T89" fmla="*/ 2147483647 h 151"/>
                <a:gd name="T90" fmla="*/ 2147483647 w 106"/>
                <a:gd name="T91" fmla="*/ 2147483647 h 151"/>
                <a:gd name="T92" fmla="*/ 2147483647 w 106"/>
                <a:gd name="T93" fmla="*/ 2147483647 h 151"/>
                <a:gd name="T94" fmla="*/ 2147483647 w 106"/>
                <a:gd name="T95" fmla="*/ 2147483647 h 151"/>
                <a:gd name="T96" fmla="*/ 2147483647 w 106"/>
                <a:gd name="T97" fmla="*/ 2147483647 h 151"/>
                <a:gd name="T98" fmla="*/ 2147483647 w 106"/>
                <a:gd name="T99" fmla="*/ 2147483647 h 151"/>
                <a:gd name="T100" fmla="*/ 2147483647 w 106"/>
                <a:gd name="T101" fmla="*/ 2147483647 h 151"/>
                <a:gd name="T102" fmla="*/ 2147483647 w 106"/>
                <a:gd name="T103" fmla="*/ 2147483647 h 151"/>
                <a:gd name="T104" fmla="*/ 2147483647 w 106"/>
                <a:gd name="T105" fmla="*/ 2147483647 h 151"/>
                <a:gd name="T106" fmla="*/ 2147483647 w 106"/>
                <a:gd name="T107" fmla="*/ 2147483647 h 151"/>
                <a:gd name="T108" fmla="*/ 2147483647 w 106"/>
                <a:gd name="T109" fmla="*/ 2147483647 h 151"/>
                <a:gd name="T110" fmla="*/ 2147483647 w 106"/>
                <a:gd name="T111" fmla="*/ 2147483647 h 151"/>
                <a:gd name="T112" fmla="*/ 2147483647 w 106"/>
                <a:gd name="T113" fmla="*/ 2147483647 h 151"/>
                <a:gd name="T114" fmla="*/ 2147483647 w 106"/>
                <a:gd name="T115" fmla="*/ 2147483647 h 151"/>
                <a:gd name="T116" fmla="*/ 2147483647 w 106"/>
                <a:gd name="T117" fmla="*/ 2147483647 h 151"/>
                <a:gd name="T118" fmla="*/ 2147483647 w 106"/>
                <a:gd name="T119" fmla="*/ 2147483647 h 1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6"/>
                <a:gd name="T181" fmla="*/ 0 h 151"/>
                <a:gd name="T182" fmla="*/ 106 w 106"/>
                <a:gd name="T183" fmla="*/ 151 h 1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6" h="151">
                  <a:moveTo>
                    <a:pt x="3" y="151"/>
                  </a:moveTo>
                  <a:lnTo>
                    <a:pt x="2" y="151"/>
                  </a:lnTo>
                  <a:lnTo>
                    <a:pt x="0" y="151"/>
                  </a:lnTo>
                  <a:lnTo>
                    <a:pt x="0" y="150"/>
                  </a:lnTo>
                  <a:lnTo>
                    <a:pt x="1" y="150"/>
                  </a:lnTo>
                  <a:lnTo>
                    <a:pt x="1" y="149"/>
                  </a:lnTo>
                  <a:lnTo>
                    <a:pt x="2" y="148"/>
                  </a:lnTo>
                  <a:lnTo>
                    <a:pt x="3" y="146"/>
                  </a:lnTo>
                  <a:lnTo>
                    <a:pt x="3" y="145"/>
                  </a:lnTo>
                  <a:lnTo>
                    <a:pt x="4" y="144"/>
                  </a:lnTo>
                  <a:lnTo>
                    <a:pt x="5" y="143"/>
                  </a:lnTo>
                  <a:lnTo>
                    <a:pt x="6" y="143"/>
                  </a:lnTo>
                  <a:lnTo>
                    <a:pt x="6" y="141"/>
                  </a:lnTo>
                  <a:lnTo>
                    <a:pt x="7" y="139"/>
                  </a:lnTo>
                  <a:lnTo>
                    <a:pt x="8" y="137"/>
                  </a:lnTo>
                  <a:lnTo>
                    <a:pt x="9" y="134"/>
                  </a:lnTo>
                  <a:lnTo>
                    <a:pt x="9" y="132"/>
                  </a:lnTo>
                  <a:lnTo>
                    <a:pt x="10" y="130"/>
                  </a:lnTo>
                  <a:lnTo>
                    <a:pt x="11" y="127"/>
                  </a:lnTo>
                  <a:lnTo>
                    <a:pt x="11" y="125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3" y="114"/>
                  </a:lnTo>
                  <a:lnTo>
                    <a:pt x="14" y="109"/>
                  </a:lnTo>
                  <a:lnTo>
                    <a:pt x="15" y="103"/>
                  </a:lnTo>
                  <a:lnTo>
                    <a:pt x="16" y="98"/>
                  </a:lnTo>
                  <a:lnTo>
                    <a:pt x="16" y="92"/>
                  </a:lnTo>
                  <a:lnTo>
                    <a:pt x="17" y="86"/>
                  </a:lnTo>
                  <a:lnTo>
                    <a:pt x="19" y="74"/>
                  </a:lnTo>
                  <a:lnTo>
                    <a:pt x="20" y="68"/>
                  </a:lnTo>
                  <a:lnTo>
                    <a:pt x="21" y="62"/>
                  </a:lnTo>
                  <a:lnTo>
                    <a:pt x="22" y="56"/>
                  </a:lnTo>
                  <a:lnTo>
                    <a:pt x="23" y="51"/>
                  </a:lnTo>
                  <a:lnTo>
                    <a:pt x="24" y="45"/>
                  </a:lnTo>
                  <a:lnTo>
                    <a:pt x="25" y="42"/>
                  </a:lnTo>
                  <a:lnTo>
                    <a:pt x="26" y="40"/>
                  </a:lnTo>
                  <a:lnTo>
                    <a:pt x="27" y="37"/>
                  </a:lnTo>
                  <a:lnTo>
                    <a:pt x="28" y="35"/>
                  </a:lnTo>
                  <a:lnTo>
                    <a:pt x="29" y="32"/>
                  </a:lnTo>
                  <a:lnTo>
                    <a:pt x="30" y="30"/>
                  </a:lnTo>
                  <a:lnTo>
                    <a:pt x="31" y="27"/>
                  </a:lnTo>
                  <a:lnTo>
                    <a:pt x="32" y="25"/>
                  </a:lnTo>
                  <a:lnTo>
                    <a:pt x="34" y="23"/>
                  </a:lnTo>
                  <a:lnTo>
                    <a:pt x="35" y="21"/>
                  </a:lnTo>
                  <a:lnTo>
                    <a:pt x="36" y="19"/>
                  </a:lnTo>
                  <a:lnTo>
                    <a:pt x="38" y="17"/>
                  </a:lnTo>
                  <a:lnTo>
                    <a:pt x="39" y="15"/>
                  </a:lnTo>
                  <a:lnTo>
                    <a:pt x="41" y="13"/>
                  </a:lnTo>
                  <a:lnTo>
                    <a:pt x="43" y="12"/>
                  </a:lnTo>
                  <a:lnTo>
                    <a:pt x="45" y="10"/>
                  </a:lnTo>
                  <a:lnTo>
                    <a:pt x="47" y="9"/>
                  </a:lnTo>
                  <a:lnTo>
                    <a:pt x="49" y="7"/>
                  </a:lnTo>
                  <a:lnTo>
                    <a:pt x="51" y="6"/>
                  </a:lnTo>
                  <a:lnTo>
                    <a:pt x="53" y="5"/>
                  </a:lnTo>
                  <a:lnTo>
                    <a:pt x="55" y="4"/>
                  </a:lnTo>
                  <a:lnTo>
                    <a:pt x="58" y="3"/>
                  </a:lnTo>
                  <a:lnTo>
                    <a:pt x="60" y="2"/>
                  </a:lnTo>
                  <a:lnTo>
                    <a:pt x="63" y="1"/>
                  </a:lnTo>
                  <a:lnTo>
                    <a:pt x="66" y="1"/>
                  </a:lnTo>
                  <a:lnTo>
                    <a:pt x="69" y="1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77" y="1"/>
                  </a:lnTo>
                  <a:lnTo>
                    <a:pt x="79" y="1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6" y="3"/>
                  </a:lnTo>
                  <a:lnTo>
                    <a:pt x="87" y="4"/>
                  </a:lnTo>
                  <a:lnTo>
                    <a:pt x="89" y="5"/>
                  </a:lnTo>
                  <a:lnTo>
                    <a:pt x="91" y="6"/>
                  </a:lnTo>
                  <a:lnTo>
                    <a:pt x="92" y="7"/>
                  </a:lnTo>
                  <a:lnTo>
                    <a:pt x="94" y="8"/>
                  </a:lnTo>
                  <a:lnTo>
                    <a:pt x="95" y="9"/>
                  </a:lnTo>
                  <a:lnTo>
                    <a:pt x="96" y="11"/>
                  </a:lnTo>
                  <a:lnTo>
                    <a:pt x="97" y="12"/>
                  </a:lnTo>
                  <a:lnTo>
                    <a:pt x="98" y="13"/>
                  </a:lnTo>
                  <a:lnTo>
                    <a:pt x="99" y="15"/>
                  </a:lnTo>
                  <a:lnTo>
                    <a:pt x="100" y="16"/>
                  </a:lnTo>
                  <a:lnTo>
                    <a:pt x="101" y="18"/>
                  </a:lnTo>
                  <a:lnTo>
                    <a:pt x="102" y="20"/>
                  </a:lnTo>
                  <a:lnTo>
                    <a:pt x="103" y="22"/>
                  </a:lnTo>
                  <a:lnTo>
                    <a:pt x="103" y="23"/>
                  </a:lnTo>
                  <a:lnTo>
                    <a:pt x="104" y="25"/>
                  </a:lnTo>
                  <a:lnTo>
                    <a:pt x="104" y="27"/>
                  </a:lnTo>
                  <a:lnTo>
                    <a:pt x="104" y="29"/>
                  </a:lnTo>
                  <a:lnTo>
                    <a:pt x="105" y="31"/>
                  </a:lnTo>
                  <a:lnTo>
                    <a:pt x="105" y="33"/>
                  </a:lnTo>
                  <a:lnTo>
                    <a:pt x="105" y="35"/>
                  </a:lnTo>
                  <a:lnTo>
                    <a:pt x="106" y="39"/>
                  </a:lnTo>
                  <a:lnTo>
                    <a:pt x="106" y="44"/>
                  </a:lnTo>
                  <a:lnTo>
                    <a:pt x="106" y="48"/>
                  </a:lnTo>
                  <a:lnTo>
                    <a:pt x="105" y="51"/>
                  </a:lnTo>
                  <a:lnTo>
                    <a:pt x="105" y="54"/>
                  </a:lnTo>
                  <a:lnTo>
                    <a:pt x="104" y="57"/>
                  </a:lnTo>
                  <a:lnTo>
                    <a:pt x="103" y="60"/>
                  </a:lnTo>
                  <a:lnTo>
                    <a:pt x="103" y="62"/>
                  </a:lnTo>
                  <a:lnTo>
                    <a:pt x="101" y="65"/>
                  </a:lnTo>
                  <a:lnTo>
                    <a:pt x="100" y="68"/>
                  </a:lnTo>
                  <a:lnTo>
                    <a:pt x="99" y="70"/>
                  </a:lnTo>
                  <a:lnTo>
                    <a:pt x="98" y="73"/>
                  </a:lnTo>
                  <a:lnTo>
                    <a:pt x="97" y="75"/>
                  </a:lnTo>
                  <a:lnTo>
                    <a:pt x="95" y="78"/>
                  </a:lnTo>
                  <a:lnTo>
                    <a:pt x="94" y="80"/>
                  </a:lnTo>
                  <a:lnTo>
                    <a:pt x="91" y="85"/>
                  </a:lnTo>
                  <a:lnTo>
                    <a:pt x="87" y="90"/>
                  </a:lnTo>
                  <a:lnTo>
                    <a:pt x="85" y="93"/>
                  </a:lnTo>
                  <a:lnTo>
                    <a:pt x="82" y="95"/>
                  </a:lnTo>
                  <a:lnTo>
                    <a:pt x="79" y="98"/>
                  </a:lnTo>
                  <a:lnTo>
                    <a:pt x="76" y="100"/>
                  </a:lnTo>
                  <a:lnTo>
                    <a:pt x="74" y="102"/>
                  </a:lnTo>
                  <a:lnTo>
                    <a:pt x="71" y="104"/>
                  </a:lnTo>
                  <a:lnTo>
                    <a:pt x="68" y="106"/>
                  </a:lnTo>
                  <a:lnTo>
                    <a:pt x="65" y="108"/>
                  </a:lnTo>
                  <a:lnTo>
                    <a:pt x="59" y="112"/>
                  </a:lnTo>
                  <a:lnTo>
                    <a:pt x="53" y="115"/>
                  </a:lnTo>
                  <a:lnTo>
                    <a:pt x="50" y="117"/>
                  </a:lnTo>
                  <a:lnTo>
                    <a:pt x="47" y="119"/>
                  </a:lnTo>
                  <a:lnTo>
                    <a:pt x="44" y="121"/>
                  </a:lnTo>
                  <a:lnTo>
                    <a:pt x="41" y="123"/>
                  </a:lnTo>
                  <a:lnTo>
                    <a:pt x="41" y="124"/>
                  </a:lnTo>
                  <a:lnTo>
                    <a:pt x="40" y="125"/>
                  </a:lnTo>
                  <a:lnTo>
                    <a:pt x="39" y="125"/>
                  </a:lnTo>
                  <a:lnTo>
                    <a:pt x="38" y="127"/>
                  </a:lnTo>
                  <a:lnTo>
                    <a:pt x="37" y="128"/>
                  </a:lnTo>
                  <a:lnTo>
                    <a:pt x="37" y="129"/>
                  </a:lnTo>
                  <a:lnTo>
                    <a:pt x="37" y="130"/>
                  </a:lnTo>
                  <a:lnTo>
                    <a:pt x="38" y="130"/>
                  </a:lnTo>
                  <a:lnTo>
                    <a:pt x="39" y="130"/>
                  </a:lnTo>
                  <a:lnTo>
                    <a:pt x="40" y="129"/>
                  </a:lnTo>
                  <a:lnTo>
                    <a:pt x="41" y="128"/>
                  </a:lnTo>
                  <a:lnTo>
                    <a:pt x="42" y="128"/>
                  </a:lnTo>
                  <a:lnTo>
                    <a:pt x="43" y="127"/>
                  </a:lnTo>
                  <a:lnTo>
                    <a:pt x="43" y="126"/>
                  </a:lnTo>
                  <a:lnTo>
                    <a:pt x="45" y="126"/>
                  </a:lnTo>
                  <a:lnTo>
                    <a:pt x="46" y="125"/>
                  </a:lnTo>
                  <a:lnTo>
                    <a:pt x="47" y="124"/>
                  </a:lnTo>
                  <a:lnTo>
                    <a:pt x="50" y="123"/>
                  </a:lnTo>
                  <a:lnTo>
                    <a:pt x="52" y="122"/>
                  </a:lnTo>
                  <a:lnTo>
                    <a:pt x="55" y="121"/>
                  </a:lnTo>
                  <a:lnTo>
                    <a:pt x="57" y="121"/>
                  </a:lnTo>
                  <a:lnTo>
                    <a:pt x="58" y="120"/>
                  </a:lnTo>
                  <a:lnTo>
                    <a:pt x="59" y="120"/>
                  </a:lnTo>
                  <a:lnTo>
                    <a:pt x="61" y="120"/>
                  </a:lnTo>
                  <a:lnTo>
                    <a:pt x="62" y="120"/>
                  </a:lnTo>
                  <a:lnTo>
                    <a:pt x="63" y="120"/>
                  </a:lnTo>
                  <a:lnTo>
                    <a:pt x="65" y="120"/>
                  </a:lnTo>
                  <a:lnTo>
                    <a:pt x="66" y="121"/>
                  </a:lnTo>
                  <a:lnTo>
                    <a:pt x="67" y="121"/>
                  </a:lnTo>
                  <a:lnTo>
                    <a:pt x="68" y="122"/>
                  </a:lnTo>
                  <a:lnTo>
                    <a:pt x="69" y="122"/>
                  </a:lnTo>
                  <a:lnTo>
                    <a:pt x="70" y="123"/>
                  </a:lnTo>
                  <a:lnTo>
                    <a:pt x="70" y="124"/>
                  </a:lnTo>
                  <a:lnTo>
                    <a:pt x="71" y="125"/>
                  </a:lnTo>
                  <a:lnTo>
                    <a:pt x="72" y="126"/>
                  </a:lnTo>
                  <a:lnTo>
                    <a:pt x="72" y="127"/>
                  </a:lnTo>
                  <a:lnTo>
                    <a:pt x="72" y="129"/>
                  </a:lnTo>
                  <a:lnTo>
                    <a:pt x="73" y="130"/>
                  </a:lnTo>
                  <a:lnTo>
                    <a:pt x="72" y="132"/>
                  </a:lnTo>
                  <a:lnTo>
                    <a:pt x="72" y="133"/>
                  </a:lnTo>
                  <a:lnTo>
                    <a:pt x="71" y="134"/>
                  </a:lnTo>
                  <a:lnTo>
                    <a:pt x="70" y="135"/>
                  </a:lnTo>
                  <a:lnTo>
                    <a:pt x="70" y="136"/>
                  </a:lnTo>
                  <a:lnTo>
                    <a:pt x="69" y="137"/>
                  </a:lnTo>
                  <a:lnTo>
                    <a:pt x="68" y="138"/>
                  </a:lnTo>
                  <a:lnTo>
                    <a:pt x="67" y="139"/>
                  </a:lnTo>
                  <a:lnTo>
                    <a:pt x="66" y="139"/>
                  </a:lnTo>
                  <a:lnTo>
                    <a:pt x="65" y="140"/>
                  </a:lnTo>
                  <a:lnTo>
                    <a:pt x="64" y="140"/>
                  </a:lnTo>
                  <a:lnTo>
                    <a:pt x="63" y="140"/>
                  </a:lnTo>
                  <a:lnTo>
                    <a:pt x="60" y="141"/>
                  </a:lnTo>
                  <a:lnTo>
                    <a:pt x="58" y="141"/>
                  </a:lnTo>
                  <a:lnTo>
                    <a:pt x="56" y="141"/>
                  </a:lnTo>
                  <a:lnTo>
                    <a:pt x="53" y="141"/>
                  </a:lnTo>
                  <a:lnTo>
                    <a:pt x="51" y="141"/>
                  </a:lnTo>
                  <a:lnTo>
                    <a:pt x="49" y="141"/>
                  </a:lnTo>
                  <a:lnTo>
                    <a:pt x="48" y="142"/>
                  </a:lnTo>
                  <a:lnTo>
                    <a:pt x="47" y="142"/>
                  </a:lnTo>
                  <a:lnTo>
                    <a:pt x="46" y="142"/>
                  </a:lnTo>
                  <a:lnTo>
                    <a:pt x="45" y="143"/>
                  </a:lnTo>
                  <a:lnTo>
                    <a:pt x="44" y="143"/>
                  </a:lnTo>
                  <a:lnTo>
                    <a:pt x="43" y="144"/>
                  </a:lnTo>
                  <a:lnTo>
                    <a:pt x="42" y="145"/>
                  </a:lnTo>
                  <a:lnTo>
                    <a:pt x="41" y="145"/>
                  </a:lnTo>
                  <a:lnTo>
                    <a:pt x="40" y="145"/>
                  </a:lnTo>
                  <a:lnTo>
                    <a:pt x="39" y="145"/>
                  </a:lnTo>
                  <a:lnTo>
                    <a:pt x="38" y="145"/>
                  </a:lnTo>
                  <a:lnTo>
                    <a:pt x="37" y="145"/>
                  </a:lnTo>
                  <a:lnTo>
                    <a:pt x="36" y="145"/>
                  </a:lnTo>
                  <a:lnTo>
                    <a:pt x="36" y="144"/>
                  </a:lnTo>
                  <a:lnTo>
                    <a:pt x="37" y="144"/>
                  </a:lnTo>
                  <a:lnTo>
                    <a:pt x="38" y="143"/>
                  </a:lnTo>
                  <a:lnTo>
                    <a:pt x="39" y="143"/>
                  </a:lnTo>
                  <a:lnTo>
                    <a:pt x="40" y="142"/>
                  </a:lnTo>
                  <a:lnTo>
                    <a:pt x="42" y="141"/>
                  </a:lnTo>
                  <a:lnTo>
                    <a:pt x="44" y="140"/>
                  </a:lnTo>
                  <a:lnTo>
                    <a:pt x="45" y="139"/>
                  </a:lnTo>
                  <a:lnTo>
                    <a:pt x="45" y="138"/>
                  </a:lnTo>
                  <a:lnTo>
                    <a:pt x="46" y="138"/>
                  </a:lnTo>
                  <a:lnTo>
                    <a:pt x="46" y="137"/>
                  </a:lnTo>
                  <a:lnTo>
                    <a:pt x="47" y="137"/>
                  </a:lnTo>
                  <a:lnTo>
                    <a:pt x="47" y="136"/>
                  </a:lnTo>
                  <a:lnTo>
                    <a:pt x="46" y="136"/>
                  </a:lnTo>
                  <a:lnTo>
                    <a:pt x="45" y="137"/>
                  </a:lnTo>
                  <a:lnTo>
                    <a:pt x="45" y="138"/>
                  </a:lnTo>
                  <a:lnTo>
                    <a:pt x="44" y="139"/>
                  </a:lnTo>
                  <a:lnTo>
                    <a:pt x="42" y="140"/>
                  </a:lnTo>
                  <a:lnTo>
                    <a:pt x="40" y="141"/>
                  </a:lnTo>
                  <a:lnTo>
                    <a:pt x="37" y="143"/>
                  </a:lnTo>
                  <a:lnTo>
                    <a:pt x="36" y="143"/>
                  </a:lnTo>
                  <a:lnTo>
                    <a:pt x="35" y="144"/>
                  </a:lnTo>
                  <a:lnTo>
                    <a:pt x="34" y="144"/>
                  </a:lnTo>
                  <a:lnTo>
                    <a:pt x="33" y="144"/>
                  </a:lnTo>
                  <a:lnTo>
                    <a:pt x="32" y="145"/>
                  </a:lnTo>
                  <a:lnTo>
                    <a:pt x="31" y="145"/>
                  </a:lnTo>
                  <a:lnTo>
                    <a:pt x="31" y="144"/>
                  </a:lnTo>
                  <a:lnTo>
                    <a:pt x="33" y="143"/>
                  </a:lnTo>
                  <a:lnTo>
                    <a:pt x="34" y="143"/>
                  </a:lnTo>
                  <a:lnTo>
                    <a:pt x="36" y="142"/>
                  </a:lnTo>
                  <a:lnTo>
                    <a:pt x="37" y="141"/>
                  </a:lnTo>
                  <a:lnTo>
                    <a:pt x="40" y="139"/>
                  </a:lnTo>
                  <a:lnTo>
                    <a:pt x="42" y="136"/>
                  </a:lnTo>
                  <a:lnTo>
                    <a:pt x="41" y="137"/>
                  </a:lnTo>
                  <a:lnTo>
                    <a:pt x="40" y="138"/>
                  </a:lnTo>
                  <a:lnTo>
                    <a:pt x="39" y="138"/>
                  </a:lnTo>
                  <a:lnTo>
                    <a:pt x="38" y="139"/>
                  </a:lnTo>
                  <a:lnTo>
                    <a:pt x="36" y="141"/>
                  </a:lnTo>
                  <a:lnTo>
                    <a:pt x="35" y="141"/>
                  </a:lnTo>
                  <a:lnTo>
                    <a:pt x="34" y="142"/>
                  </a:lnTo>
                  <a:lnTo>
                    <a:pt x="33" y="142"/>
                  </a:lnTo>
                  <a:lnTo>
                    <a:pt x="32" y="143"/>
                  </a:lnTo>
                  <a:lnTo>
                    <a:pt x="31" y="143"/>
                  </a:lnTo>
                  <a:lnTo>
                    <a:pt x="30" y="143"/>
                  </a:lnTo>
                  <a:lnTo>
                    <a:pt x="32" y="142"/>
                  </a:lnTo>
                  <a:lnTo>
                    <a:pt x="34" y="141"/>
                  </a:lnTo>
                  <a:lnTo>
                    <a:pt x="36" y="139"/>
                  </a:lnTo>
                  <a:lnTo>
                    <a:pt x="38" y="137"/>
                  </a:lnTo>
                  <a:lnTo>
                    <a:pt x="37" y="138"/>
                  </a:lnTo>
                  <a:lnTo>
                    <a:pt x="36" y="139"/>
                  </a:lnTo>
                  <a:lnTo>
                    <a:pt x="34" y="140"/>
                  </a:lnTo>
                  <a:lnTo>
                    <a:pt x="32" y="141"/>
                  </a:lnTo>
                  <a:lnTo>
                    <a:pt x="31" y="142"/>
                  </a:lnTo>
                  <a:lnTo>
                    <a:pt x="30" y="142"/>
                  </a:lnTo>
                  <a:lnTo>
                    <a:pt x="29" y="143"/>
                  </a:lnTo>
                  <a:lnTo>
                    <a:pt x="29" y="142"/>
                  </a:lnTo>
                  <a:lnTo>
                    <a:pt x="30" y="142"/>
                  </a:lnTo>
                  <a:lnTo>
                    <a:pt x="30" y="141"/>
                  </a:lnTo>
                  <a:lnTo>
                    <a:pt x="31" y="140"/>
                  </a:lnTo>
                  <a:lnTo>
                    <a:pt x="32" y="140"/>
                  </a:lnTo>
                  <a:lnTo>
                    <a:pt x="33" y="139"/>
                  </a:lnTo>
                  <a:lnTo>
                    <a:pt x="34" y="138"/>
                  </a:lnTo>
                  <a:lnTo>
                    <a:pt x="34" y="137"/>
                  </a:lnTo>
                  <a:lnTo>
                    <a:pt x="35" y="137"/>
                  </a:lnTo>
                  <a:lnTo>
                    <a:pt x="35" y="136"/>
                  </a:lnTo>
                  <a:lnTo>
                    <a:pt x="34" y="137"/>
                  </a:lnTo>
                  <a:lnTo>
                    <a:pt x="33" y="138"/>
                  </a:lnTo>
                  <a:lnTo>
                    <a:pt x="32" y="139"/>
                  </a:lnTo>
                  <a:lnTo>
                    <a:pt x="30" y="140"/>
                  </a:lnTo>
                  <a:lnTo>
                    <a:pt x="29" y="141"/>
                  </a:lnTo>
                  <a:lnTo>
                    <a:pt x="28" y="142"/>
                  </a:lnTo>
                  <a:lnTo>
                    <a:pt x="27" y="142"/>
                  </a:lnTo>
                  <a:lnTo>
                    <a:pt x="26" y="143"/>
                  </a:lnTo>
                  <a:lnTo>
                    <a:pt x="26" y="142"/>
                  </a:lnTo>
                  <a:lnTo>
                    <a:pt x="27" y="141"/>
                  </a:lnTo>
                  <a:lnTo>
                    <a:pt x="28" y="141"/>
                  </a:lnTo>
                  <a:lnTo>
                    <a:pt x="29" y="140"/>
                  </a:lnTo>
                  <a:lnTo>
                    <a:pt x="30" y="139"/>
                  </a:lnTo>
                  <a:lnTo>
                    <a:pt x="30" y="138"/>
                  </a:lnTo>
                  <a:lnTo>
                    <a:pt x="30" y="137"/>
                  </a:lnTo>
                  <a:lnTo>
                    <a:pt x="31" y="137"/>
                  </a:lnTo>
                  <a:lnTo>
                    <a:pt x="31" y="136"/>
                  </a:lnTo>
                  <a:lnTo>
                    <a:pt x="30" y="138"/>
                  </a:lnTo>
                  <a:lnTo>
                    <a:pt x="29" y="139"/>
                  </a:lnTo>
                  <a:lnTo>
                    <a:pt x="28" y="140"/>
                  </a:lnTo>
                  <a:lnTo>
                    <a:pt x="27" y="141"/>
                  </a:lnTo>
                  <a:lnTo>
                    <a:pt x="25" y="142"/>
                  </a:lnTo>
                  <a:lnTo>
                    <a:pt x="24" y="142"/>
                  </a:lnTo>
                  <a:lnTo>
                    <a:pt x="23" y="143"/>
                  </a:lnTo>
                  <a:lnTo>
                    <a:pt x="22" y="144"/>
                  </a:lnTo>
                  <a:lnTo>
                    <a:pt x="21" y="143"/>
                  </a:lnTo>
                  <a:lnTo>
                    <a:pt x="22" y="143"/>
                  </a:lnTo>
                  <a:lnTo>
                    <a:pt x="23" y="142"/>
                  </a:lnTo>
                  <a:lnTo>
                    <a:pt x="24" y="141"/>
                  </a:lnTo>
                  <a:lnTo>
                    <a:pt x="25" y="140"/>
                  </a:lnTo>
                  <a:lnTo>
                    <a:pt x="25" y="139"/>
                  </a:lnTo>
                  <a:lnTo>
                    <a:pt x="26" y="138"/>
                  </a:lnTo>
                  <a:lnTo>
                    <a:pt x="26" y="137"/>
                  </a:lnTo>
                  <a:lnTo>
                    <a:pt x="25" y="138"/>
                  </a:lnTo>
                  <a:lnTo>
                    <a:pt x="24" y="139"/>
                  </a:lnTo>
                  <a:lnTo>
                    <a:pt x="23" y="140"/>
                  </a:lnTo>
                  <a:lnTo>
                    <a:pt x="22" y="141"/>
                  </a:lnTo>
                  <a:lnTo>
                    <a:pt x="21" y="142"/>
                  </a:lnTo>
                  <a:lnTo>
                    <a:pt x="21" y="143"/>
                  </a:lnTo>
                  <a:lnTo>
                    <a:pt x="20" y="143"/>
                  </a:lnTo>
                  <a:lnTo>
                    <a:pt x="20" y="142"/>
                  </a:lnTo>
                  <a:lnTo>
                    <a:pt x="21" y="141"/>
                  </a:lnTo>
                  <a:lnTo>
                    <a:pt x="22" y="140"/>
                  </a:lnTo>
                  <a:lnTo>
                    <a:pt x="22" y="139"/>
                  </a:lnTo>
                  <a:lnTo>
                    <a:pt x="22" y="138"/>
                  </a:lnTo>
                  <a:lnTo>
                    <a:pt x="23" y="137"/>
                  </a:lnTo>
                  <a:lnTo>
                    <a:pt x="24" y="136"/>
                  </a:lnTo>
                  <a:lnTo>
                    <a:pt x="23" y="136"/>
                  </a:lnTo>
                  <a:lnTo>
                    <a:pt x="23" y="137"/>
                  </a:lnTo>
                  <a:lnTo>
                    <a:pt x="22" y="138"/>
                  </a:lnTo>
                  <a:lnTo>
                    <a:pt x="21" y="139"/>
                  </a:lnTo>
                  <a:lnTo>
                    <a:pt x="21" y="140"/>
                  </a:lnTo>
                  <a:lnTo>
                    <a:pt x="20" y="141"/>
                  </a:lnTo>
                  <a:lnTo>
                    <a:pt x="19" y="142"/>
                  </a:lnTo>
                  <a:lnTo>
                    <a:pt x="18" y="143"/>
                  </a:lnTo>
                  <a:lnTo>
                    <a:pt x="17" y="145"/>
                  </a:lnTo>
                  <a:lnTo>
                    <a:pt x="15" y="146"/>
                  </a:lnTo>
                  <a:lnTo>
                    <a:pt x="13" y="147"/>
                  </a:lnTo>
                  <a:lnTo>
                    <a:pt x="12" y="148"/>
                  </a:lnTo>
                  <a:lnTo>
                    <a:pt x="11" y="148"/>
                  </a:lnTo>
                  <a:lnTo>
                    <a:pt x="11" y="147"/>
                  </a:lnTo>
                  <a:lnTo>
                    <a:pt x="12" y="147"/>
                  </a:lnTo>
                  <a:lnTo>
                    <a:pt x="13" y="147"/>
                  </a:lnTo>
                  <a:lnTo>
                    <a:pt x="13" y="146"/>
                  </a:lnTo>
                  <a:lnTo>
                    <a:pt x="14" y="145"/>
                  </a:lnTo>
                  <a:lnTo>
                    <a:pt x="15" y="144"/>
                  </a:lnTo>
                  <a:lnTo>
                    <a:pt x="16" y="143"/>
                  </a:lnTo>
                  <a:lnTo>
                    <a:pt x="17" y="141"/>
                  </a:lnTo>
                  <a:lnTo>
                    <a:pt x="19" y="139"/>
                  </a:lnTo>
                  <a:lnTo>
                    <a:pt x="19" y="138"/>
                  </a:lnTo>
                  <a:lnTo>
                    <a:pt x="20" y="137"/>
                  </a:lnTo>
                  <a:lnTo>
                    <a:pt x="20" y="136"/>
                  </a:lnTo>
                  <a:lnTo>
                    <a:pt x="21" y="135"/>
                  </a:lnTo>
                  <a:lnTo>
                    <a:pt x="20" y="135"/>
                  </a:lnTo>
                  <a:lnTo>
                    <a:pt x="19" y="137"/>
                  </a:lnTo>
                  <a:lnTo>
                    <a:pt x="18" y="139"/>
                  </a:lnTo>
                  <a:lnTo>
                    <a:pt x="17" y="141"/>
                  </a:lnTo>
                  <a:lnTo>
                    <a:pt x="15" y="143"/>
                  </a:lnTo>
                  <a:lnTo>
                    <a:pt x="15" y="142"/>
                  </a:lnTo>
                  <a:lnTo>
                    <a:pt x="15" y="141"/>
                  </a:lnTo>
                  <a:lnTo>
                    <a:pt x="16" y="140"/>
                  </a:lnTo>
                  <a:lnTo>
                    <a:pt x="17" y="138"/>
                  </a:lnTo>
                  <a:lnTo>
                    <a:pt x="17" y="137"/>
                  </a:lnTo>
                  <a:lnTo>
                    <a:pt x="18" y="136"/>
                  </a:lnTo>
                  <a:lnTo>
                    <a:pt x="18" y="135"/>
                  </a:lnTo>
                  <a:lnTo>
                    <a:pt x="18" y="134"/>
                  </a:lnTo>
                  <a:lnTo>
                    <a:pt x="17" y="135"/>
                  </a:lnTo>
                  <a:lnTo>
                    <a:pt x="17" y="136"/>
                  </a:lnTo>
                  <a:lnTo>
                    <a:pt x="16" y="138"/>
                  </a:lnTo>
                  <a:lnTo>
                    <a:pt x="15" y="140"/>
                  </a:lnTo>
                  <a:lnTo>
                    <a:pt x="14" y="142"/>
                  </a:lnTo>
                  <a:lnTo>
                    <a:pt x="13" y="144"/>
                  </a:lnTo>
                  <a:lnTo>
                    <a:pt x="12" y="145"/>
                  </a:lnTo>
                  <a:lnTo>
                    <a:pt x="12" y="146"/>
                  </a:lnTo>
                  <a:lnTo>
                    <a:pt x="11" y="147"/>
                  </a:lnTo>
                  <a:lnTo>
                    <a:pt x="10" y="148"/>
                  </a:lnTo>
                  <a:lnTo>
                    <a:pt x="9" y="149"/>
                  </a:lnTo>
                  <a:lnTo>
                    <a:pt x="8" y="149"/>
                  </a:lnTo>
                  <a:lnTo>
                    <a:pt x="9" y="148"/>
                  </a:lnTo>
                  <a:lnTo>
                    <a:pt x="9" y="147"/>
                  </a:lnTo>
                  <a:lnTo>
                    <a:pt x="9" y="146"/>
                  </a:lnTo>
                  <a:lnTo>
                    <a:pt x="10" y="144"/>
                  </a:lnTo>
                  <a:lnTo>
                    <a:pt x="11" y="142"/>
                  </a:lnTo>
                  <a:lnTo>
                    <a:pt x="13" y="140"/>
                  </a:lnTo>
                  <a:lnTo>
                    <a:pt x="13" y="139"/>
                  </a:lnTo>
                  <a:lnTo>
                    <a:pt x="13" y="138"/>
                  </a:lnTo>
                  <a:lnTo>
                    <a:pt x="14" y="137"/>
                  </a:lnTo>
                  <a:lnTo>
                    <a:pt x="14" y="136"/>
                  </a:lnTo>
                  <a:lnTo>
                    <a:pt x="14" y="135"/>
                  </a:lnTo>
                  <a:lnTo>
                    <a:pt x="13" y="135"/>
                  </a:lnTo>
                  <a:lnTo>
                    <a:pt x="13" y="136"/>
                  </a:lnTo>
                  <a:lnTo>
                    <a:pt x="12" y="137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1" y="141"/>
                  </a:lnTo>
                  <a:lnTo>
                    <a:pt x="11" y="142"/>
                  </a:lnTo>
                  <a:lnTo>
                    <a:pt x="10" y="145"/>
                  </a:lnTo>
                  <a:lnTo>
                    <a:pt x="9" y="146"/>
                  </a:lnTo>
                  <a:lnTo>
                    <a:pt x="8" y="148"/>
                  </a:lnTo>
                  <a:lnTo>
                    <a:pt x="8" y="149"/>
                  </a:lnTo>
                  <a:lnTo>
                    <a:pt x="7" y="150"/>
                  </a:lnTo>
                  <a:lnTo>
                    <a:pt x="6" y="150"/>
                  </a:lnTo>
                  <a:lnTo>
                    <a:pt x="6" y="151"/>
                  </a:lnTo>
                  <a:lnTo>
                    <a:pt x="5" y="151"/>
                  </a:lnTo>
                  <a:lnTo>
                    <a:pt x="5" y="150"/>
                  </a:lnTo>
                  <a:lnTo>
                    <a:pt x="5" y="149"/>
                  </a:lnTo>
                  <a:lnTo>
                    <a:pt x="6" y="148"/>
                  </a:lnTo>
                  <a:lnTo>
                    <a:pt x="6" y="147"/>
                  </a:lnTo>
                  <a:lnTo>
                    <a:pt x="7" y="146"/>
                  </a:lnTo>
                  <a:lnTo>
                    <a:pt x="7" y="145"/>
                  </a:lnTo>
                  <a:lnTo>
                    <a:pt x="8" y="143"/>
                  </a:lnTo>
                  <a:lnTo>
                    <a:pt x="10" y="140"/>
                  </a:lnTo>
                  <a:lnTo>
                    <a:pt x="10" y="139"/>
                  </a:lnTo>
                  <a:lnTo>
                    <a:pt x="11" y="138"/>
                  </a:lnTo>
                  <a:lnTo>
                    <a:pt x="11" y="137"/>
                  </a:lnTo>
                  <a:lnTo>
                    <a:pt x="12" y="136"/>
                  </a:lnTo>
                  <a:lnTo>
                    <a:pt x="12" y="135"/>
                  </a:lnTo>
                  <a:lnTo>
                    <a:pt x="13" y="134"/>
                  </a:lnTo>
                  <a:lnTo>
                    <a:pt x="12" y="134"/>
                  </a:lnTo>
                  <a:lnTo>
                    <a:pt x="13" y="131"/>
                  </a:lnTo>
                  <a:lnTo>
                    <a:pt x="12" y="131"/>
                  </a:lnTo>
                  <a:lnTo>
                    <a:pt x="12" y="132"/>
                  </a:lnTo>
                  <a:lnTo>
                    <a:pt x="12" y="133"/>
                  </a:lnTo>
                  <a:lnTo>
                    <a:pt x="11" y="134"/>
                  </a:lnTo>
                  <a:lnTo>
                    <a:pt x="11" y="135"/>
                  </a:lnTo>
                  <a:lnTo>
                    <a:pt x="10" y="137"/>
                  </a:lnTo>
                  <a:lnTo>
                    <a:pt x="10" y="138"/>
                  </a:lnTo>
                  <a:lnTo>
                    <a:pt x="8" y="142"/>
                  </a:lnTo>
                  <a:lnTo>
                    <a:pt x="8" y="144"/>
                  </a:lnTo>
                  <a:lnTo>
                    <a:pt x="7" y="146"/>
                  </a:lnTo>
                  <a:lnTo>
                    <a:pt x="6" y="148"/>
                  </a:lnTo>
                  <a:lnTo>
                    <a:pt x="5" y="150"/>
                  </a:lnTo>
                  <a:lnTo>
                    <a:pt x="4" y="151"/>
                  </a:lnTo>
                  <a:lnTo>
                    <a:pt x="3" y="151"/>
                  </a:lnTo>
                  <a:close/>
                </a:path>
              </a:pathLst>
            </a:custGeom>
            <a:solidFill>
              <a:srgbClr val="EFE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Freeform 375"/>
            <p:cNvSpPr>
              <a:spLocks/>
            </p:cNvSpPr>
            <p:nvPr/>
          </p:nvSpPr>
          <p:spPr bwMode="auto">
            <a:xfrm>
              <a:off x="3969" y="2981"/>
              <a:ext cx="33" cy="51"/>
            </a:xfrm>
            <a:custGeom>
              <a:avLst/>
              <a:gdLst>
                <a:gd name="T0" fmla="*/ 0 w 7"/>
                <a:gd name="T1" fmla="*/ 2147483647 h 11"/>
                <a:gd name="T2" fmla="*/ 2147483647 w 7"/>
                <a:gd name="T3" fmla="*/ 2147483647 h 11"/>
                <a:gd name="T4" fmla="*/ 2147483647 w 7"/>
                <a:gd name="T5" fmla="*/ 2147483647 h 11"/>
                <a:gd name="T6" fmla="*/ 2147483647 w 7"/>
                <a:gd name="T7" fmla="*/ 2147483647 h 11"/>
                <a:gd name="T8" fmla="*/ 2147483647 w 7"/>
                <a:gd name="T9" fmla="*/ 2147483647 h 11"/>
                <a:gd name="T10" fmla="*/ 2147483647 w 7"/>
                <a:gd name="T11" fmla="*/ 2147483647 h 11"/>
                <a:gd name="T12" fmla="*/ 2147483647 w 7"/>
                <a:gd name="T13" fmla="*/ 2147483647 h 11"/>
                <a:gd name="T14" fmla="*/ 2147483647 w 7"/>
                <a:gd name="T15" fmla="*/ 0 h 11"/>
                <a:gd name="T16" fmla="*/ 2147483647 w 7"/>
                <a:gd name="T17" fmla="*/ 2147483647 h 11"/>
                <a:gd name="T18" fmla="*/ 2147483647 w 7"/>
                <a:gd name="T19" fmla="*/ 2147483647 h 11"/>
                <a:gd name="T20" fmla="*/ 2147483647 w 7"/>
                <a:gd name="T21" fmla="*/ 2147483647 h 11"/>
                <a:gd name="T22" fmla="*/ 2147483647 w 7"/>
                <a:gd name="T23" fmla="*/ 2147483647 h 11"/>
                <a:gd name="T24" fmla="*/ 2147483647 w 7"/>
                <a:gd name="T25" fmla="*/ 2147483647 h 11"/>
                <a:gd name="T26" fmla="*/ 2147483647 w 7"/>
                <a:gd name="T27" fmla="*/ 2147483647 h 11"/>
                <a:gd name="T28" fmla="*/ 2147483647 w 7"/>
                <a:gd name="T29" fmla="*/ 2147483647 h 11"/>
                <a:gd name="T30" fmla="*/ 2147483647 w 7"/>
                <a:gd name="T31" fmla="*/ 2147483647 h 11"/>
                <a:gd name="T32" fmla="*/ 2147483647 w 7"/>
                <a:gd name="T33" fmla="*/ 2147483647 h 11"/>
                <a:gd name="T34" fmla="*/ 2147483647 w 7"/>
                <a:gd name="T35" fmla="*/ 2147483647 h 11"/>
                <a:gd name="T36" fmla="*/ 2147483647 w 7"/>
                <a:gd name="T37" fmla="*/ 2147483647 h 11"/>
                <a:gd name="T38" fmla="*/ 2147483647 w 7"/>
                <a:gd name="T39" fmla="*/ 2147483647 h 11"/>
                <a:gd name="T40" fmla="*/ 2147483647 w 7"/>
                <a:gd name="T41" fmla="*/ 2147483647 h 11"/>
                <a:gd name="T42" fmla="*/ 0 w 7"/>
                <a:gd name="T43" fmla="*/ 2147483647 h 11"/>
                <a:gd name="T44" fmla="*/ 0 w 7"/>
                <a:gd name="T45" fmla="*/ 2147483647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"/>
                <a:gd name="T70" fmla="*/ 0 h 11"/>
                <a:gd name="T71" fmla="*/ 7 w 7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" h="11">
                  <a:moveTo>
                    <a:pt x="0" y="11"/>
                  </a:moveTo>
                  <a:lnTo>
                    <a:pt x="1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3" y="6"/>
                  </a:lnTo>
                  <a:lnTo>
                    <a:pt x="5" y="3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23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Freeform 376"/>
            <p:cNvSpPr>
              <a:spLocks/>
            </p:cNvSpPr>
            <p:nvPr/>
          </p:nvSpPr>
          <p:spPr bwMode="auto">
            <a:xfrm>
              <a:off x="4074" y="3005"/>
              <a:ext cx="62" cy="12"/>
            </a:xfrm>
            <a:custGeom>
              <a:avLst/>
              <a:gdLst>
                <a:gd name="T0" fmla="*/ 0 w 13"/>
                <a:gd name="T1" fmla="*/ 2147483647 h 3"/>
                <a:gd name="T2" fmla="*/ 0 w 13"/>
                <a:gd name="T3" fmla="*/ 2147483647 h 3"/>
                <a:gd name="T4" fmla="*/ 0 w 13"/>
                <a:gd name="T5" fmla="*/ 2147483647 h 3"/>
                <a:gd name="T6" fmla="*/ 2147483647 w 13"/>
                <a:gd name="T7" fmla="*/ 2147483647 h 3"/>
                <a:gd name="T8" fmla="*/ 2147483647 w 13"/>
                <a:gd name="T9" fmla="*/ 2147483647 h 3"/>
                <a:gd name="T10" fmla="*/ 2147483647 w 13"/>
                <a:gd name="T11" fmla="*/ 2147483647 h 3"/>
                <a:gd name="T12" fmla="*/ 2147483647 w 13"/>
                <a:gd name="T13" fmla="*/ 2147483647 h 3"/>
                <a:gd name="T14" fmla="*/ 2147483647 w 13"/>
                <a:gd name="T15" fmla="*/ 2147483647 h 3"/>
                <a:gd name="T16" fmla="*/ 2147483647 w 13"/>
                <a:gd name="T17" fmla="*/ 2147483647 h 3"/>
                <a:gd name="T18" fmla="*/ 2147483647 w 13"/>
                <a:gd name="T19" fmla="*/ 2147483647 h 3"/>
                <a:gd name="T20" fmla="*/ 2147483647 w 13"/>
                <a:gd name="T21" fmla="*/ 2147483647 h 3"/>
                <a:gd name="T22" fmla="*/ 2147483647 w 13"/>
                <a:gd name="T23" fmla="*/ 2147483647 h 3"/>
                <a:gd name="T24" fmla="*/ 2147483647 w 13"/>
                <a:gd name="T25" fmla="*/ 0 h 3"/>
                <a:gd name="T26" fmla="*/ 2147483647 w 13"/>
                <a:gd name="T27" fmla="*/ 0 h 3"/>
                <a:gd name="T28" fmla="*/ 2147483647 w 13"/>
                <a:gd name="T29" fmla="*/ 2147483647 h 3"/>
                <a:gd name="T30" fmla="*/ 2147483647 w 13"/>
                <a:gd name="T31" fmla="*/ 2147483647 h 3"/>
                <a:gd name="T32" fmla="*/ 2147483647 w 13"/>
                <a:gd name="T33" fmla="*/ 2147483647 h 3"/>
                <a:gd name="T34" fmla="*/ 2147483647 w 13"/>
                <a:gd name="T35" fmla="*/ 2147483647 h 3"/>
                <a:gd name="T36" fmla="*/ 2147483647 w 13"/>
                <a:gd name="T37" fmla="*/ 0 h 3"/>
                <a:gd name="T38" fmla="*/ 2147483647 w 13"/>
                <a:gd name="T39" fmla="*/ 0 h 3"/>
                <a:gd name="T40" fmla="*/ 2147483647 w 13"/>
                <a:gd name="T41" fmla="*/ 0 h 3"/>
                <a:gd name="T42" fmla="*/ 2147483647 w 13"/>
                <a:gd name="T43" fmla="*/ 2147483647 h 3"/>
                <a:gd name="T44" fmla="*/ 2147483647 w 13"/>
                <a:gd name="T45" fmla="*/ 2147483647 h 3"/>
                <a:gd name="T46" fmla="*/ 2147483647 w 13"/>
                <a:gd name="T47" fmla="*/ 2147483647 h 3"/>
                <a:gd name="T48" fmla="*/ 2147483647 w 13"/>
                <a:gd name="T49" fmla="*/ 2147483647 h 3"/>
                <a:gd name="T50" fmla="*/ 2147483647 w 13"/>
                <a:gd name="T51" fmla="*/ 2147483647 h 3"/>
                <a:gd name="T52" fmla="*/ 2147483647 w 13"/>
                <a:gd name="T53" fmla="*/ 2147483647 h 3"/>
                <a:gd name="T54" fmla="*/ 2147483647 w 13"/>
                <a:gd name="T55" fmla="*/ 2147483647 h 3"/>
                <a:gd name="T56" fmla="*/ 2147483647 w 13"/>
                <a:gd name="T57" fmla="*/ 2147483647 h 3"/>
                <a:gd name="T58" fmla="*/ 2147483647 w 13"/>
                <a:gd name="T59" fmla="*/ 2147483647 h 3"/>
                <a:gd name="T60" fmla="*/ 0 w 13"/>
                <a:gd name="T61" fmla="*/ 2147483647 h 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"/>
                <a:gd name="T94" fmla="*/ 0 h 3"/>
                <a:gd name="T95" fmla="*/ 13 w 13"/>
                <a:gd name="T96" fmla="*/ 3 h 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FE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Freeform 377"/>
            <p:cNvSpPr>
              <a:spLocks/>
            </p:cNvSpPr>
            <p:nvPr/>
          </p:nvSpPr>
          <p:spPr bwMode="auto">
            <a:xfrm>
              <a:off x="3503" y="2964"/>
              <a:ext cx="49" cy="31"/>
            </a:xfrm>
            <a:custGeom>
              <a:avLst/>
              <a:gdLst>
                <a:gd name="T0" fmla="*/ 0 w 10"/>
                <a:gd name="T1" fmla="*/ 2147483647 h 7"/>
                <a:gd name="T2" fmla="*/ 0 w 10"/>
                <a:gd name="T3" fmla="*/ 2147483647 h 7"/>
                <a:gd name="T4" fmla="*/ 0 w 10"/>
                <a:gd name="T5" fmla="*/ 2147483647 h 7"/>
                <a:gd name="T6" fmla="*/ 2147483647 w 10"/>
                <a:gd name="T7" fmla="*/ 2147483647 h 7"/>
                <a:gd name="T8" fmla="*/ 2147483647 w 10"/>
                <a:gd name="T9" fmla="*/ 2147483647 h 7"/>
                <a:gd name="T10" fmla="*/ 2147483647 w 10"/>
                <a:gd name="T11" fmla="*/ 2147483647 h 7"/>
                <a:gd name="T12" fmla="*/ 2147483647 w 10"/>
                <a:gd name="T13" fmla="*/ 2147483647 h 7"/>
                <a:gd name="T14" fmla="*/ 2147483647 w 10"/>
                <a:gd name="T15" fmla="*/ 2147483647 h 7"/>
                <a:gd name="T16" fmla="*/ 2147483647 w 10"/>
                <a:gd name="T17" fmla="*/ 2147483647 h 7"/>
                <a:gd name="T18" fmla="*/ 2147483647 w 10"/>
                <a:gd name="T19" fmla="*/ 2147483647 h 7"/>
                <a:gd name="T20" fmla="*/ 2147483647 w 10"/>
                <a:gd name="T21" fmla="*/ 0 h 7"/>
                <a:gd name="T22" fmla="*/ 2147483647 w 10"/>
                <a:gd name="T23" fmla="*/ 0 h 7"/>
                <a:gd name="T24" fmla="*/ 2147483647 w 10"/>
                <a:gd name="T25" fmla="*/ 0 h 7"/>
                <a:gd name="T26" fmla="*/ 2147483647 w 10"/>
                <a:gd name="T27" fmla="*/ 0 h 7"/>
                <a:gd name="T28" fmla="*/ 2147483647 w 10"/>
                <a:gd name="T29" fmla="*/ 0 h 7"/>
                <a:gd name="T30" fmla="*/ 2147483647 w 10"/>
                <a:gd name="T31" fmla="*/ 0 h 7"/>
                <a:gd name="T32" fmla="*/ 2147483647 w 10"/>
                <a:gd name="T33" fmla="*/ 0 h 7"/>
                <a:gd name="T34" fmla="*/ 2147483647 w 10"/>
                <a:gd name="T35" fmla="*/ 2147483647 h 7"/>
                <a:gd name="T36" fmla="*/ 2147483647 w 10"/>
                <a:gd name="T37" fmla="*/ 2147483647 h 7"/>
                <a:gd name="T38" fmla="*/ 2147483647 w 10"/>
                <a:gd name="T39" fmla="*/ 2147483647 h 7"/>
                <a:gd name="T40" fmla="*/ 2147483647 w 10"/>
                <a:gd name="T41" fmla="*/ 2147483647 h 7"/>
                <a:gd name="T42" fmla="*/ 2147483647 w 10"/>
                <a:gd name="T43" fmla="*/ 2147483647 h 7"/>
                <a:gd name="T44" fmla="*/ 2147483647 w 10"/>
                <a:gd name="T45" fmla="*/ 2147483647 h 7"/>
                <a:gd name="T46" fmla="*/ 2147483647 w 10"/>
                <a:gd name="T47" fmla="*/ 2147483647 h 7"/>
                <a:gd name="T48" fmla="*/ 2147483647 w 10"/>
                <a:gd name="T49" fmla="*/ 2147483647 h 7"/>
                <a:gd name="T50" fmla="*/ 2147483647 w 10"/>
                <a:gd name="T51" fmla="*/ 2147483647 h 7"/>
                <a:gd name="T52" fmla="*/ 2147483647 w 10"/>
                <a:gd name="T53" fmla="*/ 2147483647 h 7"/>
                <a:gd name="T54" fmla="*/ 2147483647 w 10"/>
                <a:gd name="T55" fmla="*/ 2147483647 h 7"/>
                <a:gd name="T56" fmla="*/ 2147483647 w 10"/>
                <a:gd name="T57" fmla="*/ 2147483647 h 7"/>
                <a:gd name="T58" fmla="*/ 2147483647 w 10"/>
                <a:gd name="T59" fmla="*/ 2147483647 h 7"/>
                <a:gd name="T60" fmla="*/ 0 w 10"/>
                <a:gd name="T61" fmla="*/ 2147483647 h 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"/>
                <a:gd name="T94" fmla="*/ 0 h 7"/>
                <a:gd name="T95" fmla="*/ 10 w 10"/>
                <a:gd name="T96" fmla="*/ 7 h 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" h="7">
                  <a:moveTo>
                    <a:pt x="0" y="7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23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Freeform 378"/>
            <p:cNvSpPr>
              <a:spLocks/>
            </p:cNvSpPr>
            <p:nvPr/>
          </p:nvSpPr>
          <p:spPr bwMode="auto">
            <a:xfrm>
              <a:off x="3861" y="2910"/>
              <a:ext cx="51" cy="27"/>
            </a:xfrm>
            <a:custGeom>
              <a:avLst/>
              <a:gdLst>
                <a:gd name="T0" fmla="*/ 2147483647 w 11"/>
                <a:gd name="T1" fmla="*/ 2147483647 h 6"/>
                <a:gd name="T2" fmla="*/ 2147483647 w 11"/>
                <a:gd name="T3" fmla="*/ 2147483647 h 6"/>
                <a:gd name="T4" fmla="*/ 2147483647 w 11"/>
                <a:gd name="T5" fmla="*/ 2147483647 h 6"/>
                <a:gd name="T6" fmla="*/ 2147483647 w 11"/>
                <a:gd name="T7" fmla="*/ 2147483647 h 6"/>
                <a:gd name="T8" fmla="*/ 2147483647 w 11"/>
                <a:gd name="T9" fmla="*/ 2147483647 h 6"/>
                <a:gd name="T10" fmla="*/ 2147483647 w 11"/>
                <a:gd name="T11" fmla="*/ 2147483647 h 6"/>
                <a:gd name="T12" fmla="*/ 2147483647 w 11"/>
                <a:gd name="T13" fmla="*/ 2147483647 h 6"/>
                <a:gd name="T14" fmla="*/ 2147483647 w 11"/>
                <a:gd name="T15" fmla="*/ 2147483647 h 6"/>
                <a:gd name="T16" fmla="*/ 0 w 11"/>
                <a:gd name="T17" fmla="*/ 0 h 6"/>
                <a:gd name="T18" fmla="*/ 2147483647 w 11"/>
                <a:gd name="T19" fmla="*/ 0 h 6"/>
                <a:gd name="T20" fmla="*/ 2147483647 w 11"/>
                <a:gd name="T21" fmla="*/ 0 h 6"/>
                <a:gd name="T22" fmla="*/ 2147483647 w 11"/>
                <a:gd name="T23" fmla="*/ 0 h 6"/>
                <a:gd name="T24" fmla="*/ 2147483647 w 11"/>
                <a:gd name="T25" fmla="*/ 0 h 6"/>
                <a:gd name="T26" fmla="*/ 2147483647 w 11"/>
                <a:gd name="T27" fmla="*/ 2147483647 h 6"/>
                <a:gd name="T28" fmla="*/ 2147483647 w 11"/>
                <a:gd name="T29" fmla="*/ 2147483647 h 6"/>
                <a:gd name="T30" fmla="*/ 2147483647 w 11"/>
                <a:gd name="T31" fmla="*/ 2147483647 h 6"/>
                <a:gd name="T32" fmla="*/ 2147483647 w 11"/>
                <a:gd name="T33" fmla="*/ 2147483647 h 6"/>
                <a:gd name="T34" fmla="*/ 2147483647 w 11"/>
                <a:gd name="T35" fmla="*/ 2147483647 h 6"/>
                <a:gd name="T36" fmla="*/ 2147483647 w 11"/>
                <a:gd name="T37" fmla="*/ 2147483647 h 6"/>
                <a:gd name="T38" fmla="*/ 2147483647 w 11"/>
                <a:gd name="T39" fmla="*/ 2147483647 h 6"/>
                <a:gd name="T40" fmla="*/ 2147483647 w 11"/>
                <a:gd name="T41" fmla="*/ 2147483647 h 6"/>
                <a:gd name="T42" fmla="*/ 2147483647 w 11"/>
                <a:gd name="T43" fmla="*/ 2147483647 h 6"/>
                <a:gd name="T44" fmla="*/ 2147483647 w 11"/>
                <a:gd name="T45" fmla="*/ 2147483647 h 6"/>
                <a:gd name="T46" fmla="*/ 2147483647 w 11"/>
                <a:gd name="T47" fmla="*/ 2147483647 h 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"/>
                <a:gd name="T73" fmla="*/ 0 h 6"/>
                <a:gd name="T74" fmla="*/ 11 w 11"/>
                <a:gd name="T75" fmla="*/ 6 h 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" h="6">
                  <a:moveTo>
                    <a:pt x="9" y="6"/>
                  </a:moveTo>
                  <a:lnTo>
                    <a:pt x="8" y="6"/>
                  </a:lnTo>
                  <a:lnTo>
                    <a:pt x="7" y="5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2"/>
                  </a:lnTo>
                  <a:lnTo>
                    <a:pt x="6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23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Freeform 379"/>
            <p:cNvSpPr>
              <a:spLocks/>
            </p:cNvSpPr>
            <p:nvPr/>
          </p:nvSpPr>
          <p:spPr bwMode="auto">
            <a:xfrm>
              <a:off x="3817" y="2474"/>
              <a:ext cx="167" cy="368"/>
            </a:xfrm>
            <a:custGeom>
              <a:avLst/>
              <a:gdLst>
                <a:gd name="T0" fmla="*/ 2147483647 w 35"/>
                <a:gd name="T1" fmla="*/ 2147483647 h 82"/>
                <a:gd name="T2" fmla="*/ 2147483647 w 35"/>
                <a:gd name="T3" fmla="*/ 2147483647 h 82"/>
                <a:gd name="T4" fmla="*/ 2147483647 w 35"/>
                <a:gd name="T5" fmla="*/ 2147483647 h 82"/>
                <a:gd name="T6" fmla="*/ 2147483647 w 35"/>
                <a:gd name="T7" fmla="*/ 2147483647 h 82"/>
                <a:gd name="T8" fmla="*/ 2147483647 w 35"/>
                <a:gd name="T9" fmla="*/ 2147483647 h 82"/>
                <a:gd name="T10" fmla="*/ 2147483647 w 35"/>
                <a:gd name="T11" fmla="*/ 2147483647 h 82"/>
                <a:gd name="T12" fmla="*/ 2147483647 w 35"/>
                <a:gd name="T13" fmla="*/ 2147483647 h 82"/>
                <a:gd name="T14" fmla="*/ 2147483647 w 35"/>
                <a:gd name="T15" fmla="*/ 2147483647 h 82"/>
                <a:gd name="T16" fmla="*/ 2147483647 w 35"/>
                <a:gd name="T17" fmla="*/ 2147483647 h 82"/>
                <a:gd name="T18" fmla="*/ 2147483647 w 35"/>
                <a:gd name="T19" fmla="*/ 2147483647 h 82"/>
                <a:gd name="T20" fmla="*/ 2147483647 w 35"/>
                <a:gd name="T21" fmla="*/ 2147483647 h 82"/>
                <a:gd name="T22" fmla="*/ 2147483647 w 35"/>
                <a:gd name="T23" fmla="*/ 2147483647 h 82"/>
                <a:gd name="T24" fmla="*/ 2147483647 w 35"/>
                <a:gd name="T25" fmla="*/ 2147483647 h 82"/>
                <a:gd name="T26" fmla="*/ 0 w 35"/>
                <a:gd name="T27" fmla="*/ 2147483647 h 82"/>
                <a:gd name="T28" fmla="*/ 0 w 35"/>
                <a:gd name="T29" fmla="*/ 2147483647 h 82"/>
                <a:gd name="T30" fmla="*/ 0 w 35"/>
                <a:gd name="T31" fmla="*/ 2147483647 h 82"/>
                <a:gd name="T32" fmla="*/ 2147483647 w 35"/>
                <a:gd name="T33" fmla="*/ 2147483647 h 82"/>
                <a:gd name="T34" fmla="*/ 2147483647 w 35"/>
                <a:gd name="T35" fmla="*/ 2147483647 h 82"/>
                <a:gd name="T36" fmla="*/ 2147483647 w 35"/>
                <a:gd name="T37" fmla="*/ 2147483647 h 82"/>
                <a:gd name="T38" fmla="*/ 2147483647 w 35"/>
                <a:gd name="T39" fmla="*/ 2147483647 h 82"/>
                <a:gd name="T40" fmla="*/ 2147483647 w 35"/>
                <a:gd name="T41" fmla="*/ 2147483647 h 82"/>
                <a:gd name="T42" fmla="*/ 2147483647 w 35"/>
                <a:gd name="T43" fmla="*/ 2147483647 h 82"/>
                <a:gd name="T44" fmla="*/ 2147483647 w 35"/>
                <a:gd name="T45" fmla="*/ 0 h 82"/>
                <a:gd name="T46" fmla="*/ 2147483647 w 35"/>
                <a:gd name="T47" fmla="*/ 2147483647 h 82"/>
                <a:gd name="T48" fmla="*/ 2147483647 w 35"/>
                <a:gd name="T49" fmla="*/ 2147483647 h 82"/>
                <a:gd name="T50" fmla="*/ 2147483647 w 35"/>
                <a:gd name="T51" fmla="*/ 2147483647 h 82"/>
                <a:gd name="T52" fmla="*/ 2147483647 w 35"/>
                <a:gd name="T53" fmla="*/ 2147483647 h 82"/>
                <a:gd name="T54" fmla="*/ 2147483647 w 35"/>
                <a:gd name="T55" fmla="*/ 2147483647 h 82"/>
                <a:gd name="T56" fmla="*/ 2147483647 w 35"/>
                <a:gd name="T57" fmla="*/ 2147483647 h 82"/>
                <a:gd name="T58" fmla="*/ 2147483647 w 35"/>
                <a:gd name="T59" fmla="*/ 2147483647 h 82"/>
                <a:gd name="T60" fmla="*/ 2147483647 w 35"/>
                <a:gd name="T61" fmla="*/ 2147483647 h 82"/>
                <a:gd name="T62" fmla="*/ 2147483647 w 35"/>
                <a:gd name="T63" fmla="*/ 2147483647 h 82"/>
                <a:gd name="T64" fmla="*/ 2147483647 w 35"/>
                <a:gd name="T65" fmla="*/ 2147483647 h 82"/>
                <a:gd name="T66" fmla="*/ 2147483647 w 35"/>
                <a:gd name="T67" fmla="*/ 2147483647 h 82"/>
                <a:gd name="T68" fmla="*/ 2147483647 w 35"/>
                <a:gd name="T69" fmla="*/ 2147483647 h 82"/>
                <a:gd name="T70" fmla="*/ 2147483647 w 35"/>
                <a:gd name="T71" fmla="*/ 2147483647 h 82"/>
                <a:gd name="T72" fmla="*/ 2147483647 w 35"/>
                <a:gd name="T73" fmla="*/ 2147483647 h 82"/>
                <a:gd name="T74" fmla="*/ 2147483647 w 35"/>
                <a:gd name="T75" fmla="*/ 2147483647 h 82"/>
                <a:gd name="T76" fmla="*/ 2147483647 w 35"/>
                <a:gd name="T77" fmla="*/ 2147483647 h 82"/>
                <a:gd name="T78" fmla="*/ 2147483647 w 35"/>
                <a:gd name="T79" fmla="*/ 2147483647 h 82"/>
                <a:gd name="T80" fmla="*/ 2147483647 w 35"/>
                <a:gd name="T81" fmla="*/ 2147483647 h 82"/>
                <a:gd name="T82" fmla="*/ 2147483647 w 35"/>
                <a:gd name="T83" fmla="*/ 2147483647 h 82"/>
                <a:gd name="T84" fmla="*/ 2147483647 w 35"/>
                <a:gd name="T85" fmla="*/ 2147483647 h 82"/>
                <a:gd name="T86" fmla="*/ 2147483647 w 35"/>
                <a:gd name="T87" fmla="*/ 2147483647 h 82"/>
                <a:gd name="T88" fmla="*/ 2147483647 w 35"/>
                <a:gd name="T89" fmla="*/ 2147483647 h 82"/>
                <a:gd name="T90" fmla="*/ 2147483647 w 35"/>
                <a:gd name="T91" fmla="*/ 2147483647 h 82"/>
                <a:gd name="T92" fmla="*/ 2147483647 w 35"/>
                <a:gd name="T93" fmla="*/ 2147483647 h 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5"/>
                <a:gd name="T142" fmla="*/ 0 h 82"/>
                <a:gd name="T143" fmla="*/ 35 w 35"/>
                <a:gd name="T144" fmla="*/ 82 h 8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5" h="82">
                  <a:moveTo>
                    <a:pt x="33" y="82"/>
                  </a:moveTo>
                  <a:lnTo>
                    <a:pt x="32" y="81"/>
                  </a:lnTo>
                  <a:lnTo>
                    <a:pt x="31" y="80"/>
                  </a:lnTo>
                  <a:lnTo>
                    <a:pt x="30" y="79"/>
                  </a:lnTo>
                  <a:lnTo>
                    <a:pt x="29" y="78"/>
                  </a:lnTo>
                  <a:lnTo>
                    <a:pt x="27" y="76"/>
                  </a:lnTo>
                  <a:lnTo>
                    <a:pt x="24" y="75"/>
                  </a:lnTo>
                  <a:lnTo>
                    <a:pt x="22" y="73"/>
                  </a:lnTo>
                  <a:lnTo>
                    <a:pt x="20" y="72"/>
                  </a:lnTo>
                  <a:lnTo>
                    <a:pt x="17" y="71"/>
                  </a:lnTo>
                  <a:lnTo>
                    <a:pt x="15" y="70"/>
                  </a:lnTo>
                  <a:lnTo>
                    <a:pt x="14" y="70"/>
                  </a:lnTo>
                  <a:lnTo>
                    <a:pt x="13" y="69"/>
                  </a:lnTo>
                  <a:lnTo>
                    <a:pt x="12" y="68"/>
                  </a:lnTo>
                  <a:lnTo>
                    <a:pt x="11" y="67"/>
                  </a:lnTo>
                  <a:lnTo>
                    <a:pt x="9" y="64"/>
                  </a:lnTo>
                  <a:lnTo>
                    <a:pt x="8" y="62"/>
                  </a:lnTo>
                  <a:lnTo>
                    <a:pt x="7" y="60"/>
                  </a:lnTo>
                  <a:lnTo>
                    <a:pt x="6" y="59"/>
                  </a:lnTo>
                  <a:lnTo>
                    <a:pt x="5" y="58"/>
                  </a:lnTo>
                  <a:lnTo>
                    <a:pt x="4" y="57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5"/>
                  </a:lnTo>
                  <a:lnTo>
                    <a:pt x="1" y="53"/>
                  </a:lnTo>
                  <a:lnTo>
                    <a:pt x="1" y="52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1" y="37"/>
                  </a:lnTo>
                  <a:lnTo>
                    <a:pt x="3" y="32"/>
                  </a:lnTo>
                  <a:lnTo>
                    <a:pt x="4" y="26"/>
                  </a:lnTo>
                  <a:lnTo>
                    <a:pt x="5" y="23"/>
                  </a:lnTo>
                  <a:lnTo>
                    <a:pt x="6" y="20"/>
                  </a:lnTo>
                  <a:lnTo>
                    <a:pt x="7" y="17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11" y="9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4" y="10"/>
                  </a:lnTo>
                  <a:lnTo>
                    <a:pt x="24" y="11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7" y="18"/>
                  </a:lnTo>
                  <a:lnTo>
                    <a:pt x="29" y="21"/>
                  </a:lnTo>
                  <a:lnTo>
                    <a:pt x="30" y="24"/>
                  </a:lnTo>
                  <a:lnTo>
                    <a:pt x="31" y="26"/>
                  </a:lnTo>
                  <a:lnTo>
                    <a:pt x="31" y="29"/>
                  </a:lnTo>
                  <a:lnTo>
                    <a:pt x="32" y="33"/>
                  </a:lnTo>
                  <a:lnTo>
                    <a:pt x="33" y="36"/>
                  </a:lnTo>
                  <a:lnTo>
                    <a:pt x="33" y="39"/>
                  </a:lnTo>
                  <a:lnTo>
                    <a:pt x="33" y="42"/>
                  </a:lnTo>
                  <a:lnTo>
                    <a:pt x="34" y="49"/>
                  </a:lnTo>
                  <a:lnTo>
                    <a:pt x="34" y="55"/>
                  </a:lnTo>
                  <a:lnTo>
                    <a:pt x="34" y="58"/>
                  </a:lnTo>
                  <a:lnTo>
                    <a:pt x="34" y="61"/>
                  </a:lnTo>
                  <a:lnTo>
                    <a:pt x="35" y="64"/>
                  </a:lnTo>
                  <a:lnTo>
                    <a:pt x="35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5" y="70"/>
                  </a:lnTo>
                  <a:lnTo>
                    <a:pt x="34" y="71"/>
                  </a:lnTo>
                  <a:lnTo>
                    <a:pt x="34" y="73"/>
                  </a:lnTo>
                  <a:lnTo>
                    <a:pt x="34" y="75"/>
                  </a:lnTo>
                  <a:lnTo>
                    <a:pt x="34" y="77"/>
                  </a:lnTo>
                  <a:lnTo>
                    <a:pt x="34" y="78"/>
                  </a:lnTo>
                  <a:lnTo>
                    <a:pt x="34" y="79"/>
                  </a:lnTo>
                  <a:lnTo>
                    <a:pt x="33" y="80"/>
                  </a:lnTo>
                  <a:lnTo>
                    <a:pt x="33" y="81"/>
                  </a:lnTo>
                  <a:lnTo>
                    <a:pt x="33" y="82"/>
                  </a:lnTo>
                  <a:close/>
                </a:path>
              </a:pathLst>
            </a:custGeom>
            <a:solidFill>
              <a:srgbClr val="EFE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Freeform 380"/>
            <p:cNvSpPr>
              <a:spLocks/>
            </p:cNvSpPr>
            <p:nvPr/>
          </p:nvSpPr>
          <p:spPr bwMode="auto">
            <a:xfrm>
              <a:off x="3585" y="2649"/>
              <a:ext cx="222" cy="188"/>
            </a:xfrm>
            <a:custGeom>
              <a:avLst/>
              <a:gdLst>
                <a:gd name="T0" fmla="*/ 2147483647 w 47"/>
                <a:gd name="T1" fmla="*/ 2147483647 h 42"/>
                <a:gd name="T2" fmla="*/ 2147483647 w 47"/>
                <a:gd name="T3" fmla="*/ 2147483647 h 42"/>
                <a:gd name="T4" fmla="*/ 2147483647 w 47"/>
                <a:gd name="T5" fmla="*/ 2147483647 h 42"/>
                <a:gd name="T6" fmla="*/ 2147483647 w 47"/>
                <a:gd name="T7" fmla="*/ 2147483647 h 42"/>
                <a:gd name="T8" fmla="*/ 2147483647 w 47"/>
                <a:gd name="T9" fmla="*/ 2147483647 h 42"/>
                <a:gd name="T10" fmla="*/ 2147483647 w 47"/>
                <a:gd name="T11" fmla="*/ 2147483647 h 42"/>
                <a:gd name="T12" fmla="*/ 0 w 47"/>
                <a:gd name="T13" fmla="*/ 2147483647 h 42"/>
                <a:gd name="T14" fmla="*/ 0 w 47"/>
                <a:gd name="T15" fmla="*/ 2147483647 h 42"/>
                <a:gd name="T16" fmla="*/ 0 w 47"/>
                <a:gd name="T17" fmla="*/ 2147483647 h 42"/>
                <a:gd name="T18" fmla="*/ 2147483647 w 47"/>
                <a:gd name="T19" fmla="*/ 2147483647 h 42"/>
                <a:gd name="T20" fmla="*/ 2147483647 w 47"/>
                <a:gd name="T21" fmla="*/ 2147483647 h 42"/>
                <a:gd name="T22" fmla="*/ 2147483647 w 47"/>
                <a:gd name="T23" fmla="*/ 2147483647 h 42"/>
                <a:gd name="T24" fmla="*/ 2147483647 w 47"/>
                <a:gd name="T25" fmla="*/ 2147483647 h 42"/>
                <a:gd name="T26" fmla="*/ 2147483647 w 47"/>
                <a:gd name="T27" fmla="*/ 2147483647 h 42"/>
                <a:gd name="T28" fmla="*/ 2147483647 w 47"/>
                <a:gd name="T29" fmla="*/ 2147483647 h 42"/>
                <a:gd name="T30" fmla="*/ 2147483647 w 47"/>
                <a:gd name="T31" fmla="*/ 2147483647 h 42"/>
                <a:gd name="T32" fmla="*/ 2147483647 w 47"/>
                <a:gd name="T33" fmla="*/ 2147483647 h 42"/>
                <a:gd name="T34" fmla="*/ 2147483647 w 47"/>
                <a:gd name="T35" fmla="*/ 2147483647 h 42"/>
                <a:gd name="T36" fmla="*/ 2147483647 w 47"/>
                <a:gd name="T37" fmla="*/ 2147483647 h 42"/>
                <a:gd name="T38" fmla="*/ 2147483647 w 47"/>
                <a:gd name="T39" fmla="*/ 2147483647 h 42"/>
                <a:gd name="T40" fmla="*/ 2147483647 w 47"/>
                <a:gd name="T41" fmla="*/ 2147483647 h 42"/>
                <a:gd name="T42" fmla="*/ 2147483647 w 47"/>
                <a:gd name="T43" fmla="*/ 2147483647 h 42"/>
                <a:gd name="T44" fmla="*/ 2147483647 w 47"/>
                <a:gd name="T45" fmla="*/ 2147483647 h 42"/>
                <a:gd name="T46" fmla="*/ 2147483647 w 47"/>
                <a:gd name="T47" fmla="*/ 2147483647 h 42"/>
                <a:gd name="T48" fmla="*/ 2147483647 w 47"/>
                <a:gd name="T49" fmla="*/ 2147483647 h 42"/>
                <a:gd name="T50" fmla="*/ 2147483647 w 47"/>
                <a:gd name="T51" fmla="*/ 2147483647 h 42"/>
                <a:gd name="T52" fmla="*/ 2147483647 w 47"/>
                <a:gd name="T53" fmla="*/ 2147483647 h 42"/>
                <a:gd name="T54" fmla="*/ 2147483647 w 47"/>
                <a:gd name="T55" fmla="*/ 2147483647 h 42"/>
                <a:gd name="T56" fmla="*/ 2147483647 w 47"/>
                <a:gd name="T57" fmla="*/ 2147483647 h 42"/>
                <a:gd name="T58" fmla="*/ 2147483647 w 47"/>
                <a:gd name="T59" fmla="*/ 2147483647 h 42"/>
                <a:gd name="T60" fmla="*/ 2147483647 w 47"/>
                <a:gd name="T61" fmla="*/ 2147483647 h 42"/>
                <a:gd name="T62" fmla="*/ 2147483647 w 47"/>
                <a:gd name="T63" fmla="*/ 2147483647 h 42"/>
                <a:gd name="T64" fmla="*/ 2147483647 w 47"/>
                <a:gd name="T65" fmla="*/ 2147483647 h 42"/>
                <a:gd name="T66" fmla="*/ 2147483647 w 47"/>
                <a:gd name="T67" fmla="*/ 2147483647 h 42"/>
                <a:gd name="T68" fmla="*/ 2147483647 w 47"/>
                <a:gd name="T69" fmla="*/ 2147483647 h 42"/>
                <a:gd name="T70" fmla="*/ 2147483647 w 47"/>
                <a:gd name="T71" fmla="*/ 2147483647 h 42"/>
                <a:gd name="T72" fmla="*/ 2147483647 w 47"/>
                <a:gd name="T73" fmla="*/ 0 h 42"/>
                <a:gd name="T74" fmla="*/ 2147483647 w 47"/>
                <a:gd name="T75" fmla="*/ 0 h 42"/>
                <a:gd name="T76" fmla="*/ 2147483647 w 47"/>
                <a:gd name="T77" fmla="*/ 0 h 42"/>
                <a:gd name="T78" fmla="*/ 2147483647 w 47"/>
                <a:gd name="T79" fmla="*/ 2147483647 h 42"/>
                <a:gd name="T80" fmla="*/ 2147483647 w 47"/>
                <a:gd name="T81" fmla="*/ 2147483647 h 42"/>
                <a:gd name="T82" fmla="*/ 2147483647 w 47"/>
                <a:gd name="T83" fmla="*/ 2147483647 h 42"/>
                <a:gd name="T84" fmla="*/ 2147483647 w 47"/>
                <a:gd name="T85" fmla="*/ 2147483647 h 42"/>
                <a:gd name="T86" fmla="*/ 2147483647 w 47"/>
                <a:gd name="T87" fmla="*/ 2147483647 h 42"/>
                <a:gd name="T88" fmla="*/ 2147483647 w 47"/>
                <a:gd name="T89" fmla="*/ 2147483647 h 42"/>
                <a:gd name="T90" fmla="*/ 2147483647 w 47"/>
                <a:gd name="T91" fmla="*/ 2147483647 h 42"/>
                <a:gd name="T92" fmla="*/ 2147483647 w 47"/>
                <a:gd name="T93" fmla="*/ 2147483647 h 42"/>
                <a:gd name="T94" fmla="*/ 2147483647 w 47"/>
                <a:gd name="T95" fmla="*/ 2147483647 h 42"/>
                <a:gd name="T96" fmla="*/ 2147483647 w 47"/>
                <a:gd name="T97" fmla="*/ 2147483647 h 42"/>
                <a:gd name="T98" fmla="*/ 2147483647 w 47"/>
                <a:gd name="T99" fmla="*/ 2147483647 h 42"/>
                <a:gd name="T100" fmla="*/ 2147483647 w 47"/>
                <a:gd name="T101" fmla="*/ 2147483647 h 42"/>
                <a:gd name="T102" fmla="*/ 2147483647 w 47"/>
                <a:gd name="T103" fmla="*/ 2147483647 h 42"/>
                <a:gd name="T104" fmla="*/ 2147483647 w 47"/>
                <a:gd name="T105" fmla="*/ 2147483647 h 42"/>
                <a:gd name="T106" fmla="*/ 2147483647 w 47"/>
                <a:gd name="T107" fmla="*/ 2147483647 h 42"/>
                <a:gd name="T108" fmla="*/ 2147483647 w 47"/>
                <a:gd name="T109" fmla="*/ 2147483647 h 42"/>
                <a:gd name="T110" fmla="*/ 2147483647 w 47"/>
                <a:gd name="T111" fmla="*/ 2147483647 h 42"/>
                <a:gd name="T112" fmla="*/ 2147483647 w 47"/>
                <a:gd name="T113" fmla="*/ 2147483647 h 42"/>
                <a:gd name="T114" fmla="*/ 2147483647 w 47"/>
                <a:gd name="T115" fmla="*/ 2147483647 h 42"/>
                <a:gd name="T116" fmla="*/ 2147483647 w 47"/>
                <a:gd name="T117" fmla="*/ 2147483647 h 42"/>
                <a:gd name="T118" fmla="*/ 2147483647 w 47"/>
                <a:gd name="T119" fmla="*/ 2147483647 h 42"/>
                <a:gd name="T120" fmla="*/ 2147483647 w 47"/>
                <a:gd name="T121" fmla="*/ 2147483647 h 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"/>
                <a:gd name="T184" fmla="*/ 0 h 42"/>
                <a:gd name="T185" fmla="*/ 47 w 47"/>
                <a:gd name="T186" fmla="*/ 42 h 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" h="42">
                  <a:moveTo>
                    <a:pt x="11" y="42"/>
                  </a:moveTo>
                  <a:lnTo>
                    <a:pt x="10" y="41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6" y="39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3" y="37"/>
                  </a:lnTo>
                  <a:lnTo>
                    <a:pt x="2" y="35"/>
                  </a:lnTo>
                  <a:lnTo>
                    <a:pt x="2" y="34"/>
                  </a:lnTo>
                  <a:lnTo>
                    <a:pt x="1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2" y="19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9" y="13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3" y="15"/>
                  </a:lnTo>
                  <a:lnTo>
                    <a:pt x="14" y="16"/>
                  </a:lnTo>
                  <a:lnTo>
                    <a:pt x="15" y="17"/>
                  </a:lnTo>
                  <a:lnTo>
                    <a:pt x="16" y="18"/>
                  </a:lnTo>
                  <a:lnTo>
                    <a:pt x="17" y="19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8" y="23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20" y="24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3" y="13"/>
                  </a:lnTo>
                  <a:lnTo>
                    <a:pt x="24" y="12"/>
                  </a:lnTo>
                  <a:lnTo>
                    <a:pt x="25" y="11"/>
                  </a:lnTo>
                  <a:lnTo>
                    <a:pt x="25" y="10"/>
                  </a:lnTo>
                  <a:lnTo>
                    <a:pt x="26" y="8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31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2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4" y="2"/>
                  </a:lnTo>
                  <a:lnTo>
                    <a:pt x="45" y="3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6" y="8"/>
                  </a:lnTo>
                  <a:lnTo>
                    <a:pt x="46" y="9"/>
                  </a:lnTo>
                  <a:lnTo>
                    <a:pt x="46" y="10"/>
                  </a:lnTo>
                  <a:lnTo>
                    <a:pt x="47" y="10"/>
                  </a:lnTo>
                  <a:lnTo>
                    <a:pt x="47" y="14"/>
                  </a:lnTo>
                  <a:lnTo>
                    <a:pt x="47" y="18"/>
                  </a:lnTo>
                  <a:lnTo>
                    <a:pt x="47" y="20"/>
                  </a:lnTo>
                  <a:lnTo>
                    <a:pt x="47" y="22"/>
                  </a:lnTo>
                  <a:lnTo>
                    <a:pt x="46" y="24"/>
                  </a:lnTo>
                  <a:lnTo>
                    <a:pt x="46" y="25"/>
                  </a:lnTo>
                  <a:lnTo>
                    <a:pt x="45" y="27"/>
                  </a:lnTo>
                  <a:lnTo>
                    <a:pt x="45" y="29"/>
                  </a:lnTo>
                  <a:lnTo>
                    <a:pt x="44" y="30"/>
                  </a:lnTo>
                  <a:lnTo>
                    <a:pt x="43" y="32"/>
                  </a:lnTo>
                  <a:lnTo>
                    <a:pt x="42" y="33"/>
                  </a:lnTo>
                  <a:lnTo>
                    <a:pt x="40" y="35"/>
                  </a:lnTo>
                  <a:lnTo>
                    <a:pt x="39" y="35"/>
                  </a:lnTo>
                  <a:lnTo>
                    <a:pt x="39" y="36"/>
                  </a:lnTo>
                  <a:lnTo>
                    <a:pt x="38" y="36"/>
                  </a:lnTo>
                  <a:lnTo>
                    <a:pt x="37" y="37"/>
                  </a:lnTo>
                  <a:lnTo>
                    <a:pt x="36" y="38"/>
                  </a:lnTo>
                  <a:lnTo>
                    <a:pt x="35" y="38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30" y="38"/>
                  </a:lnTo>
                  <a:lnTo>
                    <a:pt x="26" y="39"/>
                  </a:lnTo>
                  <a:lnTo>
                    <a:pt x="23" y="39"/>
                  </a:lnTo>
                  <a:lnTo>
                    <a:pt x="20" y="40"/>
                  </a:lnTo>
                  <a:lnTo>
                    <a:pt x="19" y="40"/>
                  </a:lnTo>
                  <a:lnTo>
                    <a:pt x="17" y="41"/>
                  </a:lnTo>
                  <a:lnTo>
                    <a:pt x="14" y="41"/>
                  </a:lnTo>
                  <a:lnTo>
                    <a:pt x="13" y="42"/>
                  </a:lnTo>
                  <a:lnTo>
                    <a:pt x="11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Freeform 381"/>
            <p:cNvSpPr>
              <a:spLocks/>
            </p:cNvSpPr>
            <p:nvPr/>
          </p:nvSpPr>
          <p:spPr bwMode="auto">
            <a:xfrm>
              <a:off x="3660" y="2798"/>
              <a:ext cx="10" cy="5"/>
            </a:xfrm>
            <a:custGeom>
              <a:avLst/>
              <a:gdLst>
                <a:gd name="T0" fmla="*/ 0 w 2"/>
                <a:gd name="T1" fmla="*/ 2147483647 h 1"/>
                <a:gd name="T2" fmla="*/ 0 w 2"/>
                <a:gd name="T3" fmla="*/ 2147483647 h 1"/>
                <a:gd name="T4" fmla="*/ 2147483647 w 2"/>
                <a:gd name="T5" fmla="*/ 0 h 1"/>
                <a:gd name="T6" fmla="*/ 2147483647 w 2"/>
                <a:gd name="T7" fmla="*/ 0 h 1"/>
                <a:gd name="T8" fmla="*/ 2147483647 w 2"/>
                <a:gd name="T9" fmla="*/ 0 h 1"/>
                <a:gd name="T10" fmla="*/ 2147483647 w 2"/>
                <a:gd name="T11" fmla="*/ 0 h 1"/>
                <a:gd name="T12" fmla="*/ 2147483647 w 2"/>
                <a:gd name="T13" fmla="*/ 0 h 1"/>
                <a:gd name="T14" fmla="*/ 2147483647 w 2"/>
                <a:gd name="T15" fmla="*/ 2147483647 h 1"/>
                <a:gd name="T16" fmla="*/ 2147483647 w 2"/>
                <a:gd name="T17" fmla="*/ 2147483647 h 1"/>
                <a:gd name="T18" fmla="*/ 2147483647 w 2"/>
                <a:gd name="T19" fmla="*/ 2147483647 h 1"/>
                <a:gd name="T20" fmla="*/ 0 w 2"/>
                <a:gd name="T21" fmla="*/ 2147483647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"/>
                <a:gd name="T34" fmla="*/ 0 h 1"/>
                <a:gd name="T35" fmla="*/ 2 w 2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Freeform 382"/>
            <p:cNvSpPr>
              <a:spLocks/>
            </p:cNvSpPr>
            <p:nvPr/>
          </p:nvSpPr>
          <p:spPr bwMode="auto">
            <a:xfrm>
              <a:off x="3642" y="2688"/>
              <a:ext cx="51" cy="42"/>
            </a:xfrm>
            <a:custGeom>
              <a:avLst/>
              <a:gdLst>
                <a:gd name="T0" fmla="*/ 2147483647 w 11"/>
                <a:gd name="T1" fmla="*/ 2147483647 h 9"/>
                <a:gd name="T2" fmla="*/ 2147483647 w 11"/>
                <a:gd name="T3" fmla="*/ 2147483647 h 9"/>
                <a:gd name="T4" fmla="*/ 2147483647 w 11"/>
                <a:gd name="T5" fmla="*/ 2147483647 h 9"/>
                <a:gd name="T6" fmla="*/ 2147483647 w 11"/>
                <a:gd name="T7" fmla="*/ 2147483647 h 9"/>
                <a:gd name="T8" fmla="*/ 2147483647 w 11"/>
                <a:gd name="T9" fmla="*/ 2147483647 h 9"/>
                <a:gd name="T10" fmla="*/ 2147483647 w 11"/>
                <a:gd name="T11" fmla="*/ 2147483647 h 9"/>
                <a:gd name="T12" fmla="*/ 2147483647 w 11"/>
                <a:gd name="T13" fmla="*/ 2147483647 h 9"/>
                <a:gd name="T14" fmla="*/ 2147483647 w 11"/>
                <a:gd name="T15" fmla="*/ 2147483647 h 9"/>
                <a:gd name="T16" fmla="*/ 0 w 11"/>
                <a:gd name="T17" fmla="*/ 2147483647 h 9"/>
                <a:gd name="T18" fmla="*/ 0 w 11"/>
                <a:gd name="T19" fmla="*/ 2147483647 h 9"/>
                <a:gd name="T20" fmla="*/ 2147483647 w 11"/>
                <a:gd name="T21" fmla="*/ 2147483647 h 9"/>
                <a:gd name="T22" fmla="*/ 2147483647 w 11"/>
                <a:gd name="T23" fmla="*/ 2147483647 h 9"/>
                <a:gd name="T24" fmla="*/ 2147483647 w 11"/>
                <a:gd name="T25" fmla="*/ 2147483647 h 9"/>
                <a:gd name="T26" fmla="*/ 2147483647 w 11"/>
                <a:gd name="T27" fmla="*/ 2147483647 h 9"/>
                <a:gd name="T28" fmla="*/ 2147483647 w 11"/>
                <a:gd name="T29" fmla="*/ 0 h 9"/>
                <a:gd name="T30" fmla="*/ 2147483647 w 11"/>
                <a:gd name="T31" fmla="*/ 0 h 9"/>
                <a:gd name="T32" fmla="*/ 2147483647 w 11"/>
                <a:gd name="T33" fmla="*/ 0 h 9"/>
                <a:gd name="T34" fmla="*/ 2147483647 w 11"/>
                <a:gd name="T35" fmla="*/ 0 h 9"/>
                <a:gd name="T36" fmla="*/ 2147483647 w 11"/>
                <a:gd name="T37" fmla="*/ 0 h 9"/>
                <a:gd name="T38" fmla="*/ 2147483647 w 11"/>
                <a:gd name="T39" fmla="*/ 2147483647 h 9"/>
                <a:gd name="T40" fmla="*/ 2147483647 w 11"/>
                <a:gd name="T41" fmla="*/ 2147483647 h 9"/>
                <a:gd name="T42" fmla="*/ 2147483647 w 11"/>
                <a:gd name="T43" fmla="*/ 2147483647 h 9"/>
                <a:gd name="T44" fmla="*/ 2147483647 w 11"/>
                <a:gd name="T45" fmla="*/ 2147483647 h 9"/>
                <a:gd name="T46" fmla="*/ 2147483647 w 11"/>
                <a:gd name="T47" fmla="*/ 2147483647 h 9"/>
                <a:gd name="T48" fmla="*/ 2147483647 w 11"/>
                <a:gd name="T49" fmla="*/ 2147483647 h 9"/>
                <a:gd name="T50" fmla="*/ 2147483647 w 11"/>
                <a:gd name="T51" fmla="*/ 2147483647 h 9"/>
                <a:gd name="T52" fmla="*/ 2147483647 w 11"/>
                <a:gd name="T53" fmla="*/ 2147483647 h 9"/>
                <a:gd name="T54" fmla="*/ 2147483647 w 11"/>
                <a:gd name="T55" fmla="*/ 2147483647 h 9"/>
                <a:gd name="T56" fmla="*/ 2147483647 w 11"/>
                <a:gd name="T57" fmla="*/ 2147483647 h 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"/>
                <a:gd name="T88" fmla="*/ 0 h 9"/>
                <a:gd name="T89" fmla="*/ 11 w 11"/>
                <a:gd name="T90" fmla="*/ 9 h 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" h="9">
                  <a:moveTo>
                    <a:pt x="6" y="9"/>
                  </a:moveTo>
                  <a:lnTo>
                    <a:pt x="6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9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E9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Freeform 383"/>
            <p:cNvSpPr>
              <a:spLocks/>
            </p:cNvSpPr>
            <p:nvPr/>
          </p:nvSpPr>
          <p:spPr bwMode="auto">
            <a:xfrm>
              <a:off x="3675" y="2410"/>
              <a:ext cx="217" cy="256"/>
            </a:xfrm>
            <a:custGeom>
              <a:avLst/>
              <a:gdLst>
                <a:gd name="T0" fmla="*/ 2147483647 w 46"/>
                <a:gd name="T1" fmla="*/ 2147483647 h 57"/>
                <a:gd name="T2" fmla="*/ 2147483647 w 46"/>
                <a:gd name="T3" fmla="*/ 2147483647 h 57"/>
                <a:gd name="T4" fmla="*/ 2147483647 w 46"/>
                <a:gd name="T5" fmla="*/ 2147483647 h 57"/>
                <a:gd name="T6" fmla="*/ 2147483647 w 46"/>
                <a:gd name="T7" fmla="*/ 2147483647 h 57"/>
                <a:gd name="T8" fmla="*/ 2147483647 w 46"/>
                <a:gd name="T9" fmla="*/ 2147483647 h 57"/>
                <a:gd name="T10" fmla="*/ 0 w 46"/>
                <a:gd name="T11" fmla="*/ 2147483647 h 57"/>
                <a:gd name="T12" fmla="*/ 0 w 46"/>
                <a:gd name="T13" fmla="*/ 2147483647 h 57"/>
                <a:gd name="T14" fmla="*/ 0 w 46"/>
                <a:gd name="T15" fmla="*/ 2147483647 h 57"/>
                <a:gd name="T16" fmla="*/ 0 w 46"/>
                <a:gd name="T17" fmla="*/ 2147483647 h 57"/>
                <a:gd name="T18" fmla="*/ 2147483647 w 46"/>
                <a:gd name="T19" fmla="*/ 2147483647 h 57"/>
                <a:gd name="T20" fmla="*/ 2147483647 w 46"/>
                <a:gd name="T21" fmla="*/ 2147483647 h 57"/>
                <a:gd name="T22" fmla="*/ 2147483647 w 46"/>
                <a:gd name="T23" fmla="*/ 2147483647 h 57"/>
                <a:gd name="T24" fmla="*/ 2147483647 w 46"/>
                <a:gd name="T25" fmla="*/ 2147483647 h 57"/>
                <a:gd name="T26" fmla="*/ 2147483647 w 46"/>
                <a:gd name="T27" fmla="*/ 2147483647 h 57"/>
                <a:gd name="T28" fmla="*/ 2147483647 w 46"/>
                <a:gd name="T29" fmla="*/ 2147483647 h 57"/>
                <a:gd name="T30" fmla="*/ 2147483647 w 46"/>
                <a:gd name="T31" fmla="*/ 2147483647 h 57"/>
                <a:gd name="T32" fmla="*/ 2147483647 w 46"/>
                <a:gd name="T33" fmla="*/ 0 h 57"/>
                <a:gd name="T34" fmla="*/ 2147483647 w 46"/>
                <a:gd name="T35" fmla="*/ 0 h 57"/>
                <a:gd name="T36" fmla="*/ 2147483647 w 46"/>
                <a:gd name="T37" fmla="*/ 0 h 57"/>
                <a:gd name="T38" fmla="*/ 2147483647 w 46"/>
                <a:gd name="T39" fmla="*/ 2147483647 h 57"/>
                <a:gd name="T40" fmla="*/ 2147483647 w 46"/>
                <a:gd name="T41" fmla="*/ 2147483647 h 57"/>
                <a:gd name="T42" fmla="*/ 2147483647 w 46"/>
                <a:gd name="T43" fmla="*/ 2147483647 h 57"/>
                <a:gd name="T44" fmla="*/ 2147483647 w 46"/>
                <a:gd name="T45" fmla="*/ 2147483647 h 57"/>
                <a:gd name="T46" fmla="*/ 2147483647 w 46"/>
                <a:gd name="T47" fmla="*/ 2147483647 h 57"/>
                <a:gd name="T48" fmla="*/ 2147483647 w 46"/>
                <a:gd name="T49" fmla="*/ 2147483647 h 57"/>
                <a:gd name="T50" fmla="*/ 2147483647 w 46"/>
                <a:gd name="T51" fmla="*/ 2147483647 h 57"/>
                <a:gd name="T52" fmla="*/ 2147483647 w 46"/>
                <a:gd name="T53" fmla="*/ 2147483647 h 57"/>
                <a:gd name="T54" fmla="*/ 2147483647 w 46"/>
                <a:gd name="T55" fmla="*/ 2147483647 h 57"/>
                <a:gd name="T56" fmla="*/ 2147483647 w 46"/>
                <a:gd name="T57" fmla="*/ 2147483647 h 57"/>
                <a:gd name="T58" fmla="*/ 2147483647 w 46"/>
                <a:gd name="T59" fmla="*/ 2147483647 h 57"/>
                <a:gd name="T60" fmla="*/ 2147483647 w 46"/>
                <a:gd name="T61" fmla="*/ 2147483647 h 57"/>
                <a:gd name="T62" fmla="*/ 2147483647 w 46"/>
                <a:gd name="T63" fmla="*/ 2147483647 h 57"/>
                <a:gd name="T64" fmla="*/ 2147483647 w 46"/>
                <a:gd name="T65" fmla="*/ 2147483647 h 57"/>
                <a:gd name="T66" fmla="*/ 2147483647 w 46"/>
                <a:gd name="T67" fmla="*/ 2147483647 h 57"/>
                <a:gd name="T68" fmla="*/ 2147483647 w 46"/>
                <a:gd name="T69" fmla="*/ 2147483647 h 57"/>
                <a:gd name="T70" fmla="*/ 2147483647 w 46"/>
                <a:gd name="T71" fmla="*/ 2147483647 h 57"/>
                <a:gd name="T72" fmla="*/ 2147483647 w 46"/>
                <a:gd name="T73" fmla="*/ 2147483647 h 57"/>
                <a:gd name="T74" fmla="*/ 2147483647 w 46"/>
                <a:gd name="T75" fmla="*/ 2147483647 h 57"/>
                <a:gd name="T76" fmla="*/ 2147483647 w 46"/>
                <a:gd name="T77" fmla="*/ 2147483647 h 57"/>
                <a:gd name="T78" fmla="*/ 2147483647 w 46"/>
                <a:gd name="T79" fmla="*/ 2147483647 h 57"/>
                <a:gd name="T80" fmla="*/ 2147483647 w 46"/>
                <a:gd name="T81" fmla="*/ 2147483647 h 57"/>
                <a:gd name="T82" fmla="*/ 2147483647 w 46"/>
                <a:gd name="T83" fmla="*/ 2147483647 h 57"/>
                <a:gd name="T84" fmla="*/ 2147483647 w 46"/>
                <a:gd name="T85" fmla="*/ 2147483647 h 57"/>
                <a:gd name="T86" fmla="*/ 2147483647 w 46"/>
                <a:gd name="T87" fmla="*/ 2147483647 h 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"/>
                <a:gd name="T133" fmla="*/ 0 h 57"/>
                <a:gd name="T134" fmla="*/ 46 w 46"/>
                <a:gd name="T135" fmla="*/ 57 h 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" h="57">
                  <a:moveTo>
                    <a:pt x="7" y="57"/>
                  </a:moveTo>
                  <a:lnTo>
                    <a:pt x="6" y="56"/>
                  </a:lnTo>
                  <a:lnTo>
                    <a:pt x="5" y="54"/>
                  </a:lnTo>
                  <a:lnTo>
                    <a:pt x="4" y="52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1" y="42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2" y="16"/>
                  </a:lnTo>
                  <a:lnTo>
                    <a:pt x="3" y="14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6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10" y="5"/>
                  </a:lnTo>
                  <a:lnTo>
                    <a:pt x="11" y="3"/>
                  </a:lnTo>
                  <a:lnTo>
                    <a:pt x="13" y="2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8" y="4"/>
                  </a:lnTo>
                  <a:lnTo>
                    <a:pt x="39" y="5"/>
                  </a:lnTo>
                  <a:lnTo>
                    <a:pt x="41" y="6"/>
                  </a:lnTo>
                  <a:lnTo>
                    <a:pt x="43" y="8"/>
                  </a:lnTo>
                  <a:lnTo>
                    <a:pt x="44" y="9"/>
                  </a:lnTo>
                  <a:lnTo>
                    <a:pt x="46" y="11"/>
                  </a:lnTo>
                  <a:lnTo>
                    <a:pt x="44" y="14"/>
                  </a:lnTo>
                  <a:lnTo>
                    <a:pt x="42" y="16"/>
                  </a:lnTo>
                  <a:lnTo>
                    <a:pt x="41" y="19"/>
                  </a:lnTo>
                  <a:lnTo>
                    <a:pt x="39" y="21"/>
                  </a:lnTo>
                  <a:lnTo>
                    <a:pt x="38" y="24"/>
                  </a:lnTo>
                  <a:lnTo>
                    <a:pt x="37" y="27"/>
                  </a:lnTo>
                  <a:lnTo>
                    <a:pt x="36" y="29"/>
                  </a:lnTo>
                  <a:lnTo>
                    <a:pt x="35" y="32"/>
                  </a:lnTo>
                  <a:lnTo>
                    <a:pt x="34" y="35"/>
                  </a:lnTo>
                  <a:lnTo>
                    <a:pt x="33" y="37"/>
                  </a:lnTo>
                  <a:lnTo>
                    <a:pt x="32" y="40"/>
                  </a:lnTo>
                  <a:lnTo>
                    <a:pt x="31" y="43"/>
                  </a:lnTo>
                  <a:lnTo>
                    <a:pt x="30" y="46"/>
                  </a:lnTo>
                  <a:lnTo>
                    <a:pt x="30" y="49"/>
                  </a:lnTo>
                  <a:lnTo>
                    <a:pt x="29" y="52"/>
                  </a:lnTo>
                  <a:lnTo>
                    <a:pt x="28" y="55"/>
                  </a:lnTo>
                  <a:lnTo>
                    <a:pt x="28" y="56"/>
                  </a:lnTo>
                  <a:lnTo>
                    <a:pt x="27" y="55"/>
                  </a:lnTo>
                  <a:lnTo>
                    <a:pt x="26" y="54"/>
                  </a:lnTo>
                  <a:lnTo>
                    <a:pt x="25" y="53"/>
                  </a:lnTo>
                  <a:lnTo>
                    <a:pt x="24" y="53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1" y="51"/>
                  </a:lnTo>
                  <a:lnTo>
                    <a:pt x="20" y="51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7" y="51"/>
                  </a:lnTo>
                  <a:lnTo>
                    <a:pt x="16" y="52"/>
                  </a:lnTo>
                  <a:lnTo>
                    <a:pt x="14" y="53"/>
                  </a:lnTo>
                  <a:lnTo>
                    <a:pt x="13" y="53"/>
                  </a:lnTo>
                  <a:lnTo>
                    <a:pt x="12" y="54"/>
                  </a:lnTo>
                  <a:lnTo>
                    <a:pt x="11" y="55"/>
                  </a:lnTo>
                  <a:lnTo>
                    <a:pt x="10" y="56"/>
                  </a:lnTo>
                  <a:lnTo>
                    <a:pt x="9" y="57"/>
                  </a:lnTo>
                  <a:lnTo>
                    <a:pt x="8" y="57"/>
                  </a:lnTo>
                  <a:lnTo>
                    <a:pt x="7" y="57"/>
                  </a:lnTo>
                  <a:close/>
                </a:path>
              </a:pathLst>
            </a:custGeom>
            <a:solidFill>
              <a:srgbClr val="EFE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Freeform 384"/>
            <p:cNvSpPr>
              <a:spLocks/>
            </p:cNvSpPr>
            <p:nvPr/>
          </p:nvSpPr>
          <p:spPr bwMode="auto">
            <a:xfrm>
              <a:off x="3395" y="2635"/>
              <a:ext cx="23" cy="19"/>
            </a:xfrm>
            <a:custGeom>
              <a:avLst/>
              <a:gdLst>
                <a:gd name="T0" fmla="*/ 2147483647 w 5"/>
                <a:gd name="T1" fmla="*/ 2147483647 h 4"/>
                <a:gd name="T2" fmla="*/ 2147483647 w 5"/>
                <a:gd name="T3" fmla="*/ 2147483647 h 4"/>
                <a:gd name="T4" fmla="*/ 0 w 5"/>
                <a:gd name="T5" fmla="*/ 2147483647 h 4"/>
                <a:gd name="T6" fmla="*/ 0 w 5"/>
                <a:gd name="T7" fmla="*/ 2147483647 h 4"/>
                <a:gd name="T8" fmla="*/ 0 w 5"/>
                <a:gd name="T9" fmla="*/ 2147483647 h 4"/>
                <a:gd name="T10" fmla="*/ 2147483647 w 5"/>
                <a:gd name="T11" fmla="*/ 2147483647 h 4"/>
                <a:gd name="T12" fmla="*/ 2147483647 w 5"/>
                <a:gd name="T13" fmla="*/ 2147483647 h 4"/>
                <a:gd name="T14" fmla="*/ 2147483647 w 5"/>
                <a:gd name="T15" fmla="*/ 2147483647 h 4"/>
                <a:gd name="T16" fmla="*/ 2147483647 w 5"/>
                <a:gd name="T17" fmla="*/ 0 h 4"/>
                <a:gd name="T18" fmla="*/ 2147483647 w 5"/>
                <a:gd name="T19" fmla="*/ 0 h 4"/>
                <a:gd name="T20" fmla="*/ 2147483647 w 5"/>
                <a:gd name="T21" fmla="*/ 0 h 4"/>
                <a:gd name="T22" fmla="*/ 2147483647 w 5"/>
                <a:gd name="T23" fmla="*/ 0 h 4"/>
                <a:gd name="T24" fmla="*/ 2147483647 w 5"/>
                <a:gd name="T25" fmla="*/ 0 h 4"/>
                <a:gd name="T26" fmla="*/ 2147483647 w 5"/>
                <a:gd name="T27" fmla="*/ 0 h 4"/>
                <a:gd name="T28" fmla="*/ 2147483647 w 5"/>
                <a:gd name="T29" fmla="*/ 0 h 4"/>
                <a:gd name="T30" fmla="*/ 2147483647 w 5"/>
                <a:gd name="T31" fmla="*/ 2147483647 h 4"/>
                <a:gd name="T32" fmla="*/ 2147483647 w 5"/>
                <a:gd name="T33" fmla="*/ 2147483647 h 4"/>
                <a:gd name="T34" fmla="*/ 2147483647 w 5"/>
                <a:gd name="T35" fmla="*/ 2147483647 h 4"/>
                <a:gd name="T36" fmla="*/ 2147483647 w 5"/>
                <a:gd name="T37" fmla="*/ 2147483647 h 4"/>
                <a:gd name="T38" fmla="*/ 2147483647 w 5"/>
                <a:gd name="T39" fmla="*/ 2147483647 h 4"/>
                <a:gd name="T40" fmla="*/ 2147483647 w 5"/>
                <a:gd name="T41" fmla="*/ 2147483647 h 4"/>
                <a:gd name="T42" fmla="*/ 2147483647 w 5"/>
                <a:gd name="T43" fmla="*/ 2147483647 h 4"/>
                <a:gd name="T44" fmla="*/ 2147483647 w 5"/>
                <a:gd name="T45" fmla="*/ 2147483647 h 4"/>
                <a:gd name="T46" fmla="*/ 2147483647 w 5"/>
                <a:gd name="T47" fmla="*/ 2147483647 h 4"/>
                <a:gd name="T48" fmla="*/ 2147483647 w 5"/>
                <a:gd name="T49" fmla="*/ 2147483647 h 4"/>
                <a:gd name="T50" fmla="*/ 2147483647 w 5"/>
                <a:gd name="T51" fmla="*/ 2147483647 h 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"/>
                <a:gd name="T79" fmla="*/ 0 h 4"/>
                <a:gd name="T80" fmla="*/ 5 w 5"/>
                <a:gd name="T81" fmla="*/ 4 h 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" h="4">
                  <a:moveTo>
                    <a:pt x="2" y="4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Freeform 385"/>
            <p:cNvSpPr>
              <a:spLocks/>
            </p:cNvSpPr>
            <p:nvPr/>
          </p:nvSpPr>
          <p:spPr bwMode="auto">
            <a:xfrm>
              <a:off x="3964" y="2513"/>
              <a:ext cx="20" cy="19"/>
            </a:xfrm>
            <a:custGeom>
              <a:avLst/>
              <a:gdLst>
                <a:gd name="T0" fmla="*/ 2147483647 w 4"/>
                <a:gd name="T1" fmla="*/ 2147483647 h 4"/>
                <a:gd name="T2" fmla="*/ 2147483647 w 4"/>
                <a:gd name="T3" fmla="*/ 2147483647 h 4"/>
                <a:gd name="T4" fmla="*/ 0 w 4"/>
                <a:gd name="T5" fmla="*/ 2147483647 h 4"/>
                <a:gd name="T6" fmla="*/ 0 w 4"/>
                <a:gd name="T7" fmla="*/ 2147483647 h 4"/>
                <a:gd name="T8" fmla="*/ 0 w 4"/>
                <a:gd name="T9" fmla="*/ 2147483647 h 4"/>
                <a:gd name="T10" fmla="*/ 0 w 4"/>
                <a:gd name="T11" fmla="*/ 2147483647 h 4"/>
                <a:gd name="T12" fmla="*/ 0 w 4"/>
                <a:gd name="T13" fmla="*/ 2147483647 h 4"/>
                <a:gd name="T14" fmla="*/ 0 w 4"/>
                <a:gd name="T15" fmla="*/ 2147483647 h 4"/>
                <a:gd name="T16" fmla="*/ 0 w 4"/>
                <a:gd name="T17" fmla="*/ 2147483647 h 4"/>
                <a:gd name="T18" fmla="*/ 0 w 4"/>
                <a:gd name="T19" fmla="*/ 2147483647 h 4"/>
                <a:gd name="T20" fmla="*/ 2147483647 w 4"/>
                <a:gd name="T21" fmla="*/ 0 h 4"/>
                <a:gd name="T22" fmla="*/ 2147483647 w 4"/>
                <a:gd name="T23" fmla="*/ 0 h 4"/>
                <a:gd name="T24" fmla="*/ 2147483647 w 4"/>
                <a:gd name="T25" fmla="*/ 0 h 4"/>
                <a:gd name="T26" fmla="*/ 2147483647 w 4"/>
                <a:gd name="T27" fmla="*/ 0 h 4"/>
                <a:gd name="T28" fmla="*/ 2147483647 w 4"/>
                <a:gd name="T29" fmla="*/ 0 h 4"/>
                <a:gd name="T30" fmla="*/ 2147483647 w 4"/>
                <a:gd name="T31" fmla="*/ 0 h 4"/>
                <a:gd name="T32" fmla="*/ 2147483647 w 4"/>
                <a:gd name="T33" fmla="*/ 2147483647 h 4"/>
                <a:gd name="T34" fmla="*/ 2147483647 w 4"/>
                <a:gd name="T35" fmla="*/ 2147483647 h 4"/>
                <a:gd name="T36" fmla="*/ 2147483647 w 4"/>
                <a:gd name="T37" fmla="*/ 2147483647 h 4"/>
                <a:gd name="T38" fmla="*/ 2147483647 w 4"/>
                <a:gd name="T39" fmla="*/ 2147483647 h 4"/>
                <a:gd name="T40" fmla="*/ 2147483647 w 4"/>
                <a:gd name="T41" fmla="*/ 2147483647 h 4"/>
                <a:gd name="T42" fmla="*/ 2147483647 w 4"/>
                <a:gd name="T43" fmla="*/ 2147483647 h 4"/>
                <a:gd name="T44" fmla="*/ 2147483647 w 4"/>
                <a:gd name="T45" fmla="*/ 2147483647 h 4"/>
                <a:gd name="T46" fmla="*/ 2147483647 w 4"/>
                <a:gd name="T47" fmla="*/ 2147483647 h 4"/>
                <a:gd name="T48" fmla="*/ 2147483647 w 4"/>
                <a:gd name="T49" fmla="*/ 2147483647 h 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"/>
                <a:gd name="T76" fmla="*/ 0 h 4"/>
                <a:gd name="T77" fmla="*/ 4 w 4"/>
                <a:gd name="T78" fmla="*/ 4 h 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" h="4">
                  <a:moveTo>
                    <a:pt x="1" y="4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Freeform 386"/>
            <p:cNvSpPr>
              <a:spLocks/>
            </p:cNvSpPr>
            <p:nvPr/>
          </p:nvSpPr>
          <p:spPr bwMode="auto">
            <a:xfrm>
              <a:off x="3632" y="2761"/>
              <a:ext cx="43" cy="64"/>
            </a:xfrm>
            <a:custGeom>
              <a:avLst/>
              <a:gdLst>
                <a:gd name="T0" fmla="*/ 2147483647 w 9"/>
                <a:gd name="T1" fmla="*/ 0 h 14"/>
                <a:gd name="T2" fmla="*/ 2147483647 w 9"/>
                <a:gd name="T3" fmla="*/ 0 h 14"/>
                <a:gd name="T4" fmla="*/ 2147483647 w 9"/>
                <a:gd name="T5" fmla="*/ 0 h 14"/>
                <a:gd name="T6" fmla="*/ 2147483647 w 9"/>
                <a:gd name="T7" fmla="*/ 0 h 14"/>
                <a:gd name="T8" fmla="*/ 2147483647 w 9"/>
                <a:gd name="T9" fmla="*/ 0 h 14"/>
                <a:gd name="T10" fmla="*/ 2147483647 w 9"/>
                <a:gd name="T11" fmla="*/ 2147483647 h 14"/>
                <a:gd name="T12" fmla="*/ 2147483647 w 9"/>
                <a:gd name="T13" fmla="*/ 2147483647 h 14"/>
                <a:gd name="T14" fmla="*/ 2147483647 w 9"/>
                <a:gd name="T15" fmla="*/ 2147483647 h 14"/>
                <a:gd name="T16" fmla="*/ 2147483647 w 9"/>
                <a:gd name="T17" fmla="*/ 2147483647 h 14"/>
                <a:gd name="T18" fmla="*/ 2147483647 w 9"/>
                <a:gd name="T19" fmla="*/ 2147483647 h 14"/>
                <a:gd name="T20" fmla="*/ 2147483647 w 9"/>
                <a:gd name="T21" fmla="*/ 2147483647 h 14"/>
                <a:gd name="T22" fmla="*/ 2147483647 w 9"/>
                <a:gd name="T23" fmla="*/ 2147483647 h 14"/>
                <a:gd name="T24" fmla="*/ 2147483647 w 9"/>
                <a:gd name="T25" fmla="*/ 2147483647 h 14"/>
                <a:gd name="T26" fmla="*/ 2147483647 w 9"/>
                <a:gd name="T27" fmla="*/ 2147483647 h 14"/>
                <a:gd name="T28" fmla="*/ 2147483647 w 9"/>
                <a:gd name="T29" fmla="*/ 2147483647 h 14"/>
                <a:gd name="T30" fmla="*/ 2147483647 w 9"/>
                <a:gd name="T31" fmla="*/ 2147483647 h 14"/>
                <a:gd name="T32" fmla="*/ 2147483647 w 9"/>
                <a:gd name="T33" fmla="*/ 2147483647 h 14"/>
                <a:gd name="T34" fmla="*/ 2147483647 w 9"/>
                <a:gd name="T35" fmla="*/ 2147483647 h 14"/>
                <a:gd name="T36" fmla="*/ 2147483647 w 9"/>
                <a:gd name="T37" fmla="*/ 2147483647 h 14"/>
                <a:gd name="T38" fmla="*/ 2147483647 w 9"/>
                <a:gd name="T39" fmla="*/ 2147483647 h 14"/>
                <a:gd name="T40" fmla="*/ 2147483647 w 9"/>
                <a:gd name="T41" fmla="*/ 2147483647 h 14"/>
                <a:gd name="T42" fmla="*/ 2147483647 w 9"/>
                <a:gd name="T43" fmla="*/ 2147483647 h 14"/>
                <a:gd name="T44" fmla="*/ 2147483647 w 9"/>
                <a:gd name="T45" fmla="*/ 2147483647 h 14"/>
                <a:gd name="T46" fmla="*/ 2147483647 w 9"/>
                <a:gd name="T47" fmla="*/ 2147483647 h 14"/>
                <a:gd name="T48" fmla="*/ 2147483647 w 9"/>
                <a:gd name="T49" fmla="*/ 2147483647 h 14"/>
                <a:gd name="T50" fmla="*/ 2147483647 w 9"/>
                <a:gd name="T51" fmla="*/ 2147483647 h 14"/>
                <a:gd name="T52" fmla="*/ 2147483647 w 9"/>
                <a:gd name="T53" fmla="*/ 2147483647 h 14"/>
                <a:gd name="T54" fmla="*/ 2147483647 w 9"/>
                <a:gd name="T55" fmla="*/ 2147483647 h 14"/>
                <a:gd name="T56" fmla="*/ 2147483647 w 9"/>
                <a:gd name="T57" fmla="*/ 2147483647 h 14"/>
                <a:gd name="T58" fmla="*/ 2147483647 w 9"/>
                <a:gd name="T59" fmla="*/ 2147483647 h 14"/>
                <a:gd name="T60" fmla="*/ 2147483647 w 9"/>
                <a:gd name="T61" fmla="*/ 2147483647 h 14"/>
                <a:gd name="T62" fmla="*/ 0 w 9"/>
                <a:gd name="T63" fmla="*/ 2147483647 h 14"/>
                <a:gd name="T64" fmla="*/ 2147483647 w 9"/>
                <a:gd name="T65" fmla="*/ 2147483647 h 14"/>
                <a:gd name="T66" fmla="*/ 2147483647 w 9"/>
                <a:gd name="T67" fmla="*/ 2147483647 h 14"/>
                <a:gd name="T68" fmla="*/ 2147483647 w 9"/>
                <a:gd name="T69" fmla="*/ 2147483647 h 14"/>
                <a:gd name="T70" fmla="*/ 2147483647 w 9"/>
                <a:gd name="T71" fmla="*/ 2147483647 h 14"/>
                <a:gd name="T72" fmla="*/ 2147483647 w 9"/>
                <a:gd name="T73" fmla="*/ 2147483647 h 14"/>
                <a:gd name="T74" fmla="*/ 2147483647 w 9"/>
                <a:gd name="T75" fmla="*/ 2147483647 h 14"/>
                <a:gd name="T76" fmla="*/ 2147483647 w 9"/>
                <a:gd name="T77" fmla="*/ 0 h 14"/>
                <a:gd name="T78" fmla="*/ 2147483647 w 9"/>
                <a:gd name="T79" fmla="*/ 0 h 14"/>
                <a:gd name="T80" fmla="*/ 2147483647 w 9"/>
                <a:gd name="T81" fmla="*/ 0 h 14"/>
                <a:gd name="T82" fmla="*/ 2147483647 w 9"/>
                <a:gd name="T83" fmla="*/ 0 h 14"/>
                <a:gd name="T84" fmla="*/ 2147483647 w 9"/>
                <a:gd name="T85" fmla="*/ 0 h 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"/>
                <a:gd name="T130" fmla="*/ 0 h 14"/>
                <a:gd name="T131" fmla="*/ 9 w 9"/>
                <a:gd name="T132" fmla="*/ 14 h 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" h="14">
                  <a:moveTo>
                    <a:pt x="5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3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8" name="Freeform 387"/>
            <p:cNvSpPr>
              <a:spLocks/>
            </p:cNvSpPr>
            <p:nvPr/>
          </p:nvSpPr>
          <p:spPr bwMode="auto">
            <a:xfrm>
              <a:off x="3632" y="2761"/>
              <a:ext cx="43" cy="64"/>
            </a:xfrm>
            <a:custGeom>
              <a:avLst/>
              <a:gdLst>
                <a:gd name="T0" fmla="*/ 2147483647 w 9"/>
                <a:gd name="T1" fmla="*/ 0 h 14"/>
                <a:gd name="T2" fmla="*/ 2147483647 w 9"/>
                <a:gd name="T3" fmla="*/ 0 h 14"/>
                <a:gd name="T4" fmla="*/ 2147483647 w 9"/>
                <a:gd name="T5" fmla="*/ 0 h 14"/>
                <a:gd name="T6" fmla="*/ 2147483647 w 9"/>
                <a:gd name="T7" fmla="*/ 2147483647 h 14"/>
                <a:gd name="T8" fmla="*/ 2147483647 w 9"/>
                <a:gd name="T9" fmla="*/ 2147483647 h 14"/>
                <a:gd name="T10" fmla="*/ 2147483647 w 9"/>
                <a:gd name="T11" fmla="*/ 2147483647 h 14"/>
                <a:gd name="T12" fmla="*/ 2147483647 w 9"/>
                <a:gd name="T13" fmla="*/ 2147483647 h 14"/>
                <a:gd name="T14" fmla="*/ 2147483647 w 9"/>
                <a:gd name="T15" fmla="*/ 2147483647 h 14"/>
                <a:gd name="T16" fmla="*/ 2147483647 w 9"/>
                <a:gd name="T17" fmla="*/ 2147483647 h 14"/>
                <a:gd name="T18" fmla="*/ 2147483647 w 9"/>
                <a:gd name="T19" fmla="*/ 2147483647 h 14"/>
                <a:gd name="T20" fmla="*/ 2147483647 w 9"/>
                <a:gd name="T21" fmla="*/ 2147483647 h 14"/>
                <a:gd name="T22" fmla="*/ 2147483647 w 9"/>
                <a:gd name="T23" fmla="*/ 2147483647 h 14"/>
                <a:gd name="T24" fmla="*/ 2147483647 w 9"/>
                <a:gd name="T25" fmla="*/ 2147483647 h 14"/>
                <a:gd name="T26" fmla="*/ 2147483647 w 9"/>
                <a:gd name="T27" fmla="*/ 2147483647 h 14"/>
                <a:gd name="T28" fmla="*/ 2147483647 w 9"/>
                <a:gd name="T29" fmla="*/ 2147483647 h 14"/>
                <a:gd name="T30" fmla="*/ 2147483647 w 9"/>
                <a:gd name="T31" fmla="*/ 2147483647 h 14"/>
                <a:gd name="T32" fmla="*/ 2147483647 w 9"/>
                <a:gd name="T33" fmla="*/ 2147483647 h 14"/>
                <a:gd name="T34" fmla="*/ 2147483647 w 9"/>
                <a:gd name="T35" fmla="*/ 2147483647 h 14"/>
                <a:gd name="T36" fmla="*/ 2147483647 w 9"/>
                <a:gd name="T37" fmla="*/ 2147483647 h 14"/>
                <a:gd name="T38" fmla="*/ 2147483647 w 9"/>
                <a:gd name="T39" fmla="*/ 2147483647 h 14"/>
                <a:gd name="T40" fmla="*/ 2147483647 w 9"/>
                <a:gd name="T41" fmla="*/ 2147483647 h 14"/>
                <a:gd name="T42" fmla="*/ 2147483647 w 9"/>
                <a:gd name="T43" fmla="*/ 2147483647 h 14"/>
                <a:gd name="T44" fmla="*/ 2147483647 w 9"/>
                <a:gd name="T45" fmla="*/ 2147483647 h 14"/>
                <a:gd name="T46" fmla="*/ 2147483647 w 9"/>
                <a:gd name="T47" fmla="*/ 2147483647 h 14"/>
                <a:gd name="T48" fmla="*/ 2147483647 w 9"/>
                <a:gd name="T49" fmla="*/ 2147483647 h 14"/>
                <a:gd name="T50" fmla="*/ 2147483647 w 9"/>
                <a:gd name="T51" fmla="*/ 2147483647 h 14"/>
                <a:gd name="T52" fmla="*/ 2147483647 w 9"/>
                <a:gd name="T53" fmla="*/ 0 h 14"/>
                <a:gd name="T54" fmla="*/ 2147483647 w 9"/>
                <a:gd name="T55" fmla="*/ 0 h 14"/>
                <a:gd name="T56" fmla="*/ 2147483647 w 9"/>
                <a:gd name="T57" fmla="*/ 0 h 14"/>
                <a:gd name="T58" fmla="*/ 2147483647 w 9"/>
                <a:gd name="T59" fmla="*/ 0 h 14"/>
                <a:gd name="T60" fmla="*/ 2147483647 w 9"/>
                <a:gd name="T61" fmla="*/ 0 h 14"/>
                <a:gd name="T62" fmla="*/ 2147483647 w 9"/>
                <a:gd name="T63" fmla="*/ 0 h 14"/>
                <a:gd name="T64" fmla="*/ 2147483647 w 9"/>
                <a:gd name="T65" fmla="*/ 2147483647 h 14"/>
                <a:gd name="T66" fmla="*/ 2147483647 w 9"/>
                <a:gd name="T67" fmla="*/ 2147483647 h 14"/>
                <a:gd name="T68" fmla="*/ 2147483647 w 9"/>
                <a:gd name="T69" fmla="*/ 2147483647 h 14"/>
                <a:gd name="T70" fmla="*/ 2147483647 w 9"/>
                <a:gd name="T71" fmla="*/ 2147483647 h 14"/>
                <a:gd name="T72" fmla="*/ 0 w 9"/>
                <a:gd name="T73" fmla="*/ 2147483647 h 14"/>
                <a:gd name="T74" fmla="*/ 2147483647 w 9"/>
                <a:gd name="T75" fmla="*/ 2147483647 h 14"/>
                <a:gd name="T76" fmla="*/ 2147483647 w 9"/>
                <a:gd name="T77" fmla="*/ 2147483647 h 14"/>
                <a:gd name="T78" fmla="*/ 2147483647 w 9"/>
                <a:gd name="T79" fmla="*/ 2147483647 h 14"/>
                <a:gd name="T80" fmla="*/ 2147483647 w 9"/>
                <a:gd name="T81" fmla="*/ 2147483647 h 14"/>
                <a:gd name="T82" fmla="*/ 2147483647 w 9"/>
                <a:gd name="T83" fmla="*/ 2147483647 h 14"/>
                <a:gd name="T84" fmla="*/ 2147483647 w 9"/>
                <a:gd name="T85" fmla="*/ 2147483647 h 14"/>
                <a:gd name="T86" fmla="*/ 2147483647 w 9"/>
                <a:gd name="T87" fmla="*/ 2147483647 h 14"/>
                <a:gd name="T88" fmla="*/ 2147483647 w 9"/>
                <a:gd name="T89" fmla="*/ 2147483647 h 14"/>
                <a:gd name="T90" fmla="*/ 2147483647 w 9"/>
                <a:gd name="T91" fmla="*/ 2147483647 h 14"/>
                <a:gd name="T92" fmla="*/ 2147483647 w 9"/>
                <a:gd name="T93" fmla="*/ 2147483647 h 14"/>
                <a:gd name="T94" fmla="*/ 2147483647 w 9"/>
                <a:gd name="T95" fmla="*/ 2147483647 h 14"/>
                <a:gd name="T96" fmla="*/ 2147483647 w 9"/>
                <a:gd name="T97" fmla="*/ 2147483647 h 14"/>
                <a:gd name="T98" fmla="*/ 2147483647 w 9"/>
                <a:gd name="T99" fmla="*/ 2147483647 h 14"/>
                <a:gd name="T100" fmla="*/ 2147483647 w 9"/>
                <a:gd name="T101" fmla="*/ 2147483647 h 14"/>
                <a:gd name="T102" fmla="*/ 2147483647 w 9"/>
                <a:gd name="T103" fmla="*/ 2147483647 h 14"/>
                <a:gd name="T104" fmla="*/ 2147483647 w 9"/>
                <a:gd name="T105" fmla="*/ 0 h 14"/>
                <a:gd name="T106" fmla="*/ 2147483647 w 9"/>
                <a:gd name="T107" fmla="*/ 0 h 14"/>
                <a:gd name="T108" fmla="*/ 2147483647 w 9"/>
                <a:gd name="T109" fmla="*/ 0 h 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"/>
                <a:gd name="T166" fmla="*/ 0 h 14"/>
                <a:gd name="T167" fmla="*/ 9 w 9"/>
                <a:gd name="T168" fmla="*/ 14 h 1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" h="14">
                  <a:moveTo>
                    <a:pt x="5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3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9" name="Freeform 388"/>
            <p:cNvSpPr>
              <a:spLocks/>
            </p:cNvSpPr>
            <p:nvPr/>
          </p:nvSpPr>
          <p:spPr bwMode="auto">
            <a:xfrm>
              <a:off x="3632" y="2752"/>
              <a:ext cx="15" cy="36"/>
            </a:xfrm>
            <a:custGeom>
              <a:avLst/>
              <a:gdLst>
                <a:gd name="T0" fmla="*/ 2147483647 w 3"/>
                <a:gd name="T1" fmla="*/ 0 h 8"/>
                <a:gd name="T2" fmla="*/ 2147483647 w 3"/>
                <a:gd name="T3" fmla="*/ 2147483647 h 8"/>
                <a:gd name="T4" fmla="*/ 2147483647 w 3"/>
                <a:gd name="T5" fmla="*/ 2147483647 h 8"/>
                <a:gd name="T6" fmla="*/ 2147483647 w 3"/>
                <a:gd name="T7" fmla="*/ 2147483647 h 8"/>
                <a:gd name="T8" fmla="*/ 2147483647 w 3"/>
                <a:gd name="T9" fmla="*/ 2147483647 h 8"/>
                <a:gd name="T10" fmla="*/ 2147483647 w 3"/>
                <a:gd name="T11" fmla="*/ 2147483647 h 8"/>
                <a:gd name="T12" fmla="*/ 2147483647 w 3"/>
                <a:gd name="T13" fmla="*/ 2147483647 h 8"/>
                <a:gd name="T14" fmla="*/ 2147483647 w 3"/>
                <a:gd name="T15" fmla="*/ 2147483647 h 8"/>
                <a:gd name="T16" fmla="*/ 2147483647 w 3"/>
                <a:gd name="T17" fmla="*/ 2147483647 h 8"/>
                <a:gd name="T18" fmla="*/ 2147483647 w 3"/>
                <a:gd name="T19" fmla="*/ 2147483647 h 8"/>
                <a:gd name="T20" fmla="*/ 2147483647 w 3"/>
                <a:gd name="T21" fmla="*/ 2147483647 h 8"/>
                <a:gd name="T22" fmla="*/ 2147483647 w 3"/>
                <a:gd name="T23" fmla="*/ 2147483647 h 8"/>
                <a:gd name="T24" fmla="*/ 2147483647 w 3"/>
                <a:gd name="T25" fmla="*/ 2147483647 h 8"/>
                <a:gd name="T26" fmla="*/ 2147483647 w 3"/>
                <a:gd name="T27" fmla="*/ 2147483647 h 8"/>
                <a:gd name="T28" fmla="*/ 2147483647 w 3"/>
                <a:gd name="T29" fmla="*/ 2147483647 h 8"/>
                <a:gd name="T30" fmla="*/ 2147483647 w 3"/>
                <a:gd name="T31" fmla="*/ 2147483647 h 8"/>
                <a:gd name="T32" fmla="*/ 2147483647 w 3"/>
                <a:gd name="T33" fmla="*/ 2147483647 h 8"/>
                <a:gd name="T34" fmla="*/ 2147483647 w 3"/>
                <a:gd name="T35" fmla="*/ 2147483647 h 8"/>
                <a:gd name="T36" fmla="*/ 2147483647 w 3"/>
                <a:gd name="T37" fmla="*/ 2147483647 h 8"/>
                <a:gd name="T38" fmla="*/ 2147483647 w 3"/>
                <a:gd name="T39" fmla="*/ 2147483647 h 8"/>
                <a:gd name="T40" fmla="*/ 2147483647 w 3"/>
                <a:gd name="T41" fmla="*/ 2147483647 h 8"/>
                <a:gd name="T42" fmla="*/ 2147483647 w 3"/>
                <a:gd name="T43" fmla="*/ 2147483647 h 8"/>
                <a:gd name="T44" fmla="*/ 2147483647 w 3"/>
                <a:gd name="T45" fmla="*/ 2147483647 h 8"/>
                <a:gd name="T46" fmla="*/ 0 w 3"/>
                <a:gd name="T47" fmla="*/ 2147483647 h 8"/>
                <a:gd name="T48" fmla="*/ 0 w 3"/>
                <a:gd name="T49" fmla="*/ 2147483647 h 8"/>
                <a:gd name="T50" fmla="*/ 0 w 3"/>
                <a:gd name="T51" fmla="*/ 2147483647 h 8"/>
                <a:gd name="T52" fmla="*/ 2147483647 w 3"/>
                <a:gd name="T53" fmla="*/ 2147483647 h 8"/>
                <a:gd name="T54" fmla="*/ 2147483647 w 3"/>
                <a:gd name="T55" fmla="*/ 2147483647 h 8"/>
                <a:gd name="T56" fmla="*/ 2147483647 w 3"/>
                <a:gd name="T57" fmla="*/ 2147483647 h 8"/>
                <a:gd name="T58" fmla="*/ 2147483647 w 3"/>
                <a:gd name="T59" fmla="*/ 2147483647 h 8"/>
                <a:gd name="T60" fmla="*/ 2147483647 w 3"/>
                <a:gd name="T61" fmla="*/ 2147483647 h 8"/>
                <a:gd name="T62" fmla="*/ 2147483647 w 3"/>
                <a:gd name="T63" fmla="*/ 2147483647 h 8"/>
                <a:gd name="T64" fmla="*/ 2147483647 w 3"/>
                <a:gd name="T65" fmla="*/ 0 h 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"/>
                <a:gd name="T100" fmla="*/ 0 h 8"/>
                <a:gd name="T101" fmla="*/ 3 w 3"/>
                <a:gd name="T102" fmla="*/ 8 h 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" h="8">
                  <a:moveTo>
                    <a:pt x="2" y="0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0" name="Freeform 389"/>
            <p:cNvSpPr>
              <a:spLocks/>
            </p:cNvSpPr>
            <p:nvPr/>
          </p:nvSpPr>
          <p:spPr bwMode="auto">
            <a:xfrm>
              <a:off x="3683" y="2740"/>
              <a:ext cx="44" cy="70"/>
            </a:xfrm>
            <a:custGeom>
              <a:avLst/>
              <a:gdLst>
                <a:gd name="T0" fmla="*/ 2147483647 w 9"/>
                <a:gd name="T1" fmla="*/ 0 h 16"/>
                <a:gd name="T2" fmla="*/ 2147483647 w 9"/>
                <a:gd name="T3" fmla="*/ 0 h 16"/>
                <a:gd name="T4" fmla="*/ 2147483647 w 9"/>
                <a:gd name="T5" fmla="*/ 2147483647 h 16"/>
                <a:gd name="T6" fmla="*/ 2147483647 w 9"/>
                <a:gd name="T7" fmla="*/ 2147483647 h 16"/>
                <a:gd name="T8" fmla="*/ 2147483647 w 9"/>
                <a:gd name="T9" fmla="*/ 2147483647 h 16"/>
                <a:gd name="T10" fmla="*/ 2147483647 w 9"/>
                <a:gd name="T11" fmla="*/ 2147483647 h 16"/>
                <a:gd name="T12" fmla="*/ 2147483647 w 9"/>
                <a:gd name="T13" fmla="*/ 2147483647 h 16"/>
                <a:gd name="T14" fmla="*/ 2147483647 w 9"/>
                <a:gd name="T15" fmla="*/ 2147483647 h 16"/>
                <a:gd name="T16" fmla="*/ 2147483647 w 9"/>
                <a:gd name="T17" fmla="*/ 2147483647 h 16"/>
                <a:gd name="T18" fmla="*/ 2147483647 w 9"/>
                <a:gd name="T19" fmla="*/ 2147483647 h 16"/>
                <a:gd name="T20" fmla="*/ 2147483647 w 9"/>
                <a:gd name="T21" fmla="*/ 2147483647 h 16"/>
                <a:gd name="T22" fmla="*/ 2147483647 w 9"/>
                <a:gd name="T23" fmla="*/ 2147483647 h 16"/>
                <a:gd name="T24" fmla="*/ 2147483647 w 9"/>
                <a:gd name="T25" fmla="*/ 2147483647 h 16"/>
                <a:gd name="T26" fmla="*/ 2147483647 w 9"/>
                <a:gd name="T27" fmla="*/ 2147483647 h 16"/>
                <a:gd name="T28" fmla="*/ 2147483647 w 9"/>
                <a:gd name="T29" fmla="*/ 2147483647 h 16"/>
                <a:gd name="T30" fmla="*/ 2147483647 w 9"/>
                <a:gd name="T31" fmla="*/ 2147483647 h 16"/>
                <a:gd name="T32" fmla="*/ 2147483647 w 9"/>
                <a:gd name="T33" fmla="*/ 2147483647 h 16"/>
                <a:gd name="T34" fmla="*/ 2147483647 w 9"/>
                <a:gd name="T35" fmla="*/ 2147483647 h 16"/>
                <a:gd name="T36" fmla="*/ 2147483647 w 9"/>
                <a:gd name="T37" fmla="*/ 2147483647 h 16"/>
                <a:gd name="T38" fmla="*/ 2147483647 w 9"/>
                <a:gd name="T39" fmla="*/ 2147483647 h 16"/>
                <a:gd name="T40" fmla="*/ 2147483647 w 9"/>
                <a:gd name="T41" fmla="*/ 2147483647 h 16"/>
                <a:gd name="T42" fmla="*/ 2147483647 w 9"/>
                <a:gd name="T43" fmla="*/ 2147483647 h 16"/>
                <a:gd name="T44" fmla="*/ 2147483647 w 9"/>
                <a:gd name="T45" fmla="*/ 2147483647 h 16"/>
                <a:gd name="T46" fmla="*/ 2147483647 w 9"/>
                <a:gd name="T47" fmla="*/ 2147483647 h 16"/>
                <a:gd name="T48" fmla="*/ 2147483647 w 9"/>
                <a:gd name="T49" fmla="*/ 2147483647 h 16"/>
                <a:gd name="T50" fmla="*/ 2147483647 w 9"/>
                <a:gd name="T51" fmla="*/ 2147483647 h 16"/>
                <a:gd name="T52" fmla="*/ 2147483647 w 9"/>
                <a:gd name="T53" fmla="*/ 2147483647 h 16"/>
                <a:gd name="T54" fmla="*/ 2147483647 w 9"/>
                <a:gd name="T55" fmla="*/ 2147483647 h 16"/>
                <a:gd name="T56" fmla="*/ 2147483647 w 9"/>
                <a:gd name="T57" fmla="*/ 2147483647 h 16"/>
                <a:gd name="T58" fmla="*/ 2147483647 w 9"/>
                <a:gd name="T59" fmla="*/ 2147483647 h 16"/>
                <a:gd name="T60" fmla="*/ 2147483647 w 9"/>
                <a:gd name="T61" fmla="*/ 2147483647 h 16"/>
                <a:gd name="T62" fmla="*/ 0 w 9"/>
                <a:gd name="T63" fmla="*/ 2147483647 h 16"/>
                <a:gd name="T64" fmla="*/ 0 w 9"/>
                <a:gd name="T65" fmla="*/ 2147483647 h 16"/>
                <a:gd name="T66" fmla="*/ 0 w 9"/>
                <a:gd name="T67" fmla="*/ 2147483647 h 16"/>
                <a:gd name="T68" fmla="*/ 0 w 9"/>
                <a:gd name="T69" fmla="*/ 2147483647 h 16"/>
                <a:gd name="T70" fmla="*/ 0 w 9"/>
                <a:gd name="T71" fmla="*/ 2147483647 h 16"/>
                <a:gd name="T72" fmla="*/ 2147483647 w 9"/>
                <a:gd name="T73" fmla="*/ 2147483647 h 16"/>
                <a:gd name="T74" fmla="*/ 2147483647 w 9"/>
                <a:gd name="T75" fmla="*/ 2147483647 h 16"/>
                <a:gd name="T76" fmla="*/ 2147483647 w 9"/>
                <a:gd name="T77" fmla="*/ 2147483647 h 16"/>
                <a:gd name="T78" fmla="*/ 2147483647 w 9"/>
                <a:gd name="T79" fmla="*/ 2147483647 h 16"/>
                <a:gd name="T80" fmla="*/ 2147483647 w 9"/>
                <a:gd name="T81" fmla="*/ 2147483647 h 16"/>
                <a:gd name="T82" fmla="*/ 2147483647 w 9"/>
                <a:gd name="T83" fmla="*/ 2147483647 h 16"/>
                <a:gd name="T84" fmla="*/ 2147483647 w 9"/>
                <a:gd name="T85" fmla="*/ 2147483647 h 16"/>
                <a:gd name="T86" fmla="*/ 2147483647 w 9"/>
                <a:gd name="T87" fmla="*/ 2147483647 h 16"/>
                <a:gd name="T88" fmla="*/ 2147483647 w 9"/>
                <a:gd name="T89" fmla="*/ 0 h 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"/>
                <a:gd name="T136" fmla="*/ 0 h 16"/>
                <a:gd name="T137" fmla="*/ 9 w 9"/>
                <a:gd name="T138" fmla="*/ 16 h 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" h="16">
                  <a:moveTo>
                    <a:pt x="4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1" name="Freeform 390"/>
            <p:cNvSpPr>
              <a:spLocks/>
            </p:cNvSpPr>
            <p:nvPr/>
          </p:nvSpPr>
          <p:spPr bwMode="auto">
            <a:xfrm>
              <a:off x="3683" y="2740"/>
              <a:ext cx="44" cy="70"/>
            </a:xfrm>
            <a:custGeom>
              <a:avLst/>
              <a:gdLst>
                <a:gd name="T0" fmla="*/ 2147483647 w 9"/>
                <a:gd name="T1" fmla="*/ 2147483647 h 16"/>
                <a:gd name="T2" fmla="*/ 2147483647 w 9"/>
                <a:gd name="T3" fmla="*/ 2147483647 h 16"/>
                <a:gd name="T4" fmla="*/ 2147483647 w 9"/>
                <a:gd name="T5" fmla="*/ 2147483647 h 16"/>
                <a:gd name="T6" fmla="*/ 2147483647 w 9"/>
                <a:gd name="T7" fmla="*/ 2147483647 h 16"/>
                <a:gd name="T8" fmla="*/ 2147483647 w 9"/>
                <a:gd name="T9" fmla="*/ 2147483647 h 16"/>
                <a:gd name="T10" fmla="*/ 2147483647 w 9"/>
                <a:gd name="T11" fmla="*/ 2147483647 h 16"/>
                <a:gd name="T12" fmla="*/ 2147483647 w 9"/>
                <a:gd name="T13" fmla="*/ 2147483647 h 16"/>
                <a:gd name="T14" fmla="*/ 2147483647 w 9"/>
                <a:gd name="T15" fmla="*/ 2147483647 h 16"/>
                <a:gd name="T16" fmla="*/ 2147483647 w 9"/>
                <a:gd name="T17" fmla="*/ 2147483647 h 16"/>
                <a:gd name="T18" fmla="*/ 2147483647 w 9"/>
                <a:gd name="T19" fmla="*/ 2147483647 h 16"/>
                <a:gd name="T20" fmla="*/ 2147483647 w 9"/>
                <a:gd name="T21" fmla="*/ 2147483647 h 16"/>
                <a:gd name="T22" fmla="*/ 2147483647 w 9"/>
                <a:gd name="T23" fmla="*/ 2147483647 h 16"/>
                <a:gd name="T24" fmla="*/ 2147483647 w 9"/>
                <a:gd name="T25" fmla="*/ 2147483647 h 16"/>
                <a:gd name="T26" fmla="*/ 2147483647 w 9"/>
                <a:gd name="T27" fmla="*/ 2147483647 h 16"/>
                <a:gd name="T28" fmla="*/ 2147483647 w 9"/>
                <a:gd name="T29" fmla="*/ 2147483647 h 16"/>
                <a:gd name="T30" fmla="*/ 2147483647 w 9"/>
                <a:gd name="T31" fmla="*/ 2147483647 h 16"/>
                <a:gd name="T32" fmla="*/ 2147483647 w 9"/>
                <a:gd name="T33" fmla="*/ 2147483647 h 16"/>
                <a:gd name="T34" fmla="*/ 2147483647 w 9"/>
                <a:gd name="T35" fmla="*/ 2147483647 h 16"/>
                <a:gd name="T36" fmla="*/ 2147483647 w 9"/>
                <a:gd name="T37" fmla="*/ 2147483647 h 16"/>
                <a:gd name="T38" fmla="*/ 2147483647 w 9"/>
                <a:gd name="T39" fmla="*/ 2147483647 h 16"/>
                <a:gd name="T40" fmla="*/ 2147483647 w 9"/>
                <a:gd name="T41" fmla="*/ 2147483647 h 16"/>
                <a:gd name="T42" fmla="*/ 0 w 9"/>
                <a:gd name="T43" fmla="*/ 2147483647 h 16"/>
                <a:gd name="T44" fmla="*/ 0 w 9"/>
                <a:gd name="T45" fmla="*/ 2147483647 h 16"/>
                <a:gd name="T46" fmla="*/ 0 w 9"/>
                <a:gd name="T47" fmla="*/ 2147483647 h 16"/>
                <a:gd name="T48" fmla="*/ 2147483647 w 9"/>
                <a:gd name="T49" fmla="*/ 2147483647 h 16"/>
                <a:gd name="T50" fmla="*/ 2147483647 w 9"/>
                <a:gd name="T51" fmla="*/ 2147483647 h 16"/>
                <a:gd name="T52" fmla="*/ 2147483647 w 9"/>
                <a:gd name="T53" fmla="*/ 2147483647 h 16"/>
                <a:gd name="T54" fmla="*/ 2147483647 w 9"/>
                <a:gd name="T55" fmla="*/ 2147483647 h 16"/>
                <a:gd name="T56" fmla="*/ 2147483647 w 9"/>
                <a:gd name="T57" fmla="*/ 2147483647 h 16"/>
                <a:gd name="T58" fmla="*/ 2147483647 w 9"/>
                <a:gd name="T59" fmla="*/ 2147483647 h 16"/>
                <a:gd name="T60" fmla="*/ 2147483647 w 9"/>
                <a:gd name="T61" fmla="*/ 0 h 16"/>
                <a:gd name="T62" fmla="*/ 2147483647 w 9"/>
                <a:gd name="T63" fmla="*/ 0 h 16"/>
                <a:gd name="T64" fmla="*/ 2147483647 w 9"/>
                <a:gd name="T65" fmla="*/ 2147483647 h 16"/>
                <a:gd name="T66" fmla="*/ 2147483647 w 9"/>
                <a:gd name="T67" fmla="*/ 2147483647 h 16"/>
                <a:gd name="T68" fmla="*/ 2147483647 w 9"/>
                <a:gd name="T69" fmla="*/ 2147483647 h 16"/>
                <a:gd name="T70" fmla="*/ 2147483647 w 9"/>
                <a:gd name="T71" fmla="*/ 2147483647 h 16"/>
                <a:gd name="T72" fmla="*/ 0 w 9"/>
                <a:gd name="T73" fmla="*/ 2147483647 h 16"/>
                <a:gd name="T74" fmla="*/ 0 w 9"/>
                <a:gd name="T75" fmla="*/ 2147483647 h 16"/>
                <a:gd name="T76" fmla="*/ 0 w 9"/>
                <a:gd name="T77" fmla="*/ 2147483647 h 16"/>
                <a:gd name="T78" fmla="*/ 0 w 9"/>
                <a:gd name="T79" fmla="*/ 2147483647 h 16"/>
                <a:gd name="T80" fmla="*/ 0 w 9"/>
                <a:gd name="T81" fmla="*/ 2147483647 h 16"/>
                <a:gd name="T82" fmla="*/ 2147483647 w 9"/>
                <a:gd name="T83" fmla="*/ 2147483647 h 16"/>
                <a:gd name="T84" fmla="*/ 2147483647 w 9"/>
                <a:gd name="T85" fmla="*/ 2147483647 h 16"/>
                <a:gd name="T86" fmla="*/ 2147483647 w 9"/>
                <a:gd name="T87" fmla="*/ 2147483647 h 16"/>
                <a:gd name="T88" fmla="*/ 2147483647 w 9"/>
                <a:gd name="T89" fmla="*/ 2147483647 h 16"/>
                <a:gd name="T90" fmla="*/ 2147483647 w 9"/>
                <a:gd name="T91" fmla="*/ 2147483647 h 16"/>
                <a:gd name="T92" fmla="*/ 2147483647 w 9"/>
                <a:gd name="T93" fmla="*/ 2147483647 h 16"/>
                <a:gd name="T94" fmla="*/ 2147483647 w 9"/>
                <a:gd name="T95" fmla="*/ 2147483647 h 16"/>
                <a:gd name="T96" fmla="*/ 2147483647 w 9"/>
                <a:gd name="T97" fmla="*/ 2147483647 h 16"/>
                <a:gd name="T98" fmla="*/ 2147483647 w 9"/>
                <a:gd name="T99" fmla="*/ 2147483647 h 16"/>
                <a:gd name="T100" fmla="*/ 2147483647 w 9"/>
                <a:gd name="T101" fmla="*/ 2147483647 h 16"/>
                <a:gd name="T102" fmla="*/ 2147483647 w 9"/>
                <a:gd name="T103" fmla="*/ 2147483647 h 16"/>
                <a:gd name="T104" fmla="*/ 2147483647 w 9"/>
                <a:gd name="T105" fmla="*/ 2147483647 h 16"/>
                <a:gd name="T106" fmla="*/ 2147483647 w 9"/>
                <a:gd name="T107" fmla="*/ 2147483647 h 16"/>
                <a:gd name="T108" fmla="*/ 2147483647 w 9"/>
                <a:gd name="T109" fmla="*/ 2147483647 h 16"/>
                <a:gd name="T110" fmla="*/ 2147483647 w 9"/>
                <a:gd name="T111" fmla="*/ 2147483647 h 16"/>
                <a:gd name="T112" fmla="*/ 2147483647 w 9"/>
                <a:gd name="T113" fmla="*/ 2147483647 h 16"/>
                <a:gd name="T114" fmla="*/ 2147483647 w 9"/>
                <a:gd name="T115" fmla="*/ 0 h 16"/>
                <a:gd name="T116" fmla="*/ 2147483647 w 9"/>
                <a:gd name="T117" fmla="*/ 0 h 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"/>
                <a:gd name="T178" fmla="*/ 0 h 16"/>
                <a:gd name="T179" fmla="*/ 9 w 9"/>
                <a:gd name="T180" fmla="*/ 16 h 1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" h="16">
                  <a:moveTo>
                    <a:pt x="4" y="0"/>
                  </a:move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2" name="Freeform 391"/>
            <p:cNvSpPr>
              <a:spLocks/>
            </p:cNvSpPr>
            <p:nvPr/>
          </p:nvSpPr>
          <p:spPr bwMode="auto">
            <a:xfrm>
              <a:off x="3683" y="2735"/>
              <a:ext cx="16" cy="36"/>
            </a:xfrm>
            <a:custGeom>
              <a:avLst/>
              <a:gdLst>
                <a:gd name="T0" fmla="*/ 2147483647 w 3"/>
                <a:gd name="T1" fmla="*/ 0 h 8"/>
                <a:gd name="T2" fmla="*/ 2147483647 w 3"/>
                <a:gd name="T3" fmla="*/ 0 h 8"/>
                <a:gd name="T4" fmla="*/ 2147483647 w 3"/>
                <a:gd name="T5" fmla="*/ 0 h 8"/>
                <a:gd name="T6" fmla="*/ 2147483647 w 3"/>
                <a:gd name="T7" fmla="*/ 2147483647 h 8"/>
                <a:gd name="T8" fmla="*/ 2147483647 w 3"/>
                <a:gd name="T9" fmla="*/ 2147483647 h 8"/>
                <a:gd name="T10" fmla="*/ 2147483647 w 3"/>
                <a:gd name="T11" fmla="*/ 2147483647 h 8"/>
                <a:gd name="T12" fmla="*/ 2147483647 w 3"/>
                <a:gd name="T13" fmla="*/ 2147483647 h 8"/>
                <a:gd name="T14" fmla="*/ 2147483647 w 3"/>
                <a:gd name="T15" fmla="*/ 2147483647 h 8"/>
                <a:gd name="T16" fmla="*/ 2147483647 w 3"/>
                <a:gd name="T17" fmla="*/ 2147483647 h 8"/>
                <a:gd name="T18" fmla="*/ 2147483647 w 3"/>
                <a:gd name="T19" fmla="*/ 2147483647 h 8"/>
                <a:gd name="T20" fmla="*/ 2147483647 w 3"/>
                <a:gd name="T21" fmla="*/ 2147483647 h 8"/>
                <a:gd name="T22" fmla="*/ 2147483647 w 3"/>
                <a:gd name="T23" fmla="*/ 2147483647 h 8"/>
                <a:gd name="T24" fmla="*/ 2147483647 w 3"/>
                <a:gd name="T25" fmla="*/ 2147483647 h 8"/>
                <a:gd name="T26" fmla="*/ 2147483647 w 3"/>
                <a:gd name="T27" fmla="*/ 2147483647 h 8"/>
                <a:gd name="T28" fmla="*/ 2147483647 w 3"/>
                <a:gd name="T29" fmla="*/ 2147483647 h 8"/>
                <a:gd name="T30" fmla="*/ 2147483647 w 3"/>
                <a:gd name="T31" fmla="*/ 2147483647 h 8"/>
                <a:gd name="T32" fmla="*/ 2147483647 w 3"/>
                <a:gd name="T33" fmla="*/ 2147483647 h 8"/>
                <a:gd name="T34" fmla="*/ 2147483647 w 3"/>
                <a:gd name="T35" fmla="*/ 2147483647 h 8"/>
                <a:gd name="T36" fmla="*/ 2147483647 w 3"/>
                <a:gd name="T37" fmla="*/ 2147483647 h 8"/>
                <a:gd name="T38" fmla="*/ 0 w 3"/>
                <a:gd name="T39" fmla="*/ 2147483647 h 8"/>
                <a:gd name="T40" fmla="*/ 0 w 3"/>
                <a:gd name="T41" fmla="*/ 2147483647 h 8"/>
                <a:gd name="T42" fmla="*/ 0 w 3"/>
                <a:gd name="T43" fmla="*/ 2147483647 h 8"/>
                <a:gd name="T44" fmla="*/ 0 w 3"/>
                <a:gd name="T45" fmla="*/ 2147483647 h 8"/>
                <a:gd name="T46" fmla="*/ 0 w 3"/>
                <a:gd name="T47" fmla="*/ 2147483647 h 8"/>
                <a:gd name="T48" fmla="*/ 0 w 3"/>
                <a:gd name="T49" fmla="*/ 2147483647 h 8"/>
                <a:gd name="T50" fmla="*/ 0 w 3"/>
                <a:gd name="T51" fmla="*/ 2147483647 h 8"/>
                <a:gd name="T52" fmla="*/ 0 w 3"/>
                <a:gd name="T53" fmla="*/ 2147483647 h 8"/>
                <a:gd name="T54" fmla="*/ 0 w 3"/>
                <a:gd name="T55" fmla="*/ 2147483647 h 8"/>
                <a:gd name="T56" fmla="*/ 0 w 3"/>
                <a:gd name="T57" fmla="*/ 2147483647 h 8"/>
                <a:gd name="T58" fmla="*/ 0 w 3"/>
                <a:gd name="T59" fmla="*/ 2147483647 h 8"/>
                <a:gd name="T60" fmla="*/ 2147483647 w 3"/>
                <a:gd name="T61" fmla="*/ 0 h 8"/>
                <a:gd name="T62" fmla="*/ 2147483647 w 3"/>
                <a:gd name="T63" fmla="*/ 0 h 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"/>
                <a:gd name="T97" fmla="*/ 0 h 8"/>
                <a:gd name="T98" fmla="*/ 3 w 3"/>
                <a:gd name="T99" fmla="*/ 8 h 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" h="8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3" name="Freeform 392"/>
            <p:cNvSpPr>
              <a:spLocks/>
            </p:cNvSpPr>
            <p:nvPr/>
          </p:nvSpPr>
          <p:spPr bwMode="auto">
            <a:xfrm>
              <a:off x="3433" y="2896"/>
              <a:ext cx="18" cy="0"/>
            </a:xfrm>
            <a:custGeom>
              <a:avLst/>
              <a:gdLst>
                <a:gd name="T0" fmla="*/ 2147483647 w 4"/>
                <a:gd name="T1" fmla="*/ 2147483647 w 4"/>
                <a:gd name="T2" fmla="*/ 2147483647 w 4"/>
                <a:gd name="T3" fmla="*/ 0 w 4"/>
                <a:gd name="T4" fmla="*/ 0 w 4"/>
                <a:gd name="T5" fmla="*/ 0 w 4"/>
                <a:gd name="T6" fmla="*/ 0 w 4"/>
                <a:gd name="T7" fmla="*/ 2147483647 w 4"/>
                <a:gd name="T8" fmla="*/ 2147483647 w 4"/>
                <a:gd name="T9" fmla="*/ 2147483647 w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w 4"/>
                <a:gd name="T21" fmla="*/ 4 w 4"/>
              </a:gdLst>
              <a:ahLst/>
              <a:cxnLst>
                <a:cxn ang="T10">
                  <a:pos x="T0" y="0"/>
                </a:cxn>
                <a:cxn ang="T11">
                  <a:pos x="T1" y="0"/>
                </a:cxn>
                <a:cxn ang="T12">
                  <a:pos x="T2" y="0"/>
                </a:cxn>
                <a:cxn ang="T13">
                  <a:pos x="T3" y="0"/>
                </a:cxn>
                <a:cxn ang="T14">
                  <a:pos x="T4" y="0"/>
                </a:cxn>
                <a:cxn ang="T15">
                  <a:pos x="T5" y="0"/>
                </a:cxn>
                <a:cxn ang="T16">
                  <a:pos x="T6" y="0"/>
                </a:cxn>
                <a:cxn ang="T17">
                  <a:pos x="T7" y="0"/>
                </a:cxn>
                <a:cxn ang="T18">
                  <a:pos x="T8" y="0"/>
                </a:cxn>
                <a:cxn ang="T19">
                  <a:pos x="T9" y="0"/>
                </a:cxn>
              </a:cxnLst>
              <a:rect l="T20" t="0" r="T21" b="0"/>
              <a:pathLst>
                <a:path w="4">
                  <a:moveTo>
                    <a:pt x="4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4" name="Freeform 393"/>
            <p:cNvSpPr>
              <a:spLocks/>
            </p:cNvSpPr>
            <p:nvPr/>
          </p:nvSpPr>
          <p:spPr bwMode="auto">
            <a:xfrm>
              <a:off x="3585" y="2830"/>
              <a:ext cx="237" cy="156"/>
            </a:xfrm>
            <a:custGeom>
              <a:avLst/>
              <a:gdLst>
                <a:gd name="T0" fmla="*/ 2147483647 w 50"/>
                <a:gd name="T1" fmla="*/ 2147483647 h 35"/>
                <a:gd name="T2" fmla="*/ 2147483647 w 50"/>
                <a:gd name="T3" fmla="*/ 2147483647 h 35"/>
                <a:gd name="T4" fmla="*/ 2147483647 w 50"/>
                <a:gd name="T5" fmla="*/ 2147483647 h 35"/>
                <a:gd name="T6" fmla="*/ 2147483647 w 50"/>
                <a:gd name="T7" fmla="*/ 2147483647 h 35"/>
                <a:gd name="T8" fmla="*/ 2147483647 w 50"/>
                <a:gd name="T9" fmla="*/ 2147483647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5"/>
                <a:gd name="T17" fmla="*/ 50 w 50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5">
                  <a:moveTo>
                    <a:pt x="22" y="3"/>
                  </a:moveTo>
                  <a:cubicBezTo>
                    <a:pt x="35" y="0"/>
                    <a:pt x="46" y="5"/>
                    <a:pt x="48" y="13"/>
                  </a:cubicBezTo>
                  <a:cubicBezTo>
                    <a:pt x="50" y="21"/>
                    <a:pt x="41" y="30"/>
                    <a:pt x="28" y="32"/>
                  </a:cubicBezTo>
                  <a:cubicBezTo>
                    <a:pt x="15" y="35"/>
                    <a:pt x="4" y="30"/>
                    <a:pt x="2" y="22"/>
                  </a:cubicBezTo>
                  <a:cubicBezTo>
                    <a:pt x="0" y="14"/>
                    <a:pt x="9" y="5"/>
                    <a:pt x="22" y="3"/>
                  </a:cubicBezTo>
                  <a:close/>
                </a:path>
              </a:pathLst>
            </a:custGeom>
            <a:solidFill>
              <a:srgbClr val="F480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5" name="Rectangle 394"/>
            <p:cNvSpPr>
              <a:spLocks noChangeArrowheads="1"/>
            </p:cNvSpPr>
            <p:nvPr/>
          </p:nvSpPr>
          <p:spPr bwMode="auto">
            <a:xfrm>
              <a:off x="2872" y="3103"/>
              <a:ext cx="821" cy="63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7" name="Freeform 396"/>
            <p:cNvSpPr>
              <a:spLocks/>
            </p:cNvSpPr>
            <p:nvPr/>
          </p:nvSpPr>
          <p:spPr bwMode="auto">
            <a:xfrm>
              <a:off x="3650" y="3117"/>
              <a:ext cx="301" cy="298"/>
            </a:xfrm>
            <a:custGeom>
              <a:avLst/>
              <a:gdLst>
                <a:gd name="T0" fmla="*/ 2147483647 w 63"/>
                <a:gd name="T1" fmla="*/ 2147483647 h 66"/>
                <a:gd name="T2" fmla="*/ 2147483647 w 63"/>
                <a:gd name="T3" fmla="*/ 2147483647 h 66"/>
                <a:gd name="T4" fmla="*/ 2147483647 w 63"/>
                <a:gd name="T5" fmla="*/ 2147483647 h 66"/>
                <a:gd name="T6" fmla="*/ 2147483647 w 63"/>
                <a:gd name="T7" fmla="*/ 2147483647 h 66"/>
                <a:gd name="T8" fmla="*/ 2147483647 w 63"/>
                <a:gd name="T9" fmla="*/ 2147483647 h 66"/>
                <a:gd name="T10" fmla="*/ 2147483647 w 63"/>
                <a:gd name="T11" fmla="*/ 2147483647 h 66"/>
                <a:gd name="T12" fmla="*/ 2147483647 w 63"/>
                <a:gd name="T13" fmla="*/ 2147483647 h 66"/>
                <a:gd name="T14" fmla="*/ 2147483647 w 63"/>
                <a:gd name="T15" fmla="*/ 2147483647 h 66"/>
                <a:gd name="T16" fmla="*/ 2147483647 w 63"/>
                <a:gd name="T17" fmla="*/ 2147483647 h 66"/>
                <a:gd name="T18" fmla="*/ 2147483647 w 63"/>
                <a:gd name="T19" fmla="*/ 2147483647 h 66"/>
                <a:gd name="T20" fmla="*/ 2147483647 w 63"/>
                <a:gd name="T21" fmla="*/ 2147483647 h 66"/>
                <a:gd name="T22" fmla="*/ 2147483647 w 63"/>
                <a:gd name="T23" fmla="*/ 2147483647 h 66"/>
                <a:gd name="T24" fmla="*/ 2147483647 w 63"/>
                <a:gd name="T25" fmla="*/ 2147483647 h 66"/>
                <a:gd name="T26" fmla="*/ 2147483647 w 63"/>
                <a:gd name="T27" fmla="*/ 2147483647 h 66"/>
                <a:gd name="T28" fmla="*/ 2147483647 w 63"/>
                <a:gd name="T29" fmla="*/ 2147483647 h 66"/>
                <a:gd name="T30" fmla="*/ 2147483647 w 63"/>
                <a:gd name="T31" fmla="*/ 2147483647 h 66"/>
                <a:gd name="T32" fmla="*/ 2147483647 w 63"/>
                <a:gd name="T33" fmla="*/ 2147483647 h 66"/>
                <a:gd name="T34" fmla="*/ 2147483647 w 63"/>
                <a:gd name="T35" fmla="*/ 2147483647 h 66"/>
                <a:gd name="T36" fmla="*/ 2147483647 w 63"/>
                <a:gd name="T37" fmla="*/ 2147483647 h 66"/>
                <a:gd name="T38" fmla="*/ 2147483647 w 63"/>
                <a:gd name="T39" fmla="*/ 2147483647 h 66"/>
                <a:gd name="T40" fmla="*/ 2147483647 w 63"/>
                <a:gd name="T41" fmla="*/ 2147483647 h 66"/>
                <a:gd name="T42" fmla="*/ 2147483647 w 63"/>
                <a:gd name="T43" fmla="*/ 2147483647 h 66"/>
                <a:gd name="T44" fmla="*/ 2147483647 w 63"/>
                <a:gd name="T45" fmla="*/ 2147483647 h 66"/>
                <a:gd name="T46" fmla="*/ 2147483647 w 63"/>
                <a:gd name="T47" fmla="*/ 2147483647 h 66"/>
                <a:gd name="T48" fmla="*/ 2147483647 w 63"/>
                <a:gd name="T49" fmla="*/ 2147483647 h 66"/>
                <a:gd name="T50" fmla="*/ 2147483647 w 63"/>
                <a:gd name="T51" fmla="*/ 2147483647 h 66"/>
                <a:gd name="T52" fmla="*/ 2147483647 w 63"/>
                <a:gd name="T53" fmla="*/ 2147483647 h 66"/>
                <a:gd name="T54" fmla="*/ 2147483647 w 63"/>
                <a:gd name="T55" fmla="*/ 2147483647 h 66"/>
                <a:gd name="T56" fmla="*/ 2147483647 w 63"/>
                <a:gd name="T57" fmla="*/ 2147483647 h 66"/>
                <a:gd name="T58" fmla="*/ 2147483647 w 63"/>
                <a:gd name="T59" fmla="*/ 2147483647 h 66"/>
                <a:gd name="T60" fmla="*/ 2147483647 w 63"/>
                <a:gd name="T61" fmla="*/ 2147483647 h 66"/>
                <a:gd name="T62" fmla="*/ 2147483647 w 63"/>
                <a:gd name="T63" fmla="*/ 2147483647 h 66"/>
                <a:gd name="T64" fmla="*/ 2147483647 w 63"/>
                <a:gd name="T65" fmla="*/ 2147483647 h 66"/>
                <a:gd name="T66" fmla="*/ 2147483647 w 63"/>
                <a:gd name="T67" fmla="*/ 2147483647 h 66"/>
                <a:gd name="T68" fmla="*/ 2147483647 w 63"/>
                <a:gd name="T69" fmla="*/ 0 h 66"/>
                <a:gd name="T70" fmla="*/ 2147483647 w 63"/>
                <a:gd name="T71" fmla="*/ 2147483647 h 66"/>
                <a:gd name="T72" fmla="*/ 2147483647 w 63"/>
                <a:gd name="T73" fmla="*/ 2147483647 h 66"/>
                <a:gd name="T74" fmla="*/ 2147483647 w 63"/>
                <a:gd name="T75" fmla="*/ 2147483647 h 66"/>
                <a:gd name="T76" fmla="*/ 2147483647 w 63"/>
                <a:gd name="T77" fmla="*/ 2147483647 h 66"/>
                <a:gd name="T78" fmla="*/ 2147483647 w 63"/>
                <a:gd name="T79" fmla="*/ 2147483647 h 66"/>
                <a:gd name="T80" fmla="*/ 2147483647 w 63"/>
                <a:gd name="T81" fmla="*/ 2147483647 h 66"/>
                <a:gd name="T82" fmla="*/ 2147483647 w 63"/>
                <a:gd name="T83" fmla="*/ 2147483647 h 66"/>
                <a:gd name="T84" fmla="*/ 2147483647 w 63"/>
                <a:gd name="T85" fmla="*/ 2147483647 h 66"/>
                <a:gd name="T86" fmla="*/ 2147483647 w 63"/>
                <a:gd name="T87" fmla="*/ 2147483647 h 66"/>
                <a:gd name="T88" fmla="*/ 2147483647 w 63"/>
                <a:gd name="T89" fmla="*/ 2147483647 h 66"/>
                <a:gd name="T90" fmla="*/ 2147483647 w 63"/>
                <a:gd name="T91" fmla="*/ 2147483647 h 66"/>
                <a:gd name="T92" fmla="*/ 2147483647 w 63"/>
                <a:gd name="T93" fmla="*/ 2147483647 h 66"/>
                <a:gd name="T94" fmla="*/ 2147483647 w 63"/>
                <a:gd name="T95" fmla="*/ 2147483647 h 66"/>
                <a:gd name="T96" fmla="*/ 2147483647 w 63"/>
                <a:gd name="T97" fmla="*/ 2147483647 h 66"/>
                <a:gd name="T98" fmla="*/ 2147483647 w 63"/>
                <a:gd name="T99" fmla="*/ 2147483647 h 66"/>
                <a:gd name="T100" fmla="*/ 2147483647 w 63"/>
                <a:gd name="T101" fmla="*/ 2147483647 h 66"/>
                <a:gd name="T102" fmla="*/ 2147483647 w 63"/>
                <a:gd name="T103" fmla="*/ 2147483647 h 66"/>
                <a:gd name="T104" fmla="*/ 2147483647 w 63"/>
                <a:gd name="T105" fmla="*/ 2147483647 h 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3"/>
                <a:gd name="T160" fmla="*/ 0 h 66"/>
                <a:gd name="T161" fmla="*/ 63 w 63"/>
                <a:gd name="T162" fmla="*/ 66 h 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3" h="66">
                  <a:moveTo>
                    <a:pt x="3" y="66"/>
                  </a:moveTo>
                  <a:lnTo>
                    <a:pt x="2" y="66"/>
                  </a:lnTo>
                  <a:lnTo>
                    <a:pt x="2" y="65"/>
                  </a:lnTo>
                  <a:lnTo>
                    <a:pt x="2" y="64"/>
                  </a:lnTo>
                  <a:lnTo>
                    <a:pt x="3" y="64"/>
                  </a:lnTo>
                  <a:lnTo>
                    <a:pt x="3" y="63"/>
                  </a:lnTo>
                  <a:lnTo>
                    <a:pt x="4" y="62"/>
                  </a:lnTo>
                  <a:lnTo>
                    <a:pt x="5" y="61"/>
                  </a:lnTo>
                  <a:lnTo>
                    <a:pt x="6" y="60"/>
                  </a:lnTo>
                  <a:lnTo>
                    <a:pt x="6" y="59"/>
                  </a:lnTo>
                  <a:lnTo>
                    <a:pt x="7" y="59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8" y="55"/>
                  </a:lnTo>
                  <a:lnTo>
                    <a:pt x="9" y="54"/>
                  </a:lnTo>
                  <a:lnTo>
                    <a:pt x="9" y="52"/>
                  </a:lnTo>
                  <a:lnTo>
                    <a:pt x="9" y="51"/>
                  </a:lnTo>
                  <a:lnTo>
                    <a:pt x="10" y="48"/>
                  </a:lnTo>
                  <a:lnTo>
                    <a:pt x="11" y="46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1" y="42"/>
                  </a:lnTo>
                  <a:lnTo>
                    <a:pt x="11" y="41"/>
                  </a:lnTo>
                  <a:lnTo>
                    <a:pt x="11" y="39"/>
                  </a:lnTo>
                  <a:lnTo>
                    <a:pt x="11" y="38"/>
                  </a:lnTo>
                  <a:lnTo>
                    <a:pt x="11" y="35"/>
                  </a:lnTo>
                  <a:lnTo>
                    <a:pt x="10" y="35"/>
                  </a:lnTo>
                  <a:lnTo>
                    <a:pt x="10" y="34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11" y="29"/>
                  </a:lnTo>
                  <a:lnTo>
                    <a:pt x="12" y="29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3" y="30"/>
                  </a:lnTo>
                  <a:lnTo>
                    <a:pt x="24" y="30"/>
                  </a:lnTo>
                  <a:lnTo>
                    <a:pt x="25" y="31"/>
                  </a:lnTo>
                  <a:lnTo>
                    <a:pt x="26" y="31"/>
                  </a:lnTo>
                  <a:lnTo>
                    <a:pt x="28" y="32"/>
                  </a:lnTo>
                  <a:lnTo>
                    <a:pt x="29" y="33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3" y="33"/>
                  </a:lnTo>
                  <a:lnTo>
                    <a:pt x="35" y="33"/>
                  </a:lnTo>
                  <a:lnTo>
                    <a:pt x="36" y="33"/>
                  </a:lnTo>
                  <a:lnTo>
                    <a:pt x="38" y="32"/>
                  </a:lnTo>
                  <a:lnTo>
                    <a:pt x="39" y="32"/>
                  </a:lnTo>
                  <a:lnTo>
                    <a:pt x="41" y="31"/>
                  </a:lnTo>
                  <a:lnTo>
                    <a:pt x="47" y="29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1" y="27"/>
                  </a:lnTo>
                  <a:lnTo>
                    <a:pt x="53" y="27"/>
                  </a:lnTo>
                  <a:lnTo>
                    <a:pt x="53" y="26"/>
                  </a:lnTo>
                  <a:lnTo>
                    <a:pt x="53" y="25"/>
                  </a:lnTo>
                  <a:lnTo>
                    <a:pt x="53" y="24"/>
                  </a:lnTo>
                  <a:lnTo>
                    <a:pt x="52" y="23"/>
                  </a:lnTo>
                  <a:lnTo>
                    <a:pt x="52" y="22"/>
                  </a:lnTo>
                  <a:lnTo>
                    <a:pt x="51" y="19"/>
                  </a:lnTo>
                  <a:lnTo>
                    <a:pt x="51" y="18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49" y="14"/>
                  </a:lnTo>
                  <a:lnTo>
                    <a:pt x="49" y="13"/>
                  </a:lnTo>
                  <a:lnTo>
                    <a:pt x="49" y="12"/>
                  </a:lnTo>
                  <a:lnTo>
                    <a:pt x="49" y="11"/>
                  </a:lnTo>
                  <a:lnTo>
                    <a:pt x="48" y="11"/>
                  </a:lnTo>
                  <a:lnTo>
                    <a:pt x="48" y="10"/>
                  </a:lnTo>
                  <a:lnTo>
                    <a:pt x="47" y="10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8" y="14"/>
                  </a:lnTo>
                  <a:lnTo>
                    <a:pt x="48" y="15"/>
                  </a:lnTo>
                  <a:lnTo>
                    <a:pt x="48" y="16"/>
                  </a:lnTo>
                  <a:lnTo>
                    <a:pt x="48" y="17"/>
                  </a:lnTo>
                  <a:lnTo>
                    <a:pt x="48" y="18"/>
                  </a:lnTo>
                  <a:lnTo>
                    <a:pt x="47" y="18"/>
                  </a:lnTo>
                  <a:lnTo>
                    <a:pt x="46" y="17"/>
                  </a:lnTo>
                  <a:lnTo>
                    <a:pt x="45" y="17"/>
                  </a:lnTo>
                  <a:lnTo>
                    <a:pt x="45" y="16"/>
                  </a:lnTo>
                  <a:lnTo>
                    <a:pt x="44" y="15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4" y="11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4" y="8"/>
                  </a:lnTo>
                  <a:lnTo>
                    <a:pt x="44" y="7"/>
                  </a:lnTo>
                  <a:lnTo>
                    <a:pt x="45" y="6"/>
                  </a:lnTo>
                  <a:lnTo>
                    <a:pt x="45" y="5"/>
                  </a:lnTo>
                  <a:lnTo>
                    <a:pt x="46" y="4"/>
                  </a:lnTo>
                  <a:lnTo>
                    <a:pt x="47" y="3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1" y="4"/>
                  </a:lnTo>
                  <a:lnTo>
                    <a:pt x="61" y="5"/>
                  </a:lnTo>
                  <a:lnTo>
                    <a:pt x="62" y="6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3" y="9"/>
                  </a:lnTo>
                  <a:lnTo>
                    <a:pt x="63" y="10"/>
                  </a:lnTo>
                  <a:lnTo>
                    <a:pt x="62" y="11"/>
                  </a:lnTo>
                  <a:lnTo>
                    <a:pt x="62" y="12"/>
                  </a:lnTo>
                  <a:lnTo>
                    <a:pt x="61" y="12"/>
                  </a:lnTo>
                  <a:lnTo>
                    <a:pt x="61" y="13"/>
                  </a:lnTo>
                  <a:lnTo>
                    <a:pt x="60" y="13"/>
                  </a:lnTo>
                  <a:lnTo>
                    <a:pt x="59" y="12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58" y="10"/>
                  </a:lnTo>
                  <a:lnTo>
                    <a:pt x="58" y="9"/>
                  </a:lnTo>
                  <a:lnTo>
                    <a:pt x="57" y="9"/>
                  </a:lnTo>
                  <a:lnTo>
                    <a:pt x="56" y="9"/>
                  </a:lnTo>
                  <a:lnTo>
                    <a:pt x="57" y="10"/>
                  </a:lnTo>
                  <a:lnTo>
                    <a:pt x="57" y="12"/>
                  </a:lnTo>
                  <a:lnTo>
                    <a:pt x="57" y="13"/>
                  </a:lnTo>
                  <a:lnTo>
                    <a:pt x="58" y="15"/>
                  </a:lnTo>
                  <a:lnTo>
                    <a:pt x="59" y="18"/>
                  </a:lnTo>
                  <a:lnTo>
                    <a:pt x="60" y="21"/>
                  </a:lnTo>
                  <a:lnTo>
                    <a:pt x="61" y="23"/>
                  </a:lnTo>
                  <a:lnTo>
                    <a:pt x="61" y="24"/>
                  </a:lnTo>
                  <a:lnTo>
                    <a:pt x="62" y="26"/>
                  </a:lnTo>
                  <a:lnTo>
                    <a:pt x="62" y="27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61" y="31"/>
                  </a:lnTo>
                  <a:lnTo>
                    <a:pt x="61" y="32"/>
                  </a:lnTo>
                  <a:lnTo>
                    <a:pt x="61" y="33"/>
                  </a:lnTo>
                  <a:lnTo>
                    <a:pt x="60" y="33"/>
                  </a:lnTo>
                  <a:lnTo>
                    <a:pt x="56" y="35"/>
                  </a:lnTo>
                  <a:lnTo>
                    <a:pt x="47" y="38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3"/>
                  </a:lnTo>
                  <a:lnTo>
                    <a:pt x="34" y="44"/>
                  </a:lnTo>
                  <a:lnTo>
                    <a:pt x="32" y="45"/>
                  </a:lnTo>
                  <a:lnTo>
                    <a:pt x="30" y="46"/>
                  </a:lnTo>
                  <a:lnTo>
                    <a:pt x="28" y="47"/>
                  </a:lnTo>
                  <a:lnTo>
                    <a:pt x="26" y="49"/>
                  </a:lnTo>
                  <a:lnTo>
                    <a:pt x="25" y="49"/>
                  </a:lnTo>
                  <a:lnTo>
                    <a:pt x="24" y="50"/>
                  </a:lnTo>
                  <a:lnTo>
                    <a:pt x="22" y="50"/>
                  </a:lnTo>
                  <a:lnTo>
                    <a:pt x="21" y="51"/>
                  </a:lnTo>
                  <a:lnTo>
                    <a:pt x="19" y="52"/>
                  </a:lnTo>
                  <a:lnTo>
                    <a:pt x="18" y="53"/>
                  </a:lnTo>
                  <a:lnTo>
                    <a:pt x="17" y="54"/>
                  </a:lnTo>
                  <a:lnTo>
                    <a:pt x="16" y="56"/>
                  </a:lnTo>
                  <a:lnTo>
                    <a:pt x="15" y="57"/>
                  </a:lnTo>
                  <a:lnTo>
                    <a:pt x="12" y="59"/>
                  </a:lnTo>
                  <a:lnTo>
                    <a:pt x="10" y="62"/>
                  </a:lnTo>
                  <a:lnTo>
                    <a:pt x="9" y="63"/>
                  </a:lnTo>
                  <a:lnTo>
                    <a:pt x="8" y="64"/>
                  </a:lnTo>
                  <a:lnTo>
                    <a:pt x="6" y="65"/>
                  </a:lnTo>
                  <a:lnTo>
                    <a:pt x="5" y="66"/>
                  </a:lnTo>
                  <a:lnTo>
                    <a:pt x="3" y="66"/>
                  </a:lnTo>
                  <a:close/>
                </a:path>
              </a:pathLst>
            </a:custGeom>
            <a:solidFill>
              <a:srgbClr val="4C5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Freeform 397"/>
            <p:cNvSpPr>
              <a:spLocks noEditPoints="1"/>
            </p:cNvSpPr>
            <p:nvPr/>
          </p:nvSpPr>
          <p:spPr bwMode="auto">
            <a:xfrm>
              <a:off x="3647" y="3112"/>
              <a:ext cx="306" cy="310"/>
            </a:xfrm>
            <a:custGeom>
              <a:avLst/>
              <a:gdLst>
                <a:gd name="T0" fmla="*/ 2147483647 w 65"/>
                <a:gd name="T1" fmla="*/ 2147483647 h 69"/>
                <a:gd name="T2" fmla="*/ 2147483647 w 65"/>
                <a:gd name="T3" fmla="*/ 2147483647 h 69"/>
                <a:gd name="T4" fmla="*/ 2147483647 w 65"/>
                <a:gd name="T5" fmla="*/ 2147483647 h 69"/>
                <a:gd name="T6" fmla="*/ 2147483647 w 65"/>
                <a:gd name="T7" fmla="*/ 2147483647 h 69"/>
                <a:gd name="T8" fmla="*/ 2147483647 w 65"/>
                <a:gd name="T9" fmla="*/ 2147483647 h 69"/>
                <a:gd name="T10" fmla="*/ 2147483647 w 65"/>
                <a:gd name="T11" fmla="*/ 2147483647 h 69"/>
                <a:gd name="T12" fmla="*/ 2147483647 w 65"/>
                <a:gd name="T13" fmla="*/ 2147483647 h 69"/>
                <a:gd name="T14" fmla="*/ 2147483647 w 65"/>
                <a:gd name="T15" fmla="*/ 2147483647 h 69"/>
                <a:gd name="T16" fmla="*/ 2147483647 w 65"/>
                <a:gd name="T17" fmla="*/ 2147483647 h 69"/>
                <a:gd name="T18" fmla="*/ 2147483647 w 65"/>
                <a:gd name="T19" fmla="*/ 2147483647 h 69"/>
                <a:gd name="T20" fmla="*/ 2147483647 w 65"/>
                <a:gd name="T21" fmla="*/ 2147483647 h 69"/>
                <a:gd name="T22" fmla="*/ 2147483647 w 65"/>
                <a:gd name="T23" fmla="*/ 2147483647 h 69"/>
                <a:gd name="T24" fmla="*/ 0 w 65"/>
                <a:gd name="T25" fmla="*/ 2147483647 h 69"/>
                <a:gd name="T26" fmla="*/ 0 w 65"/>
                <a:gd name="T27" fmla="*/ 2147483647 h 69"/>
                <a:gd name="T28" fmla="*/ 2147483647 w 65"/>
                <a:gd name="T29" fmla="*/ 2147483647 h 69"/>
                <a:gd name="T30" fmla="*/ 2147483647 w 65"/>
                <a:gd name="T31" fmla="*/ 2147483647 h 69"/>
                <a:gd name="T32" fmla="*/ 2147483647 w 65"/>
                <a:gd name="T33" fmla="*/ 2147483647 h 69"/>
                <a:gd name="T34" fmla="*/ 2147483647 w 65"/>
                <a:gd name="T35" fmla="*/ 2147483647 h 69"/>
                <a:gd name="T36" fmla="*/ 2147483647 w 65"/>
                <a:gd name="T37" fmla="*/ 2147483647 h 69"/>
                <a:gd name="T38" fmla="*/ 2147483647 w 65"/>
                <a:gd name="T39" fmla="*/ 2147483647 h 69"/>
                <a:gd name="T40" fmla="*/ 2147483647 w 65"/>
                <a:gd name="T41" fmla="*/ 2147483647 h 69"/>
                <a:gd name="T42" fmla="*/ 2147483647 w 65"/>
                <a:gd name="T43" fmla="*/ 2147483647 h 69"/>
                <a:gd name="T44" fmla="*/ 2147483647 w 65"/>
                <a:gd name="T45" fmla="*/ 2147483647 h 69"/>
                <a:gd name="T46" fmla="*/ 2147483647 w 65"/>
                <a:gd name="T47" fmla="*/ 2147483647 h 69"/>
                <a:gd name="T48" fmla="*/ 2147483647 w 65"/>
                <a:gd name="T49" fmla="*/ 2147483647 h 69"/>
                <a:gd name="T50" fmla="*/ 2147483647 w 65"/>
                <a:gd name="T51" fmla="*/ 2147483647 h 69"/>
                <a:gd name="T52" fmla="*/ 2147483647 w 65"/>
                <a:gd name="T53" fmla="*/ 2147483647 h 69"/>
                <a:gd name="T54" fmla="*/ 2147483647 w 65"/>
                <a:gd name="T55" fmla="*/ 2147483647 h 69"/>
                <a:gd name="T56" fmla="*/ 2147483647 w 65"/>
                <a:gd name="T57" fmla="*/ 2147483647 h 69"/>
                <a:gd name="T58" fmla="*/ 2147483647 w 65"/>
                <a:gd name="T59" fmla="*/ 2147483647 h 69"/>
                <a:gd name="T60" fmla="*/ 2147483647 w 65"/>
                <a:gd name="T61" fmla="*/ 2147483647 h 69"/>
                <a:gd name="T62" fmla="*/ 2147483647 w 65"/>
                <a:gd name="T63" fmla="*/ 2147483647 h 69"/>
                <a:gd name="T64" fmla="*/ 2147483647 w 65"/>
                <a:gd name="T65" fmla="*/ 2147483647 h 69"/>
                <a:gd name="T66" fmla="*/ 2147483647 w 65"/>
                <a:gd name="T67" fmla="*/ 2147483647 h 69"/>
                <a:gd name="T68" fmla="*/ 2147483647 w 65"/>
                <a:gd name="T69" fmla="*/ 2147483647 h 69"/>
                <a:gd name="T70" fmla="*/ 2147483647 w 65"/>
                <a:gd name="T71" fmla="*/ 2147483647 h 69"/>
                <a:gd name="T72" fmla="*/ 2147483647 w 65"/>
                <a:gd name="T73" fmla="*/ 2147483647 h 69"/>
                <a:gd name="T74" fmla="*/ 2147483647 w 65"/>
                <a:gd name="T75" fmla="*/ 2147483647 h 69"/>
                <a:gd name="T76" fmla="*/ 2147483647 w 65"/>
                <a:gd name="T77" fmla="*/ 2147483647 h 69"/>
                <a:gd name="T78" fmla="*/ 2147483647 w 65"/>
                <a:gd name="T79" fmla="*/ 2147483647 h 69"/>
                <a:gd name="T80" fmla="*/ 2147483647 w 65"/>
                <a:gd name="T81" fmla="*/ 2147483647 h 69"/>
                <a:gd name="T82" fmla="*/ 2147483647 w 65"/>
                <a:gd name="T83" fmla="*/ 0 h 69"/>
                <a:gd name="T84" fmla="*/ 2147483647 w 65"/>
                <a:gd name="T85" fmla="*/ 2147483647 h 69"/>
                <a:gd name="T86" fmla="*/ 2147483647 w 65"/>
                <a:gd name="T87" fmla="*/ 2147483647 h 69"/>
                <a:gd name="T88" fmla="*/ 2147483647 w 65"/>
                <a:gd name="T89" fmla="*/ 2147483647 h 69"/>
                <a:gd name="T90" fmla="*/ 2147483647 w 65"/>
                <a:gd name="T91" fmla="*/ 2147483647 h 69"/>
                <a:gd name="T92" fmla="*/ 2147483647 w 65"/>
                <a:gd name="T93" fmla="*/ 2147483647 h 69"/>
                <a:gd name="T94" fmla="*/ 2147483647 w 65"/>
                <a:gd name="T95" fmla="*/ 2147483647 h 69"/>
                <a:gd name="T96" fmla="*/ 2147483647 w 65"/>
                <a:gd name="T97" fmla="*/ 2147483647 h 69"/>
                <a:gd name="T98" fmla="*/ 2147483647 w 65"/>
                <a:gd name="T99" fmla="*/ 2147483647 h 69"/>
                <a:gd name="T100" fmla="*/ 2147483647 w 65"/>
                <a:gd name="T101" fmla="*/ 2147483647 h 69"/>
                <a:gd name="T102" fmla="*/ 2147483647 w 65"/>
                <a:gd name="T103" fmla="*/ 2147483647 h 69"/>
                <a:gd name="T104" fmla="*/ 2147483647 w 65"/>
                <a:gd name="T105" fmla="*/ 2147483647 h 69"/>
                <a:gd name="T106" fmla="*/ 2147483647 w 65"/>
                <a:gd name="T107" fmla="*/ 2147483647 h 69"/>
                <a:gd name="T108" fmla="*/ 2147483647 w 65"/>
                <a:gd name="T109" fmla="*/ 2147483647 h 69"/>
                <a:gd name="T110" fmla="*/ 2147483647 w 65"/>
                <a:gd name="T111" fmla="*/ 2147483647 h 69"/>
                <a:gd name="T112" fmla="*/ 2147483647 w 65"/>
                <a:gd name="T113" fmla="*/ 2147483647 h 69"/>
                <a:gd name="T114" fmla="*/ 2147483647 w 65"/>
                <a:gd name="T115" fmla="*/ 2147483647 h 69"/>
                <a:gd name="T116" fmla="*/ 2147483647 w 65"/>
                <a:gd name="T117" fmla="*/ 2147483647 h 69"/>
                <a:gd name="T118" fmla="*/ 2147483647 w 65"/>
                <a:gd name="T119" fmla="*/ 2147483647 h 69"/>
                <a:gd name="T120" fmla="*/ 2147483647 w 65"/>
                <a:gd name="T121" fmla="*/ 2147483647 h 69"/>
                <a:gd name="T122" fmla="*/ 2147483647 w 65"/>
                <a:gd name="T123" fmla="*/ 2147483647 h 6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5"/>
                <a:gd name="T187" fmla="*/ 0 h 69"/>
                <a:gd name="T188" fmla="*/ 65 w 65"/>
                <a:gd name="T189" fmla="*/ 69 h 6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5" h="69">
                  <a:moveTo>
                    <a:pt x="3" y="68"/>
                  </a:moveTo>
                  <a:lnTo>
                    <a:pt x="3" y="68"/>
                  </a:lnTo>
                  <a:lnTo>
                    <a:pt x="4" y="66"/>
                  </a:lnTo>
                  <a:lnTo>
                    <a:pt x="5" y="66"/>
                  </a:lnTo>
                  <a:lnTo>
                    <a:pt x="3" y="68"/>
                  </a:lnTo>
                  <a:close/>
                  <a:moveTo>
                    <a:pt x="3" y="68"/>
                  </a:moveTo>
                  <a:lnTo>
                    <a:pt x="2" y="67"/>
                  </a:lnTo>
                  <a:lnTo>
                    <a:pt x="3" y="67"/>
                  </a:lnTo>
                  <a:lnTo>
                    <a:pt x="3" y="68"/>
                  </a:lnTo>
                  <a:close/>
                  <a:moveTo>
                    <a:pt x="2" y="67"/>
                  </a:moveTo>
                  <a:lnTo>
                    <a:pt x="2" y="67"/>
                  </a:lnTo>
                  <a:lnTo>
                    <a:pt x="5" y="66"/>
                  </a:lnTo>
                  <a:lnTo>
                    <a:pt x="5" y="67"/>
                  </a:lnTo>
                  <a:lnTo>
                    <a:pt x="2" y="67"/>
                  </a:lnTo>
                  <a:close/>
                  <a:moveTo>
                    <a:pt x="2" y="67"/>
                  </a:moveTo>
                  <a:lnTo>
                    <a:pt x="2" y="67"/>
                  </a:lnTo>
                  <a:lnTo>
                    <a:pt x="3" y="67"/>
                  </a:lnTo>
                  <a:lnTo>
                    <a:pt x="2" y="67"/>
                  </a:lnTo>
                  <a:close/>
                  <a:moveTo>
                    <a:pt x="2" y="67"/>
                  </a:moveTo>
                  <a:lnTo>
                    <a:pt x="2" y="66"/>
                  </a:lnTo>
                  <a:lnTo>
                    <a:pt x="5" y="66"/>
                  </a:lnTo>
                  <a:lnTo>
                    <a:pt x="5" y="67"/>
                  </a:lnTo>
                  <a:lnTo>
                    <a:pt x="2" y="67"/>
                  </a:lnTo>
                  <a:close/>
                  <a:moveTo>
                    <a:pt x="2" y="66"/>
                  </a:moveTo>
                  <a:lnTo>
                    <a:pt x="2" y="66"/>
                  </a:lnTo>
                  <a:lnTo>
                    <a:pt x="3" y="66"/>
                  </a:lnTo>
                  <a:lnTo>
                    <a:pt x="2" y="66"/>
                  </a:lnTo>
                  <a:close/>
                  <a:moveTo>
                    <a:pt x="2" y="66"/>
                  </a:moveTo>
                  <a:lnTo>
                    <a:pt x="2" y="65"/>
                  </a:lnTo>
                  <a:lnTo>
                    <a:pt x="5" y="66"/>
                  </a:lnTo>
                  <a:lnTo>
                    <a:pt x="2" y="66"/>
                  </a:lnTo>
                  <a:close/>
                  <a:moveTo>
                    <a:pt x="2" y="65"/>
                  </a:moveTo>
                  <a:lnTo>
                    <a:pt x="2" y="65"/>
                  </a:lnTo>
                  <a:lnTo>
                    <a:pt x="3" y="65"/>
                  </a:lnTo>
                  <a:lnTo>
                    <a:pt x="2" y="65"/>
                  </a:lnTo>
                  <a:close/>
                  <a:moveTo>
                    <a:pt x="2" y="65"/>
                  </a:moveTo>
                  <a:lnTo>
                    <a:pt x="2" y="64"/>
                  </a:lnTo>
                  <a:lnTo>
                    <a:pt x="5" y="65"/>
                  </a:lnTo>
                  <a:lnTo>
                    <a:pt x="5" y="66"/>
                  </a:lnTo>
                  <a:lnTo>
                    <a:pt x="2" y="65"/>
                  </a:lnTo>
                  <a:close/>
                  <a:moveTo>
                    <a:pt x="2" y="64"/>
                  </a:moveTo>
                  <a:lnTo>
                    <a:pt x="3" y="64"/>
                  </a:lnTo>
                  <a:lnTo>
                    <a:pt x="4" y="65"/>
                  </a:lnTo>
                  <a:lnTo>
                    <a:pt x="2" y="64"/>
                  </a:lnTo>
                  <a:close/>
                  <a:moveTo>
                    <a:pt x="3" y="64"/>
                  </a:moveTo>
                  <a:lnTo>
                    <a:pt x="3" y="64"/>
                  </a:lnTo>
                  <a:lnTo>
                    <a:pt x="5" y="65"/>
                  </a:lnTo>
                  <a:lnTo>
                    <a:pt x="5" y="66"/>
                  </a:lnTo>
                  <a:lnTo>
                    <a:pt x="3" y="64"/>
                  </a:lnTo>
                  <a:close/>
                  <a:moveTo>
                    <a:pt x="3" y="64"/>
                  </a:moveTo>
                  <a:lnTo>
                    <a:pt x="3" y="64"/>
                  </a:lnTo>
                  <a:lnTo>
                    <a:pt x="4" y="64"/>
                  </a:lnTo>
                  <a:lnTo>
                    <a:pt x="3" y="64"/>
                  </a:lnTo>
                  <a:close/>
                  <a:moveTo>
                    <a:pt x="3" y="64"/>
                  </a:moveTo>
                  <a:lnTo>
                    <a:pt x="4" y="62"/>
                  </a:lnTo>
                  <a:lnTo>
                    <a:pt x="6" y="64"/>
                  </a:lnTo>
                  <a:lnTo>
                    <a:pt x="5" y="65"/>
                  </a:lnTo>
                  <a:lnTo>
                    <a:pt x="3" y="64"/>
                  </a:lnTo>
                  <a:close/>
                  <a:moveTo>
                    <a:pt x="4" y="62"/>
                  </a:moveTo>
                  <a:lnTo>
                    <a:pt x="4" y="62"/>
                  </a:lnTo>
                  <a:lnTo>
                    <a:pt x="5" y="63"/>
                  </a:lnTo>
                  <a:lnTo>
                    <a:pt x="4" y="62"/>
                  </a:lnTo>
                  <a:close/>
                  <a:moveTo>
                    <a:pt x="4" y="62"/>
                  </a:moveTo>
                  <a:lnTo>
                    <a:pt x="5" y="61"/>
                  </a:lnTo>
                  <a:lnTo>
                    <a:pt x="7" y="63"/>
                  </a:lnTo>
                  <a:lnTo>
                    <a:pt x="6" y="64"/>
                  </a:lnTo>
                  <a:lnTo>
                    <a:pt x="4" y="62"/>
                  </a:lnTo>
                  <a:close/>
                  <a:moveTo>
                    <a:pt x="5" y="61"/>
                  </a:moveTo>
                  <a:lnTo>
                    <a:pt x="5" y="61"/>
                  </a:lnTo>
                  <a:lnTo>
                    <a:pt x="6" y="62"/>
                  </a:lnTo>
                  <a:lnTo>
                    <a:pt x="5" y="61"/>
                  </a:lnTo>
                  <a:close/>
                  <a:moveTo>
                    <a:pt x="5" y="61"/>
                  </a:moveTo>
                  <a:lnTo>
                    <a:pt x="6" y="60"/>
                  </a:lnTo>
                  <a:lnTo>
                    <a:pt x="8" y="62"/>
                  </a:lnTo>
                  <a:lnTo>
                    <a:pt x="7" y="63"/>
                  </a:lnTo>
                  <a:lnTo>
                    <a:pt x="5" y="61"/>
                  </a:lnTo>
                  <a:close/>
                  <a:moveTo>
                    <a:pt x="6" y="60"/>
                  </a:moveTo>
                  <a:lnTo>
                    <a:pt x="6" y="60"/>
                  </a:lnTo>
                  <a:lnTo>
                    <a:pt x="7" y="61"/>
                  </a:lnTo>
                  <a:lnTo>
                    <a:pt x="6" y="60"/>
                  </a:lnTo>
                  <a:close/>
                  <a:moveTo>
                    <a:pt x="6" y="60"/>
                  </a:moveTo>
                  <a:lnTo>
                    <a:pt x="7" y="59"/>
                  </a:lnTo>
                  <a:lnTo>
                    <a:pt x="8" y="61"/>
                  </a:lnTo>
                  <a:lnTo>
                    <a:pt x="8" y="62"/>
                  </a:lnTo>
                  <a:lnTo>
                    <a:pt x="6" y="60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7" y="60"/>
                  </a:lnTo>
                  <a:lnTo>
                    <a:pt x="7" y="59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9" y="61"/>
                  </a:lnTo>
                  <a:lnTo>
                    <a:pt x="8" y="61"/>
                  </a:lnTo>
                  <a:lnTo>
                    <a:pt x="7" y="59"/>
                  </a:lnTo>
                  <a:close/>
                  <a:moveTo>
                    <a:pt x="9" y="61"/>
                  </a:moveTo>
                  <a:lnTo>
                    <a:pt x="9" y="61"/>
                  </a:lnTo>
                  <a:lnTo>
                    <a:pt x="8" y="60"/>
                  </a:lnTo>
                  <a:lnTo>
                    <a:pt x="9" y="61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9" y="61"/>
                  </a:lnTo>
                  <a:lnTo>
                    <a:pt x="7" y="59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9" y="60"/>
                  </a:lnTo>
                  <a:lnTo>
                    <a:pt x="9" y="61"/>
                  </a:lnTo>
                  <a:lnTo>
                    <a:pt x="7" y="59"/>
                  </a:lnTo>
                  <a:close/>
                  <a:moveTo>
                    <a:pt x="10" y="60"/>
                  </a:moveTo>
                  <a:lnTo>
                    <a:pt x="9" y="60"/>
                  </a:lnTo>
                  <a:lnTo>
                    <a:pt x="8" y="60"/>
                  </a:lnTo>
                  <a:lnTo>
                    <a:pt x="10" y="60"/>
                  </a:lnTo>
                  <a:close/>
                  <a:moveTo>
                    <a:pt x="7" y="59"/>
                  </a:moveTo>
                  <a:lnTo>
                    <a:pt x="7" y="58"/>
                  </a:lnTo>
                  <a:lnTo>
                    <a:pt x="10" y="59"/>
                  </a:lnTo>
                  <a:lnTo>
                    <a:pt x="10" y="60"/>
                  </a:lnTo>
                  <a:lnTo>
                    <a:pt x="7" y="59"/>
                  </a:lnTo>
                  <a:close/>
                  <a:moveTo>
                    <a:pt x="10" y="59"/>
                  </a:moveTo>
                  <a:lnTo>
                    <a:pt x="10" y="59"/>
                  </a:lnTo>
                  <a:lnTo>
                    <a:pt x="9" y="59"/>
                  </a:lnTo>
                  <a:lnTo>
                    <a:pt x="10" y="59"/>
                  </a:lnTo>
                  <a:close/>
                  <a:moveTo>
                    <a:pt x="7" y="58"/>
                  </a:moveTo>
                  <a:lnTo>
                    <a:pt x="8" y="57"/>
                  </a:lnTo>
                  <a:lnTo>
                    <a:pt x="10" y="58"/>
                  </a:lnTo>
                  <a:lnTo>
                    <a:pt x="10" y="59"/>
                  </a:lnTo>
                  <a:lnTo>
                    <a:pt x="7" y="58"/>
                  </a:lnTo>
                  <a:close/>
                  <a:moveTo>
                    <a:pt x="8" y="57"/>
                  </a:moveTo>
                  <a:lnTo>
                    <a:pt x="8" y="57"/>
                  </a:lnTo>
                  <a:lnTo>
                    <a:pt x="9" y="57"/>
                  </a:lnTo>
                  <a:lnTo>
                    <a:pt x="8" y="57"/>
                  </a:lnTo>
                  <a:close/>
                  <a:moveTo>
                    <a:pt x="8" y="57"/>
                  </a:moveTo>
                  <a:lnTo>
                    <a:pt x="8" y="56"/>
                  </a:lnTo>
                  <a:lnTo>
                    <a:pt x="10" y="57"/>
                  </a:lnTo>
                  <a:lnTo>
                    <a:pt x="10" y="58"/>
                  </a:lnTo>
                  <a:lnTo>
                    <a:pt x="8" y="57"/>
                  </a:lnTo>
                  <a:close/>
                  <a:moveTo>
                    <a:pt x="8" y="56"/>
                  </a:moveTo>
                  <a:lnTo>
                    <a:pt x="8" y="56"/>
                  </a:lnTo>
                  <a:lnTo>
                    <a:pt x="9" y="56"/>
                  </a:lnTo>
                  <a:lnTo>
                    <a:pt x="8" y="56"/>
                  </a:lnTo>
                  <a:close/>
                  <a:moveTo>
                    <a:pt x="8" y="56"/>
                  </a:moveTo>
                  <a:lnTo>
                    <a:pt x="8" y="54"/>
                  </a:lnTo>
                  <a:lnTo>
                    <a:pt x="11" y="55"/>
                  </a:lnTo>
                  <a:lnTo>
                    <a:pt x="10" y="57"/>
                  </a:lnTo>
                  <a:lnTo>
                    <a:pt x="8" y="56"/>
                  </a:lnTo>
                  <a:close/>
                  <a:moveTo>
                    <a:pt x="8" y="54"/>
                  </a:moveTo>
                  <a:lnTo>
                    <a:pt x="8" y="54"/>
                  </a:lnTo>
                  <a:lnTo>
                    <a:pt x="10" y="55"/>
                  </a:lnTo>
                  <a:lnTo>
                    <a:pt x="8" y="54"/>
                  </a:lnTo>
                  <a:close/>
                  <a:moveTo>
                    <a:pt x="8" y="54"/>
                  </a:moveTo>
                  <a:lnTo>
                    <a:pt x="9" y="53"/>
                  </a:lnTo>
                  <a:lnTo>
                    <a:pt x="11" y="54"/>
                  </a:lnTo>
                  <a:lnTo>
                    <a:pt x="11" y="55"/>
                  </a:lnTo>
                  <a:lnTo>
                    <a:pt x="8" y="54"/>
                  </a:lnTo>
                  <a:close/>
                  <a:moveTo>
                    <a:pt x="11" y="54"/>
                  </a:moveTo>
                  <a:lnTo>
                    <a:pt x="11" y="54"/>
                  </a:lnTo>
                  <a:lnTo>
                    <a:pt x="10" y="53"/>
                  </a:lnTo>
                  <a:lnTo>
                    <a:pt x="11" y="54"/>
                  </a:lnTo>
                  <a:close/>
                  <a:moveTo>
                    <a:pt x="9" y="53"/>
                  </a:moveTo>
                  <a:lnTo>
                    <a:pt x="9" y="51"/>
                  </a:lnTo>
                  <a:lnTo>
                    <a:pt x="12" y="52"/>
                  </a:lnTo>
                  <a:lnTo>
                    <a:pt x="11" y="54"/>
                  </a:lnTo>
                  <a:lnTo>
                    <a:pt x="9" y="53"/>
                  </a:lnTo>
                  <a:close/>
                  <a:moveTo>
                    <a:pt x="12" y="52"/>
                  </a:moveTo>
                  <a:lnTo>
                    <a:pt x="12" y="52"/>
                  </a:lnTo>
                  <a:lnTo>
                    <a:pt x="10" y="52"/>
                  </a:lnTo>
                  <a:lnTo>
                    <a:pt x="12" y="52"/>
                  </a:lnTo>
                  <a:close/>
                  <a:moveTo>
                    <a:pt x="9" y="51"/>
                  </a:moveTo>
                  <a:lnTo>
                    <a:pt x="10" y="48"/>
                  </a:lnTo>
                  <a:lnTo>
                    <a:pt x="12" y="49"/>
                  </a:lnTo>
                  <a:lnTo>
                    <a:pt x="12" y="52"/>
                  </a:lnTo>
                  <a:lnTo>
                    <a:pt x="9" y="51"/>
                  </a:lnTo>
                  <a:close/>
                  <a:moveTo>
                    <a:pt x="10" y="48"/>
                  </a:moveTo>
                  <a:lnTo>
                    <a:pt x="10" y="48"/>
                  </a:lnTo>
                  <a:lnTo>
                    <a:pt x="11" y="49"/>
                  </a:lnTo>
                  <a:lnTo>
                    <a:pt x="10" y="48"/>
                  </a:lnTo>
                  <a:close/>
                  <a:moveTo>
                    <a:pt x="10" y="48"/>
                  </a:moveTo>
                  <a:lnTo>
                    <a:pt x="10" y="47"/>
                  </a:lnTo>
                  <a:lnTo>
                    <a:pt x="13" y="47"/>
                  </a:lnTo>
                  <a:lnTo>
                    <a:pt x="12" y="49"/>
                  </a:lnTo>
                  <a:lnTo>
                    <a:pt x="10" y="48"/>
                  </a:lnTo>
                  <a:close/>
                  <a:moveTo>
                    <a:pt x="13" y="47"/>
                  </a:moveTo>
                  <a:lnTo>
                    <a:pt x="13" y="47"/>
                  </a:lnTo>
                  <a:lnTo>
                    <a:pt x="12" y="47"/>
                  </a:lnTo>
                  <a:lnTo>
                    <a:pt x="13" y="47"/>
                  </a:lnTo>
                  <a:close/>
                  <a:moveTo>
                    <a:pt x="10" y="47"/>
                  </a:moveTo>
                  <a:lnTo>
                    <a:pt x="11" y="45"/>
                  </a:lnTo>
                  <a:lnTo>
                    <a:pt x="13" y="46"/>
                  </a:lnTo>
                  <a:lnTo>
                    <a:pt x="13" y="47"/>
                  </a:lnTo>
                  <a:lnTo>
                    <a:pt x="10" y="47"/>
                  </a:lnTo>
                  <a:close/>
                  <a:moveTo>
                    <a:pt x="13" y="46"/>
                  </a:moveTo>
                  <a:lnTo>
                    <a:pt x="13" y="46"/>
                  </a:lnTo>
                  <a:lnTo>
                    <a:pt x="12" y="46"/>
                  </a:lnTo>
                  <a:lnTo>
                    <a:pt x="13" y="46"/>
                  </a:lnTo>
                  <a:close/>
                  <a:moveTo>
                    <a:pt x="11" y="45"/>
                  </a:moveTo>
                  <a:lnTo>
                    <a:pt x="11" y="44"/>
                  </a:lnTo>
                  <a:lnTo>
                    <a:pt x="13" y="44"/>
                  </a:lnTo>
                  <a:lnTo>
                    <a:pt x="13" y="46"/>
                  </a:lnTo>
                  <a:lnTo>
                    <a:pt x="11" y="45"/>
                  </a:lnTo>
                  <a:close/>
                  <a:moveTo>
                    <a:pt x="11" y="44"/>
                  </a:moveTo>
                  <a:lnTo>
                    <a:pt x="11" y="44"/>
                  </a:lnTo>
                  <a:lnTo>
                    <a:pt x="12" y="44"/>
                  </a:lnTo>
                  <a:lnTo>
                    <a:pt x="11" y="44"/>
                  </a:lnTo>
                  <a:close/>
                  <a:moveTo>
                    <a:pt x="11" y="44"/>
                  </a:moveTo>
                  <a:lnTo>
                    <a:pt x="11" y="43"/>
                  </a:lnTo>
                  <a:lnTo>
                    <a:pt x="14" y="43"/>
                  </a:lnTo>
                  <a:lnTo>
                    <a:pt x="13" y="44"/>
                  </a:lnTo>
                  <a:lnTo>
                    <a:pt x="11" y="44"/>
                  </a:lnTo>
                  <a:close/>
                  <a:moveTo>
                    <a:pt x="14" y="43"/>
                  </a:moveTo>
                  <a:lnTo>
                    <a:pt x="14" y="43"/>
                  </a:lnTo>
                  <a:lnTo>
                    <a:pt x="12" y="43"/>
                  </a:lnTo>
                  <a:lnTo>
                    <a:pt x="14" y="43"/>
                  </a:lnTo>
                  <a:close/>
                  <a:moveTo>
                    <a:pt x="11" y="43"/>
                  </a:moveTo>
                  <a:lnTo>
                    <a:pt x="11" y="41"/>
                  </a:lnTo>
                  <a:lnTo>
                    <a:pt x="14" y="42"/>
                  </a:lnTo>
                  <a:lnTo>
                    <a:pt x="14" y="43"/>
                  </a:lnTo>
                  <a:lnTo>
                    <a:pt x="11" y="43"/>
                  </a:lnTo>
                  <a:close/>
                  <a:moveTo>
                    <a:pt x="14" y="42"/>
                  </a:moveTo>
                  <a:lnTo>
                    <a:pt x="14" y="42"/>
                  </a:lnTo>
                  <a:lnTo>
                    <a:pt x="12" y="42"/>
                  </a:lnTo>
                  <a:lnTo>
                    <a:pt x="14" y="42"/>
                  </a:lnTo>
                  <a:close/>
                  <a:moveTo>
                    <a:pt x="11" y="42"/>
                  </a:moveTo>
                  <a:lnTo>
                    <a:pt x="11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1" y="42"/>
                  </a:lnTo>
                  <a:close/>
                  <a:moveTo>
                    <a:pt x="14" y="40"/>
                  </a:moveTo>
                  <a:lnTo>
                    <a:pt x="14" y="40"/>
                  </a:lnTo>
                  <a:lnTo>
                    <a:pt x="12" y="40"/>
                  </a:lnTo>
                  <a:lnTo>
                    <a:pt x="14" y="40"/>
                  </a:lnTo>
                  <a:close/>
                  <a:moveTo>
                    <a:pt x="11" y="41"/>
                  </a:moveTo>
                  <a:lnTo>
                    <a:pt x="11" y="40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1" y="41"/>
                  </a:lnTo>
                  <a:close/>
                  <a:moveTo>
                    <a:pt x="14" y="39"/>
                  </a:moveTo>
                  <a:lnTo>
                    <a:pt x="14" y="39"/>
                  </a:lnTo>
                  <a:lnTo>
                    <a:pt x="12" y="40"/>
                  </a:lnTo>
                  <a:lnTo>
                    <a:pt x="14" y="39"/>
                  </a:lnTo>
                  <a:close/>
                  <a:moveTo>
                    <a:pt x="11" y="40"/>
                  </a:moveTo>
                  <a:lnTo>
                    <a:pt x="11" y="40"/>
                  </a:lnTo>
                  <a:lnTo>
                    <a:pt x="14" y="39"/>
                  </a:lnTo>
                  <a:lnTo>
                    <a:pt x="11" y="40"/>
                  </a:lnTo>
                  <a:close/>
                  <a:moveTo>
                    <a:pt x="11" y="40"/>
                  </a:moveTo>
                  <a:lnTo>
                    <a:pt x="11" y="40"/>
                  </a:lnTo>
                  <a:lnTo>
                    <a:pt x="12" y="40"/>
                  </a:lnTo>
                  <a:lnTo>
                    <a:pt x="11" y="40"/>
                  </a:lnTo>
                  <a:close/>
                  <a:moveTo>
                    <a:pt x="11" y="40"/>
                  </a:moveTo>
                  <a:lnTo>
                    <a:pt x="11" y="40"/>
                  </a:lnTo>
                  <a:lnTo>
                    <a:pt x="13" y="39"/>
                  </a:lnTo>
                  <a:lnTo>
                    <a:pt x="14" y="39"/>
                  </a:lnTo>
                  <a:lnTo>
                    <a:pt x="11" y="40"/>
                  </a:lnTo>
                  <a:close/>
                  <a:moveTo>
                    <a:pt x="11" y="40"/>
                  </a:moveTo>
                  <a:lnTo>
                    <a:pt x="11" y="39"/>
                  </a:lnTo>
                  <a:lnTo>
                    <a:pt x="12" y="39"/>
                  </a:lnTo>
                  <a:lnTo>
                    <a:pt x="11" y="40"/>
                  </a:lnTo>
                  <a:close/>
                  <a:moveTo>
                    <a:pt x="11" y="39"/>
                  </a:moveTo>
                  <a:lnTo>
                    <a:pt x="11" y="36"/>
                  </a:lnTo>
                  <a:lnTo>
                    <a:pt x="13" y="36"/>
                  </a:lnTo>
                  <a:lnTo>
                    <a:pt x="13" y="39"/>
                  </a:lnTo>
                  <a:lnTo>
                    <a:pt x="11" y="39"/>
                  </a:lnTo>
                  <a:close/>
                  <a:moveTo>
                    <a:pt x="13" y="35"/>
                  </a:moveTo>
                  <a:lnTo>
                    <a:pt x="13" y="36"/>
                  </a:lnTo>
                  <a:lnTo>
                    <a:pt x="12" y="36"/>
                  </a:lnTo>
                  <a:lnTo>
                    <a:pt x="13" y="35"/>
                  </a:lnTo>
                  <a:close/>
                  <a:moveTo>
                    <a:pt x="11" y="38"/>
                  </a:moveTo>
                  <a:lnTo>
                    <a:pt x="11" y="37"/>
                  </a:lnTo>
                  <a:lnTo>
                    <a:pt x="12" y="35"/>
                  </a:lnTo>
                  <a:lnTo>
                    <a:pt x="13" y="35"/>
                  </a:lnTo>
                  <a:lnTo>
                    <a:pt x="11" y="38"/>
                  </a:lnTo>
                  <a:close/>
                  <a:moveTo>
                    <a:pt x="11" y="37"/>
                  </a:moveTo>
                  <a:lnTo>
                    <a:pt x="10" y="36"/>
                  </a:lnTo>
                  <a:lnTo>
                    <a:pt x="11" y="34"/>
                  </a:lnTo>
                  <a:lnTo>
                    <a:pt x="12" y="35"/>
                  </a:lnTo>
                  <a:lnTo>
                    <a:pt x="11" y="37"/>
                  </a:lnTo>
                  <a:close/>
                  <a:moveTo>
                    <a:pt x="11" y="34"/>
                  </a:moveTo>
                  <a:lnTo>
                    <a:pt x="11" y="34"/>
                  </a:lnTo>
                  <a:lnTo>
                    <a:pt x="11" y="35"/>
                  </a:lnTo>
                  <a:lnTo>
                    <a:pt x="11" y="34"/>
                  </a:lnTo>
                  <a:close/>
                  <a:moveTo>
                    <a:pt x="10" y="37"/>
                  </a:moveTo>
                  <a:lnTo>
                    <a:pt x="9" y="36"/>
                  </a:lnTo>
                  <a:lnTo>
                    <a:pt x="10" y="34"/>
                  </a:lnTo>
                  <a:lnTo>
                    <a:pt x="11" y="34"/>
                  </a:lnTo>
                  <a:lnTo>
                    <a:pt x="10" y="37"/>
                  </a:lnTo>
                  <a:close/>
                  <a:moveTo>
                    <a:pt x="10" y="34"/>
                  </a:moveTo>
                  <a:lnTo>
                    <a:pt x="10" y="34"/>
                  </a:lnTo>
                  <a:lnTo>
                    <a:pt x="10" y="35"/>
                  </a:lnTo>
                  <a:lnTo>
                    <a:pt x="10" y="34"/>
                  </a:lnTo>
                  <a:close/>
                  <a:moveTo>
                    <a:pt x="9" y="36"/>
                  </a:moveTo>
                  <a:lnTo>
                    <a:pt x="8" y="36"/>
                  </a:lnTo>
                  <a:lnTo>
                    <a:pt x="9" y="33"/>
                  </a:lnTo>
                  <a:lnTo>
                    <a:pt x="10" y="34"/>
                  </a:lnTo>
                  <a:lnTo>
                    <a:pt x="9" y="36"/>
                  </a:lnTo>
                  <a:close/>
                  <a:moveTo>
                    <a:pt x="9" y="33"/>
                  </a:moveTo>
                  <a:lnTo>
                    <a:pt x="9" y="33"/>
                  </a:lnTo>
                  <a:lnTo>
                    <a:pt x="9" y="35"/>
                  </a:lnTo>
                  <a:lnTo>
                    <a:pt x="9" y="33"/>
                  </a:lnTo>
                  <a:close/>
                  <a:moveTo>
                    <a:pt x="8" y="36"/>
                  </a:moveTo>
                  <a:lnTo>
                    <a:pt x="6" y="36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8" y="36"/>
                  </a:lnTo>
                  <a:close/>
                  <a:moveTo>
                    <a:pt x="6" y="36"/>
                  </a:moveTo>
                  <a:lnTo>
                    <a:pt x="6" y="36"/>
                  </a:lnTo>
                  <a:lnTo>
                    <a:pt x="7" y="34"/>
                  </a:lnTo>
                  <a:lnTo>
                    <a:pt x="6" y="36"/>
                  </a:lnTo>
                  <a:close/>
                  <a:moveTo>
                    <a:pt x="6" y="36"/>
                  </a:moveTo>
                  <a:lnTo>
                    <a:pt x="4" y="35"/>
                  </a:lnTo>
                  <a:lnTo>
                    <a:pt x="5" y="32"/>
                  </a:lnTo>
                  <a:lnTo>
                    <a:pt x="7" y="33"/>
                  </a:lnTo>
                  <a:lnTo>
                    <a:pt x="6" y="36"/>
                  </a:lnTo>
                  <a:close/>
                  <a:moveTo>
                    <a:pt x="4" y="35"/>
                  </a:moveTo>
                  <a:lnTo>
                    <a:pt x="4" y="35"/>
                  </a:lnTo>
                  <a:lnTo>
                    <a:pt x="5" y="34"/>
                  </a:lnTo>
                  <a:lnTo>
                    <a:pt x="4" y="35"/>
                  </a:lnTo>
                  <a:close/>
                  <a:moveTo>
                    <a:pt x="4" y="35"/>
                  </a:moveTo>
                  <a:lnTo>
                    <a:pt x="3" y="34"/>
                  </a:lnTo>
                  <a:lnTo>
                    <a:pt x="5" y="32"/>
                  </a:lnTo>
                  <a:lnTo>
                    <a:pt x="4" y="35"/>
                  </a:lnTo>
                  <a:close/>
                  <a:moveTo>
                    <a:pt x="3" y="34"/>
                  </a:moveTo>
                  <a:lnTo>
                    <a:pt x="3" y="34"/>
                  </a:lnTo>
                  <a:lnTo>
                    <a:pt x="4" y="33"/>
                  </a:lnTo>
                  <a:lnTo>
                    <a:pt x="3" y="34"/>
                  </a:lnTo>
                  <a:close/>
                  <a:moveTo>
                    <a:pt x="3" y="34"/>
                  </a:moveTo>
                  <a:lnTo>
                    <a:pt x="3" y="34"/>
                  </a:lnTo>
                  <a:lnTo>
                    <a:pt x="4" y="32"/>
                  </a:lnTo>
                  <a:lnTo>
                    <a:pt x="5" y="32"/>
                  </a:lnTo>
                  <a:lnTo>
                    <a:pt x="3" y="34"/>
                  </a:lnTo>
                  <a:close/>
                  <a:moveTo>
                    <a:pt x="3" y="34"/>
                  </a:moveTo>
                  <a:lnTo>
                    <a:pt x="2" y="34"/>
                  </a:lnTo>
                  <a:lnTo>
                    <a:pt x="3" y="33"/>
                  </a:lnTo>
                  <a:lnTo>
                    <a:pt x="3" y="34"/>
                  </a:lnTo>
                  <a:close/>
                  <a:moveTo>
                    <a:pt x="2" y="34"/>
                  </a:moveTo>
                  <a:lnTo>
                    <a:pt x="2" y="33"/>
                  </a:lnTo>
                  <a:lnTo>
                    <a:pt x="3" y="31"/>
                  </a:lnTo>
                  <a:lnTo>
                    <a:pt x="4" y="32"/>
                  </a:lnTo>
                  <a:lnTo>
                    <a:pt x="2" y="34"/>
                  </a:lnTo>
                  <a:close/>
                  <a:moveTo>
                    <a:pt x="2" y="33"/>
                  </a:moveTo>
                  <a:lnTo>
                    <a:pt x="1" y="33"/>
                  </a:lnTo>
                  <a:lnTo>
                    <a:pt x="2" y="32"/>
                  </a:lnTo>
                  <a:lnTo>
                    <a:pt x="2" y="33"/>
                  </a:lnTo>
                  <a:close/>
                  <a:moveTo>
                    <a:pt x="1" y="33"/>
                  </a:moveTo>
                  <a:lnTo>
                    <a:pt x="1" y="32"/>
                  </a:lnTo>
                  <a:lnTo>
                    <a:pt x="3" y="31"/>
                  </a:lnTo>
                  <a:lnTo>
                    <a:pt x="4" y="31"/>
                  </a:lnTo>
                  <a:lnTo>
                    <a:pt x="1" y="33"/>
                  </a:lnTo>
                  <a:close/>
                  <a:moveTo>
                    <a:pt x="1" y="32"/>
                  </a:moveTo>
                  <a:lnTo>
                    <a:pt x="1" y="32"/>
                  </a:lnTo>
                  <a:lnTo>
                    <a:pt x="2" y="31"/>
                  </a:lnTo>
                  <a:lnTo>
                    <a:pt x="1" y="32"/>
                  </a:lnTo>
                  <a:close/>
                  <a:moveTo>
                    <a:pt x="1" y="32"/>
                  </a:moveTo>
                  <a:lnTo>
                    <a:pt x="1" y="32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1" y="32"/>
                  </a:lnTo>
                  <a:close/>
                  <a:moveTo>
                    <a:pt x="1" y="32"/>
                  </a:moveTo>
                  <a:lnTo>
                    <a:pt x="0" y="31"/>
                  </a:lnTo>
                  <a:lnTo>
                    <a:pt x="2" y="31"/>
                  </a:lnTo>
                  <a:lnTo>
                    <a:pt x="1" y="32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0" y="31"/>
                  </a:lnTo>
                  <a:close/>
                  <a:moveTo>
                    <a:pt x="0" y="31"/>
                  </a:moveTo>
                  <a:lnTo>
                    <a:pt x="0" y="30"/>
                  </a:lnTo>
                  <a:lnTo>
                    <a:pt x="3" y="30"/>
                  </a:lnTo>
                  <a:lnTo>
                    <a:pt x="0" y="31"/>
                  </a:lnTo>
                  <a:close/>
                  <a:moveTo>
                    <a:pt x="0" y="30"/>
                  </a:moveTo>
                  <a:lnTo>
                    <a:pt x="0" y="30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0" y="30"/>
                  </a:lnTo>
                  <a:close/>
                  <a:moveTo>
                    <a:pt x="0" y="30"/>
                  </a:moveTo>
                  <a:lnTo>
                    <a:pt x="0" y="29"/>
                  </a:lnTo>
                  <a:lnTo>
                    <a:pt x="1" y="29"/>
                  </a:lnTo>
                  <a:lnTo>
                    <a:pt x="0" y="30"/>
                  </a:lnTo>
                  <a:close/>
                  <a:moveTo>
                    <a:pt x="0" y="29"/>
                  </a:moveTo>
                  <a:lnTo>
                    <a:pt x="0" y="28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0" y="29"/>
                  </a:lnTo>
                  <a:close/>
                  <a:moveTo>
                    <a:pt x="3" y="29"/>
                  </a:moveTo>
                  <a:lnTo>
                    <a:pt x="3" y="29"/>
                  </a:lnTo>
                  <a:lnTo>
                    <a:pt x="2" y="29"/>
                  </a:lnTo>
                  <a:lnTo>
                    <a:pt x="3" y="29"/>
                  </a:lnTo>
                  <a:close/>
                  <a:moveTo>
                    <a:pt x="0" y="29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0" y="29"/>
                  </a:lnTo>
                  <a:close/>
                  <a:moveTo>
                    <a:pt x="0" y="28"/>
                  </a:moveTo>
                  <a:lnTo>
                    <a:pt x="0" y="28"/>
                  </a:lnTo>
                  <a:lnTo>
                    <a:pt x="2" y="28"/>
                  </a:lnTo>
                  <a:lnTo>
                    <a:pt x="0" y="28"/>
                  </a:lnTo>
                  <a:close/>
                  <a:moveTo>
                    <a:pt x="0" y="28"/>
                  </a:moveTo>
                  <a:lnTo>
                    <a:pt x="0" y="27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0" y="28"/>
                  </a:lnTo>
                  <a:close/>
                  <a:moveTo>
                    <a:pt x="0" y="27"/>
                  </a:moveTo>
                  <a:lnTo>
                    <a:pt x="0" y="27"/>
                  </a:lnTo>
                  <a:lnTo>
                    <a:pt x="2" y="27"/>
                  </a:lnTo>
                  <a:lnTo>
                    <a:pt x="0" y="27"/>
                  </a:lnTo>
                  <a:close/>
                  <a:moveTo>
                    <a:pt x="0" y="27"/>
                  </a:moveTo>
                  <a:lnTo>
                    <a:pt x="1" y="26"/>
                  </a:lnTo>
                  <a:lnTo>
                    <a:pt x="3" y="27"/>
                  </a:lnTo>
                  <a:lnTo>
                    <a:pt x="0" y="27"/>
                  </a:lnTo>
                  <a:close/>
                  <a:moveTo>
                    <a:pt x="1" y="26"/>
                  </a:moveTo>
                  <a:lnTo>
                    <a:pt x="1" y="25"/>
                  </a:lnTo>
                  <a:lnTo>
                    <a:pt x="2" y="26"/>
                  </a:lnTo>
                  <a:lnTo>
                    <a:pt x="1" y="26"/>
                  </a:lnTo>
                  <a:close/>
                  <a:moveTo>
                    <a:pt x="1" y="25"/>
                  </a:moveTo>
                  <a:lnTo>
                    <a:pt x="2" y="25"/>
                  </a:lnTo>
                  <a:lnTo>
                    <a:pt x="3" y="27"/>
                  </a:lnTo>
                  <a:lnTo>
                    <a:pt x="1" y="25"/>
                  </a:lnTo>
                  <a:close/>
                  <a:moveTo>
                    <a:pt x="2" y="25"/>
                  </a:moveTo>
                  <a:lnTo>
                    <a:pt x="2" y="25"/>
                  </a:lnTo>
                  <a:lnTo>
                    <a:pt x="2" y="26"/>
                  </a:lnTo>
                  <a:lnTo>
                    <a:pt x="2" y="25"/>
                  </a:lnTo>
                  <a:close/>
                  <a:moveTo>
                    <a:pt x="2" y="25"/>
                  </a:moveTo>
                  <a:lnTo>
                    <a:pt x="2" y="24"/>
                  </a:lnTo>
                  <a:lnTo>
                    <a:pt x="3" y="27"/>
                  </a:lnTo>
                  <a:lnTo>
                    <a:pt x="2" y="25"/>
                  </a:lnTo>
                  <a:close/>
                  <a:moveTo>
                    <a:pt x="2" y="24"/>
                  </a:moveTo>
                  <a:lnTo>
                    <a:pt x="3" y="24"/>
                  </a:lnTo>
                  <a:lnTo>
                    <a:pt x="3" y="26"/>
                  </a:lnTo>
                  <a:lnTo>
                    <a:pt x="2" y="24"/>
                  </a:lnTo>
                  <a:close/>
                  <a:moveTo>
                    <a:pt x="3" y="24"/>
                  </a:moveTo>
                  <a:lnTo>
                    <a:pt x="3" y="24"/>
                  </a:lnTo>
                  <a:lnTo>
                    <a:pt x="3" y="27"/>
                  </a:lnTo>
                  <a:lnTo>
                    <a:pt x="3" y="24"/>
                  </a:lnTo>
                  <a:close/>
                  <a:moveTo>
                    <a:pt x="3" y="24"/>
                  </a:moveTo>
                  <a:lnTo>
                    <a:pt x="4" y="24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3" y="24"/>
                  </a:lnTo>
                  <a:close/>
                  <a:moveTo>
                    <a:pt x="4" y="24"/>
                  </a:moveTo>
                  <a:lnTo>
                    <a:pt x="4" y="24"/>
                  </a:lnTo>
                  <a:lnTo>
                    <a:pt x="4" y="26"/>
                  </a:lnTo>
                  <a:lnTo>
                    <a:pt x="4" y="24"/>
                  </a:lnTo>
                  <a:close/>
                  <a:moveTo>
                    <a:pt x="4" y="24"/>
                  </a:moveTo>
                  <a:lnTo>
                    <a:pt x="5" y="25"/>
                  </a:lnTo>
                  <a:lnTo>
                    <a:pt x="4" y="27"/>
                  </a:lnTo>
                  <a:lnTo>
                    <a:pt x="4" y="24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4" y="26"/>
                  </a:lnTo>
                  <a:lnTo>
                    <a:pt x="5" y="25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4" y="27"/>
                  </a:lnTo>
                  <a:lnTo>
                    <a:pt x="5" y="25"/>
                  </a:lnTo>
                  <a:close/>
                  <a:moveTo>
                    <a:pt x="5" y="25"/>
                  </a:moveTo>
                  <a:lnTo>
                    <a:pt x="6" y="25"/>
                  </a:lnTo>
                  <a:lnTo>
                    <a:pt x="5" y="26"/>
                  </a:lnTo>
                  <a:lnTo>
                    <a:pt x="5" y="25"/>
                  </a:lnTo>
                  <a:close/>
                  <a:moveTo>
                    <a:pt x="6" y="25"/>
                  </a:moveTo>
                  <a:lnTo>
                    <a:pt x="7" y="26"/>
                  </a:lnTo>
                  <a:lnTo>
                    <a:pt x="5" y="28"/>
                  </a:lnTo>
                  <a:lnTo>
                    <a:pt x="4" y="27"/>
                  </a:lnTo>
                  <a:lnTo>
                    <a:pt x="6" y="25"/>
                  </a:lnTo>
                  <a:close/>
                  <a:moveTo>
                    <a:pt x="7" y="26"/>
                  </a:move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close/>
                  <a:moveTo>
                    <a:pt x="7" y="26"/>
                  </a:moveTo>
                  <a:lnTo>
                    <a:pt x="8" y="27"/>
                  </a:lnTo>
                  <a:lnTo>
                    <a:pt x="6" y="29"/>
                  </a:lnTo>
                  <a:lnTo>
                    <a:pt x="5" y="28"/>
                  </a:lnTo>
                  <a:lnTo>
                    <a:pt x="7" y="26"/>
                  </a:lnTo>
                  <a:close/>
                  <a:moveTo>
                    <a:pt x="6" y="29"/>
                  </a:moveTo>
                  <a:lnTo>
                    <a:pt x="6" y="29"/>
                  </a:lnTo>
                  <a:lnTo>
                    <a:pt x="7" y="28"/>
                  </a:lnTo>
                  <a:lnTo>
                    <a:pt x="6" y="29"/>
                  </a:lnTo>
                  <a:close/>
                  <a:moveTo>
                    <a:pt x="8" y="27"/>
                  </a:moveTo>
                  <a:lnTo>
                    <a:pt x="9" y="27"/>
                  </a:lnTo>
                  <a:lnTo>
                    <a:pt x="7" y="30"/>
                  </a:lnTo>
                  <a:lnTo>
                    <a:pt x="6" y="29"/>
                  </a:lnTo>
                  <a:lnTo>
                    <a:pt x="8" y="27"/>
                  </a:lnTo>
                  <a:close/>
                  <a:moveTo>
                    <a:pt x="7" y="30"/>
                  </a:moveTo>
                  <a:lnTo>
                    <a:pt x="7" y="30"/>
                  </a:lnTo>
                  <a:lnTo>
                    <a:pt x="8" y="28"/>
                  </a:lnTo>
                  <a:lnTo>
                    <a:pt x="7" y="30"/>
                  </a:lnTo>
                  <a:close/>
                  <a:moveTo>
                    <a:pt x="9" y="27"/>
                  </a:moveTo>
                  <a:lnTo>
                    <a:pt x="10" y="28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9" y="27"/>
                  </a:lnTo>
                  <a:close/>
                  <a:moveTo>
                    <a:pt x="8" y="30"/>
                  </a:moveTo>
                  <a:lnTo>
                    <a:pt x="8" y="30"/>
                  </a:lnTo>
                  <a:lnTo>
                    <a:pt x="9" y="29"/>
                  </a:lnTo>
                  <a:lnTo>
                    <a:pt x="8" y="30"/>
                  </a:lnTo>
                  <a:close/>
                  <a:moveTo>
                    <a:pt x="10" y="28"/>
                  </a:moveTo>
                  <a:lnTo>
                    <a:pt x="11" y="29"/>
                  </a:lnTo>
                  <a:lnTo>
                    <a:pt x="10" y="31"/>
                  </a:lnTo>
                  <a:lnTo>
                    <a:pt x="8" y="30"/>
                  </a:lnTo>
                  <a:lnTo>
                    <a:pt x="10" y="28"/>
                  </a:lnTo>
                  <a:close/>
                  <a:moveTo>
                    <a:pt x="10" y="31"/>
                  </a:moveTo>
                  <a:lnTo>
                    <a:pt x="10" y="31"/>
                  </a:lnTo>
                  <a:lnTo>
                    <a:pt x="10" y="30"/>
                  </a:lnTo>
                  <a:lnTo>
                    <a:pt x="10" y="31"/>
                  </a:lnTo>
                  <a:close/>
                  <a:moveTo>
                    <a:pt x="10" y="29"/>
                  </a:moveTo>
                  <a:lnTo>
                    <a:pt x="12" y="29"/>
                  </a:lnTo>
                  <a:lnTo>
                    <a:pt x="12" y="31"/>
                  </a:lnTo>
                  <a:lnTo>
                    <a:pt x="10" y="31"/>
                  </a:lnTo>
                  <a:lnTo>
                    <a:pt x="10" y="29"/>
                  </a:lnTo>
                  <a:close/>
                  <a:moveTo>
                    <a:pt x="12" y="31"/>
                  </a:moveTo>
                  <a:lnTo>
                    <a:pt x="12" y="31"/>
                  </a:lnTo>
                  <a:lnTo>
                    <a:pt x="12" y="30"/>
                  </a:lnTo>
                  <a:lnTo>
                    <a:pt x="12" y="31"/>
                  </a:lnTo>
                  <a:close/>
                  <a:moveTo>
                    <a:pt x="12" y="29"/>
                  </a:moveTo>
                  <a:lnTo>
                    <a:pt x="13" y="29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2" y="29"/>
                  </a:lnTo>
                  <a:close/>
                  <a:moveTo>
                    <a:pt x="13" y="29"/>
                  </a:moveTo>
                  <a:lnTo>
                    <a:pt x="13" y="29"/>
                  </a:lnTo>
                  <a:lnTo>
                    <a:pt x="13" y="30"/>
                  </a:lnTo>
                  <a:lnTo>
                    <a:pt x="13" y="29"/>
                  </a:lnTo>
                  <a:close/>
                  <a:moveTo>
                    <a:pt x="13" y="29"/>
                  </a:moveTo>
                  <a:lnTo>
                    <a:pt x="16" y="29"/>
                  </a:lnTo>
                  <a:lnTo>
                    <a:pt x="16" y="31"/>
                  </a:lnTo>
                  <a:lnTo>
                    <a:pt x="13" y="31"/>
                  </a:lnTo>
                  <a:lnTo>
                    <a:pt x="13" y="29"/>
                  </a:lnTo>
                  <a:close/>
                  <a:moveTo>
                    <a:pt x="16" y="31"/>
                  </a:moveTo>
                  <a:lnTo>
                    <a:pt x="16" y="31"/>
                  </a:lnTo>
                  <a:lnTo>
                    <a:pt x="16" y="30"/>
                  </a:lnTo>
                  <a:lnTo>
                    <a:pt x="16" y="31"/>
                  </a:lnTo>
                  <a:close/>
                  <a:moveTo>
                    <a:pt x="16" y="29"/>
                  </a:moveTo>
                  <a:lnTo>
                    <a:pt x="18" y="29"/>
                  </a:lnTo>
                  <a:lnTo>
                    <a:pt x="18" y="31"/>
                  </a:lnTo>
                  <a:lnTo>
                    <a:pt x="16" y="31"/>
                  </a:lnTo>
                  <a:lnTo>
                    <a:pt x="16" y="29"/>
                  </a:lnTo>
                  <a:close/>
                  <a:moveTo>
                    <a:pt x="18" y="29"/>
                  </a:moveTo>
                  <a:lnTo>
                    <a:pt x="18" y="29"/>
                  </a:lnTo>
                  <a:lnTo>
                    <a:pt x="18" y="30"/>
                  </a:lnTo>
                  <a:lnTo>
                    <a:pt x="18" y="29"/>
                  </a:lnTo>
                  <a:close/>
                  <a:moveTo>
                    <a:pt x="18" y="29"/>
                  </a:moveTo>
                  <a:lnTo>
                    <a:pt x="21" y="29"/>
                  </a:lnTo>
                  <a:lnTo>
                    <a:pt x="21" y="31"/>
                  </a:lnTo>
                  <a:lnTo>
                    <a:pt x="18" y="31"/>
                  </a:lnTo>
                  <a:lnTo>
                    <a:pt x="18" y="29"/>
                  </a:lnTo>
                  <a:close/>
                  <a:moveTo>
                    <a:pt x="21" y="29"/>
                  </a:moveTo>
                  <a:lnTo>
                    <a:pt x="21" y="29"/>
                  </a:lnTo>
                  <a:lnTo>
                    <a:pt x="21" y="30"/>
                  </a:lnTo>
                  <a:lnTo>
                    <a:pt x="21" y="29"/>
                  </a:lnTo>
                  <a:close/>
                  <a:moveTo>
                    <a:pt x="21" y="29"/>
                  </a:moveTo>
                  <a:lnTo>
                    <a:pt x="22" y="29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21" y="29"/>
                  </a:lnTo>
                  <a:close/>
                  <a:moveTo>
                    <a:pt x="22" y="32"/>
                  </a:moveTo>
                  <a:lnTo>
                    <a:pt x="22" y="31"/>
                  </a:lnTo>
                  <a:lnTo>
                    <a:pt x="22" y="30"/>
                  </a:lnTo>
                  <a:lnTo>
                    <a:pt x="22" y="32"/>
                  </a:lnTo>
                  <a:close/>
                  <a:moveTo>
                    <a:pt x="22" y="29"/>
                  </a:moveTo>
                  <a:lnTo>
                    <a:pt x="23" y="29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2" y="29"/>
                  </a:lnTo>
                  <a:close/>
                  <a:moveTo>
                    <a:pt x="23" y="29"/>
                  </a:moveTo>
                  <a:lnTo>
                    <a:pt x="23" y="29"/>
                  </a:lnTo>
                  <a:lnTo>
                    <a:pt x="23" y="30"/>
                  </a:lnTo>
                  <a:lnTo>
                    <a:pt x="23" y="29"/>
                  </a:lnTo>
                  <a:close/>
                  <a:moveTo>
                    <a:pt x="23" y="29"/>
                  </a:moveTo>
                  <a:lnTo>
                    <a:pt x="24" y="29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3" y="29"/>
                  </a:lnTo>
                  <a:close/>
                  <a:moveTo>
                    <a:pt x="24" y="29"/>
                  </a:moveTo>
                  <a:lnTo>
                    <a:pt x="24" y="29"/>
                  </a:lnTo>
                  <a:lnTo>
                    <a:pt x="24" y="31"/>
                  </a:lnTo>
                  <a:lnTo>
                    <a:pt x="24" y="29"/>
                  </a:lnTo>
                  <a:close/>
                  <a:moveTo>
                    <a:pt x="24" y="29"/>
                  </a:moveTo>
                  <a:lnTo>
                    <a:pt x="26" y="30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29"/>
                  </a:lnTo>
                  <a:close/>
                  <a:moveTo>
                    <a:pt x="26" y="30"/>
                  </a:moveTo>
                  <a:lnTo>
                    <a:pt x="26" y="30"/>
                  </a:lnTo>
                  <a:lnTo>
                    <a:pt x="25" y="31"/>
                  </a:lnTo>
                  <a:lnTo>
                    <a:pt x="26" y="30"/>
                  </a:lnTo>
                  <a:close/>
                  <a:moveTo>
                    <a:pt x="26" y="30"/>
                  </a:moveTo>
                  <a:lnTo>
                    <a:pt x="27" y="30"/>
                  </a:lnTo>
                  <a:lnTo>
                    <a:pt x="26" y="33"/>
                  </a:lnTo>
                  <a:lnTo>
                    <a:pt x="25" y="32"/>
                  </a:lnTo>
                  <a:lnTo>
                    <a:pt x="26" y="30"/>
                  </a:lnTo>
                  <a:close/>
                  <a:moveTo>
                    <a:pt x="27" y="30"/>
                  </a:moveTo>
                  <a:lnTo>
                    <a:pt x="27" y="30"/>
                  </a:lnTo>
                  <a:lnTo>
                    <a:pt x="26" y="32"/>
                  </a:lnTo>
                  <a:lnTo>
                    <a:pt x="27" y="30"/>
                  </a:lnTo>
                  <a:close/>
                  <a:moveTo>
                    <a:pt x="27" y="30"/>
                  </a:moveTo>
                  <a:lnTo>
                    <a:pt x="28" y="31"/>
                  </a:lnTo>
                  <a:lnTo>
                    <a:pt x="27" y="33"/>
                  </a:lnTo>
                  <a:lnTo>
                    <a:pt x="26" y="33"/>
                  </a:lnTo>
                  <a:lnTo>
                    <a:pt x="27" y="30"/>
                  </a:lnTo>
                  <a:close/>
                  <a:moveTo>
                    <a:pt x="28" y="31"/>
                  </a:moveTo>
                  <a:lnTo>
                    <a:pt x="29" y="32"/>
                  </a:lnTo>
                  <a:lnTo>
                    <a:pt x="28" y="34"/>
                  </a:lnTo>
                  <a:lnTo>
                    <a:pt x="27" y="33"/>
                  </a:lnTo>
                  <a:lnTo>
                    <a:pt x="28" y="31"/>
                  </a:lnTo>
                  <a:close/>
                  <a:moveTo>
                    <a:pt x="29" y="32"/>
                  </a:moveTo>
                  <a:lnTo>
                    <a:pt x="29" y="32"/>
                  </a:lnTo>
                  <a:lnTo>
                    <a:pt x="29" y="33"/>
                  </a:lnTo>
                  <a:lnTo>
                    <a:pt x="29" y="32"/>
                  </a:lnTo>
                  <a:close/>
                  <a:moveTo>
                    <a:pt x="29" y="32"/>
                  </a:moveTo>
                  <a:lnTo>
                    <a:pt x="31" y="33"/>
                  </a:lnTo>
                  <a:lnTo>
                    <a:pt x="29" y="35"/>
                  </a:lnTo>
                  <a:lnTo>
                    <a:pt x="28" y="34"/>
                  </a:lnTo>
                  <a:lnTo>
                    <a:pt x="29" y="32"/>
                  </a:lnTo>
                  <a:close/>
                  <a:moveTo>
                    <a:pt x="30" y="35"/>
                  </a:moveTo>
                  <a:lnTo>
                    <a:pt x="29" y="35"/>
                  </a:lnTo>
                  <a:lnTo>
                    <a:pt x="30" y="34"/>
                  </a:lnTo>
                  <a:lnTo>
                    <a:pt x="30" y="35"/>
                  </a:lnTo>
                  <a:close/>
                  <a:moveTo>
                    <a:pt x="30" y="33"/>
                  </a:moveTo>
                  <a:lnTo>
                    <a:pt x="31" y="33"/>
                  </a:lnTo>
                  <a:lnTo>
                    <a:pt x="31" y="35"/>
                  </a:lnTo>
                  <a:lnTo>
                    <a:pt x="30" y="35"/>
                  </a:lnTo>
                  <a:lnTo>
                    <a:pt x="30" y="33"/>
                  </a:lnTo>
                  <a:close/>
                  <a:moveTo>
                    <a:pt x="31" y="35"/>
                  </a:moveTo>
                  <a:lnTo>
                    <a:pt x="31" y="35"/>
                  </a:lnTo>
                  <a:lnTo>
                    <a:pt x="31" y="34"/>
                  </a:lnTo>
                  <a:lnTo>
                    <a:pt x="31" y="35"/>
                  </a:lnTo>
                  <a:close/>
                  <a:moveTo>
                    <a:pt x="31" y="33"/>
                  </a:moveTo>
                  <a:lnTo>
                    <a:pt x="33" y="33"/>
                  </a:lnTo>
                  <a:lnTo>
                    <a:pt x="32" y="36"/>
                  </a:lnTo>
                  <a:lnTo>
                    <a:pt x="31" y="35"/>
                  </a:lnTo>
                  <a:lnTo>
                    <a:pt x="31" y="33"/>
                  </a:lnTo>
                  <a:close/>
                  <a:moveTo>
                    <a:pt x="33" y="36"/>
                  </a:moveTo>
                  <a:lnTo>
                    <a:pt x="32" y="36"/>
                  </a:lnTo>
                  <a:lnTo>
                    <a:pt x="33" y="34"/>
                  </a:lnTo>
                  <a:lnTo>
                    <a:pt x="33" y="36"/>
                  </a:lnTo>
                  <a:close/>
                  <a:moveTo>
                    <a:pt x="33" y="33"/>
                  </a:moveTo>
                  <a:lnTo>
                    <a:pt x="34" y="33"/>
                  </a:lnTo>
                  <a:lnTo>
                    <a:pt x="34" y="36"/>
                  </a:lnTo>
                  <a:lnTo>
                    <a:pt x="33" y="36"/>
                  </a:lnTo>
                  <a:lnTo>
                    <a:pt x="33" y="33"/>
                  </a:lnTo>
                  <a:close/>
                  <a:moveTo>
                    <a:pt x="34" y="36"/>
                  </a:moveTo>
                  <a:lnTo>
                    <a:pt x="34" y="36"/>
                  </a:lnTo>
                  <a:lnTo>
                    <a:pt x="34" y="34"/>
                  </a:lnTo>
                  <a:lnTo>
                    <a:pt x="34" y="36"/>
                  </a:lnTo>
                  <a:close/>
                  <a:moveTo>
                    <a:pt x="34" y="33"/>
                  </a:moveTo>
                  <a:lnTo>
                    <a:pt x="35" y="33"/>
                  </a:lnTo>
                  <a:lnTo>
                    <a:pt x="36" y="35"/>
                  </a:lnTo>
                  <a:lnTo>
                    <a:pt x="34" y="36"/>
                  </a:lnTo>
                  <a:lnTo>
                    <a:pt x="34" y="33"/>
                  </a:lnTo>
                  <a:close/>
                  <a:moveTo>
                    <a:pt x="36" y="35"/>
                  </a:moveTo>
                  <a:lnTo>
                    <a:pt x="36" y="35"/>
                  </a:lnTo>
                  <a:lnTo>
                    <a:pt x="36" y="34"/>
                  </a:lnTo>
                  <a:lnTo>
                    <a:pt x="36" y="35"/>
                  </a:lnTo>
                  <a:close/>
                  <a:moveTo>
                    <a:pt x="35" y="33"/>
                  </a:moveTo>
                  <a:lnTo>
                    <a:pt x="37" y="33"/>
                  </a:lnTo>
                  <a:lnTo>
                    <a:pt x="37" y="35"/>
                  </a:lnTo>
                  <a:lnTo>
                    <a:pt x="36" y="35"/>
                  </a:lnTo>
                  <a:lnTo>
                    <a:pt x="35" y="33"/>
                  </a:lnTo>
                  <a:close/>
                  <a:moveTo>
                    <a:pt x="37" y="35"/>
                  </a:moveTo>
                  <a:lnTo>
                    <a:pt x="37" y="35"/>
                  </a:lnTo>
                  <a:lnTo>
                    <a:pt x="37" y="34"/>
                  </a:lnTo>
                  <a:lnTo>
                    <a:pt x="37" y="35"/>
                  </a:lnTo>
                  <a:close/>
                  <a:moveTo>
                    <a:pt x="37" y="33"/>
                  </a:moveTo>
                  <a:lnTo>
                    <a:pt x="38" y="32"/>
                  </a:lnTo>
                  <a:lnTo>
                    <a:pt x="39" y="35"/>
                  </a:lnTo>
                  <a:lnTo>
                    <a:pt x="37" y="35"/>
                  </a:lnTo>
                  <a:lnTo>
                    <a:pt x="37" y="33"/>
                  </a:lnTo>
                  <a:close/>
                  <a:moveTo>
                    <a:pt x="38" y="32"/>
                  </a:moveTo>
                  <a:lnTo>
                    <a:pt x="40" y="32"/>
                  </a:lnTo>
                  <a:lnTo>
                    <a:pt x="40" y="34"/>
                  </a:lnTo>
                  <a:lnTo>
                    <a:pt x="39" y="35"/>
                  </a:lnTo>
                  <a:lnTo>
                    <a:pt x="38" y="32"/>
                  </a:lnTo>
                  <a:close/>
                  <a:moveTo>
                    <a:pt x="41" y="34"/>
                  </a:moveTo>
                  <a:lnTo>
                    <a:pt x="40" y="34"/>
                  </a:lnTo>
                  <a:lnTo>
                    <a:pt x="40" y="33"/>
                  </a:lnTo>
                  <a:lnTo>
                    <a:pt x="41" y="34"/>
                  </a:lnTo>
                  <a:close/>
                  <a:moveTo>
                    <a:pt x="40" y="32"/>
                  </a:moveTo>
                  <a:lnTo>
                    <a:pt x="41" y="31"/>
                  </a:lnTo>
                  <a:lnTo>
                    <a:pt x="42" y="34"/>
                  </a:lnTo>
                  <a:lnTo>
                    <a:pt x="41" y="34"/>
                  </a:lnTo>
                  <a:lnTo>
                    <a:pt x="40" y="32"/>
                  </a:lnTo>
                  <a:close/>
                  <a:moveTo>
                    <a:pt x="41" y="31"/>
                  </a:moveTo>
                  <a:lnTo>
                    <a:pt x="41" y="31"/>
                  </a:lnTo>
                  <a:lnTo>
                    <a:pt x="42" y="32"/>
                  </a:lnTo>
                  <a:lnTo>
                    <a:pt x="41" y="31"/>
                  </a:lnTo>
                  <a:close/>
                  <a:moveTo>
                    <a:pt x="41" y="31"/>
                  </a:moveTo>
                  <a:lnTo>
                    <a:pt x="47" y="29"/>
                  </a:lnTo>
                  <a:lnTo>
                    <a:pt x="48" y="31"/>
                  </a:lnTo>
                  <a:lnTo>
                    <a:pt x="42" y="34"/>
                  </a:lnTo>
                  <a:lnTo>
                    <a:pt x="41" y="31"/>
                  </a:lnTo>
                  <a:close/>
                  <a:moveTo>
                    <a:pt x="48" y="31"/>
                  </a:moveTo>
                  <a:lnTo>
                    <a:pt x="48" y="31"/>
                  </a:lnTo>
                  <a:lnTo>
                    <a:pt x="48" y="30"/>
                  </a:lnTo>
                  <a:lnTo>
                    <a:pt x="48" y="31"/>
                  </a:lnTo>
                  <a:close/>
                  <a:moveTo>
                    <a:pt x="47" y="29"/>
                  </a:moveTo>
                  <a:lnTo>
                    <a:pt x="49" y="28"/>
                  </a:lnTo>
                  <a:lnTo>
                    <a:pt x="50" y="31"/>
                  </a:lnTo>
                  <a:lnTo>
                    <a:pt x="48" y="31"/>
                  </a:lnTo>
                  <a:lnTo>
                    <a:pt x="47" y="29"/>
                  </a:lnTo>
                  <a:close/>
                  <a:moveTo>
                    <a:pt x="49" y="28"/>
                  </a:moveTo>
                  <a:lnTo>
                    <a:pt x="49" y="28"/>
                  </a:lnTo>
                  <a:lnTo>
                    <a:pt x="49" y="29"/>
                  </a:lnTo>
                  <a:lnTo>
                    <a:pt x="49" y="28"/>
                  </a:lnTo>
                  <a:close/>
                  <a:moveTo>
                    <a:pt x="49" y="28"/>
                  </a:moveTo>
                  <a:lnTo>
                    <a:pt x="50" y="28"/>
                  </a:lnTo>
                  <a:lnTo>
                    <a:pt x="51" y="30"/>
                  </a:lnTo>
                  <a:lnTo>
                    <a:pt x="50" y="31"/>
                  </a:lnTo>
                  <a:lnTo>
                    <a:pt x="49" y="28"/>
                  </a:lnTo>
                  <a:close/>
                  <a:moveTo>
                    <a:pt x="50" y="28"/>
                  </a:moveTo>
                  <a:lnTo>
                    <a:pt x="52" y="27"/>
                  </a:lnTo>
                  <a:lnTo>
                    <a:pt x="53" y="30"/>
                  </a:lnTo>
                  <a:lnTo>
                    <a:pt x="51" y="30"/>
                  </a:lnTo>
                  <a:lnTo>
                    <a:pt x="50" y="28"/>
                  </a:lnTo>
                  <a:close/>
                  <a:moveTo>
                    <a:pt x="52" y="27"/>
                  </a:moveTo>
                  <a:lnTo>
                    <a:pt x="52" y="27"/>
                  </a:lnTo>
                  <a:lnTo>
                    <a:pt x="52" y="28"/>
                  </a:lnTo>
                  <a:lnTo>
                    <a:pt x="52" y="27"/>
                  </a:lnTo>
                  <a:close/>
                  <a:moveTo>
                    <a:pt x="52" y="27"/>
                  </a:moveTo>
                  <a:lnTo>
                    <a:pt x="53" y="27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2" y="27"/>
                  </a:lnTo>
                  <a:close/>
                  <a:moveTo>
                    <a:pt x="55" y="29"/>
                  </a:moveTo>
                  <a:lnTo>
                    <a:pt x="54" y="29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5" y="29"/>
                  </a:lnTo>
                  <a:close/>
                  <a:moveTo>
                    <a:pt x="52" y="28"/>
                  </a:moveTo>
                  <a:lnTo>
                    <a:pt x="53" y="27"/>
                  </a:lnTo>
                  <a:lnTo>
                    <a:pt x="55" y="29"/>
                  </a:lnTo>
                  <a:lnTo>
                    <a:pt x="52" y="28"/>
                  </a:lnTo>
                  <a:close/>
                  <a:moveTo>
                    <a:pt x="55" y="28"/>
                  </a:moveTo>
                  <a:lnTo>
                    <a:pt x="55" y="29"/>
                  </a:lnTo>
                  <a:lnTo>
                    <a:pt x="54" y="28"/>
                  </a:lnTo>
                  <a:lnTo>
                    <a:pt x="55" y="28"/>
                  </a:lnTo>
                  <a:close/>
                  <a:moveTo>
                    <a:pt x="52" y="28"/>
                  </a:moveTo>
                  <a:lnTo>
                    <a:pt x="52" y="28"/>
                  </a:lnTo>
                  <a:lnTo>
                    <a:pt x="55" y="28"/>
                  </a:lnTo>
                  <a:lnTo>
                    <a:pt x="52" y="28"/>
                  </a:lnTo>
                  <a:close/>
                  <a:moveTo>
                    <a:pt x="52" y="28"/>
                  </a:moveTo>
                  <a:lnTo>
                    <a:pt x="52" y="28"/>
                  </a:lnTo>
                  <a:lnTo>
                    <a:pt x="54" y="28"/>
                  </a:lnTo>
                  <a:lnTo>
                    <a:pt x="52" y="28"/>
                  </a:lnTo>
                  <a:close/>
                  <a:moveTo>
                    <a:pt x="52" y="28"/>
                  </a:moveTo>
                  <a:lnTo>
                    <a:pt x="53" y="27"/>
                  </a:lnTo>
                  <a:lnTo>
                    <a:pt x="55" y="27"/>
                  </a:lnTo>
                  <a:lnTo>
                    <a:pt x="55" y="28"/>
                  </a:lnTo>
                  <a:lnTo>
                    <a:pt x="52" y="28"/>
                  </a:lnTo>
                  <a:close/>
                  <a:moveTo>
                    <a:pt x="55" y="27"/>
                  </a:moveTo>
                  <a:lnTo>
                    <a:pt x="55" y="27"/>
                  </a:lnTo>
                  <a:lnTo>
                    <a:pt x="54" y="27"/>
                  </a:lnTo>
                  <a:lnTo>
                    <a:pt x="55" y="27"/>
                  </a:lnTo>
                  <a:close/>
                  <a:moveTo>
                    <a:pt x="53" y="27"/>
                  </a:moveTo>
                  <a:lnTo>
                    <a:pt x="52" y="26"/>
                  </a:lnTo>
                  <a:lnTo>
                    <a:pt x="55" y="26"/>
                  </a:lnTo>
                  <a:lnTo>
                    <a:pt x="55" y="27"/>
                  </a:lnTo>
                  <a:lnTo>
                    <a:pt x="53" y="27"/>
                  </a:lnTo>
                  <a:close/>
                  <a:moveTo>
                    <a:pt x="52" y="26"/>
                  </a:moveTo>
                  <a:lnTo>
                    <a:pt x="52" y="26"/>
                  </a:lnTo>
                  <a:lnTo>
                    <a:pt x="54" y="26"/>
                  </a:lnTo>
                  <a:lnTo>
                    <a:pt x="52" y="26"/>
                  </a:lnTo>
                  <a:close/>
                  <a:moveTo>
                    <a:pt x="52" y="26"/>
                  </a:moveTo>
                  <a:lnTo>
                    <a:pt x="52" y="25"/>
                  </a:lnTo>
                  <a:lnTo>
                    <a:pt x="55" y="25"/>
                  </a:lnTo>
                  <a:lnTo>
                    <a:pt x="55" y="26"/>
                  </a:lnTo>
                  <a:lnTo>
                    <a:pt x="52" y="26"/>
                  </a:lnTo>
                  <a:close/>
                  <a:moveTo>
                    <a:pt x="55" y="25"/>
                  </a:moveTo>
                  <a:lnTo>
                    <a:pt x="55" y="25"/>
                  </a:lnTo>
                  <a:lnTo>
                    <a:pt x="54" y="25"/>
                  </a:lnTo>
                  <a:lnTo>
                    <a:pt x="55" y="25"/>
                  </a:lnTo>
                  <a:close/>
                  <a:moveTo>
                    <a:pt x="52" y="25"/>
                  </a:moveTo>
                  <a:lnTo>
                    <a:pt x="52" y="24"/>
                  </a:lnTo>
                  <a:lnTo>
                    <a:pt x="55" y="24"/>
                  </a:lnTo>
                  <a:lnTo>
                    <a:pt x="55" y="25"/>
                  </a:lnTo>
                  <a:lnTo>
                    <a:pt x="52" y="25"/>
                  </a:lnTo>
                  <a:close/>
                  <a:moveTo>
                    <a:pt x="52" y="24"/>
                  </a:moveTo>
                  <a:lnTo>
                    <a:pt x="52" y="24"/>
                  </a:lnTo>
                  <a:lnTo>
                    <a:pt x="53" y="24"/>
                  </a:lnTo>
                  <a:lnTo>
                    <a:pt x="52" y="24"/>
                  </a:lnTo>
                  <a:close/>
                  <a:moveTo>
                    <a:pt x="52" y="24"/>
                  </a:moveTo>
                  <a:lnTo>
                    <a:pt x="52" y="23"/>
                  </a:lnTo>
                  <a:lnTo>
                    <a:pt x="54" y="22"/>
                  </a:lnTo>
                  <a:lnTo>
                    <a:pt x="55" y="24"/>
                  </a:lnTo>
                  <a:lnTo>
                    <a:pt x="52" y="24"/>
                  </a:lnTo>
                  <a:close/>
                  <a:moveTo>
                    <a:pt x="54" y="22"/>
                  </a:moveTo>
                  <a:lnTo>
                    <a:pt x="54" y="22"/>
                  </a:lnTo>
                  <a:lnTo>
                    <a:pt x="53" y="23"/>
                  </a:lnTo>
                  <a:lnTo>
                    <a:pt x="54" y="22"/>
                  </a:lnTo>
                  <a:close/>
                  <a:moveTo>
                    <a:pt x="52" y="23"/>
                  </a:moveTo>
                  <a:lnTo>
                    <a:pt x="51" y="21"/>
                  </a:lnTo>
                  <a:lnTo>
                    <a:pt x="54" y="20"/>
                  </a:lnTo>
                  <a:lnTo>
                    <a:pt x="54" y="22"/>
                  </a:lnTo>
                  <a:lnTo>
                    <a:pt x="52" y="23"/>
                  </a:lnTo>
                  <a:close/>
                  <a:moveTo>
                    <a:pt x="54" y="20"/>
                  </a:moveTo>
                  <a:lnTo>
                    <a:pt x="54" y="20"/>
                  </a:lnTo>
                  <a:lnTo>
                    <a:pt x="52" y="20"/>
                  </a:lnTo>
                  <a:lnTo>
                    <a:pt x="54" y="20"/>
                  </a:lnTo>
                  <a:close/>
                  <a:moveTo>
                    <a:pt x="51" y="21"/>
                  </a:moveTo>
                  <a:lnTo>
                    <a:pt x="51" y="20"/>
                  </a:lnTo>
                  <a:lnTo>
                    <a:pt x="53" y="18"/>
                  </a:lnTo>
                  <a:lnTo>
                    <a:pt x="54" y="20"/>
                  </a:lnTo>
                  <a:lnTo>
                    <a:pt x="51" y="21"/>
                  </a:lnTo>
                  <a:close/>
                  <a:moveTo>
                    <a:pt x="51" y="20"/>
                  </a:moveTo>
                  <a:lnTo>
                    <a:pt x="51" y="19"/>
                  </a:lnTo>
                  <a:lnTo>
                    <a:pt x="52" y="19"/>
                  </a:lnTo>
                  <a:lnTo>
                    <a:pt x="51" y="20"/>
                  </a:lnTo>
                  <a:close/>
                  <a:moveTo>
                    <a:pt x="51" y="19"/>
                  </a:moveTo>
                  <a:lnTo>
                    <a:pt x="50" y="18"/>
                  </a:lnTo>
                  <a:lnTo>
                    <a:pt x="53" y="17"/>
                  </a:lnTo>
                  <a:lnTo>
                    <a:pt x="53" y="19"/>
                  </a:lnTo>
                  <a:lnTo>
                    <a:pt x="51" y="19"/>
                  </a:lnTo>
                  <a:close/>
                  <a:moveTo>
                    <a:pt x="50" y="18"/>
                  </a:moveTo>
                  <a:lnTo>
                    <a:pt x="50" y="17"/>
                  </a:lnTo>
                  <a:lnTo>
                    <a:pt x="52" y="16"/>
                  </a:lnTo>
                  <a:lnTo>
                    <a:pt x="53" y="17"/>
                  </a:lnTo>
                  <a:lnTo>
                    <a:pt x="50" y="18"/>
                  </a:lnTo>
                  <a:close/>
                  <a:moveTo>
                    <a:pt x="52" y="16"/>
                  </a:moveTo>
                  <a:lnTo>
                    <a:pt x="52" y="16"/>
                  </a:lnTo>
                  <a:lnTo>
                    <a:pt x="51" y="16"/>
                  </a:lnTo>
                  <a:lnTo>
                    <a:pt x="52" y="16"/>
                  </a:lnTo>
                  <a:close/>
                  <a:moveTo>
                    <a:pt x="50" y="17"/>
                  </a:moveTo>
                  <a:lnTo>
                    <a:pt x="49" y="16"/>
                  </a:lnTo>
                  <a:lnTo>
                    <a:pt x="52" y="15"/>
                  </a:lnTo>
                  <a:lnTo>
                    <a:pt x="52" y="16"/>
                  </a:lnTo>
                  <a:lnTo>
                    <a:pt x="50" y="17"/>
                  </a:lnTo>
                  <a:close/>
                  <a:moveTo>
                    <a:pt x="49" y="16"/>
                  </a:moveTo>
                  <a:lnTo>
                    <a:pt x="49" y="16"/>
                  </a:lnTo>
                  <a:lnTo>
                    <a:pt x="50" y="15"/>
                  </a:lnTo>
                  <a:lnTo>
                    <a:pt x="49" y="16"/>
                  </a:lnTo>
                  <a:close/>
                  <a:moveTo>
                    <a:pt x="49" y="16"/>
                  </a:moveTo>
                  <a:lnTo>
                    <a:pt x="49" y="15"/>
                  </a:lnTo>
                  <a:lnTo>
                    <a:pt x="51" y="14"/>
                  </a:lnTo>
                  <a:lnTo>
                    <a:pt x="52" y="15"/>
                  </a:lnTo>
                  <a:lnTo>
                    <a:pt x="49" y="16"/>
                  </a:lnTo>
                  <a:close/>
                  <a:moveTo>
                    <a:pt x="49" y="15"/>
                  </a:moveTo>
                  <a:lnTo>
                    <a:pt x="49" y="14"/>
                  </a:lnTo>
                  <a:lnTo>
                    <a:pt x="51" y="13"/>
                  </a:lnTo>
                  <a:lnTo>
                    <a:pt x="51" y="14"/>
                  </a:lnTo>
                  <a:lnTo>
                    <a:pt x="49" y="15"/>
                  </a:lnTo>
                  <a:close/>
                  <a:moveTo>
                    <a:pt x="51" y="13"/>
                  </a:moveTo>
                  <a:lnTo>
                    <a:pt x="51" y="13"/>
                  </a:lnTo>
                  <a:lnTo>
                    <a:pt x="50" y="13"/>
                  </a:lnTo>
                  <a:lnTo>
                    <a:pt x="51" y="13"/>
                  </a:lnTo>
                  <a:close/>
                  <a:moveTo>
                    <a:pt x="49" y="14"/>
                  </a:moveTo>
                  <a:lnTo>
                    <a:pt x="48" y="13"/>
                  </a:lnTo>
                  <a:lnTo>
                    <a:pt x="51" y="12"/>
                  </a:lnTo>
                  <a:lnTo>
                    <a:pt x="51" y="13"/>
                  </a:lnTo>
                  <a:lnTo>
                    <a:pt x="49" y="14"/>
                  </a:lnTo>
                  <a:close/>
                  <a:moveTo>
                    <a:pt x="48" y="13"/>
                  </a:moveTo>
                  <a:lnTo>
                    <a:pt x="48" y="12"/>
                  </a:lnTo>
                  <a:lnTo>
                    <a:pt x="50" y="12"/>
                  </a:lnTo>
                  <a:lnTo>
                    <a:pt x="48" y="13"/>
                  </a:lnTo>
                  <a:close/>
                  <a:moveTo>
                    <a:pt x="48" y="12"/>
                  </a:moveTo>
                  <a:lnTo>
                    <a:pt x="48" y="12"/>
                  </a:lnTo>
                  <a:lnTo>
                    <a:pt x="51" y="11"/>
                  </a:lnTo>
                  <a:lnTo>
                    <a:pt x="51" y="12"/>
                  </a:lnTo>
                  <a:lnTo>
                    <a:pt x="48" y="12"/>
                  </a:lnTo>
                  <a:close/>
                  <a:moveTo>
                    <a:pt x="50" y="10"/>
                  </a:moveTo>
                  <a:lnTo>
                    <a:pt x="51" y="11"/>
                  </a:lnTo>
                  <a:lnTo>
                    <a:pt x="49" y="12"/>
                  </a:lnTo>
                  <a:lnTo>
                    <a:pt x="50" y="10"/>
                  </a:lnTo>
                  <a:close/>
                  <a:moveTo>
                    <a:pt x="49" y="13"/>
                  </a:moveTo>
                  <a:lnTo>
                    <a:pt x="49" y="13"/>
                  </a:lnTo>
                  <a:lnTo>
                    <a:pt x="50" y="10"/>
                  </a:lnTo>
                  <a:lnTo>
                    <a:pt x="49" y="13"/>
                  </a:lnTo>
                  <a:close/>
                  <a:moveTo>
                    <a:pt x="49" y="10"/>
                  </a:moveTo>
                  <a:lnTo>
                    <a:pt x="50" y="10"/>
                  </a:lnTo>
                  <a:lnTo>
                    <a:pt x="49" y="11"/>
                  </a:lnTo>
                  <a:lnTo>
                    <a:pt x="49" y="10"/>
                  </a:lnTo>
                  <a:close/>
                  <a:moveTo>
                    <a:pt x="49" y="13"/>
                  </a:moveTo>
                  <a:lnTo>
                    <a:pt x="49" y="13"/>
                  </a:lnTo>
                  <a:lnTo>
                    <a:pt x="49" y="10"/>
                  </a:lnTo>
                  <a:lnTo>
                    <a:pt x="49" y="13"/>
                  </a:lnTo>
                  <a:close/>
                  <a:moveTo>
                    <a:pt x="49" y="13"/>
                  </a:moveTo>
                  <a:lnTo>
                    <a:pt x="49" y="13"/>
                  </a:lnTo>
                  <a:lnTo>
                    <a:pt x="49" y="11"/>
                  </a:lnTo>
                  <a:lnTo>
                    <a:pt x="49" y="13"/>
                  </a:lnTo>
                  <a:close/>
                  <a:moveTo>
                    <a:pt x="49" y="13"/>
                  </a:moveTo>
                  <a:lnTo>
                    <a:pt x="48" y="13"/>
                  </a:lnTo>
                  <a:lnTo>
                    <a:pt x="49" y="10"/>
                  </a:lnTo>
                  <a:lnTo>
                    <a:pt x="49" y="13"/>
                  </a:lnTo>
                  <a:close/>
                  <a:moveTo>
                    <a:pt x="49" y="10"/>
                  </a:moveTo>
                  <a:lnTo>
                    <a:pt x="49" y="10"/>
                  </a:lnTo>
                  <a:lnTo>
                    <a:pt x="49" y="11"/>
                  </a:lnTo>
                  <a:lnTo>
                    <a:pt x="49" y="10"/>
                  </a:lnTo>
                  <a:close/>
                  <a:moveTo>
                    <a:pt x="49" y="13"/>
                  </a:moveTo>
                  <a:lnTo>
                    <a:pt x="48" y="13"/>
                  </a:lnTo>
                  <a:lnTo>
                    <a:pt x="48" y="10"/>
                  </a:lnTo>
                  <a:lnTo>
                    <a:pt x="49" y="10"/>
                  </a:lnTo>
                  <a:lnTo>
                    <a:pt x="49" y="13"/>
                  </a:lnTo>
                  <a:close/>
                  <a:moveTo>
                    <a:pt x="48" y="13"/>
                  </a:moveTo>
                  <a:lnTo>
                    <a:pt x="48" y="13"/>
                  </a:lnTo>
                  <a:lnTo>
                    <a:pt x="48" y="10"/>
                  </a:lnTo>
                  <a:lnTo>
                    <a:pt x="48" y="13"/>
                  </a:lnTo>
                  <a:close/>
                  <a:moveTo>
                    <a:pt x="46" y="11"/>
                  </a:moveTo>
                  <a:lnTo>
                    <a:pt x="46" y="10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6" y="11"/>
                  </a:lnTo>
                  <a:close/>
                  <a:moveTo>
                    <a:pt x="49" y="11"/>
                  </a:moveTo>
                  <a:lnTo>
                    <a:pt x="49" y="12"/>
                  </a:lnTo>
                  <a:lnTo>
                    <a:pt x="46" y="12"/>
                  </a:lnTo>
                  <a:lnTo>
                    <a:pt x="46" y="11"/>
                  </a:lnTo>
                  <a:lnTo>
                    <a:pt x="49" y="11"/>
                  </a:lnTo>
                  <a:close/>
                  <a:moveTo>
                    <a:pt x="46" y="13"/>
                  </a:moveTo>
                  <a:lnTo>
                    <a:pt x="46" y="12"/>
                  </a:lnTo>
                  <a:lnTo>
                    <a:pt x="48" y="12"/>
                  </a:lnTo>
                  <a:lnTo>
                    <a:pt x="46" y="13"/>
                  </a:lnTo>
                  <a:close/>
                  <a:moveTo>
                    <a:pt x="49" y="12"/>
                  </a:moveTo>
                  <a:lnTo>
                    <a:pt x="49" y="13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9" y="12"/>
                  </a:lnTo>
                  <a:close/>
                  <a:moveTo>
                    <a:pt x="47" y="14"/>
                  </a:moveTo>
                  <a:lnTo>
                    <a:pt x="47" y="14"/>
                  </a:lnTo>
                  <a:lnTo>
                    <a:pt x="48" y="13"/>
                  </a:lnTo>
                  <a:lnTo>
                    <a:pt x="47" y="14"/>
                  </a:lnTo>
                  <a:close/>
                  <a:moveTo>
                    <a:pt x="49" y="13"/>
                  </a:moveTo>
                  <a:lnTo>
                    <a:pt x="49" y="14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9" y="13"/>
                  </a:lnTo>
                  <a:close/>
                  <a:moveTo>
                    <a:pt x="47" y="15"/>
                  </a:moveTo>
                  <a:lnTo>
                    <a:pt x="47" y="15"/>
                  </a:lnTo>
                  <a:lnTo>
                    <a:pt x="48" y="14"/>
                  </a:lnTo>
                  <a:lnTo>
                    <a:pt x="47" y="15"/>
                  </a:lnTo>
                  <a:close/>
                  <a:moveTo>
                    <a:pt x="49" y="14"/>
                  </a:moveTo>
                  <a:lnTo>
                    <a:pt x="50" y="15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9" y="14"/>
                  </a:lnTo>
                  <a:close/>
                  <a:moveTo>
                    <a:pt x="50" y="15"/>
                  </a:moveTo>
                  <a:lnTo>
                    <a:pt x="50" y="15"/>
                  </a:lnTo>
                  <a:lnTo>
                    <a:pt x="49" y="15"/>
                  </a:lnTo>
                  <a:lnTo>
                    <a:pt x="50" y="15"/>
                  </a:lnTo>
                  <a:close/>
                  <a:moveTo>
                    <a:pt x="50" y="15"/>
                  </a:moveTo>
                  <a:lnTo>
                    <a:pt x="50" y="16"/>
                  </a:lnTo>
                  <a:lnTo>
                    <a:pt x="48" y="17"/>
                  </a:lnTo>
                  <a:lnTo>
                    <a:pt x="47" y="16"/>
                  </a:lnTo>
                  <a:lnTo>
                    <a:pt x="50" y="15"/>
                  </a:lnTo>
                  <a:close/>
                  <a:moveTo>
                    <a:pt x="48" y="17"/>
                  </a:moveTo>
                  <a:lnTo>
                    <a:pt x="48" y="17"/>
                  </a:lnTo>
                  <a:lnTo>
                    <a:pt x="49" y="16"/>
                  </a:lnTo>
                  <a:lnTo>
                    <a:pt x="48" y="17"/>
                  </a:lnTo>
                  <a:close/>
                  <a:moveTo>
                    <a:pt x="50" y="16"/>
                  </a:moveTo>
                  <a:lnTo>
                    <a:pt x="50" y="17"/>
                  </a:lnTo>
                  <a:lnTo>
                    <a:pt x="48" y="18"/>
                  </a:lnTo>
                  <a:lnTo>
                    <a:pt x="48" y="17"/>
                  </a:lnTo>
                  <a:lnTo>
                    <a:pt x="50" y="16"/>
                  </a:lnTo>
                  <a:close/>
                  <a:moveTo>
                    <a:pt x="50" y="17"/>
                  </a:moveTo>
                  <a:lnTo>
                    <a:pt x="50" y="17"/>
                  </a:lnTo>
                  <a:lnTo>
                    <a:pt x="49" y="17"/>
                  </a:lnTo>
                  <a:lnTo>
                    <a:pt x="50" y="17"/>
                  </a:lnTo>
                  <a:close/>
                  <a:moveTo>
                    <a:pt x="50" y="17"/>
                  </a:moveTo>
                  <a:lnTo>
                    <a:pt x="51" y="18"/>
                  </a:lnTo>
                  <a:lnTo>
                    <a:pt x="48" y="18"/>
                  </a:lnTo>
                  <a:lnTo>
                    <a:pt x="48" y="17"/>
                  </a:lnTo>
                  <a:lnTo>
                    <a:pt x="50" y="17"/>
                  </a:lnTo>
                  <a:close/>
                  <a:moveTo>
                    <a:pt x="51" y="18"/>
                  </a:moveTo>
                  <a:lnTo>
                    <a:pt x="51" y="18"/>
                  </a:lnTo>
                  <a:lnTo>
                    <a:pt x="49" y="18"/>
                  </a:lnTo>
                  <a:lnTo>
                    <a:pt x="51" y="18"/>
                  </a:lnTo>
                  <a:close/>
                  <a:moveTo>
                    <a:pt x="51" y="18"/>
                  </a:moveTo>
                  <a:lnTo>
                    <a:pt x="51" y="19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51" y="18"/>
                  </a:lnTo>
                  <a:close/>
                  <a:moveTo>
                    <a:pt x="51" y="19"/>
                  </a:moveTo>
                  <a:lnTo>
                    <a:pt x="51" y="21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51" y="19"/>
                  </a:lnTo>
                  <a:close/>
                  <a:moveTo>
                    <a:pt x="49" y="20"/>
                  </a:moveTo>
                  <a:lnTo>
                    <a:pt x="48" y="20"/>
                  </a:lnTo>
                  <a:lnTo>
                    <a:pt x="49" y="18"/>
                  </a:lnTo>
                  <a:lnTo>
                    <a:pt x="50" y="18"/>
                  </a:lnTo>
                  <a:lnTo>
                    <a:pt x="49" y="20"/>
                  </a:lnTo>
                  <a:close/>
                  <a:moveTo>
                    <a:pt x="48" y="20"/>
                  </a:moveTo>
                  <a:lnTo>
                    <a:pt x="47" y="20"/>
                  </a:lnTo>
                  <a:lnTo>
                    <a:pt x="48" y="17"/>
                  </a:lnTo>
                  <a:lnTo>
                    <a:pt x="49" y="18"/>
                  </a:lnTo>
                  <a:lnTo>
                    <a:pt x="48" y="20"/>
                  </a:lnTo>
                  <a:close/>
                  <a:moveTo>
                    <a:pt x="47" y="20"/>
                  </a:moveTo>
                  <a:lnTo>
                    <a:pt x="47" y="20"/>
                  </a:lnTo>
                  <a:lnTo>
                    <a:pt x="48" y="19"/>
                  </a:lnTo>
                  <a:lnTo>
                    <a:pt x="47" y="20"/>
                  </a:lnTo>
                  <a:close/>
                  <a:moveTo>
                    <a:pt x="47" y="20"/>
                  </a:moveTo>
                  <a:lnTo>
                    <a:pt x="46" y="19"/>
                  </a:lnTo>
                  <a:lnTo>
                    <a:pt x="48" y="17"/>
                  </a:lnTo>
                  <a:lnTo>
                    <a:pt x="47" y="20"/>
                  </a:lnTo>
                  <a:close/>
                  <a:moveTo>
                    <a:pt x="46" y="19"/>
                  </a:moveTo>
                  <a:lnTo>
                    <a:pt x="46" y="19"/>
                  </a:lnTo>
                  <a:lnTo>
                    <a:pt x="47" y="18"/>
                  </a:lnTo>
                  <a:lnTo>
                    <a:pt x="46" y="19"/>
                  </a:lnTo>
                  <a:close/>
                  <a:moveTo>
                    <a:pt x="46" y="19"/>
                  </a:moveTo>
                  <a:lnTo>
                    <a:pt x="45" y="18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6" y="19"/>
                  </a:lnTo>
                  <a:close/>
                  <a:moveTo>
                    <a:pt x="45" y="18"/>
                  </a:moveTo>
                  <a:lnTo>
                    <a:pt x="45" y="18"/>
                  </a:lnTo>
                  <a:lnTo>
                    <a:pt x="47" y="16"/>
                  </a:lnTo>
                  <a:lnTo>
                    <a:pt x="47" y="17"/>
                  </a:lnTo>
                  <a:lnTo>
                    <a:pt x="45" y="18"/>
                  </a:lnTo>
                  <a:close/>
                  <a:moveTo>
                    <a:pt x="45" y="18"/>
                  </a:moveTo>
                  <a:lnTo>
                    <a:pt x="45" y="18"/>
                  </a:lnTo>
                  <a:lnTo>
                    <a:pt x="46" y="17"/>
                  </a:lnTo>
                  <a:lnTo>
                    <a:pt x="45" y="18"/>
                  </a:lnTo>
                  <a:close/>
                  <a:moveTo>
                    <a:pt x="45" y="18"/>
                  </a:moveTo>
                  <a:lnTo>
                    <a:pt x="44" y="17"/>
                  </a:lnTo>
                  <a:lnTo>
                    <a:pt x="47" y="16"/>
                  </a:lnTo>
                  <a:lnTo>
                    <a:pt x="45" y="18"/>
                  </a:lnTo>
                  <a:close/>
                  <a:moveTo>
                    <a:pt x="44" y="17"/>
                  </a:moveTo>
                  <a:lnTo>
                    <a:pt x="44" y="17"/>
                  </a:lnTo>
                  <a:lnTo>
                    <a:pt x="45" y="16"/>
                  </a:lnTo>
                  <a:lnTo>
                    <a:pt x="44" y="17"/>
                  </a:lnTo>
                  <a:close/>
                  <a:moveTo>
                    <a:pt x="44" y="17"/>
                  </a:moveTo>
                  <a:lnTo>
                    <a:pt x="44" y="16"/>
                  </a:lnTo>
                  <a:lnTo>
                    <a:pt x="46" y="15"/>
                  </a:lnTo>
                  <a:lnTo>
                    <a:pt x="47" y="16"/>
                  </a:lnTo>
                  <a:lnTo>
                    <a:pt x="44" y="17"/>
                  </a:lnTo>
                  <a:close/>
                  <a:moveTo>
                    <a:pt x="44" y="16"/>
                  </a:moveTo>
                  <a:lnTo>
                    <a:pt x="44" y="16"/>
                  </a:lnTo>
                  <a:lnTo>
                    <a:pt x="45" y="15"/>
                  </a:lnTo>
                  <a:lnTo>
                    <a:pt x="44" y="16"/>
                  </a:lnTo>
                  <a:close/>
                  <a:moveTo>
                    <a:pt x="44" y="16"/>
                  </a:moveTo>
                  <a:lnTo>
                    <a:pt x="44" y="15"/>
                  </a:lnTo>
                  <a:lnTo>
                    <a:pt x="46" y="14"/>
                  </a:lnTo>
                  <a:lnTo>
                    <a:pt x="46" y="15"/>
                  </a:lnTo>
                  <a:lnTo>
                    <a:pt x="44" y="16"/>
                  </a:lnTo>
                  <a:close/>
                  <a:moveTo>
                    <a:pt x="44" y="15"/>
                  </a:moveTo>
                  <a:lnTo>
                    <a:pt x="44" y="15"/>
                  </a:lnTo>
                  <a:lnTo>
                    <a:pt x="45" y="15"/>
                  </a:lnTo>
                  <a:lnTo>
                    <a:pt x="44" y="15"/>
                  </a:lnTo>
                  <a:close/>
                  <a:moveTo>
                    <a:pt x="44" y="15"/>
                  </a:moveTo>
                  <a:lnTo>
                    <a:pt x="43" y="14"/>
                  </a:lnTo>
                  <a:lnTo>
                    <a:pt x="46" y="13"/>
                  </a:lnTo>
                  <a:lnTo>
                    <a:pt x="46" y="14"/>
                  </a:lnTo>
                  <a:lnTo>
                    <a:pt x="44" y="15"/>
                  </a:lnTo>
                  <a:close/>
                  <a:moveTo>
                    <a:pt x="43" y="14"/>
                  </a:moveTo>
                  <a:lnTo>
                    <a:pt x="43" y="14"/>
                  </a:lnTo>
                  <a:lnTo>
                    <a:pt x="45" y="14"/>
                  </a:lnTo>
                  <a:lnTo>
                    <a:pt x="43" y="14"/>
                  </a:lnTo>
                  <a:close/>
                  <a:moveTo>
                    <a:pt x="43" y="14"/>
                  </a:moveTo>
                  <a:lnTo>
                    <a:pt x="43" y="13"/>
                  </a:lnTo>
                  <a:lnTo>
                    <a:pt x="46" y="13"/>
                  </a:lnTo>
                  <a:lnTo>
                    <a:pt x="46" y="14"/>
                  </a:lnTo>
                  <a:lnTo>
                    <a:pt x="43" y="14"/>
                  </a:lnTo>
                  <a:close/>
                  <a:moveTo>
                    <a:pt x="43" y="13"/>
                  </a:moveTo>
                  <a:lnTo>
                    <a:pt x="43" y="13"/>
                  </a:lnTo>
                  <a:lnTo>
                    <a:pt x="45" y="13"/>
                  </a:lnTo>
                  <a:lnTo>
                    <a:pt x="43" y="13"/>
                  </a:lnTo>
                  <a:close/>
                  <a:moveTo>
                    <a:pt x="43" y="13"/>
                  </a:moveTo>
                  <a:lnTo>
                    <a:pt x="43" y="12"/>
                  </a:lnTo>
                  <a:lnTo>
                    <a:pt x="46" y="12"/>
                  </a:lnTo>
                  <a:lnTo>
                    <a:pt x="46" y="13"/>
                  </a:lnTo>
                  <a:lnTo>
                    <a:pt x="43" y="13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45" y="12"/>
                  </a:lnTo>
                  <a:lnTo>
                    <a:pt x="43" y="12"/>
                  </a:lnTo>
                  <a:close/>
                  <a:moveTo>
                    <a:pt x="43" y="12"/>
                  </a:moveTo>
                  <a:lnTo>
                    <a:pt x="43" y="11"/>
                  </a:lnTo>
                  <a:lnTo>
                    <a:pt x="46" y="11"/>
                  </a:lnTo>
                  <a:lnTo>
                    <a:pt x="46" y="12"/>
                  </a:lnTo>
                  <a:lnTo>
                    <a:pt x="43" y="12"/>
                  </a:lnTo>
                  <a:close/>
                  <a:moveTo>
                    <a:pt x="43" y="11"/>
                  </a:moveTo>
                  <a:lnTo>
                    <a:pt x="43" y="11"/>
                  </a:lnTo>
                  <a:lnTo>
                    <a:pt x="45" y="11"/>
                  </a:lnTo>
                  <a:lnTo>
                    <a:pt x="43" y="11"/>
                  </a:lnTo>
                  <a:close/>
                  <a:moveTo>
                    <a:pt x="43" y="11"/>
                  </a:moveTo>
                  <a:lnTo>
                    <a:pt x="44" y="10"/>
                  </a:lnTo>
                  <a:lnTo>
                    <a:pt x="46" y="10"/>
                  </a:lnTo>
                  <a:lnTo>
                    <a:pt x="46" y="11"/>
                  </a:lnTo>
                  <a:lnTo>
                    <a:pt x="43" y="11"/>
                  </a:lnTo>
                  <a:close/>
                  <a:moveTo>
                    <a:pt x="44" y="10"/>
                  </a:moveTo>
                  <a:lnTo>
                    <a:pt x="44" y="9"/>
                  </a:lnTo>
                  <a:lnTo>
                    <a:pt x="46" y="9"/>
                  </a:lnTo>
                  <a:lnTo>
                    <a:pt x="46" y="10"/>
                  </a:lnTo>
                  <a:lnTo>
                    <a:pt x="44" y="10"/>
                  </a:lnTo>
                  <a:close/>
                  <a:moveTo>
                    <a:pt x="44" y="9"/>
                  </a:moveTo>
                  <a:lnTo>
                    <a:pt x="44" y="9"/>
                  </a:lnTo>
                  <a:lnTo>
                    <a:pt x="45" y="9"/>
                  </a:lnTo>
                  <a:lnTo>
                    <a:pt x="44" y="9"/>
                  </a:lnTo>
                  <a:close/>
                  <a:moveTo>
                    <a:pt x="44" y="9"/>
                  </a:moveTo>
                  <a:lnTo>
                    <a:pt x="44" y="8"/>
                  </a:lnTo>
                  <a:lnTo>
                    <a:pt x="47" y="9"/>
                  </a:lnTo>
                  <a:lnTo>
                    <a:pt x="46" y="10"/>
                  </a:lnTo>
                  <a:lnTo>
                    <a:pt x="44" y="9"/>
                  </a:lnTo>
                  <a:close/>
                  <a:moveTo>
                    <a:pt x="44" y="8"/>
                  </a:moveTo>
                  <a:lnTo>
                    <a:pt x="45" y="7"/>
                  </a:lnTo>
                  <a:lnTo>
                    <a:pt x="47" y="8"/>
                  </a:lnTo>
                  <a:lnTo>
                    <a:pt x="47" y="9"/>
                  </a:lnTo>
                  <a:lnTo>
                    <a:pt x="44" y="8"/>
                  </a:lnTo>
                  <a:close/>
                  <a:moveTo>
                    <a:pt x="45" y="7"/>
                  </a:moveTo>
                  <a:lnTo>
                    <a:pt x="45" y="6"/>
                  </a:lnTo>
                  <a:lnTo>
                    <a:pt x="46" y="7"/>
                  </a:lnTo>
                  <a:lnTo>
                    <a:pt x="45" y="7"/>
                  </a:lnTo>
                  <a:close/>
                  <a:moveTo>
                    <a:pt x="45" y="6"/>
                  </a:moveTo>
                  <a:lnTo>
                    <a:pt x="45" y="6"/>
                  </a:lnTo>
                  <a:lnTo>
                    <a:pt x="47" y="7"/>
                  </a:lnTo>
                  <a:lnTo>
                    <a:pt x="47" y="8"/>
                  </a:lnTo>
                  <a:lnTo>
                    <a:pt x="45" y="6"/>
                  </a:lnTo>
                  <a:close/>
                  <a:moveTo>
                    <a:pt x="45" y="6"/>
                  </a:moveTo>
                  <a:lnTo>
                    <a:pt x="46" y="5"/>
                  </a:lnTo>
                  <a:lnTo>
                    <a:pt x="48" y="6"/>
                  </a:lnTo>
                  <a:lnTo>
                    <a:pt x="47" y="7"/>
                  </a:lnTo>
                  <a:lnTo>
                    <a:pt x="45" y="6"/>
                  </a:lnTo>
                  <a:close/>
                  <a:moveTo>
                    <a:pt x="46" y="5"/>
                  </a:moveTo>
                  <a:lnTo>
                    <a:pt x="46" y="4"/>
                  </a:lnTo>
                  <a:lnTo>
                    <a:pt x="49" y="5"/>
                  </a:lnTo>
                  <a:lnTo>
                    <a:pt x="48" y="6"/>
                  </a:lnTo>
                  <a:lnTo>
                    <a:pt x="46" y="5"/>
                  </a:lnTo>
                  <a:close/>
                  <a:moveTo>
                    <a:pt x="46" y="4"/>
                  </a:moveTo>
                  <a:lnTo>
                    <a:pt x="46" y="4"/>
                  </a:lnTo>
                  <a:lnTo>
                    <a:pt x="47" y="5"/>
                  </a:lnTo>
                  <a:lnTo>
                    <a:pt x="46" y="4"/>
                  </a:lnTo>
                  <a:close/>
                  <a:moveTo>
                    <a:pt x="46" y="4"/>
                  </a:moveTo>
                  <a:lnTo>
                    <a:pt x="47" y="3"/>
                  </a:lnTo>
                  <a:lnTo>
                    <a:pt x="49" y="5"/>
                  </a:lnTo>
                  <a:lnTo>
                    <a:pt x="48" y="6"/>
                  </a:lnTo>
                  <a:lnTo>
                    <a:pt x="46" y="4"/>
                  </a:lnTo>
                  <a:close/>
                  <a:moveTo>
                    <a:pt x="47" y="3"/>
                  </a:moveTo>
                  <a:lnTo>
                    <a:pt x="48" y="2"/>
                  </a:lnTo>
                  <a:lnTo>
                    <a:pt x="50" y="4"/>
                  </a:lnTo>
                  <a:lnTo>
                    <a:pt x="49" y="5"/>
                  </a:lnTo>
                  <a:lnTo>
                    <a:pt x="47" y="3"/>
                  </a:lnTo>
                  <a:close/>
                  <a:moveTo>
                    <a:pt x="48" y="2"/>
                  </a:moveTo>
                  <a:lnTo>
                    <a:pt x="48" y="2"/>
                  </a:lnTo>
                  <a:lnTo>
                    <a:pt x="49" y="3"/>
                  </a:lnTo>
                  <a:lnTo>
                    <a:pt x="48" y="2"/>
                  </a:lnTo>
                  <a:close/>
                  <a:moveTo>
                    <a:pt x="48" y="2"/>
                  </a:moveTo>
                  <a:lnTo>
                    <a:pt x="49" y="2"/>
                  </a:lnTo>
                  <a:lnTo>
                    <a:pt x="50" y="4"/>
                  </a:lnTo>
                  <a:lnTo>
                    <a:pt x="49" y="4"/>
                  </a:lnTo>
                  <a:lnTo>
                    <a:pt x="48" y="2"/>
                  </a:lnTo>
                  <a:close/>
                  <a:moveTo>
                    <a:pt x="49" y="2"/>
                  </a:moveTo>
                  <a:lnTo>
                    <a:pt x="50" y="1"/>
                  </a:lnTo>
                  <a:lnTo>
                    <a:pt x="51" y="3"/>
                  </a:lnTo>
                  <a:lnTo>
                    <a:pt x="50" y="4"/>
                  </a:lnTo>
                  <a:lnTo>
                    <a:pt x="49" y="2"/>
                  </a:lnTo>
                  <a:close/>
                  <a:moveTo>
                    <a:pt x="50" y="1"/>
                  </a:moveTo>
                  <a:lnTo>
                    <a:pt x="50" y="1"/>
                  </a:lnTo>
                  <a:lnTo>
                    <a:pt x="50" y="2"/>
                  </a:lnTo>
                  <a:lnTo>
                    <a:pt x="50" y="1"/>
                  </a:lnTo>
                  <a:close/>
                  <a:moveTo>
                    <a:pt x="50" y="1"/>
                  </a:moveTo>
                  <a:lnTo>
                    <a:pt x="51" y="1"/>
                  </a:lnTo>
                  <a:lnTo>
                    <a:pt x="52" y="3"/>
                  </a:lnTo>
                  <a:lnTo>
                    <a:pt x="51" y="3"/>
                  </a:lnTo>
                  <a:lnTo>
                    <a:pt x="50" y="1"/>
                  </a:lnTo>
                  <a:close/>
                  <a:moveTo>
                    <a:pt x="51" y="1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51" y="1"/>
                  </a:lnTo>
                  <a:close/>
                  <a:moveTo>
                    <a:pt x="51" y="0"/>
                  </a:moveTo>
                  <a:lnTo>
                    <a:pt x="52" y="0"/>
                  </a:lnTo>
                  <a:lnTo>
                    <a:pt x="53" y="3"/>
                  </a:lnTo>
                  <a:lnTo>
                    <a:pt x="52" y="3"/>
                  </a:lnTo>
                  <a:lnTo>
                    <a:pt x="51" y="0"/>
                  </a:lnTo>
                  <a:close/>
                  <a:moveTo>
                    <a:pt x="52" y="0"/>
                  </a:moveTo>
                  <a:lnTo>
                    <a:pt x="52" y="0"/>
                  </a:lnTo>
                  <a:lnTo>
                    <a:pt x="52" y="1"/>
                  </a:lnTo>
                  <a:lnTo>
                    <a:pt x="52" y="0"/>
                  </a:lnTo>
                  <a:close/>
                  <a:moveTo>
                    <a:pt x="52" y="0"/>
                  </a:moveTo>
                  <a:lnTo>
                    <a:pt x="53" y="0"/>
                  </a:lnTo>
                  <a:lnTo>
                    <a:pt x="54" y="3"/>
                  </a:lnTo>
                  <a:lnTo>
                    <a:pt x="53" y="3"/>
                  </a:lnTo>
                  <a:lnTo>
                    <a:pt x="52" y="0"/>
                  </a:lnTo>
                  <a:close/>
                  <a:moveTo>
                    <a:pt x="53" y="0"/>
                  </a:moveTo>
                  <a:lnTo>
                    <a:pt x="53" y="0"/>
                  </a:lnTo>
                  <a:lnTo>
                    <a:pt x="53" y="1"/>
                  </a:lnTo>
                  <a:lnTo>
                    <a:pt x="53" y="0"/>
                  </a:lnTo>
                  <a:close/>
                  <a:moveTo>
                    <a:pt x="53" y="0"/>
                  </a:moveTo>
                  <a:lnTo>
                    <a:pt x="54" y="0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3" y="0"/>
                  </a:lnTo>
                  <a:close/>
                  <a:moveTo>
                    <a:pt x="54" y="0"/>
                  </a:moveTo>
                  <a:lnTo>
                    <a:pt x="55" y="0"/>
                  </a:lnTo>
                  <a:lnTo>
                    <a:pt x="54" y="1"/>
                  </a:lnTo>
                  <a:lnTo>
                    <a:pt x="54" y="0"/>
                  </a:lnTo>
                  <a:close/>
                  <a:moveTo>
                    <a:pt x="55" y="0"/>
                  </a:moveTo>
                  <a:lnTo>
                    <a:pt x="56" y="0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5" y="0"/>
                  </a:lnTo>
                  <a:close/>
                  <a:moveTo>
                    <a:pt x="56" y="0"/>
                  </a:moveTo>
                  <a:lnTo>
                    <a:pt x="56" y="0"/>
                  </a:lnTo>
                  <a:lnTo>
                    <a:pt x="56" y="1"/>
                  </a:lnTo>
                  <a:lnTo>
                    <a:pt x="56" y="0"/>
                  </a:lnTo>
                  <a:close/>
                  <a:moveTo>
                    <a:pt x="56" y="0"/>
                  </a:moveTo>
                  <a:lnTo>
                    <a:pt x="57" y="0"/>
                  </a:lnTo>
                  <a:lnTo>
                    <a:pt x="57" y="3"/>
                  </a:lnTo>
                  <a:lnTo>
                    <a:pt x="55" y="3"/>
                  </a:lnTo>
                  <a:lnTo>
                    <a:pt x="56" y="0"/>
                  </a:lnTo>
                  <a:close/>
                  <a:moveTo>
                    <a:pt x="57" y="0"/>
                  </a:moveTo>
                  <a:lnTo>
                    <a:pt x="57" y="0"/>
                  </a:lnTo>
                  <a:lnTo>
                    <a:pt x="57" y="2"/>
                  </a:lnTo>
                  <a:lnTo>
                    <a:pt x="57" y="0"/>
                  </a:lnTo>
                  <a:close/>
                  <a:moveTo>
                    <a:pt x="57" y="0"/>
                  </a:moveTo>
                  <a:lnTo>
                    <a:pt x="58" y="1"/>
                  </a:lnTo>
                  <a:lnTo>
                    <a:pt x="58" y="3"/>
                  </a:lnTo>
                  <a:lnTo>
                    <a:pt x="56" y="3"/>
                  </a:lnTo>
                  <a:lnTo>
                    <a:pt x="57" y="0"/>
                  </a:lnTo>
                  <a:close/>
                  <a:moveTo>
                    <a:pt x="58" y="1"/>
                  </a:moveTo>
                  <a:lnTo>
                    <a:pt x="59" y="1"/>
                  </a:lnTo>
                  <a:lnTo>
                    <a:pt x="58" y="2"/>
                  </a:lnTo>
                  <a:lnTo>
                    <a:pt x="58" y="1"/>
                  </a:lnTo>
                  <a:close/>
                  <a:moveTo>
                    <a:pt x="59" y="1"/>
                  </a:moveTo>
                  <a:lnTo>
                    <a:pt x="60" y="1"/>
                  </a:lnTo>
                  <a:lnTo>
                    <a:pt x="59" y="4"/>
                  </a:lnTo>
                  <a:lnTo>
                    <a:pt x="57" y="3"/>
                  </a:lnTo>
                  <a:lnTo>
                    <a:pt x="59" y="1"/>
                  </a:lnTo>
                  <a:close/>
                  <a:moveTo>
                    <a:pt x="60" y="1"/>
                  </a:moveTo>
                  <a:lnTo>
                    <a:pt x="60" y="1"/>
                  </a:lnTo>
                  <a:lnTo>
                    <a:pt x="59" y="3"/>
                  </a:lnTo>
                  <a:lnTo>
                    <a:pt x="60" y="1"/>
                  </a:lnTo>
                  <a:close/>
                  <a:moveTo>
                    <a:pt x="60" y="1"/>
                  </a:moveTo>
                  <a:lnTo>
                    <a:pt x="61" y="2"/>
                  </a:lnTo>
                  <a:lnTo>
                    <a:pt x="60" y="4"/>
                  </a:lnTo>
                  <a:lnTo>
                    <a:pt x="59" y="4"/>
                  </a:lnTo>
                  <a:lnTo>
                    <a:pt x="60" y="1"/>
                  </a:lnTo>
                  <a:close/>
                  <a:moveTo>
                    <a:pt x="61" y="2"/>
                  </a:moveTo>
                  <a:lnTo>
                    <a:pt x="62" y="3"/>
                  </a:lnTo>
                  <a:lnTo>
                    <a:pt x="61" y="3"/>
                  </a:lnTo>
                  <a:lnTo>
                    <a:pt x="61" y="2"/>
                  </a:lnTo>
                  <a:close/>
                  <a:moveTo>
                    <a:pt x="62" y="3"/>
                  </a:moveTo>
                  <a:lnTo>
                    <a:pt x="63" y="4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62" y="3"/>
                  </a:lnTo>
                  <a:close/>
                  <a:moveTo>
                    <a:pt x="63" y="4"/>
                  </a:moveTo>
                  <a:lnTo>
                    <a:pt x="63" y="4"/>
                  </a:lnTo>
                  <a:lnTo>
                    <a:pt x="62" y="5"/>
                  </a:lnTo>
                  <a:lnTo>
                    <a:pt x="63" y="4"/>
                  </a:lnTo>
                  <a:close/>
                  <a:moveTo>
                    <a:pt x="63" y="4"/>
                  </a:moveTo>
                  <a:lnTo>
                    <a:pt x="64" y="5"/>
                  </a:lnTo>
                  <a:lnTo>
                    <a:pt x="61" y="7"/>
                  </a:lnTo>
                  <a:lnTo>
                    <a:pt x="60" y="5"/>
                  </a:lnTo>
                  <a:lnTo>
                    <a:pt x="63" y="4"/>
                  </a:lnTo>
                  <a:close/>
                  <a:moveTo>
                    <a:pt x="64" y="5"/>
                  </a:moveTo>
                  <a:lnTo>
                    <a:pt x="64" y="7"/>
                  </a:lnTo>
                  <a:lnTo>
                    <a:pt x="62" y="8"/>
                  </a:lnTo>
                  <a:lnTo>
                    <a:pt x="61" y="7"/>
                  </a:lnTo>
                  <a:lnTo>
                    <a:pt x="64" y="5"/>
                  </a:lnTo>
                  <a:close/>
                  <a:moveTo>
                    <a:pt x="64" y="7"/>
                  </a:moveTo>
                  <a:lnTo>
                    <a:pt x="64" y="7"/>
                  </a:lnTo>
                  <a:lnTo>
                    <a:pt x="63" y="7"/>
                  </a:lnTo>
                  <a:lnTo>
                    <a:pt x="64" y="7"/>
                  </a:lnTo>
                  <a:close/>
                  <a:moveTo>
                    <a:pt x="64" y="7"/>
                  </a:moveTo>
                  <a:lnTo>
                    <a:pt x="65" y="8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4" y="7"/>
                  </a:lnTo>
                  <a:close/>
                  <a:moveTo>
                    <a:pt x="65" y="8"/>
                  </a:moveTo>
                  <a:lnTo>
                    <a:pt x="65" y="9"/>
                  </a:lnTo>
                  <a:lnTo>
                    <a:pt x="62" y="9"/>
                  </a:lnTo>
                  <a:lnTo>
                    <a:pt x="65" y="8"/>
                  </a:lnTo>
                  <a:close/>
                  <a:moveTo>
                    <a:pt x="65" y="9"/>
                  </a:moveTo>
                  <a:lnTo>
                    <a:pt x="65" y="9"/>
                  </a:lnTo>
                  <a:lnTo>
                    <a:pt x="64" y="9"/>
                  </a:lnTo>
                  <a:lnTo>
                    <a:pt x="65" y="9"/>
                  </a:lnTo>
                  <a:close/>
                  <a:moveTo>
                    <a:pt x="65" y="9"/>
                  </a:moveTo>
                  <a:lnTo>
                    <a:pt x="65" y="10"/>
                  </a:lnTo>
                  <a:lnTo>
                    <a:pt x="62" y="10"/>
                  </a:lnTo>
                  <a:lnTo>
                    <a:pt x="62" y="9"/>
                  </a:lnTo>
                  <a:lnTo>
                    <a:pt x="65" y="9"/>
                  </a:lnTo>
                  <a:close/>
                  <a:moveTo>
                    <a:pt x="65" y="10"/>
                  </a:moveTo>
                  <a:lnTo>
                    <a:pt x="65" y="10"/>
                  </a:lnTo>
                  <a:lnTo>
                    <a:pt x="64" y="10"/>
                  </a:lnTo>
                  <a:lnTo>
                    <a:pt x="65" y="10"/>
                  </a:lnTo>
                  <a:close/>
                  <a:moveTo>
                    <a:pt x="65" y="10"/>
                  </a:moveTo>
                  <a:lnTo>
                    <a:pt x="65" y="10"/>
                  </a:lnTo>
                  <a:lnTo>
                    <a:pt x="62" y="10"/>
                  </a:lnTo>
                  <a:lnTo>
                    <a:pt x="65" y="10"/>
                  </a:lnTo>
                  <a:close/>
                  <a:moveTo>
                    <a:pt x="65" y="10"/>
                  </a:moveTo>
                  <a:lnTo>
                    <a:pt x="65" y="11"/>
                  </a:lnTo>
                  <a:lnTo>
                    <a:pt x="64" y="10"/>
                  </a:lnTo>
                  <a:lnTo>
                    <a:pt x="65" y="10"/>
                  </a:lnTo>
                  <a:close/>
                  <a:moveTo>
                    <a:pt x="65" y="11"/>
                  </a:moveTo>
                  <a:lnTo>
                    <a:pt x="65" y="11"/>
                  </a:lnTo>
                  <a:lnTo>
                    <a:pt x="62" y="11"/>
                  </a:lnTo>
                  <a:lnTo>
                    <a:pt x="62" y="10"/>
                  </a:lnTo>
                  <a:lnTo>
                    <a:pt x="65" y="11"/>
                  </a:lnTo>
                  <a:close/>
                  <a:moveTo>
                    <a:pt x="65" y="11"/>
                  </a:moveTo>
                  <a:lnTo>
                    <a:pt x="65" y="11"/>
                  </a:lnTo>
                  <a:lnTo>
                    <a:pt x="64" y="11"/>
                  </a:lnTo>
                  <a:lnTo>
                    <a:pt x="65" y="11"/>
                  </a:lnTo>
                  <a:close/>
                  <a:moveTo>
                    <a:pt x="65" y="11"/>
                  </a:moveTo>
                  <a:lnTo>
                    <a:pt x="65" y="12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5" y="11"/>
                  </a:lnTo>
                  <a:close/>
                  <a:moveTo>
                    <a:pt x="65" y="12"/>
                  </a:moveTo>
                  <a:lnTo>
                    <a:pt x="64" y="12"/>
                  </a:lnTo>
                  <a:lnTo>
                    <a:pt x="63" y="12"/>
                  </a:lnTo>
                  <a:lnTo>
                    <a:pt x="65" y="12"/>
                  </a:lnTo>
                  <a:close/>
                  <a:moveTo>
                    <a:pt x="64" y="12"/>
                  </a:moveTo>
                  <a:lnTo>
                    <a:pt x="64" y="13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4" y="12"/>
                  </a:lnTo>
                  <a:close/>
                  <a:moveTo>
                    <a:pt x="64" y="13"/>
                  </a:moveTo>
                  <a:lnTo>
                    <a:pt x="64" y="13"/>
                  </a:lnTo>
                  <a:lnTo>
                    <a:pt x="63" y="13"/>
                  </a:lnTo>
                  <a:lnTo>
                    <a:pt x="64" y="13"/>
                  </a:lnTo>
                  <a:close/>
                  <a:moveTo>
                    <a:pt x="64" y="13"/>
                  </a:moveTo>
                  <a:lnTo>
                    <a:pt x="63" y="14"/>
                  </a:lnTo>
                  <a:lnTo>
                    <a:pt x="61" y="12"/>
                  </a:lnTo>
                  <a:lnTo>
                    <a:pt x="62" y="12"/>
                  </a:lnTo>
                  <a:lnTo>
                    <a:pt x="64" y="13"/>
                  </a:lnTo>
                  <a:close/>
                  <a:moveTo>
                    <a:pt x="63" y="14"/>
                  </a:moveTo>
                  <a:lnTo>
                    <a:pt x="63" y="14"/>
                  </a:lnTo>
                  <a:lnTo>
                    <a:pt x="62" y="13"/>
                  </a:lnTo>
                  <a:lnTo>
                    <a:pt x="63" y="14"/>
                  </a:lnTo>
                  <a:close/>
                  <a:moveTo>
                    <a:pt x="63" y="14"/>
                  </a:moveTo>
                  <a:lnTo>
                    <a:pt x="63" y="15"/>
                  </a:lnTo>
                  <a:lnTo>
                    <a:pt x="61" y="13"/>
                  </a:lnTo>
                  <a:lnTo>
                    <a:pt x="62" y="12"/>
                  </a:lnTo>
                  <a:lnTo>
                    <a:pt x="63" y="14"/>
                  </a:lnTo>
                  <a:close/>
                  <a:moveTo>
                    <a:pt x="63" y="15"/>
                  </a:moveTo>
                  <a:lnTo>
                    <a:pt x="63" y="15"/>
                  </a:lnTo>
                  <a:lnTo>
                    <a:pt x="62" y="14"/>
                  </a:lnTo>
                  <a:lnTo>
                    <a:pt x="63" y="15"/>
                  </a:lnTo>
                  <a:close/>
                  <a:moveTo>
                    <a:pt x="63" y="15"/>
                  </a:moveTo>
                  <a:lnTo>
                    <a:pt x="62" y="15"/>
                  </a:lnTo>
                  <a:lnTo>
                    <a:pt x="60" y="13"/>
                  </a:lnTo>
                  <a:lnTo>
                    <a:pt x="61" y="13"/>
                  </a:lnTo>
                  <a:lnTo>
                    <a:pt x="63" y="15"/>
                  </a:lnTo>
                  <a:close/>
                  <a:moveTo>
                    <a:pt x="62" y="15"/>
                  </a:moveTo>
                  <a:lnTo>
                    <a:pt x="61" y="17"/>
                  </a:lnTo>
                  <a:lnTo>
                    <a:pt x="60" y="15"/>
                  </a:lnTo>
                  <a:lnTo>
                    <a:pt x="61" y="14"/>
                  </a:lnTo>
                  <a:lnTo>
                    <a:pt x="62" y="15"/>
                  </a:lnTo>
                  <a:close/>
                  <a:moveTo>
                    <a:pt x="60" y="15"/>
                  </a:moveTo>
                  <a:lnTo>
                    <a:pt x="59" y="13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0" y="15"/>
                  </a:lnTo>
                  <a:close/>
                  <a:moveTo>
                    <a:pt x="59" y="13"/>
                  </a:moveTo>
                  <a:lnTo>
                    <a:pt x="59" y="13"/>
                  </a:lnTo>
                  <a:lnTo>
                    <a:pt x="60" y="13"/>
                  </a:lnTo>
                  <a:lnTo>
                    <a:pt x="59" y="13"/>
                  </a:lnTo>
                  <a:close/>
                  <a:moveTo>
                    <a:pt x="59" y="13"/>
                  </a:moveTo>
                  <a:lnTo>
                    <a:pt x="59" y="12"/>
                  </a:lnTo>
                  <a:lnTo>
                    <a:pt x="61" y="11"/>
                  </a:lnTo>
                  <a:lnTo>
                    <a:pt x="62" y="12"/>
                  </a:lnTo>
                  <a:lnTo>
                    <a:pt x="59" y="13"/>
                  </a:lnTo>
                  <a:close/>
                  <a:moveTo>
                    <a:pt x="59" y="12"/>
                  </a:moveTo>
                  <a:lnTo>
                    <a:pt x="58" y="12"/>
                  </a:lnTo>
                  <a:lnTo>
                    <a:pt x="61" y="11"/>
                  </a:lnTo>
                  <a:lnTo>
                    <a:pt x="59" y="12"/>
                  </a:lnTo>
                  <a:close/>
                  <a:moveTo>
                    <a:pt x="61" y="10"/>
                  </a:moveTo>
                  <a:lnTo>
                    <a:pt x="61" y="11"/>
                  </a:lnTo>
                  <a:lnTo>
                    <a:pt x="60" y="11"/>
                  </a:lnTo>
                  <a:lnTo>
                    <a:pt x="61" y="10"/>
                  </a:lnTo>
                  <a:close/>
                  <a:moveTo>
                    <a:pt x="59" y="12"/>
                  </a:moveTo>
                  <a:lnTo>
                    <a:pt x="58" y="12"/>
                  </a:lnTo>
                  <a:lnTo>
                    <a:pt x="60" y="10"/>
                  </a:lnTo>
                  <a:lnTo>
                    <a:pt x="61" y="10"/>
                  </a:lnTo>
                  <a:lnTo>
                    <a:pt x="59" y="12"/>
                  </a:lnTo>
                  <a:close/>
                  <a:moveTo>
                    <a:pt x="60" y="10"/>
                  </a:moveTo>
                  <a:lnTo>
                    <a:pt x="60" y="10"/>
                  </a:lnTo>
                  <a:lnTo>
                    <a:pt x="59" y="11"/>
                  </a:lnTo>
                  <a:lnTo>
                    <a:pt x="60" y="10"/>
                  </a:lnTo>
                  <a:close/>
                  <a:moveTo>
                    <a:pt x="58" y="12"/>
                  </a:moveTo>
                  <a:lnTo>
                    <a:pt x="58" y="11"/>
                  </a:lnTo>
                  <a:lnTo>
                    <a:pt x="60" y="9"/>
                  </a:lnTo>
                  <a:lnTo>
                    <a:pt x="60" y="10"/>
                  </a:lnTo>
                  <a:lnTo>
                    <a:pt x="58" y="12"/>
                  </a:lnTo>
                  <a:close/>
                  <a:moveTo>
                    <a:pt x="59" y="9"/>
                  </a:moveTo>
                  <a:lnTo>
                    <a:pt x="60" y="9"/>
                  </a:lnTo>
                  <a:lnTo>
                    <a:pt x="59" y="10"/>
                  </a:lnTo>
                  <a:lnTo>
                    <a:pt x="59" y="9"/>
                  </a:lnTo>
                  <a:close/>
                  <a:moveTo>
                    <a:pt x="58" y="12"/>
                  </a:moveTo>
                  <a:lnTo>
                    <a:pt x="58" y="11"/>
                  </a:lnTo>
                  <a:lnTo>
                    <a:pt x="59" y="9"/>
                  </a:lnTo>
                  <a:lnTo>
                    <a:pt x="58" y="12"/>
                  </a:lnTo>
                  <a:close/>
                  <a:moveTo>
                    <a:pt x="58" y="11"/>
                  </a:moveTo>
                  <a:lnTo>
                    <a:pt x="58" y="11"/>
                  </a:lnTo>
                  <a:lnTo>
                    <a:pt x="58" y="10"/>
                  </a:lnTo>
                  <a:lnTo>
                    <a:pt x="58" y="11"/>
                  </a:lnTo>
                  <a:close/>
                  <a:moveTo>
                    <a:pt x="58" y="11"/>
                  </a:moveTo>
                  <a:lnTo>
                    <a:pt x="58" y="11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58" y="11"/>
                  </a:lnTo>
                  <a:close/>
                  <a:moveTo>
                    <a:pt x="58" y="9"/>
                  </a:moveTo>
                  <a:lnTo>
                    <a:pt x="58" y="9"/>
                  </a:lnTo>
                  <a:lnTo>
                    <a:pt x="58" y="10"/>
                  </a:lnTo>
                  <a:lnTo>
                    <a:pt x="58" y="9"/>
                  </a:lnTo>
                  <a:close/>
                  <a:moveTo>
                    <a:pt x="58" y="11"/>
                  </a:moveTo>
                  <a:lnTo>
                    <a:pt x="58" y="11"/>
                  </a:lnTo>
                  <a:lnTo>
                    <a:pt x="58" y="9"/>
                  </a:lnTo>
                  <a:lnTo>
                    <a:pt x="58" y="11"/>
                  </a:lnTo>
                  <a:close/>
                  <a:moveTo>
                    <a:pt x="58" y="11"/>
                  </a:moveTo>
                  <a:lnTo>
                    <a:pt x="57" y="11"/>
                  </a:lnTo>
                  <a:lnTo>
                    <a:pt x="57" y="9"/>
                  </a:lnTo>
                  <a:lnTo>
                    <a:pt x="58" y="9"/>
                  </a:lnTo>
                  <a:lnTo>
                    <a:pt x="58" y="11"/>
                  </a:lnTo>
                  <a:close/>
                  <a:moveTo>
                    <a:pt x="56" y="10"/>
                  </a:moveTo>
                  <a:lnTo>
                    <a:pt x="56" y="9"/>
                  </a:lnTo>
                  <a:lnTo>
                    <a:pt x="57" y="9"/>
                  </a:lnTo>
                  <a:lnTo>
                    <a:pt x="57" y="10"/>
                  </a:lnTo>
                  <a:lnTo>
                    <a:pt x="56" y="10"/>
                  </a:lnTo>
                  <a:close/>
                  <a:moveTo>
                    <a:pt x="59" y="10"/>
                  </a:moveTo>
                  <a:lnTo>
                    <a:pt x="59" y="11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9" y="10"/>
                  </a:lnTo>
                  <a:close/>
                  <a:moveTo>
                    <a:pt x="56" y="12"/>
                  </a:moveTo>
                  <a:lnTo>
                    <a:pt x="56" y="12"/>
                  </a:lnTo>
                  <a:lnTo>
                    <a:pt x="58" y="11"/>
                  </a:lnTo>
                  <a:lnTo>
                    <a:pt x="56" y="12"/>
                  </a:lnTo>
                  <a:close/>
                  <a:moveTo>
                    <a:pt x="59" y="11"/>
                  </a:moveTo>
                  <a:lnTo>
                    <a:pt x="59" y="13"/>
                  </a:lnTo>
                  <a:lnTo>
                    <a:pt x="57" y="13"/>
                  </a:lnTo>
                  <a:lnTo>
                    <a:pt x="56" y="12"/>
                  </a:lnTo>
                  <a:lnTo>
                    <a:pt x="59" y="11"/>
                  </a:lnTo>
                  <a:close/>
                  <a:moveTo>
                    <a:pt x="57" y="13"/>
                  </a:moveTo>
                  <a:lnTo>
                    <a:pt x="57" y="13"/>
                  </a:lnTo>
                  <a:lnTo>
                    <a:pt x="58" y="13"/>
                  </a:lnTo>
                  <a:lnTo>
                    <a:pt x="57" y="13"/>
                  </a:lnTo>
                  <a:close/>
                  <a:moveTo>
                    <a:pt x="59" y="12"/>
                  </a:moveTo>
                  <a:lnTo>
                    <a:pt x="60" y="14"/>
                  </a:lnTo>
                  <a:lnTo>
                    <a:pt x="57" y="15"/>
                  </a:lnTo>
                  <a:lnTo>
                    <a:pt x="57" y="13"/>
                  </a:lnTo>
                  <a:lnTo>
                    <a:pt x="59" y="12"/>
                  </a:lnTo>
                  <a:close/>
                  <a:moveTo>
                    <a:pt x="57" y="15"/>
                  </a:moveTo>
                  <a:lnTo>
                    <a:pt x="57" y="15"/>
                  </a:lnTo>
                  <a:lnTo>
                    <a:pt x="58" y="14"/>
                  </a:lnTo>
                  <a:lnTo>
                    <a:pt x="57" y="15"/>
                  </a:lnTo>
                  <a:close/>
                  <a:moveTo>
                    <a:pt x="60" y="14"/>
                  </a:moveTo>
                  <a:lnTo>
                    <a:pt x="60" y="15"/>
                  </a:lnTo>
                  <a:lnTo>
                    <a:pt x="58" y="16"/>
                  </a:lnTo>
                  <a:lnTo>
                    <a:pt x="57" y="15"/>
                  </a:lnTo>
                  <a:lnTo>
                    <a:pt x="60" y="14"/>
                  </a:lnTo>
                  <a:close/>
                  <a:moveTo>
                    <a:pt x="58" y="16"/>
                  </a:moveTo>
                  <a:lnTo>
                    <a:pt x="58" y="16"/>
                  </a:lnTo>
                  <a:lnTo>
                    <a:pt x="59" y="16"/>
                  </a:lnTo>
                  <a:lnTo>
                    <a:pt x="58" y="16"/>
                  </a:lnTo>
                  <a:close/>
                  <a:moveTo>
                    <a:pt x="60" y="15"/>
                  </a:moveTo>
                  <a:lnTo>
                    <a:pt x="61" y="18"/>
                  </a:lnTo>
                  <a:lnTo>
                    <a:pt x="59" y="19"/>
                  </a:lnTo>
                  <a:lnTo>
                    <a:pt x="58" y="16"/>
                  </a:lnTo>
                  <a:lnTo>
                    <a:pt x="60" y="15"/>
                  </a:lnTo>
                  <a:close/>
                  <a:moveTo>
                    <a:pt x="59" y="19"/>
                  </a:moveTo>
                  <a:lnTo>
                    <a:pt x="59" y="19"/>
                  </a:lnTo>
                  <a:lnTo>
                    <a:pt x="60" y="19"/>
                  </a:lnTo>
                  <a:lnTo>
                    <a:pt x="59" y="19"/>
                  </a:lnTo>
                  <a:close/>
                  <a:moveTo>
                    <a:pt x="61" y="18"/>
                  </a:moveTo>
                  <a:lnTo>
                    <a:pt x="63" y="22"/>
                  </a:lnTo>
                  <a:lnTo>
                    <a:pt x="60" y="23"/>
                  </a:lnTo>
                  <a:lnTo>
                    <a:pt x="59" y="19"/>
                  </a:lnTo>
                  <a:lnTo>
                    <a:pt x="61" y="18"/>
                  </a:lnTo>
                  <a:close/>
                  <a:moveTo>
                    <a:pt x="63" y="22"/>
                  </a:moveTo>
                  <a:lnTo>
                    <a:pt x="63" y="22"/>
                  </a:lnTo>
                  <a:lnTo>
                    <a:pt x="61" y="22"/>
                  </a:lnTo>
                  <a:lnTo>
                    <a:pt x="63" y="22"/>
                  </a:lnTo>
                  <a:close/>
                  <a:moveTo>
                    <a:pt x="63" y="22"/>
                  </a:moveTo>
                  <a:lnTo>
                    <a:pt x="63" y="23"/>
                  </a:lnTo>
                  <a:lnTo>
                    <a:pt x="61" y="24"/>
                  </a:lnTo>
                  <a:lnTo>
                    <a:pt x="60" y="23"/>
                  </a:lnTo>
                  <a:lnTo>
                    <a:pt x="63" y="22"/>
                  </a:lnTo>
                  <a:close/>
                  <a:moveTo>
                    <a:pt x="63" y="23"/>
                  </a:moveTo>
                  <a:lnTo>
                    <a:pt x="63" y="23"/>
                  </a:lnTo>
                  <a:lnTo>
                    <a:pt x="62" y="24"/>
                  </a:lnTo>
                  <a:lnTo>
                    <a:pt x="63" y="23"/>
                  </a:lnTo>
                  <a:close/>
                  <a:moveTo>
                    <a:pt x="63" y="23"/>
                  </a:moveTo>
                  <a:lnTo>
                    <a:pt x="64" y="25"/>
                  </a:lnTo>
                  <a:lnTo>
                    <a:pt x="61" y="26"/>
                  </a:lnTo>
                  <a:lnTo>
                    <a:pt x="61" y="24"/>
                  </a:lnTo>
                  <a:lnTo>
                    <a:pt x="63" y="23"/>
                  </a:lnTo>
                  <a:close/>
                  <a:moveTo>
                    <a:pt x="64" y="25"/>
                  </a:moveTo>
                  <a:lnTo>
                    <a:pt x="64" y="25"/>
                  </a:lnTo>
                  <a:lnTo>
                    <a:pt x="62" y="25"/>
                  </a:lnTo>
                  <a:lnTo>
                    <a:pt x="64" y="25"/>
                  </a:lnTo>
                  <a:close/>
                  <a:moveTo>
                    <a:pt x="64" y="25"/>
                  </a:moveTo>
                  <a:lnTo>
                    <a:pt x="64" y="27"/>
                  </a:lnTo>
                  <a:lnTo>
                    <a:pt x="61" y="27"/>
                  </a:lnTo>
                  <a:lnTo>
                    <a:pt x="61" y="26"/>
                  </a:lnTo>
                  <a:lnTo>
                    <a:pt x="64" y="25"/>
                  </a:lnTo>
                  <a:close/>
                  <a:moveTo>
                    <a:pt x="64" y="27"/>
                  </a:moveTo>
                  <a:lnTo>
                    <a:pt x="64" y="27"/>
                  </a:lnTo>
                  <a:lnTo>
                    <a:pt x="63" y="27"/>
                  </a:lnTo>
                  <a:lnTo>
                    <a:pt x="64" y="27"/>
                  </a:lnTo>
                  <a:close/>
                  <a:moveTo>
                    <a:pt x="64" y="27"/>
                  </a:moveTo>
                  <a:lnTo>
                    <a:pt x="64" y="28"/>
                  </a:lnTo>
                  <a:lnTo>
                    <a:pt x="62" y="29"/>
                  </a:lnTo>
                  <a:lnTo>
                    <a:pt x="61" y="27"/>
                  </a:lnTo>
                  <a:lnTo>
                    <a:pt x="64" y="27"/>
                  </a:lnTo>
                  <a:close/>
                  <a:moveTo>
                    <a:pt x="64" y="28"/>
                  </a:moveTo>
                  <a:lnTo>
                    <a:pt x="64" y="28"/>
                  </a:lnTo>
                  <a:lnTo>
                    <a:pt x="63" y="28"/>
                  </a:lnTo>
                  <a:lnTo>
                    <a:pt x="64" y="28"/>
                  </a:lnTo>
                  <a:close/>
                  <a:moveTo>
                    <a:pt x="64" y="28"/>
                  </a:moveTo>
                  <a:lnTo>
                    <a:pt x="64" y="30"/>
                  </a:lnTo>
                  <a:lnTo>
                    <a:pt x="62" y="30"/>
                  </a:lnTo>
                  <a:lnTo>
                    <a:pt x="62" y="28"/>
                  </a:lnTo>
                  <a:lnTo>
                    <a:pt x="64" y="28"/>
                  </a:lnTo>
                  <a:close/>
                  <a:moveTo>
                    <a:pt x="64" y="30"/>
                  </a:moveTo>
                  <a:lnTo>
                    <a:pt x="64" y="30"/>
                  </a:lnTo>
                  <a:lnTo>
                    <a:pt x="63" y="30"/>
                  </a:lnTo>
                  <a:lnTo>
                    <a:pt x="64" y="30"/>
                  </a:lnTo>
                  <a:close/>
                  <a:moveTo>
                    <a:pt x="64" y="30"/>
                  </a:moveTo>
                  <a:lnTo>
                    <a:pt x="64" y="31"/>
                  </a:lnTo>
                  <a:lnTo>
                    <a:pt x="62" y="30"/>
                  </a:lnTo>
                  <a:lnTo>
                    <a:pt x="64" y="30"/>
                  </a:lnTo>
                  <a:close/>
                  <a:moveTo>
                    <a:pt x="61" y="31"/>
                  </a:moveTo>
                  <a:lnTo>
                    <a:pt x="62" y="30"/>
                  </a:lnTo>
                  <a:lnTo>
                    <a:pt x="63" y="31"/>
                  </a:lnTo>
                  <a:lnTo>
                    <a:pt x="61" y="31"/>
                  </a:lnTo>
                  <a:close/>
                  <a:moveTo>
                    <a:pt x="64" y="31"/>
                  </a:moveTo>
                  <a:lnTo>
                    <a:pt x="64" y="32"/>
                  </a:lnTo>
                  <a:lnTo>
                    <a:pt x="61" y="31"/>
                  </a:lnTo>
                  <a:lnTo>
                    <a:pt x="64" y="31"/>
                  </a:lnTo>
                  <a:close/>
                  <a:moveTo>
                    <a:pt x="64" y="32"/>
                  </a:moveTo>
                  <a:lnTo>
                    <a:pt x="64" y="32"/>
                  </a:lnTo>
                  <a:lnTo>
                    <a:pt x="63" y="31"/>
                  </a:lnTo>
                  <a:lnTo>
                    <a:pt x="64" y="32"/>
                  </a:lnTo>
                  <a:close/>
                  <a:moveTo>
                    <a:pt x="64" y="32"/>
                  </a:moveTo>
                  <a:lnTo>
                    <a:pt x="64" y="33"/>
                  </a:lnTo>
                  <a:lnTo>
                    <a:pt x="61" y="32"/>
                  </a:lnTo>
                  <a:lnTo>
                    <a:pt x="61" y="31"/>
                  </a:lnTo>
                  <a:lnTo>
                    <a:pt x="64" y="32"/>
                  </a:lnTo>
                  <a:close/>
                  <a:moveTo>
                    <a:pt x="64" y="33"/>
                  </a:moveTo>
                  <a:lnTo>
                    <a:pt x="63" y="33"/>
                  </a:lnTo>
                  <a:lnTo>
                    <a:pt x="61" y="32"/>
                  </a:lnTo>
                  <a:lnTo>
                    <a:pt x="64" y="33"/>
                  </a:lnTo>
                  <a:close/>
                  <a:moveTo>
                    <a:pt x="63" y="33"/>
                  </a:moveTo>
                  <a:lnTo>
                    <a:pt x="63" y="34"/>
                  </a:lnTo>
                  <a:lnTo>
                    <a:pt x="62" y="33"/>
                  </a:lnTo>
                  <a:lnTo>
                    <a:pt x="63" y="33"/>
                  </a:lnTo>
                  <a:close/>
                  <a:moveTo>
                    <a:pt x="63" y="34"/>
                  </a:moveTo>
                  <a:lnTo>
                    <a:pt x="63" y="34"/>
                  </a:lnTo>
                  <a:lnTo>
                    <a:pt x="61" y="33"/>
                  </a:lnTo>
                  <a:lnTo>
                    <a:pt x="61" y="32"/>
                  </a:lnTo>
                  <a:lnTo>
                    <a:pt x="63" y="34"/>
                  </a:lnTo>
                  <a:close/>
                  <a:moveTo>
                    <a:pt x="63" y="34"/>
                  </a:moveTo>
                  <a:lnTo>
                    <a:pt x="63" y="34"/>
                  </a:lnTo>
                  <a:lnTo>
                    <a:pt x="62" y="34"/>
                  </a:lnTo>
                  <a:lnTo>
                    <a:pt x="63" y="34"/>
                  </a:lnTo>
                  <a:close/>
                  <a:moveTo>
                    <a:pt x="63" y="34"/>
                  </a:moveTo>
                  <a:lnTo>
                    <a:pt x="62" y="35"/>
                  </a:lnTo>
                  <a:lnTo>
                    <a:pt x="60" y="34"/>
                  </a:lnTo>
                  <a:lnTo>
                    <a:pt x="61" y="33"/>
                  </a:lnTo>
                  <a:lnTo>
                    <a:pt x="63" y="34"/>
                  </a:lnTo>
                  <a:close/>
                  <a:moveTo>
                    <a:pt x="62" y="35"/>
                  </a:moveTo>
                  <a:lnTo>
                    <a:pt x="62" y="36"/>
                  </a:lnTo>
                  <a:lnTo>
                    <a:pt x="61" y="34"/>
                  </a:lnTo>
                  <a:lnTo>
                    <a:pt x="62" y="35"/>
                  </a:lnTo>
                  <a:close/>
                  <a:moveTo>
                    <a:pt x="62" y="36"/>
                  </a:moveTo>
                  <a:lnTo>
                    <a:pt x="57" y="37"/>
                  </a:lnTo>
                  <a:lnTo>
                    <a:pt x="56" y="35"/>
                  </a:lnTo>
                  <a:lnTo>
                    <a:pt x="61" y="33"/>
                  </a:lnTo>
                  <a:lnTo>
                    <a:pt x="62" y="36"/>
                  </a:lnTo>
                  <a:close/>
                  <a:moveTo>
                    <a:pt x="57" y="37"/>
                  </a:moveTo>
                  <a:lnTo>
                    <a:pt x="57" y="37"/>
                  </a:lnTo>
                  <a:lnTo>
                    <a:pt x="57" y="36"/>
                  </a:lnTo>
                  <a:lnTo>
                    <a:pt x="57" y="37"/>
                  </a:lnTo>
                  <a:close/>
                  <a:moveTo>
                    <a:pt x="57" y="37"/>
                  </a:moveTo>
                  <a:lnTo>
                    <a:pt x="48" y="40"/>
                  </a:lnTo>
                  <a:lnTo>
                    <a:pt x="47" y="38"/>
                  </a:lnTo>
                  <a:lnTo>
                    <a:pt x="56" y="35"/>
                  </a:lnTo>
                  <a:lnTo>
                    <a:pt x="57" y="37"/>
                  </a:lnTo>
                  <a:close/>
                  <a:moveTo>
                    <a:pt x="47" y="38"/>
                  </a:moveTo>
                  <a:lnTo>
                    <a:pt x="47" y="38"/>
                  </a:lnTo>
                  <a:lnTo>
                    <a:pt x="48" y="39"/>
                  </a:lnTo>
                  <a:lnTo>
                    <a:pt x="47" y="38"/>
                  </a:lnTo>
                  <a:close/>
                  <a:moveTo>
                    <a:pt x="48" y="40"/>
                  </a:moveTo>
                  <a:lnTo>
                    <a:pt x="44" y="42"/>
                  </a:lnTo>
                  <a:lnTo>
                    <a:pt x="43" y="40"/>
                  </a:lnTo>
                  <a:lnTo>
                    <a:pt x="47" y="38"/>
                  </a:lnTo>
                  <a:lnTo>
                    <a:pt x="48" y="40"/>
                  </a:lnTo>
                  <a:close/>
                  <a:moveTo>
                    <a:pt x="43" y="40"/>
                  </a:moveTo>
                  <a:lnTo>
                    <a:pt x="43" y="40"/>
                  </a:lnTo>
                  <a:lnTo>
                    <a:pt x="43" y="41"/>
                  </a:lnTo>
                  <a:lnTo>
                    <a:pt x="43" y="40"/>
                  </a:lnTo>
                  <a:close/>
                  <a:moveTo>
                    <a:pt x="44" y="42"/>
                  </a:moveTo>
                  <a:lnTo>
                    <a:pt x="39" y="44"/>
                  </a:lnTo>
                  <a:lnTo>
                    <a:pt x="38" y="41"/>
                  </a:lnTo>
                  <a:lnTo>
                    <a:pt x="43" y="40"/>
                  </a:lnTo>
                  <a:lnTo>
                    <a:pt x="44" y="42"/>
                  </a:lnTo>
                  <a:close/>
                  <a:moveTo>
                    <a:pt x="38" y="41"/>
                  </a:moveTo>
                  <a:lnTo>
                    <a:pt x="38" y="41"/>
                  </a:lnTo>
                  <a:lnTo>
                    <a:pt x="39" y="43"/>
                  </a:lnTo>
                  <a:lnTo>
                    <a:pt x="38" y="41"/>
                  </a:lnTo>
                  <a:close/>
                  <a:moveTo>
                    <a:pt x="39" y="44"/>
                  </a:moveTo>
                  <a:lnTo>
                    <a:pt x="37" y="45"/>
                  </a:lnTo>
                  <a:lnTo>
                    <a:pt x="36" y="42"/>
                  </a:lnTo>
                  <a:lnTo>
                    <a:pt x="38" y="41"/>
                  </a:lnTo>
                  <a:lnTo>
                    <a:pt x="39" y="44"/>
                  </a:lnTo>
                  <a:close/>
                  <a:moveTo>
                    <a:pt x="36" y="42"/>
                  </a:moveTo>
                  <a:lnTo>
                    <a:pt x="36" y="42"/>
                  </a:lnTo>
                  <a:lnTo>
                    <a:pt x="37" y="44"/>
                  </a:lnTo>
                  <a:lnTo>
                    <a:pt x="36" y="42"/>
                  </a:lnTo>
                  <a:close/>
                  <a:moveTo>
                    <a:pt x="37" y="45"/>
                  </a:moveTo>
                  <a:lnTo>
                    <a:pt x="35" y="46"/>
                  </a:lnTo>
                  <a:lnTo>
                    <a:pt x="34" y="43"/>
                  </a:lnTo>
                  <a:lnTo>
                    <a:pt x="36" y="42"/>
                  </a:lnTo>
                  <a:lnTo>
                    <a:pt x="37" y="45"/>
                  </a:lnTo>
                  <a:close/>
                  <a:moveTo>
                    <a:pt x="34" y="43"/>
                  </a:moveTo>
                  <a:lnTo>
                    <a:pt x="34" y="43"/>
                  </a:lnTo>
                  <a:lnTo>
                    <a:pt x="35" y="45"/>
                  </a:lnTo>
                  <a:lnTo>
                    <a:pt x="34" y="43"/>
                  </a:lnTo>
                  <a:close/>
                  <a:moveTo>
                    <a:pt x="35" y="46"/>
                  </a:moveTo>
                  <a:lnTo>
                    <a:pt x="33" y="47"/>
                  </a:lnTo>
                  <a:lnTo>
                    <a:pt x="32" y="45"/>
                  </a:lnTo>
                  <a:lnTo>
                    <a:pt x="34" y="43"/>
                  </a:lnTo>
                  <a:lnTo>
                    <a:pt x="35" y="46"/>
                  </a:lnTo>
                  <a:close/>
                  <a:moveTo>
                    <a:pt x="32" y="45"/>
                  </a:moveTo>
                  <a:lnTo>
                    <a:pt x="32" y="45"/>
                  </a:lnTo>
                  <a:lnTo>
                    <a:pt x="33" y="46"/>
                  </a:lnTo>
                  <a:lnTo>
                    <a:pt x="32" y="45"/>
                  </a:lnTo>
                  <a:close/>
                  <a:moveTo>
                    <a:pt x="33" y="47"/>
                  </a:moveTo>
                  <a:lnTo>
                    <a:pt x="31" y="48"/>
                  </a:lnTo>
                  <a:lnTo>
                    <a:pt x="30" y="46"/>
                  </a:lnTo>
                  <a:lnTo>
                    <a:pt x="32" y="45"/>
                  </a:lnTo>
                  <a:lnTo>
                    <a:pt x="33" y="47"/>
                  </a:lnTo>
                  <a:close/>
                  <a:moveTo>
                    <a:pt x="31" y="48"/>
                  </a:moveTo>
                  <a:lnTo>
                    <a:pt x="31" y="48"/>
                  </a:lnTo>
                  <a:lnTo>
                    <a:pt x="31" y="47"/>
                  </a:lnTo>
                  <a:lnTo>
                    <a:pt x="31" y="48"/>
                  </a:lnTo>
                  <a:close/>
                  <a:moveTo>
                    <a:pt x="31" y="48"/>
                  </a:moveTo>
                  <a:lnTo>
                    <a:pt x="29" y="49"/>
                  </a:lnTo>
                  <a:lnTo>
                    <a:pt x="28" y="47"/>
                  </a:lnTo>
                  <a:lnTo>
                    <a:pt x="30" y="46"/>
                  </a:lnTo>
                  <a:lnTo>
                    <a:pt x="31" y="48"/>
                  </a:lnTo>
                  <a:close/>
                  <a:moveTo>
                    <a:pt x="28" y="47"/>
                  </a:moveTo>
                  <a:lnTo>
                    <a:pt x="28" y="47"/>
                  </a:lnTo>
                  <a:lnTo>
                    <a:pt x="29" y="48"/>
                  </a:lnTo>
                  <a:lnTo>
                    <a:pt x="28" y="47"/>
                  </a:lnTo>
                  <a:close/>
                  <a:moveTo>
                    <a:pt x="30" y="49"/>
                  </a:moveTo>
                  <a:lnTo>
                    <a:pt x="28" y="51"/>
                  </a:lnTo>
                  <a:lnTo>
                    <a:pt x="26" y="49"/>
                  </a:lnTo>
                  <a:lnTo>
                    <a:pt x="28" y="47"/>
                  </a:lnTo>
                  <a:lnTo>
                    <a:pt x="30" y="49"/>
                  </a:lnTo>
                  <a:close/>
                  <a:moveTo>
                    <a:pt x="28" y="51"/>
                  </a:moveTo>
                  <a:lnTo>
                    <a:pt x="27" y="51"/>
                  </a:lnTo>
                  <a:lnTo>
                    <a:pt x="27" y="50"/>
                  </a:lnTo>
                  <a:lnTo>
                    <a:pt x="28" y="51"/>
                  </a:lnTo>
                  <a:close/>
                  <a:moveTo>
                    <a:pt x="27" y="51"/>
                  </a:moveTo>
                  <a:lnTo>
                    <a:pt x="26" y="51"/>
                  </a:lnTo>
                  <a:lnTo>
                    <a:pt x="26" y="49"/>
                  </a:lnTo>
                  <a:lnTo>
                    <a:pt x="27" y="51"/>
                  </a:lnTo>
                  <a:close/>
                  <a:moveTo>
                    <a:pt x="25" y="49"/>
                  </a:moveTo>
                  <a:lnTo>
                    <a:pt x="26" y="49"/>
                  </a:lnTo>
                  <a:lnTo>
                    <a:pt x="26" y="50"/>
                  </a:lnTo>
                  <a:lnTo>
                    <a:pt x="25" y="49"/>
                  </a:lnTo>
                  <a:close/>
                  <a:moveTo>
                    <a:pt x="26" y="51"/>
                  </a:moveTo>
                  <a:lnTo>
                    <a:pt x="25" y="52"/>
                  </a:lnTo>
                  <a:lnTo>
                    <a:pt x="24" y="49"/>
                  </a:lnTo>
                  <a:lnTo>
                    <a:pt x="25" y="49"/>
                  </a:lnTo>
                  <a:lnTo>
                    <a:pt x="26" y="51"/>
                  </a:lnTo>
                  <a:close/>
                  <a:moveTo>
                    <a:pt x="24" y="49"/>
                  </a:moveTo>
                  <a:lnTo>
                    <a:pt x="24" y="49"/>
                  </a:lnTo>
                  <a:lnTo>
                    <a:pt x="25" y="51"/>
                  </a:lnTo>
                  <a:lnTo>
                    <a:pt x="24" y="49"/>
                  </a:lnTo>
                  <a:close/>
                  <a:moveTo>
                    <a:pt x="26" y="52"/>
                  </a:moveTo>
                  <a:lnTo>
                    <a:pt x="24" y="53"/>
                  </a:lnTo>
                  <a:lnTo>
                    <a:pt x="23" y="50"/>
                  </a:lnTo>
                  <a:lnTo>
                    <a:pt x="24" y="49"/>
                  </a:lnTo>
                  <a:lnTo>
                    <a:pt x="26" y="52"/>
                  </a:lnTo>
                  <a:close/>
                  <a:moveTo>
                    <a:pt x="22" y="50"/>
                  </a:moveTo>
                  <a:lnTo>
                    <a:pt x="23" y="50"/>
                  </a:lnTo>
                  <a:lnTo>
                    <a:pt x="23" y="51"/>
                  </a:lnTo>
                  <a:lnTo>
                    <a:pt x="22" y="50"/>
                  </a:lnTo>
                  <a:close/>
                  <a:moveTo>
                    <a:pt x="24" y="53"/>
                  </a:moveTo>
                  <a:lnTo>
                    <a:pt x="22" y="53"/>
                  </a:lnTo>
                  <a:lnTo>
                    <a:pt x="21" y="51"/>
                  </a:lnTo>
                  <a:lnTo>
                    <a:pt x="22" y="50"/>
                  </a:lnTo>
                  <a:lnTo>
                    <a:pt x="24" y="53"/>
                  </a:lnTo>
                  <a:close/>
                  <a:moveTo>
                    <a:pt x="22" y="53"/>
                  </a:moveTo>
                  <a:lnTo>
                    <a:pt x="21" y="54"/>
                  </a:lnTo>
                  <a:lnTo>
                    <a:pt x="19" y="52"/>
                  </a:lnTo>
                  <a:lnTo>
                    <a:pt x="21" y="51"/>
                  </a:lnTo>
                  <a:lnTo>
                    <a:pt x="22" y="53"/>
                  </a:lnTo>
                  <a:close/>
                  <a:moveTo>
                    <a:pt x="19" y="52"/>
                  </a:moveTo>
                  <a:lnTo>
                    <a:pt x="19" y="52"/>
                  </a:lnTo>
                  <a:lnTo>
                    <a:pt x="20" y="53"/>
                  </a:lnTo>
                  <a:lnTo>
                    <a:pt x="19" y="52"/>
                  </a:lnTo>
                  <a:close/>
                  <a:moveTo>
                    <a:pt x="21" y="54"/>
                  </a:moveTo>
                  <a:lnTo>
                    <a:pt x="20" y="55"/>
                  </a:lnTo>
                  <a:lnTo>
                    <a:pt x="18" y="53"/>
                  </a:lnTo>
                  <a:lnTo>
                    <a:pt x="19" y="52"/>
                  </a:lnTo>
                  <a:lnTo>
                    <a:pt x="21" y="54"/>
                  </a:lnTo>
                  <a:close/>
                  <a:moveTo>
                    <a:pt x="18" y="53"/>
                  </a:moveTo>
                  <a:lnTo>
                    <a:pt x="18" y="53"/>
                  </a:lnTo>
                  <a:lnTo>
                    <a:pt x="19" y="54"/>
                  </a:lnTo>
                  <a:lnTo>
                    <a:pt x="18" y="53"/>
                  </a:lnTo>
                  <a:close/>
                  <a:moveTo>
                    <a:pt x="20" y="55"/>
                  </a:moveTo>
                  <a:lnTo>
                    <a:pt x="19" y="56"/>
                  </a:lnTo>
                  <a:lnTo>
                    <a:pt x="17" y="55"/>
                  </a:lnTo>
                  <a:lnTo>
                    <a:pt x="18" y="53"/>
                  </a:lnTo>
                  <a:lnTo>
                    <a:pt x="20" y="55"/>
                  </a:lnTo>
                  <a:close/>
                  <a:moveTo>
                    <a:pt x="19" y="56"/>
                  </a:moveTo>
                  <a:lnTo>
                    <a:pt x="18" y="57"/>
                  </a:lnTo>
                  <a:lnTo>
                    <a:pt x="16" y="56"/>
                  </a:lnTo>
                  <a:lnTo>
                    <a:pt x="17" y="55"/>
                  </a:lnTo>
                  <a:lnTo>
                    <a:pt x="19" y="56"/>
                  </a:lnTo>
                  <a:close/>
                  <a:moveTo>
                    <a:pt x="16" y="56"/>
                  </a:moveTo>
                  <a:lnTo>
                    <a:pt x="16" y="56"/>
                  </a:lnTo>
                  <a:lnTo>
                    <a:pt x="17" y="57"/>
                  </a:lnTo>
                  <a:lnTo>
                    <a:pt x="16" y="56"/>
                  </a:lnTo>
                  <a:close/>
                  <a:moveTo>
                    <a:pt x="18" y="57"/>
                  </a:moveTo>
                  <a:lnTo>
                    <a:pt x="17" y="59"/>
                  </a:lnTo>
                  <a:lnTo>
                    <a:pt x="15" y="57"/>
                  </a:lnTo>
                  <a:lnTo>
                    <a:pt x="16" y="56"/>
                  </a:lnTo>
                  <a:lnTo>
                    <a:pt x="18" y="57"/>
                  </a:lnTo>
                  <a:close/>
                  <a:moveTo>
                    <a:pt x="17" y="59"/>
                  </a:moveTo>
                  <a:lnTo>
                    <a:pt x="14" y="61"/>
                  </a:lnTo>
                  <a:lnTo>
                    <a:pt x="12" y="59"/>
                  </a:lnTo>
                  <a:lnTo>
                    <a:pt x="15" y="57"/>
                  </a:lnTo>
                  <a:lnTo>
                    <a:pt x="17" y="59"/>
                  </a:lnTo>
                  <a:close/>
                  <a:moveTo>
                    <a:pt x="12" y="59"/>
                  </a:moveTo>
                  <a:lnTo>
                    <a:pt x="12" y="59"/>
                  </a:lnTo>
                  <a:lnTo>
                    <a:pt x="13" y="60"/>
                  </a:lnTo>
                  <a:lnTo>
                    <a:pt x="12" y="59"/>
                  </a:lnTo>
                  <a:close/>
                  <a:moveTo>
                    <a:pt x="14" y="61"/>
                  </a:moveTo>
                  <a:lnTo>
                    <a:pt x="12" y="63"/>
                  </a:lnTo>
                  <a:lnTo>
                    <a:pt x="10" y="62"/>
                  </a:lnTo>
                  <a:lnTo>
                    <a:pt x="12" y="59"/>
                  </a:lnTo>
                  <a:lnTo>
                    <a:pt x="14" y="61"/>
                  </a:lnTo>
                  <a:close/>
                  <a:moveTo>
                    <a:pt x="12" y="63"/>
                  </a:moveTo>
                  <a:lnTo>
                    <a:pt x="12" y="63"/>
                  </a:lnTo>
                  <a:lnTo>
                    <a:pt x="11" y="63"/>
                  </a:lnTo>
                  <a:lnTo>
                    <a:pt x="12" y="63"/>
                  </a:lnTo>
                  <a:close/>
                  <a:moveTo>
                    <a:pt x="12" y="63"/>
                  </a:moveTo>
                  <a:lnTo>
                    <a:pt x="11" y="65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12" y="63"/>
                  </a:lnTo>
                  <a:close/>
                  <a:moveTo>
                    <a:pt x="11" y="65"/>
                  </a:moveTo>
                  <a:lnTo>
                    <a:pt x="11" y="65"/>
                  </a:lnTo>
                  <a:lnTo>
                    <a:pt x="10" y="64"/>
                  </a:lnTo>
                  <a:lnTo>
                    <a:pt x="11" y="65"/>
                  </a:lnTo>
                  <a:close/>
                  <a:moveTo>
                    <a:pt x="11" y="65"/>
                  </a:moveTo>
                  <a:lnTo>
                    <a:pt x="10" y="66"/>
                  </a:lnTo>
                  <a:lnTo>
                    <a:pt x="8" y="64"/>
                  </a:lnTo>
                  <a:lnTo>
                    <a:pt x="9" y="63"/>
                  </a:lnTo>
                  <a:lnTo>
                    <a:pt x="11" y="65"/>
                  </a:lnTo>
                  <a:close/>
                  <a:moveTo>
                    <a:pt x="10" y="66"/>
                  </a:moveTo>
                  <a:lnTo>
                    <a:pt x="10" y="66"/>
                  </a:lnTo>
                  <a:lnTo>
                    <a:pt x="9" y="65"/>
                  </a:lnTo>
                  <a:lnTo>
                    <a:pt x="10" y="66"/>
                  </a:lnTo>
                  <a:close/>
                  <a:moveTo>
                    <a:pt x="10" y="66"/>
                  </a:moveTo>
                  <a:lnTo>
                    <a:pt x="8" y="67"/>
                  </a:lnTo>
                  <a:lnTo>
                    <a:pt x="6" y="65"/>
                  </a:lnTo>
                  <a:lnTo>
                    <a:pt x="8" y="64"/>
                  </a:lnTo>
                  <a:lnTo>
                    <a:pt x="10" y="66"/>
                  </a:lnTo>
                  <a:close/>
                  <a:moveTo>
                    <a:pt x="8" y="67"/>
                  </a:moveTo>
                  <a:lnTo>
                    <a:pt x="8" y="67"/>
                  </a:lnTo>
                  <a:lnTo>
                    <a:pt x="7" y="66"/>
                  </a:lnTo>
                  <a:lnTo>
                    <a:pt x="8" y="67"/>
                  </a:lnTo>
                  <a:close/>
                  <a:moveTo>
                    <a:pt x="8" y="67"/>
                  </a:moveTo>
                  <a:lnTo>
                    <a:pt x="7" y="68"/>
                  </a:lnTo>
                  <a:lnTo>
                    <a:pt x="5" y="66"/>
                  </a:lnTo>
                  <a:lnTo>
                    <a:pt x="7" y="65"/>
                  </a:lnTo>
                  <a:lnTo>
                    <a:pt x="8" y="67"/>
                  </a:lnTo>
                  <a:close/>
                  <a:moveTo>
                    <a:pt x="7" y="68"/>
                  </a:moveTo>
                  <a:lnTo>
                    <a:pt x="6" y="69"/>
                  </a:lnTo>
                  <a:lnTo>
                    <a:pt x="6" y="67"/>
                  </a:lnTo>
                  <a:lnTo>
                    <a:pt x="7" y="68"/>
                  </a:lnTo>
                  <a:close/>
                  <a:moveTo>
                    <a:pt x="6" y="69"/>
                  </a:moveTo>
                  <a:lnTo>
                    <a:pt x="4" y="69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6" y="69"/>
                  </a:lnTo>
                  <a:close/>
                  <a:moveTo>
                    <a:pt x="4" y="69"/>
                  </a:moveTo>
                  <a:lnTo>
                    <a:pt x="3" y="68"/>
                  </a:lnTo>
                  <a:lnTo>
                    <a:pt x="4" y="67"/>
                  </a:lnTo>
                  <a:lnTo>
                    <a:pt x="4" y="69"/>
                  </a:lnTo>
                  <a:close/>
                </a:path>
              </a:pathLst>
            </a:custGeom>
            <a:solidFill>
              <a:srgbClr val="2421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9" name="Rectangle 398"/>
            <p:cNvSpPr>
              <a:spLocks noChangeArrowheads="1"/>
            </p:cNvSpPr>
            <p:nvPr/>
          </p:nvSpPr>
          <p:spPr bwMode="auto">
            <a:xfrm>
              <a:off x="2839" y="3140"/>
              <a:ext cx="888" cy="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lang="en-US" sz="28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CHÌ</a:t>
              </a:r>
              <a:endPara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dirty="0">
                <a:solidFill>
                  <a:srgbClr val="FF3300"/>
                </a:solidFill>
              </a:endParaRPr>
            </a:p>
          </p:txBody>
        </p:sp>
      </p:grpSp>
      <p:pic>
        <p:nvPicPr>
          <p:cNvPr id="67983" name="Picture 399" descr="em2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47" y="609694"/>
            <a:ext cx="10826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400"/>
          <p:cNvGrpSpPr>
            <a:grpSpLocks/>
          </p:cNvGrpSpPr>
          <p:nvPr/>
        </p:nvGrpSpPr>
        <p:grpSpPr bwMode="auto">
          <a:xfrm>
            <a:off x="5638800" y="228694"/>
            <a:ext cx="1828800" cy="1871663"/>
            <a:chOff x="22" y="618"/>
            <a:chExt cx="1860" cy="2755"/>
          </a:xfrm>
        </p:grpSpPr>
        <p:sp>
          <p:nvSpPr>
            <p:cNvPr id="19475" name="Text Box 401"/>
            <p:cNvSpPr txBox="1">
              <a:spLocks noChangeArrowheads="1"/>
            </p:cNvSpPr>
            <p:nvPr/>
          </p:nvSpPr>
          <p:spPr bwMode="auto">
            <a:xfrm>
              <a:off x="22" y="2251"/>
              <a:ext cx="1860" cy="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4400">
                <a:solidFill>
                  <a:srgbClr val="FF0000"/>
                </a:solidFill>
                <a:latin typeface="Script MT Bold" pitchFamily="66" charset="0"/>
              </a:endParaRPr>
            </a:p>
          </p:txBody>
        </p:sp>
        <p:pic>
          <p:nvPicPr>
            <p:cNvPr id="19476" name="Picture 402" descr="em01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5" y="618"/>
              <a:ext cx="1183" cy="1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72" name="AutoShape 403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45490" y="6165944"/>
            <a:ext cx="404812" cy="41751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988" name="AutoShape 40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16915" y="4941888"/>
            <a:ext cx="431800" cy="431800"/>
          </a:xfrm>
          <a:prstGeom prst="actionButtonInformatio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7989" name="AutoShape 40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16915" y="5373688"/>
            <a:ext cx="431800" cy="431800"/>
          </a:xfrm>
          <a:prstGeom prst="actionButtonInformatio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68 -0.0985 C 0.1132 -0.22913 0.10295 -0.34358 0.06927 -0.36763 C 0.03664 -0.3889 -0.01753 -0.31792 -0.06024 -0.20301 C -0.10347 -0.08809 -0.11649 0.0252 -0.0842 0.04555 C -0.05 0.06775 -0.00382 -0.02636 0.01598 -0.15769 C 0.0316 -0.28647 0.01997 -0.39954 -0.01145 -0.42035 C -0.04236 -0.44046 -0.10173 -0.37064 -0.14375 -0.25665 C -0.18611 -0.14266 -0.19652 -0.02821 -0.16493 -0.00832 C -0.13298 0.01272 -0.08836 -0.08231 -0.06857 -0.20948 C -0.04774 -0.33988 -0.06041 -0.45225 -0.09218 -0.47353 C -0.12586 -0.49665 -0.1842 -0.42543 -0.22725 -0.31168 C -0.26961 -0.19815 -0.2802 -0.0837 -0.24496 -0.06197 C -0.21632 -0.04208 -0.17083 -0.13619 -0.14861 -0.26335 C -0.12795 -0.39145 -0.1434 -0.50798 -0.17482 -0.52763 C -0.20694 -0.54913 -0.26527 -0.47699 -0.30746 -0.36347 C -0.35086 -0.24717 -0.36007 -0.13688 -0.3283 -0.11607 C -0.29635 -0.09619 -0.25173 -0.18752 -0.23264 -0.3163 C -0.21319 -0.44393 -0.22343 -0.56046 -0.25573 -0.58104 C -0.28923 -0.60439 -0.34618 -0.53017 -0.38836 -0.41619 C -0.43142 -0.30035 -0.43993 -0.18936 -0.40868 -0.16971 C -0.37725 -0.14844 -0.33211 -0.24093 -0.31215 -0.36902 C -0.29375 -0.49734 -0.30746 -0.61595 -0.33489 -0.63422 C -0.36684 -0.65619 -0.42639 -0.58127 -0.4684 -0.46844 C -0.51163 -0.35283 -0.52118 -0.24393 -0.48889 -0.22266 C -0.46076 -0.20347 -0.4158 -0.2948 -0.3934 -0.42266 C -0.3743 -0.55191 -0.38698 -0.66936 -0.4184 -0.68994 C -0.44739 -0.70821 -0.50955 -0.63676 -0.55277 -0.52185 C -0.59548 -0.40624 -0.60399 -0.2985 -0.57205 -0.27769 C -0.54062 -0.25619 -0.49531 -0.34728 -0.47691 -0.4763 C -0.45746 -0.60393 -0.46684 -0.72231 -0.49913 -0.74266 C -0.53073 -0.76254 -0.58628 -0.68763 -0.62951 -0.57156 C -0.67222 -0.45711 -0.68107 -0.3496 -0.65017 -0.32925 C -0.621 -0.31006 -0.57777 -0.39746 -0.56163 -0.52763 " pathEditMode="relative" rAng="6987276" ptsTypes="fffffffffffffffffffffffffffffffff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00" y="-2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36 0.12116 C -0.0783 0.14728 -0.0875 0.17179 -0.104 0.17041 C -0.12153 0.16856 -0.12656 0.14312 -0.13143 0.1163 C -0.13837 0.08601 -0.14271 0.05572 -0.1632 0.05434 C -0.1816 0.05318 -0.18889 0.08231 -0.19879 0.11075 C -0.2033 0.13711 -0.2125 0.16139 -0.23125 0.16 C -0.24809 0.15861 -0.25452 0.13295 -0.2592 0.1059 C -0.26372 0.07584 -0.27031 0.04578 -0.28906 0.04416 C -0.30712 0.04278 -0.32413 0.10058 -0.32413 0.10035 C -0.33125 0.12671 -0.33837 0.15098 -0.35677 0.15006 C -0.37483 0.14844 -0.37934 0.12278 -0.38472 0.09619 C -0.39132 0.06567 -0.39584 0.03538 -0.41632 0.03376 C -0.4349 0.03283 -0.44202 0.06104 -0.44948 0.0911 C -0.45903 0.1163 -0.46563 0.14104 -0.48455 0.13942 C -0.50035 0.13804 -0.50712 0.11237 -0.5125 0.08509 C -0.51702 0.05503 -0.52361 0.02497 -0.54219 0.02405 C -0.56042 0.02197 -0.56719 0.0511 -0.57761 0.07977 " pathEditMode="relative" rAng="11011044" ptsTypes="fffffffffffffffff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00" y="-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01 0.01156 L -0.23194 0.18428 C -0.2566 0.22058 -0.29184 0.27653 -0.32691 0.33572 C -0.36701 0.40324 -0.39792 0.4585 -0.41875 0.49896 L -0.5191 0.68948 " pathEditMode="relative" rAng="2301987" ptsTypes="FffFF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00" y="3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7 0.05041 L -0.03333 -0.4934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2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17 1.15607E-7 L 0.01285 0.17503 C -0.03038 0.21156 -0.05399 0.26659 -0.05399 0.32393 C -0.05399 0.38936 -0.03038 0.44185 0.01285 0.47838 L 0.20417 0.65434 " pathEditMode="relative" rAng="0" ptsTypes="FffFF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3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79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679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679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9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67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67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6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98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79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98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798" y="3505202"/>
            <a:ext cx="4421875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ubject</a:t>
            </a:r>
            <a:r>
              <a:rPr lang="en-US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2" b="98441" l="3667" r="95167">
                        <a14:foregroundMark x1="13000" y1="45212" x2="17833" y2="47439"/>
                        <a14:foregroundMark x1="69000" y1="24944" x2="74667" y2="32071"/>
                        <a14:foregroundMark x1="69667" y1="33408" x2="74667" y2="37416"/>
                        <a14:foregroundMark x1="76833" y1="20267" x2="86167" y2="26726"/>
                        <a14:foregroundMark x1="41500" y1="10690" x2="54167" y2="20490"/>
                        <a14:foregroundMark x1="41000" y1="9131" x2="56500" y2="11359"/>
                        <a14:foregroundMark x1="45833" y1="8686" x2="51833" y2="6904"/>
                        <a14:foregroundMark x1="55333" y1="84410" x2="71333" y2="71938"/>
                        <a14:foregroundMark x1="66333" y1="83519" x2="68167" y2="83073"/>
                        <a14:foregroundMark x1="70667" y1="62138" x2="75333" y2="56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529" y="327547"/>
            <a:ext cx="6544999" cy="6530454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235422" y="4557356"/>
            <a:ext cx="454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7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240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4951" y="2903609"/>
            <a:ext cx="4421875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Maths</a:t>
            </a:r>
            <a:r>
              <a:rPr lang="en-US" sz="7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524" y="228600"/>
            <a:ext cx="3962119" cy="4495800"/>
          </a:xfrm>
        </p:spPr>
      </p:pic>
    </p:spTree>
    <p:extLst>
      <p:ext uri="{BB962C8B-B14F-4D97-AF65-F5344CB8AC3E}">
        <p14:creationId xmlns:p14="http://schemas.microsoft.com/office/powerpoint/2010/main" val="2240390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982" y="2970222"/>
            <a:ext cx="4191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8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Vietnamese</a:t>
            </a:r>
            <a:r>
              <a:rPr lang="en-US" sz="7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533" y="304800"/>
            <a:ext cx="4229668" cy="4572000"/>
          </a:xfrm>
        </p:spPr>
      </p:pic>
    </p:spTree>
    <p:extLst>
      <p:ext uri="{BB962C8B-B14F-4D97-AF65-F5344CB8AC3E}">
        <p14:creationId xmlns:p14="http://schemas.microsoft.com/office/powerpoint/2010/main" val="2381981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198" y="3142806"/>
            <a:ext cx="4421875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84" b="93017" l="6266" r="92231">
                        <a14:foregroundMark x1="32832" y1="14963" x2="74185" y2="10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50" t="6325" r="9666" b="7932"/>
          <a:stretch/>
        </p:blipFill>
        <p:spPr>
          <a:xfrm rot="-360000">
            <a:off x="3480181" y="296584"/>
            <a:ext cx="3306170" cy="568803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000">
            <a:off x="5742929" y="501657"/>
            <a:ext cx="2703345" cy="5769190"/>
          </a:xfrm>
        </p:spPr>
      </p:pic>
    </p:spTree>
    <p:extLst>
      <p:ext uri="{BB962C8B-B14F-4D97-AF65-F5344CB8AC3E}">
        <p14:creationId xmlns:p14="http://schemas.microsoft.com/office/powerpoint/2010/main" val="2190433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" y="2636749"/>
            <a:ext cx="38706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91" y="304800"/>
            <a:ext cx="482521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025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2743248"/>
            <a:ext cx="31620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04800"/>
            <a:ext cx="4495800" cy="4343400"/>
          </a:xfrm>
        </p:spPr>
      </p:pic>
    </p:spTree>
    <p:extLst>
      <p:ext uri="{BB962C8B-B14F-4D97-AF65-F5344CB8AC3E}">
        <p14:creationId xmlns:p14="http://schemas.microsoft.com/office/powerpoint/2010/main" val="371931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56255" y="2935607"/>
            <a:ext cx="43529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360000">
            <a:off x="4058905" y="277251"/>
            <a:ext cx="4555627" cy="4709560"/>
          </a:xfrm>
        </p:spPr>
      </p:pic>
    </p:spTree>
    <p:extLst>
      <p:ext uri="{BB962C8B-B14F-4D97-AF65-F5344CB8AC3E}">
        <p14:creationId xmlns:p14="http://schemas.microsoft.com/office/powerpoint/2010/main" val="26400633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ồng">
  <a:themeElements>
    <a:clrScheme name="Luồng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Luồng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uồ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</Words>
  <Application>Microsoft Office PowerPoint</Application>
  <PresentationFormat>On-screen Show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Luồng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PowerPoint Presentation</vt:lpstr>
      <vt:lpstr>PowerPoint Presentation</vt:lpstr>
      <vt:lpstr>subject </vt:lpstr>
      <vt:lpstr>Maths </vt:lpstr>
      <vt:lpstr>PowerPoint Presentation</vt:lpstr>
      <vt:lpstr>English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40</cp:revision>
  <dcterms:created xsi:type="dcterms:W3CDTF">2010-08-20T09:51:05Z</dcterms:created>
  <dcterms:modified xsi:type="dcterms:W3CDTF">2020-03-30T14:54:32Z</dcterms:modified>
</cp:coreProperties>
</file>