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3.wav" ContentType="audio/wav"/>
  <Override PartName="/ppt/media/audio4.wav" ContentType="audio/wav"/>
  <Override PartName="/ppt/media/audio5.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handoutMasterIdLst>
    <p:handoutMasterId r:id="rId32"/>
  </p:handoutMasterIdLst>
  <p:sldIdLst>
    <p:sldId id="256" r:id="rId2"/>
    <p:sldId id="397" r:id="rId3"/>
    <p:sldId id="398" r:id="rId4"/>
    <p:sldId id="399" r:id="rId5"/>
    <p:sldId id="400" r:id="rId6"/>
    <p:sldId id="401" r:id="rId7"/>
    <p:sldId id="351" r:id="rId8"/>
    <p:sldId id="350" r:id="rId9"/>
    <p:sldId id="375" r:id="rId10"/>
    <p:sldId id="377" r:id="rId11"/>
    <p:sldId id="378" r:id="rId12"/>
    <p:sldId id="396" r:id="rId13"/>
    <p:sldId id="379" r:id="rId14"/>
    <p:sldId id="380" r:id="rId15"/>
    <p:sldId id="366" r:id="rId16"/>
    <p:sldId id="372" r:id="rId17"/>
    <p:sldId id="382" r:id="rId18"/>
    <p:sldId id="383" r:id="rId19"/>
    <p:sldId id="384" r:id="rId20"/>
    <p:sldId id="386" r:id="rId21"/>
    <p:sldId id="387" r:id="rId22"/>
    <p:sldId id="389" r:id="rId23"/>
    <p:sldId id="390" r:id="rId24"/>
    <p:sldId id="391" r:id="rId25"/>
    <p:sldId id="392" r:id="rId26"/>
    <p:sldId id="393" r:id="rId27"/>
    <p:sldId id="394" r:id="rId28"/>
    <p:sldId id="395" r:id="rId29"/>
    <p:sldId id="258" r:id="rId30"/>
  </p:sldIdLst>
  <p:sldSz cx="12192000" cy="6858000"/>
  <p:notesSz cx="6858000" cy="9313863"/>
  <p:embeddedFontLst>
    <p:embeddedFont>
      <p:font typeface="#9Slide03 Open Sans Bold" panose="020B0806030504020204" pitchFamily="34" charset="0"/>
      <p:bold r:id="rId33"/>
    </p:embeddedFont>
    <p:embeddedFont>
      <p:font typeface="#9Slide07 Crocante" panose="02000000000000000000" pitchFamily="2" charset="0"/>
      <p:regular r:id="rId34"/>
    </p:embeddedFont>
    <p:embeddedFont>
      <p:font typeface="Calibri" panose="020F0502020204030204" pitchFamily="34" charset="0"/>
      <p:regular r:id="rId35"/>
      <p:bold r:id="rId36"/>
      <p:italic r:id="rId37"/>
      <p:boldItalic r:id="rId38"/>
    </p:embeddedFont>
    <p:embeddedFont>
      <p:font typeface="#9Slide03 Sofia Pro Soft Bold" panose="020B0000000000000000" pitchFamily="34" charset="0"/>
      <p:bold r:id="rId39"/>
    </p:embeddedFont>
    <p:embeddedFont>
      <p:font typeface="#9Slide03 Sofia Pro Soft" panose="020B0000000000000000" pitchFamily="34" charset="0"/>
      <p:regular r:id="rId40"/>
    </p:embeddedFont>
    <p:embeddedFont>
      <p:font typeface="#9Slide01 Noi dung ngan" panose="020B0604020202020204" charset="0"/>
      <p:regular r:id="rId41"/>
    </p:embeddedFont>
    <p:embeddedFont>
      <p:font typeface="UTM Avo" panose="02040603050506020204" pitchFamily="18" charset="0"/>
      <p:regular r:id="rId42"/>
      <p:bold r:id="rId43"/>
      <p:italic r:id="rId44"/>
      <p:boldItalic r:id="rId45"/>
    </p:embeddedFont>
    <p:embeddedFont>
      <p:font typeface="#9Slide03 HelveBold" panose="02040603050506020204" pitchFamily="18" charset="0"/>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54B08B"/>
    <a:srgbClr val="F53E5C"/>
    <a:srgbClr val="00ADEF"/>
    <a:srgbClr val="FFFFFF"/>
    <a:srgbClr val="262626"/>
    <a:srgbClr val="F37C96"/>
    <a:srgbClr val="FF8085"/>
    <a:srgbClr val="83AF3F"/>
    <a:srgbClr val="FFC4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54" autoAdjust="0"/>
    <p:restoredTop sz="90809" autoAdjust="0"/>
  </p:normalViewPr>
  <p:slideViewPr>
    <p:cSldViewPr>
      <p:cViewPr varScale="1">
        <p:scale>
          <a:sx n="67" d="100"/>
          <a:sy n="67" d="100"/>
        </p:scale>
        <p:origin x="912" y="96"/>
      </p:cViewPr>
      <p:guideLst/>
    </p:cSldViewPr>
  </p:slideViewPr>
  <p:notesTextViewPr>
    <p:cViewPr>
      <p:scale>
        <a:sx n="1" d="1"/>
        <a:sy n="1" d="1"/>
      </p:scale>
      <p:origin x="0" y="0"/>
    </p:cViewPr>
  </p:notesTextViewPr>
  <p:sorterViewPr>
    <p:cViewPr>
      <p:scale>
        <a:sx n="125" d="100"/>
        <a:sy n="125" d="100"/>
      </p:scale>
      <p:origin x="0" y="-1914"/>
    </p:cViewPr>
  </p:sorterViewPr>
  <p:notesViewPr>
    <p:cSldViewPr>
      <p:cViewPr varScale="1">
        <p:scale>
          <a:sx n="80" d="100"/>
          <a:sy n="80" d="100"/>
        </p:scale>
        <p:origin x="302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159334-4130-444D-A75C-BE2AD51DC0F2}"/>
              </a:ext>
            </a:extLst>
          </p:cNvPr>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A259F5-6CBF-460B-B644-0D82707FE4CF}"/>
              </a:ext>
            </a:extLst>
          </p:cNvPr>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E7A4AEEE-A32D-48FD-B347-78332D12AF6E}" type="datetimeFigureOut">
              <a:rPr lang="en-US" smtClean="0"/>
              <a:t>22-Oct-22</a:t>
            </a:fld>
            <a:endParaRPr lang="en-US"/>
          </a:p>
        </p:txBody>
      </p:sp>
      <p:sp>
        <p:nvSpPr>
          <p:cNvPr id="4" name="Footer Placeholder 3">
            <a:extLst>
              <a:ext uri="{FF2B5EF4-FFF2-40B4-BE49-F238E27FC236}">
                <a16:creationId xmlns:a16="http://schemas.microsoft.com/office/drawing/2014/main" id="{EC0E4354-048E-48A1-8EDE-C777041A380C}"/>
              </a:ext>
            </a:extLst>
          </p:cNvPr>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95841E-8185-4BB8-8C75-AE3380A6F7D1}"/>
              </a:ext>
            </a:extLst>
          </p:cNvPr>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07C0FAFC-973D-4702-9571-3D0C1D2C7243}" type="slidenum">
              <a:rPr lang="en-US" smtClean="0"/>
              <a:t>‹#›</a:t>
            </a:fld>
            <a:endParaRPr lang="en-US"/>
          </a:p>
        </p:txBody>
      </p:sp>
    </p:spTree>
    <p:extLst>
      <p:ext uri="{BB962C8B-B14F-4D97-AF65-F5344CB8AC3E}">
        <p14:creationId xmlns:p14="http://schemas.microsoft.com/office/powerpoint/2010/main" val="2324693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7C5AC0E5-A986-4498-A89A-7F0DD573E22E}" type="datetimeFigureOut">
              <a:rPr lang="en-US" smtClean="0"/>
              <a:t>22-Oct-22</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1513"/>
            <a:ext cx="5486400" cy="3668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7138"/>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7138"/>
            <a:ext cx="2971800" cy="466725"/>
          </a:xfrm>
          <a:prstGeom prst="rect">
            <a:avLst/>
          </a:prstGeom>
        </p:spPr>
        <p:txBody>
          <a:bodyPr vert="horz" lIns="91440" tIns="45720" rIns="91440" bIns="45720" rtlCol="0" anchor="b"/>
          <a:lstStyle>
            <a:lvl1pPr algn="r">
              <a:defRPr sz="1200"/>
            </a:lvl1pPr>
          </a:lstStyle>
          <a:p>
            <a:fld id="{EF9A85E0-5EF2-40EE-A2E0-2B723E1AF6E2}" type="slidenum">
              <a:rPr lang="en-US" smtClean="0"/>
              <a:t>‹#›</a:t>
            </a:fld>
            <a:endParaRPr lang="en-US"/>
          </a:p>
        </p:txBody>
      </p:sp>
    </p:spTree>
    <p:extLst>
      <p:ext uri="{BB962C8B-B14F-4D97-AF65-F5344CB8AC3E}">
        <p14:creationId xmlns:p14="http://schemas.microsoft.com/office/powerpoint/2010/main" val="268879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9Slide01 Noi dung ngan" panose="00000600000000000000" pitchFamily="2" charset="0"/>
              </a:rPr>
              <a:t>Quan sát hình vẽ để xác định các đỉnh và các cạnh của hình tam giác và hình tứ giác.</a:t>
            </a:r>
            <a:endParaRPr lang="en-US"/>
          </a:p>
        </p:txBody>
      </p:sp>
      <p:sp>
        <p:nvSpPr>
          <p:cNvPr id="4" name="Slide Number Placeholder 3"/>
          <p:cNvSpPr>
            <a:spLocks noGrp="1"/>
          </p:cNvSpPr>
          <p:nvPr>
            <p:ph type="sldNum" sz="quarter" idx="5"/>
          </p:nvPr>
        </p:nvSpPr>
        <p:spPr/>
        <p:txBody>
          <a:bodyPr/>
          <a:lstStyle/>
          <a:p>
            <a:fld id="{EF9A85E0-5EF2-40EE-A2E0-2B723E1AF6E2}" type="slidenum">
              <a:rPr lang="en-US" smtClean="0"/>
              <a:t>16</a:t>
            </a:fld>
            <a:endParaRPr lang="en-US"/>
          </a:p>
        </p:txBody>
      </p:sp>
    </p:spTree>
    <p:extLst>
      <p:ext uri="{BB962C8B-B14F-4D97-AF65-F5344CB8AC3E}">
        <p14:creationId xmlns:p14="http://schemas.microsoft.com/office/powerpoint/2010/main" val="2759838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33333"/>
                </a:solidFill>
                <a:effectLst/>
                <a:latin typeface="#9Slide01 Noi dung ngan" panose="00000600000000000000" pitchFamily="2" charset="0"/>
              </a:rPr>
              <a:t>Quan sát hình vẽ rồi nối hai điểm trong các điểm đã đánh dấu để được các hình theo yêu cầu của bài toán.</a:t>
            </a:r>
            <a:endParaRPr lang="en-US"/>
          </a:p>
        </p:txBody>
      </p:sp>
      <p:sp>
        <p:nvSpPr>
          <p:cNvPr id="4" name="Slide Number Placeholder 3"/>
          <p:cNvSpPr>
            <a:spLocks noGrp="1"/>
          </p:cNvSpPr>
          <p:nvPr>
            <p:ph type="sldNum" sz="quarter" idx="5"/>
          </p:nvPr>
        </p:nvSpPr>
        <p:spPr/>
        <p:txBody>
          <a:bodyPr/>
          <a:lstStyle/>
          <a:p>
            <a:fld id="{EF9A85E0-5EF2-40EE-A2E0-2B723E1AF6E2}" type="slidenum">
              <a:rPr lang="en-US" smtClean="0"/>
              <a:t>18</a:t>
            </a:fld>
            <a:endParaRPr lang="en-US"/>
          </a:p>
        </p:txBody>
      </p:sp>
    </p:spTree>
    <p:extLst>
      <p:ext uri="{BB962C8B-B14F-4D97-AF65-F5344CB8AC3E}">
        <p14:creationId xmlns:p14="http://schemas.microsoft.com/office/powerpoint/2010/main" val="170725909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3.svg"/><Relationship Id="rId9" Type="http://schemas.openxmlformats.org/officeDocument/2006/relationships/image" Target="../media/image7.png"/><Relationship Id="rId1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PHẠM DUYÊN 1 - 9Slide.vn">
            <a:extLst>
              <a:ext uri="{FF2B5EF4-FFF2-40B4-BE49-F238E27FC236}">
                <a16:creationId xmlns:a16="http://schemas.microsoft.com/office/drawing/2014/main" id="{4202CE47-B089-4ED5-8952-F3BC46F7611B}"/>
              </a:ext>
            </a:extLst>
          </p:cNvPr>
          <p:cNvGraphicFramePr>
            <a:graphicFrameLocks noGrp="1"/>
          </p:cNvGraphicFramePr>
          <p:nvPr userDrawn="1">
            <p:extLst>
              <p:ext uri="{D42A27DB-BD31-4B8C-83A1-F6EECF244321}">
                <p14:modId xmlns:p14="http://schemas.microsoft.com/office/powerpoint/2010/main" val="3845581611"/>
              </p:ext>
            </p:extLst>
          </p:nvPr>
        </p:nvGraphicFramePr>
        <p:xfrm>
          <a:off x="-121920" y="-10076"/>
          <a:ext cx="12313916" cy="6878152"/>
        </p:xfrm>
        <a:graphic>
          <a:graphicData uri="http://schemas.openxmlformats.org/drawingml/2006/table">
            <a:tbl>
              <a:tblPr firstRow="1" bandRow="1">
                <a:tableStyleId>{5C22544A-7EE6-4342-B048-85BDC9FD1C3A}</a:tableStyleId>
              </a:tblPr>
              <a:tblGrid>
                <a:gridCol w="362174">
                  <a:extLst>
                    <a:ext uri="{9D8B030D-6E8A-4147-A177-3AD203B41FA5}">
                      <a16:colId xmlns:a16="http://schemas.microsoft.com/office/drawing/2014/main" val="333519353"/>
                    </a:ext>
                  </a:extLst>
                </a:gridCol>
                <a:gridCol w="362174">
                  <a:extLst>
                    <a:ext uri="{9D8B030D-6E8A-4147-A177-3AD203B41FA5}">
                      <a16:colId xmlns:a16="http://schemas.microsoft.com/office/drawing/2014/main" val="611348187"/>
                    </a:ext>
                  </a:extLst>
                </a:gridCol>
                <a:gridCol w="362174">
                  <a:extLst>
                    <a:ext uri="{9D8B030D-6E8A-4147-A177-3AD203B41FA5}">
                      <a16:colId xmlns:a16="http://schemas.microsoft.com/office/drawing/2014/main" val="3227292305"/>
                    </a:ext>
                  </a:extLst>
                </a:gridCol>
                <a:gridCol w="362174">
                  <a:extLst>
                    <a:ext uri="{9D8B030D-6E8A-4147-A177-3AD203B41FA5}">
                      <a16:colId xmlns:a16="http://schemas.microsoft.com/office/drawing/2014/main" val="264942153"/>
                    </a:ext>
                  </a:extLst>
                </a:gridCol>
                <a:gridCol w="362174">
                  <a:extLst>
                    <a:ext uri="{9D8B030D-6E8A-4147-A177-3AD203B41FA5}">
                      <a16:colId xmlns:a16="http://schemas.microsoft.com/office/drawing/2014/main" val="1308466905"/>
                    </a:ext>
                  </a:extLst>
                </a:gridCol>
                <a:gridCol w="362174">
                  <a:extLst>
                    <a:ext uri="{9D8B030D-6E8A-4147-A177-3AD203B41FA5}">
                      <a16:colId xmlns:a16="http://schemas.microsoft.com/office/drawing/2014/main" val="2913048659"/>
                    </a:ext>
                  </a:extLst>
                </a:gridCol>
                <a:gridCol w="362174">
                  <a:extLst>
                    <a:ext uri="{9D8B030D-6E8A-4147-A177-3AD203B41FA5}">
                      <a16:colId xmlns:a16="http://schemas.microsoft.com/office/drawing/2014/main" val="2852298703"/>
                    </a:ext>
                  </a:extLst>
                </a:gridCol>
                <a:gridCol w="362174">
                  <a:extLst>
                    <a:ext uri="{9D8B030D-6E8A-4147-A177-3AD203B41FA5}">
                      <a16:colId xmlns:a16="http://schemas.microsoft.com/office/drawing/2014/main" val="4187642977"/>
                    </a:ext>
                  </a:extLst>
                </a:gridCol>
                <a:gridCol w="362174">
                  <a:extLst>
                    <a:ext uri="{9D8B030D-6E8A-4147-A177-3AD203B41FA5}">
                      <a16:colId xmlns:a16="http://schemas.microsoft.com/office/drawing/2014/main" val="1655522238"/>
                    </a:ext>
                  </a:extLst>
                </a:gridCol>
                <a:gridCol w="362174">
                  <a:extLst>
                    <a:ext uri="{9D8B030D-6E8A-4147-A177-3AD203B41FA5}">
                      <a16:colId xmlns:a16="http://schemas.microsoft.com/office/drawing/2014/main" val="22556504"/>
                    </a:ext>
                  </a:extLst>
                </a:gridCol>
                <a:gridCol w="362174">
                  <a:extLst>
                    <a:ext uri="{9D8B030D-6E8A-4147-A177-3AD203B41FA5}">
                      <a16:colId xmlns:a16="http://schemas.microsoft.com/office/drawing/2014/main" val="1878814150"/>
                    </a:ext>
                  </a:extLst>
                </a:gridCol>
                <a:gridCol w="362174">
                  <a:extLst>
                    <a:ext uri="{9D8B030D-6E8A-4147-A177-3AD203B41FA5}">
                      <a16:colId xmlns:a16="http://schemas.microsoft.com/office/drawing/2014/main" val="1145316403"/>
                    </a:ext>
                  </a:extLst>
                </a:gridCol>
                <a:gridCol w="362174">
                  <a:extLst>
                    <a:ext uri="{9D8B030D-6E8A-4147-A177-3AD203B41FA5}">
                      <a16:colId xmlns:a16="http://schemas.microsoft.com/office/drawing/2014/main" val="2297640666"/>
                    </a:ext>
                  </a:extLst>
                </a:gridCol>
                <a:gridCol w="362174">
                  <a:extLst>
                    <a:ext uri="{9D8B030D-6E8A-4147-A177-3AD203B41FA5}">
                      <a16:colId xmlns:a16="http://schemas.microsoft.com/office/drawing/2014/main" val="1393483729"/>
                    </a:ext>
                  </a:extLst>
                </a:gridCol>
                <a:gridCol w="362174">
                  <a:extLst>
                    <a:ext uri="{9D8B030D-6E8A-4147-A177-3AD203B41FA5}">
                      <a16:colId xmlns:a16="http://schemas.microsoft.com/office/drawing/2014/main" val="836097680"/>
                    </a:ext>
                  </a:extLst>
                </a:gridCol>
                <a:gridCol w="362174">
                  <a:extLst>
                    <a:ext uri="{9D8B030D-6E8A-4147-A177-3AD203B41FA5}">
                      <a16:colId xmlns:a16="http://schemas.microsoft.com/office/drawing/2014/main" val="3928522879"/>
                    </a:ext>
                  </a:extLst>
                </a:gridCol>
                <a:gridCol w="362174">
                  <a:extLst>
                    <a:ext uri="{9D8B030D-6E8A-4147-A177-3AD203B41FA5}">
                      <a16:colId xmlns:a16="http://schemas.microsoft.com/office/drawing/2014/main" val="767706755"/>
                    </a:ext>
                  </a:extLst>
                </a:gridCol>
                <a:gridCol w="362174">
                  <a:extLst>
                    <a:ext uri="{9D8B030D-6E8A-4147-A177-3AD203B41FA5}">
                      <a16:colId xmlns:a16="http://schemas.microsoft.com/office/drawing/2014/main" val="3070552444"/>
                    </a:ext>
                  </a:extLst>
                </a:gridCol>
                <a:gridCol w="362174">
                  <a:extLst>
                    <a:ext uri="{9D8B030D-6E8A-4147-A177-3AD203B41FA5}">
                      <a16:colId xmlns:a16="http://schemas.microsoft.com/office/drawing/2014/main" val="1125646851"/>
                    </a:ext>
                  </a:extLst>
                </a:gridCol>
                <a:gridCol w="362174">
                  <a:extLst>
                    <a:ext uri="{9D8B030D-6E8A-4147-A177-3AD203B41FA5}">
                      <a16:colId xmlns:a16="http://schemas.microsoft.com/office/drawing/2014/main" val="1915670096"/>
                    </a:ext>
                  </a:extLst>
                </a:gridCol>
                <a:gridCol w="362174">
                  <a:extLst>
                    <a:ext uri="{9D8B030D-6E8A-4147-A177-3AD203B41FA5}">
                      <a16:colId xmlns:a16="http://schemas.microsoft.com/office/drawing/2014/main" val="56945632"/>
                    </a:ext>
                  </a:extLst>
                </a:gridCol>
                <a:gridCol w="362174">
                  <a:extLst>
                    <a:ext uri="{9D8B030D-6E8A-4147-A177-3AD203B41FA5}">
                      <a16:colId xmlns:a16="http://schemas.microsoft.com/office/drawing/2014/main" val="808669996"/>
                    </a:ext>
                  </a:extLst>
                </a:gridCol>
                <a:gridCol w="362174">
                  <a:extLst>
                    <a:ext uri="{9D8B030D-6E8A-4147-A177-3AD203B41FA5}">
                      <a16:colId xmlns:a16="http://schemas.microsoft.com/office/drawing/2014/main" val="589374629"/>
                    </a:ext>
                  </a:extLst>
                </a:gridCol>
                <a:gridCol w="362174">
                  <a:extLst>
                    <a:ext uri="{9D8B030D-6E8A-4147-A177-3AD203B41FA5}">
                      <a16:colId xmlns:a16="http://schemas.microsoft.com/office/drawing/2014/main" val="4074422300"/>
                    </a:ext>
                  </a:extLst>
                </a:gridCol>
                <a:gridCol w="362174">
                  <a:extLst>
                    <a:ext uri="{9D8B030D-6E8A-4147-A177-3AD203B41FA5}">
                      <a16:colId xmlns:a16="http://schemas.microsoft.com/office/drawing/2014/main" val="2043726220"/>
                    </a:ext>
                  </a:extLst>
                </a:gridCol>
                <a:gridCol w="362174">
                  <a:extLst>
                    <a:ext uri="{9D8B030D-6E8A-4147-A177-3AD203B41FA5}">
                      <a16:colId xmlns:a16="http://schemas.microsoft.com/office/drawing/2014/main" val="989253829"/>
                    </a:ext>
                  </a:extLst>
                </a:gridCol>
                <a:gridCol w="362174">
                  <a:extLst>
                    <a:ext uri="{9D8B030D-6E8A-4147-A177-3AD203B41FA5}">
                      <a16:colId xmlns:a16="http://schemas.microsoft.com/office/drawing/2014/main" val="2374513613"/>
                    </a:ext>
                  </a:extLst>
                </a:gridCol>
                <a:gridCol w="362174">
                  <a:extLst>
                    <a:ext uri="{9D8B030D-6E8A-4147-A177-3AD203B41FA5}">
                      <a16:colId xmlns:a16="http://schemas.microsoft.com/office/drawing/2014/main" val="178286187"/>
                    </a:ext>
                  </a:extLst>
                </a:gridCol>
                <a:gridCol w="362174">
                  <a:extLst>
                    <a:ext uri="{9D8B030D-6E8A-4147-A177-3AD203B41FA5}">
                      <a16:colId xmlns:a16="http://schemas.microsoft.com/office/drawing/2014/main" val="1684055986"/>
                    </a:ext>
                  </a:extLst>
                </a:gridCol>
                <a:gridCol w="362174">
                  <a:extLst>
                    <a:ext uri="{9D8B030D-6E8A-4147-A177-3AD203B41FA5}">
                      <a16:colId xmlns:a16="http://schemas.microsoft.com/office/drawing/2014/main" val="2623455725"/>
                    </a:ext>
                  </a:extLst>
                </a:gridCol>
                <a:gridCol w="362174">
                  <a:extLst>
                    <a:ext uri="{9D8B030D-6E8A-4147-A177-3AD203B41FA5}">
                      <a16:colId xmlns:a16="http://schemas.microsoft.com/office/drawing/2014/main" val="3860335212"/>
                    </a:ext>
                  </a:extLst>
                </a:gridCol>
                <a:gridCol w="362174">
                  <a:extLst>
                    <a:ext uri="{9D8B030D-6E8A-4147-A177-3AD203B41FA5}">
                      <a16:colId xmlns:a16="http://schemas.microsoft.com/office/drawing/2014/main" val="289854453"/>
                    </a:ext>
                  </a:extLst>
                </a:gridCol>
                <a:gridCol w="362174">
                  <a:extLst>
                    <a:ext uri="{9D8B030D-6E8A-4147-A177-3AD203B41FA5}">
                      <a16:colId xmlns:a16="http://schemas.microsoft.com/office/drawing/2014/main" val="3194522314"/>
                    </a:ext>
                  </a:extLst>
                </a:gridCol>
                <a:gridCol w="362174">
                  <a:extLst>
                    <a:ext uri="{9D8B030D-6E8A-4147-A177-3AD203B41FA5}">
                      <a16:colId xmlns:a16="http://schemas.microsoft.com/office/drawing/2014/main" val="730413095"/>
                    </a:ext>
                  </a:extLst>
                </a:gridCol>
              </a:tblGrid>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496234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431529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9293649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140205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289913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192723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7721158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204361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90649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357172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071200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1880905"/>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93378431"/>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40011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325070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559927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890836"/>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00074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0883206"/>
                  </a:ext>
                </a:extLst>
              </a:tr>
            </a:tbl>
          </a:graphicData>
        </a:graphic>
      </p:graphicFrame>
      <p:pic>
        <p:nvPicPr>
          <p:cNvPr id="57" name="PHẠM DUYÊN 3 - 9Slide.vn">
            <a:extLst>
              <a:ext uri="{FF2B5EF4-FFF2-40B4-BE49-F238E27FC236}">
                <a16:creationId xmlns:a16="http://schemas.microsoft.com/office/drawing/2014/main" id="{93957DB2-FCDE-4D3A-9095-42224F3BCF72}"/>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4286"/>
          <a:stretch/>
        </p:blipFill>
        <p:spPr>
          <a:xfrm rot="16200000" flipH="1">
            <a:off x="7010400" y="1676400"/>
            <a:ext cx="6858000" cy="3505200"/>
          </a:xfrm>
          <a:prstGeom prst="rect">
            <a:avLst/>
          </a:prstGeom>
          <a:effectLst>
            <a:outerShdw blurRad="50800" dist="38100" dir="10800000" algn="r" rotWithShape="0">
              <a:prstClr val="black">
                <a:alpha val="40000"/>
              </a:prstClr>
            </a:outerShdw>
          </a:effectLst>
          <a:scene3d>
            <a:camera prst="obliqueBottomRight"/>
            <a:lightRig rig="threePt" dir="t"/>
          </a:scene3d>
        </p:spPr>
      </p:pic>
      <p:pic>
        <p:nvPicPr>
          <p:cNvPr id="59" name="PHẠM DUYÊN 5 - 9Slide.vn">
            <a:extLst>
              <a:ext uri="{FF2B5EF4-FFF2-40B4-BE49-F238E27FC236}">
                <a16:creationId xmlns:a16="http://schemas.microsoft.com/office/drawing/2014/main" id="{8153F02D-4C5D-4F0D-99BA-AC71BA656A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66866" y="316446"/>
            <a:ext cx="1535541" cy="902019"/>
          </a:xfrm>
          <a:prstGeom prst="rect">
            <a:avLst/>
          </a:prstGeom>
        </p:spPr>
      </p:pic>
      <p:pic>
        <p:nvPicPr>
          <p:cNvPr id="60" name="PHẠM DUYÊN 6 - 9Slide.vn">
            <a:extLst>
              <a:ext uri="{FF2B5EF4-FFF2-40B4-BE49-F238E27FC236}">
                <a16:creationId xmlns:a16="http://schemas.microsoft.com/office/drawing/2014/main" id="{836FD8FC-42DB-43B1-B7DF-8D07CB40EE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90476" y="1218465"/>
            <a:ext cx="1185863" cy="872548"/>
          </a:xfrm>
          <a:prstGeom prst="rect">
            <a:avLst/>
          </a:prstGeom>
        </p:spPr>
      </p:pic>
      <p:sp>
        <p:nvSpPr>
          <p:cNvPr id="61" name="PHẠM DUYÊN 7 - 9Slide.vn">
            <a:extLst>
              <a:ext uri="{FF2B5EF4-FFF2-40B4-BE49-F238E27FC236}">
                <a16:creationId xmlns:a16="http://schemas.microsoft.com/office/drawing/2014/main" id="{6FD36870-9970-44F8-9A50-04E88B749218}"/>
              </a:ext>
            </a:extLst>
          </p:cNvPr>
          <p:cNvSpPr/>
          <p:nvPr userDrawn="1"/>
        </p:nvSpPr>
        <p:spPr>
          <a:xfrm>
            <a:off x="1868949" y="5925284"/>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PHẠM DUYÊN 8 - 9Slide.vn">
            <a:extLst>
              <a:ext uri="{FF2B5EF4-FFF2-40B4-BE49-F238E27FC236}">
                <a16:creationId xmlns:a16="http://schemas.microsoft.com/office/drawing/2014/main" id="{21F2B690-E7D0-4EF8-974B-055A94EA1BEA}"/>
              </a:ext>
            </a:extLst>
          </p:cNvPr>
          <p:cNvSpPr/>
          <p:nvPr userDrawn="1"/>
        </p:nvSpPr>
        <p:spPr>
          <a:xfrm>
            <a:off x="1441179" y="6426224"/>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5" name="PHẠM DUYÊN 9 - 9Slide.vn">
            <a:extLst>
              <a:ext uri="{FF2B5EF4-FFF2-40B4-BE49-F238E27FC236}">
                <a16:creationId xmlns:a16="http://schemas.microsoft.com/office/drawing/2014/main" id="{A6C27397-EB05-49B0-A281-5B77E8499F0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14002" y="870050"/>
            <a:ext cx="500420" cy="812784"/>
          </a:xfrm>
          <a:prstGeom prst="rect">
            <a:avLst/>
          </a:prstGeom>
        </p:spPr>
      </p:pic>
      <p:pic>
        <p:nvPicPr>
          <p:cNvPr id="66" name="PHẠM DUYÊN 10 - 9Slide.vn">
            <a:extLst>
              <a:ext uri="{FF2B5EF4-FFF2-40B4-BE49-F238E27FC236}">
                <a16:creationId xmlns:a16="http://schemas.microsoft.com/office/drawing/2014/main" id="{3FEA0680-20D0-480B-82BD-74102AC3612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37694" y="403779"/>
            <a:ext cx="731361" cy="1180151"/>
          </a:xfrm>
          <a:prstGeom prst="rect">
            <a:avLst/>
          </a:prstGeom>
        </p:spPr>
      </p:pic>
      <p:pic>
        <p:nvPicPr>
          <p:cNvPr id="79" name="35" descr="C:\Users\Administrator\Downloads\图片3.png图片3">
            <a:extLst>
              <a:ext uri="{FF2B5EF4-FFF2-40B4-BE49-F238E27FC236}">
                <a16:creationId xmlns:a16="http://schemas.microsoft.com/office/drawing/2014/main" id="{C13AE5A0-5311-4179-B114-974ADE06A043}"/>
              </a:ext>
            </a:extLst>
          </p:cNvPr>
          <p:cNvPicPr>
            <a:picLocks noChangeAspect="1"/>
          </p:cNvPicPr>
          <p:nvPr userDrawn="1"/>
        </p:nvPicPr>
        <p:blipFill>
          <a:blip r:embed="rId8"/>
          <a:srcRect/>
          <a:stretch>
            <a:fillRect/>
          </a:stretch>
        </p:blipFill>
        <p:spPr>
          <a:xfrm>
            <a:off x="0" y="-29210"/>
            <a:ext cx="1536065" cy="6916420"/>
          </a:xfrm>
          <a:prstGeom prst="rect">
            <a:avLst/>
          </a:prstGeom>
        </p:spPr>
      </p:pic>
      <p:pic>
        <p:nvPicPr>
          <p:cNvPr id="68" name="PHẠM DUYÊN 11 - 9Slide.vn">
            <a:extLst>
              <a:ext uri="{FF2B5EF4-FFF2-40B4-BE49-F238E27FC236}">
                <a16:creationId xmlns:a16="http://schemas.microsoft.com/office/drawing/2014/main" id="{5AFCF59F-7DD6-49AE-98E7-03B379BC1049}"/>
              </a:ext>
            </a:extLst>
          </p:cNvPr>
          <p:cNvPicPr>
            <a:picLocks noChangeAspect="1"/>
          </p:cNvPicPr>
          <p:nvPr userDrawn="1"/>
        </p:nvPicPr>
        <p:blipFill>
          <a:blip r:embed="rId9">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16667" y="1051821"/>
            <a:ext cx="500420" cy="812784"/>
          </a:xfrm>
          <a:prstGeom prst="rect">
            <a:avLst/>
          </a:prstGeom>
        </p:spPr>
      </p:pic>
      <p:pic>
        <p:nvPicPr>
          <p:cNvPr id="69" name="PHẠM DUYÊN 12 - 9Slide.vn">
            <a:extLst>
              <a:ext uri="{FF2B5EF4-FFF2-40B4-BE49-F238E27FC236}">
                <a16:creationId xmlns:a16="http://schemas.microsoft.com/office/drawing/2014/main" id="{5FD884DB-4E24-4153-A4D6-CE82C4C152E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21438974">
            <a:off x="10565923" y="3206639"/>
            <a:ext cx="1458612" cy="797898"/>
          </a:xfrm>
          <a:prstGeom prst="rect">
            <a:avLst/>
          </a:prstGeom>
        </p:spPr>
      </p:pic>
      <p:pic>
        <p:nvPicPr>
          <p:cNvPr id="70" name="PHẠM DUYÊN 13 - 9Slide.vn">
            <a:extLst>
              <a:ext uri="{FF2B5EF4-FFF2-40B4-BE49-F238E27FC236}">
                <a16:creationId xmlns:a16="http://schemas.microsoft.com/office/drawing/2014/main" id="{D84AADDE-DCDF-4878-8C5F-E20BE8252481}"/>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9386277" y="5519375"/>
            <a:ext cx="1211662" cy="1044750"/>
          </a:xfrm>
          <a:prstGeom prst="rect">
            <a:avLst/>
          </a:prstGeom>
        </p:spPr>
      </p:pic>
      <p:pic>
        <p:nvPicPr>
          <p:cNvPr id="71" name="PHẠM DUYÊN 14 - 9Slide.vn">
            <a:extLst>
              <a:ext uri="{FF2B5EF4-FFF2-40B4-BE49-F238E27FC236}">
                <a16:creationId xmlns:a16="http://schemas.microsoft.com/office/drawing/2014/main" id="{9D2D0D4A-C5A0-4CB7-99D9-DE40BAE8F6C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15762" y="535953"/>
            <a:ext cx="899018" cy="756894"/>
          </a:xfrm>
          <a:prstGeom prst="rect">
            <a:avLst/>
          </a:prstGeom>
        </p:spPr>
      </p:pic>
      <p:pic>
        <p:nvPicPr>
          <p:cNvPr id="72" name="PHẠM DUYÊN 15 - 9Slide.vn">
            <a:extLst>
              <a:ext uri="{FF2B5EF4-FFF2-40B4-BE49-F238E27FC236}">
                <a16:creationId xmlns:a16="http://schemas.microsoft.com/office/drawing/2014/main" id="{58DCD3B3-6A10-40E9-B4AD-517F4C43F58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090085" y="1721951"/>
            <a:ext cx="915916" cy="911626"/>
          </a:xfrm>
          <a:prstGeom prst="rect">
            <a:avLst/>
          </a:prstGeom>
        </p:spPr>
      </p:pic>
      <p:pic>
        <p:nvPicPr>
          <p:cNvPr id="73" name="PHẠM DUYÊN 16 - 9Slide.vn">
            <a:extLst>
              <a:ext uri="{FF2B5EF4-FFF2-40B4-BE49-F238E27FC236}">
                <a16:creationId xmlns:a16="http://schemas.microsoft.com/office/drawing/2014/main" id="{8324927F-3476-43EF-A785-09B160085D7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0915762" y="5015419"/>
            <a:ext cx="812860" cy="791086"/>
          </a:xfrm>
          <a:prstGeom prst="rect">
            <a:avLst/>
          </a:prstGeom>
        </p:spPr>
      </p:pic>
      <p:grpSp>
        <p:nvGrpSpPr>
          <p:cNvPr id="6" name="Group 5">
            <a:extLst>
              <a:ext uri="{FF2B5EF4-FFF2-40B4-BE49-F238E27FC236}">
                <a16:creationId xmlns:a16="http://schemas.microsoft.com/office/drawing/2014/main" id="{634FE4C6-134C-4D75-BFBB-885C8D1308B0}"/>
              </a:ext>
            </a:extLst>
          </p:cNvPr>
          <p:cNvGrpSpPr/>
          <p:nvPr userDrawn="1"/>
        </p:nvGrpSpPr>
        <p:grpSpPr>
          <a:xfrm>
            <a:off x="3371116" y="160536"/>
            <a:ext cx="4020284" cy="923330"/>
            <a:chOff x="3371116" y="160536"/>
            <a:chExt cx="4020284" cy="923330"/>
          </a:xfrm>
        </p:grpSpPr>
        <p:sp>
          <p:nvSpPr>
            <p:cNvPr id="67" name="PHẠM DUYÊN 2 - 9Slide.vn">
              <a:extLst>
                <a:ext uri="{FF2B5EF4-FFF2-40B4-BE49-F238E27FC236}">
                  <a16:creationId xmlns:a16="http://schemas.microsoft.com/office/drawing/2014/main" id="{0407690B-41E0-4F86-861E-37E77235CB13}"/>
                </a:ext>
              </a:extLst>
            </p:cNvPr>
            <p:cNvSpPr txBox="1"/>
            <p:nvPr userDrawn="1"/>
          </p:nvSpPr>
          <p:spPr>
            <a:xfrm>
              <a:off x="3373830" y="160536"/>
              <a:ext cx="4017570" cy="923330"/>
            </a:xfrm>
            <a:prstGeom prst="rect">
              <a:avLst/>
            </a:prstGeom>
            <a:noFill/>
            <a:scene3d>
              <a:camera prst="perspectiveAbove"/>
              <a:lightRig rig="brightRoom" dir="t"/>
            </a:scene3d>
          </p:spPr>
          <p:txBody>
            <a:bodyPr wrap="square" rtlCol="0">
              <a:spAutoFit/>
              <a:sp3d extrusionH="57150" contourW="38100" prstMaterial="dkEdge">
                <a:bevelT h="19050"/>
                <a:bevelB w="12700"/>
                <a:extrusionClr>
                  <a:schemeClr val="bg1"/>
                </a:extrusionClr>
                <a:contourClr>
                  <a:schemeClr val="accent4"/>
                </a:contourClr>
              </a:sp3d>
            </a:bodyPr>
            <a:lstStyle/>
            <a:p>
              <a:pPr algn="ctr"/>
              <a:r>
                <a:rPr lang="en-US" altLang="zh-CN" sz="5400" b="1" spc="160">
                  <a:ln w="28575">
                    <a:solidFill>
                      <a:schemeClr val="tx1">
                        <a:lumMod val="75000"/>
                        <a:lumOff val="25000"/>
                      </a:schemeClr>
                    </a:solidFill>
                  </a:ln>
                  <a:solidFill>
                    <a:schemeClr val="bg1"/>
                  </a:solidFill>
                  <a:latin typeface="#9Slide07 Crocante" panose="02000000000000000000" pitchFamily="2" charset="0"/>
                  <a:cs typeface="+mn-ea"/>
                  <a:sym typeface="+mn-lt"/>
                </a:rPr>
                <a:t>TOÁN</a:t>
              </a:r>
              <a:r>
                <a:rPr lang="en-US" altLang="zh-CN" sz="5400" b="1" spc="160" baseline="0">
                  <a:ln w="28575">
                    <a:solidFill>
                      <a:schemeClr val="tx1">
                        <a:lumMod val="75000"/>
                        <a:lumOff val="25000"/>
                      </a:schemeClr>
                    </a:solidFill>
                  </a:ln>
                  <a:solidFill>
                    <a:schemeClr val="bg1"/>
                  </a:solidFill>
                  <a:latin typeface="#9Slide07 Crocante" panose="02000000000000000000" pitchFamily="2" charset="0"/>
                  <a:cs typeface="+mn-ea"/>
                  <a:sym typeface="+mn-lt"/>
                </a:rPr>
                <a:t> 3</a:t>
              </a:r>
              <a:endParaRPr lang="en-US" altLang="zh-CN" sz="5400" b="1" spc="160" dirty="0">
                <a:ln w="28575">
                  <a:solidFill>
                    <a:schemeClr val="tx1">
                      <a:lumMod val="75000"/>
                      <a:lumOff val="25000"/>
                    </a:schemeClr>
                  </a:solidFill>
                </a:ln>
                <a:solidFill>
                  <a:schemeClr val="bg1"/>
                </a:solidFill>
                <a:latin typeface="#9Slide07 Crocante" panose="02000000000000000000" pitchFamily="2" charset="0"/>
                <a:cs typeface="+mn-ea"/>
                <a:sym typeface="+mn-lt"/>
              </a:endParaRPr>
            </a:p>
          </p:txBody>
        </p:sp>
        <p:sp>
          <p:nvSpPr>
            <p:cNvPr id="75" name="8">
              <a:extLst>
                <a:ext uri="{FF2B5EF4-FFF2-40B4-BE49-F238E27FC236}">
                  <a16:creationId xmlns:a16="http://schemas.microsoft.com/office/drawing/2014/main" id="{F57F689D-C78A-49E3-9FF4-5222F7F08901}"/>
                </a:ext>
              </a:extLst>
            </p:cNvPr>
            <p:cNvSpPr/>
            <p:nvPr userDrawn="1"/>
          </p:nvSpPr>
          <p:spPr>
            <a:xfrm rot="5400000">
              <a:off x="3354636" y="628847"/>
              <a:ext cx="238955" cy="205995"/>
            </a:xfrm>
            <a:prstGeom prst="hexagon">
              <a:avLst/>
            </a:prstGeom>
            <a:noFill/>
            <a:ln>
              <a:solidFill>
                <a:srgbClr val="FFB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9Slide01 Noi dung ngan" panose="00000600000000000000" pitchFamily="2" charset="0"/>
                <a:ea typeface="字魂17号-萌趣果冻体" panose="02000000000000000000" pitchFamily="2" charset="-122"/>
                <a:sym typeface="字魂17号-萌趣果冻体" panose="02000000000000000000" pitchFamily="2" charset="-122"/>
              </a:endParaRPr>
            </a:p>
          </p:txBody>
        </p:sp>
        <p:sp>
          <p:nvSpPr>
            <p:cNvPr id="76" name="6">
              <a:extLst>
                <a:ext uri="{FF2B5EF4-FFF2-40B4-BE49-F238E27FC236}">
                  <a16:creationId xmlns:a16="http://schemas.microsoft.com/office/drawing/2014/main" id="{6545E80C-2054-4D5D-AB8B-F7973A453BBA}"/>
                </a:ext>
              </a:extLst>
            </p:cNvPr>
            <p:cNvSpPr/>
            <p:nvPr/>
          </p:nvSpPr>
          <p:spPr>
            <a:xfrm rot="5400000">
              <a:off x="3427063" y="394531"/>
              <a:ext cx="498020" cy="429327"/>
            </a:xfrm>
            <a:custGeom>
              <a:avLst/>
              <a:gdLst>
                <a:gd name="connsiteX0" fmla="*/ 0 w 777437"/>
                <a:gd name="connsiteY0" fmla="*/ 335102 h 670204"/>
                <a:gd name="connsiteX1" fmla="*/ 167551 w 777437"/>
                <a:gd name="connsiteY1" fmla="*/ 0 h 670204"/>
                <a:gd name="connsiteX2" fmla="*/ 609886 w 777437"/>
                <a:gd name="connsiteY2" fmla="*/ 0 h 670204"/>
                <a:gd name="connsiteX3" fmla="*/ 777437 w 777437"/>
                <a:gd name="connsiteY3" fmla="*/ 335102 h 670204"/>
                <a:gd name="connsiteX4" fmla="*/ 702550 w 777437"/>
                <a:gd name="connsiteY4" fmla="*/ 484876 h 670204"/>
                <a:gd name="connsiteX5" fmla="*/ 688142 w 777437"/>
                <a:gd name="connsiteY5" fmla="*/ 456059 h 670204"/>
                <a:gd name="connsiteX6" fmla="*/ 452399 w 777437"/>
                <a:gd name="connsiteY6" fmla="*/ 456059 h 670204"/>
                <a:gd name="connsiteX7" fmla="*/ 363102 w 777437"/>
                <a:gd name="connsiteY7" fmla="*/ 634652 h 670204"/>
                <a:gd name="connsiteX8" fmla="*/ 380878 w 777437"/>
                <a:gd name="connsiteY8" fmla="*/ 670204 h 670204"/>
                <a:gd name="connsiteX9" fmla="*/ 167551 w 777437"/>
                <a:gd name="connsiteY9" fmla="*/ 670204 h 67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437" h="670204">
                  <a:moveTo>
                    <a:pt x="0" y="335102"/>
                  </a:moveTo>
                  <a:lnTo>
                    <a:pt x="167551" y="0"/>
                  </a:lnTo>
                  <a:lnTo>
                    <a:pt x="609886" y="0"/>
                  </a:lnTo>
                  <a:lnTo>
                    <a:pt x="777437" y="335102"/>
                  </a:lnTo>
                  <a:lnTo>
                    <a:pt x="702550" y="484876"/>
                  </a:lnTo>
                  <a:lnTo>
                    <a:pt x="688142" y="456059"/>
                  </a:lnTo>
                  <a:lnTo>
                    <a:pt x="452399" y="456059"/>
                  </a:lnTo>
                  <a:lnTo>
                    <a:pt x="363102" y="634652"/>
                  </a:lnTo>
                  <a:lnTo>
                    <a:pt x="380878" y="670204"/>
                  </a:lnTo>
                  <a:lnTo>
                    <a:pt x="167551" y="670204"/>
                  </a:lnTo>
                  <a:close/>
                </a:path>
              </a:pathLst>
            </a:custGeom>
            <a:noFill/>
            <a:ln>
              <a:solidFill>
                <a:srgbClr val="FFB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9Slide01 Noi dung ngan" panose="00000600000000000000" pitchFamily="2" charset="0"/>
                <a:ea typeface="字魂17号-萌趣果冻体" panose="02000000000000000000" pitchFamily="2" charset="-122"/>
                <a:sym typeface="字魂17号-萌趣果冻体" panose="02000000000000000000" pitchFamily="2" charset="-122"/>
              </a:endParaRPr>
            </a:p>
          </p:txBody>
        </p:sp>
      </p:grpSp>
      <p:sp>
        <p:nvSpPr>
          <p:cNvPr id="80" name="12">
            <a:extLst>
              <a:ext uri="{FF2B5EF4-FFF2-40B4-BE49-F238E27FC236}">
                <a16:creationId xmlns:a16="http://schemas.microsoft.com/office/drawing/2014/main" id="{0915A81E-6CCF-4A46-BD97-B58A772E0946}"/>
              </a:ext>
            </a:extLst>
          </p:cNvPr>
          <p:cNvSpPr/>
          <p:nvPr userDrawn="1"/>
        </p:nvSpPr>
        <p:spPr>
          <a:xfrm>
            <a:off x="1629462" y="2485949"/>
            <a:ext cx="7506306" cy="2784334"/>
          </a:xfrm>
          <a:prstGeom prst="roundRect">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156702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8000" decel="2600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500" fill="hold"/>
                                        <p:tgtEl>
                                          <p:spTgt spid="57"/>
                                        </p:tgtEl>
                                        <p:attrNameLst>
                                          <p:attrName>ppt_x</p:attrName>
                                        </p:attrNameLst>
                                      </p:cBhvr>
                                      <p:tavLst>
                                        <p:tav tm="0">
                                          <p:val>
                                            <p:strVal val="1+#ppt_w/2"/>
                                          </p:val>
                                        </p:tav>
                                        <p:tav tm="100000">
                                          <p:val>
                                            <p:strVal val="#ppt_x"/>
                                          </p:val>
                                        </p:tav>
                                      </p:tavLst>
                                    </p:anim>
                                    <p:anim calcmode="lin" valueType="num">
                                      <p:cBhvr additive="base">
                                        <p:cTn id="8" dur="1500" fill="hold"/>
                                        <p:tgtEl>
                                          <p:spTgt spid="5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750" fill="hold"/>
                                        <p:tgtEl>
                                          <p:spTgt spid="59"/>
                                        </p:tgtEl>
                                        <p:attrNameLst>
                                          <p:attrName>ppt_x</p:attrName>
                                        </p:attrNameLst>
                                      </p:cBhvr>
                                      <p:tavLst>
                                        <p:tav tm="0">
                                          <p:val>
                                            <p:strVal val="1+#ppt_w/2"/>
                                          </p:val>
                                        </p:tav>
                                        <p:tav tm="100000">
                                          <p:val>
                                            <p:strVal val="#ppt_x"/>
                                          </p:val>
                                        </p:tav>
                                      </p:tavLst>
                                    </p:anim>
                                    <p:anim calcmode="lin" valueType="num">
                                      <p:cBhvr additive="base">
                                        <p:cTn id="12" dur="750" fill="hold"/>
                                        <p:tgtEl>
                                          <p:spTgt spid="5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750" fill="hold"/>
                                        <p:tgtEl>
                                          <p:spTgt spid="60"/>
                                        </p:tgtEl>
                                        <p:attrNameLst>
                                          <p:attrName>ppt_x</p:attrName>
                                        </p:attrNameLst>
                                      </p:cBhvr>
                                      <p:tavLst>
                                        <p:tav tm="0">
                                          <p:val>
                                            <p:strVal val="1+#ppt_w/2"/>
                                          </p:val>
                                        </p:tav>
                                        <p:tav tm="100000">
                                          <p:val>
                                            <p:strVal val="#ppt_x"/>
                                          </p:val>
                                        </p:tav>
                                      </p:tavLst>
                                    </p:anim>
                                    <p:anim calcmode="lin" valueType="num">
                                      <p:cBhvr additive="base">
                                        <p:cTn id="16" dur="750" fill="hold"/>
                                        <p:tgtEl>
                                          <p:spTgt spid="6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750" fill="hold"/>
                                        <p:tgtEl>
                                          <p:spTgt spid="61"/>
                                        </p:tgtEl>
                                        <p:attrNameLst>
                                          <p:attrName>ppt_x</p:attrName>
                                        </p:attrNameLst>
                                      </p:cBhvr>
                                      <p:tavLst>
                                        <p:tav tm="0">
                                          <p:val>
                                            <p:strVal val="0-#ppt_w/2"/>
                                          </p:val>
                                        </p:tav>
                                        <p:tav tm="100000">
                                          <p:val>
                                            <p:strVal val="#ppt_x"/>
                                          </p:val>
                                        </p:tav>
                                      </p:tavLst>
                                    </p:anim>
                                    <p:anim calcmode="lin" valueType="num">
                                      <p:cBhvr additive="base">
                                        <p:cTn id="20" dur="750" fill="hold"/>
                                        <p:tgtEl>
                                          <p:spTgt spid="6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750" fill="hold"/>
                                        <p:tgtEl>
                                          <p:spTgt spid="62"/>
                                        </p:tgtEl>
                                        <p:attrNameLst>
                                          <p:attrName>ppt_x</p:attrName>
                                        </p:attrNameLst>
                                      </p:cBhvr>
                                      <p:tavLst>
                                        <p:tav tm="0">
                                          <p:val>
                                            <p:strVal val="0-#ppt_w/2"/>
                                          </p:val>
                                        </p:tav>
                                        <p:tav tm="100000">
                                          <p:val>
                                            <p:strVal val="#ppt_x"/>
                                          </p:val>
                                        </p:tav>
                                      </p:tavLst>
                                    </p:anim>
                                    <p:anim calcmode="lin" valueType="num">
                                      <p:cBhvr additive="base">
                                        <p:cTn id="24" dur="750" fill="hold"/>
                                        <p:tgtEl>
                                          <p:spTgt spid="62"/>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p:cTn id="27" dur="750" fill="hold"/>
                                        <p:tgtEl>
                                          <p:spTgt spid="65"/>
                                        </p:tgtEl>
                                        <p:attrNameLst>
                                          <p:attrName>ppt_w</p:attrName>
                                        </p:attrNameLst>
                                      </p:cBhvr>
                                      <p:tavLst>
                                        <p:tav tm="0">
                                          <p:val>
                                            <p:fltVal val="0"/>
                                          </p:val>
                                        </p:tav>
                                        <p:tav tm="100000">
                                          <p:val>
                                            <p:strVal val="#ppt_w"/>
                                          </p:val>
                                        </p:tav>
                                      </p:tavLst>
                                    </p:anim>
                                    <p:anim calcmode="lin" valueType="num">
                                      <p:cBhvr>
                                        <p:cTn id="28" dur="750" fill="hold"/>
                                        <p:tgtEl>
                                          <p:spTgt spid="65"/>
                                        </p:tgtEl>
                                        <p:attrNameLst>
                                          <p:attrName>ppt_h</p:attrName>
                                        </p:attrNameLst>
                                      </p:cBhvr>
                                      <p:tavLst>
                                        <p:tav tm="0">
                                          <p:val>
                                            <p:fltVal val="0"/>
                                          </p:val>
                                        </p:tav>
                                        <p:tav tm="100000">
                                          <p:val>
                                            <p:strVal val="#ppt_h"/>
                                          </p:val>
                                        </p:tav>
                                      </p:tavLst>
                                    </p:anim>
                                    <p:animEffect transition="in" filter="fade">
                                      <p:cBhvr>
                                        <p:cTn id="29" dur="750"/>
                                        <p:tgtEl>
                                          <p:spTgt spid="65"/>
                                        </p:tgtEl>
                                      </p:cBhvr>
                                    </p:animEffect>
                                  </p:childTnLst>
                                </p:cTn>
                              </p:par>
                              <p:par>
                                <p:cTn id="30" presetID="53" presetClass="entr" presetSubtype="16" fill="hold" nodeType="withEffect">
                                  <p:stCondLst>
                                    <p:cond delay="0"/>
                                  </p:stCondLst>
                                  <p:childTnLst>
                                    <p:set>
                                      <p:cBhvr>
                                        <p:cTn id="31" dur="1" fill="hold">
                                          <p:stCondLst>
                                            <p:cond delay="0"/>
                                          </p:stCondLst>
                                        </p:cTn>
                                        <p:tgtEl>
                                          <p:spTgt spid="66"/>
                                        </p:tgtEl>
                                        <p:attrNameLst>
                                          <p:attrName>style.visibility</p:attrName>
                                        </p:attrNameLst>
                                      </p:cBhvr>
                                      <p:to>
                                        <p:strVal val="visible"/>
                                      </p:to>
                                    </p:set>
                                    <p:anim calcmode="lin" valueType="num">
                                      <p:cBhvr>
                                        <p:cTn id="32" dur="750" fill="hold"/>
                                        <p:tgtEl>
                                          <p:spTgt spid="66"/>
                                        </p:tgtEl>
                                        <p:attrNameLst>
                                          <p:attrName>ppt_w</p:attrName>
                                        </p:attrNameLst>
                                      </p:cBhvr>
                                      <p:tavLst>
                                        <p:tav tm="0">
                                          <p:val>
                                            <p:fltVal val="0"/>
                                          </p:val>
                                        </p:tav>
                                        <p:tav tm="100000">
                                          <p:val>
                                            <p:strVal val="#ppt_w"/>
                                          </p:val>
                                        </p:tav>
                                      </p:tavLst>
                                    </p:anim>
                                    <p:anim calcmode="lin" valueType="num">
                                      <p:cBhvr>
                                        <p:cTn id="33" dur="750" fill="hold"/>
                                        <p:tgtEl>
                                          <p:spTgt spid="66"/>
                                        </p:tgtEl>
                                        <p:attrNameLst>
                                          <p:attrName>ppt_h</p:attrName>
                                        </p:attrNameLst>
                                      </p:cBhvr>
                                      <p:tavLst>
                                        <p:tav tm="0">
                                          <p:val>
                                            <p:fltVal val="0"/>
                                          </p:val>
                                        </p:tav>
                                        <p:tav tm="100000">
                                          <p:val>
                                            <p:strVal val="#ppt_h"/>
                                          </p:val>
                                        </p:tav>
                                      </p:tavLst>
                                    </p:anim>
                                    <p:animEffect transition="in" filter="fade">
                                      <p:cBhvr>
                                        <p:cTn id="34" dur="750"/>
                                        <p:tgtEl>
                                          <p:spTgt spid="66"/>
                                        </p:tgtEl>
                                      </p:cBhvr>
                                    </p:animEffect>
                                  </p:childTnLst>
                                </p:cTn>
                              </p:par>
                              <p:par>
                                <p:cTn id="35" presetID="53" presetClass="entr" presetSubtype="16"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750" fill="hold"/>
                                        <p:tgtEl>
                                          <p:spTgt spid="68"/>
                                        </p:tgtEl>
                                        <p:attrNameLst>
                                          <p:attrName>ppt_w</p:attrName>
                                        </p:attrNameLst>
                                      </p:cBhvr>
                                      <p:tavLst>
                                        <p:tav tm="0">
                                          <p:val>
                                            <p:fltVal val="0"/>
                                          </p:val>
                                        </p:tav>
                                        <p:tav tm="100000">
                                          <p:val>
                                            <p:strVal val="#ppt_w"/>
                                          </p:val>
                                        </p:tav>
                                      </p:tavLst>
                                    </p:anim>
                                    <p:anim calcmode="lin" valueType="num">
                                      <p:cBhvr>
                                        <p:cTn id="38" dur="750" fill="hold"/>
                                        <p:tgtEl>
                                          <p:spTgt spid="68"/>
                                        </p:tgtEl>
                                        <p:attrNameLst>
                                          <p:attrName>ppt_h</p:attrName>
                                        </p:attrNameLst>
                                      </p:cBhvr>
                                      <p:tavLst>
                                        <p:tav tm="0">
                                          <p:val>
                                            <p:fltVal val="0"/>
                                          </p:val>
                                        </p:tav>
                                        <p:tav tm="100000">
                                          <p:val>
                                            <p:strVal val="#ppt_h"/>
                                          </p:val>
                                        </p:tav>
                                      </p:tavLst>
                                    </p:anim>
                                    <p:animEffect transition="in" filter="fade">
                                      <p:cBhvr>
                                        <p:cTn id="39" dur="750"/>
                                        <p:tgtEl>
                                          <p:spTgt spid="68"/>
                                        </p:tgtEl>
                                      </p:cBhvr>
                                    </p:animEffect>
                                  </p:childTnLst>
                                </p:cTn>
                              </p:par>
                              <p:par>
                                <p:cTn id="40" presetID="22" presetClass="entr" presetSubtype="4" fill="hold" nodeType="withEffect">
                                  <p:stCondLst>
                                    <p:cond delay="300"/>
                                  </p:stCondLst>
                                  <p:childTnLst>
                                    <p:set>
                                      <p:cBhvr>
                                        <p:cTn id="41" dur="1" fill="hold">
                                          <p:stCondLst>
                                            <p:cond delay="0"/>
                                          </p:stCondLst>
                                        </p:cTn>
                                        <p:tgtEl>
                                          <p:spTgt spid="69"/>
                                        </p:tgtEl>
                                        <p:attrNameLst>
                                          <p:attrName>style.visibility</p:attrName>
                                        </p:attrNameLst>
                                      </p:cBhvr>
                                      <p:to>
                                        <p:strVal val="visible"/>
                                      </p:to>
                                    </p:set>
                                    <p:animEffect transition="in" filter="wipe(down)">
                                      <p:cBhvr>
                                        <p:cTn id="42" dur="500"/>
                                        <p:tgtEl>
                                          <p:spTgt spid="69"/>
                                        </p:tgtEl>
                                      </p:cBhvr>
                                    </p:animEffect>
                                  </p:childTnLst>
                                </p:cTn>
                              </p:par>
                              <p:par>
                                <p:cTn id="43" presetID="22" presetClass="entr" presetSubtype="4" fill="hold" nodeType="withEffect">
                                  <p:stCondLst>
                                    <p:cond delay="100"/>
                                  </p:stCondLst>
                                  <p:childTnLst>
                                    <p:set>
                                      <p:cBhvr>
                                        <p:cTn id="44" dur="1" fill="hold">
                                          <p:stCondLst>
                                            <p:cond delay="0"/>
                                          </p:stCondLst>
                                        </p:cTn>
                                        <p:tgtEl>
                                          <p:spTgt spid="70"/>
                                        </p:tgtEl>
                                        <p:attrNameLst>
                                          <p:attrName>style.visibility</p:attrName>
                                        </p:attrNameLst>
                                      </p:cBhvr>
                                      <p:to>
                                        <p:strVal val="visible"/>
                                      </p:to>
                                    </p:set>
                                    <p:animEffect transition="in" filter="wipe(down)">
                                      <p:cBhvr>
                                        <p:cTn id="45" dur="500"/>
                                        <p:tgtEl>
                                          <p:spTgt spid="70"/>
                                        </p:tgtEl>
                                      </p:cBhvr>
                                    </p:animEffect>
                                  </p:childTnLst>
                                </p:cTn>
                              </p:par>
                              <p:par>
                                <p:cTn id="46" presetID="22" presetClass="entr" presetSubtype="4" fill="hold" nodeType="withEffect">
                                  <p:stCondLst>
                                    <p:cond delay="200"/>
                                  </p:stCondLst>
                                  <p:childTnLst>
                                    <p:set>
                                      <p:cBhvr>
                                        <p:cTn id="47" dur="1" fill="hold">
                                          <p:stCondLst>
                                            <p:cond delay="0"/>
                                          </p:stCondLst>
                                        </p:cTn>
                                        <p:tgtEl>
                                          <p:spTgt spid="71"/>
                                        </p:tgtEl>
                                        <p:attrNameLst>
                                          <p:attrName>style.visibility</p:attrName>
                                        </p:attrNameLst>
                                      </p:cBhvr>
                                      <p:to>
                                        <p:strVal val="visible"/>
                                      </p:to>
                                    </p:set>
                                    <p:animEffect transition="in" filter="wipe(down)">
                                      <p:cBhvr>
                                        <p:cTn id="48" dur="500"/>
                                        <p:tgtEl>
                                          <p:spTgt spid="71"/>
                                        </p:tgtEl>
                                      </p:cBhvr>
                                    </p:animEffect>
                                  </p:childTnLst>
                                </p:cTn>
                              </p:par>
                              <p:par>
                                <p:cTn id="49" presetID="22" presetClass="entr" presetSubtype="4" fill="hold" nodeType="withEffect">
                                  <p:stCondLst>
                                    <p:cond delay="100"/>
                                  </p:stCondLst>
                                  <p:childTnLst>
                                    <p:set>
                                      <p:cBhvr>
                                        <p:cTn id="50" dur="1" fill="hold">
                                          <p:stCondLst>
                                            <p:cond delay="0"/>
                                          </p:stCondLst>
                                        </p:cTn>
                                        <p:tgtEl>
                                          <p:spTgt spid="72"/>
                                        </p:tgtEl>
                                        <p:attrNameLst>
                                          <p:attrName>style.visibility</p:attrName>
                                        </p:attrNameLst>
                                      </p:cBhvr>
                                      <p:to>
                                        <p:strVal val="visible"/>
                                      </p:to>
                                    </p:set>
                                    <p:animEffect transition="in" filter="wipe(down)">
                                      <p:cBhvr>
                                        <p:cTn id="51" dur="500"/>
                                        <p:tgtEl>
                                          <p:spTgt spid="72"/>
                                        </p:tgtEl>
                                      </p:cBhvr>
                                    </p:animEffect>
                                  </p:childTnLst>
                                </p:cTn>
                              </p:par>
                              <p:par>
                                <p:cTn id="52" presetID="16" presetClass="entr" presetSubtype="21" fill="hold" nodeType="withEffect">
                                  <p:stCondLst>
                                    <p:cond delay="300"/>
                                  </p:stCondLst>
                                  <p:childTnLst>
                                    <p:set>
                                      <p:cBhvr>
                                        <p:cTn id="53" dur="1" fill="hold">
                                          <p:stCondLst>
                                            <p:cond delay="0"/>
                                          </p:stCondLst>
                                        </p:cTn>
                                        <p:tgtEl>
                                          <p:spTgt spid="73"/>
                                        </p:tgtEl>
                                        <p:attrNameLst>
                                          <p:attrName>style.visibility</p:attrName>
                                        </p:attrNameLst>
                                      </p:cBhvr>
                                      <p:to>
                                        <p:strVal val="visible"/>
                                      </p:to>
                                    </p:set>
                                    <p:animEffect transition="in" filter="barn(inVertical)">
                                      <p:cBhvr>
                                        <p:cTn id="54" dur="500"/>
                                        <p:tgtEl>
                                          <p:spTgt spid="73"/>
                                        </p:tgtEl>
                                      </p:cBhvr>
                                    </p:animEffect>
                                  </p:childTnLst>
                                </p:cTn>
                              </p:par>
                              <p:par>
                                <p:cTn id="55" presetID="2" presetClass="entr" presetSubtype="8" fill="hold" nodeType="withEffect">
                                  <p:stCondLst>
                                    <p:cond delay="0"/>
                                  </p:stCondLst>
                                  <p:childTnLst>
                                    <p:set>
                                      <p:cBhvr>
                                        <p:cTn id="56" dur="1" fill="hold">
                                          <p:stCondLst>
                                            <p:cond delay="0"/>
                                          </p:stCondLst>
                                        </p:cTn>
                                        <p:tgtEl>
                                          <p:spTgt spid="79"/>
                                        </p:tgtEl>
                                        <p:attrNameLst>
                                          <p:attrName>style.visibility</p:attrName>
                                        </p:attrNameLst>
                                      </p:cBhvr>
                                      <p:to>
                                        <p:strVal val="visible"/>
                                      </p:to>
                                    </p:set>
                                    <p:anim calcmode="lin" valueType="num">
                                      <p:cBhvr additive="base">
                                        <p:cTn id="57" dur="500" fill="hold"/>
                                        <p:tgtEl>
                                          <p:spTgt spid="79"/>
                                        </p:tgtEl>
                                        <p:attrNameLst>
                                          <p:attrName>ppt_x</p:attrName>
                                        </p:attrNameLst>
                                      </p:cBhvr>
                                      <p:tavLst>
                                        <p:tav tm="0">
                                          <p:val>
                                            <p:strVal val="0-#ppt_w/2"/>
                                          </p:val>
                                        </p:tav>
                                        <p:tav tm="100000">
                                          <p:val>
                                            <p:strVal val="#ppt_x"/>
                                          </p:val>
                                        </p:tav>
                                      </p:tavLst>
                                    </p:anim>
                                    <p:anim calcmode="lin" valueType="num">
                                      <p:cBhvr additive="base">
                                        <p:cTn id="58" dur="500" fill="hold"/>
                                        <p:tgtEl>
                                          <p:spTgt spid="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292C-7D70-45C1-9B46-14EA534A97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84269-04BC-4D7E-8B7A-4EA39C8D9504}"/>
              </a:ext>
            </a:extLst>
          </p:cNvPr>
          <p:cNvSpPr>
            <a:spLocks noGrp="1"/>
          </p:cNvSpPr>
          <p:nvPr>
            <p:ph type="dt" sz="half" idx="10"/>
          </p:nvPr>
        </p:nvSpPr>
        <p:spPr/>
        <p:txBody>
          <a:bodyPr/>
          <a:lstStyle/>
          <a:p>
            <a:fld id="{21F9F53B-4389-4CF3-89C9-1F65CC452498}" type="datetimeFigureOut">
              <a:rPr lang="en-US" smtClean="0"/>
              <a:t>22-Oct-22</a:t>
            </a:fld>
            <a:endParaRPr lang="en-US"/>
          </a:p>
        </p:txBody>
      </p:sp>
      <p:sp>
        <p:nvSpPr>
          <p:cNvPr id="4" name="Footer Placeholder 3">
            <a:extLst>
              <a:ext uri="{FF2B5EF4-FFF2-40B4-BE49-F238E27FC236}">
                <a16:creationId xmlns:a16="http://schemas.microsoft.com/office/drawing/2014/main" id="{D90388CD-4123-454D-838D-3F8C418210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BBC609-1F4D-4121-BE68-5DBA5F819410}"/>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32979884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5320B7-817F-489E-B9C5-F5D7B9E70717}"/>
              </a:ext>
            </a:extLst>
          </p:cNvPr>
          <p:cNvSpPr>
            <a:spLocks noGrp="1"/>
          </p:cNvSpPr>
          <p:nvPr>
            <p:ph type="dt" sz="half" idx="10"/>
          </p:nvPr>
        </p:nvSpPr>
        <p:spPr/>
        <p:txBody>
          <a:bodyPr/>
          <a:lstStyle/>
          <a:p>
            <a:fld id="{21F9F53B-4389-4CF3-89C9-1F65CC452498}" type="datetimeFigureOut">
              <a:rPr lang="en-US" smtClean="0"/>
              <a:t>22-Oct-22</a:t>
            </a:fld>
            <a:endParaRPr lang="en-US"/>
          </a:p>
        </p:txBody>
      </p:sp>
      <p:sp>
        <p:nvSpPr>
          <p:cNvPr id="3" name="Footer Placeholder 2">
            <a:extLst>
              <a:ext uri="{FF2B5EF4-FFF2-40B4-BE49-F238E27FC236}">
                <a16:creationId xmlns:a16="http://schemas.microsoft.com/office/drawing/2014/main" id="{E241BCFE-2458-48E9-82F9-C2011DA827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F39108-6670-4CB8-8635-A2C8D75662E7}"/>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9182833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797F5-B24D-482D-9B3D-DC2D9A01A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81F82A-21BC-41A7-B223-0965D06C77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5D6267-1D73-4EE5-A55D-754E5FBF5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5F54E-BE6F-4DFF-8B8A-A28E091154CC}"/>
              </a:ext>
            </a:extLst>
          </p:cNvPr>
          <p:cNvSpPr>
            <a:spLocks noGrp="1"/>
          </p:cNvSpPr>
          <p:nvPr>
            <p:ph type="dt" sz="half" idx="10"/>
          </p:nvPr>
        </p:nvSpPr>
        <p:spPr/>
        <p:txBody>
          <a:bodyPr/>
          <a:lstStyle/>
          <a:p>
            <a:fld id="{21F9F53B-4389-4CF3-89C9-1F65CC452498}" type="datetimeFigureOut">
              <a:rPr lang="en-US" smtClean="0"/>
              <a:t>22-Oct-22</a:t>
            </a:fld>
            <a:endParaRPr lang="en-US"/>
          </a:p>
        </p:txBody>
      </p:sp>
      <p:sp>
        <p:nvSpPr>
          <p:cNvPr id="6" name="Footer Placeholder 5">
            <a:extLst>
              <a:ext uri="{FF2B5EF4-FFF2-40B4-BE49-F238E27FC236}">
                <a16:creationId xmlns:a16="http://schemas.microsoft.com/office/drawing/2014/main" id="{54583C64-6B9E-4820-BE13-00B6B9F0A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34024-AEDC-4BD0-87CA-6A80B525EC8B}"/>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5562959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4A45-F7AB-472B-ACE8-15DE1C99FD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E59012-D102-40A1-8F9E-191788DC10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C56F6C-6616-4824-9326-32659CB75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027F7C-FB90-471B-8C2B-86B05ABFF02A}"/>
              </a:ext>
            </a:extLst>
          </p:cNvPr>
          <p:cNvSpPr>
            <a:spLocks noGrp="1"/>
          </p:cNvSpPr>
          <p:nvPr>
            <p:ph type="dt" sz="half" idx="10"/>
          </p:nvPr>
        </p:nvSpPr>
        <p:spPr/>
        <p:txBody>
          <a:bodyPr/>
          <a:lstStyle/>
          <a:p>
            <a:fld id="{21F9F53B-4389-4CF3-89C9-1F65CC452498}" type="datetimeFigureOut">
              <a:rPr lang="en-US" smtClean="0"/>
              <a:t>22-Oct-22</a:t>
            </a:fld>
            <a:endParaRPr lang="en-US"/>
          </a:p>
        </p:txBody>
      </p:sp>
      <p:sp>
        <p:nvSpPr>
          <p:cNvPr id="6" name="Footer Placeholder 5">
            <a:extLst>
              <a:ext uri="{FF2B5EF4-FFF2-40B4-BE49-F238E27FC236}">
                <a16:creationId xmlns:a16="http://schemas.microsoft.com/office/drawing/2014/main" id="{75C72206-9B7C-4158-B3AD-7FA7F6264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8DE6E-23F7-4357-A7EA-194D318F3CDF}"/>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1830236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FC465-7D2D-480E-A6F6-C9E4B04D6E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06613A-F046-421E-9914-14ACCD7C9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C5158-EFBE-49F5-B655-787731CA545F}"/>
              </a:ext>
            </a:extLst>
          </p:cNvPr>
          <p:cNvSpPr>
            <a:spLocks noGrp="1"/>
          </p:cNvSpPr>
          <p:nvPr>
            <p:ph type="dt" sz="half" idx="10"/>
          </p:nvPr>
        </p:nvSpPr>
        <p:spPr/>
        <p:txBody>
          <a:bodyPr/>
          <a:lstStyle/>
          <a:p>
            <a:fld id="{21F9F53B-4389-4CF3-89C9-1F65CC452498}" type="datetimeFigureOut">
              <a:rPr lang="en-US" smtClean="0"/>
              <a:t>22-Oct-22</a:t>
            </a:fld>
            <a:endParaRPr lang="en-US"/>
          </a:p>
        </p:txBody>
      </p:sp>
      <p:sp>
        <p:nvSpPr>
          <p:cNvPr id="5" name="Footer Placeholder 4">
            <a:extLst>
              <a:ext uri="{FF2B5EF4-FFF2-40B4-BE49-F238E27FC236}">
                <a16:creationId xmlns:a16="http://schemas.microsoft.com/office/drawing/2014/main" id="{C83A631B-6701-4DA3-9A0A-C165AF592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E0BA5-FCBB-43DE-945E-6635E6EB4920}"/>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36908916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71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C91A89-E8CE-409F-B6FB-2FE31E2C8F78}" type="datetimeFigureOut">
              <a:rPr lang="en-US" smtClean="0"/>
              <a:pPr/>
              <a:t>22-Oct-22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8358B-5F39-41D6-BF65-BC7EA37EC5FC}" type="slidenum">
              <a:rPr lang="en-US" smtClean="0"/>
              <a:pPr/>
              <a:t>‹#›</a:t>
            </a:fld>
            <a:endParaRPr lang="en-US"/>
          </a:p>
        </p:txBody>
      </p:sp>
    </p:spTree>
    <p:extLst>
      <p:ext uri="{BB962C8B-B14F-4D97-AF65-F5344CB8AC3E}">
        <p14:creationId xmlns:p14="http://schemas.microsoft.com/office/powerpoint/2010/main" val="53664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DEBB9A-9498-4E25-A01C-5061210C8FEC}" type="datetimeFigureOut">
              <a:rPr lang="en-US" smtClean="0"/>
              <a:t>25-Oct-22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14128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2" name="PHẠM DUYÊN 1 - 9Slide.vn">
            <a:extLst>
              <a:ext uri="{FF2B5EF4-FFF2-40B4-BE49-F238E27FC236}">
                <a16:creationId xmlns:a16="http://schemas.microsoft.com/office/drawing/2014/main" id="{D9B36BFE-18DE-413A-9083-6F40A49E13B8}"/>
              </a:ext>
            </a:extLst>
          </p:cNvPr>
          <p:cNvGraphicFramePr>
            <a:graphicFrameLocks noGrp="1"/>
          </p:cNvGraphicFramePr>
          <p:nvPr userDrawn="1">
            <p:extLst>
              <p:ext uri="{D42A27DB-BD31-4B8C-83A1-F6EECF244321}">
                <p14:modId xmlns:p14="http://schemas.microsoft.com/office/powerpoint/2010/main" val="1659858194"/>
              </p:ext>
            </p:extLst>
          </p:nvPr>
        </p:nvGraphicFramePr>
        <p:xfrm>
          <a:off x="-121920" y="-10076"/>
          <a:ext cx="12313916" cy="6878152"/>
        </p:xfrm>
        <a:graphic>
          <a:graphicData uri="http://schemas.openxmlformats.org/drawingml/2006/table">
            <a:tbl>
              <a:tblPr firstRow="1" bandRow="1">
                <a:tableStyleId>{5C22544A-7EE6-4342-B048-85BDC9FD1C3A}</a:tableStyleId>
              </a:tblPr>
              <a:tblGrid>
                <a:gridCol w="362174">
                  <a:extLst>
                    <a:ext uri="{9D8B030D-6E8A-4147-A177-3AD203B41FA5}">
                      <a16:colId xmlns:a16="http://schemas.microsoft.com/office/drawing/2014/main" val="333519353"/>
                    </a:ext>
                  </a:extLst>
                </a:gridCol>
                <a:gridCol w="362174">
                  <a:extLst>
                    <a:ext uri="{9D8B030D-6E8A-4147-A177-3AD203B41FA5}">
                      <a16:colId xmlns:a16="http://schemas.microsoft.com/office/drawing/2014/main" val="611348187"/>
                    </a:ext>
                  </a:extLst>
                </a:gridCol>
                <a:gridCol w="362174">
                  <a:extLst>
                    <a:ext uri="{9D8B030D-6E8A-4147-A177-3AD203B41FA5}">
                      <a16:colId xmlns:a16="http://schemas.microsoft.com/office/drawing/2014/main" val="3227292305"/>
                    </a:ext>
                  </a:extLst>
                </a:gridCol>
                <a:gridCol w="362174">
                  <a:extLst>
                    <a:ext uri="{9D8B030D-6E8A-4147-A177-3AD203B41FA5}">
                      <a16:colId xmlns:a16="http://schemas.microsoft.com/office/drawing/2014/main" val="264942153"/>
                    </a:ext>
                  </a:extLst>
                </a:gridCol>
                <a:gridCol w="362174">
                  <a:extLst>
                    <a:ext uri="{9D8B030D-6E8A-4147-A177-3AD203B41FA5}">
                      <a16:colId xmlns:a16="http://schemas.microsoft.com/office/drawing/2014/main" val="1308466905"/>
                    </a:ext>
                  </a:extLst>
                </a:gridCol>
                <a:gridCol w="362174">
                  <a:extLst>
                    <a:ext uri="{9D8B030D-6E8A-4147-A177-3AD203B41FA5}">
                      <a16:colId xmlns:a16="http://schemas.microsoft.com/office/drawing/2014/main" val="2913048659"/>
                    </a:ext>
                  </a:extLst>
                </a:gridCol>
                <a:gridCol w="362174">
                  <a:extLst>
                    <a:ext uri="{9D8B030D-6E8A-4147-A177-3AD203B41FA5}">
                      <a16:colId xmlns:a16="http://schemas.microsoft.com/office/drawing/2014/main" val="2852298703"/>
                    </a:ext>
                  </a:extLst>
                </a:gridCol>
                <a:gridCol w="362174">
                  <a:extLst>
                    <a:ext uri="{9D8B030D-6E8A-4147-A177-3AD203B41FA5}">
                      <a16:colId xmlns:a16="http://schemas.microsoft.com/office/drawing/2014/main" val="4187642977"/>
                    </a:ext>
                  </a:extLst>
                </a:gridCol>
                <a:gridCol w="362174">
                  <a:extLst>
                    <a:ext uri="{9D8B030D-6E8A-4147-A177-3AD203B41FA5}">
                      <a16:colId xmlns:a16="http://schemas.microsoft.com/office/drawing/2014/main" val="1655522238"/>
                    </a:ext>
                  </a:extLst>
                </a:gridCol>
                <a:gridCol w="362174">
                  <a:extLst>
                    <a:ext uri="{9D8B030D-6E8A-4147-A177-3AD203B41FA5}">
                      <a16:colId xmlns:a16="http://schemas.microsoft.com/office/drawing/2014/main" val="22556504"/>
                    </a:ext>
                  </a:extLst>
                </a:gridCol>
                <a:gridCol w="362174">
                  <a:extLst>
                    <a:ext uri="{9D8B030D-6E8A-4147-A177-3AD203B41FA5}">
                      <a16:colId xmlns:a16="http://schemas.microsoft.com/office/drawing/2014/main" val="1878814150"/>
                    </a:ext>
                  </a:extLst>
                </a:gridCol>
                <a:gridCol w="362174">
                  <a:extLst>
                    <a:ext uri="{9D8B030D-6E8A-4147-A177-3AD203B41FA5}">
                      <a16:colId xmlns:a16="http://schemas.microsoft.com/office/drawing/2014/main" val="1145316403"/>
                    </a:ext>
                  </a:extLst>
                </a:gridCol>
                <a:gridCol w="362174">
                  <a:extLst>
                    <a:ext uri="{9D8B030D-6E8A-4147-A177-3AD203B41FA5}">
                      <a16:colId xmlns:a16="http://schemas.microsoft.com/office/drawing/2014/main" val="2297640666"/>
                    </a:ext>
                  </a:extLst>
                </a:gridCol>
                <a:gridCol w="362174">
                  <a:extLst>
                    <a:ext uri="{9D8B030D-6E8A-4147-A177-3AD203B41FA5}">
                      <a16:colId xmlns:a16="http://schemas.microsoft.com/office/drawing/2014/main" val="1393483729"/>
                    </a:ext>
                  </a:extLst>
                </a:gridCol>
                <a:gridCol w="362174">
                  <a:extLst>
                    <a:ext uri="{9D8B030D-6E8A-4147-A177-3AD203B41FA5}">
                      <a16:colId xmlns:a16="http://schemas.microsoft.com/office/drawing/2014/main" val="836097680"/>
                    </a:ext>
                  </a:extLst>
                </a:gridCol>
                <a:gridCol w="362174">
                  <a:extLst>
                    <a:ext uri="{9D8B030D-6E8A-4147-A177-3AD203B41FA5}">
                      <a16:colId xmlns:a16="http://schemas.microsoft.com/office/drawing/2014/main" val="3928522879"/>
                    </a:ext>
                  </a:extLst>
                </a:gridCol>
                <a:gridCol w="362174">
                  <a:extLst>
                    <a:ext uri="{9D8B030D-6E8A-4147-A177-3AD203B41FA5}">
                      <a16:colId xmlns:a16="http://schemas.microsoft.com/office/drawing/2014/main" val="767706755"/>
                    </a:ext>
                  </a:extLst>
                </a:gridCol>
                <a:gridCol w="362174">
                  <a:extLst>
                    <a:ext uri="{9D8B030D-6E8A-4147-A177-3AD203B41FA5}">
                      <a16:colId xmlns:a16="http://schemas.microsoft.com/office/drawing/2014/main" val="3070552444"/>
                    </a:ext>
                  </a:extLst>
                </a:gridCol>
                <a:gridCol w="362174">
                  <a:extLst>
                    <a:ext uri="{9D8B030D-6E8A-4147-A177-3AD203B41FA5}">
                      <a16:colId xmlns:a16="http://schemas.microsoft.com/office/drawing/2014/main" val="1125646851"/>
                    </a:ext>
                  </a:extLst>
                </a:gridCol>
                <a:gridCol w="362174">
                  <a:extLst>
                    <a:ext uri="{9D8B030D-6E8A-4147-A177-3AD203B41FA5}">
                      <a16:colId xmlns:a16="http://schemas.microsoft.com/office/drawing/2014/main" val="1915670096"/>
                    </a:ext>
                  </a:extLst>
                </a:gridCol>
                <a:gridCol w="362174">
                  <a:extLst>
                    <a:ext uri="{9D8B030D-6E8A-4147-A177-3AD203B41FA5}">
                      <a16:colId xmlns:a16="http://schemas.microsoft.com/office/drawing/2014/main" val="56945632"/>
                    </a:ext>
                  </a:extLst>
                </a:gridCol>
                <a:gridCol w="362174">
                  <a:extLst>
                    <a:ext uri="{9D8B030D-6E8A-4147-A177-3AD203B41FA5}">
                      <a16:colId xmlns:a16="http://schemas.microsoft.com/office/drawing/2014/main" val="808669996"/>
                    </a:ext>
                  </a:extLst>
                </a:gridCol>
                <a:gridCol w="362174">
                  <a:extLst>
                    <a:ext uri="{9D8B030D-6E8A-4147-A177-3AD203B41FA5}">
                      <a16:colId xmlns:a16="http://schemas.microsoft.com/office/drawing/2014/main" val="589374629"/>
                    </a:ext>
                  </a:extLst>
                </a:gridCol>
                <a:gridCol w="362174">
                  <a:extLst>
                    <a:ext uri="{9D8B030D-6E8A-4147-A177-3AD203B41FA5}">
                      <a16:colId xmlns:a16="http://schemas.microsoft.com/office/drawing/2014/main" val="4074422300"/>
                    </a:ext>
                  </a:extLst>
                </a:gridCol>
                <a:gridCol w="362174">
                  <a:extLst>
                    <a:ext uri="{9D8B030D-6E8A-4147-A177-3AD203B41FA5}">
                      <a16:colId xmlns:a16="http://schemas.microsoft.com/office/drawing/2014/main" val="2043726220"/>
                    </a:ext>
                  </a:extLst>
                </a:gridCol>
                <a:gridCol w="362174">
                  <a:extLst>
                    <a:ext uri="{9D8B030D-6E8A-4147-A177-3AD203B41FA5}">
                      <a16:colId xmlns:a16="http://schemas.microsoft.com/office/drawing/2014/main" val="989253829"/>
                    </a:ext>
                  </a:extLst>
                </a:gridCol>
                <a:gridCol w="362174">
                  <a:extLst>
                    <a:ext uri="{9D8B030D-6E8A-4147-A177-3AD203B41FA5}">
                      <a16:colId xmlns:a16="http://schemas.microsoft.com/office/drawing/2014/main" val="2374513613"/>
                    </a:ext>
                  </a:extLst>
                </a:gridCol>
                <a:gridCol w="362174">
                  <a:extLst>
                    <a:ext uri="{9D8B030D-6E8A-4147-A177-3AD203B41FA5}">
                      <a16:colId xmlns:a16="http://schemas.microsoft.com/office/drawing/2014/main" val="178286187"/>
                    </a:ext>
                  </a:extLst>
                </a:gridCol>
                <a:gridCol w="362174">
                  <a:extLst>
                    <a:ext uri="{9D8B030D-6E8A-4147-A177-3AD203B41FA5}">
                      <a16:colId xmlns:a16="http://schemas.microsoft.com/office/drawing/2014/main" val="1684055986"/>
                    </a:ext>
                  </a:extLst>
                </a:gridCol>
                <a:gridCol w="362174">
                  <a:extLst>
                    <a:ext uri="{9D8B030D-6E8A-4147-A177-3AD203B41FA5}">
                      <a16:colId xmlns:a16="http://schemas.microsoft.com/office/drawing/2014/main" val="2623455725"/>
                    </a:ext>
                  </a:extLst>
                </a:gridCol>
                <a:gridCol w="362174">
                  <a:extLst>
                    <a:ext uri="{9D8B030D-6E8A-4147-A177-3AD203B41FA5}">
                      <a16:colId xmlns:a16="http://schemas.microsoft.com/office/drawing/2014/main" val="3860335212"/>
                    </a:ext>
                  </a:extLst>
                </a:gridCol>
                <a:gridCol w="362174">
                  <a:extLst>
                    <a:ext uri="{9D8B030D-6E8A-4147-A177-3AD203B41FA5}">
                      <a16:colId xmlns:a16="http://schemas.microsoft.com/office/drawing/2014/main" val="289854453"/>
                    </a:ext>
                  </a:extLst>
                </a:gridCol>
                <a:gridCol w="362174">
                  <a:extLst>
                    <a:ext uri="{9D8B030D-6E8A-4147-A177-3AD203B41FA5}">
                      <a16:colId xmlns:a16="http://schemas.microsoft.com/office/drawing/2014/main" val="3194522314"/>
                    </a:ext>
                  </a:extLst>
                </a:gridCol>
                <a:gridCol w="362174">
                  <a:extLst>
                    <a:ext uri="{9D8B030D-6E8A-4147-A177-3AD203B41FA5}">
                      <a16:colId xmlns:a16="http://schemas.microsoft.com/office/drawing/2014/main" val="730413095"/>
                    </a:ext>
                  </a:extLst>
                </a:gridCol>
              </a:tblGrid>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496234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431529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9293649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140205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289913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192723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7721158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204361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90649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357172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071200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1880905"/>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93378431"/>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40011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325070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559927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890836"/>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00074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0883206"/>
                  </a:ext>
                </a:extLst>
              </a:tr>
            </a:tbl>
          </a:graphicData>
        </a:graphic>
      </p:graphicFrame>
      <p:sp>
        <p:nvSpPr>
          <p:cNvPr id="65" name="PHẠM DUYÊN 2 - 9Slide.vn">
            <a:extLst>
              <a:ext uri="{FF2B5EF4-FFF2-40B4-BE49-F238E27FC236}">
                <a16:creationId xmlns:a16="http://schemas.microsoft.com/office/drawing/2014/main" id="{17AAE24B-55BE-4501-8F32-BFE878875D15}"/>
              </a:ext>
            </a:extLst>
          </p:cNvPr>
          <p:cNvSpPr/>
          <p:nvPr/>
        </p:nvSpPr>
        <p:spPr>
          <a:xfrm rot="16200000" flipH="1">
            <a:off x="-1593735" y="1576402"/>
            <a:ext cx="6875333" cy="3687861"/>
          </a:xfrm>
          <a:custGeom>
            <a:avLst/>
            <a:gdLst>
              <a:gd name="connsiteX0" fmla="*/ 0 w 6916253"/>
              <a:gd name="connsiteY0" fmla="*/ 0 h 3687861"/>
              <a:gd name="connsiteX1" fmla="*/ 0 w 6916253"/>
              <a:gd name="connsiteY1" fmla="*/ 1863023 h 3687861"/>
              <a:gd name="connsiteX2" fmla="*/ 26165 w 6916253"/>
              <a:gd name="connsiteY2" fmla="*/ 1901177 h 3687861"/>
              <a:gd name="connsiteX3" fmla="*/ 718541 w 6916253"/>
              <a:gd name="connsiteY3" fmla="*/ 2199047 h 3687861"/>
              <a:gd name="connsiteX4" fmla="*/ 2827644 w 6916253"/>
              <a:gd name="connsiteY4" fmla="*/ 2915111 h 3687861"/>
              <a:gd name="connsiteX5" fmla="*/ 4247476 w 6916253"/>
              <a:gd name="connsiteY5" fmla="*/ 3639858 h 3687861"/>
              <a:gd name="connsiteX6" fmla="*/ 5213128 w 6916253"/>
              <a:gd name="connsiteY6" fmla="*/ 2452519 h 3687861"/>
              <a:gd name="connsiteX7" fmla="*/ 6564407 w 6916253"/>
              <a:gd name="connsiteY7" fmla="*/ 2317762 h 3687861"/>
              <a:gd name="connsiteX8" fmla="*/ 6900379 w 6916253"/>
              <a:gd name="connsiteY8" fmla="*/ 1671313 h 3687861"/>
              <a:gd name="connsiteX9" fmla="*/ 6916253 w 6916253"/>
              <a:gd name="connsiteY9" fmla="*/ 1598278 h 3687861"/>
              <a:gd name="connsiteX10" fmla="*/ 6916253 w 6916253"/>
              <a:gd name="connsiteY10" fmla="*/ 0 h 368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6253" h="3687861">
                <a:moveTo>
                  <a:pt x="0" y="0"/>
                </a:moveTo>
                <a:lnTo>
                  <a:pt x="0" y="1863023"/>
                </a:lnTo>
                <a:lnTo>
                  <a:pt x="26165" y="1901177"/>
                </a:lnTo>
                <a:cubicBezTo>
                  <a:pt x="206456" y="2122107"/>
                  <a:pt x="457521" y="2238799"/>
                  <a:pt x="718541" y="2199047"/>
                </a:cubicBezTo>
                <a:cubicBezTo>
                  <a:pt x="1143681" y="3166697"/>
                  <a:pt x="2095108" y="3489624"/>
                  <a:pt x="2827644" y="2915111"/>
                </a:cubicBezTo>
                <a:cubicBezTo>
                  <a:pt x="3138004" y="3520388"/>
                  <a:pt x="3704593" y="3809532"/>
                  <a:pt x="4247476" y="3639858"/>
                </a:cubicBezTo>
                <a:cubicBezTo>
                  <a:pt x="4708175" y="3495852"/>
                  <a:pt x="5075827" y="3043829"/>
                  <a:pt x="5213128" y="2452519"/>
                </a:cubicBezTo>
                <a:cubicBezTo>
                  <a:pt x="5637674" y="2796774"/>
                  <a:pt x="6185298" y="2742229"/>
                  <a:pt x="6564407" y="2317762"/>
                </a:cubicBezTo>
                <a:cubicBezTo>
                  <a:pt x="6720353" y="2143181"/>
                  <a:pt x="6835398" y="1919204"/>
                  <a:pt x="6900379" y="1671313"/>
                </a:cubicBezTo>
                <a:lnTo>
                  <a:pt x="6916253" y="1598278"/>
                </a:lnTo>
                <a:lnTo>
                  <a:pt x="6916253" y="0"/>
                </a:ln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5" name="PHẠM DUYÊN 4 - 9Slide.vn">
            <a:extLst>
              <a:ext uri="{FF2B5EF4-FFF2-40B4-BE49-F238E27FC236}">
                <a16:creationId xmlns:a16="http://schemas.microsoft.com/office/drawing/2014/main" id="{51714A49-BC05-41CE-B601-3B9180F028F2}"/>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artisticTexturizer/>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72331" y="4114800"/>
            <a:ext cx="2743200" cy="2743200"/>
          </a:xfrm>
          <a:prstGeom prst="rect">
            <a:avLst/>
          </a:prstGeom>
        </p:spPr>
      </p:pic>
      <p:pic>
        <p:nvPicPr>
          <p:cNvPr id="66" name="PHẠM DUYÊN 5 - 9Slide.vn">
            <a:extLst>
              <a:ext uri="{FF2B5EF4-FFF2-40B4-BE49-F238E27FC236}">
                <a16:creationId xmlns:a16="http://schemas.microsoft.com/office/drawing/2014/main" id="{9A12EC52-22C7-403D-A1AA-54F6FD4217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438974">
            <a:off x="244615" y="2002374"/>
            <a:ext cx="1458612" cy="797898"/>
          </a:xfrm>
          <a:prstGeom prst="rect">
            <a:avLst/>
          </a:prstGeom>
        </p:spPr>
      </p:pic>
      <p:pic>
        <p:nvPicPr>
          <p:cNvPr id="67" name="PHẠM DUYÊN 6 - 9Slide.vn">
            <a:extLst>
              <a:ext uri="{FF2B5EF4-FFF2-40B4-BE49-F238E27FC236}">
                <a16:creationId xmlns:a16="http://schemas.microsoft.com/office/drawing/2014/main" id="{8C7FCB48-0DA7-411A-8A45-CC7FEB530FC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634204" y="3240232"/>
            <a:ext cx="1211662" cy="1044750"/>
          </a:xfrm>
          <a:prstGeom prst="rect">
            <a:avLst/>
          </a:prstGeom>
        </p:spPr>
      </p:pic>
      <p:pic>
        <p:nvPicPr>
          <p:cNvPr id="68" name="PHẠM DUYÊN 7 - 9Slide.vn">
            <a:extLst>
              <a:ext uri="{FF2B5EF4-FFF2-40B4-BE49-F238E27FC236}">
                <a16:creationId xmlns:a16="http://schemas.microsoft.com/office/drawing/2014/main" id="{954CCEC1-296E-4CF3-9E33-AB24AC7676E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762" y="121173"/>
            <a:ext cx="899018" cy="756894"/>
          </a:xfrm>
          <a:prstGeom prst="rect">
            <a:avLst/>
          </a:prstGeom>
        </p:spPr>
      </p:pic>
      <p:pic>
        <p:nvPicPr>
          <p:cNvPr id="69" name="PHẠM DUYÊN 8 - 9Slide.vn">
            <a:extLst>
              <a:ext uri="{FF2B5EF4-FFF2-40B4-BE49-F238E27FC236}">
                <a16:creationId xmlns:a16="http://schemas.microsoft.com/office/drawing/2014/main" id="{106B5ECF-14A5-4568-97EF-FA015DB6394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385973" y="914277"/>
            <a:ext cx="915916" cy="911626"/>
          </a:xfrm>
          <a:prstGeom prst="rect">
            <a:avLst/>
          </a:prstGeom>
        </p:spPr>
      </p:pic>
      <p:pic>
        <p:nvPicPr>
          <p:cNvPr id="70" name="PHẠM DUYÊN 9 - 9Slide.vn">
            <a:extLst>
              <a:ext uri="{FF2B5EF4-FFF2-40B4-BE49-F238E27FC236}">
                <a16:creationId xmlns:a16="http://schemas.microsoft.com/office/drawing/2014/main" id="{84804C75-BCD0-473B-97C2-CA57940E8FE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78749" y="3493896"/>
            <a:ext cx="812860" cy="791086"/>
          </a:xfrm>
          <a:prstGeom prst="rect">
            <a:avLst/>
          </a:prstGeom>
        </p:spPr>
      </p:pic>
    </p:spTree>
    <p:extLst>
      <p:ext uri="{BB962C8B-B14F-4D97-AF65-F5344CB8AC3E}">
        <p14:creationId xmlns:p14="http://schemas.microsoft.com/office/powerpoint/2010/main" val="31006235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750"/>
                                        <p:tgtEl>
                                          <p:spTgt spid="66"/>
                                        </p:tgtEl>
                                      </p:cBhvr>
                                    </p:animEffect>
                                  </p:childTnLst>
                                </p:cTn>
                              </p:par>
                              <p:par>
                                <p:cTn id="8" presetID="22" presetClass="entr" presetSubtype="4" fill="hold" nodeType="withEffect">
                                  <p:stCondLst>
                                    <p:cond delay="200"/>
                                  </p:stCondLst>
                                  <p:childTnLst>
                                    <p:set>
                                      <p:cBhvr>
                                        <p:cTn id="9" dur="1" fill="hold">
                                          <p:stCondLst>
                                            <p:cond delay="0"/>
                                          </p:stCondLst>
                                        </p:cTn>
                                        <p:tgtEl>
                                          <p:spTgt spid="67"/>
                                        </p:tgtEl>
                                        <p:attrNameLst>
                                          <p:attrName>style.visibility</p:attrName>
                                        </p:attrNameLst>
                                      </p:cBhvr>
                                      <p:to>
                                        <p:strVal val="visible"/>
                                      </p:to>
                                    </p:set>
                                    <p:animEffect transition="in" filter="wipe(down)">
                                      <p:cBhvr>
                                        <p:cTn id="10" dur="750"/>
                                        <p:tgtEl>
                                          <p:spTgt spid="67"/>
                                        </p:tgtEl>
                                      </p:cBhvr>
                                    </p:animEffect>
                                  </p:childTnLst>
                                </p:cTn>
                              </p:par>
                              <p:par>
                                <p:cTn id="11" presetID="22" presetClass="entr" presetSubtype="4"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down)">
                                      <p:cBhvr>
                                        <p:cTn id="13" dur="750"/>
                                        <p:tgtEl>
                                          <p:spTgt spid="68"/>
                                        </p:tgtEl>
                                      </p:cBhvr>
                                    </p:animEffect>
                                  </p:childTnLst>
                                </p:cTn>
                              </p:par>
                              <p:par>
                                <p:cTn id="14" presetID="22" presetClass="entr" presetSubtype="4" fill="hold" nodeType="withEffect">
                                  <p:stCondLst>
                                    <p:cond delay="200"/>
                                  </p:stCondLst>
                                  <p:childTnLst>
                                    <p:set>
                                      <p:cBhvr>
                                        <p:cTn id="15" dur="1" fill="hold">
                                          <p:stCondLst>
                                            <p:cond delay="0"/>
                                          </p:stCondLst>
                                        </p:cTn>
                                        <p:tgtEl>
                                          <p:spTgt spid="69"/>
                                        </p:tgtEl>
                                        <p:attrNameLst>
                                          <p:attrName>style.visibility</p:attrName>
                                        </p:attrNameLst>
                                      </p:cBhvr>
                                      <p:to>
                                        <p:strVal val="visible"/>
                                      </p:to>
                                    </p:set>
                                    <p:animEffect transition="in" filter="wipe(down)">
                                      <p:cBhvr>
                                        <p:cTn id="16" dur="750"/>
                                        <p:tgtEl>
                                          <p:spTgt spid="69"/>
                                        </p:tgtEl>
                                      </p:cBhvr>
                                    </p:animEffect>
                                  </p:childTnLst>
                                </p:cTn>
                              </p:par>
                              <p:par>
                                <p:cTn id="17" presetID="16" presetClass="entr" presetSubtype="21" fill="hold" nodeType="withEffect">
                                  <p:stCondLst>
                                    <p:cond delay="400"/>
                                  </p:stCondLst>
                                  <p:childTnLst>
                                    <p:set>
                                      <p:cBhvr>
                                        <p:cTn id="18" dur="1" fill="hold">
                                          <p:stCondLst>
                                            <p:cond delay="0"/>
                                          </p:stCondLst>
                                        </p:cTn>
                                        <p:tgtEl>
                                          <p:spTgt spid="70"/>
                                        </p:tgtEl>
                                        <p:attrNameLst>
                                          <p:attrName>style.visibility</p:attrName>
                                        </p:attrNameLst>
                                      </p:cBhvr>
                                      <p:to>
                                        <p:strVal val="visible"/>
                                      </p:to>
                                    </p:set>
                                    <p:animEffect transition="in" filter="barn(inVertical)">
                                      <p:cBhvr>
                                        <p:cTn id="19" dur="7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5" name="PHẠM DUYÊN 1 - 9Slide.vn">
            <a:extLst>
              <a:ext uri="{FF2B5EF4-FFF2-40B4-BE49-F238E27FC236}">
                <a16:creationId xmlns:a16="http://schemas.microsoft.com/office/drawing/2014/main" id="{14EFFB83-17E1-4BC7-970C-23E3908431EC}"/>
              </a:ext>
            </a:extLst>
          </p:cNvPr>
          <p:cNvGraphicFramePr>
            <a:graphicFrameLocks noGrp="1"/>
          </p:cNvGraphicFramePr>
          <p:nvPr userDrawn="1">
            <p:extLst>
              <p:ext uri="{D42A27DB-BD31-4B8C-83A1-F6EECF244321}">
                <p14:modId xmlns:p14="http://schemas.microsoft.com/office/powerpoint/2010/main" val="689570295"/>
              </p:ext>
            </p:extLst>
          </p:nvPr>
        </p:nvGraphicFramePr>
        <p:xfrm>
          <a:off x="-121920" y="-10076"/>
          <a:ext cx="12313916" cy="6878152"/>
        </p:xfrm>
        <a:graphic>
          <a:graphicData uri="http://schemas.openxmlformats.org/drawingml/2006/table">
            <a:tbl>
              <a:tblPr firstRow="1" bandRow="1">
                <a:tableStyleId>{5C22544A-7EE6-4342-B048-85BDC9FD1C3A}</a:tableStyleId>
              </a:tblPr>
              <a:tblGrid>
                <a:gridCol w="362174">
                  <a:extLst>
                    <a:ext uri="{9D8B030D-6E8A-4147-A177-3AD203B41FA5}">
                      <a16:colId xmlns:a16="http://schemas.microsoft.com/office/drawing/2014/main" val="333519353"/>
                    </a:ext>
                  </a:extLst>
                </a:gridCol>
                <a:gridCol w="362174">
                  <a:extLst>
                    <a:ext uri="{9D8B030D-6E8A-4147-A177-3AD203B41FA5}">
                      <a16:colId xmlns:a16="http://schemas.microsoft.com/office/drawing/2014/main" val="611348187"/>
                    </a:ext>
                  </a:extLst>
                </a:gridCol>
                <a:gridCol w="362174">
                  <a:extLst>
                    <a:ext uri="{9D8B030D-6E8A-4147-A177-3AD203B41FA5}">
                      <a16:colId xmlns:a16="http://schemas.microsoft.com/office/drawing/2014/main" val="3227292305"/>
                    </a:ext>
                  </a:extLst>
                </a:gridCol>
                <a:gridCol w="362174">
                  <a:extLst>
                    <a:ext uri="{9D8B030D-6E8A-4147-A177-3AD203B41FA5}">
                      <a16:colId xmlns:a16="http://schemas.microsoft.com/office/drawing/2014/main" val="264942153"/>
                    </a:ext>
                  </a:extLst>
                </a:gridCol>
                <a:gridCol w="362174">
                  <a:extLst>
                    <a:ext uri="{9D8B030D-6E8A-4147-A177-3AD203B41FA5}">
                      <a16:colId xmlns:a16="http://schemas.microsoft.com/office/drawing/2014/main" val="1308466905"/>
                    </a:ext>
                  </a:extLst>
                </a:gridCol>
                <a:gridCol w="362174">
                  <a:extLst>
                    <a:ext uri="{9D8B030D-6E8A-4147-A177-3AD203B41FA5}">
                      <a16:colId xmlns:a16="http://schemas.microsoft.com/office/drawing/2014/main" val="2913048659"/>
                    </a:ext>
                  </a:extLst>
                </a:gridCol>
                <a:gridCol w="362174">
                  <a:extLst>
                    <a:ext uri="{9D8B030D-6E8A-4147-A177-3AD203B41FA5}">
                      <a16:colId xmlns:a16="http://schemas.microsoft.com/office/drawing/2014/main" val="2852298703"/>
                    </a:ext>
                  </a:extLst>
                </a:gridCol>
                <a:gridCol w="362174">
                  <a:extLst>
                    <a:ext uri="{9D8B030D-6E8A-4147-A177-3AD203B41FA5}">
                      <a16:colId xmlns:a16="http://schemas.microsoft.com/office/drawing/2014/main" val="4187642977"/>
                    </a:ext>
                  </a:extLst>
                </a:gridCol>
                <a:gridCol w="362174">
                  <a:extLst>
                    <a:ext uri="{9D8B030D-6E8A-4147-A177-3AD203B41FA5}">
                      <a16:colId xmlns:a16="http://schemas.microsoft.com/office/drawing/2014/main" val="1655522238"/>
                    </a:ext>
                  </a:extLst>
                </a:gridCol>
                <a:gridCol w="362174">
                  <a:extLst>
                    <a:ext uri="{9D8B030D-6E8A-4147-A177-3AD203B41FA5}">
                      <a16:colId xmlns:a16="http://schemas.microsoft.com/office/drawing/2014/main" val="22556504"/>
                    </a:ext>
                  </a:extLst>
                </a:gridCol>
                <a:gridCol w="362174">
                  <a:extLst>
                    <a:ext uri="{9D8B030D-6E8A-4147-A177-3AD203B41FA5}">
                      <a16:colId xmlns:a16="http://schemas.microsoft.com/office/drawing/2014/main" val="1878814150"/>
                    </a:ext>
                  </a:extLst>
                </a:gridCol>
                <a:gridCol w="362174">
                  <a:extLst>
                    <a:ext uri="{9D8B030D-6E8A-4147-A177-3AD203B41FA5}">
                      <a16:colId xmlns:a16="http://schemas.microsoft.com/office/drawing/2014/main" val="1145316403"/>
                    </a:ext>
                  </a:extLst>
                </a:gridCol>
                <a:gridCol w="362174">
                  <a:extLst>
                    <a:ext uri="{9D8B030D-6E8A-4147-A177-3AD203B41FA5}">
                      <a16:colId xmlns:a16="http://schemas.microsoft.com/office/drawing/2014/main" val="2297640666"/>
                    </a:ext>
                  </a:extLst>
                </a:gridCol>
                <a:gridCol w="362174">
                  <a:extLst>
                    <a:ext uri="{9D8B030D-6E8A-4147-A177-3AD203B41FA5}">
                      <a16:colId xmlns:a16="http://schemas.microsoft.com/office/drawing/2014/main" val="1393483729"/>
                    </a:ext>
                  </a:extLst>
                </a:gridCol>
                <a:gridCol w="362174">
                  <a:extLst>
                    <a:ext uri="{9D8B030D-6E8A-4147-A177-3AD203B41FA5}">
                      <a16:colId xmlns:a16="http://schemas.microsoft.com/office/drawing/2014/main" val="836097680"/>
                    </a:ext>
                  </a:extLst>
                </a:gridCol>
                <a:gridCol w="362174">
                  <a:extLst>
                    <a:ext uri="{9D8B030D-6E8A-4147-A177-3AD203B41FA5}">
                      <a16:colId xmlns:a16="http://schemas.microsoft.com/office/drawing/2014/main" val="3928522879"/>
                    </a:ext>
                  </a:extLst>
                </a:gridCol>
                <a:gridCol w="362174">
                  <a:extLst>
                    <a:ext uri="{9D8B030D-6E8A-4147-A177-3AD203B41FA5}">
                      <a16:colId xmlns:a16="http://schemas.microsoft.com/office/drawing/2014/main" val="767706755"/>
                    </a:ext>
                  </a:extLst>
                </a:gridCol>
                <a:gridCol w="362174">
                  <a:extLst>
                    <a:ext uri="{9D8B030D-6E8A-4147-A177-3AD203B41FA5}">
                      <a16:colId xmlns:a16="http://schemas.microsoft.com/office/drawing/2014/main" val="3070552444"/>
                    </a:ext>
                  </a:extLst>
                </a:gridCol>
                <a:gridCol w="362174">
                  <a:extLst>
                    <a:ext uri="{9D8B030D-6E8A-4147-A177-3AD203B41FA5}">
                      <a16:colId xmlns:a16="http://schemas.microsoft.com/office/drawing/2014/main" val="1125646851"/>
                    </a:ext>
                  </a:extLst>
                </a:gridCol>
                <a:gridCol w="362174">
                  <a:extLst>
                    <a:ext uri="{9D8B030D-6E8A-4147-A177-3AD203B41FA5}">
                      <a16:colId xmlns:a16="http://schemas.microsoft.com/office/drawing/2014/main" val="1915670096"/>
                    </a:ext>
                  </a:extLst>
                </a:gridCol>
                <a:gridCol w="362174">
                  <a:extLst>
                    <a:ext uri="{9D8B030D-6E8A-4147-A177-3AD203B41FA5}">
                      <a16:colId xmlns:a16="http://schemas.microsoft.com/office/drawing/2014/main" val="56945632"/>
                    </a:ext>
                  </a:extLst>
                </a:gridCol>
                <a:gridCol w="362174">
                  <a:extLst>
                    <a:ext uri="{9D8B030D-6E8A-4147-A177-3AD203B41FA5}">
                      <a16:colId xmlns:a16="http://schemas.microsoft.com/office/drawing/2014/main" val="808669996"/>
                    </a:ext>
                  </a:extLst>
                </a:gridCol>
                <a:gridCol w="362174">
                  <a:extLst>
                    <a:ext uri="{9D8B030D-6E8A-4147-A177-3AD203B41FA5}">
                      <a16:colId xmlns:a16="http://schemas.microsoft.com/office/drawing/2014/main" val="589374629"/>
                    </a:ext>
                  </a:extLst>
                </a:gridCol>
                <a:gridCol w="362174">
                  <a:extLst>
                    <a:ext uri="{9D8B030D-6E8A-4147-A177-3AD203B41FA5}">
                      <a16:colId xmlns:a16="http://schemas.microsoft.com/office/drawing/2014/main" val="4074422300"/>
                    </a:ext>
                  </a:extLst>
                </a:gridCol>
                <a:gridCol w="362174">
                  <a:extLst>
                    <a:ext uri="{9D8B030D-6E8A-4147-A177-3AD203B41FA5}">
                      <a16:colId xmlns:a16="http://schemas.microsoft.com/office/drawing/2014/main" val="2043726220"/>
                    </a:ext>
                  </a:extLst>
                </a:gridCol>
                <a:gridCol w="362174">
                  <a:extLst>
                    <a:ext uri="{9D8B030D-6E8A-4147-A177-3AD203B41FA5}">
                      <a16:colId xmlns:a16="http://schemas.microsoft.com/office/drawing/2014/main" val="989253829"/>
                    </a:ext>
                  </a:extLst>
                </a:gridCol>
                <a:gridCol w="362174">
                  <a:extLst>
                    <a:ext uri="{9D8B030D-6E8A-4147-A177-3AD203B41FA5}">
                      <a16:colId xmlns:a16="http://schemas.microsoft.com/office/drawing/2014/main" val="2374513613"/>
                    </a:ext>
                  </a:extLst>
                </a:gridCol>
                <a:gridCol w="362174">
                  <a:extLst>
                    <a:ext uri="{9D8B030D-6E8A-4147-A177-3AD203B41FA5}">
                      <a16:colId xmlns:a16="http://schemas.microsoft.com/office/drawing/2014/main" val="178286187"/>
                    </a:ext>
                  </a:extLst>
                </a:gridCol>
                <a:gridCol w="362174">
                  <a:extLst>
                    <a:ext uri="{9D8B030D-6E8A-4147-A177-3AD203B41FA5}">
                      <a16:colId xmlns:a16="http://schemas.microsoft.com/office/drawing/2014/main" val="1684055986"/>
                    </a:ext>
                  </a:extLst>
                </a:gridCol>
                <a:gridCol w="362174">
                  <a:extLst>
                    <a:ext uri="{9D8B030D-6E8A-4147-A177-3AD203B41FA5}">
                      <a16:colId xmlns:a16="http://schemas.microsoft.com/office/drawing/2014/main" val="2623455725"/>
                    </a:ext>
                  </a:extLst>
                </a:gridCol>
                <a:gridCol w="362174">
                  <a:extLst>
                    <a:ext uri="{9D8B030D-6E8A-4147-A177-3AD203B41FA5}">
                      <a16:colId xmlns:a16="http://schemas.microsoft.com/office/drawing/2014/main" val="3860335212"/>
                    </a:ext>
                  </a:extLst>
                </a:gridCol>
                <a:gridCol w="362174">
                  <a:extLst>
                    <a:ext uri="{9D8B030D-6E8A-4147-A177-3AD203B41FA5}">
                      <a16:colId xmlns:a16="http://schemas.microsoft.com/office/drawing/2014/main" val="289854453"/>
                    </a:ext>
                  </a:extLst>
                </a:gridCol>
                <a:gridCol w="362174">
                  <a:extLst>
                    <a:ext uri="{9D8B030D-6E8A-4147-A177-3AD203B41FA5}">
                      <a16:colId xmlns:a16="http://schemas.microsoft.com/office/drawing/2014/main" val="3194522314"/>
                    </a:ext>
                  </a:extLst>
                </a:gridCol>
                <a:gridCol w="362174">
                  <a:extLst>
                    <a:ext uri="{9D8B030D-6E8A-4147-A177-3AD203B41FA5}">
                      <a16:colId xmlns:a16="http://schemas.microsoft.com/office/drawing/2014/main" val="730413095"/>
                    </a:ext>
                  </a:extLst>
                </a:gridCol>
              </a:tblGrid>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496234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431529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9293649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140205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289913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192723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7721158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204361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90649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357172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071200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1880905"/>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93378431"/>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40011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325070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559927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890836"/>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00074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0883206"/>
                  </a:ext>
                </a:extLst>
              </a:tr>
            </a:tbl>
          </a:graphicData>
        </a:graphic>
      </p:graphicFrame>
      <p:sp>
        <p:nvSpPr>
          <p:cNvPr id="6" name="PHẠM DUYÊN 2 - 9Slide.vn">
            <a:extLst>
              <a:ext uri="{FF2B5EF4-FFF2-40B4-BE49-F238E27FC236}">
                <a16:creationId xmlns:a16="http://schemas.microsoft.com/office/drawing/2014/main" id="{484E7612-4BFD-4A6E-81D4-A22732A0CC9C}"/>
              </a:ext>
            </a:extLst>
          </p:cNvPr>
          <p:cNvSpPr/>
          <p:nvPr userDrawn="1"/>
        </p:nvSpPr>
        <p:spPr>
          <a:xfrm rot="10800000" flipH="1">
            <a:off x="-121920" y="3166509"/>
            <a:ext cx="12313920" cy="3687861"/>
          </a:xfrm>
          <a:custGeom>
            <a:avLst/>
            <a:gdLst>
              <a:gd name="connsiteX0" fmla="*/ 0 w 6916253"/>
              <a:gd name="connsiteY0" fmla="*/ 0 h 3687861"/>
              <a:gd name="connsiteX1" fmla="*/ 0 w 6916253"/>
              <a:gd name="connsiteY1" fmla="*/ 1863023 h 3687861"/>
              <a:gd name="connsiteX2" fmla="*/ 26165 w 6916253"/>
              <a:gd name="connsiteY2" fmla="*/ 1901177 h 3687861"/>
              <a:gd name="connsiteX3" fmla="*/ 718541 w 6916253"/>
              <a:gd name="connsiteY3" fmla="*/ 2199047 h 3687861"/>
              <a:gd name="connsiteX4" fmla="*/ 2827644 w 6916253"/>
              <a:gd name="connsiteY4" fmla="*/ 2915111 h 3687861"/>
              <a:gd name="connsiteX5" fmla="*/ 4247476 w 6916253"/>
              <a:gd name="connsiteY5" fmla="*/ 3639858 h 3687861"/>
              <a:gd name="connsiteX6" fmla="*/ 5213128 w 6916253"/>
              <a:gd name="connsiteY6" fmla="*/ 2452519 h 3687861"/>
              <a:gd name="connsiteX7" fmla="*/ 6564407 w 6916253"/>
              <a:gd name="connsiteY7" fmla="*/ 2317762 h 3687861"/>
              <a:gd name="connsiteX8" fmla="*/ 6900379 w 6916253"/>
              <a:gd name="connsiteY8" fmla="*/ 1671313 h 3687861"/>
              <a:gd name="connsiteX9" fmla="*/ 6916253 w 6916253"/>
              <a:gd name="connsiteY9" fmla="*/ 1598278 h 3687861"/>
              <a:gd name="connsiteX10" fmla="*/ 6916253 w 6916253"/>
              <a:gd name="connsiteY10" fmla="*/ 0 h 368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6253" h="3687861">
                <a:moveTo>
                  <a:pt x="0" y="0"/>
                </a:moveTo>
                <a:lnTo>
                  <a:pt x="0" y="1863023"/>
                </a:lnTo>
                <a:lnTo>
                  <a:pt x="26165" y="1901177"/>
                </a:lnTo>
                <a:cubicBezTo>
                  <a:pt x="206456" y="2122107"/>
                  <a:pt x="457521" y="2238799"/>
                  <a:pt x="718541" y="2199047"/>
                </a:cubicBezTo>
                <a:cubicBezTo>
                  <a:pt x="1143681" y="3166697"/>
                  <a:pt x="2095108" y="3489624"/>
                  <a:pt x="2827644" y="2915111"/>
                </a:cubicBezTo>
                <a:cubicBezTo>
                  <a:pt x="3138004" y="3520388"/>
                  <a:pt x="3704593" y="3809532"/>
                  <a:pt x="4247476" y="3639858"/>
                </a:cubicBezTo>
                <a:cubicBezTo>
                  <a:pt x="4708175" y="3495852"/>
                  <a:pt x="5075827" y="3043829"/>
                  <a:pt x="5213128" y="2452519"/>
                </a:cubicBezTo>
                <a:cubicBezTo>
                  <a:pt x="5637674" y="2796774"/>
                  <a:pt x="6185298" y="2742229"/>
                  <a:pt x="6564407" y="2317762"/>
                </a:cubicBezTo>
                <a:cubicBezTo>
                  <a:pt x="6720353" y="2143181"/>
                  <a:pt x="6835398" y="1919204"/>
                  <a:pt x="6900379" y="1671313"/>
                </a:cubicBezTo>
                <a:lnTo>
                  <a:pt x="6916253" y="1598278"/>
                </a:lnTo>
                <a:lnTo>
                  <a:pt x="6916253" y="0"/>
                </a:ln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12" name="PHẠM DUYÊN 3 - 9Slide.vn">
            <a:extLst>
              <a:ext uri="{FF2B5EF4-FFF2-40B4-BE49-F238E27FC236}">
                <a16:creationId xmlns:a16="http://schemas.microsoft.com/office/drawing/2014/main" id="{B2F4E0A7-C62B-4AE3-9CA6-AAD5879989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582975">
            <a:off x="97582" y="29472"/>
            <a:ext cx="731361" cy="1180151"/>
          </a:xfrm>
          <a:prstGeom prst="rect">
            <a:avLst/>
          </a:prstGeom>
        </p:spPr>
      </p:pic>
      <p:sp>
        <p:nvSpPr>
          <p:cNvPr id="7" name="PHẠM DUYÊN 4 - 9Slide.vn">
            <a:extLst>
              <a:ext uri="{FF2B5EF4-FFF2-40B4-BE49-F238E27FC236}">
                <a16:creationId xmlns:a16="http://schemas.microsoft.com/office/drawing/2014/main" id="{00190FF5-CB98-451D-B118-1E6BBF3C4F0E}"/>
              </a:ext>
            </a:extLst>
          </p:cNvPr>
          <p:cNvSpPr/>
          <p:nvPr userDrawn="1"/>
        </p:nvSpPr>
        <p:spPr>
          <a:xfrm>
            <a:off x="304800" y="356097"/>
            <a:ext cx="11582400" cy="61458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2870"/>
            <a:endParaRPr lang="zh-CN" altLang="en-US" sz="2665">
              <a:solidFill>
                <a:srgbClr val="FFFFFF"/>
              </a:solidFill>
            </a:endParaRPr>
          </a:p>
        </p:txBody>
      </p:sp>
      <p:pic>
        <p:nvPicPr>
          <p:cNvPr id="8" name="PHẠM DUYÊN 5 - 9Slide.vn">
            <a:extLst>
              <a:ext uri="{FF2B5EF4-FFF2-40B4-BE49-F238E27FC236}">
                <a16:creationId xmlns:a16="http://schemas.microsoft.com/office/drawing/2014/main" id="{14F9CF18-FF00-4EB7-82FA-494183EB2CEE}"/>
              </a:ext>
            </a:extLst>
          </p:cNvPr>
          <p:cNvPicPr>
            <a:picLocks noChangeAspect="1"/>
          </p:cNvPicPr>
          <p:nvPr userDrawn="1"/>
        </p:nvPicPr>
        <p:blipFill>
          <a:blip r:embed="rId3"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77542" y="376171"/>
            <a:ext cx="827358" cy="795068"/>
          </a:xfrm>
          <a:prstGeom prst="rect">
            <a:avLst/>
          </a:prstGeom>
        </p:spPr>
      </p:pic>
      <p:sp>
        <p:nvSpPr>
          <p:cNvPr id="14" name="PHẠM DUYÊN 6 - 9Slide.vn">
            <a:extLst>
              <a:ext uri="{FF2B5EF4-FFF2-40B4-BE49-F238E27FC236}">
                <a16:creationId xmlns:a16="http://schemas.microsoft.com/office/drawing/2014/main" id="{FD8F3427-D61F-4ADE-98F8-3206986C4297}"/>
              </a:ext>
            </a:extLst>
          </p:cNvPr>
          <p:cNvSpPr/>
          <p:nvPr userDrawn="1"/>
        </p:nvSpPr>
        <p:spPr>
          <a:xfrm>
            <a:off x="998719" y="83749"/>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PHẠM DUYÊN 7 - 9Slide.vn">
            <a:extLst>
              <a:ext uri="{FF2B5EF4-FFF2-40B4-BE49-F238E27FC236}">
                <a16:creationId xmlns:a16="http://schemas.microsoft.com/office/drawing/2014/main" id="{D7654F8D-42ED-458A-809B-AB5B524B2009}"/>
              </a:ext>
            </a:extLst>
          </p:cNvPr>
          <p:cNvSpPr/>
          <p:nvPr userDrawn="1"/>
        </p:nvSpPr>
        <p:spPr>
          <a:xfrm>
            <a:off x="1484746" y="20021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HẠM DUYÊN 8 - 9Slide.vn">
            <a:extLst>
              <a:ext uri="{FF2B5EF4-FFF2-40B4-BE49-F238E27FC236}">
                <a16:creationId xmlns:a16="http://schemas.microsoft.com/office/drawing/2014/main" id="{A7E91DCC-4306-4357-8012-D329F7F6D8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53735" y="0"/>
            <a:ext cx="1185863" cy="872548"/>
          </a:xfrm>
          <a:prstGeom prst="rect">
            <a:avLst/>
          </a:prstGeom>
        </p:spPr>
      </p:pic>
      <p:pic>
        <p:nvPicPr>
          <p:cNvPr id="13" name="PHẠM DUYÊN 9 - 9Slide.vn">
            <a:extLst>
              <a:ext uri="{FF2B5EF4-FFF2-40B4-BE49-F238E27FC236}">
                <a16:creationId xmlns:a16="http://schemas.microsoft.com/office/drawing/2014/main" id="{1BC999E1-F9D6-47C6-B9CC-33E1254625A5}"/>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602" y="1102361"/>
            <a:ext cx="500420" cy="812784"/>
          </a:xfrm>
          <a:prstGeom prst="rect">
            <a:avLst/>
          </a:prstGeom>
        </p:spPr>
      </p:pic>
    </p:spTree>
    <p:extLst>
      <p:ext uri="{BB962C8B-B14F-4D97-AF65-F5344CB8AC3E}">
        <p14:creationId xmlns:p14="http://schemas.microsoft.com/office/powerpoint/2010/main" val="9357875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750" fill="hold"/>
                                        <p:tgtEl>
                                          <p:spTgt spid="12"/>
                                        </p:tgtEl>
                                        <p:attrNameLst>
                                          <p:attrName>ppt_w</p:attrName>
                                        </p:attrNameLst>
                                      </p:cBhvr>
                                      <p:tavLst>
                                        <p:tav tm="0">
                                          <p:val>
                                            <p:fltVal val="0"/>
                                          </p:val>
                                        </p:tav>
                                        <p:tav tm="100000">
                                          <p:val>
                                            <p:strVal val="#ppt_w"/>
                                          </p:val>
                                        </p:tav>
                                      </p:tavLst>
                                    </p:anim>
                                    <p:anim calcmode="lin" valueType="num">
                                      <p:cBhvr>
                                        <p:cTn id="12" dur="750" fill="hold"/>
                                        <p:tgtEl>
                                          <p:spTgt spid="12"/>
                                        </p:tgtEl>
                                        <p:attrNameLst>
                                          <p:attrName>ppt_h</p:attrName>
                                        </p:attrNameLst>
                                      </p:cBhvr>
                                      <p:tavLst>
                                        <p:tav tm="0">
                                          <p:val>
                                            <p:fltVal val="0"/>
                                          </p:val>
                                        </p:tav>
                                        <p:tav tm="100000">
                                          <p:val>
                                            <p:strVal val="#ppt_h"/>
                                          </p:val>
                                        </p:tav>
                                      </p:tavLst>
                                    </p:anim>
                                    <p:animEffect transition="in" filter="fade">
                                      <p:cBhvr>
                                        <p:cTn id="13" dur="750"/>
                                        <p:tgtEl>
                                          <p:spTgt spid="12"/>
                                        </p:tgtEl>
                                      </p:cBhvr>
                                    </p:animEffect>
                                  </p:childTnLst>
                                </p:cTn>
                              </p:par>
                              <p:par>
                                <p:cTn id="14" presetID="53"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750" fill="hold"/>
                                        <p:tgtEl>
                                          <p:spTgt spid="13"/>
                                        </p:tgtEl>
                                        <p:attrNameLst>
                                          <p:attrName>ppt_w</p:attrName>
                                        </p:attrNameLst>
                                      </p:cBhvr>
                                      <p:tavLst>
                                        <p:tav tm="0">
                                          <p:val>
                                            <p:fltVal val="0"/>
                                          </p:val>
                                        </p:tav>
                                        <p:tav tm="100000">
                                          <p:val>
                                            <p:strVal val="#ppt_w"/>
                                          </p:val>
                                        </p:tav>
                                      </p:tavLst>
                                    </p:anim>
                                    <p:anim calcmode="lin" valueType="num">
                                      <p:cBhvr>
                                        <p:cTn id="17" dur="750" fill="hold"/>
                                        <p:tgtEl>
                                          <p:spTgt spid="13"/>
                                        </p:tgtEl>
                                        <p:attrNameLst>
                                          <p:attrName>ppt_h</p:attrName>
                                        </p:attrNameLst>
                                      </p:cBhvr>
                                      <p:tavLst>
                                        <p:tav tm="0">
                                          <p:val>
                                            <p:fltVal val="0"/>
                                          </p:val>
                                        </p:tav>
                                        <p:tav tm="100000">
                                          <p:val>
                                            <p:strVal val="#ppt_h"/>
                                          </p:val>
                                        </p:tav>
                                      </p:tavLst>
                                    </p:anim>
                                    <p:animEffect transition="in" filter="fade">
                                      <p:cBhvr>
                                        <p:cTn id="18" dur="750"/>
                                        <p:tgtEl>
                                          <p:spTgt spid="13"/>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750" fill="hold"/>
                                        <p:tgtEl>
                                          <p:spTgt spid="14"/>
                                        </p:tgtEl>
                                        <p:attrNameLst>
                                          <p:attrName>ppt_x</p:attrName>
                                        </p:attrNameLst>
                                      </p:cBhvr>
                                      <p:tavLst>
                                        <p:tav tm="0">
                                          <p:val>
                                            <p:strVal val="0-#ppt_w/2"/>
                                          </p:val>
                                        </p:tav>
                                        <p:tav tm="100000">
                                          <p:val>
                                            <p:strVal val="#ppt_x"/>
                                          </p:val>
                                        </p:tav>
                                      </p:tavLst>
                                    </p:anim>
                                    <p:anim calcmode="lin" valueType="num">
                                      <p:cBhvr additive="base">
                                        <p:cTn id="22" dur="75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750" fill="hold"/>
                                        <p:tgtEl>
                                          <p:spTgt spid="15"/>
                                        </p:tgtEl>
                                        <p:attrNameLst>
                                          <p:attrName>ppt_x</p:attrName>
                                        </p:attrNameLst>
                                      </p:cBhvr>
                                      <p:tavLst>
                                        <p:tav tm="0">
                                          <p:val>
                                            <p:strVal val="0-#ppt_w/2"/>
                                          </p:val>
                                        </p:tav>
                                        <p:tav tm="100000">
                                          <p:val>
                                            <p:strVal val="#ppt_x"/>
                                          </p:val>
                                        </p:tav>
                                      </p:tavLst>
                                    </p:anim>
                                    <p:anim calcmode="lin" valueType="num">
                                      <p:cBhvr additive="base">
                                        <p:cTn id="26"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aphicFrame>
        <p:nvGraphicFramePr>
          <p:cNvPr id="5" name="PHẠM DUYÊN 1 - 9Slide.vn">
            <a:extLst>
              <a:ext uri="{FF2B5EF4-FFF2-40B4-BE49-F238E27FC236}">
                <a16:creationId xmlns:a16="http://schemas.microsoft.com/office/drawing/2014/main" id="{14EFFB83-17E1-4BC7-970C-23E3908431EC}"/>
              </a:ext>
            </a:extLst>
          </p:cNvPr>
          <p:cNvGraphicFramePr>
            <a:graphicFrameLocks noGrp="1"/>
          </p:cNvGraphicFramePr>
          <p:nvPr userDrawn="1">
            <p:extLst>
              <p:ext uri="{D42A27DB-BD31-4B8C-83A1-F6EECF244321}">
                <p14:modId xmlns:p14="http://schemas.microsoft.com/office/powerpoint/2010/main" val="689570295"/>
              </p:ext>
            </p:extLst>
          </p:nvPr>
        </p:nvGraphicFramePr>
        <p:xfrm>
          <a:off x="-121920" y="-10076"/>
          <a:ext cx="12313916" cy="6878152"/>
        </p:xfrm>
        <a:graphic>
          <a:graphicData uri="http://schemas.openxmlformats.org/drawingml/2006/table">
            <a:tbl>
              <a:tblPr firstRow="1" bandRow="1">
                <a:tableStyleId>{5C22544A-7EE6-4342-B048-85BDC9FD1C3A}</a:tableStyleId>
              </a:tblPr>
              <a:tblGrid>
                <a:gridCol w="362174">
                  <a:extLst>
                    <a:ext uri="{9D8B030D-6E8A-4147-A177-3AD203B41FA5}">
                      <a16:colId xmlns:a16="http://schemas.microsoft.com/office/drawing/2014/main" val="333519353"/>
                    </a:ext>
                  </a:extLst>
                </a:gridCol>
                <a:gridCol w="362174">
                  <a:extLst>
                    <a:ext uri="{9D8B030D-6E8A-4147-A177-3AD203B41FA5}">
                      <a16:colId xmlns:a16="http://schemas.microsoft.com/office/drawing/2014/main" val="611348187"/>
                    </a:ext>
                  </a:extLst>
                </a:gridCol>
                <a:gridCol w="362174">
                  <a:extLst>
                    <a:ext uri="{9D8B030D-6E8A-4147-A177-3AD203B41FA5}">
                      <a16:colId xmlns:a16="http://schemas.microsoft.com/office/drawing/2014/main" val="3227292305"/>
                    </a:ext>
                  </a:extLst>
                </a:gridCol>
                <a:gridCol w="362174">
                  <a:extLst>
                    <a:ext uri="{9D8B030D-6E8A-4147-A177-3AD203B41FA5}">
                      <a16:colId xmlns:a16="http://schemas.microsoft.com/office/drawing/2014/main" val="264942153"/>
                    </a:ext>
                  </a:extLst>
                </a:gridCol>
                <a:gridCol w="362174">
                  <a:extLst>
                    <a:ext uri="{9D8B030D-6E8A-4147-A177-3AD203B41FA5}">
                      <a16:colId xmlns:a16="http://schemas.microsoft.com/office/drawing/2014/main" val="1308466905"/>
                    </a:ext>
                  </a:extLst>
                </a:gridCol>
                <a:gridCol w="362174">
                  <a:extLst>
                    <a:ext uri="{9D8B030D-6E8A-4147-A177-3AD203B41FA5}">
                      <a16:colId xmlns:a16="http://schemas.microsoft.com/office/drawing/2014/main" val="2913048659"/>
                    </a:ext>
                  </a:extLst>
                </a:gridCol>
                <a:gridCol w="362174">
                  <a:extLst>
                    <a:ext uri="{9D8B030D-6E8A-4147-A177-3AD203B41FA5}">
                      <a16:colId xmlns:a16="http://schemas.microsoft.com/office/drawing/2014/main" val="2852298703"/>
                    </a:ext>
                  </a:extLst>
                </a:gridCol>
                <a:gridCol w="362174">
                  <a:extLst>
                    <a:ext uri="{9D8B030D-6E8A-4147-A177-3AD203B41FA5}">
                      <a16:colId xmlns:a16="http://schemas.microsoft.com/office/drawing/2014/main" val="4187642977"/>
                    </a:ext>
                  </a:extLst>
                </a:gridCol>
                <a:gridCol w="362174">
                  <a:extLst>
                    <a:ext uri="{9D8B030D-6E8A-4147-A177-3AD203B41FA5}">
                      <a16:colId xmlns:a16="http://schemas.microsoft.com/office/drawing/2014/main" val="1655522238"/>
                    </a:ext>
                  </a:extLst>
                </a:gridCol>
                <a:gridCol w="362174">
                  <a:extLst>
                    <a:ext uri="{9D8B030D-6E8A-4147-A177-3AD203B41FA5}">
                      <a16:colId xmlns:a16="http://schemas.microsoft.com/office/drawing/2014/main" val="22556504"/>
                    </a:ext>
                  </a:extLst>
                </a:gridCol>
                <a:gridCol w="362174">
                  <a:extLst>
                    <a:ext uri="{9D8B030D-6E8A-4147-A177-3AD203B41FA5}">
                      <a16:colId xmlns:a16="http://schemas.microsoft.com/office/drawing/2014/main" val="1878814150"/>
                    </a:ext>
                  </a:extLst>
                </a:gridCol>
                <a:gridCol w="362174">
                  <a:extLst>
                    <a:ext uri="{9D8B030D-6E8A-4147-A177-3AD203B41FA5}">
                      <a16:colId xmlns:a16="http://schemas.microsoft.com/office/drawing/2014/main" val="1145316403"/>
                    </a:ext>
                  </a:extLst>
                </a:gridCol>
                <a:gridCol w="362174">
                  <a:extLst>
                    <a:ext uri="{9D8B030D-6E8A-4147-A177-3AD203B41FA5}">
                      <a16:colId xmlns:a16="http://schemas.microsoft.com/office/drawing/2014/main" val="2297640666"/>
                    </a:ext>
                  </a:extLst>
                </a:gridCol>
                <a:gridCol w="362174">
                  <a:extLst>
                    <a:ext uri="{9D8B030D-6E8A-4147-A177-3AD203B41FA5}">
                      <a16:colId xmlns:a16="http://schemas.microsoft.com/office/drawing/2014/main" val="1393483729"/>
                    </a:ext>
                  </a:extLst>
                </a:gridCol>
                <a:gridCol w="362174">
                  <a:extLst>
                    <a:ext uri="{9D8B030D-6E8A-4147-A177-3AD203B41FA5}">
                      <a16:colId xmlns:a16="http://schemas.microsoft.com/office/drawing/2014/main" val="836097680"/>
                    </a:ext>
                  </a:extLst>
                </a:gridCol>
                <a:gridCol w="362174">
                  <a:extLst>
                    <a:ext uri="{9D8B030D-6E8A-4147-A177-3AD203B41FA5}">
                      <a16:colId xmlns:a16="http://schemas.microsoft.com/office/drawing/2014/main" val="3928522879"/>
                    </a:ext>
                  </a:extLst>
                </a:gridCol>
                <a:gridCol w="362174">
                  <a:extLst>
                    <a:ext uri="{9D8B030D-6E8A-4147-A177-3AD203B41FA5}">
                      <a16:colId xmlns:a16="http://schemas.microsoft.com/office/drawing/2014/main" val="767706755"/>
                    </a:ext>
                  </a:extLst>
                </a:gridCol>
                <a:gridCol w="362174">
                  <a:extLst>
                    <a:ext uri="{9D8B030D-6E8A-4147-A177-3AD203B41FA5}">
                      <a16:colId xmlns:a16="http://schemas.microsoft.com/office/drawing/2014/main" val="3070552444"/>
                    </a:ext>
                  </a:extLst>
                </a:gridCol>
                <a:gridCol w="362174">
                  <a:extLst>
                    <a:ext uri="{9D8B030D-6E8A-4147-A177-3AD203B41FA5}">
                      <a16:colId xmlns:a16="http://schemas.microsoft.com/office/drawing/2014/main" val="1125646851"/>
                    </a:ext>
                  </a:extLst>
                </a:gridCol>
                <a:gridCol w="362174">
                  <a:extLst>
                    <a:ext uri="{9D8B030D-6E8A-4147-A177-3AD203B41FA5}">
                      <a16:colId xmlns:a16="http://schemas.microsoft.com/office/drawing/2014/main" val="1915670096"/>
                    </a:ext>
                  </a:extLst>
                </a:gridCol>
                <a:gridCol w="362174">
                  <a:extLst>
                    <a:ext uri="{9D8B030D-6E8A-4147-A177-3AD203B41FA5}">
                      <a16:colId xmlns:a16="http://schemas.microsoft.com/office/drawing/2014/main" val="56945632"/>
                    </a:ext>
                  </a:extLst>
                </a:gridCol>
                <a:gridCol w="362174">
                  <a:extLst>
                    <a:ext uri="{9D8B030D-6E8A-4147-A177-3AD203B41FA5}">
                      <a16:colId xmlns:a16="http://schemas.microsoft.com/office/drawing/2014/main" val="808669996"/>
                    </a:ext>
                  </a:extLst>
                </a:gridCol>
                <a:gridCol w="362174">
                  <a:extLst>
                    <a:ext uri="{9D8B030D-6E8A-4147-A177-3AD203B41FA5}">
                      <a16:colId xmlns:a16="http://schemas.microsoft.com/office/drawing/2014/main" val="589374629"/>
                    </a:ext>
                  </a:extLst>
                </a:gridCol>
                <a:gridCol w="362174">
                  <a:extLst>
                    <a:ext uri="{9D8B030D-6E8A-4147-A177-3AD203B41FA5}">
                      <a16:colId xmlns:a16="http://schemas.microsoft.com/office/drawing/2014/main" val="4074422300"/>
                    </a:ext>
                  </a:extLst>
                </a:gridCol>
                <a:gridCol w="362174">
                  <a:extLst>
                    <a:ext uri="{9D8B030D-6E8A-4147-A177-3AD203B41FA5}">
                      <a16:colId xmlns:a16="http://schemas.microsoft.com/office/drawing/2014/main" val="2043726220"/>
                    </a:ext>
                  </a:extLst>
                </a:gridCol>
                <a:gridCol w="362174">
                  <a:extLst>
                    <a:ext uri="{9D8B030D-6E8A-4147-A177-3AD203B41FA5}">
                      <a16:colId xmlns:a16="http://schemas.microsoft.com/office/drawing/2014/main" val="989253829"/>
                    </a:ext>
                  </a:extLst>
                </a:gridCol>
                <a:gridCol w="362174">
                  <a:extLst>
                    <a:ext uri="{9D8B030D-6E8A-4147-A177-3AD203B41FA5}">
                      <a16:colId xmlns:a16="http://schemas.microsoft.com/office/drawing/2014/main" val="2374513613"/>
                    </a:ext>
                  </a:extLst>
                </a:gridCol>
                <a:gridCol w="362174">
                  <a:extLst>
                    <a:ext uri="{9D8B030D-6E8A-4147-A177-3AD203B41FA5}">
                      <a16:colId xmlns:a16="http://schemas.microsoft.com/office/drawing/2014/main" val="178286187"/>
                    </a:ext>
                  </a:extLst>
                </a:gridCol>
                <a:gridCol w="362174">
                  <a:extLst>
                    <a:ext uri="{9D8B030D-6E8A-4147-A177-3AD203B41FA5}">
                      <a16:colId xmlns:a16="http://schemas.microsoft.com/office/drawing/2014/main" val="1684055986"/>
                    </a:ext>
                  </a:extLst>
                </a:gridCol>
                <a:gridCol w="362174">
                  <a:extLst>
                    <a:ext uri="{9D8B030D-6E8A-4147-A177-3AD203B41FA5}">
                      <a16:colId xmlns:a16="http://schemas.microsoft.com/office/drawing/2014/main" val="2623455725"/>
                    </a:ext>
                  </a:extLst>
                </a:gridCol>
                <a:gridCol w="362174">
                  <a:extLst>
                    <a:ext uri="{9D8B030D-6E8A-4147-A177-3AD203B41FA5}">
                      <a16:colId xmlns:a16="http://schemas.microsoft.com/office/drawing/2014/main" val="3860335212"/>
                    </a:ext>
                  </a:extLst>
                </a:gridCol>
                <a:gridCol w="362174">
                  <a:extLst>
                    <a:ext uri="{9D8B030D-6E8A-4147-A177-3AD203B41FA5}">
                      <a16:colId xmlns:a16="http://schemas.microsoft.com/office/drawing/2014/main" val="289854453"/>
                    </a:ext>
                  </a:extLst>
                </a:gridCol>
                <a:gridCol w="362174">
                  <a:extLst>
                    <a:ext uri="{9D8B030D-6E8A-4147-A177-3AD203B41FA5}">
                      <a16:colId xmlns:a16="http://schemas.microsoft.com/office/drawing/2014/main" val="3194522314"/>
                    </a:ext>
                  </a:extLst>
                </a:gridCol>
                <a:gridCol w="362174">
                  <a:extLst>
                    <a:ext uri="{9D8B030D-6E8A-4147-A177-3AD203B41FA5}">
                      <a16:colId xmlns:a16="http://schemas.microsoft.com/office/drawing/2014/main" val="730413095"/>
                    </a:ext>
                  </a:extLst>
                </a:gridCol>
              </a:tblGrid>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496234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431529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9293649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140205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289913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192723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7721158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204361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90649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357172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071200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1880905"/>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93378431"/>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40011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325070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559927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890836"/>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00074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0883206"/>
                  </a:ext>
                </a:extLst>
              </a:tr>
            </a:tbl>
          </a:graphicData>
        </a:graphic>
      </p:graphicFrame>
      <p:sp>
        <p:nvSpPr>
          <p:cNvPr id="6" name="PHẠM DUYÊN 2 - 9Slide.vn">
            <a:extLst>
              <a:ext uri="{FF2B5EF4-FFF2-40B4-BE49-F238E27FC236}">
                <a16:creationId xmlns:a16="http://schemas.microsoft.com/office/drawing/2014/main" id="{484E7612-4BFD-4A6E-81D4-A22732A0CC9C}"/>
              </a:ext>
            </a:extLst>
          </p:cNvPr>
          <p:cNvSpPr/>
          <p:nvPr userDrawn="1"/>
        </p:nvSpPr>
        <p:spPr>
          <a:xfrm rot="10800000" flipH="1">
            <a:off x="-121920" y="3166509"/>
            <a:ext cx="12313920" cy="3687861"/>
          </a:xfrm>
          <a:custGeom>
            <a:avLst/>
            <a:gdLst>
              <a:gd name="connsiteX0" fmla="*/ 0 w 6916253"/>
              <a:gd name="connsiteY0" fmla="*/ 0 h 3687861"/>
              <a:gd name="connsiteX1" fmla="*/ 0 w 6916253"/>
              <a:gd name="connsiteY1" fmla="*/ 1863023 h 3687861"/>
              <a:gd name="connsiteX2" fmla="*/ 26165 w 6916253"/>
              <a:gd name="connsiteY2" fmla="*/ 1901177 h 3687861"/>
              <a:gd name="connsiteX3" fmla="*/ 718541 w 6916253"/>
              <a:gd name="connsiteY3" fmla="*/ 2199047 h 3687861"/>
              <a:gd name="connsiteX4" fmla="*/ 2827644 w 6916253"/>
              <a:gd name="connsiteY4" fmla="*/ 2915111 h 3687861"/>
              <a:gd name="connsiteX5" fmla="*/ 4247476 w 6916253"/>
              <a:gd name="connsiteY5" fmla="*/ 3639858 h 3687861"/>
              <a:gd name="connsiteX6" fmla="*/ 5213128 w 6916253"/>
              <a:gd name="connsiteY6" fmla="*/ 2452519 h 3687861"/>
              <a:gd name="connsiteX7" fmla="*/ 6564407 w 6916253"/>
              <a:gd name="connsiteY7" fmla="*/ 2317762 h 3687861"/>
              <a:gd name="connsiteX8" fmla="*/ 6900379 w 6916253"/>
              <a:gd name="connsiteY8" fmla="*/ 1671313 h 3687861"/>
              <a:gd name="connsiteX9" fmla="*/ 6916253 w 6916253"/>
              <a:gd name="connsiteY9" fmla="*/ 1598278 h 3687861"/>
              <a:gd name="connsiteX10" fmla="*/ 6916253 w 6916253"/>
              <a:gd name="connsiteY10" fmla="*/ 0 h 368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6253" h="3687861">
                <a:moveTo>
                  <a:pt x="0" y="0"/>
                </a:moveTo>
                <a:lnTo>
                  <a:pt x="0" y="1863023"/>
                </a:lnTo>
                <a:lnTo>
                  <a:pt x="26165" y="1901177"/>
                </a:lnTo>
                <a:cubicBezTo>
                  <a:pt x="206456" y="2122107"/>
                  <a:pt x="457521" y="2238799"/>
                  <a:pt x="718541" y="2199047"/>
                </a:cubicBezTo>
                <a:cubicBezTo>
                  <a:pt x="1143681" y="3166697"/>
                  <a:pt x="2095108" y="3489624"/>
                  <a:pt x="2827644" y="2915111"/>
                </a:cubicBezTo>
                <a:cubicBezTo>
                  <a:pt x="3138004" y="3520388"/>
                  <a:pt x="3704593" y="3809532"/>
                  <a:pt x="4247476" y="3639858"/>
                </a:cubicBezTo>
                <a:cubicBezTo>
                  <a:pt x="4708175" y="3495852"/>
                  <a:pt x="5075827" y="3043829"/>
                  <a:pt x="5213128" y="2452519"/>
                </a:cubicBezTo>
                <a:cubicBezTo>
                  <a:pt x="5637674" y="2796774"/>
                  <a:pt x="6185298" y="2742229"/>
                  <a:pt x="6564407" y="2317762"/>
                </a:cubicBezTo>
                <a:cubicBezTo>
                  <a:pt x="6720353" y="2143181"/>
                  <a:pt x="6835398" y="1919204"/>
                  <a:pt x="6900379" y="1671313"/>
                </a:cubicBezTo>
                <a:lnTo>
                  <a:pt x="6916253" y="1598278"/>
                </a:lnTo>
                <a:lnTo>
                  <a:pt x="6916253" y="0"/>
                </a:ln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12" name="PHẠM DUYÊN 3 - 9Slide.vn">
            <a:extLst>
              <a:ext uri="{FF2B5EF4-FFF2-40B4-BE49-F238E27FC236}">
                <a16:creationId xmlns:a16="http://schemas.microsoft.com/office/drawing/2014/main" id="{B2F4E0A7-C62B-4AE3-9CA6-AAD5879989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582975">
            <a:off x="97582" y="29472"/>
            <a:ext cx="731361" cy="1180151"/>
          </a:xfrm>
          <a:prstGeom prst="rect">
            <a:avLst/>
          </a:prstGeom>
        </p:spPr>
      </p:pic>
      <p:sp>
        <p:nvSpPr>
          <p:cNvPr id="7" name="PHẠM DUYÊN 4 - 9Slide.vn">
            <a:extLst>
              <a:ext uri="{FF2B5EF4-FFF2-40B4-BE49-F238E27FC236}">
                <a16:creationId xmlns:a16="http://schemas.microsoft.com/office/drawing/2014/main" id="{00190FF5-CB98-451D-B118-1E6BBF3C4F0E}"/>
              </a:ext>
            </a:extLst>
          </p:cNvPr>
          <p:cNvSpPr/>
          <p:nvPr userDrawn="1"/>
        </p:nvSpPr>
        <p:spPr>
          <a:xfrm>
            <a:off x="304800" y="356097"/>
            <a:ext cx="11582400" cy="61458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2870"/>
            <a:endParaRPr lang="zh-CN" altLang="en-US" sz="2665">
              <a:solidFill>
                <a:srgbClr val="FFFFFF"/>
              </a:solidFill>
            </a:endParaRPr>
          </a:p>
        </p:txBody>
      </p:sp>
      <p:sp>
        <p:nvSpPr>
          <p:cNvPr id="14" name="PHẠM DUYÊN 6 - 9Slide.vn">
            <a:extLst>
              <a:ext uri="{FF2B5EF4-FFF2-40B4-BE49-F238E27FC236}">
                <a16:creationId xmlns:a16="http://schemas.microsoft.com/office/drawing/2014/main" id="{FD8F3427-D61F-4ADE-98F8-3206986C4297}"/>
              </a:ext>
            </a:extLst>
          </p:cNvPr>
          <p:cNvSpPr/>
          <p:nvPr userDrawn="1"/>
        </p:nvSpPr>
        <p:spPr>
          <a:xfrm>
            <a:off x="998719" y="83749"/>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PHẠM DUYÊN 7 - 9Slide.vn">
            <a:extLst>
              <a:ext uri="{FF2B5EF4-FFF2-40B4-BE49-F238E27FC236}">
                <a16:creationId xmlns:a16="http://schemas.microsoft.com/office/drawing/2014/main" id="{D7654F8D-42ED-458A-809B-AB5B524B2009}"/>
              </a:ext>
            </a:extLst>
          </p:cNvPr>
          <p:cNvSpPr/>
          <p:nvPr userDrawn="1"/>
        </p:nvSpPr>
        <p:spPr>
          <a:xfrm>
            <a:off x="1484746" y="20021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HẠM DUYÊN 8 - 9Slide.vn">
            <a:extLst>
              <a:ext uri="{FF2B5EF4-FFF2-40B4-BE49-F238E27FC236}">
                <a16:creationId xmlns:a16="http://schemas.microsoft.com/office/drawing/2014/main" id="{A7E91DCC-4306-4357-8012-D329F7F6D8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53735" y="0"/>
            <a:ext cx="1185863" cy="872548"/>
          </a:xfrm>
          <a:prstGeom prst="rect">
            <a:avLst/>
          </a:prstGeom>
        </p:spPr>
      </p:pic>
      <p:pic>
        <p:nvPicPr>
          <p:cNvPr id="13" name="PHẠM DUYÊN 9 - 9Slide.vn">
            <a:extLst>
              <a:ext uri="{FF2B5EF4-FFF2-40B4-BE49-F238E27FC236}">
                <a16:creationId xmlns:a16="http://schemas.microsoft.com/office/drawing/2014/main" id="{1BC999E1-F9D6-47C6-B9CC-33E1254625A5}"/>
              </a:ext>
            </a:extLst>
          </p:cNvPr>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602" y="1102361"/>
            <a:ext cx="500420" cy="812784"/>
          </a:xfrm>
          <a:prstGeom prst="rect">
            <a:avLst/>
          </a:prstGeom>
        </p:spPr>
      </p:pic>
    </p:spTree>
    <p:extLst>
      <p:ext uri="{BB962C8B-B14F-4D97-AF65-F5344CB8AC3E}">
        <p14:creationId xmlns:p14="http://schemas.microsoft.com/office/powerpoint/2010/main" val="23465118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750" fill="hold"/>
                                        <p:tgtEl>
                                          <p:spTgt spid="12"/>
                                        </p:tgtEl>
                                        <p:attrNameLst>
                                          <p:attrName>ppt_w</p:attrName>
                                        </p:attrNameLst>
                                      </p:cBhvr>
                                      <p:tavLst>
                                        <p:tav tm="0">
                                          <p:val>
                                            <p:fltVal val="0"/>
                                          </p:val>
                                        </p:tav>
                                        <p:tav tm="100000">
                                          <p:val>
                                            <p:strVal val="#ppt_w"/>
                                          </p:val>
                                        </p:tav>
                                      </p:tavLst>
                                    </p:anim>
                                    <p:anim calcmode="lin" valueType="num">
                                      <p:cBhvr>
                                        <p:cTn id="12" dur="750" fill="hold"/>
                                        <p:tgtEl>
                                          <p:spTgt spid="12"/>
                                        </p:tgtEl>
                                        <p:attrNameLst>
                                          <p:attrName>ppt_h</p:attrName>
                                        </p:attrNameLst>
                                      </p:cBhvr>
                                      <p:tavLst>
                                        <p:tav tm="0">
                                          <p:val>
                                            <p:fltVal val="0"/>
                                          </p:val>
                                        </p:tav>
                                        <p:tav tm="100000">
                                          <p:val>
                                            <p:strVal val="#ppt_h"/>
                                          </p:val>
                                        </p:tav>
                                      </p:tavLst>
                                    </p:anim>
                                    <p:animEffect transition="in" filter="fade">
                                      <p:cBhvr>
                                        <p:cTn id="13" dur="750"/>
                                        <p:tgtEl>
                                          <p:spTgt spid="12"/>
                                        </p:tgtEl>
                                      </p:cBhvr>
                                    </p:animEffect>
                                  </p:childTnLst>
                                </p:cTn>
                              </p:par>
                              <p:par>
                                <p:cTn id="14" presetID="53"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750" fill="hold"/>
                                        <p:tgtEl>
                                          <p:spTgt spid="13"/>
                                        </p:tgtEl>
                                        <p:attrNameLst>
                                          <p:attrName>ppt_w</p:attrName>
                                        </p:attrNameLst>
                                      </p:cBhvr>
                                      <p:tavLst>
                                        <p:tav tm="0">
                                          <p:val>
                                            <p:fltVal val="0"/>
                                          </p:val>
                                        </p:tav>
                                        <p:tav tm="100000">
                                          <p:val>
                                            <p:strVal val="#ppt_w"/>
                                          </p:val>
                                        </p:tav>
                                      </p:tavLst>
                                    </p:anim>
                                    <p:anim calcmode="lin" valueType="num">
                                      <p:cBhvr>
                                        <p:cTn id="17" dur="750" fill="hold"/>
                                        <p:tgtEl>
                                          <p:spTgt spid="13"/>
                                        </p:tgtEl>
                                        <p:attrNameLst>
                                          <p:attrName>ppt_h</p:attrName>
                                        </p:attrNameLst>
                                      </p:cBhvr>
                                      <p:tavLst>
                                        <p:tav tm="0">
                                          <p:val>
                                            <p:fltVal val="0"/>
                                          </p:val>
                                        </p:tav>
                                        <p:tav tm="100000">
                                          <p:val>
                                            <p:strVal val="#ppt_h"/>
                                          </p:val>
                                        </p:tav>
                                      </p:tavLst>
                                    </p:anim>
                                    <p:animEffect transition="in" filter="fade">
                                      <p:cBhvr>
                                        <p:cTn id="18" dur="750"/>
                                        <p:tgtEl>
                                          <p:spTgt spid="13"/>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750" fill="hold"/>
                                        <p:tgtEl>
                                          <p:spTgt spid="14"/>
                                        </p:tgtEl>
                                        <p:attrNameLst>
                                          <p:attrName>ppt_x</p:attrName>
                                        </p:attrNameLst>
                                      </p:cBhvr>
                                      <p:tavLst>
                                        <p:tav tm="0">
                                          <p:val>
                                            <p:strVal val="0-#ppt_w/2"/>
                                          </p:val>
                                        </p:tav>
                                        <p:tav tm="100000">
                                          <p:val>
                                            <p:strVal val="#ppt_x"/>
                                          </p:val>
                                        </p:tav>
                                      </p:tavLst>
                                    </p:anim>
                                    <p:anim calcmode="lin" valueType="num">
                                      <p:cBhvr additive="base">
                                        <p:cTn id="22" dur="75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750" fill="hold"/>
                                        <p:tgtEl>
                                          <p:spTgt spid="15"/>
                                        </p:tgtEl>
                                        <p:attrNameLst>
                                          <p:attrName>ppt_x</p:attrName>
                                        </p:attrNameLst>
                                      </p:cBhvr>
                                      <p:tavLst>
                                        <p:tav tm="0">
                                          <p:val>
                                            <p:strVal val="0-#ppt_w/2"/>
                                          </p:val>
                                        </p:tav>
                                        <p:tav tm="100000">
                                          <p:val>
                                            <p:strVal val="#ppt_x"/>
                                          </p:val>
                                        </p:tav>
                                      </p:tavLst>
                                    </p:anim>
                                    <p:anim calcmode="lin" valueType="num">
                                      <p:cBhvr additive="base">
                                        <p:cTn id="26"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aphicFrame>
        <p:nvGraphicFramePr>
          <p:cNvPr id="11" name="PHẠM DUYÊN 1 - 9Slide.vn">
            <a:extLst>
              <a:ext uri="{FF2B5EF4-FFF2-40B4-BE49-F238E27FC236}">
                <a16:creationId xmlns:a16="http://schemas.microsoft.com/office/drawing/2014/main" id="{E85B150A-5571-4965-8DD9-89D52678B15F}"/>
              </a:ext>
            </a:extLst>
          </p:cNvPr>
          <p:cNvGraphicFramePr>
            <a:graphicFrameLocks noGrp="1"/>
          </p:cNvGraphicFramePr>
          <p:nvPr userDrawn="1">
            <p:extLst>
              <p:ext uri="{D42A27DB-BD31-4B8C-83A1-F6EECF244321}">
                <p14:modId xmlns:p14="http://schemas.microsoft.com/office/powerpoint/2010/main" val="3980127235"/>
              </p:ext>
            </p:extLst>
          </p:nvPr>
        </p:nvGraphicFramePr>
        <p:xfrm>
          <a:off x="-121920" y="-10076"/>
          <a:ext cx="12313916" cy="6878152"/>
        </p:xfrm>
        <a:graphic>
          <a:graphicData uri="http://schemas.openxmlformats.org/drawingml/2006/table">
            <a:tbl>
              <a:tblPr firstRow="1" bandRow="1">
                <a:tableStyleId>{5C22544A-7EE6-4342-B048-85BDC9FD1C3A}</a:tableStyleId>
              </a:tblPr>
              <a:tblGrid>
                <a:gridCol w="362174">
                  <a:extLst>
                    <a:ext uri="{9D8B030D-6E8A-4147-A177-3AD203B41FA5}">
                      <a16:colId xmlns:a16="http://schemas.microsoft.com/office/drawing/2014/main" val="333519353"/>
                    </a:ext>
                  </a:extLst>
                </a:gridCol>
                <a:gridCol w="362174">
                  <a:extLst>
                    <a:ext uri="{9D8B030D-6E8A-4147-A177-3AD203B41FA5}">
                      <a16:colId xmlns:a16="http://schemas.microsoft.com/office/drawing/2014/main" val="611348187"/>
                    </a:ext>
                  </a:extLst>
                </a:gridCol>
                <a:gridCol w="362174">
                  <a:extLst>
                    <a:ext uri="{9D8B030D-6E8A-4147-A177-3AD203B41FA5}">
                      <a16:colId xmlns:a16="http://schemas.microsoft.com/office/drawing/2014/main" val="3227292305"/>
                    </a:ext>
                  </a:extLst>
                </a:gridCol>
                <a:gridCol w="362174">
                  <a:extLst>
                    <a:ext uri="{9D8B030D-6E8A-4147-A177-3AD203B41FA5}">
                      <a16:colId xmlns:a16="http://schemas.microsoft.com/office/drawing/2014/main" val="264942153"/>
                    </a:ext>
                  </a:extLst>
                </a:gridCol>
                <a:gridCol w="362174">
                  <a:extLst>
                    <a:ext uri="{9D8B030D-6E8A-4147-A177-3AD203B41FA5}">
                      <a16:colId xmlns:a16="http://schemas.microsoft.com/office/drawing/2014/main" val="1308466905"/>
                    </a:ext>
                  </a:extLst>
                </a:gridCol>
                <a:gridCol w="362174">
                  <a:extLst>
                    <a:ext uri="{9D8B030D-6E8A-4147-A177-3AD203B41FA5}">
                      <a16:colId xmlns:a16="http://schemas.microsoft.com/office/drawing/2014/main" val="2913048659"/>
                    </a:ext>
                  </a:extLst>
                </a:gridCol>
                <a:gridCol w="362174">
                  <a:extLst>
                    <a:ext uri="{9D8B030D-6E8A-4147-A177-3AD203B41FA5}">
                      <a16:colId xmlns:a16="http://schemas.microsoft.com/office/drawing/2014/main" val="2852298703"/>
                    </a:ext>
                  </a:extLst>
                </a:gridCol>
                <a:gridCol w="362174">
                  <a:extLst>
                    <a:ext uri="{9D8B030D-6E8A-4147-A177-3AD203B41FA5}">
                      <a16:colId xmlns:a16="http://schemas.microsoft.com/office/drawing/2014/main" val="4187642977"/>
                    </a:ext>
                  </a:extLst>
                </a:gridCol>
                <a:gridCol w="362174">
                  <a:extLst>
                    <a:ext uri="{9D8B030D-6E8A-4147-A177-3AD203B41FA5}">
                      <a16:colId xmlns:a16="http://schemas.microsoft.com/office/drawing/2014/main" val="1655522238"/>
                    </a:ext>
                  </a:extLst>
                </a:gridCol>
                <a:gridCol w="362174">
                  <a:extLst>
                    <a:ext uri="{9D8B030D-6E8A-4147-A177-3AD203B41FA5}">
                      <a16:colId xmlns:a16="http://schemas.microsoft.com/office/drawing/2014/main" val="22556504"/>
                    </a:ext>
                  </a:extLst>
                </a:gridCol>
                <a:gridCol w="362174">
                  <a:extLst>
                    <a:ext uri="{9D8B030D-6E8A-4147-A177-3AD203B41FA5}">
                      <a16:colId xmlns:a16="http://schemas.microsoft.com/office/drawing/2014/main" val="1878814150"/>
                    </a:ext>
                  </a:extLst>
                </a:gridCol>
                <a:gridCol w="362174">
                  <a:extLst>
                    <a:ext uri="{9D8B030D-6E8A-4147-A177-3AD203B41FA5}">
                      <a16:colId xmlns:a16="http://schemas.microsoft.com/office/drawing/2014/main" val="1145316403"/>
                    </a:ext>
                  </a:extLst>
                </a:gridCol>
                <a:gridCol w="362174">
                  <a:extLst>
                    <a:ext uri="{9D8B030D-6E8A-4147-A177-3AD203B41FA5}">
                      <a16:colId xmlns:a16="http://schemas.microsoft.com/office/drawing/2014/main" val="2297640666"/>
                    </a:ext>
                  </a:extLst>
                </a:gridCol>
                <a:gridCol w="362174">
                  <a:extLst>
                    <a:ext uri="{9D8B030D-6E8A-4147-A177-3AD203B41FA5}">
                      <a16:colId xmlns:a16="http://schemas.microsoft.com/office/drawing/2014/main" val="1393483729"/>
                    </a:ext>
                  </a:extLst>
                </a:gridCol>
                <a:gridCol w="362174">
                  <a:extLst>
                    <a:ext uri="{9D8B030D-6E8A-4147-A177-3AD203B41FA5}">
                      <a16:colId xmlns:a16="http://schemas.microsoft.com/office/drawing/2014/main" val="836097680"/>
                    </a:ext>
                  </a:extLst>
                </a:gridCol>
                <a:gridCol w="362174">
                  <a:extLst>
                    <a:ext uri="{9D8B030D-6E8A-4147-A177-3AD203B41FA5}">
                      <a16:colId xmlns:a16="http://schemas.microsoft.com/office/drawing/2014/main" val="3928522879"/>
                    </a:ext>
                  </a:extLst>
                </a:gridCol>
                <a:gridCol w="362174">
                  <a:extLst>
                    <a:ext uri="{9D8B030D-6E8A-4147-A177-3AD203B41FA5}">
                      <a16:colId xmlns:a16="http://schemas.microsoft.com/office/drawing/2014/main" val="767706755"/>
                    </a:ext>
                  </a:extLst>
                </a:gridCol>
                <a:gridCol w="362174">
                  <a:extLst>
                    <a:ext uri="{9D8B030D-6E8A-4147-A177-3AD203B41FA5}">
                      <a16:colId xmlns:a16="http://schemas.microsoft.com/office/drawing/2014/main" val="3070552444"/>
                    </a:ext>
                  </a:extLst>
                </a:gridCol>
                <a:gridCol w="362174">
                  <a:extLst>
                    <a:ext uri="{9D8B030D-6E8A-4147-A177-3AD203B41FA5}">
                      <a16:colId xmlns:a16="http://schemas.microsoft.com/office/drawing/2014/main" val="1125646851"/>
                    </a:ext>
                  </a:extLst>
                </a:gridCol>
                <a:gridCol w="362174">
                  <a:extLst>
                    <a:ext uri="{9D8B030D-6E8A-4147-A177-3AD203B41FA5}">
                      <a16:colId xmlns:a16="http://schemas.microsoft.com/office/drawing/2014/main" val="1915670096"/>
                    </a:ext>
                  </a:extLst>
                </a:gridCol>
                <a:gridCol w="362174">
                  <a:extLst>
                    <a:ext uri="{9D8B030D-6E8A-4147-A177-3AD203B41FA5}">
                      <a16:colId xmlns:a16="http://schemas.microsoft.com/office/drawing/2014/main" val="56945632"/>
                    </a:ext>
                  </a:extLst>
                </a:gridCol>
                <a:gridCol w="362174">
                  <a:extLst>
                    <a:ext uri="{9D8B030D-6E8A-4147-A177-3AD203B41FA5}">
                      <a16:colId xmlns:a16="http://schemas.microsoft.com/office/drawing/2014/main" val="808669996"/>
                    </a:ext>
                  </a:extLst>
                </a:gridCol>
                <a:gridCol w="362174">
                  <a:extLst>
                    <a:ext uri="{9D8B030D-6E8A-4147-A177-3AD203B41FA5}">
                      <a16:colId xmlns:a16="http://schemas.microsoft.com/office/drawing/2014/main" val="589374629"/>
                    </a:ext>
                  </a:extLst>
                </a:gridCol>
                <a:gridCol w="362174">
                  <a:extLst>
                    <a:ext uri="{9D8B030D-6E8A-4147-A177-3AD203B41FA5}">
                      <a16:colId xmlns:a16="http://schemas.microsoft.com/office/drawing/2014/main" val="4074422300"/>
                    </a:ext>
                  </a:extLst>
                </a:gridCol>
                <a:gridCol w="362174">
                  <a:extLst>
                    <a:ext uri="{9D8B030D-6E8A-4147-A177-3AD203B41FA5}">
                      <a16:colId xmlns:a16="http://schemas.microsoft.com/office/drawing/2014/main" val="2043726220"/>
                    </a:ext>
                  </a:extLst>
                </a:gridCol>
                <a:gridCol w="362174">
                  <a:extLst>
                    <a:ext uri="{9D8B030D-6E8A-4147-A177-3AD203B41FA5}">
                      <a16:colId xmlns:a16="http://schemas.microsoft.com/office/drawing/2014/main" val="989253829"/>
                    </a:ext>
                  </a:extLst>
                </a:gridCol>
                <a:gridCol w="362174">
                  <a:extLst>
                    <a:ext uri="{9D8B030D-6E8A-4147-A177-3AD203B41FA5}">
                      <a16:colId xmlns:a16="http://schemas.microsoft.com/office/drawing/2014/main" val="2374513613"/>
                    </a:ext>
                  </a:extLst>
                </a:gridCol>
                <a:gridCol w="362174">
                  <a:extLst>
                    <a:ext uri="{9D8B030D-6E8A-4147-A177-3AD203B41FA5}">
                      <a16:colId xmlns:a16="http://schemas.microsoft.com/office/drawing/2014/main" val="178286187"/>
                    </a:ext>
                  </a:extLst>
                </a:gridCol>
                <a:gridCol w="362174">
                  <a:extLst>
                    <a:ext uri="{9D8B030D-6E8A-4147-A177-3AD203B41FA5}">
                      <a16:colId xmlns:a16="http://schemas.microsoft.com/office/drawing/2014/main" val="1684055986"/>
                    </a:ext>
                  </a:extLst>
                </a:gridCol>
                <a:gridCol w="362174">
                  <a:extLst>
                    <a:ext uri="{9D8B030D-6E8A-4147-A177-3AD203B41FA5}">
                      <a16:colId xmlns:a16="http://schemas.microsoft.com/office/drawing/2014/main" val="2623455725"/>
                    </a:ext>
                  </a:extLst>
                </a:gridCol>
                <a:gridCol w="362174">
                  <a:extLst>
                    <a:ext uri="{9D8B030D-6E8A-4147-A177-3AD203B41FA5}">
                      <a16:colId xmlns:a16="http://schemas.microsoft.com/office/drawing/2014/main" val="3860335212"/>
                    </a:ext>
                  </a:extLst>
                </a:gridCol>
                <a:gridCol w="362174">
                  <a:extLst>
                    <a:ext uri="{9D8B030D-6E8A-4147-A177-3AD203B41FA5}">
                      <a16:colId xmlns:a16="http://schemas.microsoft.com/office/drawing/2014/main" val="289854453"/>
                    </a:ext>
                  </a:extLst>
                </a:gridCol>
                <a:gridCol w="362174">
                  <a:extLst>
                    <a:ext uri="{9D8B030D-6E8A-4147-A177-3AD203B41FA5}">
                      <a16:colId xmlns:a16="http://schemas.microsoft.com/office/drawing/2014/main" val="3194522314"/>
                    </a:ext>
                  </a:extLst>
                </a:gridCol>
                <a:gridCol w="362174">
                  <a:extLst>
                    <a:ext uri="{9D8B030D-6E8A-4147-A177-3AD203B41FA5}">
                      <a16:colId xmlns:a16="http://schemas.microsoft.com/office/drawing/2014/main" val="730413095"/>
                    </a:ext>
                  </a:extLst>
                </a:gridCol>
              </a:tblGrid>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496234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431529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9293649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140205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289913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192723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7721158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204361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90649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357172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071200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1880905"/>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93378431"/>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40011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325070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559927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890836"/>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00074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0883206"/>
                  </a:ext>
                </a:extLst>
              </a:tr>
            </a:tbl>
          </a:graphicData>
        </a:graphic>
      </p:graphicFrame>
      <p:pic>
        <p:nvPicPr>
          <p:cNvPr id="14" name="PHẠM DUYÊN 3 - 9Slide.vn">
            <a:extLst>
              <a:ext uri="{FF2B5EF4-FFF2-40B4-BE49-F238E27FC236}">
                <a16:creationId xmlns:a16="http://schemas.microsoft.com/office/drawing/2014/main" id="{68D9F372-4222-4F91-84D4-A04B8475C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582975">
            <a:off x="97582" y="29472"/>
            <a:ext cx="731361" cy="1180151"/>
          </a:xfrm>
          <a:prstGeom prst="rect">
            <a:avLst/>
          </a:prstGeom>
        </p:spPr>
      </p:pic>
      <p:sp>
        <p:nvSpPr>
          <p:cNvPr id="15" name="PHẠM DUYÊN 4 - 9Slide.vn">
            <a:extLst>
              <a:ext uri="{FF2B5EF4-FFF2-40B4-BE49-F238E27FC236}">
                <a16:creationId xmlns:a16="http://schemas.microsoft.com/office/drawing/2014/main" id="{E7C55165-6890-4259-973E-E36A443DA07F}"/>
              </a:ext>
            </a:extLst>
          </p:cNvPr>
          <p:cNvSpPr/>
          <p:nvPr userDrawn="1"/>
        </p:nvSpPr>
        <p:spPr>
          <a:xfrm>
            <a:off x="304800" y="356097"/>
            <a:ext cx="11582400" cy="530810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2870"/>
            <a:endParaRPr lang="zh-CN" altLang="en-US" sz="2665">
              <a:solidFill>
                <a:srgbClr val="FFFFFF"/>
              </a:solidFill>
            </a:endParaRPr>
          </a:p>
        </p:txBody>
      </p:sp>
      <p:pic>
        <p:nvPicPr>
          <p:cNvPr id="19" name="PHẠM DUYÊN 5 - 9Slide.vn">
            <a:extLst>
              <a:ext uri="{FF2B5EF4-FFF2-40B4-BE49-F238E27FC236}">
                <a16:creationId xmlns:a16="http://schemas.microsoft.com/office/drawing/2014/main" id="{D8DF8852-9368-469C-A654-9788AB465555}"/>
              </a:ext>
            </a:extLst>
          </p:cNvPr>
          <p:cNvPicPr>
            <a:picLocks noChangeAspect="1"/>
          </p:cNvPicPr>
          <p:nvPr userDrawn="1"/>
        </p:nvPicPr>
        <p:blipFill>
          <a:blip r:embed="rId3"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77542" y="376171"/>
            <a:ext cx="827358" cy="795068"/>
          </a:xfrm>
          <a:prstGeom prst="rect">
            <a:avLst/>
          </a:prstGeom>
        </p:spPr>
      </p:pic>
      <p:sp>
        <p:nvSpPr>
          <p:cNvPr id="20" name="PHẠM DUYÊN 6 - 9Slide.vn">
            <a:extLst>
              <a:ext uri="{FF2B5EF4-FFF2-40B4-BE49-F238E27FC236}">
                <a16:creationId xmlns:a16="http://schemas.microsoft.com/office/drawing/2014/main" id="{EC90819F-C9F2-41A4-923C-17DC14D5CD0B}"/>
              </a:ext>
            </a:extLst>
          </p:cNvPr>
          <p:cNvSpPr/>
          <p:nvPr userDrawn="1"/>
        </p:nvSpPr>
        <p:spPr>
          <a:xfrm>
            <a:off x="998719" y="83749"/>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PHẠM DUYÊN 7 - 9Slide.vn">
            <a:extLst>
              <a:ext uri="{FF2B5EF4-FFF2-40B4-BE49-F238E27FC236}">
                <a16:creationId xmlns:a16="http://schemas.microsoft.com/office/drawing/2014/main" id="{B4FF3A81-2E5C-4660-8250-53D178A48359}"/>
              </a:ext>
            </a:extLst>
          </p:cNvPr>
          <p:cNvSpPr/>
          <p:nvPr userDrawn="1"/>
        </p:nvSpPr>
        <p:spPr>
          <a:xfrm>
            <a:off x="1484746" y="20021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HẠM DUYÊN 8 - 9Slide.vn">
            <a:extLst>
              <a:ext uri="{FF2B5EF4-FFF2-40B4-BE49-F238E27FC236}">
                <a16:creationId xmlns:a16="http://schemas.microsoft.com/office/drawing/2014/main" id="{2D525F65-5959-48B8-9DE9-B7039F7BB0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53735" y="0"/>
            <a:ext cx="1185863" cy="872548"/>
          </a:xfrm>
          <a:prstGeom prst="rect">
            <a:avLst/>
          </a:prstGeom>
        </p:spPr>
      </p:pic>
      <p:pic>
        <p:nvPicPr>
          <p:cNvPr id="23" name="PHẠM DUYÊN 9 - 9Slide.vn">
            <a:extLst>
              <a:ext uri="{FF2B5EF4-FFF2-40B4-BE49-F238E27FC236}">
                <a16:creationId xmlns:a16="http://schemas.microsoft.com/office/drawing/2014/main" id="{11F8658F-AA01-448F-A123-F148E0241E96}"/>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602" y="1102361"/>
            <a:ext cx="500420" cy="812784"/>
          </a:xfrm>
          <a:prstGeom prst="rect">
            <a:avLst/>
          </a:prstGeom>
        </p:spPr>
      </p:pic>
      <p:sp>
        <p:nvSpPr>
          <p:cNvPr id="12" name="PHẠM DUYÊN 2 - 9Slide.vn">
            <a:extLst>
              <a:ext uri="{FF2B5EF4-FFF2-40B4-BE49-F238E27FC236}">
                <a16:creationId xmlns:a16="http://schemas.microsoft.com/office/drawing/2014/main" id="{44BAADDB-9949-497F-882F-AAC592CE679A}"/>
              </a:ext>
            </a:extLst>
          </p:cNvPr>
          <p:cNvSpPr/>
          <p:nvPr userDrawn="1"/>
        </p:nvSpPr>
        <p:spPr>
          <a:xfrm rot="10800000" flipH="1">
            <a:off x="-121920" y="4952999"/>
            <a:ext cx="12313920" cy="1901370"/>
          </a:xfrm>
          <a:custGeom>
            <a:avLst/>
            <a:gdLst>
              <a:gd name="connsiteX0" fmla="*/ 0 w 6916253"/>
              <a:gd name="connsiteY0" fmla="*/ 0 h 3687861"/>
              <a:gd name="connsiteX1" fmla="*/ 0 w 6916253"/>
              <a:gd name="connsiteY1" fmla="*/ 1863023 h 3687861"/>
              <a:gd name="connsiteX2" fmla="*/ 26165 w 6916253"/>
              <a:gd name="connsiteY2" fmla="*/ 1901177 h 3687861"/>
              <a:gd name="connsiteX3" fmla="*/ 718541 w 6916253"/>
              <a:gd name="connsiteY3" fmla="*/ 2199047 h 3687861"/>
              <a:gd name="connsiteX4" fmla="*/ 2827644 w 6916253"/>
              <a:gd name="connsiteY4" fmla="*/ 2915111 h 3687861"/>
              <a:gd name="connsiteX5" fmla="*/ 4247476 w 6916253"/>
              <a:gd name="connsiteY5" fmla="*/ 3639858 h 3687861"/>
              <a:gd name="connsiteX6" fmla="*/ 5213128 w 6916253"/>
              <a:gd name="connsiteY6" fmla="*/ 2452519 h 3687861"/>
              <a:gd name="connsiteX7" fmla="*/ 6564407 w 6916253"/>
              <a:gd name="connsiteY7" fmla="*/ 2317762 h 3687861"/>
              <a:gd name="connsiteX8" fmla="*/ 6900379 w 6916253"/>
              <a:gd name="connsiteY8" fmla="*/ 1671313 h 3687861"/>
              <a:gd name="connsiteX9" fmla="*/ 6916253 w 6916253"/>
              <a:gd name="connsiteY9" fmla="*/ 1598278 h 3687861"/>
              <a:gd name="connsiteX10" fmla="*/ 6916253 w 6916253"/>
              <a:gd name="connsiteY10" fmla="*/ 0 h 368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6253" h="3687861">
                <a:moveTo>
                  <a:pt x="0" y="0"/>
                </a:moveTo>
                <a:lnTo>
                  <a:pt x="0" y="1863023"/>
                </a:lnTo>
                <a:lnTo>
                  <a:pt x="26165" y="1901177"/>
                </a:lnTo>
                <a:cubicBezTo>
                  <a:pt x="206456" y="2122107"/>
                  <a:pt x="457521" y="2238799"/>
                  <a:pt x="718541" y="2199047"/>
                </a:cubicBezTo>
                <a:cubicBezTo>
                  <a:pt x="1143681" y="3166697"/>
                  <a:pt x="2095108" y="3489624"/>
                  <a:pt x="2827644" y="2915111"/>
                </a:cubicBezTo>
                <a:cubicBezTo>
                  <a:pt x="3138004" y="3520388"/>
                  <a:pt x="3704593" y="3809532"/>
                  <a:pt x="4247476" y="3639858"/>
                </a:cubicBezTo>
                <a:cubicBezTo>
                  <a:pt x="4708175" y="3495852"/>
                  <a:pt x="5075827" y="3043829"/>
                  <a:pt x="5213128" y="2452519"/>
                </a:cubicBezTo>
                <a:cubicBezTo>
                  <a:pt x="5637674" y="2796774"/>
                  <a:pt x="6185298" y="2742229"/>
                  <a:pt x="6564407" y="2317762"/>
                </a:cubicBezTo>
                <a:cubicBezTo>
                  <a:pt x="6720353" y="2143181"/>
                  <a:pt x="6835398" y="1919204"/>
                  <a:pt x="6900379" y="1671313"/>
                </a:cubicBezTo>
                <a:lnTo>
                  <a:pt x="6916253" y="1598278"/>
                </a:lnTo>
                <a:lnTo>
                  <a:pt x="6916253" y="0"/>
                </a:ln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Tree>
    <p:extLst>
      <p:ext uri="{BB962C8B-B14F-4D97-AF65-F5344CB8AC3E}">
        <p14:creationId xmlns:p14="http://schemas.microsoft.com/office/powerpoint/2010/main" val="38466702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1+#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750" fill="hold"/>
                                        <p:tgtEl>
                                          <p:spTgt spid="14"/>
                                        </p:tgtEl>
                                        <p:attrNameLst>
                                          <p:attrName>ppt_w</p:attrName>
                                        </p:attrNameLst>
                                      </p:cBhvr>
                                      <p:tavLst>
                                        <p:tav tm="0">
                                          <p:val>
                                            <p:fltVal val="0"/>
                                          </p:val>
                                        </p:tav>
                                        <p:tav tm="100000">
                                          <p:val>
                                            <p:strVal val="#ppt_w"/>
                                          </p:val>
                                        </p:tav>
                                      </p:tavLst>
                                    </p:anim>
                                    <p:anim calcmode="lin" valueType="num">
                                      <p:cBhvr>
                                        <p:cTn id="12" dur="750" fill="hold"/>
                                        <p:tgtEl>
                                          <p:spTgt spid="14"/>
                                        </p:tgtEl>
                                        <p:attrNameLst>
                                          <p:attrName>ppt_h</p:attrName>
                                        </p:attrNameLst>
                                      </p:cBhvr>
                                      <p:tavLst>
                                        <p:tav tm="0">
                                          <p:val>
                                            <p:fltVal val="0"/>
                                          </p:val>
                                        </p:tav>
                                        <p:tav tm="100000">
                                          <p:val>
                                            <p:strVal val="#ppt_h"/>
                                          </p:val>
                                        </p:tav>
                                      </p:tavLst>
                                    </p:anim>
                                    <p:animEffect transition="in" filter="fade">
                                      <p:cBhvr>
                                        <p:cTn id="13" dur="750"/>
                                        <p:tgtEl>
                                          <p:spTgt spid="14"/>
                                        </p:tgtEl>
                                      </p:cBhvr>
                                    </p:animEffect>
                                  </p:childTnLst>
                                </p:cTn>
                              </p:par>
                              <p:par>
                                <p:cTn id="14" presetID="53" presetClass="entr" presetSubtype="16"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750" fill="hold"/>
                                        <p:tgtEl>
                                          <p:spTgt spid="23"/>
                                        </p:tgtEl>
                                        <p:attrNameLst>
                                          <p:attrName>ppt_w</p:attrName>
                                        </p:attrNameLst>
                                      </p:cBhvr>
                                      <p:tavLst>
                                        <p:tav tm="0">
                                          <p:val>
                                            <p:fltVal val="0"/>
                                          </p:val>
                                        </p:tav>
                                        <p:tav tm="100000">
                                          <p:val>
                                            <p:strVal val="#ppt_w"/>
                                          </p:val>
                                        </p:tav>
                                      </p:tavLst>
                                    </p:anim>
                                    <p:anim calcmode="lin" valueType="num">
                                      <p:cBhvr>
                                        <p:cTn id="17" dur="750" fill="hold"/>
                                        <p:tgtEl>
                                          <p:spTgt spid="23"/>
                                        </p:tgtEl>
                                        <p:attrNameLst>
                                          <p:attrName>ppt_h</p:attrName>
                                        </p:attrNameLst>
                                      </p:cBhvr>
                                      <p:tavLst>
                                        <p:tav tm="0">
                                          <p:val>
                                            <p:fltVal val="0"/>
                                          </p:val>
                                        </p:tav>
                                        <p:tav tm="100000">
                                          <p:val>
                                            <p:strVal val="#ppt_h"/>
                                          </p:val>
                                        </p:tav>
                                      </p:tavLst>
                                    </p:anim>
                                    <p:animEffect transition="in" filter="fade">
                                      <p:cBhvr>
                                        <p:cTn id="18" dur="750"/>
                                        <p:tgtEl>
                                          <p:spTgt spid="23"/>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750" fill="hold"/>
                                        <p:tgtEl>
                                          <p:spTgt spid="20"/>
                                        </p:tgtEl>
                                        <p:attrNameLst>
                                          <p:attrName>ppt_x</p:attrName>
                                        </p:attrNameLst>
                                      </p:cBhvr>
                                      <p:tavLst>
                                        <p:tav tm="0">
                                          <p:val>
                                            <p:strVal val="0-#ppt_w/2"/>
                                          </p:val>
                                        </p:tav>
                                        <p:tav tm="100000">
                                          <p:val>
                                            <p:strVal val="#ppt_x"/>
                                          </p:val>
                                        </p:tav>
                                      </p:tavLst>
                                    </p:anim>
                                    <p:anim calcmode="lin" valueType="num">
                                      <p:cBhvr additive="base">
                                        <p:cTn id="22" dur="750" fill="hold"/>
                                        <p:tgtEl>
                                          <p:spTgt spid="2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750" fill="hold"/>
                                        <p:tgtEl>
                                          <p:spTgt spid="21"/>
                                        </p:tgtEl>
                                        <p:attrNameLst>
                                          <p:attrName>ppt_x</p:attrName>
                                        </p:attrNameLst>
                                      </p:cBhvr>
                                      <p:tavLst>
                                        <p:tav tm="0">
                                          <p:val>
                                            <p:strVal val="0-#ppt_w/2"/>
                                          </p:val>
                                        </p:tav>
                                        <p:tav tm="100000">
                                          <p:val>
                                            <p:strVal val="#ppt_x"/>
                                          </p:val>
                                        </p:tav>
                                      </p:tavLst>
                                    </p:anim>
                                    <p:anim calcmode="lin" valueType="num">
                                      <p:cBhvr additive="base">
                                        <p:cTn id="26"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52" name="PHẠM DUYÊN 1 - 9Slide.vn">
            <a:extLst>
              <a:ext uri="{FF2B5EF4-FFF2-40B4-BE49-F238E27FC236}">
                <a16:creationId xmlns:a16="http://schemas.microsoft.com/office/drawing/2014/main" id="{9E7BF87A-B768-4865-961A-8F7225500F88}"/>
              </a:ext>
            </a:extLst>
          </p:cNvPr>
          <p:cNvGraphicFramePr>
            <a:graphicFrameLocks noGrp="1"/>
          </p:cNvGraphicFramePr>
          <p:nvPr userDrawn="1">
            <p:extLst>
              <p:ext uri="{D42A27DB-BD31-4B8C-83A1-F6EECF244321}">
                <p14:modId xmlns:p14="http://schemas.microsoft.com/office/powerpoint/2010/main" val="1242541915"/>
              </p:ext>
            </p:extLst>
          </p:nvPr>
        </p:nvGraphicFramePr>
        <p:xfrm>
          <a:off x="-121920" y="-10076"/>
          <a:ext cx="12313916" cy="6878152"/>
        </p:xfrm>
        <a:graphic>
          <a:graphicData uri="http://schemas.openxmlformats.org/drawingml/2006/table">
            <a:tbl>
              <a:tblPr firstRow="1" bandRow="1">
                <a:tableStyleId>{5C22544A-7EE6-4342-B048-85BDC9FD1C3A}</a:tableStyleId>
              </a:tblPr>
              <a:tblGrid>
                <a:gridCol w="362174">
                  <a:extLst>
                    <a:ext uri="{9D8B030D-6E8A-4147-A177-3AD203B41FA5}">
                      <a16:colId xmlns:a16="http://schemas.microsoft.com/office/drawing/2014/main" val="333519353"/>
                    </a:ext>
                  </a:extLst>
                </a:gridCol>
                <a:gridCol w="362174">
                  <a:extLst>
                    <a:ext uri="{9D8B030D-6E8A-4147-A177-3AD203B41FA5}">
                      <a16:colId xmlns:a16="http://schemas.microsoft.com/office/drawing/2014/main" val="611348187"/>
                    </a:ext>
                  </a:extLst>
                </a:gridCol>
                <a:gridCol w="362174">
                  <a:extLst>
                    <a:ext uri="{9D8B030D-6E8A-4147-A177-3AD203B41FA5}">
                      <a16:colId xmlns:a16="http://schemas.microsoft.com/office/drawing/2014/main" val="3227292305"/>
                    </a:ext>
                  </a:extLst>
                </a:gridCol>
                <a:gridCol w="362174">
                  <a:extLst>
                    <a:ext uri="{9D8B030D-6E8A-4147-A177-3AD203B41FA5}">
                      <a16:colId xmlns:a16="http://schemas.microsoft.com/office/drawing/2014/main" val="264942153"/>
                    </a:ext>
                  </a:extLst>
                </a:gridCol>
                <a:gridCol w="362174">
                  <a:extLst>
                    <a:ext uri="{9D8B030D-6E8A-4147-A177-3AD203B41FA5}">
                      <a16:colId xmlns:a16="http://schemas.microsoft.com/office/drawing/2014/main" val="1308466905"/>
                    </a:ext>
                  </a:extLst>
                </a:gridCol>
                <a:gridCol w="362174">
                  <a:extLst>
                    <a:ext uri="{9D8B030D-6E8A-4147-A177-3AD203B41FA5}">
                      <a16:colId xmlns:a16="http://schemas.microsoft.com/office/drawing/2014/main" val="2913048659"/>
                    </a:ext>
                  </a:extLst>
                </a:gridCol>
                <a:gridCol w="362174">
                  <a:extLst>
                    <a:ext uri="{9D8B030D-6E8A-4147-A177-3AD203B41FA5}">
                      <a16:colId xmlns:a16="http://schemas.microsoft.com/office/drawing/2014/main" val="2852298703"/>
                    </a:ext>
                  </a:extLst>
                </a:gridCol>
                <a:gridCol w="362174">
                  <a:extLst>
                    <a:ext uri="{9D8B030D-6E8A-4147-A177-3AD203B41FA5}">
                      <a16:colId xmlns:a16="http://schemas.microsoft.com/office/drawing/2014/main" val="4187642977"/>
                    </a:ext>
                  </a:extLst>
                </a:gridCol>
                <a:gridCol w="362174">
                  <a:extLst>
                    <a:ext uri="{9D8B030D-6E8A-4147-A177-3AD203B41FA5}">
                      <a16:colId xmlns:a16="http://schemas.microsoft.com/office/drawing/2014/main" val="1655522238"/>
                    </a:ext>
                  </a:extLst>
                </a:gridCol>
                <a:gridCol w="362174">
                  <a:extLst>
                    <a:ext uri="{9D8B030D-6E8A-4147-A177-3AD203B41FA5}">
                      <a16:colId xmlns:a16="http://schemas.microsoft.com/office/drawing/2014/main" val="22556504"/>
                    </a:ext>
                  </a:extLst>
                </a:gridCol>
                <a:gridCol w="362174">
                  <a:extLst>
                    <a:ext uri="{9D8B030D-6E8A-4147-A177-3AD203B41FA5}">
                      <a16:colId xmlns:a16="http://schemas.microsoft.com/office/drawing/2014/main" val="1878814150"/>
                    </a:ext>
                  </a:extLst>
                </a:gridCol>
                <a:gridCol w="362174">
                  <a:extLst>
                    <a:ext uri="{9D8B030D-6E8A-4147-A177-3AD203B41FA5}">
                      <a16:colId xmlns:a16="http://schemas.microsoft.com/office/drawing/2014/main" val="1145316403"/>
                    </a:ext>
                  </a:extLst>
                </a:gridCol>
                <a:gridCol w="362174">
                  <a:extLst>
                    <a:ext uri="{9D8B030D-6E8A-4147-A177-3AD203B41FA5}">
                      <a16:colId xmlns:a16="http://schemas.microsoft.com/office/drawing/2014/main" val="2297640666"/>
                    </a:ext>
                  </a:extLst>
                </a:gridCol>
                <a:gridCol w="362174">
                  <a:extLst>
                    <a:ext uri="{9D8B030D-6E8A-4147-A177-3AD203B41FA5}">
                      <a16:colId xmlns:a16="http://schemas.microsoft.com/office/drawing/2014/main" val="1393483729"/>
                    </a:ext>
                  </a:extLst>
                </a:gridCol>
                <a:gridCol w="362174">
                  <a:extLst>
                    <a:ext uri="{9D8B030D-6E8A-4147-A177-3AD203B41FA5}">
                      <a16:colId xmlns:a16="http://schemas.microsoft.com/office/drawing/2014/main" val="836097680"/>
                    </a:ext>
                  </a:extLst>
                </a:gridCol>
                <a:gridCol w="362174">
                  <a:extLst>
                    <a:ext uri="{9D8B030D-6E8A-4147-A177-3AD203B41FA5}">
                      <a16:colId xmlns:a16="http://schemas.microsoft.com/office/drawing/2014/main" val="3928522879"/>
                    </a:ext>
                  </a:extLst>
                </a:gridCol>
                <a:gridCol w="362174">
                  <a:extLst>
                    <a:ext uri="{9D8B030D-6E8A-4147-A177-3AD203B41FA5}">
                      <a16:colId xmlns:a16="http://schemas.microsoft.com/office/drawing/2014/main" val="767706755"/>
                    </a:ext>
                  </a:extLst>
                </a:gridCol>
                <a:gridCol w="362174">
                  <a:extLst>
                    <a:ext uri="{9D8B030D-6E8A-4147-A177-3AD203B41FA5}">
                      <a16:colId xmlns:a16="http://schemas.microsoft.com/office/drawing/2014/main" val="3070552444"/>
                    </a:ext>
                  </a:extLst>
                </a:gridCol>
                <a:gridCol w="362174">
                  <a:extLst>
                    <a:ext uri="{9D8B030D-6E8A-4147-A177-3AD203B41FA5}">
                      <a16:colId xmlns:a16="http://schemas.microsoft.com/office/drawing/2014/main" val="1125646851"/>
                    </a:ext>
                  </a:extLst>
                </a:gridCol>
                <a:gridCol w="362174">
                  <a:extLst>
                    <a:ext uri="{9D8B030D-6E8A-4147-A177-3AD203B41FA5}">
                      <a16:colId xmlns:a16="http://schemas.microsoft.com/office/drawing/2014/main" val="1915670096"/>
                    </a:ext>
                  </a:extLst>
                </a:gridCol>
                <a:gridCol w="362174">
                  <a:extLst>
                    <a:ext uri="{9D8B030D-6E8A-4147-A177-3AD203B41FA5}">
                      <a16:colId xmlns:a16="http://schemas.microsoft.com/office/drawing/2014/main" val="56945632"/>
                    </a:ext>
                  </a:extLst>
                </a:gridCol>
                <a:gridCol w="362174">
                  <a:extLst>
                    <a:ext uri="{9D8B030D-6E8A-4147-A177-3AD203B41FA5}">
                      <a16:colId xmlns:a16="http://schemas.microsoft.com/office/drawing/2014/main" val="808669996"/>
                    </a:ext>
                  </a:extLst>
                </a:gridCol>
                <a:gridCol w="362174">
                  <a:extLst>
                    <a:ext uri="{9D8B030D-6E8A-4147-A177-3AD203B41FA5}">
                      <a16:colId xmlns:a16="http://schemas.microsoft.com/office/drawing/2014/main" val="589374629"/>
                    </a:ext>
                  </a:extLst>
                </a:gridCol>
                <a:gridCol w="362174">
                  <a:extLst>
                    <a:ext uri="{9D8B030D-6E8A-4147-A177-3AD203B41FA5}">
                      <a16:colId xmlns:a16="http://schemas.microsoft.com/office/drawing/2014/main" val="4074422300"/>
                    </a:ext>
                  </a:extLst>
                </a:gridCol>
                <a:gridCol w="362174">
                  <a:extLst>
                    <a:ext uri="{9D8B030D-6E8A-4147-A177-3AD203B41FA5}">
                      <a16:colId xmlns:a16="http://schemas.microsoft.com/office/drawing/2014/main" val="2043726220"/>
                    </a:ext>
                  </a:extLst>
                </a:gridCol>
                <a:gridCol w="362174">
                  <a:extLst>
                    <a:ext uri="{9D8B030D-6E8A-4147-A177-3AD203B41FA5}">
                      <a16:colId xmlns:a16="http://schemas.microsoft.com/office/drawing/2014/main" val="989253829"/>
                    </a:ext>
                  </a:extLst>
                </a:gridCol>
                <a:gridCol w="362174">
                  <a:extLst>
                    <a:ext uri="{9D8B030D-6E8A-4147-A177-3AD203B41FA5}">
                      <a16:colId xmlns:a16="http://schemas.microsoft.com/office/drawing/2014/main" val="2374513613"/>
                    </a:ext>
                  </a:extLst>
                </a:gridCol>
                <a:gridCol w="362174">
                  <a:extLst>
                    <a:ext uri="{9D8B030D-6E8A-4147-A177-3AD203B41FA5}">
                      <a16:colId xmlns:a16="http://schemas.microsoft.com/office/drawing/2014/main" val="178286187"/>
                    </a:ext>
                  </a:extLst>
                </a:gridCol>
                <a:gridCol w="362174">
                  <a:extLst>
                    <a:ext uri="{9D8B030D-6E8A-4147-A177-3AD203B41FA5}">
                      <a16:colId xmlns:a16="http://schemas.microsoft.com/office/drawing/2014/main" val="1684055986"/>
                    </a:ext>
                  </a:extLst>
                </a:gridCol>
                <a:gridCol w="362174">
                  <a:extLst>
                    <a:ext uri="{9D8B030D-6E8A-4147-A177-3AD203B41FA5}">
                      <a16:colId xmlns:a16="http://schemas.microsoft.com/office/drawing/2014/main" val="2623455725"/>
                    </a:ext>
                  </a:extLst>
                </a:gridCol>
                <a:gridCol w="362174">
                  <a:extLst>
                    <a:ext uri="{9D8B030D-6E8A-4147-A177-3AD203B41FA5}">
                      <a16:colId xmlns:a16="http://schemas.microsoft.com/office/drawing/2014/main" val="3860335212"/>
                    </a:ext>
                  </a:extLst>
                </a:gridCol>
                <a:gridCol w="362174">
                  <a:extLst>
                    <a:ext uri="{9D8B030D-6E8A-4147-A177-3AD203B41FA5}">
                      <a16:colId xmlns:a16="http://schemas.microsoft.com/office/drawing/2014/main" val="289854453"/>
                    </a:ext>
                  </a:extLst>
                </a:gridCol>
                <a:gridCol w="362174">
                  <a:extLst>
                    <a:ext uri="{9D8B030D-6E8A-4147-A177-3AD203B41FA5}">
                      <a16:colId xmlns:a16="http://schemas.microsoft.com/office/drawing/2014/main" val="3194522314"/>
                    </a:ext>
                  </a:extLst>
                </a:gridCol>
                <a:gridCol w="362174">
                  <a:extLst>
                    <a:ext uri="{9D8B030D-6E8A-4147-A177-3AD203B41FA5}">
                      <a16:colId xmlns:a16="http://schemas.microsoft.com/office/drawing/2014/main" val="730413095"/>
                    </a:ext>
                  </a:extLst>
                </a:gridCol>
              </a:tblGrid>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496234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431529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9293649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140205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289913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192723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7721158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204361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90649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357172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071200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1880905"/>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93378431"/>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40011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325070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559927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890836"/>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00074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0883206"/>
                  </a:ext>
                </a:extLst>
              </a:tr>
            </a:tbl>
          </a:graphicData>
        </a:graphic>
      </p:graphicFrame>
      <p:pic>
        <p:nvPicPr>
          <p:cNvPr id="72" name="35" descr="C:\Users\Administrator\Downloads\图片3.png图片3">
            <a:extLst>
              <a:ext uri="{FF2B5EF4-FFF2-40B4-BE49-F238E27FC236}">
                <a16:creationId xmlns:a16="http://schemas.microsoft.com/office/drawing/2014/main" id="{99930A39-1B5B-4E4D-BC70-97C9856780ED}"/>
              </a:ext>
            </a:extLst>
          </p:cNvPr>
          <p:cNvPicPr>
            <a:picLocks noChangeAspect="1"/>
          </p:cNvPicPr>
          <p:nvPr userDrawn="1"/>
        </p:nvPicPr>
        <p:blipFill>
          <a:blip r:embed="rId2"/>
          <a:srcRect/>
          <a:stretch>
            <a:fillRect/>
          </a:stretch>
        </p:blipFill>
        <p:spPr>
          <a:xfrm>
            <a:off x="0" y="-29210"/>
            <a:ext cx="1536065" cy="6916420"/>
          </a:xfrm>
          <a:prstGeom prst="rect">
            <a:avLst/>
          </a:prstGeom>
        </p:spPr>
      </p:pic>
      <p:pic>
        <p:nvPicPr>
          <p:cNvPr id="53" name="PHẠM DUYÊN 3 - 9Slide.vn">
            <a:extLst>
              <a:ext uri="{FF2B5EF4-FFF2-40B4-BE49-F238E27FC236}">
                <a16:creationId xmlns:a16="http://schemas.microsoft.com/office/drawing/2014/main" id="{3D6165CC-00B6-47D6-907E-DBDBC9ECFA19}"/>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14286"/>
          <a:stretch/>
        </p:blipFill>
        <p:spPr>
          <a:xfrm rot="16200000" flipH="1">
            <a:off x="7010400" y="1676400"/>
            <a:ext cx="6858000" cy="3505200"/>
          </a:xfrm>
          <a:prstGeom prst="rect">
            <a:avLst/>
          </a:prstGeom>
          <a:effectLst>
            <a:outerShdw blurRad="50800" dist="38100" dir="10800000" algn="r" rotWithShape="0">
              <a:prstClr val="black">
                <a:alpha val="40000"/>
              </a:prstClr>
            </a:outerShdw>
          </a:effectLst>
          <a:scene3d>
            <a:camera prst="obliqueBottomRight"/>
            <a:lightRig rig="threePt" dir="t"/>
          </a:scene3d>
        </p:spPr>
      </p:pic>
      <p:pic>
        <p:nvPicPr>
          <p:cNvPr id="55" name="PHẠM DUYÊN 5 - 9Slide.vn">
            <a:extLst>
              <a:ext uri="{FF2B5EF4-FFF2-40B4-BE49-F238E27FC236}">
                <a16:creationId xmlns:a16="http://schemas.microsoft.com/office/drawing/2014/main" id="{CBEAEBED-F9FF-45C2-9A01-8FA821CAB0D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56773" y="755589"/>
            <a:ext cx="1535541" cy="902019"/>
          </a:xfrm>
          <a:prstGeom prst="rect">
            <a:avLst/>
          </a:prstGeom>
        </p:spPr>
      </p:pic>
      <p:pic>
        <p:nvPicPr>
          <p:cNvPr id="56" name="PHẠM DUYÊN 6 - 9Slide.vn">
            <a:extLst>
              <a:ext uri="{FF2B5EF4-FFF2-40B4-BE49-F238E27FC236}">
                <a16:creationId xmlns:a16="http://schemas.microsoft.com/office/drawing/2014/main" id="{18E73A7F-1E87-411A-B433-CFE09AADC1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288725" y="1498279"/>
            <a:ext cx="1185863" cy="872548"/>
          </a:xfrm>
          <a:prstGeom prst="rect">
            <a:avLst/>
          </a:prstGeom>
        </p:spPr>
      </p:pic>
      <p:sp>
        <p:nvSpPr>
          <p:cNvPr id="57" name="PHẠM DUYÊN 7 - 9Slide.vn">
            <a:extLst>
              <a:ext uri="{FF2B5EF4-FFF2-40B4-BE49-F238E27FC236}">
                <a16:creationId xmlns:a16="http://schemas.microsoft.com/office/drawing/2014/main" id="{9DDDFE0E-49DD-4764-B09F-0F38F7A72ACF}"/>
              </a:ext>
            </a:extLst>
          </p:cNvPr>
          <p:cNvSpPr/>
          <p:nvPr userDrawn="1"/>
        </p:nvSpPr>
        <p:spPr>
          <a:xfrm>
            <a:off x="1254870" y="500460"/>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PHẠM DUYÊN 8 - 9Slide.vn">
            <a:extLst>
              <a:ext uri="{FF2B5EF4-FFF2-40B4-BE49-F238E27FC236}">
                <a16:creationId xmlns:a16="http://schemas.microsoft.com/office/drawing/2014/main" id="{787AA257-D727-4BE5-A35A-D266358BFB8D}"/>
              </a:ext>
            </a:extLst>
          </p:cNvPr>
          <p:cNvSpPr/>
          <p:nvPr userDrawn="1"/>
        </p:nvSpPr>
        <p:spPr>
          <a:xfrm>
            <a:off x="1035948" y="106238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PHẠM DUYÊN 9 - 9Slide.vn">
            <a:extLst>
              <a:ext uri="{FF2B5EF4-FFF2-40B4-BE49-F238E27FC236}">
                <a16:creationId xmlns:a16="http://schemas.microsoft.com/office/drawing/2014/main" id="{9717AC97-921F-4313-8007-8A8BB33FECD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553702" y="1212950"/>
            <a:ext cx="500420" cy="812784"/>
          </a:xfrm>
          <a:prstGeom prst="rect">
            <a:avLst/>
          </a:prstGeom>
        </p:spPr>
      </p:pic>
      <p:pic>
        <p:nvPicPr>
          <p:cNvPr id="60" name="PHẠM DUYÊN 10 - 9Slide.vn">
            <a:extLst>
              <a:ext uri="{FF2B5EF4-FFF2-40B4-BE49-F238E27FC236}">
                <a16:creationId xmlns:a16="http://schemas.microsoft.com/office/drawing/2014/main" id="{05B37D95-A542-41A4-B50F-B9159835FD8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77394" y="746679"/>
            <a:ext cx="731361" cy="1180151"/>
          </a:xfrm>
          <a:prstGeom prst="rect">
            <a:avLst/>
          </a:prstGeom>
        </p:spPr>
      </p:pic>
      <p:pic>
        <p:nvPicPr>
          <p:cNvPr id="61" name="PHẠM DUYÊN 11 - 9Slide.vn">
            <a:extLst>
              <a:ext uri="{FF2B5EF4-FFF2-40B4-BE49-F238E27FC236}">
                <a16:creationId xmlns:a16="http://schemas.microsoft.com/office/drawing/2014/main" id="{2DC4D65F-2C59-4B72-B736-91E147070FF2}"/>
              </a:ext>
            </a:extLst>
          </p:cNvPr>
          <p:cNvPicPr>
            <a:picLocks noChangeAspect="1"/>
          </p:cNvPicPr>
          <p:nvPr userDrawn="1"/>
        </p:nvPicPr>
        <p:blipFill>
          <a:blip r:embed="rId9">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256367" y="1394721"/>
            <a:ext cx="500420" cy="812784"/>
          </a:xfrm>
          <a:prstGeom prst="rect">
            <a:avLst/>
          </a:prstGeom>
        </p:spPr>
      </p:pic>
      <p:pic>
        <p:nvPicPr>
          <p:cNvPr id="62" name="PHẠM DUYÊN 12 - 9Slide.vn">
            <a:extLst>
              <a:ext uri="{FF2B5EF4-FFF2-40B4-BE49-F238E27FC236}">
                <a16:creationId xmlns:a16="http://schemas.microsoft.com/office/drawing/2014/main" id="{FD673DA9-73E8-4ECA-B9EF-0AF0EC7C285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21438974">
            <a:off x="10565923" y="3206639"/>
            <a:ext cx="1458612" cy="797898"/>
          </a:xfrm>
          <a:prstGeom prst="rect">
            <a:avLst/>
          </a:prstGeom>
        </p:spPr>
      </p:pic>
      <p:pic>
        <p:nvPicPr>
          <p:cNvPr id="63" name="PHẠM DUYÊN 13 - 9Slide.vn">
            <a:extLst>
              <a:ext uri="{FF2B5EF4-FFF2-40B4-BE49-F238E27FC236}">
                <a16:creationId xmlns:a16="http://schemas.microsoft.com/office/drawing/2014/main" id="{D5602B23-8F1C-4FE7-B412-BEB1BE5E9FCF}"/>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9386277" y="5519375"/>
            <a:ext cx="1211662" cy="1044750"/>
          </a:xfrm>
          <a:prstGeom prst="rect">
            <a:avLst/>
          </a:prstGeom>
        </p:spPr>
      </p:pic>
      <p:pic>
        <p:nvPicPr>
          <p:cNvPr id="64" name="PHẠM DUYÊN 14 - 9Slide.vn">
            <a:extLst>
              <a:ext uri="{FF2B5EF4-FFF2-40B4-BE49-F238E27FC236}">
                <a16:creationId xmlns:a16="http://schemas.microsoft.com/office/drawing/2014/main" id="{857BC592-85FA-4321-99AE-09EB302A7C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15762" y="535953"/>
            <a:ext cx="899018" cy="756894"/>
          </a:xfrm>
          <a:prstGeom prst="rect">
            <a:avLst/>
          </a:prstGeom>
        </p:spPr>
      </p:pic>
      <p:pic>
        <p:nvPicPr>
          <p:cNvPr id="65" name="PHẠM DUYÊN 15 - 9Slide.vn">
            <a:extLst>
              <a:ext uri="{FF2B5EF4-FFF2-40B4-BE49-F238E27FC236}">
                <a16:creationId xmlns:a16="http://schemas.microsoft.com/office/drawing/2014/main" id="{A801F2CD-2BF9-458B-BD46-4E36DB569C6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090085" y="1721951"/>
            <a:ext cx="915916" cy="911626"/>
          </a:xfrm>
          <a:prstGeom prst="rect">
            <a:avLst/>
          </a:prstGeom>
        </p:spPr>
      </p:pic>
      <p:pic>
        <p:nvPicPr>
          <p:cNvPr id="66" name="PHẠM DUYÊN 16 - 9Slide.vn">
            <a:extLst>
              <a:ext uri="{FF2B5EF4-FFF2-40B4-BE49-F238E27FC236}">
                <a16:creationId xmlns:a16="http://schemas.microsoft.com/office/drawing/2014/main" id="{6403C7EF-9084-4DF3-9771-9ED8CDE69A1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0915762" y="5015419"/>
            <a:ext cx="812860" cy="791086"/>
          </a:xfrm>
          <a:prstGeom prst="rect">
            <a:avLst/>
          </a:prstGeom>
        </p:spPr>
      </p:pic>
      <p:sp>
        <p:nvSpPr>
          <p:cNvPr id="39" name="PHẠM DUYÊN 2 - 9Slide.vn">
            <a:extLst>
              <a:ext uri="{FF2B5EF4-FFF2-40B4-BE49-F238E27FC236}">
                <a16:creationId xmlns:a16="http://schemas.microsoft.com/office/drawing/2014/main" id="{4A749982-03D2-425B-8008-904837A2B887}"/>
              </a:ext>
            </a:extLst>
          </p:cNvPr>
          <p:cNvSpPr txBox="1"/>
          <p:nvPr userDrawn="1"/>
        </p:nvSpPr>
        <p:spPr>
          <a:xfrm>
            <a:off x="1753583" y="1836926"/>
            <a:ext cx="6569923" cy="3382657"/>
          </a:xfrm>
          <a:prstGeom prst="rect">
            <a:avLst/>
          </a:prstGeom>
          <a:noFill/>
          <a:scene3d>
            <a:camera prst="perspectiveAbove"/>
            <a:lightRig rig="brightRoom" dir="t"/>
          </a:scene3d>
        </p:spPr>
        <p:txBody>
          <a:bodyPr wrap="square" rtlCol="0">
            <a:spAutoFit/>
            <a:sp3d extrusionH="57150" contourW="38100" prstMaterial="dkEdge">
              <a:bevelT h="19050"/>
              <a:bevelB w="12700"/>
              <a:extrusionClr>
                <a:schemeClr val="bg1"/>
              </a:extrusionClr>
              <a:contourClr>
                <a:schemeClr val="accent4"/>
              </a:contourClr>
            </a:sp3d>
          </a:bodyPr>
          <a:lstStyle/>
          <a:p>
            <a:pPr algn="ctr">
              <a:lnSpc>
                <a:spcPct val="129000"/>
              </a:lnSpc>
            </a:pPr>
            <a:r>
              <a:rPr lang="en-US" altLang="zh-CN" sz="8800" b="1" spc="460">
                <a:ln w="28575">
                  <a:solidFill>
                    <a:schemeClr val="tx1">
                      <a:lumMod val="75000"/>
                      <a:lumOff val="25000"/>
                    </a:schemeClr>
                  </a:solidFill>
                </a:ln>
                <a:solidFill>
                  <a:schemeClr val="bg1"/>
                </a:solidFill>
                <a:latin typeface="#9Slide07 Crocante" panose="02000000000000000000" pitchFamily="2" charset="0"/>
                <a:cs typeface="+mn-ea"/>
                <a:sym typeface="+mn-lt"/>
              </a:rPr>
              <a:t>TIẾT</a:t>
            </a:r>
            <a:r>
              <a:rPr lang="en-US" altLang="zh-CN" sz="8800" b="1" spc="460" baseline="0">
                <a:ln w="28575">
                  <a:solidFill>
                    <a:schemeClr val="tx1">
                      <a:lumMod val="75000"/>
                      <a:lumOff val="25000"/>
                    </a:schemeClr>
                  </a:solidFill>
                </a:ln>
                <a:solidFill>
                  <a:schemeClr val="bg1"/>
                </a:solidFill>
                <a:latin typeface="#9Slide07 Crocante" panose="02000000000000000000" pitchFamily="2" charset="0"/>
                <a:cs typeface="+mn-ea"/>
                <a:sym typeface="+mn-lt"/>
              </a:rPr>
              <a:t> HỌC</a:t>
            </a:r>
            <a:br>
              <a:rPr lang="en-US" altLang="zh-CN" sz="8800" b="1" spc="460" baseline="0">
                <a:ln w="28575">
                  <a:solidFill>
                    <a:schemeClr val="tx1">
                      <a:lumMod val="75000"/>
                      <a:lumOff val="25000"/>
                    </a:schemeClr>
                  </a:solidFill>
                </a:ln>
                <a:solidFill>
                  <a:schemeClr val="bg1"/>
                </a:solidFill>
                <a:latin typeface="#9Slide07 Crocante" panose="02000000000000000000" pitchFamily="2" charset="0"/>
                <a:cs typeface="+mn-ea"/>
                <a:sym typeface="+mn-lt"/>
              </a:rPr>
            </a:br>
            <a:r>
              <a:rPr lang="en-US" altLang="zh-CN" sz="8800" b="1" spc="460" baseline="0">
                <a:ln w="28575">
                  <a:solidFill>
                    <a:schemeClr val="tx1">
                      <a:lumMod val="75000"/>
                      <a:lumOff val="25000"/>
                    </a:schemeClr>
                  </a:solidFill>
                </a:ln>
                <a:solidFill>
                  <a:schemeClr val="bg1"/>
                </a:solidFill>
                <a:latin typeface="#9Slide07 Crocante" panose="02000000000000000000" pitchFamily="2" charset="0"/>
                <a:cs typeface="+mn-ea"/>
                <a:sym typeface="+mn-lt"/>
              </a:rPr>
              <a:t>KẾT THÚC</a:t>
            </a:r>
            <a:endParaRPr lang="en-US" altLang="zh-CN" sz="8800" b="1" spc="460" dirty="0">
              <a:ln w="28575">
                <a:solidFill>
                  <a:schemeClr val="tx1">
                    <a:lumMod val="75000"/>
                    <a:lumOff val="25000"/>
                  </a:schemeClr>
                </a:solidFill>
              </a:ln>
              <a:solidFill>
                <a:schemeClr val="bg1"/>
              </a:solidFill>
              <a:latin typeface="#9Slide07 Crocante" panose="02000000000000000000" pitchFamily="2" charset="0"/>
              <a:cs typeface="+mn-ea"/>
              <a:sym typeface="+mn-lt"/>
            </a:endParaRPr>
          </a:p>
        </p:txBody>
      </p:sp>
    </p:spTree>
    <p:extLst>
      <p:ext uri="{BB962C8B-B14F-4D97-AF65-F5344CB8AC3E}">
        <p14:creationId xmlns:p14="http://schemas.microsoft.com/office/powerpoint/2010/main" val="42276063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2" presetClass="entr" presetSubtype="2" accel="48000" decel="2600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 calcmode="lin" valueType="num">
                                      <p:cBhvr additive="base">
                                        <p:cTn id="10" dur="1500" fill="hold"/>
                                        <p:tgtEl>
                                          <p:spTgt spid="53"/>
                                        </p:tgtEl>
                                        <p:attrNameLst>
                                          <p:attrName>ppt_x</p:attrName>
                                        </p:attrNameLst>
                                      </p:cBhvr>
                                      <p:tavLst>
                                        <p:tav tm="0">
                                          <p:val>
                                            <p:strVal val="1+#ppt_w/2"/>
                                          </p:val>
                                        </p:tav>
                                        <p:tav tm="100000">
                                          <p:val>
                                            <p:strVal val="#ppt_x"/>
                                          </p:val>
                                        </p:tav>
                                      </p:tavLst>
                                    </p:anim>
                                    <p:anim calcmode="lin" valueType="num">
                                      <p:cBhvr additive="base">
                                        <p:cTn id="11" dur="1500" fill="hold"/>
                                        <p:tgtEl>
                                          <p:spTgt spid="5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72"/>
                                        </p:tgtEl>
                                        <p:attrNameLst>
                                          <p:attrName>style.visibility</p:attrName>
                                        </p:attrNameLst>
                                      </p:cBhvr>
                                      <p:to>
                                        <p:strVal val="visible"/>
                                      </p:to>
                                    </p:set>
                                    <p:anim calcmode="lin" valueType="num">
                                      <p:cBhvr additive="base">
                                        <p:cTn id="14" dur="500" fill="hold"/>
                                        <p:tgtEl>
                                          <p:spTgt spid="72"/>
                                        </p:tgtEl>
                                        <p:attrNameLst>
                                          <p:attrName>ppt_x</p:attrName>
                                        </p:attrNameLst>
                                      </p:cBhvr>
                                      <p:tavLst>
                                        <p:tav tm="0">
                                          <p:val>
                                            <p:strVal val="0-#ppt_w/2"/>
                                          </p:val>
                                        </p:tav>
                                        <p:tav tm="100000">
                                          <p:val>
                                            <p:strVal val="#ppt_x"/>
                                          </p:val>
                                        </p:tav>
                                      </p:tavLst>
                                    </p:anim>
                                    <p:anim calcmode="lin" valueType="num">
                                      <p:cBhvr additive="base">
                                        <p:cTn id="15" dur="500" fill="hold"/>
                                        <p:tgtEl>
                                          <p:spTgt spid="72"/>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additive="base">
                                        <p:cTn id="18" dur="750" fill="hold"/>
                                        <p:tgtEl>
                                          <p:spTgt spid="55"/>
                                        </p:tgtEl>
                                        <p:attrNameLst>
                                          <p:attrName>ppt_x</p:attrName>
                                        </p:attrNameLst>
                                      </p:cBhvr>
                                      <p:tavLst>
                                        <p:tav tm="0">
                                          <p:val>
                                            <p:strVal val="1+#ppt_w/2"/>
                                          </p:val>
                                        </p:tav>
                                        <p:tav tm="100000">
                                          <p:val>
                                            <p:strVal val="#ppt_x"/>
                                          </p:val>
                                        </p:tav>
                                      </p:tavLst>
                                    </p:anim>
                                    <p:anim calcmode="lin" valueType="num">
                                      <p:cBhvr additive="base">
                                        <p:cTn id="19" dur="750" fill="hold"/>
                                        <p:tgtEl>
                                          <p:spTgt spid="5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750" fill="hold"/>
                                        <p:tgtEl>
                                          <p:spTgt spid="56"/>
                                        </p:tgtEl>
                                        <p:attrNameLst>
                                          <p:attrName>ppt_x</p:attrName>
                                        </p:attrNameLst>
                                      </p:cBhvr>
                                      <p:tavLst>
                                        <p:tav tm="0">
                                          <p:val>
                                            <p:strVal val="1+#ppt_w/2"/>
                                          </p:val>
                                        </p:tav>
                                        <p:tav tm="100000">
                                          <p:val>
                                            <p:strVal val="#ppt_x"/>
                                          </p:val>
                                        </p:tav>
                                      </p:tavLst>
                                    </p:anim>
                                    <p:anim calcmode="lin" valueType="num">
                                      <p:cBhvr additive="base">
                                        <p:cTn id="23" dur="750" fill="hold"/>
                                        <p:tgtEl>
                                          <p:spTgt spid="56"/>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additive="base">
                                        <p:cTn id="26" dur="750" fill="hold"/>
                                        <p:tgtEl>
                                          <p:spTgt spid="57"/>
                                        </p:tgtEl>
                                        <p:attrNameLst>
                                          <p:attrName>ppt_x</p:attrName>
                                        </p:attrNameLst>
                                      </p:cBhvr>
                                      <p:tavLst>
                                        <p:tav tm="0">
                                          <p:val>
                                            <p:strVal val="0-#ppt_w/2"/>
                                          </p:val>
                                        </p:tav>
                                        <p:tav tm="100000">
                                          <p:val>
                                            <p:strVal val="#ppt_x"/>
                                          </p:val>
                                        </p:tav>
                                      </p:tavLst>
                                    </p:anim>
                                    <p:anim calcmode="lin" valueType="num">
                                      <p:cBhvr additive="base">
                                        <p:cTn id="27" dur="750" fill="hold"/>
                                        <p:tgtEl>
                                          <p:spTgt spid="5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750" fill="hold"/>
                                        <p:tgtEl>
                                          <p:spTgt spid="58"/>
                                        </p:tgtEl>
                                        <p:attrNameLst>
                                          <p:attrName>ppt_x</p:attrName>
                                        </p:attrNameLst>
                                      </p:cBhvr>
                                      <p:tavLst>
                                        <p:tav tm="0">
                                          <p:val>
                                            <p:strVal val="0-#ppt_w/2"/>
                                          </p:val>
                                        </p:tav>
                                        <p:tav tm="100000">
                                          <p:val>
                                            <p:strVal val="#ppt_x"/>
                                          </p:val>
                                        </p:tav>
                                      </p:tavLst>
                                    </p:anim>
                                    <p:anim calcmode="lin" valueType="num">
                                      <p:cBhvr additive="base">
                                        <p:cTn id="31" dur="750" fill="hold"/>
                                        <p:tgtEl>
                                          <p:spTgt spid="58"/>
                                        </p:tgtEl>
                                        <p:attrNameLst>
                                          <p:attrName>ppt_y</p:attrName>
                                        </p:attrNameLst>
                                      </p:cBhvr>
                                      <p:tavLst>
                                        <p:tav tm="0">
                                          <p:val>
                                            <p:strVal val="#ppt_y"/>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anim calcmode="lin" valueType="num">
                                      <p:cBhvr>
                                        <p:cTn id="34" dur="750" fill="hold"/>
                                        <p:tgtEl>
                                          <p:spTgt spid="59"/>
                                        </p:tgtEl>
                                        <p:attrNameLst>
                                          <p:attrName>ppt_w</p:attrName>
                                        </p:attrNameLst>
                                      </p:cBhvr>
                                      <p:tavLst>
                                        <p:tav tm="0">
                                          <p:val>
                                            <p:fltVal val="0"/>
                                          </p:val>
                                        </p:tav>
                                        <p:tav tm="100000">
                                          <p:val>
                                            <p:strVal val="#ppt_w"/>
                                          </p:val>
                                        </p:tav>
                                      </p:tavLst>
                                    </p:anim>
                                    <p:anim calcmode="lin" valueType="num">
                                      <p:cBhvr>
                                        <p:cTn id="35" dur="750" fill="hold"/>
                                        <p:tgtEl>
                                          <p:spTgt spid="59"/>
                                        </p:tgtEl>
                                        <p:attrNameLst>
                                          <p:attrName>ppt_h</p:attrName>
                                        </p:attrNameLst>
                                      </p:cBhvr>
                                      <p:tavLst>
                                        <p:tav tm="0">
                                          <p:val>
                                            <p:fltVal val="0"/>
                                          </p:val>
                                        </p:tav>
                                        <p:tav tm="100000">
                                          <p:val>
                                            <p:strVal val="#ppt_h"/>
                                          </p:val>
                                        </p:tav>
                                      </p:tavLst>
                                    </p:anim>
                                    <p:animEffect transition="in" filter="fade">
                                      <p:cBhvr>
                                        <p:cTn id="36" dur="750"/>
                                        <p:tgtEl>
                                          <p:spTgt spid="59"/>
                                        </p:tgtEl>
                                      </p:cBhvr>
                                    </p:animEffect>
                                  </p:childTnLst>
                                </p:cTn>
                              </p:par>
                              <p:par>
                                <p:cTn id="37" presetID="53" presetClass="entr" presetSubtype="16"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750" fill="hold"/>
                                        <p:tgtEl>
                                          <p:spTgt spid="60"/>
                                        </p:tgtEl>
                                        <p:attrNameLst>
                                          <p:attrName>ppt_w</p:attrName>
                                        </p:attrNameLst>
                                      </p:cBhvr>
                                      <p:tavLst>
                                        <p:tav tm="0">
                                          <p:val>
                                            <p:fltVal val="0"/>
                                          </p:val>
                                        </p:tav>
                                        <p:tav tm="100000">
                                          <p:val>
                                            <p:strVal val="#ppt_w"/>
                                          </p:val>
                                        </p:tav>
                                      </p:tavLst>
                                    </p:anim>
                                    <p:anim calcmode="lin" valueType="num">
                                      <p:cBhvr>
                                        <p:cTn id="40" dur="750" fill="hold"/>
                                        <p:tgtEl>
                                          <p:spTgt spid="60"/>
                                        </p:tgtEl>
                                        <p:attrNameLst>
                                          <p:attrName>ppt_h</p:attrName>
                                        </p:attrNameLst>
                                      </p:cBhvr>
                                      <p:tavLst>
                                        <p:tav tm="0">
                                          <p:val>
                                            <p:fltVal val="0"/>
                                          </p:val>
                                        </p:tav>
                                        <p:tav tm="100000">
                                          <p:val>
                                            <p:strVal val="#ppt_h"/>
                                          </p:val>
                                        </p:tav>
                                      </p:tavLst>
                                    </p:anim>
                                    <p:animEffect transition="in" filter="fade">
                                      <p:cBhvr>
                                        <p:cTn id="41" dur="750"/>
                                        <p:tgtEl>
                                          <p:spTgt spid="60"/>
                                        </p:tgtEl>
                                      </p:cBhvr>
                                    </p:animEffect>
                                  </p:childTnLst>
                                </p:cTn>
                              </p:par>
                              <p:par>
                                <p:cTn id="42" presetID="53" presetClass="entr" presetSubtype="16"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 calcmode="lin" valueType="num">
                                      <p:cBhvr>
                                        <p:cTn id="44" dur="750" fill="hold"/>
                                        <p:tgtEl>
                                          <p:spTgt spid="61"/>
                                        </p:tgtEl>
                                        <p:attrNameLst>
                                          <p:attrName>ppt_w</p:attrName>
                                        </p:attrNameLst>
                                      </p:cBhvr>
                                      <p:tavLst>
                                        <p:tav tm="0">
                                          <p:val>
                                            <p:fltVal val="0"/>
                                          </p:val>
                                        </p:tav>
                                        <p:tav tm="100000">
                                          <p:val>
                                            <p:strVal val="#ppt_w"/>
                                          </p:val>
                                        </p:tav>
                                      </p:tavLst>
                                    </p:anim>
                                    <p:anim calcmode="lin" valueType="num">
                                      <p:cBhvr>
                                        <p:cTn id="45" dur="750" fill="hold"/>
                                        <p:tgtEl>
                                          <p:spTgt spid="61"/>
                                        </p:tgtEl>
                                        <p:attrNameLst>
                                          <p:attrName>ppt_h</p:attrName>
                                        </p:attrNameLst>
                                      </p:cBhvr>
                                      <p:tavLst>
                                        <p:tav tm="0">
                                          <p:val>
                                            <p:fltVal val="0"/>
                                          </p:val>
                                        </p:tav>
                                        <p:tav tm="100000">
                                          <p:val>
                                            <p:strVal val="#ppt_h"/>
                                          </p:val>
                                        </p:tav>
                                      </p:tavLst>
                                    </p:anim>
                                    <p:animEffect transition="in" filter="fade">
                                      <p:cBhvr>
                                        <p:cTn id="46" dur="750"/>
                                        <p:tgtEl>
                                          <p:spTgt spid="61"/>
                                        </p:tgtEl>
                                      </p:cBhvr>
                                    </p:animEffect>
                                  </p:childTnLst>
                                </p:cTn>
                              </p:par>
                              <p:par>
                                <p:cTn id="47" presetID="22" presetClass="entr" presetSubtype="4" fill="hold" nodeType="withEffect">
                                  <p:stCondLst>
                                    <p:cond delay="300"/>
                                  </p:stCondLst>
                                  <p:childTnLst>
                                    <p:set>
                                      <p:cBhvr>
                                        <p:cTn id="48" dur="1" fill="hold">
                                          <p:stCondLst>
                                            <p:cond delay="0"/>
                                          </p:stCondLst>
                                        </p:cTn>
                                        <p:tgtEl>
                                          <p:spTgt spid="62"/>
                                        </p:tgtEl>
                                        <p:attrNameLst>
                                          <p:attrName>style.visibility</p:attrName>
                                        </p:attrNameLst>
                                      </p:cBhvr>
                                      <p:to>
                                        <p:strVal val="visible"/>
                                      </p:to>
                                    </p:set>
                                    <p:animEffect transition="in" filter="wipe(down)">
                                      <p:cBhvr>
                                        <p:cTn id="49" dur="500"/>
                                        <p:tgtEl>
                                          <p:spTgt spid="62"/>
                                        </p:tgtEl>
                                      </p:cBhvr>
                                    </p:animEffect>
                                  </p:childTnLst>
                                </p:cTn>
                              </p:par>
                              <p:par>
                                <p:cTn id="50" presetID="22" presetClass="entr" presetSubtype="4" fill="hold" nodeType="withEffect">
                                  <p:stCondLst>
                                    <p:cond delay="100"/>
                                  </p:stCondLst>
                                  <p:childTnLst>
                                    <p:set>
                                      <p:cBhvr>
                                        <p:cTn id="51" dur="1" fill="hold">
                                          <p:stCondLst>
                                            <p:cond delay="0"/>
                                          </p:stCondLst>
                                        </p:cTn>
                                        <p:tgtEl>
                                          <p:spTgt spid="63"/>
                                        </p:tgtEl>
                                        <p:attrNameLst>
                                          <p:attrName>style.visibility</p:attrName>
                                        </p:attrNameLst>
                                      </p:cBhvr>
                                      <p:to>
                                        <p:strVal val="visible"/>
                                      </p:to>
                                    </p:set>
                                    <p:animEffect transition="in" filter="wipe(down)">
                                      <p:cBhvr>
                                        <p:cTn id="52" dur="500"/>
                                        <p:tgtEl>
                                          <p:spTgt spid="63"/>
                                        </p:tgtEl>
                                      </p:cBhvr>
                                    </p:animEffect>
                                  </p:childTnLst>
                                </p:cTn>
                              </p:par>
                              <p:par>
                                <p:cTn id="53" presetID="22" presetClass="entr" presetSubtype="4" fill="hold" nodeType="withEffect">
                                  <p:stCondLst>
                                    <p:cond delay="200"/>
                                  </p:stCondLst>
                                  <p:childTnLst>
                                    <p:set>
                                      <p:cBhvr>
                                        <p:cTn id="54" dur="1" fill="hold">
                                          <p:stCondLst>
                                            <p:cond delay="0"/>
                                          </p:stCondLst>
                                        </p:cTn>
                                        <p:tgtEl>
                                          <p:spTgt spid="64"/>
                                        </p:tgtEl>
                                        <p:attrNameLst>
                                          <p:attrName>style.visibility</p:attrName>
                                        </p:attrNameLst>
                                      </p:cBhvr>
                                      <p:to>
                                        <p:strVal val="visible"/>
                                      </p:to>
                                    </p:set>
                                    <p:animEffect transition="in" filter="wipe(down)">
                                      <p:cBhvr>
                                        <p:cTn id="55" dur="500"/>
                                        <p:tgtEl>
                                          <p:spTgt spid="64"/>
                                        </p:tgtEl>
                                      </p:cBhvr>
                                    </p:animEffect>
                                  </p:childTnLst>
                                </p:cTn>
                              </p:par>
                              <p:par>
                                <p:cTn id="56" presetID="22" presetClass="entr" presetSubtype="4" fill="hold" nodeType="withEffect">
                                  <p:stCondLst>
                                    <p:cond delay="100"/>
                                  </p:stCondLst>
                                  <p:childTnLst>
                                    <p:set>
                                      <p:cBhvr>
                                        <p:cTn id="57" dur="1" fill="hold">
                                          <p:stCondLst>
                                            <p:cond delay="0"/>
                                          </p:stCondLst>
                                        </p:cTn>
                                        <p:tgtEl>
                                          <p:spTgt spid="65"/>
                                        </p:tgtEl>
                                        <p:attrNameLst>
                                          <p:attrName>style.visibility</p:attrName>
                                        </p:attrNameLst>
                                      </p:cBhvr>
                                      <p:to>
                                        <p:strVal val="visible"/>
                                      </p:to>
                                    </p:set>
                                    <p:animEffect transition="in" filter="wipe(down)">
                                      <p:cBhvr>
                                        <p:cTn id="58" dur="500"/>
                                        <p:tgtEl>
                                          <p:spTgt spid="65"/>
                                        </p:tgtEl>
                                      </p:cBhvr>
                                    </p:animEffect>
                                  </p:childTnLst>
                                </p:cTn>
                              </p:par>
                              <p:par>
                                <p:cTn id="59" presetID="16" presetClass="entr" presetSubtype="21" fill="hold" nodeType="withEffect">
                                  <p:stCondLst>
                                    <p:cond delay="300"/>
                                  </p:stCondLst>
                                  <p:childTnLst>
                                    <p:set>
                                      <p:cBhvr>
                                        <p:cTn id="60" dur="1" fill="hold">
                                          <p:stCondLst>
                                            <p:cond delay="0"/>
                                          </p:stCondLst>
                                        </p:cTn>
                                        <p:tgtEl>
                                          <p:spTgt spid="66"/>
                                        </p:tgtEl>
                                        <p:attrNameLst>
                                          <p:attrName>style.visibility</p:attrName>
                                        </p:attrNameLst>
                                      </p:cBhvr>
                                      <p:to>
                                        <p:strVal val="visible"/>
                                      </p:to>
                                    </p:set>
                                    <p:animEffect transition="in" filter="barn(inVertical)">
                                      <p:cBhvr>
                                        <p:cTn id="6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39"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DC9C-9BE1-4E7B-BF5E-3EAA584CBB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4351AE-42EF-4BA4-944C-F2FF99C522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B46504-66A5-47B9-8020-AE87B0DAF285}"/>
              </a:ext>
            </a:extLst>
          </p:cNvPr>
          <p:cNvSpPr>
            <a:spLocks noGrp="1"/>
          </p:cNvSpPr>
          <p:nvPr>
            <p:ph type="dt" sz="half" idx="10"/>
          </p:nvPr>
        </p:nvSpPr>
        <p:spPr/>
        <p:txBody>
          <a:bodyPr/>
          <a:lstStyle/>
          <a:p>
            <a:fld id="{21F9F53B-4389-4CF3-89C9-1F65CC452498}" type="datetimeFigureOut">
              <a:rPr lang="en-US" smtClean="0"/>
              <a:t>22-Oct-22</a:t>
            </a:fld>
            <a:endParaRPr lang="en-US"/>
          </a:p>
        </p:txBody>
      </p:sp>
      <p:sp>
        <p:nvSpPr>
          <p:cNvPr id="5" name="Footer Placeholder 4">
            <a:extLst>
              <a:ext uri="{FF2B5EF4-FFF2-40B4-BE49-F238E27FC236}">
                <a16:creationId xmlns:a16="http://schemas.microsoft.com/office/drawing/2014/main" id="{84C1744D-9889-48B5-9D51-CB545C89E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DB92C-DAFB-48BA-A823-1241DBF347CE}"/>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27511168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F81F-9DCF-4C1C-A160-8679A8B28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2FE6C1-9329-4F5E-8602-C3148A8A5D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875189-1AA5-4B13-8297-397277CC98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DC66E-70CE-40DB-9AE9-B00F27A4B9A5}"/>
              </a:ext>
            </a:extLst>
          </p:cNvPr>
          <p:cNvSpPr>
            <a:spLocks noGrp="1"/>
          </p:cNvSpPr>
          <p:nvPr>
            <p:ph type="dt" sz="half" idx="10"/>
          </p:nvPr>
        </p:nvSpPr>
        <p:spPr/>
        <p:txBody>
          <a:bodyPr/>
          <a:lstStyle/>
          <a:p>
            <a:fld id="{21F9F53B-4389-4CF3-89C9-1F65CC452498}" type="datetimeFigureOut">
              <a:rPr lang="en-US" smtClean="0"/>
              <a:t>22-Oct-22</a:t>
            </a:fld>
            <a:endParaRPr lang="en-US"/>
          </a:p>
        </p:txBody>
      </p:sp>
      <p:sp>
        <p:nvSpPr>
          <p:cNvPr id="6" name="Footer Placeholder 5">
            <a:extLst>
              <a:ext uri="{FF2B5EF4-FFF2-40B4-BE49-F238E27FC236}">
                <a16:creationId xmlns:a16="http://schemas.microsoft.com/office/drawing/2014/main" id="{C4F09F84-E522-4C2E-8803-D866E1FD76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B212C-197C-4B03-A2EF-FED8939829A7}"/>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24567113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791C-85FE-47C1-B0B0-3064297C70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1AD1D4-0922-4B2A-8CB9-7E3BE29E28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6D054-0F6E-457B-80C5-6B2FD7D7AA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F60232-3B8B-4385-A7C5-8FC2154ED7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907931-19F4-4892-A247-AE2A091F3B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F5233-F053-427E-997A-3247AA0187C3}"/>
              </a:ext>
            </a:extLst>
          </p:cNvPr>
          <p:cNvSpPr>
            <a:spLocks noGrp="1"/>
          </p:cNvSpPr>
          <p:nvPr>
            <p:ph type="dt" sz="half" idx="10"/>
          </p:nvPr>
        </p:nvSpPr>
        <p:spPr/>
        <p:txBody>
          <a:bodyPr/>
          <a:lstStyle/>
          <a:p>
            <a:fld id="{21F9F53B-4389-4CF3-89C9-1F65CC452498}" type="datetimeFigureOut">
              <a:rPr lang="en-US" smtClean="0"/>
              <a:t>22-Oct-22</a:t>
            </a:fld>
            <a:endParaRPr lang="en-US"/>
          </a:p>
        </p:txBody>
      </p:sp>
      <p:sp>
        <p:nvSpPr>
          <p:cNvPr id="8" name="Footer Placeholder 7">
            <a:extLst>
              <a:ext uri="{FF2B5EF4-FFF2-40B4-BE49-F238E27FC236}">
                <a16:creationId xmlns:a16="http://schemas.microsoft.com/office/drawing/2014/main" id="{AB69D69F-5577-4249-AEB4-929CF6265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94E94B-F450-417E-AB3E-9B0A7757240A}"/>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7888368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31A6B9-F972-4BF0-AFF3-AEE78A59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4D531DF-0B4F-4A6E-8381-7840AB883E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E34005-A542-450D-B1EC-2B8497543A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06A28-C154-4BE3-B741-5C0A3D6F50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9F53B-4389-4CF3-89C9-1F65CC452498}" type="datetimeFigureOut">
              <a:rPr lang="en-US" smtClean="0"/>
              <a:t>22-Oct-22</a:t>
            </a:fld>
            <a:endParaRPr lang="en-US"/>
          </a:p>
        </p:txBody>
      </p:sp>
      <p:sp>
        <p:nvSpPr>
          <p:cNvPr id="5" name="Footer Placeholder 4">
            <a:extLst>
              <a:ext uri="{FF2B5EF4-FFF2-40B4-BE49-F238E27FC236}">
                <a16:creationId xmlns:a16="http://schemas.microsoft.com/office/drawing/2014/main" id="{7080200D-D568-46D3-BDB2-850EEED9F2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4E9FA3-A8BF-442D-A37E-CD5F271D07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64D26-1997-4F42-96C0-35C43088D09E}" type="slidenum">
              <a:rPr lang="en-US" smtClean="0"/>
              <a:t>‹#›</a:t>
            </a:fld>
            <a:endParaRPr lang="en-US"/>
          </a:p>
        </p:txBody>
      </p:sp>
    </p:spTree>
    <p:extLst>
      <p:ext uri="{BB962C8B-B14F-4D97-AF65-F5344CB8AC3E}">
        <p14:creationId xmlns:p14="http://schemas.microsoft.com/office/powerpoint/2010/main" val="1596721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7" r:id="rId4"/>
    <p:sldLayoutId id="2147483666" r:id="rId5"/>
    <p:sldLayoutId id="214748366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8" r:id="rId16"/>
    <p:sldLayoutId id="2147483669" r:id="rId17"/>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6.gif"/><Relationship Id="rId7" Type="http://schemas.openxmlformats.org/officeDocument/2006/relationships/image" Target="../media/image20.gif"/><Relationship Id="rId2" Type="http://schemas.openxmlformats.org/officeDocument/2006/relationships/image" Target="../media/image15.gif"/><Relationship Id="rId1" Type="http://schemas.openxmlformats.org/officeDocument/2006/relationships/slideLayout" Target="../slideLayouts/slideLayout16.xml"/><Relationship Id="rId6" Type="http://schemas.openxmlformats.org/officeDocument/2006/relationships/image" Target="../media/image19.gif"/><Relationship Id="rId5" Type="http://schemas.openxmlformats.org/officeDocument/2006/relationships/image" Target="../media/image18.gif"/><Relationship Id="rId10" Type="http://schemas.openxmlformats.org/officeDocument/2006/relationships/image" Target="../media/image23.png"/><Relationship Id="rId4" Type="http://schemas.openxmlformats.org/officeDocument/2006/relationships/image" Target="../media/image17.gif"/><Relationship Id="rId9" Type="http://schemas.openxmlformats.org/officeDocument/2006/relationships/image" Target="../media/image2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image" Target="../media/image38.emf"/><Relationship Id="rId5" Type="http://schemas.microsoft.com/office/2007/relationships/hdphoto" Target="../media/hdphoto1.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Layout" Target="../slideLayouts/slideLayout11.xml"/><Relationship Id="rId7" Type="http://schemas.openxmlformats.org/officeDocument/2006/relationships/image" Target="../media/image43.gif"/><Relationship Id="rId12" Type="http://schemas.openxmlformats.org/officeDocument/2006/relationships/slide" Target="slide2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7.xml"/><Relationship Id="rId11" Type="http://schemas.openxmlformats.org/officeDocument/2006/relationships/image" Target="../media/image42.png"/><Relationship Id="rId5" Type="http://schemas.openxmlformats.org/officeDocument/2006/relationships/image" Target="../media/image39.jpg"/><Relationship Id="rId10" Type="http://schemas.openxmlformats.org/officeDocument/2006/relationships/slide" Target="slide25.xml"/><Relationship Id="rId4" Type="http://schemas.openxmlformats.org/officeDocument/2006/relationships/audio" Target="../media/audio3.wav"/><Relationship Id="rId9" Type="http://schemas.openxmlformats.org/officeDocument/2006/relationships/image" Target="../media/image41.gif"/></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3" Type="http://schemas.openxmlformats.org/officeDocument/2006/relationships/slideLayout" Target="../slideLayouts/slideLayout11.xml"/><Relationship Id="rId7" Type="http://schemas.openxmlformats.org/officeDocument/2006/relationships/image" Target="../media/image3.png"/><Relationship Id="rId12" Type="http://schemas.openxmlformats.org/officeDocument/2006/relationships/slide" Target="slide2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image" Target="../media/image41.gif"/><Relationship Id="rId5" Type="http://schemas.openxmlformats.org/officeDocument/2006/relationships/audio" Target="../media/audio5.wav"/><Relationship Id="rId10" Type="http://schemas.openxmlformats.org/officeDocument/2006/relationships/image" Target="../media/image40.gif"/><Relationship Id="rId4" Type="http://schemas.openxmlformats.org/officeDocument/2006/relationships/audio" Target="../media/audio4.wav"/><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24.xml"/><Relationship Id="rId3" Type="http://schemas.openxmlformats.org/officeDocument/2006/relationships/slideLayout" Target="../slideLayouts/slideLayout11.xml"/><Relationship Id="rId7" Type="http://schemas.openxmlformats.org/officeDocument/2006/relationships/image" Target="../media/image3.png"/><Relationship Id="rId12"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image" Target="../media/image41.gif"/><Relationship Id="rId5" Type="http://schemas.openxmlformats.org/officeDocument/2006/relationships/audio" Target="../media/audio5.wav"/><Relationship Id="rId10" Type="http://schemas.openxmlformats.org/officeDocument/2006/relationships/image" Target="../media/image40.gif"/><Relationship Id="rId4" Type="http://schemas.openxmlformats.org/officeDocument/2006/relationships/audio" Target="../media/audio4.wav"/><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24.xml"/><Relationship Id="rId3" Type="http://schemas.openxmlformats.org/officeDocument/2006/relationships/slideLayout" Target="../slideLayouts/slideLayout11.xml"/><Relationship Id="rId7" Type="http://schemas.openxmlformats.org/officeDocument/2006/relationships/image" Target="../media/image3.png"/><Relationship Id="rId12"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image" Target="../media/image41.gif"/><Relationship Id="rId5" Type="http://schemas.openxmlformats.org/officeDocument/2006/relationships/audio" Target="../media/audio5.wav"/><Relationship Id="rId10" Type="http://schemas.openxmlformats.org/officeDocument/2006/relationships/image" Target="../media/image40.gif"/><Relationship Id="rId4" Type="http://schemas.openxmlformats.org/officeDocument/2006/relationships/audio" Target="../media/audio4.wav"/><Relationship Id="rId9" Type="http://schemas.microsoft.com/office/2007/relationships/hdphoto" Target="../media/hdphoto1.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17.gif"/><Relationship Id="rId7" Type="http://schemas.openxmlformats.org/officeDocument/2006/relationships/image" Target="../media/image21.gif"/><Relationship Id="rId12" Type="http://schemas.openxmlformats.org/officeDocument/2006/relationships/image" Target="../media/image26.gif"/><Relationship Id="rId2" Type="http://schemas.openxmlformats.org/officeDocument/2006/relationships/slide" Target="slide4.xml"/><Relationship Id="rId1" Type="http://schemas.openxmlformats.org/officeDocument/2006/relationships/slideLayout" Target="../slideLayouts/slideLayout17.xml"/><Relationship Id="rId6" Type="http://schemas.openxmlformats.org/officeDocument/2006/relationships/slide" Target="slide6.xml"/><Relationship Id="rId11" Type="http://schemas.microsoft.com/office/2007/relationships/hdphoto" Target="../media/hdphoto4.wdp"/><Relationship Id="rId5" Type="http://schemas.openxmlformats.org/officeDocument/2006/relationships/image" Target="../media/image20.gif"/><Relationship Id="rId10" Type="http://schemas.openxmlformats.org/officeDocument/2006/relationships/image" Target="../media/image25.png"/><Relationship Id="rId4" Type="http://schemas.openxmlformats.org/officeDocument/2006/relationships/slide" Target="slide5.xml"/><Relationship Id="rId9" Type="http://schemas.microsoft.com/office/2007/relationships/hdphoto" Target="../media/hdphoto3.wdp"/><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17.gif"/><Relationship Id="rId4" Type="http://schemas.openxmlformats.org/officeDocument/2006/relationships/slide" Target="slide3.xml"/><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0.gif"/><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21.gif"/><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HẠM DUYÊN 3 - 9Slide.vn 2 - 9Slide.vn">
            <a:extLst>
              <a:ext uri="{FF2B5EF4-FFF2-40B4-BE49-F238E27FC236}">
                <a16:creationId xmlns:a16="http://schemas.microsoft.com/office/drawing/2014/main" id="{88A38F99-E529-4647-8377-E88064DE6CBF}"/>
              </a:ext>
            </a:extLst>
          </p:cNvPr>
          <p:cNvSpPr txBox="1"/>
          <p:nvPr/>
        </p:nvSpPr>
        <p:spPr>
          <a:xfrm>
            <a:off x="1763713" y="2930204"/>
            <a:ext cx="7227887" cy="1641796"/>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lnSpc>
                <a:spcPct val="134000"/>
              </a:lnSpc>
            </a:pPr>
            <a:r>
              <a:rPr lang="en-US" sz="4000">
                <a:ln w="22225">
                  <a:solidFill>
                    <a:schemeClr val="bg1"/>
                  </a:solidFill>
                </a:ln>
                <a:solidFill>
                  <a:srgbClr val="F53E5C"/>
                </a:solidFill>
                <a:latin typeface="#9Slide07 Crocante" panose="02000000000000000000" pitchFamily="2" charset="0"/>
                <a:ea typeface="#9Slide02 Tieu de dai" panose="02000000000000000000" pitchFamily="2" charset="0"/>
              </a:rPr>
              <a:t>HÌNH TAM GIÁC, HÌNH TỨ GIÁC.</a:t>
            </a:r>
            <a:br>
              <a:rPr lang="en-US" sz="4000">
                <a:ln w="22225">
                  <a:solidFill>
                    <a:schemeClr val="bg1"/>
                  </a:solidFill>
                </a:ln>
                <a:solidFill>
                  <a:srgbClr val="F53E5C"/>
                </a:solidFill>
                <a:latin typeface="#9Slide07 Crocante" panose="02000000000000000000" pitchFamily="2" charset="0"/>
                <a:ea typeface="#9Slide02 Tieu de dai" panose="02000000000000000000" pitchFamily="2" charset="0"/>
              </a:rPr>
            </a:br>
            <a:r>
              <a:rPr lang="en-US" sz="4000">
                <a:ln w="22225">
                  <a:solidFill>
                    <a:schemeClr val="bg1"/>
                  </a:solidFill>
                </a:ln>
                <a:solidFill>
                  <a:srgbClr val="F53E5C"/>
                </a:solidFill>
                <a:latin typeface="#9Slide07 Crocante" panose="02000000000000000000" pitchFamily="2" charset="0"/>
                <a:ea typeface="#9Slide02 Tieu de dai" panose="02000000000000000000" pitchFamily="2" charset="0"/>
              </a:rPr>
              <a:t>HÌNH CHỮ NHẬT, HÌNH VUÔNG</a:t>
            </a:r>
          </a:p>
        </p:txBody>
      </p:sp>
      <p:sp>
        <p:nvSpPr>
          <p:cNvPr id="6" name="PHẠM DUYÊN 3 - 9Slide.vn 3 - 9Slide.vn">
            <a:extLst>
              <a:ext uri="{FF2B5EF4-FFF2-40B4-BE49-F238E27FC236}">
                <a16:creationId xmlns:a16="http://schemas.microsoft.com/office/drawing/2014/main" id="{7C0CB578-E77D-49BD-A8B0-AFE0AE2A0C50}"/>
              </a:ext>
            </a:extLst>
          </p:cNvPr>
          <p:cNvSpPr txBox="1"/>
          <p:nvPr/>
        </p:nvSpPr>
        <p:spPr>
          <a:xfrm>
            <a:off x="4690281" y="5610808"/>
            <a:ext cx="1321196" cy="707886"/>
          </a:xfrm>
          <a:prstGeom prst="rect">
            <a:avLst/>
          </a:prstGeom>
          <a:noFill/>
        </p:spPr>
        <p:txBody>
          <a:bodyPr wrap="none" rtlCol="0">
            <a:spAutoFit/>
          </a:bodyPr>
          <a:lstStyle/>
          <a:p>
            <a:r>
              <a:rPr lang="en-US" sz="4000">
                <a:solidFill>
                  <a:schemeClr val="bg2">
                    <a:lumMod val="75000"/>
                  </a:schemeClr>
                </a:solidFill>
                <a:latin typeface="#9Slide03 Sofia Pro Soft" panose="020B0000000000000000" pitchFamily="34" charset="0"/>
              </a:rPr>
              <a:t>Tiết 1</a:t>
            </a:r>
          </a:p>
        </p:txBody>
      </p:sp>
      <p:sp>
        <p:nvSpPr>
          <p:cNvPr id="15" name="TextBox 14">
            <a:extLst>
              <a:ext uri="{FF2B5EF4-FFF2-40B4-BE49-F238E27FC236}">
                <a16:creationId xmlns:a16="http://schemas.microsoft.com/office/drawing/2014/main" id="{C7DA569A-F3C6-4C13-9752-B36D247F7B0D}"/>
              </a:ext>
            </a:extLst>
          </p:cNvPr>
          <p:cNvSpPr txBox="1"/>
          <p:nvPr/>
        </p:nvSpPr>
        <p:spPr>
          <a:xfrm>
            <a:off x="3505200" y="1219200"/>
            <a:ext cx="3635375" cy="1181221"/>
          </a:xfrm>
          <a:prstGeom prst="rect">
            <a:avLst/>
          </a:prstGeom>
          <a:noFill/>
        </p:spPr>
        <p:txBody>
          <a:bodyPr wrap="square">
            <a:spAutoFit/>
          </a:bodyPr>
          <a:lstStyle/>
          <a:p>
            <a:pPr algn="ctr">
              <a:lnSpc>
                <a:spcPct val="120000"/>
              </a:lnSpc>
            </a:pPr>
            <a:r>
              <a:rPr lang="en-US" sz="6600" spc="340">
                <a:ln w="31750">
                  <a:solidFill>
                    <a:schemeClr val="bg1"/>
                  </a:solidFill>
                </a:ln>
                <a:solidFill>
                  <a:schemeClr val="tx1">
                    <a:lumMod val="65000"/>
                    <a:lumOff val="35000"/>
                  </a:schemeClr>
                </a:solidFill>
                <a:latin typeface="#9Slide07 Crocante" panose="02000000000000000000" pitchFamily="2" charset="0"/>
              </a:rPr>
              <a:t>BÀI 19</a:t>
            </a:r>
            <a:r>
              <a:rPr lang="en-US" sz="6000">
                <a:ln w="22225">
                  <a:solidFill>
                    <a:schemeClr val="bg1"/>
                  </a:solidFill>
                </a:ln>
                <a:solidFill>
                  <a:srgbClr val="F53E5C"/>
                </a:solidFill>
                <a:latin typeface="#9Slide07 Crocante" panose="02000000000000000000" pitchFamily="2" charset="0"/>
                <a:ea typeface="#9Slide02 Tieu de dai" panose="02000000000000000000" pitchFamily="2" charset="0"/>
              </a:rPr>
              <a:t> </a:t>
            </a:r>
          </a:p>
        </p:txBody>
      </p:sp>
    </p:spTree>
    <p:extLst>
      <p:ext uri="{BB962C8B-B14F-4D97-AF65-F5344CB8AC3E}">
        <p14:creationId xmlns:p14="http://schemas.microsoft.com/office/powerpoint/2010/main" val="1759122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7"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2 - 9Slide.vn">
            <a:extLst>
              <a:ext uri="{FF2B5EF4-FFF2-40B4-BE49-F238E27FC236}">
                <a16:creationId xmlns:a16="http://schemas.microsoft.com/office/drawing/2014/main" id="{E5AD1CAA-3209-4CCA-8B84-3ABB925E985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8140" y="322580"/>
            <a:ext cx="1828800" cy="914400"/>
          </a:xfrm>
          <a:prstGeom prst="rect">
            <a:avLst/>
          </a:prstGeom>
        </p:spPr>
      </p:pic>
      <p:sp>
        <p:nvSpPr>
          <p:cNvPr id="9" name="PHẠM DUYÊN 4 - 9Slide.vn">
            <a:extLst>
              <a:ext uri="{FF2B5EF4-FFF2-40B4-BE49-F238E27FC236}">
                <a16:creationId xmlns:a16="http://schemas.microsoft.com/office/drawing/2014/main" id="{0809D874-22A6-4200-917B-745231A6EC04}"/>
              </a:ext>
            </a:extLst>
          </p:cNvPr>
          <p:cNvSpPr txBox="1"/>
          <p:nvPr/>
        </p:nvSpPr>
        <p:spPr>
          <a:xfrm>
            <a:off x="4313596" y="490490"/>
            <a:ext cx="3564809" cy="728710"/>
          </a:xfrm>
          <a:prstGeom prst="roundRect">
            <a:avLst/>
          </a:prstGeom>
          <a:noFill/>
        </p:spPr>
        <p:txBody>
          <a:bodyPr wrap="square" rtlCol="0">
            <a:spAutoFit/>
          </a:bodyPr>
          <a:lstStyle/>
          <a:p>
            <a:pPr algn="ctr">
              <a:lnSpc>
                <a:spcPct val="92000"/>
              </a:lnSpc>
            </a:pPr>
            <a:r>
              <a:rPr lang="en-US" sz="4000" spc="-200">
                <a:solidFill>
                  <a:schemeClr val="accent5"/>
                </a:solidFill>
                <a:latin typeface="+mj-lt"/>
              </a:rPr>
              <a:t>Hình tam giác</a:t>
            </a:r>
          </a:p>
        </p:txBody>
      </p:sp>
      <p:grpSp>
        <p:nvGrpSpPr>
          <p:cNvPr id="6" name="PHẠM DUYÊN 5 - 9Slide.vn">
            <a:extLst>
              <a:ext uri="{FF2B5EF4-FFF2-40B4-BE49-F238E27FC236}">
                <a16:creationId xmlns:a16="http://schemas.microsoft.com/office/drawing/2014/main" id="{CBF681D1-7F33-4AF5-93DB-1FAEF272676E}"/>
              </a:ext>
            </a:extLst>
          </p:cNvPr>
          <p:cNvGrpSpPr/>
          <p:nvPr/>
        </p:nvGrpSpPr>
        <p:grpSpPr>
          <a:xfrm>
            <a:off x="762000" y="2109756"/>
            <a:ext cx="2719545" cy="2993809"/>
            <a:chOff x="762000" y="2109756"/>
            <a:chExt cx="2719545" cy="2993809"/>
          </a:xfrm>
        </p:grpSpPr>
        <p:sp>
          <p:nvSpPr>
            <p:cNvPr id="2" name="Freeform: Shape 1">
              <a:extLst>
                <a:ext uri="{FF2B5EF4-FFF2-40B4-BE49-F238E27FC236}">
                  <a16:creationId xmlns:a16="http://schemas.microsoft.com/office/drawing/2014/main" id="{33AD9B2A-0AC0-4668-BD35-8CEEC88D6729}"/>
                </a:ext>
              </a:extLst>
            </p:cNvPr>
            <p:cNvSpPr/>
            <p:nvPr/>
          </p:nvSpPr>
          <p:spPr>
            <a:xfrm>
              <a:off x="1269566" y="2751737"/>
              <a:ext cx="1780144" cy="1758950"/>
            </a:xfrm>
            <a:custGeom>
              <a:avLst/>
              <a:gdLst>
                <a:gd name="connsiteX0" fmla="*/ 127000 w 533400"/>
                <a:gd name="connsiteY0" fmla="*/ 0 h 527050"/>
                <a:gd name="connsiteX1" fmla="*/ 0 w 533400"/>
                <a:gd name="connsiteY1" fmla="*/ 520700 h 527050"/>
                <a:gd name="connsiteX2" fmla="*/ 533400 w 533400"/>
                <a:gd name="connsiteY2" fmla="*/ 527050 h 527050"/>
                <a:gd name="connsiteX3" fmla="*/ 127000 w 533400"/>
                <a:gd name="connsiteY3" fmla="*/ 0 h 527050"/>
              </a:gdLst>
              <a:ahLst/>
              <a:cxnLst>
                <a:cxn ang="0">
                  <a:pos x="connsiteX0" y="connsiteY0"/>
                </a:cxn>
                <a:cxn ang="0">
                  <a:pos x="connsiteX1" y="connsiteY1"/>
                </a:cxn>
                <a:cxn ang="0">
                  <a:pos x="connsiteX2" y="connsiteY2"/>
                </a:cxn>
                <a:cxn ang="0">
                  <a:pos x="connsiteX3" y="connsiteY3"/>
                </a:cxn>
              </a:cxnLst>
              <a:rect l="l" t="t" r="r" b="b"/>
              <a:pathLst>
                <a:path w="533400" h="527050">
                  <a:moveTo>
                    <a:pt x="127000" y="0"/>
                  </a:moveTo>
                  <a:lnTo>
                    <a:pt x="0" y="520700"/>
                  </a:lnTo>
                  <a:lnTo>
                    <a:pt x="533400" y="527050"/>
                  </a:lnTo>
                  <a:lnTo>
                    <a:pt x="127000" y="0"/>
                  </a:lnTo>
                  <a:close/>
                </a:path>
              </a:pathLst>
            </a:custGeom>
            <a:solidFill>
              <a:schemeClr val="bg1"/>
            </a:solidFill>
            <a:ln w="38100">
              <a:solidFill>
                <a:srgbClr val="F53E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hạm Duyên 10 - 9Slide.vn">
              <a:extLst>
                <a:ext uri="{FF2B5EF4-FFF2-40B4-BE49-F238E27FC236}">
                  <a16:creationId xmlns:a16="http://schemas.microsoft.com/office/drawing/2014/main" id="{D871F487-77AB-41A6-8470-BE17B96AC027}"/>
                </a:ext>
              </a:extLst>
            </p:cNvPr>
            <p:cNvSpPr txBox="1"/>
            <p:nvPr/>
          </p:nvSpPr>
          <p:spPr>
            <a:xfrm>
              <a:off x="1429101" y="2109756"/>
              <a:ext cx="509745" cy="592878"/>
            </a:xfrm>
            <a:prstGeom prst="roundRect">
              <a:avLst/>
            </a:prstGeom>
            <a:noFill/>
          </p:spPr>
          <p:txBody>
            <a:bodyPr wrap="square" rtlCol="0">
              <a:spAutoFit/>
            </a:bodyPr>
            <a:lstStyle/>
            <a:p>
              <a:pPr algn="ctr">
                <a:lnSpc>
                  <a:spcPct val="92000"/>
                </a:lnSpc>
              </a:pPr>
              <a:r>
                <a:rPr lang="en-US" sz="3200" b="1" spc="-60">
                  <a:solidFill>
                    <a:srgbClr val="F53E5C"/>
                  </a:solidFill>
                  <a:latin typeface="+mj-lt"/>
                </a:rPr>
                <a:t>A</a:t>
              </a:r>
            </a:p>
          </p:txBody>
        </p:sp>
        <p:sp>
          <p:nvSpPr>
            <p:cNvPr id="8" name="Phạm Duyên 10 - 9Slide.vn">
              <a:extLst>
                <a:ext uri="{FF2B5EF4-FFF2-40B4-BE49-F238E27FC236}">
                  <a16:creationId xmlns:a16="http://schemas.microsoft.com/office/drawing/2014/main" id="{702908B4-346B-4803-88F9-271227237947}"/>
                </a:ext>
              </a:extLst>
            </p:cNvPr>
            <p:cNvSpPr txBox="1"/>
            <p:nvPr/>
          </p:nvSpPr>
          <p:spPr>
            <a:xfrm>
              <a:off x="762000" y="4510687"/>
              <a:ext cx="509745" cy="592878"/>
            </a:xfrm>
            <a:prstGeom prst="roundRect">
              <a:avLst/>
            </a:prstGeom>
            <a:noFill/>
          </p:spPr>
          <p:txBody>
            <a:bodyPr wrap="square" rtlCol="0">
              <a:spAutoFit/>
            </a:bodyPr>
            <a:lstStyle/>
            <a:p>
              <a:pPr algn="ctr">
                <a:lnSpc>
                  <a:spcPct val="92000"/>
                </a:lnSpc>
              </a:pPr>
              <a:r>
                <a:rPr lang="en-US" sz="3200" b="1" spc="-60">
                  <a:solidFill>
                    <a:srgbClr val="F53E5C"/>
                  </a:solidFill>
                  <a:latin typeface="+mj-lt"/>
                </a:rPr>
                <a:t>B</a:t>
              </a:r>
            </a:p>
          </p:txBody>
        </p:sp>
        <p:sp>
          <p:nvSpPr>
            <p:cNvPr id="10" name="Phạm Duyên 10 - 9Slide.vn">
              <a:extLst>
                <a:ext uri="{FF2B5EF4-FFF2-40B4-BE49-F238E27FC236}">
                  <a16:creationId xmlns:a16="http://schemas.microsoft.com/office/drawing/2014/main" id="{F6440813-1C1B-4BC9-92BF-405FE38DBA26}"/>
                </a:ext>
              </a:extLst>
            </p:cNvPr>
            <p:cNvSpPr txBox="1"/>
            <p:nvPr/>
          </p:nvSpPr>
          <p:spPr>
            <a:xfrm>
              <a:off x="2971800" y="4510687"/>
              <a:ext cx="509745" cy="592878"/>
            </a:xfrm>
            <a:prstGeom prst="roundRect">
              <a:avLst/>
            </a:prstGeom>
            <a:noFill/>
          </p:spPr>
          <p:txBody>
            <a:bodyPr wrap="square" rtlCol="0">
              <a:spAutoFit/>
            </a:bodyPr>
            <a:lstStyle/>
            <a:p>
              <a:pPr algn="ctr">
                <a:lnSpc>
                  <a:spcPct val="92000"/>
                </a:lnSpc>
              </a:pPr>
              <a:r>
                <a:rPr lang="en-US" sz="3200" b="1" spc="-60">
                  <a:solidFill>
                    <a:srgbClr val="F53E5C"/>
                  </a:solidFill>
                  <a:latin typeface="+mj-lt"/>
                </a:rPr>
                <a:t>C</a:t>
              </a:r>
            </a:p>
          </p:txBody>
        </p:sp>
      </p:grpSp>
      <p:sp>
        <p:nvSpPr>
          <p:cNvPr id="27" name="PHẠM DUYÊN 6 - 9Slide.vn">
            <a:extLst>
              <a:ext uri="{FF2B5EF4-FFF2-40B4-BE49-F238E27FC236}">
                <a16:creationId xmlns:a16="http://schemas.microsoft.com/office/drawing/2014/main" id="{C3D4CE94-B8D2-4E8C-BA0C-12259FF73CE3}"/>
              </a:ext>
            </a:extLst>
          </p:cNvPr>
          <p:cNvSpPr>
            <a:spLocks/>
          </p:cNvSpPr>
          <p:nvPr/>
        </p:nvSpPr>
        <p:spPr bwMode="gray">
          <a:xfrm flipV="1">
            <a:off x="4806410" y="3514702"/>
            <a:ext cx="1088556" cy="15144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cs typeface="+mn-ea"/>
              <a:sym typeface="+mn-lt"/>
            </a:endParaRPr>
          </a:p>
        </p:txBody>
      </p:sp>
      <p:sp>
        <p:nvSpPr>
          <p:cNvPr id="28" name="PHẠM DUYÊN 7 - 9Slide.vn">
            <a:extLst>
              <a:ext uri="{FF2B5EF4-FFF2-40B4-BE49-F238E27FC236}">
                <a16:creationId xmlns:a16="http://schemas.microsoft.com/office/drawing/2014/main" id="{D4548F65-8033-4DB0-BD1C-143B1974C303}"/>
              </a:ext>
            </a:extLst>
          </p:cNvPr>
          <p:cNvSpPr>
            <a:spLocks/>
          </p:cNvSpPr>
          <p:nvPr/>
        </p:nvSpPr>
        <p:spPr bwMode="gray">
          <a:xfrm rot="16200000">
            <a:off x="5116873" y="3011445"/>
            <a:ext cx="323536" cy="1293906"/>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cs typeface="+mn-ea"/>
              <a:sym typeface="+mn-lt"/>
            </a:endParaRPr>
          </a:p>
        </p:txBody>
      </p:sp>
      <p:sp>
        <p:nvSpPr>
          <p:cNvPr id="29" name="PHẠM DUYÊN 8 - 9Slide.vn">
            <a:extLst>
              <a:ext uri="{FF2B5EF4-FFF2-40B4-BE49-F238E27FC236}">
                <a16:creationId xmlns:a16="http://schemas.microsoft.com/office/drawing/2014/main" id="{CF554C20-A0E1-4846-A489-CAC68FB09FD2}"/>
              </a:ext>
            </a:extLst>
          </p:cNvPr>
          <p:cNvSpPr>
            <a:spLocks/>
          </p:cNvSpPr>
          <p:nvPr/>
        </p:nvSpPr>
        <p:spPr bwMode="gray">
          <a:xfrm>
            <a:off x="4801139" y="2133600"/>
            <a:ext cx="1088556" cy="17543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cs typeface="+mn-ea"/>
              <a:sym typeface="+mn-lt"/>
            </a:endParaRPr>
          </a:p>
        </p:txBody>
      </p:sp>
      <p:sp>
        <p:nvSpPr>
          <p:cNvPr id="30" name="PHẠM DUYÊN 9 - 9Slide.vn">
            <a:extLst>
              <a:ext uri="{FF2B5EF4-FFF2-40B4-BE49-F238E27FC236}">
                <a16:creationId xmlns:a16="http://schemas.microsoft.com/office/drawing/2014/main" id="{D410FC0B-041A-417B-A1C9-68296AF28B7A}"/>
              </a:ext>
            </a:extLst>
          </p:cNvPr>
          <p:cNvSpPr>
            <a:spLocks noChangeArrowheads="1"/>
          </p:cNvSpPr>
          <p:nvPr/>
        </p:nvSpPr>
        <p:spPr bwMode="gray">
          <a:xfrm>
            <a:off x="7540701" y="1714594"/>
            <a:ext cx="4115182" cy="1191110"/>
          </a:xfrm>
          <a:prstGeom prst="roundRect">
            <a:avLst>
              <a:gd name="adj" fmla="val 11505"/>
            </a:avLst>
          </a:prstGeom>
          <a:solidFill>
            <a:schemeClr val="accent4">
              <a:lumMod val="60000"/>
              <a:lumOff val="4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3000">
                <a:solidFill>
                  <a:schemeClr val="accent5">
                    <a:lumMod val="75000"/>
                  </a:schemeClr>
                </a:solidFill>
                <a:cs typeface="+mn-ea"/>
                <a:sym typeface="+mn-lt"/>
              </a:rPr>
              <a:t>A, B, C</a:t>
            </a:r>
            <a:endParaRPr lang="en-US" altLang="zh-CN" sz="3000" dirty="0">
              <a:solidFill>
                <a:schemeClr val="accent5">
                  <a:lumMod val="75000"/>
                </a:schemeClr>
              </a:solidFill>
              <a:cs typeface="+mn-ea"/>
              <a:sym typeface="+mn-lt"/>
            </a:endParaRPr>
          </a:p>
        </p:txBody>
      </p:sp>
      <p:sp>
        <p:nvSpPr>
          <p:cNvPr id="31" name="PHẠM DUYÊN 10 - 9Slide.vn">
            <a:extLst>
              <a:ext uri="{FF2B5EF4-FFF2-40B4-BE49-F238E27FC236}">
                <a16:creationId xmlns:a16="http://schemas.microsoft.com/office/drawing/2014/main" id="{DDC59412-1BF9-4492-84D6-DF711FA53AFE}"/>
              </a:ext>
            </a:extLst>
          </p:cNvPr>
          <p:cNvSpPr>
            <a:spLocks noChangeArrowheads="1"/>
          </p:cNvSpPr>
          <p:nvPr/>
        </p:nvSpPr>
        <p:spPr bwMode="gray">
          <a:xfrm>
            <a:off x="7540703" y="3035103"/>
            <a:ext cx="4115180" cy="1187170"/>
          </a:xfrm>
          <a:prstGeom prst="roundRect">
            <a:avLst>
              <a:gd name="adj" fmla="val 11505"/>
            </a:avLst>
          </a:prstGeom>
          <a:solidFill>
            <a:schemeClr val="accent4">
              <a:lumMod val="60000"/>
              <a:lumOff val="4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3000">
                <a:solidFill>
                  <a:schemeClr val="accent5">
                    <a:lumMod val="75000"/>
                  </a:schemeClr>
                </a:solidFill>
                <a:cs typeface="+mn-ea"/>
                <a:sym typeface="+mn-lt"/>
              </a:rPr>
              <a:t>AB, BC, CA</a:t>
            </a:r>
            <a:endParaRPr lang="en-US" altLang="zh-CN" sz="3000" dirty="0">
              <a:solidFill>
                <a:schemeClr val="accent5">
                  <a:lumMod val="75000"/>
                </a:schemeClr>
              </a:solidFill>
              <a:cs typeface="+mn-ea"/>
              <a:sym typeface="+mn-lt"/>
            </a:endParaRPr>
          </a:p>
        </p:txBody>
      </p:sp>
      <p:sp>
        <p:nvSpPr>
          <p:cNvPr id="32" name="PHẠM DUYÊN 11 - 9Slide.vn">
            <a:extLst>
              <a:ext uri="{FF2B5EF4-FFF2-40B4-BE49-F238E27FC236}">
                <a16:creationId xmlns:a16="http://schemas.microsoft.com/office/drawing/2014/main" id="{5C6E3FA9-CB4C-4B31-BEE8-C329012C4F3B}"/>
              </a:ext>
            </a:extLst>
          </p:cNvPr>
          <p:cNvSpPr>
            <a:spLocks noChangeArrowheads="1"/>
          </p:cNvSpPr>
          <p:nvPr/>
        </p:nvSpPr>
        <p:spPr bwMode="ltGray">
          <a:xfrm>
            <a:off x="7540702" y="4351673"/>
            <a:ext cx="4115181" cy="1176580"/>
          </a:xfrm>
          <a:prstGeom prst="roundRect">
            <a:avLst>
              <a:gd name="adj" fmla="val 11505"/>
            </a:avLst>
          </a:prstGeom>
          <a:solidFill>
            <a:schemeClr val="accent4">
              <a:lumMod val="60000"/>
              <a:lumOff val="4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3000">
                <a:solidFill>
                  <a:schemeClr val="accent5">
                    <a:lumMod val="75000"/>
                  </a:schemeClr>
                </a:solidFill>
                <a:cs typeface="+mn-ea"/>
                <a:sym typeface="+mn-lt"/>
              </a:rPr>
              <a:t>góc đỉnh A, góc đỉnh B, góc đỉnh C</a:t>
            </a:r>
            <a:endParaRPr lang="en-US" altLang="zh-CN" sz="3000" dirty="0">
              <a:solidFill>
                <a:schemeClr val="accent5">
                  <a:lumMod val="75000"/>
                </a:schemeClr>
              </a:solidFill>
              <a:cs typeface="+mn-ea"/>
              <a:sym typeface="+mn-lt"/>
            </a:endParaRPr>
          </a:p>
        </p:txBody>
      </p:sp>
      <p:grpSp>
        <p:nvGrpSpPr>
          <p:cNvPr id="5" name="Group 4">
            <a:extLst>
              <a:ext uri="{FF2B5EF4-FFF2-40B4-BE49-F238E27FC236}">
                <a16:creationId xmlns:a16="http://schemas.microsoft.com/office/drawing/2014/main" id="{753F432B-42CB-4EB9-978E-9760EAA5F201}"/>
              </a:ext>
            </a:extLst>
          </p:cNvPr>
          <p:cNvGrpSpPr/>
          <p:nvPr/>
        </p:nvGrpSpPr>
        <p:grpSpPr>
          <a:xfrm>
            <a:off x="3810000" y="2893787"/>
            <a:ext cx="1534172" cy="1556624"/>
            <a:chOff x="3810000" y="2893787"/>
            <a:chExt cx="1534172" cy="1556624"/>
          </a:xfrm>
        </p:grpSpPr>
        <p:sp>
          <p:nvSpPr>
            <p:cNvPr id="33" name="PHẠM DUYÊN 12 - 9Slide.vn">
              <a:extLst>
                <a:ext uri="{FF2B5EF4-FFF2-40B4-BE49-F238E27FC236}">
                  <a16:creationId xmlns:a16="http://schemas.microsoft.com/office/drawing/2014/main" id="{4CDDFFD6-B38A-4B61-8B99-5DFDC116D23A}"/>
                </a:ext>
              </a:extLst>
            </p:cNvPr>
            <p:cNvSpPr/>
            <p:nvPr/>
          </p:nvSpPr>
          <p:spPr>
            <a:xfrm>
              <a:off x="3810000" y="2893787"/>
              <a:ext cx="1531224" cy="1531224"/>
            </a:xfrm>
            <a:prstGeom prst="ellipse">
              <a:avLst/>
            </a:prstGeom>
            <a:solidFill>
              <a:schemeClr val="accent4"/>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grpSp>
          <p:nvGrpSpPr>
            <p:cNvPr id="34" name="PHẠM DUYÊN 13 - 9Slide.vn">
              <a:extLst>
                <a:ext uri="{FF2B5EF4-FFF2-40B4-BE49-F238E27FC236}">
                  <a16:creationId xmlns:a16="http://schemas.microsoft.com/office/drawing/2014/main" id="{8F23C418-9EF8-4AC0-827F-6F2751FC96A7}"/>
                </a:ext>
              </a:extLst>
            </p:cNvPr>
            <p:cNvGrpSpPr/>
            <p:nvPr/>
          </p:nvGrpSpPr>
          <p:grpSpPr>
            <a:xfrm>
              <a:off x="3839999" y="2998988"/>
              <a:ext cx="1504173" cy="1451423"/>
              <a:chOff x="8857246" y="2242935"/>
              <a:chExt cx="1208681" cy="1457370"/>
            </a:xfrm>
          </p:grpSpPr>
          <p:sp>
            <p:nvSpPr>
              <p:cNvPr id="35" name="37">
                <a:extLst>
                  <a:ext uri="{FF2B5EF4-FFF2-40B4-BE49-F238E27FC236}">
                    <a16:creationId xmlns:a16="http://schemas.microsoft.com/office/drawing/2014/main" id="{BC8B273C-8B78-4A35-AB1B-FCF6D0644749}"/>
                  </a:ext>
                </a:extLst>
              </p:cNvPr>
              <p:cNvSpPr txBox="1"/>
              <p:nvPr/>
            </p:nvSpPr>
            <p:spPr>
              <a:xfrm>
                <a:off x="8931338" y="2437732"/>
                <a:ext cx="1010653" cy="525364"/>
              </a:xfrm>
              <a:prstGeom prst="rect">
                <a:avLst/>
              </a:prstGeom>
              <a:noFill/>
            </p:spPr>
            <p:txBody>
              <a:bodyPr wrap="square" rtlCol="0">
                <a:spAutoFit/>
              </a:bodyPr>
              <a:lstStyle/>
              <a:p>
                <a:pPr algn="ctr"/>
                <a:endParaRPr lang="zh-CN" altLang="en-US" sz="2800" spc="-20" dirty="0">
                  <a:solidFill>
                    <a:schemeClr val="tx1">
                      <a:lumMod val="65000"/>
                      <a:lumOff val="35000"/>
                    </a:schemeClr>
                  </a:solidFill>
                  <a:cs typeface="+mn-ea"/>
                  <a:sym typeface="+mn-lt"/>
                </a:endParaRPr>
              </a:p>
            </p:txBody>
          </p:sp>
          <p:sp>
            <p:nvSpPr>
              <p:cNvPr id="36" name="38">
                <a:extLst>
                  <a:ext uri="{FF2B5EF4-FFF2-40B4-BE49-F238E27FC236}">
                    <a16:creationId xmlns:a16="http://schemas.microsoft.com/office/drawing/2014/main" id="{9327548B-0C44-45FA-BF46-49EF59F15081}"/>
                  </a:ext>
                </a:extLst>
              </p:cNvPr>
              <p:cNvSpPr txBox="1"/>
              <p:nvPr/>
            </p:nvSpPr>
            <p:spPr>
              <a:xfrm>
                <a:off x="8857246" y="2242935"/>
                <a:ext cx="1208681" cy="1457370"/>
              </a:xfrm>
              <a:prstGeom prst="rect">
                <a:avLst/>
              </a:prstGeom>
              <a:noFill/>
            </p:spPr>
            <p:txBody>
              <a:bodyPr wrap="square" rtlCol="0">
                <a:spAutoFit/>
              </a:bodyPr>
              <a:lstStyle/>
              <a:p>
                <a:pPr algn="ctr">
                  <a:lnSpc>
                    <a:spcPct val="92000"/>
                  </a:lnSpc>
                </a:pPr>
                <a:r>
                  <a:rPr lang="en-US" sz="2400" spc="-20">
                    <a:solidFill>
                      <a:schemeClr val="tx1">
                        <a:lumMod val="75000"/>
                        <a:lumOff val="25000"/>
                      </a:schemeClr>
                    </a:solidFill>
                    <a:latin typeface="+mj-lt"/>
                  </a:rPr>
                  <a:t>Hình </a:t>
                </a:r>
                <a:br>
                  <a:rPr lang="en-US" sz="2400" spc="-20">
                    <a:solidFill>
                      <a:schemeClr val="tx1">
                        <a:lumMod val="75000"/>
                        <a:lumOff val="25000"/>
                      </a:schemeClr>
                    </a:solidFill>
                    <a:latin typeface="+mj-lt"/>
                  </a:rPr>
                </a:br>
                <a:r>
                  <a:rPr lang="en-US" sz="2400" spc="-20">
                    <a:solidFill>
                      <a:schemeClr val="tx1">
                        <a:lumMod val="75000"/>
                        <a:lumOff val="25000"/>
                      </a:schemeClr>
                    </a:solidFill>
                    <a:latin typeface="+mj-lt"/>
                  </a:rPr>
                  <a:t>tam giác </a:t>
                </a:r>
                <a:br>
                  <a:rPr lang="en-US" sz="2400" spc="-20">
                    <a:solidFill>
                      <a:schemeClr val="tx1">
                        <a:lumMod val="75000"/>
                        <a:lumOff val="25000"/>
                      </a:schemeClr>
                    </a:solidFill>
                    <a:latin typeface="+mj-lt"/>
                  </a:rPr>
                </a:br>
                <a:r>
                  <a:rPr lang="en-US" sz="2400" spc="-20">
                    <a:solidFill>
                      <a:schemeClr val="tx1">
                        <a:lumMod val="75000"/>
                        <a:lumOff val="25000"/>
                      </a:schemeClr>
                    </a:solidFill>
                    <a:latin typeface="+mj-lt"/>
                  </a:rPr>
                  <a:t>ABC </a:t>
                </a:r>
                <a:br>
                  <a:rPr lang="en-US" sz="2400" spc="-20">
                    <a:solidFill>
                      <a:schemeClr val="tx1">
                        <a:lumMod val="75000"/>
                        <a:lumOff val="25000"/>
                      </a:schemeClr>
                    </a:solidFill>
                    <a:latin typeface="+mj-lt"/>
                  </a:rPr>
                </a:br>
                <a:r>
                  <a:rPr lang="en-US" sz="2400" spc="-20">
                    <a:solidFill>
                      <a:schemeClr val="tx1">
                        <a:lumMod val="75000"/>
                        <a:lumOff val="25000"/>
                      </a:schemeClr>
                    </a:solidFill>
                    <a:latin typeface="+mj-lt"/>
                  </a:rPr>
                  <a:t>có:</a:t>
                </a:r>
              </a:p>
            </p:txBody>
          </p:sp>
        </p:grpSp>
      </p:grpSp>
      <p:sp>
        <p:nvSpPr>
          <p:cNvPr id="37" name="PHẠM DUYÊN 14 - 9Slide.vn">
            <a:extLst>
              <a:ext uri="{FF2B5EF4-FFF2-40B4-BE49-F238E27FC236}">
                <a16:creationId xmlns:a16="http://schemas.microsoft.com/office/drawing/2014/main" id="{26D8252A-F4A9-4A28-9F21-E8E683609870}"/>
              </a:ext>
            </a:extLst>
          </p:cNvPr>
          <p:cNvSpPr/>
          <p:nvPr/>
        </p:nvSpPr>
        <p:spPr>
          <a:xfrm>
            <a:off x="6143791" y="1676400"/>
            <a:ext cx="1262492" cy="1247618"/>
          </a:xfrm>
          <a:prstGeom prst="roundRect">
            <a:avLst>
              <a:gd name="adj" fmla="val 9039"/>
            </a:avLst>
          </a:prstGeom>
          <a:solidFill>
            <a:schemeClr val="accent4">
              <a:lumMod val="60000"/>
              <a:lumOff val="4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38" name="PHẠM DUYÊN 15 - 9Slide.vn">
            <a:extLst>
              <a:ext uri="{FF2B5EF4-FFF2-40B4-BE49-F238E27FC236}">
                <a16:creationId xmlns:a16="http://schemas.microsoft.com/office/drawing/2014/main" id="{5B53DBEE-F0C9-4FCE-A57D-17D92B24D67F}"/>
              </a:ext>
            </a:extLst>
          </p:cNvPr>
          <p:cNvSpPr txBox="1">
            <a:spLocks/>
          </p:cNvSpPr>
          <p:nvPr/>
        </p:nvSpPr>
        <p:spPr>
          <a:xfrm>
            <a:off x="6159112" y="2206106"/>
            <a:ext cx="1191188" cy="257306"/>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spc="-100">
                <a:solidFill>
                  <a:schemeClr val="tx2">
                    <a:lumMod val="75000"/>
                  </a:schemeClr>
                </a:solidFill>
              </a:rPr>
              <a:t>3 đỉnh</a:t>
            </a:r>
          </a:p>
        </p:txBody>
      </p:sp>
      <p:sp>
        <p:nvSpPr>
          <p:cNvPr id="39" name="PHẠM DUYÊN 16 - 9Slide.vn">
            <a:extLst>
              <a:ext uri="{FF2B5EF4-FFF2-40B4-BE49-F238E27FC236}">
                <a16:creationId xmlns:a16="http://schemas.microsoft.com/office/drawing/2014/main" id="{E878DC65-75CE-4102-AD23-AA56DA4A6810}"/>
              </a:ext>
            </a:extLst>
          </p:cNvPr>
          <p:cNvSpPr/>
          <p:nvPr/>
        </p:nvSpPr>
        <p:spPr>
          <a:xfrm>
            <a:off x="6144317" y="2994773"/>
            <a:ext cx="1262492" cy="1247618"/>
          </a:xfrm>
          <a:prstGeom prst="roundRect">
            <a:avLst>
              <a:gd name="adj" fmla="val 9039"/>
            </a:avLst>
          </a:prstGeom>
          <a:solidFill>
            <a:schemeClr val="accent4">
              <a:lumMod val="60000"/>
              <a:lumOff val="4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0" name="PHẠM DUYÊN 17 - 9Slide.vn">
            <a:extLst>
              <a:ext uri="{FF2B5EF4-FFF2-40B4-BE49-F238E27FC236}">
                <a16:creationId xmlns:a16="http://schemas.microsoft.com/office/drawing/2014/main" id="{CF6395E5-6F8C-470E-9BA8-3818E526D1D2}"/>
              </a:ext>
            </a:extLst>
          </p:cNvPr>
          <p:cNvSpPr txBox="1">
            <a:spLocks/>
          </p:cNvSpPr>
          <p:nvPr/>
        </p:nvSpPr>
        <p:spPr>
          <a:xfrm>
            <a:off x="6159637" y="3505200"/>
            <a:ext cx="1262491" cy="257306"/>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spc="-100">
                <a:solidFill>
                  <a:schemeClr val="tx2">
                    <a:lumMod val="75000"/>
                  </a:schemeClr>
                </a:solidFill>
              </a:rPr>
              <a:t>3 cạnh</a:t>
            </a:r>
          </a:p>
        </p:txBody>
      </p:sp>
      <p:sp>
        <p:nvSpPr>
          <p:cNvPr id="41" name="PHẠM DUYÊN 18 - 9Slide.vn">
            <a:extLst>
              <a:ext uri="{FF2B5EF4-FFF2-40B4-BE49-F238E27FC236}">
                <a16:creationId xmlns:a16="http://schemas.microsoft.com/office/drawing/2014/main" id="{2DF90D79-F20B-4250-87A7-DE9BEDA032D0}"/>
              </a:ext>
            </a:extLst>
          </p:cNvPr>
          <p:cNvSpPr/>
          <p:nvPr/>
        </p:nvSpPr>
        <p:spPr>
          <a:xfrm>
            <a:off x="6146848" y="4313147"/>
            <a:ext cx="1262492" cy="1247618"/>
          </a:xfrm>
          <a:prstGeom prst="roundRect">
            <a:avLst>
              <a:gd name="adj" fmla="val 9039"/>
            </a:avLst>
          </a:prstGeom>
          <a:solidFill>
            <a:schemeClr val="accent4">
              <a:lumMod val="60000"/>
              <a:lumOff val="4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2" name="PHẠM DUYÊN 19 - 9Slide.vn">
            <a:extLst>
              <a:ext uri="{FF2B5EF4-FFF2-40B4-BE49-F238E27FC236}">
                <a16:creationId xmlns:a16="http://schemas.microsoft.com/office/drawing/2014/main" id="{92EBCC40-97EC-496D-9123-33632A2881B8}"/>
              </a:ext>
            </a:extLst>
          </p:cNvPr>
          <p:cNvSpPr txBox="1">
            <a:spLocks/>
          </p:cNvSpPr>
          <p:nvPr/>
        </p:nvSpPr>
        <p:spPr>
          <a:xfrm>
            <a:off x="6162169" y="4842853"/>
            <a:ext cx="1191188" cy="257306"/>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spc="-100">
                <a:solidFill>
                  <a:schemeClr val="tx2">
                    <a:lumMod val="75000"/>
                  </a:schemeClr>
                </a:solidFill>
              </a:rPr>
              <a:t>3 góc</a:t>
            </a:r>
          </a:p>
        </p:txBody>
      </p:sp>
    </p:spTree>
    <p:extLst>
      <p:ext uri="{BB962C8B-B14F-4D97-AF65-F5344CB8AC3E}">
        <p14:creationId xmlns:p14="http://schemas.microsoft.com/office/powerpoint/2010/main" val="41076290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ppt_x</p:attrName>
                                        </p:attrNameLst>
                                      </p:cBhvr>
                                      <p:tavLst>
                                        <p:tav tm="0">
                                          <p:val>
                                            <p:strVal val="#ppt_x-#ppt_w*1.125000"/>
                                          </p:val>
                                        </p:tav>
                                        <p:tav tm="100000">
                                          <p:val>
                                            <p:strVal val="#ppt_x"/>
                                          </p:val>
                                        </p:tav>
                                      </p:tavLst>
                                    </p:anim>
                                    <p:animEffect transition="in" filter="wipe(right)">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ox(in)">
                                      <p:cBhvr>
                                        <p:cTn id="24" dur="2000"/>
                                        <p:tgtEl>
                                          <p:spTgt spid="37"/>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ox(in)">
                                      <p:cBhvr>
                                        <p:cTn id="27" dur="2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1000"/>
                                        <p:tgtEl>
                                          <p:spTgt spid="30"/>
                                        </p:tgtEl>
                                        <p:attrNameLst>
                                          <p:attrName>ppt_x</p:attrName>
                                        </p:attrNameLst>
                                      </p:cBhvr>
                                      <p:tavLst>
                                        <p:tav tm="0">
                                          <p:val>
                                            <p:strVal val="#ppt_x-#ppt_w*1.125000"/>
                                          </p:val>
                                        </p:tav>
                                        <p:tav tm="100000">
                                          <p:val>
                                            <p:strVal val="#ppt_x"/>
                                          </p:val>
                                        </p:tav>
                                      </p:tavLst>
                                    </p:anim>
                                    <p:animEffect transition="in" filter="wipe(right)">
                                      <p:cBhvr>
                                        <p:cTn id="33" dur="10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box(in)">
                                      <p:cBhvr>
                                        <p:cTn id="38" dur="2000"/>
                                        <p:tgtEl>
                                          <p:spTgt spid="39"/>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box(in)">
                                      <p:cBhvr>
                                        <p:cTn id="41" dur="20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8"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1000"/>
                                        <p:tgtEl>
                                          <p:spTgt spid="31"/>
                                        </p:tgtEl>
                                        <p:attrNameLst>
                                          <p:attrName>ppt_x</p:attrName>
                                        </p:attrNameLst>
                                      </p:cBhvr>
                                      <p:tavLst>
                                        <p:tav tm="0">
                                          <p:val>
                                            <p:strVal val="#ppt_x-#ppt_w*1.125000"/>
                                          </p:val>
                                        </p:tav>
                                        <p:tav tm="100000">
                                          <p:val>
                                            <p:strVal val="#ppt_x"/>
                                          </p:val>
                                        </p:tav>
                                      </p:tavLst>
                                    </p:anim>
                                    <p:animEffect transition="in" filter="wipe(right)">
                                      <p:cBhvr>
                                        <p:cTn id="47" dur="10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box(in)">
                                      <p:cBhvr>
                                        <p:cTn id="52" dur="2000"/>
                                        <p:tgtEl>
                                          <p:spTgt spid="41"/>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ox(in)">
                                      <p:cBhvr>
                                        <p:cTn id="55" dur="20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8"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1000"/>
                                        <p:tgtEl>
                                          <p:spTgt spid="32"/>
                                        </p:tgtEl>
                                        <p:attrNameLst>
                                          <p:attrName>ppt_x</p:attrName>
                                        </p:attrNameLst>
                                      </p:cBhvr>
                                      <p:tavLst>
                                        <p:tav tm="0">
                                          <p:val>
                                            <p:strVal val="#ppt_x-#ppt_w*1.125000"/>
                                          </p:val>
                                        </p:tav>
                                        <p:tav tm="100000">
                                          <p:val>
                                            <p:strVal val="#ppt_x"/>
                                          </p:val>
                                        </p:tav>
                                      </p:tavLst>
                                    </p:anim>
                                    <p:animEffect transition="in" filter="wipe(right)">
                                      <p:cBhvr>
                                        <p:cTn id="6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7" grpId="0" animBg="1"/>
      <p:bldP spid="38" grpId="0"/>
      <p:bldP spid="39" grpId="0" animBg="1"/>
      <p:bldP spid="40" grpId="0"/>
      <p:bldP spid="41" grpId="0" animBg="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PHẠM DUYÊN 1 - 9Slide.vn">
            <a:extLst>
              <a:ext uri="{FF2B5EF4-FFF2-40B4-BE49-F238E27FC236}">
                <a16:creationId xmlns:a16="http://schemas.microsoft.com/office/drawing/2014/main" id="{004E00A5-6EE1-42A0-A040-674B2B5E30E2}"/>
              </a:ext>
            </a:extLst>
          </p:cNvPr>
          <p:cNvGrpSpPr/>
          <p:nvPr/>
        </p:nvGrpSpPr>
        <p:grpSpPr>
          <a:xfrm flipH="1">
            <a:off x="2115767" y="2200504"/>
            <a:ext cx="1483612" cy="882727"/>
            <a:chOff x="1549148" y="1905950"/>
            <a:chExt cx="1893188" cy="417952"/>
          </a:xfrm>
        </p:grpSpPr>
        <p:sp>
          <p:nvSpPr>
            <p:cNvPr id="51" name="Speech Bubble: Rectangle with Corners Rounded 9">
              <a:extLst>
                <a:ext uri="{FF2B5EF4-FFF2-40B4-BE49-F238E27FC236}">
                  <a16:creationId xmlns:a16="http://schemas.microsoft.com/office/drawing/2014/main" id="{F04687D8-B489-484F-AEF5-0CDE25336CF7}"/>
                </a:ext>
              </a:extLst>
            </p:cNvPr>
            <p:cNvSpPr/>
            <p:nvPr/>
          </p:nvSpPr>
          <p:spPr>
            <a:xfrm flipH="1">
              <a:off x="1549148" y="1905950"/>
              <a:ext cx="1893188" cy="417952"/>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52" name="TextBox 51">
              <a:extLst>
                <a:ext uri="{FF2B5EF4-FFF2-40B4-BE49-F238E27FC236}">
                  <a16:creationId xmlns:a16="http://schemas.microsoft.com/office/drawing/2014/main" id="{8D8BD99F-A03E-4858-9365-9490C4729284}"/>
                </a:ext>
              </a:extLst>
            </p:cNvPr>
            <p:cNvSpPr txBox="1"/>
            <p:nvPr/>
          </p:nvSpPr>
          <p:spPr>
            <a:xfrm>
              <a:off x="1549148" y="1961914"/>
              <a:ext cx="1893188" cy="306024"/>
            </a:xfrm>
            <a:prstGeom prst="rect">
              <a:avLst/>
            </a:prstGeom>
            <a:noFill/>
          </p:spPr>
          <p:txBody>
            <a:bodyPr wrap="square" rtlCol="0">
              <a:spAutoFit/>
            </a:bodyPr>
            <a:lstStyle/>
            <a:p>
              <a:pPr algn="ctr"/>
              <a:r>
                <a:rPr lang="en-US" sz="3600" spc="-100">
                  <a:solidFill>
                    <a:schemeClr val="bg1"/>
                  </a:solidFill>
                </a:rPr>
                <a:t>đỉnh</a:t>
              </a:r>
            </a:p>
          </p:txBody>
        </p:sp>
      </p:grpSp>
      <p:pic>
        <p:nvPicPr>
          <p:cNvPr id="3" name="PHẠM DUYÊN 3 - 9Slide.vn">
            <a:extLst>
              <a:ext uri="{FF2B5EF4-FFF2-40B4-BE49-F238E27FC236}">
                <a16:creationId xmlns:a16="http://schemas.microsoft.com/office/drawing/2014/main" id="{E5AD1CAA-3209-4CCA-8B84-3ABB925E985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8140" y="322580"/>
            <a:ext cx="1828800" cy="914400"/>
          </a:xfrm>
          <a:prstGeom prst="rect">
            <a:avLst/>
          </a:prstGeom>
        </p:spPr>
      </p:pic>
      <p:sp>
        <p:nvSpPr>
          <p:cNvPr id="9" name="PHẠM DUYÊN 5 - 9Slide.vn">
            <a:extLst>
              <a:ext uri="{FF2B5EF4-FFF2-40B4-BE49-F238E27FC236}">
                <a16:creationId xmlns:a16="http://schemas.microsoft.com/office/drawing/2014/main" id="{0809D874-22A6-4200-917B-745231A6EC04}"/>
              </a:ext>
            </a:extLst>
          </p:cNvPr>
          <p:cNvSpPr txBox="1"/>
          <p:nvPr/>
        </p:nvSpPr>
        <p:spPr>
          <a:xfrm>
            <a:off x="4313596" y="490490"/>
            <a:ext cx="3564809" cy="728710"/>
          </a:xfrm>
          <a:prstGeom prst="roundRect">
            <a:avLst/>
          </a:prstGeom>
          <a:noFill/>
        </p:spPr>
        <p:txBody>
          <a:bodyPr wrap="square" rtlCol="0">
            <a:spAutoFit/>
          </a:bodyPr>
          <a:lstStyle/>
          <a:p>
            <a:pPr algn="ctr">
              <a:lnSpc>
                <a:spcPct val="92000"/>
              </a:lnSpc>
            </a:pPr>
            <a:r>
              <a:rPr lang="en-US" sz="4000" spc="-200">
                <a:solidFill>
                  <a:schemeClr val="accent5"/>
                </a:solidFill>
                <a:latin typeface="+mj-lt"/>
              </a:rPr>
              <a:t>Hình tứ giác</a:t>
            </a:r>
          </a:p>
        </p:txBody>
      </p:sp>
      <p:grpSp>
        <p:nvGrpSpPr>
          <p:cNvPr id="6" name="PHẠM DUYÊN 6 - 9Slide.vn">
            <a:extLst>
              <a:ext uri="{FF2B5EF4-FFF2-40B4-BE49-F238E27FC236}">
                <a16:creationId xmlns:a16="http://schemas.microsoft.com/office/drawing/2014/main" id="{CBF681D1-7F33-4AF5-93DB-1FAEF272676E}"/>
              </a:ext>
            </a:extLst>
          </p:cNvPr>
          <p:cNvGrpSpPr/>
          <p:nvPr/>
        </p:nvGrpSpPr>
        <p:grpSpPr>
          <a:xfrm>
            <a:off x="3859309" y="1749649"/>
            <a:ext cx="4524376" cy="2909783"/>
            <a:chOff x="524040" y="2422504"/>
            <a:chExt cx="3229460" cy="2076979"/>
          </a:xfrm>
        </p:grpSpPr>
        <p:sp>
          <p:nvSpPr>
            <p:cNvPr id="7" name="Phạm Duyên 10 - 9Slide.vn">
              <a:extLst>
                <a:ext uri="{FF2B5EF4-FFF2-40B4-BE49-F238E27FC236}">
                  <a16:creationId xmlns:a16="http://schemas.microsoft.com/office/drawing/2014/main" id="{D871F487-77AB-41A6-8470-BE17B96AC027}"/>
                </a:ext>
              </a:extLst>
            </p:cNvPr>
            <p:cNvSpPr txBox="1"/>
            <p:nvPr/>
          </p:nvSpPr>
          <p:spPr>
            <a:xfrm>
              <a:off x="1170744" y="2422504"/>
              <a:ext cx="509745" cy="430722"/>
            </a:xfrm>
            <a:prstGeom prst="roundRect">
              <a:avLst/>
            </a:prstGeom>
            <a:noFill/>
          </p:spPr>
          <p:txBody>
            <a:bodyPr wrap="square" rtlCol="0">
              <a:spAutoFit/>
            </a:bodyPr>
            <a:lstStyle/>
            <a:p>
              <a:pPr algn="ctr">
                <a:lnSpc>
                  <a:spcPct val="92000"/>
                </a:lnSpc>
              </a:pPr>
              <a:r>
                <a:rPr lang="en-US" sz="3200" b="1" spc="-60" dirty="0">
                  <a:solidFill>
                    <a:srgbClr val="F53E5C"/>
                  </a:solidFill>
                  <a:latin typeface="+mj-lt"/>
                </a:rPr>
                <a:t>M</a:t>
              </a:r>
            </a:p>
          </p:txBody>
        </p:sp>
        <p:sp>
          <p:nvSpPr>
            <p:cNvPr id="8" name="Phạm Duyên 10 - 9Slide.vn">
              <a:extLst>
                <a:ext uri="{FF2B5EF4-FFF2-40B4-BE49-F238E27FC236}">
                  <a16:creationId xmlns:a16="http://schemas.microsoft.com/office/drawing/2014/main" id="{702908B4-346B-4803-88F9-271227237947}"/>
                </a:ext>
              </a:extLst>
            </p:cNvPr>
            <p:cNvSpPr txBox="1"/>
            <p:nvPr/>
          </p:nvSpPr>
          <p:spPr>
            <a:xfrm>
              <a:off x="524040" y="4068761"/>
              <a:ext cx="509745" cy="430722"/>
            </a:xfrm>
            <a:prstGeom prst="roundRect">
              <a:avLst/>
            </a:prstGeom>
            <a:noFill/>
          </p:spPr>
          <p:txBody>
            <a:bodyPr wrap="square" rtlCol="0">
              <a:spAutoFit/>
            </a:bodyPr>
            <a:lstStyle/>
            <a:p>
              <a:pPr algn="ctr">
                <a:lnSpc>
                  <a:spcPct val="92000"/>
                </a:lnSpc>
              </a:pPr>
              <a:r>
                <a:rPr lang="en-US" sz="3200" b="1" spc="-60">
                  <a:solidFill>
                    <a:srgbClr val="F53E5C"/>
                  </a:solidFill>
                  <a:latin typeface="+mj-lt"/>
                </a:rPr>
                <a:t>Q</a:t>
              </a:r>
            </a:p>
          </p:txBody>
        </p:sp>
        <p:sp>
          <p:nvSpPr>
            <p:cNvPr id="10" name="Phạm Duyên 10 - 9Slide.vn">
              <a:extLst>
                <a:ext uri="{FF2B5EF4-FFF2-40B4-BE49-F238E27FC236}">
                  <a16:creationId xmlns:a16="http://schemas.microsoft.com/office/drawing/2014/main" id="{F6440813-1C1B-4BC9-92BF-405FE38DBA26}"/>
                </a:ext>
              </a:extLst>
            </p:cNvPr>
            <p:cNvSpPr txBox="1"/>
            <p:nvPr/>
          </p:nvSpPr>
          <p:spPr>
            <a:xfrm>
              <a:off x="3243755" y="4048364"/>
              <a:ext cx="509745" cy="430722"/>
            </a:xfrm>
            <a:prstGeom prst="roundRect">
              <a:avLst/>
            </a:prstGeom>
            <a:noFill/>
          </p:spPr>
          <p:txBody>
            <a:bodyPr wrap="square" rtlCol="0">
              <a:spAutoFit/>
            </a:bodyPr>
            <a:lstStyle/>
            <a:p>
              <a:pPr algn="ctr">
                <a:lnSpc>
                  <a:spcPct val="92000"/>
                </a:lnSpc>
              </a:pPr>
              <a:r>
                <a:rPr lang="en-US" sz="3200" b="1" spc="-60">
                  <a:solidFill>
                    <a:srgbClr val="F53E5C"/>
                  </a:solidFill>
                  <a:latin typeface="+mj-lt"/>
                </a:rPr>
                <a:t>P</a:t>
              </a:r>
            </a:p>
          </p:txBody>
        </p:sp>
        <p:sp>
          <p:nvSpPr>
            <p:cNvPr id="23" name="Phạm Duyên 10 - 9Slide.vn">
              <a:extLst>
                <a:ext uri="{FF2B5EF4-FFF2-40B4-BE49-F238E27FC236}">
                  <a16:creationId xmlns:a16="http://schemas.microsoft.com/office/drawing/2014/main" id="{A561B3E9-76C9-4D11-B6F5-3961A709B8C1}"/>
                </a:ext>
              </a:extLst>
            </p:cNvPr>
            <p:cNvSpPr txBox="1"/>
            <p:nvPr/>
          </p:nvSpPr>
          <p:spPr>
            <a:xfrm>
              <a:off x="2528175" y="2728453"/>
              <a:ext cx="509745" cy="430722"/>
            </a:xfrm>
            <a:prstGeom prst="roundRect">
              <a:avLst/>
            </a:prstGeom>
            <a:noFill/>
          </p:spPr>
          <p:txBody>
            <a:bodyPr wrap="square" rtlCol="0">
              <a:spAutoFit/>
            </a:bodyPr>
            <a:lstStyle/>
            <a:p>
              <a:pPr algn="ctr">
                <a:lnSpc>
                  <a:spcPct val="92000"/>
                </a:lnSpc>
              </a:pPr>
              <a:r>
                <a:rPr lang="en-US" sz="3200" b="1" spc="-60">
                  <a:solidFill>
                    <a:srgbClr val="F53E5C"/>
                  </a:solidFill>
                  <a:latin typeface="+mj-lt"/>
                </a:rPr>
                <a:t>N</a:t>
              </a:r>
            </a:p>
          </p:txBody>
        </p:sp>
      </p:grpSp>
      <p:grpSp>
        <p:nvGrpSpPr>
          <p:cNvPr id="54" name="PHẠM DUYÊN 8 - 9Slide.vn">
            <a:extLst>
              <a:ext uri="{FF2B5EF4-FFF2-40B4-BE49-F238E27FC236}">
                <a16:creationId xmlns:a16="http://schemas.microsoft.com/office/drawing/2014/main" id="{D3C033FC-BF36-44D3-BB87-73EE840121E8}"/>
              </a:ext>
            </a:extLst>
          </p:cNvPr>
          <p:cNvGrpSpPr/>
          <p:nvPr/>
        </p:nvGrpSpPr>
        <p:grpSpPr>
          <a:xfrm flipH="1">
            <a:off x="8906070" y="2240377"/>
            <a:ext cx="1483612" cy="882727"/>
            <a:chOff x="1549148" y="1905950"/>
            <a:chExt cx="1893188" cy="417952"/>
          </a:xfrm>
        </p:grpSpPr>
        <p:sp>
          <p:nvSpPr>
            <p:cNvPr id="55" name="Speech Bubble: Rectangle with Corners Rounded 9">
              <a:extLst>
                <a:ext uri="{FF2B5EF4-FFF2-40B4-BE49-F238E27FC236}">
                  <a16:creationId xmlns:a16="http://schemas.microsoft.com/office/drawing/2014/main" id="{613F5DB0-1DF5-4772-93CC-4303BA7C4F5F}"/>
                </a:ext>
              </a:extLst>
            </p:cNvPr>
            <p:cNvSpPr/>
            <p:nvPr/>
          </p:nvSpPr>
          <p:spPr>
            <a:xfrm flipH="1">
              <a:off x="1549148" y="1905950"/>
              <a:ext cx="1893188" cy="417952"/>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56" name="TextBox 55">
              <a:extLst>
                <a:ext uri="{FF2B5EF4-FFF2-40B4-BE49-F238E27FC236}">
                  <a16:creationId xmlns:a16="http://schemas.microsoft.com/office/drawing/2014/main" id="{A5BBCEF8-9EC5-4D45-AFDB-BB5693EE820C}"/>
                </a:ext>
              </a:extLst>
            </p:cNvPr>
            <p:cNvSpPr txBox="1"/>
            <p:nvPr/>
          </p:nvSpPr>
          <p:spPr>
            <a:xfrm>
              <a:off x="1549148" y="1961914"/>
              <a:ext cx="1893188" cy="306024"/>
            </a:xfrm>
            <a:prstGeom prst="rect">
              <a:avLst/>
            </a:prstGeom>
            <a:noFill/>
          </p:spPr>
          <p:txBody>
            <a:bodyPr wrap="square" rtlCol="0">
              <a:spAutoFit/>
            </a:bodyPr>
            <a:lstStyle/>
            <a:p>
              <a:pPr algn="ctr"/>
              <a:r>
                <a:rPr lang="en-US" sz="3600" spc="-100">
                  <a:solidFill>
                    <a:schemeClr val="bg1"/>
                  </a:solidFill>
                </a:rPr>
                <a:t>cạnh</a:t>
              </a:r>
            </a:p>
          </p:txBody>
        </p:sp>
      </p:grpSp>
      <p:sp>
        <p:nvSpPr>
          <p:cNvPr id="61" name="PHẠM DUYÊN 10 - 9Slide.vn">
            <a:extLst>
              <a:ext uri="{FF2B5EF4-FFF2-40B4-BE49-F238E27FC236}">
                <a16:creationId xmlns:a16="http://schemas.microsoft.com/office/drawing/2014/main" id="{488D3108-3E0B-4DAE-B4C6-CFC1FBC715B8}"/>
              </a:ext>
            </a:extLst>
          </p:cNvPr>
          <p:cNvSpPr/>
          <p:nvPr/>
        </p:nvSpPr>
        <p:spPr>
          <a:xfrm>
            <a:off x="4270493" y="3897673"/>
            <a:ext cx="404931" cy="421542"/>
          </a:xfrm>
          <a:prstGeom prst="arc">
            <a:avLst/>
          </a:prstGeom>
          <a:ln w="127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3" name="PHẠM DUYÊN 11 - 9Slide.vn">
            <a:extLst>
              <a:ext uri="{FF2B5EF4-FFF2-40B4-BE49-F238E27FC236}">
                <a16:creationId xmlns:a16="http://schemas.microsoft.com/office/drawing/2014/main" id="{D08A6DD4-645F-4E0E-B326-43947D27C060}"/>
              </a:ext>
            </a:extLst>
          </p:cNvPr>
          <p:cNvGrpSpPr/>
          <p:nvPr/>
        </p:nvGrpSpPr>
        <p:grpSpPr>
          <a:xfrm flipH="1">
            <a:off x="5354194" y="5105400"/>
            <a:ext cx="1483612" cy="882727"/>
            <a:chOff x="1549148" y="1905950"/>
            <a:chExt cx="1893188" cy="417952"/>
          </a:xfrm>
        </p:grpSpPr>
        <p:sp>
          <p:nvSpPr>
            <p:cNvPr id="64" name="Speech Bubble: Rectangle with Corners Rounded 9">
              <a:extLst>
                <a:ext uri="{FF2B5EF4-FFF2-40B4-BE49-F238E27FC236}">
                  <a16:creationId xmlns:a16="http://schemas.microsoft.com/office/drawing/2014/main" id="{D51A2C91-BF5F-452F-890F-AB098EC467EB}"/>
                </a:ext>
              </a:extLst>
            </p:cNvPr>
            <p:cNvSpPr/>
            <p:nvPr/>
          </p:nvSpPr>
          <p:spPr>
            <a:xfrm flipH="1">
              <a:off x="1549148" y="1905950"/>
              <a:ext cx="1893188" cy="417952"/>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65" name="TextBox 64">
              <a:extLst>
                <a:ext uri="{FF2B5EF4-FFF2-40B4-BE49-F238E27FC236}">
                  <a16:creationId xmlns:a16="http://schemas.microsoft.com/office/drawing/2014/main" id="{A7F2B89B-A4F4-4E9D-8112-AF34B4B2E870}"/>
                </a:ext>
              </a:extLst>
            </p:cNvPr>
            <p:cNvSpPr txBox="1"/>
            <p:nvPr/>
          </p:nvSpPr>
          <p:spPr>
            <a:xfrm>
              <a:off x="1549148" y="1961914"/>
              <a:ext cx="1893188" cy="306024"/>
            </a:xfrm>
            <a:prstGeom prst="rect">
              <a:avLst/>
            </a:prstGeom>
            <a:noFill/>
          </p:spPr>
          <p:txBody>
            <a:bodyPr wrap="square" rtlCol="0">
              <a:spAutoFit/>
            </a:bodyPr>
            <a:lstStyle/>
            <a:p>
              <a:pPr algn="ctr"/>
              <a:r>
                <a:rPr lang="en-US" sz="3600" spc="-100">
                  <a:solidFill>
                    <a:schemeClr val="bg1"/>
                  </a:solidFill>
                </a:rPr>
                <a:t>góc</a:t>
              </a:r>
            </a:p>
          </p:txBody>
        </p:sp>
      </p:grpSp>
      <p:cxnSp>
        <p:nvCxnSpPr>
          <p:cNvPr id="29" name="Straight Connector 28"/>
          <p:cNvCxnSpPr/>
          <p:nvPr/>
        </p:nvCxnSpPr>
        <p:spPr>
          <a:xfrm flipH="1">
            <a:off x="4343400" y="2360956"/>
            <a:ext cx="868879" cy="1769542"/>
          </a:xfrm>
          <a:prstGeom prst="line">
            <a:avLst/>
          </a:prstGeom>
          <a:ln w="38100">
            <a:solidFill>
              <a:srgbClr val="54B08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343400" y="4114800"/>
            <a:ext cx="3517900" cy="0"/>
          </a:xfrm>
          <a:prstGeom prst="line">
            <a:avLst/>
          </a:prstGeom>
          <a:ln w="38100">
            <a:solidFill>
              <a:srgbClr val="54B08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7003017" y="2805991"/>
            <a:ext cx="858283" cy="1324507"/>
          </a:xfrm>
          <a:prstGeom prst="line">
            <a:avLst/>
          </a:prstGeom>
          <a:ln w="38100">
            <a:solidFill>
              <a:srgbClr val="54B08B"/>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5212279" y="2360956"/>
            <a:ext cx="1790738" cy="445035"/>
          </a:xfrm>
          <a:prstGeom prst="line">
            <a:avLst/>
          </a:prstGeom>
          <a:ln w="38100">
            <a:solidFill>
              <a:srgbClr val="54B08B"/>
            </a:solidFill>
          </a:ln>
        </p:spPr>
        <p:style>
          <a:lnRef idx="1">
            <a:schemeClr val="accent1"/>
          </a:lnRef>
          <a:fillRef idx="0">
            <a:schemeClr val="accent1"/>
          </a:fillRef>
          <a:effectRef idx="0">
            <a:schemeClr val="accent1"/>
          </a:effectRef>
          <a:fontRef idx="minor">
            <a:schemeClr val="tx1"/>
          </a:fontRef>
        </p:style>
      </p:cxnSp>
      <p:cxnSp>
        <p:nvCxnSpPr>
          <p:cNvPr id="44" name="PHẠM DUYÊN 7 - 9Slide.vn">
            <a:extLst>
              <a:ext uri="{FF2B5EF4-FFF2-40B4-BE49-F238E27FC236}">
                <a16:creationId xmlns:a16="http://schemas.microsoft.com/office/drawing/2014/main" id="{3B6B2F5F-9035-4752-9E58-C58AE7D1C2BD}"/>
              </a:ext>
            </a:extLst>
          </p:cNvPr>
          <p:cNvCxnSpPr>
            <a:cxnSpLocks/>
            <a:stCxn id="52" idx="1"/>
          </p:cNvCxnSpPr>
          <p:nvPr/>
        </p:nvCxnSpPr>
        <p:spPr>
          <a:xfrm flipV="1">
            <a:off x="3599379" y="2374900"/>
            <a:ext cx="1610796" cy="266968"/>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7" name="PHẠM DUYÊN 9 - 9Slide.vn">
            <a:extLst>
              <a:ext uri="{FF2B5EF4-FFF2-40B4-BE49-F238E27FC236}">
                <a16:creationId xmlns:a16="http://schemas.microsoft.com/office/drawing/2014/main" id="{E2B435B4-62CF-4365-AFC1-9C2E23FCD170}"/>
              </a:ext>
            </a:extLst>
          </p:cNvPr>
          <p:cNvCxnSpPr>
            <a:cxnSpLocks/>
            <a:stCxn id="56" idx="3"/>
          </p:cNvCxnSpPr>
          <p:nvPr/>
        </p:nvCxnSpPr>
        <p:spPr>
          <a:xfrm flipH="1">
            <a:off x="7282058" y="2681741"/>
            <a:ext cx="1624012" cy="565188"/>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PHẠM DUYÊN 12 - 9Slide.vn">
            <a:extLst>
              <a:ext uri="{FF2B5EF4-FFF2-40B4-BE49-F238E27FC236}">
                <a16:creationId xmlns:a16="http://schemas.microsoft.com/office/drawing/2014/main" id="{BCF9010F-1699-4FEB-A39C-A1126220DE5A}"/>
              </a:ext>
            </a:extLst>
          </p:cNvPr>
          <p:cNvCxnSpPr>
            <a:cxnSpLocks/>
            <a:stCxn id="64" idx="0"/>
          </p:cNvCxnSpPr>
          <p:nvPr/>
        </p:nvCxnSpPr>
        <p:spPr>
          <a:xfrm flipH="1" flipV="1">
            <a:off x="4491038" y="4048125"/>
            <a:ext cx="1604962" cy="1057275"/>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5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up)">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righ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75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right)">
                                      <p:cBhvr>
                                        <p:cTn id="38" dur="500"/>
                                        <p:tgtEl>
                                          <p:spTgt spid="44"/>
                                        </p:tgtEl>
                                      </p:cBhvr>
                                    </p:animEffect>
                                  </p:childTnLst>
                                </p:cTn>
                              </p:par>
                            </p:childTnLst>
                          </p:cTn>
                        </p:par>
                        <p:par>
                          <p:cTn id="39" fill="hold">
                            <p:stCondLst>
                              <p:cond delay="500"/>
                            </p:stCondLst>
                            <p:childTnLst>
                              <p:par>
                                <p:cTn id="40" presetID="6" presetClass="entr" presetSubtype="16" fill="hold" nodeType="after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circle(in)">
                                      <p:cBhvr>
                                        <p:cTn id="42" dur="1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left)">
                                      <p:cBhvr>
                                        <p:cTn id="47" dur="500"/>
                                        <p:tgtEl>
                                          <p:spTgt spid="57"/>
                                        </p:tgtEl>
                                      </p:cBhvr>
                                    </p:animEffect>
                                  </p:childTnLst>
                                </p:cTn>
                              </p:par>
                            </p:childTnLst>
                          </p:cTn>
                        </p:par>
                        <p:par>
                          <p:cTn id="48" fill="hold">
                            <p:stCondLst>
                              <p:cond delay="500"/>
                            </p:stCondLst>
                            <p:childTnLst>
                              <p:par>
                                <p:cTn id="49" presetID="6" presetClass="entr" presetSubtype="16" fill="hold" nodeType="after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circle(in)">
                                      <p:cBhvr>
                                        <p:cTn id="51" dur="1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wipe(up)">
                                      <p:cBhvr>
                                        <p:cTn id="56" dur="500"/>
                                        <p:tgtEl>
                                          <p:spTgt spid="6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up)">
                                      <p:cBhvr>
                                        <p:cTn id="61" dur="500"/>
                                        <p:tgtEl>
                                          <p:spTgt spid="66"/>
                                        </p:tgtEl>
                                      </p:cBhvr>
                                    </p:animEffect>
                                  </p:childTnLst>
                                </p:cTn>
                              </p:par>
                            </p:childTnLst>
                          </p:cTn>
                        </p:par>
                        <p:par>
                          <p:cTn id="62" fill="hold">
                            <p:stCondLst>
                              <p:cond delay="500"/>
                            </p:stCondLst>
                            <p:childTnLst>
                              <p:par>
                                <p:cTn id="63" presetID="6" presetClass="entr" presetSubtype="16" fill="hold" nodeType="after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circle(in)">
                                      <p:cBhvr>
                                        <p:cTn id="65" dur="1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PHẠM DUYÊN 1 - 9Slide.vn">
            <a:extLst>
              <a:ext uri="{FF2B5EF4-FFF2-40B4-BE49-F238E27FC236}">
                <a16:creationId xmlns:a16="http://schemas.microsoft.com/office/drawing/2014/main" id="{004E00A5-6EE1-42A0-A040-674B2B5E30E2}"/>
              </a:ext>
            </a:extLst>
          </p:cNvPr>
          <p:cNvGrpSpPr/>
          <p:nvPr/>
        </p:nvGrpSpPr>
        <p:grpSpPr>
          <a:xfrm flipH="1">
            <a:off x="2115767" y="2200504"/>
            <a:ext cx="1483612" cy="882727"/>
            <a:chOff x="1549148" y="1905950"/>
            <a:chExt cx="1893188" cy="417952"/>
          </a:xfrm>
        </p:grpSpPr>
        <p:sp>
          <p:nvSpPr>
            <p:cNvPr id="51" name="Speech Bubble: Rectangle with Corners Rounded 9">
              <a:extLst>
                <a:ext uri="{FF2B5EF4-FFF2-40B4-BE49-F238E27FC236}">
                  <a16:creationId xmlns:a16="http://schemas.microsoft.com/office/drawing/2014/main" id="{F04687D8-B489-484F-AEF5-0CDE25336CF7}"/>
                </a:ext>
              </a:extLst>
            </p:cNvPr>
            <p:cNvSpPr/>
            <p:nvPr/>
          </p:nvSpPr>
          <p:spPr>
            <a:xfrm flipH="1">
              <a:off x="1549148" y="1905950"/>
              <a:ext cx="1893188" cy="417952"/>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52" name="TextBox 51">
              <a:extLst>
                <a:ext uri="{FF2B5EF4-FFF2-40B4-BE49-F238E27FC236}">
                  <a16:creationId xmlns:a16="http://schemas.microsoft.com/office/drawing/2014/main" id="{8D8BD99F-A03E-4858-9365-9490C4729284}"/>
                </a:ext>
              </a:extLst>
            </p:cNvPr>
            <p:cNvSpPr txBox="1"/>
            <p:nvPr/>
          </p:nvSpPr>
          <p:spPr>
            <a:xfrm>
              <a:off x="1549148" y="1961914"/>
              <a:ext cx="1893188" cy="306024"/>
            </a:xfrm>
            <a:prstGeom prst="rect">
              <a:avLst/>
            </a:prstGeom>
            <a:noFill/>
          </p:spPr>
          <p:txBody>
            <a:bodyPr wrap="square" rtlCol="0">
              <a:spAutoFit/>
            </a:bodyPr>
            <a:lstStyle/>
            <a:p>
              <a:pPr algn="ctr"/>
              <a:r>
                <a:rPr lang="en-US" sz="3600" spc="-100">
                  <a:solidFill>
                    <a:schemeClr val="bg1"/>
                  </a:solidFill>
                </a:rPr>
                <a:t>đỉnh</a:t>
              </a:r>
            </a:p>
          </p:txBody>
        </p:sp>
      </p:grpSp>
      <p:pic>
        <p:nvPicPr>
          <p:cNvPr id="3" name="PHẠM DUYÊN 3 - 9Slide.vn">
            <a:extLst>
              <a:ext uri="{FF2B5EF4-FFF2-40B4-BE49-F238E27FC236}">
                <a16:creationId xmlns:a16="http://schemas.microsoft.com/office/drawing/2014/main" id="{E5AD1CAA-3209-4CCA-8B84-3ABB925E985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8140" y="322580"/>
            <a:ext cx="1828800" cy="914400"/>
          </a:xfrm>
          <a:prstGeom prst="rect">
            <a:avLst/>
          </a:prstGeom>
        </p:spPr>
      </p:pic>
      <p:sp>
        <p:nvSpPr>
          <p:cNvPr id="9" name="PHẠM DUYÊN 5 - 9Slide.vn">
            <a:extLst>
              <a:ext uri="{FF2B5EF4-FFF2-40B4-BE49-F238E27FC236}">
                <a16:creationId xmlns:a16="http://schemas.microsoft.com/office/drawing/2014/main" id="{0809D874-22A6-4200-917B-745231A6EC04}"/>
              </a:ext>
            </a:extLst>
          </p:cNvPr>
          <p:cNvSpPr txBox="1"/>
          <p:nvPr/>
        </p:nvSpPr>
        <p:spPr>
          <a:xfrm>
            <a:off x="4313596" y="490490"/>
            <a:ext cx="3564809" cy="728710"/>
          </a:xfrm>
          <a:prstGeom prst="roundRect">
            <a:avLst/>
          </a:prstGeom>
          <a:noFill/>
        </p:spPr>
        <p:txBody>
          <a:bodyPr wrap="square" rtlCol="0">
            <a:spAutoFit/>
          </a:bodyPr>
          <a:lstStyle/>
          <a:p>
            <a:pPr algn="ctr">
              <a:lnSpc>
                <a:spcPct val="92000"/>
              </a:lnSpc>
            </a:pPr>
            <a:r>
              <a:rPr lang="en-US" sz="4000" spc="-200">
                <a:solidFill>
                  <a:schemeClr val="accent5"/>
                </a:solidFill>
                <a:latin typeface="+mj-lt"/>
              </a:rPr>
              <a:t>Hình tứ giác</a:t>
            </a:r>
          </a:p>
        </p:txBody>
      </p:sp>
      <p:grpSp>
        <p:nvGrpSpPr>
          <p:cNvPr id="54" name="PHẠM DUYÊN 8 - 9Slide.vn">
            <a:extLst>
              <a:ext uri="{FF2B5EF4-FFF2-40B4-BE49-F238E27FC236}">
                <a16:creationId xmlns:a16="http://schemas.microsoft.com/office/drawing/2014/main" id="{D3C033FC-BF36-44D3-BB87-73EE840121E8}"/>
              </a:ext>
            </a:extLst>
          </p:cNvPr>
          <p:cNvGrpSpPr/>
          <p:nvPr/>
        </p:nvGrpSpPr>
        <p:grpSpPr>
          <a:xfrm flipH="1">
            <a:off x="8906070" y="2240377"/>
            <a:ext cx="1483612" cy="882727"/>
            <a:chOff x="1549148" y="1905950"/>
            <a:chExt cx="1893188" cy="417952"/>
          </a:xfrm>
        </p:grpSpPr>
        <p:sp>
          <p:nvSpPr>
            <p:cNvPr id="55" name="Speech Bubble: Rectangle with Corners Rounded 9">
              <a:extLst>
                <a:ext uri="{FF2B5EF4-FFF2-40B4-BE49-F238E27FC236}">
                  <a16:creationId xmlns:a16="http://schemas.microsoft.com/office/drawing/2014/main" id="{613F5DB0-1DF5-4772-93CC-4303BA7C4F5F}"/>
                </a:ext>
              </a:extLst>
            </p:cNvPr>
            <p:cNvSpPr/>
            <p:nvPr/>
          </p:nvSpPr>
          <p:spPr>
            <a:xfrm flipH="1">
              <a:off x="1549148" y="1905950"/>
              <a:ext cx="1893188" cy="417952"/>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56" name="TextBox 55">
              <a:extLst>
                <a:ext uri="{FF2B5EF4-FFF2-40B4-BE49-F238E27FC236}">
                  <a16:creationId xmlns:a16="http://schemas.microsoft.com/office/drawing/2014/main" id="{A5BBCEF8-9EC5-4D45-AFDB-BB5693EE820C}"/>
                </a:ext>
              </a:extLst>
            </p:cNvPr>
            <p:cNvSpPr txBox="1"/>
            <p:nvPr/>
          </p:nvSpPr>
          <p:spPr>
            <a:xfrm>
              <a:off x="1549148" y="1961914"/>
              <a:ext cx="1893188" cy="306024"/>
            </a:xfrm>
            <a:prstGeom prst="rect">
              <a:avLst/>
            </a:prstGeom>
            <a:noFill/>
          </p:spPr>
          <p:txBody>
            <a:bodyPr wrap="square" rtlCol="0">
              <a:spAutoFit/>
            </a:bodyPr>
            <a:lstStyle/>
            <a:p>
              <a:pPr algn="ctr"/>
              <a:r>
                <a:rPr lang="en-US" sz="3600" spc="-100">
                  <a:solidFill>
                    <a:schemeClr val="bg1"/>
                  </a:solidFill>
                </a:rPr>
                <a:t>cạnh</a:t>
              </a:r>
            </a:p>
          </p:txBody>
        </p:sp>
      </p:grpSp>
      <p:sp>
        <p:nvSpPr>
          <p:cNvPr id="61" name="PHẠM DUYÊN 10 - 9Slide.vn">
            <a:extLst>
              <a:ext uri="{FF2B5EF4-FFF2-40B4-BE49-F238E27FC236}">
                <a16:creationId xmlns:a16="http://schemas.microsoft.com/office/drawing/2014/main" id="{488D3108-3E0B-4DAE-B4C6-CFC1FBC715B8}"/>
              </a:ext>
            </a:extLst>
          </p:cNvPr>
          <p:cNvSpPr/>
          <p:nvPr/>
        </p:nvSpPr>
        <p:spPr>
          <a:xfrm>
            <a:off x="4270493" y="3897673"/>
            <a:ext cx="404931" cy="421542"/>
          </a:xfrm>
          <a:prstGeom prst="arc">
            <a:avLst/>
          </a:prstGeom>
          <a:ln w="127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3" name="PHẠM DUYÊN 11 - 9Slide.vn">
            <a:extLst>
              <a:ext uri="{FF2B5EF4-FFF2-40B4-BE49-F238E27FC236}">
                <a16:creationId xmlns:a16="http://schemas.microsoft.com/office/drawing/2014/main" id="{D08A6DD4-645F-4E0E-B326-43947D27C060}"/>
              </a:ext>
            </a:extLst>
          </p:cNvPr>
          <p:cNvGrpSpPr/>
          <p:nvPr/>
        </p:nvGrpSpPr>
        <p:grpSpPr>
          <a:xfrm flipH="1">
            <a:off x="5354194" y="5105400"/>
            <a:ext cx="1483612" cy="882727"/>
            <a:chOff x="1549148" y="1905950"/>
            <a:chExt cx="1893188" cy="417952"/>
          </a:xfrm>
        </p:grpSpPr>
        <p:sp>
          <p:nvSpPr>
            <p:cNvPr id="64" name="Speech Bubble: Rectangle with Corners Rounded 9">
              <a:extLst>
                <a:ext uri="{FF2B5EF4-FFF2-40B4-BE49-F238E27FC236}">
                  <a16:creationId xmlns:a16="http://schemas.microsoft.com/office/drawing/2014/main" id="{D51A2C91-BF5F-452F-890F-AB098EC467EB}"/>
                </a:ext>
              </a:extLst>
            </p:cNvPr>
            <p:cNvSpPr/>
            <p:nvPr/>
          </p:nvSpPr>
          <p:spPr>
            <a:xfrm flipH="1">
              <a:off x="1549148" y="1905950"/>
              <a:ext cx="1893188" cy="417952"/>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65" name="TextBox 64">
              <a:extLst>
                <a:ext uri="{FF2B5EF4-FFF2-40B4-BE49-F238E27FC236}">
                  <a16:creationId xmlns:a16="http://schemas.microsoft.com/office/drawing/2014/main" id="{A7F2B89B-A4F4-4E9D-8112-AF34B4B2E870}"/>
                </a:ext>
              </a:extLst>
            </p:cNvPr>
            <p:cNvSpPr txBox="1"/>
            <p:nvPr/>
          </p:nvSpPr>
          <p:spPr>
            <a:xfrm>
              <a:off x="1549148" y="1961914"/>
              <a:ext cx="1893188" cy="306024"/>
            </a:xfrm>
            <a:prstGeom prst="rect">
              <a:avLst/>
            </a:prstGeom>
            <a:noFill/>
          </p:spPr>
          <p:txBody>
            <a:bodyPr wrap="square" rtlCol="0">
              <a:spAutoFit/>
            </a:bodyPr>
            <a:lstStyle/>
            <a:p>
              <a:pPr algn="ctr"/>
              <a:r>
                <a:rPr lang="en-US" sz="3600" spc="-100">
                  <a:solidFill>
                    <a:schemeClr val="bg1"/>
                  </a:solidFill>
                </a:rPr>
                <a:t>góc</a:t>
              </a:r>
            </a:p>
          </p:txBody>
        </p:sp>
      </p:grpSp>
      <p:cxnSp>
        <p:nvCxnSpPr>
          <p:cNvPr id="29" name="Straight Connector 28"/>
          <p:cNvCxnSpPr/>
          <p:nvPr/>
        </p:nvCxnSpPr>
        <p:spPr>
          <a:xfrm flipH="1">
            <a:off x="4343400" y="2360956"/>
            <a:ext cx="868879" cy="1769542"/>
          </a:xfrm>
          <a:prstGeom prst="line">
            <a:avLst/>
          </a:prstGeom>
          <a:ln w="38100">
            <a:solidFill>
              <a:srgbClr val="54B08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343400" y="4114800"/>
            <a:ext cx="3517900" cy="0"/>
          </a:xfrm>
          <a:prstGeom prst="line">
            <a:avLst/>
          </a:prstGeom>
          <a:ln w="38100">
            <a:solidFill>
              <a:srgbClr val="54B08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7003017" y="2805991"/>
            <a:ext cx="858283" cy="1324507"/>
          </a:xfrm>
          <a:prstGeom prst="line">
            <a:avLst/>
          </a:prstGeom>
          <a:ln w="38100">
            <a:solidFill>
              <a:srgbClr val="54B08B"/>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5212279" y="2360956"/>
            <a:ext cx="1790738" cy="445035"/>
          </a:xfrm>
          <a:prstGeom prst="line">
            <a:avLst/>
          </a:prstGeom>
          <a:ln w="38100">
            <a:solidFill>
              <a:srgbClr val="54B08B"/>
            </a:solidFill>
          </a:ln>
        </p:spPr>
        <p:style>
          <a:lnRef idx="1">
            <a:schemeClr val="accent1"/>
          </a:lnRef>
          <a:fillRef idx="0">
            <a:schemeClr val="accent1"/>
          </a:fillRef>
          <a:effectRef idx="0">
            <a:schemeClr val="accent1"/>
          </a:effectRef>
          <a:fontRef idx="minor">
            <a:schemeClr val="tx1"/>
          </a:fontRef>
        </p:style>
      </p:cxnSp>
      <p:cxnSp>
        <p:nvCxnSpPr>
          <p:cNvPr id="44" name="PHẠM DUYÊN 7 - 9Slide.vn">
            <a:extLst>
              <a:ext uri="{FF2B5EF4-FFF2-40B4-BE49-F238E27FC236}">
                <a16:creationId xmlns:a16="http://schemas.microsoft.com/office/drawing/2014/main" id="{3B6B2F5F-9035-4752-9E58-C58AE7D1C2BD}"/>
              </a:ext>
            </a:extLst>
          </p:cNvPr>
          <p:cNvCxnSpPr>
            <a:cxnSpLocks/>
            <a:stCxn id="52" idx="1"/>
          </p:cNvCxnSpPr>
          <p:nvPr/>
        </p:nvCxnSpPr>
        <p:spPr>
          <a:xfrm flipV="1">
            <a:off x="3599379" y="2374900"/>
            <a:ext cx="1610796" cy="266968"/>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7" name="PHẠM DUYÊN 9 - 9Slide.vn">
            <a:extLst>
              <a:ext uri="{FF2B5EF4-FFF2-40B4-BE49-F238E27FC236}">
                <a16:creationId xmlns:a16="http://schemas.microsoft.com/office/drawing/2014/main" id="{E2B435B4-62CF-4365-AFC1-9C2E23FCD170}"/>
              </a:ext>
            </a:extLst>
          </p:cNvPr>
          <p:cNvCxnSpPr>
            <a:cxnSpLocks/>
            <a:stCxn id="56" idx="3"/>
          </p:cNvCxnSpPr>
          <p:nvPr/>
        </p:nvCxnSpPr>
        <p:spPr>
          <a:xfrm flipH="1">
            <a:off x="7282058" y="2681741"/>
            <a:ext cx="1624012" cy="565188"/>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PHẠM DUYÊN 12 - 9Slide.vn">
            <a:extLst>
              <a:ext uri="{FF2B5EF4-FFF2-40B4-BE49-F238E27FC236}">
                <a16:creationId xmlns:a16="http://schemas.microsoft.com/office/drawing/2014/main" id="{BCF9010F-1699-4FEB-A39C-A1126220DE5A}"/>
              </a:ext>
            </a:extLst>
          </p:cNvPr>
          <p:cNvCxnSpPr>
            <a:cxnSpLocks/>
            <a:stCxn id="64" idx="0"/>
          </p:cNvCxnSpPr>
          <p:nvPr/>
        </p:nvCxnSpPr>
        <p:spPr>
          <a:xfrm flipH="1" flipV="1">
            <a:off x="4491038" y="4048125"/>
            <a:ext cx="1604962" cy="1057275"/>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3859309" y="1749649"/>
            <a:ext cx="4524376" cy="2909783"/>
            <a:chOff x="3859309" y="1749649"/>
            <a:chExt cx="4524376" cy="2909783"/>
          </a:xfrm>
        </p:grpSpPr>
        <p:grpSp>
          <p:nvGrpSpPr>
            <p:cNvPr id="6" name="PHẠM DUYÊN 6 - 9Slide.vn">
              <a:extLst>
                <a:ext uri="{FF2B5EF4-FFF2-40B4-BE49-F238E27FC236}">
                  <a16:creationId xmlns:a16="http://schemas.microsoft.com/office/drawing/2014/main" id="{CBF681D1-7F33-4AF5-93DB-1FAEF272676E}"/>
                </a:ext>
              </a:extLst>
            </p:cNvPr>
            <p:cNvGrpSpPr/>
            <p:nvPr/>
          </p:nvGrpSpPr>
          <p:grpSpPr>
            <a:xfrm>
              <a:off x="3859309" y="1749649"/>
              <a:ext cx="4524376" cy="2909783"/>
              <a:chOff x="524040" y="2422504"/>
              <a:chExt cx="3229460" cy="2076979"/>
            </a:xfrm>
          </p:grpSpPr>
          <p:sp>
            <p:nvSpPr>
              <p:cNvPr id="7" name="Phạm Duyên 10 - 9Slide.vn">
                <a:extLst>
                  <a:ext uri="{FF2B5EF4-FFF2-40B4-BE49-F238E27FC236}">
                    <a16:creationId xmlns:a16="http://schemas.microsoft.com/office/drawing/2014/main" id="{D871F487-77AB-41A6-8470-BE17B96AC027}"/>
                  </a:ext>
                </a:extLst>
              </p:cNvPr>
              <p:cNvSpPr txBox="1"/>
              <p:nvPr/>
            </p:nvSpPr>
            <p:spPr>
              <a:xfrm>
                <a:off x="1170744" y="2422504"/>
                <a:ext cx="509745" cy="430722"/>
              </a:xfrm>
              <a:prstGeom prst="roundRect">
                <a:avLst/>
              </a:prstGeom>
              <a:noFill/>
            </p:spPr>
            <p:txBody>
              <a:bodyPr wrap="square" rtlCol="0">
                <a:spAutoFit/>
              </a:bodyPr>
              <a:lstStyle/>
              <a:p>
                <a:pPr algn="ctr">
                  <a:lnSpc>
                    <a:spcPct val="92000"/>
                  </a:lnSpc>
                </a:pPr>
                <a:r>
                  <a:rPr lang="en-US" sz="3200" b="1" spc="-60" dirty="0">
                    <a:solidFill>
                      <a:srgbClr val="F53E5C"/>
                    </a:solidFill>
                    <a:latin typeface="+mj-lt"/>
                  </a:rPr>
                  <a:t>M</a:t>
                </a:r>
              </a:p>
            </p:txBody>
          </p:sp>
          <p:sp>
            <p:nvSpPr>
              <p:cNvPr id="8" name="Phạm Duyên 10 - 9Slide.vn">
                <a:extLst>
                  <a:ext uri="{FF2B5EF4-FFF2-40B4-BE49-F238E27FC236}">
                    <a16:creationId xmlns:a16="http://schemas.microsoft.com/office/drawing/2014/main" id="{702908B4-346B-4803-88F9-271227237947}"/>
                  </a:ext>
                </a:extLst>
              </p:cNvPr>
              <p:cNvSpPr txBox="1"/>
              <p:nvPr/>
            </p:nvSpPr>
            <p:spPr>
              <a:xfrm>
                <a:off x="524040" y="4068761"/>
                <a:ext cx="509745" cy="430722"/>
              </a:xfrm>
              <a:prstGeom prst="roundRect">
                <a:avLst/>
              </a:prstGeom>
              <a:noFill/>
            </p:spPr>
            <p:txBody>
              <a:bodyPr wrap="square" rtlCol="0">
                <a:spAutoFit/>
              </a:bodyPr>
              <a:lstStyle/>
              <a:p>
                <a:pPr algn="ctr">
                  <a:lnSpc>
                    <a:spcPct val="92000"/>
                  </a:lnSpc>
                </a:pPr>
                <a:r>
                  <a:rPr lang="en-US" sz="3200" b="1" spc="-60">
                    <a:solidFill>
                      <a:srgbClr val="F53E5C"/>
                    </a:solidFill>
                    <a:latin typeface="+mj-lt"/>
                  </a:rPr>
                  <a:t>Q</a:t>
                </a:r>
              </a:p>
            </p:txBody>
          </p:sp>
          <p:sp>
            <p:nvSpPr>
              <p:cNvPr id="10" name="Phạm Duyên 10 - 9Slide.vn">
                <a:extLst>
                  <a:ext uri="{FF2B5EF4-FFF2-40B4-BE49-F238E27FC236}">
                    <a16:creationId xmlns:a16="http://schemas.microsoft.com/office/drawing/2014/main" id="{F6440813-1C1B-4BC9-92BF-405FE38DBA26}"/>
                  </a:ext>
                </a:extLst>
              </p:cNvPr>
              <p:cNvSpPr txBox="1"/>
              <p:nvPr/>
            </p:nvSpPr>
            <p:spPr>
              <a:xfrm>
                <a:off x="3243755" y="4048364"/>
                <a:ext cx="509745" cy="430722"/>
              </a:xfrm>
              <a:prstGeom prst="roundRect">
                <a:avLst/>
              </a:prstGeom>
              <a:noFill/>
            </p:spPr>
            <p:txBody>
              <a:bodyPr wrap="square" rtlCol="0">
                <a:spAutoFit/>
              </a:bodyPr>
              <a:lstStyle/>
              <a:p>
                <a:pPr algn="ctr">
                  <a:lnSpc>
                    <a:spcPct val="92000"/>
                  </a:lnSpc>
                </a:pPr>
                <a:r>
                  <a:rPr lang="en-US" sz="3200" b="1" spc="-60">
                    <a:solidFill>
                      <a:srgbClr val="F53E5C"/>
                    </a:solidFill>
                    <a:latin typeface="+mj-lt"/>
                  </a:rPr>
                  <a:t>P</a:t>
                </a:r>
              </a:p>
            </p:txBody>
          </p:sp>
          <p:sp>
            <p:nvSpPr>
              <p:cNvPr id="23" name="Phạm Duyên 10 - 9Slide.vn">
                <a:extLst>
                  <a:ext uri="{FF2B5EF4-FFF2-40B4-BE49-F238E27FC236}">
                    <a16:creationId xmlns:a16="http://schemas.microsoft.com/office/drawing/2014/main" id="{A561B3E9-76C9-4D11-B6F5-3961A709B8C1}"/>
                  </a:ext>
                </a:extLst>
              </p:cNvPr>
              <p:cNvSpPr txBox="1"/>
              <p:nvPr/>
            </p:nvSpPr>
            <p:spPr>
              <a:xfrm>
                <a:off x="2528175" y="2728453"/>
                <a:ext cx="509745" cy="430722"/>
              </a:xfrm>
              <a:prstGeom prst="roundRect">
                <a:avLst/>
              </a:prstGeom>
              <a:noFill/>
            </p:spPr>
            <p:txBody>
              <a:bodyPr wrap="square" rtlCol="0">
                <a:spAutoFit/>
              </a:bodyPr>
              <a:lstStyle/>
              <a:p>
                <a:pPr algn="ctr">
                  <a:lnSpc>
                    <a:spcPct val="92000"/>
                  </a:lnSpc>
                </a:pPr>
                <a:r>
                  <a:rPr lang="en-US" sz="3200" b="1" spc="-60">
                    <a:solidFill>
                      <a:srgbClr val="F53E5C"/>
                    </a:solidFill>
                    <a:latin typeface="+mj-lt"/>
                  </a:rPr>
                  <a:t>N</a:t>
                </a:r>
              </a:p>
            </p:txBody>
          </p:sp>
        </p:grpSp>
        <p:sp>
          <p:nvSpPr>
            <p:cNvPr id="26" name="Phạm Duyên 10 - 9Slide.vn">
              <a:extLst>
                <a:ext uri="{FF2B5EF4-FFF2-40B4-BE49-F238E27FC236}">
                  <a16:creationId xmlns:a16="http://schemas.microsoft.com/office/drawing/2014/main" id="{D871F487-77AB-41A6-8470-BE17B96AC027}"/>
                </a:ext>
              </a:extLst>
            </p:cNvPr>
            <p:cNvSpPr txBox="1"/>
            <p:nvPr/>
          </p:nvSpPr>
          <p:spPr>
            <a:xfrm>
              <a:off x="4862692" y="1967901"/>
              <a:ext cx="714137" cy="603428"/>
            </a:xfrm>
            <a:prstGeom prst="roundRect">
              <a:avLst/>
            </a:prstGeom>
            <a:noFill/>
          </p:spPr>
          <p:txBody>
            <a:bodyPr wrap="square" rtlCol="0">
              <a:spAutoFit/>
            </a:bodyPr>
            <a:lstStyle/>
            <a:p>
              <a:pPr algn="ctr">
                <a:lnSpc>
                  <a:spcPct val="92000"/>
                </a:lnSpc>
              </a:pPr>
              <a:r>
                <a:rPr lang="en-US" sz="3200" b="1" spc="-60" dirty="0">
                  <a:solidFill>
                    <a:srgbClr val="FF0000"/>
                  </a:solidFill>
                  <a:latin typeface="+mj-lt"/>
                </a:rPr>
                <a:t>.</a:t>
              </a:r>
              <a:endParaRPr lang="en-US" sz="3200" b="1" spc="-60" dirty="0">
                <a:solidFill>
                  <a:srgbClr val="FF0000"/>
                </a:solidFill>
                <a:latin typeface="+mj-lt"/>
              </a:endParaRPr>
            </a:p>
          </p:txBody>
        </p:sp>
        <p:sp>
          <p:nvSpPr>
            <p:cNvPr id="27" name="Phạm Duyên 10 - 9Slide.vn">
              <a:extLst>
                <a:ext uri="{FF2B5EF4-FFF2-40B4-BE49-F238E27FC236}">
                  <a16:creationId xmlns:a16="http://schemas.microsoft.com/office/drawing/2014/main" id="{D871F487-77AB-41A6-8470-BE17B96AC027}"/>
                </a:ext>
              </a:extLst>
            </p:cNvPr>
            <p:cNvSpPr txBox="1"/>
            <p:nvPr/>
          </p:nvSpPr>
          <p:spPr>
            <a:xfrm>
              <a:off x="3993761" y="3746411"/>
              <a:ext cx="714137" cy="603428"/>
            </a:xfrm>
            <a:prstGeom prst="roundRect">
              <a:avLst/>
            </a:prstGeom>
            <a:noFill/>
          </p:spPr>
          <p:txBody>
            <a:bodyPr wrap="square" rtlCol="0">
              <a:spAutoFit/>
            </a:bodyPr>
            <a:lstStyle/>
            <a:p>
              <a:pPr algn="ctr">
                <a:lnSpc>
                  <a:spcPct val="92000"/>
                </a:lnSpc>
              </a:pPr>
              <a:r>
                <a:rPr lang="en-US" sz="3200" b="1" spc="-60" dirty="0">
                  <a:solidFill>
                    <a:srgbClr val="FF0000"/>
                  </a:solidFill>
                  <a:latin typeface="+mj-lt"/>
                </a:rPr>
                <a:t>.</a:t>
              </a:r>
              <a:endParaRPr lang="en-US" sz="3200" b="1" spc="-60" dirty="0">
                <a:solidFill>
                  <a:srgbClr val="FF0000"/>
                </a:solidFill>
                <a:latin typeface="+mj-lt"/>
              </a:endParaRPr>
            </a:p>
          </p:txBody>
        </p:sp>
        <p:sp>
          <p:nvSpPr>
            <p:cNvPr id="28" name="Phạm Duyên 10 - 9Slide.vn">
              <a:extLst>
                <a:ext uri="{FF2B5EF4-FFF2-40B4-BE49-F238E27FC236}">
                  <a16:creationId xmlns:a16="http://schemas.microsoft.com/office/drawing/2014/main" id="{D871F487-77AB-41A6-8470-BE17B96AC027}"/>
                </a:ext>
              </a:extLst>
            </p:cNvPr>
            <p:cNvSpPr txBox="1"/>
            <p:nvPr/>
          </p:nvSpPr>
          <p:spPr>
            <a:xfrm>
              <a:off x="6662557" y="2408814"/>
              <a:ext cx="714137" cy="603428"/>
            </a:xfrm>
            <a:prstGeom prst="roundRect">
              <a:avLst/>
            </a:prstGeom>
            <a:noFill/>
          </p:spPr>
          <p:txBody>
            <a:bodyPr wrap="square" rtlCol="0">
              <a:spAutoFit/>
            </a:bodyPr>
            <a:lstStyle/>
            <a:p>
              <a:pPr algn="ctr">
                <a:lnSpc>
                  <a:spcPct val="92000"/>
                </a:lnSpc>
              </a:pPr>
              <a:r>
                <a:rPr lang="en-US" sz="3200" b="1" spc="-60" dirty="0">
                  <a:solidFill>
                    <a:srgbClr val="FF0000"/>
                  </a:solidFill>
                  <a:latin typeface="+mj-lt"/>
                </a:rPr>
                <a:t>.</a:t>
              </a:r>
              <a:endParaRPr lang="en-US" sz="3200" b="1" spc="-60" dirty="0">
                <a:solidFill>
                  <a:srgbClr val="FF0000"/>
                </a:solidFill>
                <a:latin typeface="+mj-lt"/>
              </a:endParaRPr>
            </a:p>
          </p:txBody>
        </p:sp>
        <p:sp>
          <p:nvSpPr>
            <p:cNvPr id="30" name="Phạm Duyên 10 - 9Slide.vn">
              <a:extLst>
                <a:ext uri="{FF2B5EF4-FFF2-40B4-BE49-F238E27FC236}">
                  <a16:creationId xmlns:a16="http://schemas.microsoft.com/office/drawing/2014/main" id="{D871F487-77AB-41A6-8470-BE17B96AC027}"/>
                </a:ext>
              </a:extLst>
            </p:cNvPr>
            <p:cNvSpPr txBox="1"/>
            <p:nvPr/>
          </p:nvSpPr>
          <p:spPr>
            <a:xfrm>
              <a:off x="7504231" y="3725714"/>
              <a:ext cx="714137" cy="603428"/>
            </a:xfrm>
            <a:prstGeom prst="roundRect">
              <a:avLst/>
            </a:prstGeom>
            <a:noFill/>
          </p:spPr>
          <p:txBody>
            <a:bodyPr wrap="square" rtlCol="0">
              <a:spAutoFit/>
            </a:bodyPr>
            <a:lstStyle/>
            <a:p>
              <a:pPr algn="ctr">
                <a:lnSpc>
                  <a:spcPct val="92000"/>
                </a:lnSpc>
              </a:pPr>
              <a:r>
                <a:rPr lang="en-US" sz="3200" b="1" spc="-60" dirty="0">
                  <a:solidFill>
                    <a:srgbClr val="FF0000"/>
                  </a:solidFill>
                  <a:latin typeface="+mj-lt"/>
                </a:rPr>
                <a:t>.</a:t>
              </a:r>
              <a:endParaRPr lang="en-US" sz="3200" b="1" spc="-60" dirty="0">
                <a:solidFill>
                  <a:srgbClr val="FF0000"/>
                </a:solidFill>
                <a:latin typeface="+mj-lt"/>
              </a:endParaRPr>
            </a:p>
          </p:txBody>
        </p:sp>
      </p:grpSp>
    </p:spTree>
    <p:extLst>
      <p:ext uri="{BB962C8B-B14F-4D97-AF65-F5344CB8AC3E}">
        <p14:creationId xmlns:p14="http://schemas.microsoft.com/office/powerpoint/2010/main" val="747190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righ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right)">
                                      <p:cBhvr>
                                        <p:cTn id="32" dur="500"/>
                                        <p:tgtEl>
                                          <p:spTgt spid="44"/>
                                        </p:tgtEl>
                                      </p:cBhvr>
                                    </p:animEffect>
                                  </p:childTnLst>
                                </p:cTn>
                              </p:par>
                            </p:childTnLst>
                          </p:cTn>
                        </p:par>
                        <p:par>
                          <p:cTn id="33" fill="hold">
                            <p:stCondLst>
                              <p:cond delay="500"/>
                            </p:stCondLst>
                            <p:childTnLst>
                              <p:par>
                                <p:cTn id="34" presetID="6" presetClass="entr" presetSubtype="16"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circle(in)">
                                      <p:cBhvr>
                                        <p:cTn id="36" dur="1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500"/>
                            </p:stCondLst>
                            <p:childTnLst>
                              <p:par>
                                <p:cTn id="43" presetID="6" presetClass="entr" presetSubtype="16"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circle(in)">
                                      <p:cBhvr>
                                        <p:cTn id="45" dur="1500"/>
                                        <p:tgtEl>
                                          <p:spTgt spid="5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up)">
                                      <p:cBhvr>
                                        <p:cTn id="50" dur="500"/>
                                        <p:tgtEl>
                                          <p:spTgt spid="6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wipe(up)">
                                      <p:cBhvr>
                                        <p:cTn id="55" dur="500"/>
                                        <p:tgtEl>
                                          <p:spTgt spid="66"/>
                                        </p:tgtEl>
                                      </p:cBhvr>
                                    </p:animEffect>
                                  </p:childTnLst>
                                </p:cTn>
                              </p:par>
                            </p:childTnLst>
                          </p:cTn>
                        </p:par>
                        <p:par>
                          <p:cTn id="56" fill="hold">
                            <p:stCondLst>
                              <p:cond delay="500"/>
                            </p:stCondLst>
                            <p:childTnLst>
                              <p:par>
                                <p:cTn id="57" presetID="6" presetClass="entr" presetSubtype="16" fill="hold" nodeType="after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circle(in)">
                                      <p:cBhvr>
                                        <p:cTn id="59" dur="1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2 - 9Slide.vn">
            <a:extLst>
              <a:ext uri="{FF2B5EF4-FFF2-40B4-BE49-F238E27FC236}">
                <a16:creationId xmlns:a16="http://schemas.microsoft.com/office/drawing/2014/main" id="{E5AD1CAA-3209-4CCA-8B84-3ABB925E985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8140" y="322580"/>
            <a:ext cx="1828800" cy="914400"/>
          </a:xfrm>
          <a:prstGeom prst="rect">
            <a:avLst/>
          </a:prstGeom>
        </p:spPr>
      </p:pic>
      <p:sp>
        <p:nvSpPr>
          <p:cNvPr id="9" name="PHẠM DUYÊN 4 - 9Slide.vn">
            <a:extLst>
              <a:ext uri="{FF2B5EF4-FFF2-40B4-BE49-F238E27FC236}">
                <a16:creationId xmlns:a16="http://schemas.microsoft.com/office/drawing/2014/main" id="{0809D874-22A6-4200-917B-745231A6EC04}"/>
              </a:ext>
            </a:extLst>
          </p:cNvPr>
          <p:cNvSpPr txBox="1"/>
          <p:nvPr/>
        </p:nvSpPr>
        <p:spPr>
          <a:xfrm>
            <a:off x="4313596" y="490490"/>
            <a:ext cx="3564809" cy="728710"/>
          </a:xfrm>
          <a:prstGeom prst="roundRect">
            <a:avLst/>
          </a:prstGeom>
          <a:noFill/>
        </p:spPr>
        <p:txBody>
          <a:bodyPr wrap="square" rtlCol="0">
            <a:spAutoFit/>
          </a:bodyPr>
          <a:lstStyle/>
          <a:p>
            <a:pPr algn="ctr">
              <a:lnSpc>
                <a:spcPct val="92000"/>
              </a:lnSpc>
            </a:pPr>
            <a:r>
              <a:rPr lang="en-US" sz="4000" spc="-200">
                <a:solidFill>
                  <a:schemeClr val="accent5"/>
                </a:solidFill>
                <a:latin typeface="+mj-lt"/>
              </a:rPr>
              <a:t>Hình tứ giác</a:t>
            </a:r>
          </a:p>
        </p:txBody>
      </p:sp>
      <p:sp>
        <p:nvSpPr>
          <p:cNvPr id="27" name="PHẠM DUYÊN 6 - 9Slide.vn">
            <a:extLst>
              <a:ext uri="{FF2B5EF4-FFF2-40B4-BE49-F238E27FC236}">
                <a16:creationId xmlns:a16="http://schemas.microsoft.com/office/drawing/2014/main" id="{C3D4CE94-B8D2-4E8C-BA0C-12259FF73CE3}"/>
              </a:ext>
            </a:extLst>
          </p:cNvPr>
          <p:cNvSpPr>
            <a:spLocks/>
          </p:cNvSpPr>
          <p:nvPr/>
        </p:nvSpPr>
        <p:spPr bwMode="gray">
          <a:xfrm flipV="1">
            <a:off x="4806410" y="3514702"/>
            <a:ext cx="1088556" cy="15144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cs typeface="+mn-ea"/>
              <a:sym typeface="+mn-lt"/>
            </a:endParaRPr>
          </a:p>
        </p:txBody>
      </p:sp>
      <p:sp>
        <p:nvSpPr>
          <p:cNvPr id="28" name="PHẠM DUYÊN 7 - 9Slide.vn">
            <a:extLst>
              <a:ext uri="{FF2B5EF4-FFF2-40B4-BE49-F238E27FC236}">
                <a16:creationId xmlns:a16="http://schemas.microsoft.com/office/drawing/2014/main" id="{D4548F65-8033-4DB0-BD1C-143B1974C303}"/>
              </a:ext>
            </a:extLst>
          </p:cNvPr>
          <p:cNvSpPr>
            <a:spLocks/>
          </p:cNvSpPr>
          <p:nvPr/>
        </p:nvSpPr>
        <p:spPr bwMode="gray">
          <a:xfrm rot="16200000">
            <a:off x="5116873" y="3011445"/>
            <a:ext cx="323536" cy="1293906"/>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cs typeface="+mn-ea"/>
              <a:sym typeface="+mn-lt"/>
            </a:endParaRPr>
          </a:p>
        </p:txBody>
      </p:sp>
      <p:sp>
        <p:nvSpPr>
          <p:cNvPr id="29" name="PHẠM DUYÊN 8 - 9Slide.vn">
            <a:extLst>
              <a:ext uri="{FF2B5EF4-FFF2-40B4-BE49-F238E27FC236}">
                <a16:creationId xmlns:a16="http://schemas.microsoft.com/office/drawing/2014/main" id="{CF554C20-A0E1-4846-A489-CAC68FB09FD2}"/>
              </a:ext>
            </a:extLst>
          </p:cNvPr>
          <p:cNvSpPr>
            <a:spLocks/>
          </p:cNvSpPr>
          <p:nvPr/>
        </p:nvSpPr>
        <p:spPr bwMode="gray">
          <a:xfrm>
            <a:off x="4801139" y="2133600"/>
            <a:ext cx="1088556" cy="17543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cs typeface="+mn-ea"/>
              <a:sym typeface="+mn-lt"/>
            </a:endParaRPr>
          </a:p>
        </p:txBody>
      </p:sp>
      <p:sp>
        <p:nvSpPr>
          <p:cNvPr id="30" name="PHẠM DUYÊN 9 - 9Slide.vn">
            <a:extLst>
              <a:ext uri="{FF2B5EF4-FFF2-40B4-BE49-F238E27FC236}">
                <a16:creationId xmlns:a16="http://schemas.microsoft.com/office/drawing/2014/main" id="{D410FC0B-041A-417B-A1C9-68296AF28B7A}"/>
              </a:ext>
            </a:extLst>
          </p:cNvPr>
          <p:cNvSpPr>
            <a:spLocks noChangeArrowheads="1"/>
          </p:cNvSpPr>
          <p:nvPr/>
        </p:nvSpPr>
        <p:spPr bwMode="gray">
          <a:xfrm>
            <a:off x="7540701" y="1714594"/>
            <a:ext cx="4115182" cy="1191110"/>
          </a:xfrm>
          <a:prstGeom prst="roundRect">
            <a:avLst>
              <a:gd name="adj" fmla="val 11505"/>
            </a:avLst>
          </a:prstGeom>
          <a:solidFill>
            <a:schemeClr val="accent4">
              <a:lumMod val="60000"/>
              <a:lumOff val="4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3000">
                <a:solidFill>
                  <a:schemeClr val="accent5">
                    <a:lumMod val="75000"/>
                  </a:schemeClr>
                </a:solidFill>
                <a:cs typeface="+mn-ea"/>
                <a:sym typeface="+mn-lt"/>
              </a:rPr>
              <a:t>M, N, P, Q</a:t>
            </a:r>
            <a:endParaRPr lang="en-US" altLang="zh-CN" sz="3000" dirty="0">
              <a:solidFill>
                <a:schemeClr val="accent5">
                  <a:lumMod val="75000"/>
                </a:schemeClr>
              </a:solidFill>
              <a:cs typeface="+mn-ea"/>
              <a:sym typeface="+mn-lt"/>
            </a:endParaRPr>
          </a:p>
        </p:txBody>
      </p:sp>
      <p:sp>
        <p:nvSpPr>
          <p:cNvPr id="31" name="PHẠM DUYÊN 10 - 9Slide.vn">
            <a:extLst>
              <a:ext uri="{FF2B5EF4-FFF2-40B4-BE49-F238E27FC236}">
                <a16:creationId xmlns:a16="http://schemas.microsoft.com/office/drawing/2014/main" id="{DDC59412-1BF9-4492-84D6-DF711FA53AFE}"/>
              </a:ext>
            </a:extLst>
          </p:cNvPr>
          <p:cNvSpPr>
            <a:spLocks noChangeArrowheads="1"/>
          </p:cNvSpPr>
          <p:nvPr/>
        </p:nvSpPr>
        <p:spPr bwMode="gray">
          <a:xfrm>
            <a:off x="7540703" y="3035103"/>
            <a:ext cx="4115180" cy="1187170"/>
          </a:xfrm>
          <a:prstGeom prst="roundRect">
            <a:avLst>
              <a:gd name="adj" fmla="val 11505"/>
            </a:avLst>
          </a:prstGeom>
          <a:solidFill>
            <a:schemeClr val="accent4">
              <a:lumMod val="60000"/>
              <a:lumOff val="4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3000">
                <a:solidFill>
                  <a:schemeClr val="accent5">
                    <a:lumMod val="75000"/>
                  </a:schemeClr>
                </a:solidFill>
                <a:cs typeface="+mn-ea"/>
                <a:sym typeface="+mn-lt"/>
              </a:rPr>
              <a:t>MN, NP, PQ, QM</a:t>
            </a:r>
            <a:endParaRPr lang="en-US" altLang="zh-CN" sz="3000" dirty="0">
              <a:solidFill>
                <a:schemeClr val="accent5">
                  <a:lumMod val="75000"/>
                </a:schemeClr>
              </a:solidFill>
              <a:cs typeface="+mn-ea"/>
              <a:sym typeface="+mn-lt"/>
            </a:endParaRPr>
          </a:p>
        </p:txBody>
      </p:sp>
      <p:sp>
        <p:nvSpPr>
          <p:cNvPr id="32" name="PHẠM DUYÊN 11 - 9Slide.vn">
            <a:extLst>
              <a:ext uri="{FF2B5EF4-FFF2-40B4-BE49-F238E27FC236}">
                <a16:creationId xmlns:a16="http://schemas.microsoft.com/office/drawing/2014/main" id="{5C6E3FA9-CB4C-4B31-BEE8-C329012C4F3B}"/>
              </a:ext>
            </a:extLst>
          </p:cNvPr>
          <p:cNvSpPr>
            <a:spLocks noChangeArrowheads="1"/>
          </p:cNvSpPr>
          <p:nvPr/>
        </p:nvSpPr>
        <p:spPr bwMode="ltGray">
          <a:xfrm>
            <a:off x="7540702" y="4351673"/>
            <a:ext cx="4115181" cy="1176580"/>
          </a:xfrm>
          <a:prstGeom prst="roundRect">
            <a:avLst>
              <a:gd name="adj" fmla="val 11505"/>
            </a:avLst>
          </a:prstGeom>
          <a:solidFill>
            <a:schemeClr val="accent4">
              <a:lumMod val="60000"/>
              <a:lumOff val="4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3000" spc="-40">
                <a:solidFill>
                  <a:schemeClr val="accent5">
                    <a:lumMod val="75000"/>
                  </a:schemeClr>
                </a:solidFill>
                <a:cs typeface="+mn-ea"/>
                <a:sym typeface="+mn-lt"/>
              </a:rPr>
              <a:t>góc đỉnh M, góc đỉnh N, góc đỉnh P, góc đỉnh Q</a:t>
            </a:r>
            <a:endParaRPr lang="en-US" altLang="zh-CN" sz="3000" spc="-40" dirty="0">
              <a:solidFill>
                <a:schemeClr val="accent5">
                  <a:lumMod val="75000"/>
                </a:schemeClr>
              </a:solidFill>
              <a:cs typeface="+mn-ea"/>
              <a:sym typeface="+mn-lt"/>
            </a:endParaRPr>
          </a:p>
        </p:txBody>
      </p:sp>
      <p:grpSp>
        <p:nvGrpSpPr>
          <p:cNvPr id="5" name="Group 4">
            <a:extLst>
              <a:ext uri="{FF2B5EF4-FFF2-40B4-BE49-F238E27FC236}">
                <a16:creationId xmlns:a16="http://schemas.microsoft.com/office/drawing/2014/main" id="{753F432B-42CB-4EB9-978E-9760EAA5F201}"/>
              </a:ext>
            </a:extLst>
          </p:cNvPr>
          <p:cNvGrpSpPr/>
          <p:nvPr/>
        </p:nvGrpSpPr>
        <p:grpSpPr>
          <a:xfrm>
            <a:off x="3810000" y="2893787"/>
            <a:ext cx="1534172" cy="1556624"/>
            <a:chOff x="3810000" y="2893787"/>
            <a:chExt cx="1534172" cy="1556624"/>
          </a:xfrm>
        </p:grpSpPr>
        <p:sp>
          <p:nvSpPr>
            <p:cNvPr id="33" name="PHẠM DUYÊN 12 - 9Slide.vn">
              <a:extLst>
                <a:ext uri="{FF2B5EF4-FFF2-40B4-BE49-F238E27FC236}">
                  <a16:creationId xmlns:a16="http://schemas.microsoft.com/office/drawing/2014/main" id="{4CDDFFD6-B38A-4B61-8B99-5DFDC116D23A}"/>
                </a:ext>
              </a:extLst>
            </p:cNvPr>
            <p:cNvSpPr/>
            <p:nvPr/>
          </p:nvSpPr>
          <p:spPr>
            <a:xfrm>
              <a:off x="3810000" y="2893787"/>
              <a:ext cx="1531224" cy="1531224"/>
            </a:xfrm>
            <a:prstGeom prst="ellipse">
              <a:avLst/>
            </a:prstGeom>
            <a:solidFill>
              <a:schemeClr val="accent4"/>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grpSp>
          <p:nvGrpSpPr>
            <p:cNvPr id="34" name="PHẠM DUYÊN 13 - 9Slide.vn">
              <a:extLst>
                <a:ext uri="{FF2B5EF4-FFF2-40B4-BE49-F238E27FC236}">
                  <a16:creationId xmlns:a16="http://schemas.microsoft.com/office/drawing/2014/main" id="{8F23C418-9EF8-4AC0-827F-6F2751FC96A7}"/>
                </a:ext>
              </a:extLst>
            </p:cNvPr>
            <p:cNvGrpSpPr/>
            <p:nvPr/>
          </p:nvGrpSpPr>
          <p:grpSpPr>
            <a:xfrm>
              <a:off x="3839999" y="2998988"/>
              <a:ext cx="1504173" cy="1451423"/>
              <a:chOff x="8857246" y="2242935"/>
              <a:chExt cx="1208681" cy="1457370"/>
            </a:xfrm>
          </p:grpSpPr>
          <p:sp>
            <p:nvSpPr>
              <p:cNvPr id="35" name="37">
                <a:extLst>
                  <a:ext uri="{FF2B5EF4-FFF2-40B4-BE49-F238E27FC236}">
                    <a16:creationId xmlns:a16="http://schemas.microsoft.com/office/drawing/2014/main" id="{BC8B273C-8B78-4A35-AB1B-FCF6D0644749}"/>
                  </a:ext>
                </a:extLst>
              </p:cNvPr>
              <p:cNvSpPr txBox="1"/>
              <p:nvPr/>
            </p:nvSpPr>
            <p:spPr>
              <a:xfrm>
                <a:off x="8931338" y="2437732"/>
                <a:ext cx="1010653" cy="525364"/>
              </a:xfrm>
              <a:prstGeom prst="rect">
                <a:avLst/>
              </a:prstGeom>
              <a:noFill/>
            </p:spPr>
            <p:txBody>
              <a:bodyPr wrap="square" rtlCol="0">
                <a:spAutoFit/>
              </a:bodyPr>
              <a:lstStyle/>
              <a:p>
                <a:pPr algn="ctr"/>
                <a:endParaRPr lang="zh-CN" altLang="en-US" sz="2800" spc="-20" dirty="0">
                  <a:solidFill>
                    <a:schemeClr val="tx1">
                      <a:lumMod val="65000"/>
                      <a:lumOff val="35000"/>
                    </a:schemeClr>
                  </a:solidFill>
                  <a:cs typeface="+mn-ea"/>
                  <a:sym typeface="+mn-lt"/>
                </a:endParaRPr>
              </a:p>
            </p:txBody>
          </p:sp>
          <p:sp>
            <p:nvSpPr>
              <p:cNvPr id="36" name="38">
                <a:extLst>
                  <a:ext uri="{FF2B5EF4-FFF2-40B4-BE49-F238E27FC236}">
                    <a16:creationId xmlns:a16="http://schemas.microsoft.com/office/drawing/2014/main" id="{9327548B-0C44-45FA-BF46-49EF59F15081}"/>
                  </a:ext>
                </a:extLst>
              </p:cNvPr>
              <p:cNvSpPr txBox="1"/>
              <p:nvPr/>
            </p:nvSpPr>
            <p:spPr>
              <a:xfrm>
                <a:off x="8857246" y="2242935"/>
                <a:ext cx="1208681" cy="1457370"/>
              </a:xfrm>
              <a:prstGeom prst="rect">
                <a:avLst/>
              </a:prstGeom>
              <a:noFill/>
            </p:spPr>
            <p:txBody>
              <a:bodyPr wrap="square" rtlCol="0">
                <a:spAutoFit/>
              </a:bodyPr>
              <a:lstStyle/>
              <a:p>
                <a:pPr algn="ctr">
                  <a:lnSpc>
                    <a:spcPct val="92000"/>
                  </a:lnSpc>
                </a:pPr>
                <a:r>
                  <a:rPr lang="en-US" sz="2400" spc="-20">
                    <a:solidFill>
                      <a:schemeClr val="tx1">
                        <a:lumMod val="75000"/>
                        <a:lumOff val="25000"/>
                      </a:schemeClr>
                    </a:solidFill>
                    <a:latin typeface="+mj-lt"/>
                  </a:rPr>
                  <a:t>Hình </a:t>
                </a:r>
                <a:br>
                  <a:rPr lang="en-US" sz="2400" spc="-20">
                    <a:solidFill>
                      <a:schemeClr val="tx1">
                        <a:lumMod val="75000"/>
                        <a:lumOff val="25000"/>
                      </a:schemeClr>
                    </a:solidFill>
                    <a:latin typeface="+mj-lt"/>
                  </a:rPr>
                </a:br>
                <a:r>
                  <a:rPr lang="en-US" sz="2400" spc="-20">
                    <a:solidFill>
                      <a:schemeClr val="tx1">
                        <a:lumMod val="75000"/>
                        <a:lumOff val="25000"/>
                      </a:schemeClr>
                    </a:solidFill>
                    <a:latin typeface="+mj-lt"/>
                  </a:rPr>
                  <a:t>tứ giác</a:t>
                </a:r>
                <a:br>
                  <a:rPr lang="en-US" sz="2400" spc="-20">
                    <a:solidFill>
                      <a:schemeClr val="tx1">
                        <a:lumMod val="75000"/>
                        <a:lumOff val="25000"/>
                      </a:schemeClr>
                    </a:solidFill>
                    <a:latin typeface="+mj-lt"/>
                  </a:rPr>
                </a:br>
                <a:r>
                  <a:rPr lang="en-US" sz="2400" spc="-20">
                    <a:solidFill>
                      <a:schemeClr val="tx1">
                        <a:lumMod val="75000"/>
                        <a:lumOff val="25000"/>
                      </a:schemeClr>
                    </a:solidFill>
                    <a:latin typeface="+mj-lt"/>
                  </a:rPr>
                  <a:t>MNPQ</a:t>
                </a:r>
                <a:br>
                  <a:rPr lang="en-US" sz="2400" spc="-20">
                    <a:solidFill>
                      <a:schemeClr val="tx1">
                        <a:lumMod val="75000"/>
                        <a:lumOff val="25000"/>
                      </a:schemeClr>
                    </a:solidFill>
                    <a:latin typeface="+mj-lt"/>
                  </a:rPr>
                </a:br>
                <a:r>
                  <a:rPr lang="en-US" sz="2400" spc="-20">
                    <a:solidFill>
                      <a:schemeClr val="tx1">
                        <a:lumMod val="75000"/>
                        <a:lumOff val="25000"/>
                      </a:schemeClr>
                    </a:solidFill>
                    <a:latin typeface="+mj-lt"/>
                  </a:rPr>
                  <a:t>có:</a:t>
                </a:r>
              </a:p>
            </p:txBody>
          </p:sp>
        </p:grpSp>
      </p:grpSp>
      <p:sp>
        <p:nvSpPr>
          <p:cNvPr id="37" name="PHẠM DUYÊN 14 - 9Slide.vn">
            <a:extLst>
              <a:ext uri="{FF2B5EF4-FFF2-40B4-BE49-F238E27FC236}">
                <a16:creationId xmlns:a16="http://schemas.microsoft.com/office/drawing/2014/main" id="{26D8252A-F4A9-4A28-9F21-E8E683609870}"/>
              </a:ext>
            </a:extLst>
          </p:cNvPr>
          <p:cNvSpPr/>
          <p:nvPr/>
        </p:nvSpPr>
        <p:spPr>
          <a:xfrm>
            <a:off x="6143791" y="1676400"/>
            <a:ext cx="1262492" cy="1247618"/>
          </a:xfrm>
          <a:prstGeom prst="roundRect">
            <a:avLst>
              <a:gd name="adj" fmla="val 9039"/>
            </a:avLst>
          </a:prstGeom>
          <a:solidFill>
            <a:schemeClr val="accent4">
              <a:lumMod val="60000"/>
              <a:lumOff val="4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38" name="PHẠM DUYÊN 15 - 9Slide.vn">
            <a:extLst>
              <a:ext uri="{FF2B5EF4-FFF2-40B4-BE49-F238E27FC236}">
                <a16:creationId xmlns:a16="http://schemas.microsoft.com/office/drawing/2014/main" id="{5B53DBEE-F0C9-4FCE-A57D-17D92B24D67F}"/>
              </a:ext>
            </a:extLst>
          </p:cNvPr>
          <p:cNvSpPr txBox="1">
            <a:spLocks/>
          </p:cNvSpPr>
          <p:nvPr/>
        </p:nvSpPr>
        <p:spPr>
          <a:xfrm>
            <a:off x="6159112" y="2206106"/>
            <a:ext cx="1191188" cy="257306"/>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spc="-100">
                <a:solidFill>
                  <a:schemeClr val="tx2">
                    <a:lumMod val="75000"/>
                  </a:schemeClr>
                </a:solidFill>
              </a:rPr>
              <a:t>4 đỉnh</a:t>
            </a:r>
          </a:p>
        </p:txBody>
      </p:sp>
      <p:sp>
        <p:nvSpPr>
          <p:cNvPr id="39" name="PHẠM DUYÊN 16 - 9Slide.vn">
            <a:extLst>
              <a:ext uri="{FF2B5EF4-FFF2-40B4-BE49-F238E27FC236}">
                <a16:creationId xmlns:a16="http://schemas.microsoft.com/office/drawing/2014/main" id="{E878DC65-75CE-4102-AD23-AA56DA4A6810}"/>
              </a:ext>
            </a:extLst>
          </p:cNvPr>
          <p:cNvSpPr/>
          <p:nvPr/>
        </p:nvSpPr>
        <p:spPr>
          <a:xfrm>
            <a:off x="6144317" y="2994773"/>
            <a:ext cx="1262492" cy="1247618"/>
          </a:xfrm>
          <a:prstGeom prst="roundRect">
            <a:avLst>
              <a:gd name="adj" fmla="val 9039"/>
            </a:avLst>
          </a:prstGeom>
          <a:solidFill>
            <a:schemeClr val="accent4">
              <a:lumMod val="60000"/>
              <a:lumOff val="4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0" name="PHẠM DUYÊN 17 - 9Slide.vn">
            <a:extLst>
              <a:ext uri="{FF2B5EF4-FFF2-40B4-BE49-F238E27FC236}">
                <a16:creationId xmlns:a16="http://schemas.microsoft.com/office/drawing/2014/main" id="{CF6395E5-6F8C-470E-9BA8-3818E526D1D2}"/>
              </a:ext>
            </a:extLst>
          </p:cNvPr>
          <p:cNvSpPr txBox="1">
            <a:spLocks/>
          </p:cNvSpPr>
          <p:nvPr/>
        </p:nvSpPr>
        <p:spPr>
          <a:xfrm>
            <a:off x="6131062" y="3505200"/>
            <a:ext cx="1315941" cy="257306"/>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spc="-100">
                <a:solidFill>
                  <a:schemeClr val="tx2">
                    <a:lumMod val="75000"/>
                  </a:schemeClr>
                </a:solidFill>
              </a:rPr>
              <a:t>4 cạnh</a:t>
            </a:r>
          </a:p>
        </p:txBody>
      </p:sp>
      <p:sp>
        <p:nvSpPr>
          <p:cNvPr id="41" name="PHẠM DUYÊN 18 - 9Slide.vn">
            <a:extLst>
              <a:ext uri="{FF2B5EF4-FFF2-40B4-BE49-F238E27FC236}">
                <a16:creationId xmlns:a16="http://schemas.microsoft.com/office/drawing/2014/main" id="{2DF90D79-F20B-4250-87A7-DE9BEDA032D0}"/>
              </a:ext>
            </a:extLst>
          </p:cNvPr>
          <p:cNvSpPr/>
          <p:nvPr/>
        </p:nvSpPr>
        <p:spPr>
          <a:xfrm>
            <a:off x="6146848" y="4313147"/>
            <a:ext cx="1262492" cy="1247618"/>
          </a:xfrm>
          <a:prstGeom prst="roundRect">
            <a:avLst>
              <a:gd name="adj" fmla="val 9039"/>
            </a:avLst>
          </a:prstGeom>
          <a:solidFill>
            <a:schemeClr val="accent4">
              <a:lumMod val="60000"/>
              <a:lumOff val="4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2" name="PHẠM DUYÊN 19 - 9Slide.vn">
            <a:extLst>
              <a:ext uri="{FF2B5EF4-FFF2-40B4-BE49-F238E27FC236}">
                <a16:creationId xmlns:a16="http://schemas.microsoft.com/office/drawing/2014/main" id="{92EBCC40-97EC-496D-9123-33632A2881B8}"/>
              </a:ext>
            </a:extLst>
          </p:cNvPr>
          <p:cNvSpPr txBox="1">
            <a:spLocks/>
          </p:cNvSpPr>
          <p:nvPr/>
        </p:nvSpPr>
        <p:spPr>
          <a:xfrm>
            <a:off x="6162169" y="4842853"/>
            <a:ext cx="1191188" cy="257306"/>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spc="-100">
                <a:solidFill>
                  <a:schemeClr val="tx2">
                    <a:lumMod val="75000"/>
                  </a:schemeClr>
                </a:solidFill>
              </a:rPr>
              <a:t>4 góc</a:t>
            </a:r>
          </a:p>
        </p:txBody>
      </p:sp>
      <p:grpSp>
        <p:nvGrpSpPr>
          <p:cNvPr id="26" name="Group 25">
            <a:extLst>
              <a:ext uri="{FF2B5EF4-FFF2-40B4-BE49-F238E27FC236}">
                <a16:creationId xmlns:a16="http://schemas.microsoft.com/office/drawing/2014/main" id="{312BAB7D-961E-4772-86CD-DA66F23A86F3}"/>
              </a:ext>
            </a:extLst>
          </p:cNvPr>
          <p:cNvGrpSpPr/>
          <p:nvPr/>
        </p:nvGrpSpPr>
        <p:grpSpPr>
          <a:xfrm>
            <a:off x="290884" y="2202414"/>
            <a:ext cx="3802916" cy="2445786"/>
            <a:chOff x="3857625" y="1809751"/>
            <a:chExt cx="4524376" cy="2909783"/>
          </a:xfrm>
        </p:grpSpPr>
        <p:sp>
          <p:nvSpPr>
            <p:cNvPr id="43" name="Freeform: Shape 42">
              <a:extLst>
                <a:ext uri="{FF2B5EF4-FFF2-40B4-BE49-F238E27FC236}">
                  <a16:creationId xmlns:a16="http://schemas.microsoft.com/office/drawing/2014/main" id="{AC973594-7B2C-4339-ABA9-24DE4F4C7ED9}"/>
                </a:ext>
              </a:extLst>
            </p:cNvPr>
            <p:cNvSpPr/>
            <p:nvPr/>
          </p:nvSpPr>
          <p:spPr>
            <a:xfrm>
              <a:off x="4337050" y="2360956"/>
              <a:ext cx="3517900" cy="1769542"/>
            </a:xfrm>
            <a:custGeom>
              <a:avLst/>
              <a:gdLst>
                <a:gd name="connsiteX0" fmla="*/ 260350 w 1054100"/>
                <a:gd name="connsiteY0" fmla="*/ 0 h 530225"/>
                <a:gd name="connsiteX1" fmla="*/ 0 w 1054100"/>
                <a:gd name="connsiteY1" fmla="*/ 530225 h 530225"/>
                <a:gd name="connsiteX2" fmla="*/ 1054100 w 1054100"/>
                <a:gd name="connsiteY2" fmla="*/ 530225 h 530225"/>
                <a:gd name="connsiteX3" fmla="*/ 796925 w 1054100"/>
                <a:gd name="connsiteY3" fmla="*/ 133350 h 530225"/>
                <a:gd name="connsiteX4" fmla="*/ 260350 w 1054100"/>
                <a:gd name="connsiteY4" fmla="*/ 0 h 530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100" h="530225">
                  <a:moveTo>
                    <a:pt x="260350" y="0"/>
                  </a:moveTo>
                  <a:lnTo>
                    <a:pt x="0" y="530225"/>
                  </a:lnTo>
                  <a:lnTo>
                    <a:pt x="1054100" y="530225"/>
                  </a:lnTo>
                  <a:lnTo>
                    <a:pt x="796925" y="133350"/>
                  </a:lnTo>
                  <a:lnTo>
                    <a:pt x="260350" y="0"/>
                  </a:lnTo>
                  <a:close/>
                </a:path>
              </a:pathLst>
            </a:cu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PHẠM DUYÊN 6 - 9Slide.vn">
              <a:extLst>
                <a:ext uri="{FF2B5EF4-FFF2-40B4-BE49-F238E27FC236}">
                  <a16:creationId xmlns:a16="http://schemas.microsoft.com/office/drawing/2014/main" id="{945BEF9F-9434-4727-80EB-86F99020623F}"/>
                </a:ext>
              </a:extLst>
            </p:cNvPr>
            <p:cNvGrpSpPr/>
            <p:nvPr/>
          </p:nvGrpSpPr>
          <p:grpSpPr>
            <a:xfrm>
              <a:off x="3857625" y="1809751"/>
              <a:ext cx="4524376" cy="2909783"/>
              <a:chOff x="524040" y="2422504"/>
              <a:chExt cx="3229460" cy="2076979"/>
            </a:xfrm>
          </p:grpSpPr>
          <p:sp>
            <p:nvSpPr>
              <p:cNvPr id="45" name="Phạm Duyên 10 - 9Slide.vn">
                <a:extLst>
                  <a:ext uri="{FF2B5EF4-FFF2-40B4-BE49-F238E27FC236}">
                    <a16:creationId xmlns:a16="http://schemas.microsoft.com/office/drawing/2014/main" id="{9F46D7A3-569C-4721-955C-C0F494B4D418}"/>
                  </a:ext>
                </a:extLst>
              </p:cNvPr>
              <p:cNvSpPr txBox="1"/>
              <p:nvPr/>
            </p:nvSpPr>
            <p:spPr>
              <a:xfrm>
                <a:off x="1170744" y="2422504"/>
                <a:ext cx="509745" cy="430722"/>
              </a:xfrm>
              <a:prstGeom prst="roundRect">
                <a:avLst/>
              </a:prstGeom>
              <a:noFill/>
            </p:spPr>
            <p:txBody>
              <a:bodyPr wrap="square" rtlCol="0">
                <a:spAutoFit/>
              </a:bodyPr>
              <a:lstStyle/>
              <a:p>
                <a:pPr algn="ctr">
                  <a:lnSpc>
                    <a:spcPct val="92000"/>
                  </a:lnSpc>
                </a:pPr>
                <a:r>
                  <a:rPr lang="en-US" sz="3200" b="1" spc="-60">
                    <a:solidFill>
                      <a:srgbClr val="F53E5C"/>
                    </a:solidFill>
                    <a:latin typeface="+mj-lt"/>
                  </a:rPr>
                  <a:t>M</a:t>
                </a:r>
              </a:p>
            </p:txBody>
          </p:sp>
          <p:sp>
            <p:nvSpPr>
              <p:cNvPr id="46" name="Phạm Duyên 10 - 9Slide.vn">
                <a:extLst>
                  <a:ext uri="{FF2B5EF4-FFF2-40B4-BE49-F238E27FC236}">
                    <a16:creationId xmlns:a16="http://schemas.microsoft.com/office/drawing/2014/main" id="{C783B85C-95E6-4647-90D8-4DCA441D7690}"/>
                  </a:ext>
                </a:extLst>
              </p:cNvPr>
              <p:cNvSpPr txBox="1"/>
              <p:nvPr/>
            </p:nvSpPr>
            <p:spPr>
              <a:xfrm>
                <a:off x="524040" y="4068761"/>
                <a:ext cx="509745" cy="430722"/>
              </a:xfrm>
              <a:prstGeom prst="roundRect">
                <a:avLst/>
              </a:prstGeom>
              <a:noFill/>
            </p:spPr>
            <p:txBody>
              <a:bodyPr wrap="square" rtlCol="0">
                <a:spAutoFit/>
              </a:bodyPr>
              <a:lstStyle/>
              <a:p>
                <a:pPr algn="ctr">
                  <a:lnSpc>
                    <a:spcPct val="92000"/>
                  </a:lnSpc>
                </a:pPr>
                <a:r>
                  <a:rPr lang="en-US" sz="3200" b="1" spc="-60">
                    <a:solidFill>
                      <a:srgbClr val="F53E5C"/>
                    </a:solidFill>
                    <a:latin typeface="+mj-lt"/>
                  </a:rPr>
                  <a:t>Q</a:t>
                </a:r>
              </a:p>
            </p:txBody>
          </p:sp>
          <p:sp>
            <p:nvSpPr>
              <p:cNvPr id="47" name="Phạm Duyên 10 - 9Slide.vn">
                <a:extLst>
                  <a:ext uri="{FF2B5EF4-FFF2-40B4-BE49-F238E27FC236}">
                    <a16:creationId xmlns:a16="http://schemas.microsoft.com/office/drawing/2014/main" id="{97D863FA-6CAD-40E6-9E52-1AD1CC2768B6}"/>
                  </a:ext>
                </a:extLst>
              </p:cNvPr>
              <p:cNvSpPr txBox="1"/>
              <p:nvPr/>
            </p:nvSpPr>
            <p:spPr>
              <a:xfrm>
                <a:off x="3243755" y="4048364"/>
                <a:ext cx="509745" cy="430722"/>
              </a:xfrm>
              <a:prstGeom prst="roundRect">
                <a:avLst/>
              </a:prstGeom>
              <a:noFill/>
            </p:spPr>
            <p:txBody>
              <a:bodyPr wrap="square" rtlCol="0">
                <a:spAutoFit/>
              </a:bodyPr>
              <a:lstStyle/>
              <a:p>
                <a:pPr algn="ctr">
                  <a:lnSpc>
                    <a:spcPct val="92000"/>
                  </a:lnSpc>
                </a:pPr>
                <a:r>
                  <a:rPr lang="en-US" sz="3200" b="1" spc="-60">
                    <a:solidFill>
                      <a:srgbClr val="F53E5C"/>
                    </a:solidFill>
                    <a:latin typeface="+mj-lt"/>
                  </a:rPr>
                  <a:t>P</a:t>
                </a:r>
              </a:p>
            </p:txBody>
          </p:sp>
          <p:sp>
            <p:nvSpPr>
              <p:cNvPr id="48" name="Phạm Duyên 10 - 9Slide.vn">
                <a:extLst>
                  <a:ext uri="{FF2B5EF4-FFF2-40B4-BE49-F238E27FC236}">
                    <a16:creationId xmlns:a16="http://schemas.microsoft.com/office/drawing/2014/main" id="{FFD9C9F9-38F4-4E97-96C2-BC6832B0C5AA}"/>
                  </a:ext>
                </a:extLst>
              </p:cNvPr>
              <p:cNvSpPr txBox="1"/>
              <p:nvPr/>
            </p:nvSpPr>
            <p:spPr>
              <a:xfrm>
                <a:off x="2528175" y="2728453"/>
                <a:ext cx="509745" cy="430722"/>
              </a:xfrm>
              <a:prstGeom prst="roundRect">
                <a:avLst/>
              </a:prstGeom>
              <a:noFill/>
            </p:spPr>
            <p:txBody>
              <a:bodyPr wrap="square" rtlCol="0">
                <a:spAutoFit/>
              </a:bodyPr>
              <a:lstStyle/>
              <a:p>
                <a:pPr algn="ctr">
                  <a:lnSpc>
                    <a:spcPct val="92000"/>
                  </a:lnSpc>
                </a:pPr>
                <a:r>
                  <a:rPr lang="en-US" sz="3200" b="1" spc="-60">
                    <a:solidFill>
                      <a:srgbClr val="F53E5C"/>
                    </a:solidFill>
                    <a:latin typeface="+mj-lt"/>
                  </a:rPr>
                  <a:t>N</a:t>
                </a:r>
              </a:p>
            </p:txBody>
          </p:sp>
        </p:grpSp>
      </p:grpSp>
      <p:grpSp>
        <p:nvGrpSpPr>
          <p:cNvPr id="49" name="PHẠM DUYÊN 5 - 9Slide.vn">
            <a:extLst>
              <a:ext uri="{FF2B5EF4-FFF2-40B4-BE49-F238E27FC236}">
                <a16:creationId xmlns:a16="http://schemas.microsoft.com/office/drawing/2014/main" id="{0C8C0C02-29EC-4F3F-B587-46255823F621}"/>
              </a:ext>
            </a:extLst>
          </p:cNvPr>
          <p:cNvGrpSpPr/>
          <p:nvPr/>
        </p:nvGrpSpPr>
        <p:grpSpPr>
          <a:xfrm>
            <a:off x="-2971800" y="-1981200"/>
            <a:ext cx="2719545" cy="2993809"/>
            <a:chOff x="762000" y="2109756"/>
            <a:chExt cx="2719545" cy="2993809"/>
          </a:xfrm>
        </p:grpSpPr>
        <p:sp>
          <p:nvSpPr>
            <p:cNvPr id="50" name="Freeform: Shape 49">
              <a:extLst>
                <a:ext uri="{FF2B5EF4-FFF2-40B4-BE49-F238E27FC236}">
                  <a16:creationId xmlns:a16="http://schemas.microsoft.com/office/drawing/2014/main" id="{A596CF32-4B5C-4FFF-A9DB-5B3C30CB19CB}"/>
                </a:ext>
              </a:extLst>
            </p:cNvPr>
            <p:cNvSpPr/>
            <p:nvPr/>
          </p:nvSpPr>
          <p:spPr>
            <a:xfrm>
              <a:off x="1269566" y="2751737"/>
              <a:ext cx="1780144" cy="1758950"/>
            </a:xfrm>
            <a:custGeom>
              <a:avLst/>
              <a:gdLst>
                <a:gd name="connsiteX0" fmla="*/ 127000 w 533400"/>
                <a:gd name="connsiteY0" fmla="*/ 0 h 527050"/>
                <a:gd name="connsiteX1" fmla="*/ 0 w 533400"/>
                <a:gd name="connsiteY1" fmla="*/ 520700 h 527050"/>
                <a:gd name="connsiteX2" fmla="*/ 533400 w 533400"/>
                <a:gd name="connsiteY2" fmla="*/ 527050 h 527050"/>
                <a:gd name="connsiteX3" fmla="*/ 127000 w 533400"/>
                <a:gd name="connsiteY3" fmla="*/ 0 h 527050"/>
              </a:gdLst>
              <a:ahLst/>
              <a:cxnLst>
                <a:cxn ang="0">
                  <a:pos x="connsiteX0" y="connsiteY0"/>
                </a:cxn>
                <a:cxn ang="0">
                  <a:pos x="connsiteX1" y="connsiteY1"/>
                </a:cxn>
                <a:cxn ang="0">
                  <a:pos x="connsiteX2" y="connsiteY2"/>
                </a:cxn>
                <a:cxn ang="0">
                  <a:pos x="connsiteX3" y="connsiteY3"/>
                </a:cxn>
              </a:cxnLst>
              <a:rect l="l" t="t" r="r" b="b"/>
              <a:pathLst>
                <a:path w="533400" h="527050">
                  <a:moveTo>
                    <a:pt x="127000" y="0"/>
                  </a:moveTo>
                  <a:lnTo>
                    <a:pt x="0" y="520700"/>
                  </a:lnTo>
                  <a:lnTo>
                    <a:pt x="533400" y="527050"/>
                  </a:lnTo>
                  <a:lnTo>
                    <a:pt x="127000" y="0"/>
                  </a:lnTo>
                  <a:close/>
                </a:path>
              </a:pathLst>
            </a:custGeom>
            <a:solidFill>
              <a:schemeClr val="bg1"/>
            </a:solidFill>
            <a:ln w="38100">
              <a:solidFill>
                <a:srgbClr val="F53E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hạm Duyên 10 - 9Slide.vn">
              <a:extLst>
                <a:ext uri="{FF2B5EF4-FFF2-40B4-BE49-F238E27FC236}">
                  <a16:creationId xmlns:a16="http://schemas.microsoft.com/office/drawing/2014/main" id="{6F912588-CB73-48A9-B83E-E2273D112A61}"/>
                </a:ext>
              </a:extLst>
            </p:cNvPr>
            <p:cNvSpPr txBox="1"/>
            <p:nvPr/>
          </p:nvSpPr>
          <p:spPr>
            <a:xfrm>
              <a:off x="1429101" y="2109756"/>
              <a:ext cx="509745" cy="592878"/>
            </a:xfrm>
            <a:prstGeom prst="roundRect">
              <a:avLst/>
            </a:prstGeom>
            <a:noFill/>
          </p:spPr>
          <p:txBody>
            <a:bodyPr wrap="square" rtlCol="0">
              <a:spAutoFit/>
            </a:bodyPr>
            <a:lstStyle/>
            <a:p>
              <a:pPr algn="ctr">
                <a:lnSpc>
                  <a:spcPct val="92000"/>
                </a:lnSpc>
              </a:pPr>
              <a:r>
                <a:rPr lang="en-US" sz="3200" b="1" spc="-60">
                  <a:solidFill>
                    <a:srgbClr val="F53E5C"/>
                  </a:solidFill>
                  <a:latin typeface="+mj-lt"/>
                </a:rPr>
                <a:t>A</a:t>
              </a:r>
            </a:p>
          </p:txBody>
        </p:sp>
        <p:sp>
          <p:nvSpPr>
            <p:cNvPr id="52" name="Phạm Duyên 10 - 9Slide.vn">
              <a:extLst>
                <a:ext uri="{FF2B5EF4-FFF2-40B4-BE49-F238E27FC236}">
                  <a16:creationId xmlns:a16="http://schemas.microsoft.com/office/drawing/2014/main" id="{5F61B0A8-6F6D-4F2D-9AF2-7BA0DAB1F7F5}"/>
                </a:ext>
              </a:extLst>
            </p:cNvPr>
            <p:cNvSpPr txBox="1"/>
            <p:nvPr/>
          </p:nvSpPr>
          <p:spPr>
            <a:xfrm>
              <a:off x="762000" y="4510687"/>
              <a:ext cx="509745" cy="592878"/>
            </a:xfrm>
            <a:prstGeom prst="roundRect">
              <a:avLst/>
            </a:prstGeom>
            <a:noFill/>
          </p:spPr>
          <p:txBody>
            <a:bodyPr wrap="square" rtlCol="0">
              <a:spAutoFit/>
            </a:bodyPr>
            <a:lstStyle/>
            <a:p>
              <a:pPr algn="ctr">
                <a:lnSpc>
                  <a:spcPct val="92000"/>
                </a:lnSpc>
              </a:pPr>
              <a:r>
                <a:rPr lang="en-US" sz="3200" b="1" spc="-60">
                  <a:solidFill>
                    <a:srgbClr val="F53E5C"/>
                  </a:solidFill>
                  <a:latin typeface="+mj-lt"/>
                </a:rPr>
                <a:t>B</a:t>
              </a:r>
            </a:p>
          </p:txBody>
        </p:sp>
        <p:sp>
          <p:nvSpPr>
            <p:cNvPr id="53" name="Phạm Duyên 10 - 9Slide.vn">
              <a:extLst>
                <a:ext uri="{FF2B5EF4-FFF2-40B4-BE49-F238E27FC236}">
                  <a16:creationId xmlns:a16="http://schemas.microsoft.com/office/drawing/2014/main" id="{969E9EDA-8555-4D6D-8E78-3EB515B9CEA2}"/>
                </a:ext>
              </a:extLst>
            </p:cNvPr>
            <p:cNvSpPr txBox="1"/>
            <p:nvPr/>
          </p:nvSpPr>
          <p:spPr>
            <a:xfrm>
              <a:off x="2971800" y="4510687"/>
              <a:ext cx="509745" cy="592878"/>
            </a:xfrm>
            <a:prstGeom prst="roundRect">
              <a:avLst/>
            </a:prstGeom>
            <a:noFill/>
          </p:spPr>
          <p:txBody>
            <a:bodyPr wrap="square" rtlCol="0">
              <a:spAutoFit/>
            </a:bodyPr>
            <a:lstStyle/>
            <a:p>
              <a:pPr algn="ctr">
                <a:lnSpc>
                  <a:spcPct val="92000"/>
                </a:lnSpc>
              </a:pPr>
              <a:r>
                <a:rPr lang="en-US" sz="3200" b="1" spc="-60">
                  <a:solidFill>
                    <a:srgbClr val="F53E5C"/>
                  </a:solidFill>
                  <a:latin typeface="+mj-lt"/>
                </a:rPr>
                <a:t>C</a:t>
              </a:r>
            </a:p>
          </p:txBody>
        </p:sp>
      </p:grpSp>
    </p:spTree>
    <p:extLst>
      <p:ext uri="{BB962C8B-B14F-4D97-AF65-F5344CB8AC3E}">
        <p14:creationId xmlns:p14="http://schemas.microsoft.com/office/powerpoint/2010/main" val="19698305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ppt_x</p:attrName>
                                        </p:attrNameLst>
                                      </p:cBhvr>
                                      <p:tavLst>
                                        <p:tav tm="0">
                                          <p:val>
                                            <p:strVal val="#ppt_x-#ppt_w*1.125000"/>
                                          </p:val>
                                        </p:tav>
                                        <p:tav tm="100000">
                                          <p:val>
                                            <p:strVal val="#ppt_x"/>
                                          </p:val>
                                        </p:tav>
                                      </p:tavLst>
                                    </p:anim>
                                    <p:animEffect transition="in" filter="wipe(right)">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ox(in)">
                                      <p:cBhvr>
                                        <p:cTn id="24" dur="2000"/>
                                        <p:tgtEl>
                                          <p:spTgt spid="37"/>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ox(in)">
                                      <p:cBhvr>
                                        <p:cTn id="27" dur="2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1000"/>
                                        <p:tgtEl>
                                          <p:spTgt spid="30"/>
                                        </p:tgtEl>
                                        <p:attrNameLst>
                                          <p:attrName>ppt_x</p:attrName>
                                        </p:attrNameLst>
                                      </p:cBhvr>
                                      <p:tavLst>
                                        <p:tav tm="0">
                                          <p:val>
                                            <p:strVal val="#ppt_x-#ppt_w*1.125000"/>
                                          </p:val>
                                        </p:tav>
                                        <p:tav tm="100000">
                                          <p:val>
                                            <p:strVal val="#ppt_x"/>
                                          </p:val>
                                        </p:tav>
                                      </p:tavLst>
                                    </p:anim>
                                    <p:animEffect transition="in" filter="wipe(right)">
                                      <p:cBhvr>
                                        <p:cTn id="33" dur="10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box(in)">
                                      <p:cBhvr>
                                        <p:cTn id="38" dur="2000"/>
                                        <p:tgtEl>
                                          <p:spTgt spid="39"/>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box(in)">
                                      <p:cBhvr>
                                        <p:cTn id="41" dur="20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8"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1000"/>
                                        <p:tgtEl>
                                          <p:spTgt spid="31"/>
                                        </p:tgtEl>
                                        <p:attrNameLst>
                                          <p:attrName>ppt_x</p:attrName>
                                        </p:attrNameLst>
                                      </p:cBhvr>
                                      <p:tavLst>
                                        <p:tav tm="0">
                                          <p:val>
                                            <p:strVal val="#ppt_x-#ppt_w*1.125000"/>
                                          </p:val>
                                        </p:tav>
                                        <p:tav tm="100000">
                                          <p:val>
                                            <p:strVal val="#ppt_x"/>
                                          </p:val>
                                        </p:tav>
                                      </p:tavLst>
                                    </p:anim>
                                    <p:animEffect transition="in" filter="wipe(right)">
                                      <p:cBhvr>
                                        <p:cTn id="47" dur="10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box(in)">
                                      <p:cBhvr>
                                        <p:cTn id="52" dur="2000"/>
                                        <p:tgtEl>
                                          <p:spTgt spid="41"/>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ox(in)">
                                      <p:cBhvr>
                                        <p:cTn id="55" dur="20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8"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1000"/>
                                        <p:tgtEl>
                                          <p:spTgt spid="32"/>
                                        </p:tgtEl>
                                        <p:attrNameLst>
                                          <p:attrName>ppt_x</p:attrName>
                                        </p:attrNameLst>
                                      </p:cBhvr>
                                      <p:tavLst>
                                        <p:tav tm="0">
                                          <p:val>
                                            <p:strVal val="#ppt_x-#ppt_w*1.125000"/>
                                          </p:val>
                                        </p:tav>
                                        <p:tav tm="100000">
                                          <p:val>
                                            <p:strVal val="#ppt_x"/>
                                          </p:val>
                                        </p:tav>
                                      </p:tavLst>
                                    </p:anim>
                                    <p:animEffect transition="in" filter="wipe(right)">
                                      <p:cBhvr>
                                        <p:cTn id="6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7" grpId="0" animBg="1"/>
      <p:bldP spid="38" grpId="0"/>
      <p:bldP spid="39" grpId="0" animBg="1"/>
      <p:bldP spid="40" grpId="0"/>
      <p:bldP spid="41" grpId="0" animBg="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5 - 9Slide.vn">
            <a:extLst>
              <a:ext uri="{FF2B5EF4-FFF2-40B4-BE49-F238E27FC236}">
                <a16:creationId xmlns:a16="http://schemas.microsoft.com/office/drawing/2014/main" id="{D04C1A5E-80FD-44D0-8339-21874009637D}"/>
              </a:ext>
            </a:extLst>
          </p:cNvPr>
          <p:cNvGrpSpPr/>
          <p:nvPr/>
        </p:nvGrpSpPr>
        <p:grpSpPr>
          <a:xfrm>
            <a:off x="2209800" y="1295400"/>
            <a:ext cx="2719545" cy="2993809"/>
            <a:chOff x="762000" y="2109756"/>
            <a:chExt cx="2719545" cy="2993809"/>
          </a:xfrm>
        </p:grpSpPr>
        <p:sp>
          <p:nvSpPr>
            <p:cNvPr id="3" name="Freeform: Shape 2">
              <a:extLst>
                <a:ext uri="{FF2B5EF4-FFF2-40B4-BE49-F238E27FC236}">
                  <a16:creationId xmlns:a16="http://schemas.microsoft.com/office/drawing/2014/main" id="{69A12B41-36D6-4576-B831-8CBBA6E94CF8}"/>
                </a:ext>
              </a:extLst>
            </p:cNvPr>
            <p:cNvSpPr/>
            <p:nvPr/>
          </p:nvSpPr>
          <p:spPr>
            <a:xfrm>
              <a:off x="1269566" y="2751737"/>
              <a:ext cx="1780144" cy="1758950"/>
            </a:xfrm>
            <a:custGeom>
              <a:avLst/>
              <a:gdLst>
                <a:gd name="connsiteX0" fmla="*/ 127000 w 533400"/>
                <a:gd name="connsiteY0" fmla="*/ 0 h 527050"/>
                <a:gd name="connsiteX1" fmla="*/ 0 w 533400"/>
                <a:gd name="connsiteY1" fmla="*/ 520700 h 527050"/>
                <a:gd name="connsiteX2" fmla="*/ 533400 w 533400"/>
                <a:gd name="connsiteY2" fmla="*/ 527050 h 527050"/>
                <a:gd name="connsiteX3" fmla="*/ 127000 w 533400"/>
                <a:gd name="connsiteY3" fmla="*/ 0 h 527050"/>
              </a:gdLst>
              <a:ahLst/>
              <a:cxnLst>
                <a:cxn ang="0">
                  <a:pos x="connsiteX0" y="connsiteY0"/>
                </a:cxn>
                <a:cxn ang="0">
                  <a:pos x="connsiteX1" y="connsiteY1"/>
                </a:cxn>
                <a:cxn ang="0">
                  <a:pos x="connsiteX2" y="connsiteY2"/>
                </a:cxn>
                <a:cxn ang="0">
                  <a:pos x="connsiteX3" y="connsiteY3"/>
                </a:cxn>
              </a:cxnLst>
              <a:rect l="l" t="t" r="r" b="b"/>
              <a:pathLst>
                <a:path w="533400" h="527050">
                  <a:moveTo>
                    <a:pt x="127000" y="0"/>
                  </a:moveTo>
                  <a:lnTo>
                    <a:pt x="0" y="520700"/>
                  </a:lnTo>
                  <a:lnTo>
                    <a:pt x="533400" y="527050"/>
                  </a:lnTo>
                  <a:lnTo>
                    <a:pt x="127000" y="0"/>
                  </a:lnTo>
                  <a:close/>
                </a:path>
              </a:pathLst>
            </a:custGeom>
            <a:solidFill>
              <a:schemeClr val="bg1"/>
            </a:solidFill>
            <a:ln w="38100">
              <a:solidFill>
                <a:srgbClr val="F53E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hạm Duyên 10 - 9Slide.vn">
              <a:extLst>
                <a:ext uri="{FF2B5EF4-FFF2-40B4-BE49-F238E27FC236}">
                  <a16:creationId xmlns:a16="http://schemas.microsoft.com/office/drawing/2014/main" id="{2ED8916C-5387-45A3-A4DB-826BD702F14A}"/>
                </a:ext>
              </a:extLst>
            </p:cNvPr>
            <p:cNvSpPr txBox="1"/>
            <p:nvPr/>
          </p:nvSpPr>
          <p:spPr>
            <a:xfrm>
              <a:off x="1429101" y="2109756"/>
              <a:ext cx="509745" cy="592878"/>
            </a:xfrm>
            <a:prstGeom prst="roundRect">
              <a:avLst/>
            </a:prstGeom>
            <a:noFill/>
          </p:spPr>
          <p:txBody>
            <a:bodyPr wrap="square" rtlCol="0">
              <a:spAutoFit/>
            </a:bodyPr>
            <a:lstStyle/>
            <a:p>
              <a:pPr algn="ctr">
                <a:lnSpc>
                  <a:spcPct val="92000"/>
                </a:lnSpc>
              </a:pPr>
              <a:r>
                <a:rPr lang="en-US" sz="3200" b="1" spc="-60">
                  <a:solidFill>
                    <a:srgbClr val="F53E5C"/>
                  </a:solidFill>
                  <a:latin typeface="+mj-lt"/>
                </a:rPr>
                <a:t>A</a:t>
              </a:r>
            </a:p>
          </p:txBody>
        </p:sp>
        <p:sp>
          <p:nvSpPr>
            <p:cNvPr id="5" name="Phạm Duyên 10 - 9Slide.vn">
              <a:extLst>
                <a:ext uri="{FF2B5EF4-FFF2-40B4-BE49-F238E27FC236}">
                  <a16:creationId xmlns:a16="http://schemas.microsoft.com/office/drawing/2014/main" id="{B96CE27F-1833-41D5-965B-4A6090064C30}"/>
                </a:ext>
              </a:extLst>
            </p:cNvPr>
            <p:cNvSpPr txBox="1"/>
            <p:nvPr/>
          </p:nvSpPr>
          <p:spPr>
            <a:xfrm>
              <a:off x="762000" y="4510687"/>
              <a:ext cx="509745" cy="592878"/>
            </a:xfrm>
            <a:prstGeom prst="roundRect">
              <a:avLst/>
            </a:prstGeom>
            <a:noFill/>
          </p:spPr>
          <p:txBody>
            <a:bodyPr wrap="square" rtlCol="0">
              <a:spAutoFit/>
            </a:bodyPr>
            <a:lstStyle/>
            <a:p>
              <a:pPr algn="ctr">
                <a:lnSpc>
                  <a:spcPct val="92000"/>
                </a:lnSpc>
              </a:pPr>
              <a:r>
                <a:rPr lang="en-US" sz="3200" b="1" spc="-60">
                  <a:solidFill>
                    <a:srgbClr val="F53E5C"/>
                  </a:solidFill>
                  <a:latin typeface="+mj-lt"/>
                </a:rPr>
                <a:t>B</a:t>
              </a:r>
            </a:p>
          </p:txBody>
        </p:sp>
        <p:sp>
          <p:nvSpPr>
            <p:cNvPr id="6" name="Phạm Duyên 10 - 9Slide.vn">
              <a:extLst>
                <a:ext uri="{FF2B5EF4-FFF2-40B4-BE49-F238E27FC236}">
                  <a16:creationId xmlns:a16="http://schemas.microsoft.com/office/drawing/2014/main" id="{9D805F76-F418-44F2-9D75-4BB49A89F7D8}"/>
                </a:ext>
              </a:extLst>
            </p:cNvPr>
            <p:cNvSpPr txBox="1"/>
            <p:nvPr/>
          </p:nvSpPr>
          <p:spPr>
            <a:xfrm>
              <a:off x="2971800" y="4510687"/>
              <a:ext cx="509745" cy="592878"/>
            </a:xfrm>
            <a:prstGeom prst="roundRect">
              <a:avLst/>
            </a:prstGeom>
            <a:noFill/>
          </p:spPr>
          <p:txBody>
            <a:bodyPr wrap="square" rtlCol="0">
              <a:spAutoFit/>
            </a:bodyPr>
            <a:lstStyle/>
            <a:p>
              <a:pPr algn="ctr">
                <a:lnSpc>
                  <a:spcPct val="92000"/>
                </a:lnSpc>
              </a:pPr>
              <a:r>
                <a:rPr lang="en-US" sz="3200" b="1" spc="-60">
                  <a:solidFill>
                    <a:srgbClr val="F53E5C"/>
                  </a:solidFill>
                  <a:latin typeface="+mj-lt"/>
                </a:rPr>
                <a:t>C</a:t>
              </a:r>
            </a:p>
          </p:txBody>
        </p:sp>
      </p:grpSp>
      <p:sp>
        <p:nvSpPr>
          <p:cNvPr id="7" name="PHẠM DUYÊN 3 - 9Slide.vn 2 - 9Slide.vn">
            <a:extLst>
              <a:ext uri="{FF2B5EF4-FFF2-40B4-BE49-F238E27FC236}">
                <a16:creationId xmlns:a16="http://schemas.microsoft.com/office/drawing/2014/main" id="{516B4BF7-2C24-4B56-9D53-4392B93CD96B}"/>
              </a:ext>
            </a:extLst>
          </p:cNvPr>
          <p:cNvSpPr txBox="1"/>
          <p:nvPr/>
        </p:nvSpPr>
        <p:spPr>
          <a:xfrm>
            <a:off x="2146538" y="381000"/>
            <a:ext cx="7898924" cy="889411"/>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lnSpc>
                <a:spcPct val="134000"/>
              </a:lnSpc>
            </a:pPr>
            <a:r>
              <a:rPr lang="en-US" sz="4400">
                <a:ln w="22225">
                  <a:solidFill>
                    <a:schemeClr val="bg1"/>
                  </a:solidFill>
                </a:ln>
                <a:solidFill>
                  <a:srgbClr val="F53E5C"/>
                </a:solidFill>
                <a:latin typeface="#9Slide07 Crocante" panose="02000000000000000000" pitchFamily="2" charset="0"/>
                <a:ea typeface="#9Slide02 Tieu de dai" panose="02000000000000000000" pitchFamily="2" charset="0"/>
              </a:rPr>
              <a:t>HÌNH TAM GIÁC, HÌNH TỨ GIÁC</a:t>
            </a:r>
          </a:p>
        </p:txBody>
      </p:sp>
      <p:grpSp>
        <p:nvGrpSpPr>
          <p:cNvPr id="8" name="Group 7">
            <a:extLst>
              <a:ext uri="{FF2B5EF4-FFF2-40B4-BE49-F238E27FC236}">
                <a16:creationId xmlns:a16="http://schemas.microsoft.com/office/drawing/2014/main" id="{52C9BD13-1BC2-43EA-B4B2-2B111E4D45C6}"/>
              </a:ext>
            </a:extLst>
          </p:cNvPr>
          <p:cNvGrpSpPr/>
          <p:nvPr/>
        </p:nvGrpSpPr>
        <p:grpSpPr>
          <a:xfrm>
            <a:off x="6103084" y="1710807"/>
            <a:ext cx="3802916" cy="2445786"/>
            <a:chOff x="3857625" y="1809751"/>
            <a:chExt cx="4524376" cy="2909783"/>
          </a:xfrm>
        </p:grpSpPr>
        <p:sp>
          <p:nvSpPr>
            <p:cNvPr id="9" name="Freeform: Shape 8">
              <a:extLst>
                <a:ext uri="{FF2B5EF4-FFF2-40B4-BE49-F238E27FC236}">
                  <a16:creationId xmlns:a16="http://schemas.microsoft.com/office/drawing/2014/main" id="{56AA687F-2FAB-4731-BAAC-A35B11DA2E6B}"/>
                </a:ext>
              </a:extLst>
            </p:cNvPr>
            <p:cNvSpPr/>
            <p:nvPr/>
          </p:nvSpPr>
          <p:spPr>
            <a:xfrm>
              <a:off x="4337050" y="2360956"/>
              <a:ext cx="3517900" cy="1769542"/>
            </a:xfrm>
            <a:custGeom>
              <a:avLst/>
              <a:gdLst>
                <a:gd name="connsiteX0" fmla="*/ 260350 w 1054100"/>
                <a:gd name="connsiteY0" fmla="*/ 0 h 530225"/>
                <a:gd name="connsiteX1" fmla="*/ 0 w 1054100"/>
                <a:gd name="connsiteY1" fmla="*/ 530225 h 530225"/>
                <a:gd name="connsiteX2" fmla="*/ 1054100 w 1054100"/>
                <a:gd name="connsiteY2" fmla="*/ 530225 h 530225"/>
                <a:gd name="connsiteX3" fmla="*/ 796925 w 1054100"/>
                <a:gd name="connsiteY3" fmla="*/ 133350 h 530225"/>
                <a:gd name="connsiteX4" fmla="*/ 260350 w 1054100"/>
                <a:gd name="connsiteY4" fmla="*/ 0 h 530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100" h="530225">
                  <a:moveTo>
                    <a:pt x="260350" y="0"/>
                  </a:moveTo>
                  <a:lnTo>
                    <a:pt x="0" y="530225"/>
                  </a:lnTo>
                  <a:lnTo>
                    <a:pt x="1054100" y="530225"/>
                  </a:lnTo>
                  <a:lnTo>
                    <a:pt x="796925" y="133350"/>
                  </a:lnTo>
                  <a:lnTo>
                    <a:pt x="260350" y="0"/>
                  </a:lnTo>
                  <a:close/>
                </a:path>
              </a:pathLst>
            </a:cu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PHẠM DUYÊN 6 - 9Slide.vn">
              <a:extLst>
                <a:ext uri="{FF2B5EF4-FFF2-40B4-BE49-F238E27FC236}">
                  <a16:creationId xmlns:a16="http://schemas.microsoft.com/office/drawing/2014/main" id="{71A18D10-F458-4204-99E1-0E06A20EAF4A}"/>
                </a:ext>
              </a:extLst>
            </p:cNvPr>
            <p:cNvGrpSpPr/>
            <p:nvPr/>
          </p:nvGrpSpPr>
          <p:grpSpPr>
            <a:xfrm>
              <a:off x="3857625" y="1809751"/>
              <a:ext cx="4524376" cy="2909783"/>
              <a:chOff x="524040" y="2422504"/>
              <a:chExt cx="3229460" cy="2076979"/>
            </a:xfrm>
          </p:grpSpPr>
          <p:sp>
            <p:nvSpPr>
              <p:cNvPr id="11" name="Phạm Duyên 10 - 9Slide.vn">
                <a:extLst>
                  <a:ext uri="{FF2B5EF4-FFF2-40B4-BE49-F238E27FC236}">
                    <a16:creationId xmlns:a16="http://schemas.microsoft.com/office/drawing/2014/main" id="{C28558F8-C586-4F69-9B58-788AE7ECC1B3}"/>
                  </a:ext>
                </a:extLst>
              </p:cNvPr>
              <p:cNvSpPr txBox="1"/>
              <p:nvPr/>
            </p:nvSpPr>
            <p:spPr>
              <a:xfrm>
                <a:off x="1170744" y="2422504"/>
                <a:ext cx="509745" cy="430722"/>
              </a:xfrm>
              <a:prstGeom prst="roundRect">
                <a:avLst/>
              </a:prstGeom>
              <a:noFill/>
            </p:spPr>
            <p:txBody>
              <a:bodyPr wrap="square" rtlCol="0">
                <a:spAutoFit/>
              </a:bodyPr>
              <a:lstStyle/>
              <a:p>
                <a:pPr algn="ctr">
                  <a:lnSpc>
                    <a:spcPct val="92000"/>
                  </a:lnSpc>
                </a:pPr>
                <a:r>
                  <a:rPr lang="en-US" sz="3200" b="1" spc="-60">
                    <a:solidFill>
                      <a:srgbClr val="F53E5C"/>
                    </a:solidFill>
                    <a:latin typeface="+mj-lt"/>
                  </a:rPr>
                  <a:t>M</a:t>
                </a:r>
              </a:p>
            </p:txBody>
          </p:sp>
          <p:sp>
            <p:nvSpPr>
              <p:cNvPr id="12" name="Phạm Duyên 10 - 9Slide.vn">
                <a:extLst>
                  <a:ext uri="{FF2B5EF4-FFF2-40B4-BE49-F238E27FC236}">
                    <a16:creationId xmlns:a16="http://schemas.microsoft.com/office/drawing/2014/main" id="{3CE5B2AA-C859-4703-9FAF-5F5FF6842E3E}"/>
                  </a:ext>
                </a:extLst>
              </p:cNvPr>
              <p:cNvSpPr txBox="1"/>
              <p:nvPr/>
            </p:nvSpPr>
            <p:spPr>
              <a:xfrm>
                <a:off x="524040" y="4068761"/>
                <a:ext cx="509745" cy="430722"/>
              </a:xfrm>
              <a:prstGeom prst="roundRect">
                <a:avLst/>
              </a:prstGeom>
              <a:noFill/>
            </p:spPr>
            <p:txBody>
              <a:bodyPr wrap="square" rtlCol="0">
                <a:spAutoFit/>
              </a:bodyPr>
              <a:lstStyle/>
              <a:p>
                <a:pPr algn="ctr">
                  <a:lnSpc>
                    <a:spcPct val="92000"/>
                  </a:lnSpc>
                </a:pPr>
                <a:r>
                  <a:rPr lang="en-US" sz="3200" b="1" spc="-60">
                    <a:solidFill>
                      <a:srgbClr val="F53E5C"/>
                    </a:solidFill>
                    <a:latin typeface="+mj-lt"/>
                  </a:rPr>
                  <a:t>Q</a:t>
                </a:r>
              </a:p>
            </p:txBody>
          </p:sp>
          <p:sp>
            <p:nvSpPr>
              <p:cNvPr id="13" name="Phạm Duyên 10 - 9Slide.vn">
                <a:extLst>
                  <a:ext uri="{FF2B5EF4-FFF2-40B4-BE49-F238E27FC236}">
                    <a16:creationId xmlns:a16="http://schemas.microsoft.com/office/drawing/2014/main" id="{DFE13B55-623F-464F-9619-6829BC73780E}"/>
                  </a:ext>
                </a:extLst>
              </p:cNvPr>
              <p:cNvSpPr txBox="1"/>
              <p:nvPr/>
            </p:nvSpPr>
            <p:spPr>
              <a:xfrm>
                <a:off x="3243755" y="4048364"/>
                <a:ext cx="509745" cy="430722"/>
              </a:xfrm>
              <a:prstGeom prst="roundRect">
                <a:avLst/>
              </a:prstGeom>
              <a:noFill/>
            </p:spPr>
            <p:txBody>
              <a:bodyPr wrap="square" rtlCol="0">
                <a:spAutoFit/>
              </a:bodyPr>
              <a:lstStyle/>
              <a:p>
                <a:pPr algn="ctr">
                  <a:lnSpc>
                    <a:spcPct val="92000"/>
                  </a:lnSpc>
                </a:pPr>
                <a:r>
                  <a:rPr lang="en-US" sz="3200" b="1" spc="-60">
                    <a:solidFill>
                      <a:srgbClr val="F53E5C"/>
                    </a:solidFill>
                    <a:latin typeface="+mj-lt"/>
                  </a:rPr>
                  <a:t>P</a:t>
                </a:r>
              </a:p>
            </p:txBody>
          </p:sp>
          <p:sp>
            <p:nvSpPr>
              <p:cNvPr id="14" name="Phạm Duyên 10 - 9Slide.vn">
                <a:extLst>
                  <a:ext uri="{FF2B5EF4-FFF2-40B4-BE49-F238E27FC236}">
                    <a16:creationId xmlns:a16="http://schemas.microsoft.com/office/drawing/2014/main" id="{A89BBD37-301B-4EDD-9F77-ADA546D32EAF}"/>
                  </a:ext>
                </a:extLst>
              </p:cNvPr>
              <p:cNvSpPr txBox="1"/>
              <p:nvPr/>
            </p:nvSpPr>
            <p:spPr>
              <a:xfrm>
                <a:off x="2528175" y="2728453"/>
                <a:ext cx="509745" cy="430722"/>
              </a:xfrm>
              <a:prstGeom prst="roundRect">
                <a:avLst/>
              </a:prstGeom>
              <a:noFill/>
            </p:spPr>
            <p:txBody>
              <a:bodyPr wrap="square" rtlCol="0">
                <a:spAutoFit/>
              </a:bodyPr>
              <a:lstStyle/>
              <a:p>
                <a:pPr algn="ctr">
                  <a:lnSpc>
                    <a:spcPct val="92000"/>
                  </a:lnSpc>
                </a:pPr>
                <a:r>
                  <a:rPr lang="en-US" sz="3200" b="1" spc="-60">
                    <a:solidFill>
                      <a:srgbClr val="F53E5C"/>
                    </a:solidFill>
                    <a:latin typeface="+mj-lt"/>
                  </a:rPr>
                  <a:t>N</a:t>
                </a:r>
              </a:p>
            </p:txBody>
          </p:sp>
        </p:grpSp>
      </p:grpSp>
      <p:sp>
        <p:nvSpPr>
          <p:cNvPr id="15" name="jellyfish 8 - 9Slide.vn">
            <a:extLst>
              <a:ext uri="{FF2B5EF4-FFF2-40B4-BE49-F238E27FC236}">
                <a16:creationId xmlns:a16="http://schemas.microsoft.com/office/drawing/2014/main" id="{63CC860B-D540-45E6-B5ED-218496F778FE}"/>
              </a:ext>
            </a:extLst>
          </p:cNvPr>
          <p:cNvSpPr/>
          <p:nvPr/>
        </p:nvSpPr>
        <p:spPr>
          <a:xfrm>
            <a:off x="990600" y="4495800"/>
            <a:ext cx="10210800" cy="1758950"/>
          </a:xfrm>
          <a:prstGeom prst="roundRect">
            <a:avLst>
              <a:gd name="adj" fmla="val 12016"/>
            </a:avLst>
          </a:prstGeom>
          <a:solidFill>
            <a:schemeClr val="accent4">
              <a:lumMod val="20000"/>
              <a:lumOff val="80000"/>
            </a:schemeClr>
          </a:solidFill>
          <a:ln w="9525">
            <a:solidFill>
              <a:schemeClr val="accent4">
                <a:lumMod val="20000"/>
                <a:lumOff val="80000"/>
              </a:schemeClr>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16" name="jellyfish 10 - 9Slide.vn">
            <a:extLst>
              <a:ext uri="{FF2B5EF4-FFF2-40B4-BE49-F238E27FC236}">
                <a16:creationId xmlns:a16="http://schemas.microsoft.com/office/drawing/2014/main" id="{427DB032-E650-45DD-900F-322A8D977A2E}"/>
              </a:ext>
            </a:extLst>
          </p:cNvPr>
          <p:cNvSpPr txBox="1"/>
          <p:nvPr/>
        </p:nvSpPr>
        <p:spPr>
          <a:xfrm>
            <a:off x="1295400" y="4663275"/>
            <a:ext cx="9598248" cy="707886"/>
          </a:xfrm>
          <a:prstGeom prst="rect">
            <a:avLst/>
          </a:prstGeom>
          <a:noFill/>
        </p:spPr>
        <p:txBody>
          <a:bodyPr wrap="square" rtlCol="0">
            <a:spAutoFit/>
          </a:bodyPr>
          <a:lstStyle/>
          <a:p>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a:t>
            </a:r>
            <a:r>
              <a:rPr lang="en-US" sz="4000" spc="-80" dirty="0" err="1">
                <a:solidFill>
                  <a:schemeClr val="tx1">
                    <a:lumMod val="75000"/>
                    <a:lumOff val="25000"/>
                  </a:schemeClr>
                </a:solidFill>
                <a:latin typeface="#9Slide03 Sofia Pro Soft" panose="020B0000000000000000" pitchFamily="34" charset="0"/>
                <a:cs typeface="Arial" panose="020B0604020202020204" pitchFamily="34" charset="0"/>
              </a:rPr>
              <a:t>Hình</a:t>
            </a:r>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tam </a:t>
            </a:r>
            <a:r>
              <a:rPr lang="en-US" sz="4000" spc="-80" dirty="0" err="1">
                <a:solidFill>
                  <a:schemeClr val="tx1">
                    <a:lumMod val="75000"/>
                    <a:lumOff val="25000"/>
                  </a:schemeClr>
                </a:solidFill>
                <a:latin typeface="#9Slide03 Sofia Pro Soft" panose="020B0000000000000000" pitchFamily="34" charset="0"/>
                <a:cs typeface="Arial" panose="020B0604020202020204" pitchFamily="34" charset="0"/>
              </a:rPr>
              <a:t>giác</a:t>
            </a:r>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a:t>
            </a:r>
            <a:r>
              <a:rPr lang="en-US" sz="4000" spc="-80" dirty="0" err="1">
                <a:solidFill>
                  <a:schemeClr val="tx1">
                    <a:lumMod val="75000"/>
                    <a:lumOff val="25000"/>
                  </a:schemeClr>
                </a:solidFill>
                <a:latin typeface="#9Slide03 Sofia Pro Soft" panose="020B0000000000000000" pitchFamily="34" charset="0"/>
                <a:cs typeface="Arial" panose="020B0604020202020204" pitchFamily="34" charset="0"/>
              </a:rPr>
              <a:t>có</a:t>
            </a:r>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a:t>
            </a:r>
            <a:r>
              <a:rPr lang="en-US" sz="4000" spc="-80" dirty="0">
                <a:solidFill>
                  <a:srgbClr val="0070C0"/>
                </a:solidFill>
                <a:latin typeface="#9Slide03 Sofia Pro Soft" panose="020B0000000000000000" pitchFamily="34" charset="0"/>
                <a:cs typeface="Arial" panose="020B0604020202020204" pitchFamily="34" charset="0"/>
              </a:rPr>
              <a:t>3 </a:t>
            </a:r>
            <a:r>
              <a:rPr lang="en-US" sz="4000" spc="-80" dirty="0" err="1">
                <a:solidFill>
                  <a:srgbClr val="0070C0"/>
                </a:solidFill>
                <a:latin typeface="#9Slide03 Sofia Pro Soft" panose="020B0000000000000000" pitchFamily="34" charset="0"/>
                <a:cs typeface="Arial" panose="020B0604020202020204" pitchFamily="34" charset="0"/>
              </a:rPr>
              <a:t>đỉnh</a:t>
            </a:r>
            <a:r>
              <a:rPr lang="en-US" sz="4000" spc="-80" dirty="0">
                <a:solidFill>
                  <a:srgbClr val="0070C0"/>
                </a:solidFill>
                <a:latin typeface="#9Slide03 Sofia Pro Soft" panose="020B0000000000000000" pitchFamily="34" charset="0"/>
                <a:cs typeface="Arial" panose="020B0604020202020204" pitchFamily="34" charset="0"/>
              </a:rPr>
              <a:t>, 3 </a:t>
            </a:r>
            <a:r>
              <a:rPr lang="en-US" sz="4000" spc="-80" dirty="0" err="1">
                <a:solidFill>
                  <a:srgbClr val="0070C0"/>
                </a:solidFill>
                <a:latin typeface="#9Slide03 Sofia Pro Soft" panose="020B0000000000000000" pitchFamily="34" charset="0"/>
                <a:cs typeface="Arial" panose="020B0604020202020204" pitchFamily="34" charset="0"/>
              </a:rPr>
              <a:t>cạnh</a:t>
            </a:r>
            <a:r>
              <a:rPr lang="en-US" sz="4000" spc="-80" dirty="0">
                <a:solidFill>
                  <a:srgbClr val="0070C0"/>
                </a:solidFill>
                <a:latin typeface="#9Slide03 Sofia Pro Soft" panose="020B0000000000000000" pitchFamily="34" charset="0"/>
                <a:cs typeface="Arial" panose="020B0604020202020204" pitchFamily="34" charset="0"/>
              </a:rPr>
              <a:t> </a:t>
            </a:r>
            <a:r>
              <a:rPr lang="en-US" sz="4000" spc="-80" dirty="0" err="1">
                <a:solidFill>
                  <a:srgbClr val="0070C0"/>
                </a:solidFill>
                <a:latin typeface="#9Slide03 Sofia Pro Soft" panose="020B0000000000000000" pitchFamily="34" charset="0"/>
                <a:cs typeface="Arial" panose="020B0604020202020204" pitchFamily="34" charset="0"/>
              </a:rPr>
              <a:t>và</a:t>
            </a:r>
            <a:r>
              <a:rPr lang="en-US" sz="4000" spc="-80" dirty="0">
                <a:solidFill>
                  <a:srgbClr val="0070C0"/>
                </a:solidFill>
                <a:latin typeface="#9Slide03 Sofia Pro Soft" panose="020B0000000000000000" pitchFamily="34" charset="0"/>
                <a:cs typeface="Arial" panose="020B0604020202020204" pitchFamily="34" charset="0"/>
              </a:rPr>
              <a:t> 3 </a:t>
            </a:r>
            <a:r>
              <a:rPr lang="en-US" sz="4000" spc="-80" dirty="0" err="1">
                <a:solidFill>
                  <a:srgbClr val="0070C0"/>
                </a:solidFill>
                <a:latin typeface="#9Slide03 Sofia Pro Soft" panose="020B0000000000000000" pitchFamily="34" charset="0"/>
                <a:cs typeface="Arial" panose="020B0604020202020204" pitchFamily="34" charset="0"/>
              </a:rPr>
              <a:t>góc</a:t>
            </a:r>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a:t>
            </a:r>
            <a:endParaRPr lang="en-US" sz="4000" spc="-80" dirty="0">
              <a:solidFill>
                <a:schemeClr val="tx1">
                  <a:lumMod val="75000"/>
                  <a:lumOff val="25000"/>
                </a:schemeClr>
              </a:solidFill>
              <a:latin typeface="UTM Avo" panose="02040603050506020204" pitchFamily="18" charset="0"/>
              <a:cs typeface="Arial" panose="020B0604020202020204" pitchFamily="34" charset="0"/>
            </a:endParaRPr>
          </a:p>
        </p:txBody>
      </p:sp>
      <p:sp>
        <p:nvSpPr>
          <p:cNvPr id="17" name="jellyfish 10 - 9Slide.vn">
            <a:extLst>
              <a:ext uri="{FF2B5EF4-FFF2-40B4-BE49-F238E27FC236}">
                <a16:creationId xmlns:a16="http://schemas.microsoft.com/office/drawing/2014/main" id="{CF94BC94-290D-4A33-8532-244BBCF27074}"/>
              </a:ext>
            </a:extLst>
          </p:cNvPr>
          <p:cNvSpPr txBox="1"/>
          <p:nvPr/>
        </p:nvSpPr>
        <p:spPr>
          <a:xfrm>
            <a:off x="1295400" y="5388114"/>
            <a:ext cx="9598248" cy="707886"/>
          </a:xfrm>
          <a:prstGeom prst="rect">
            <a:avLst/>
          </a:prstGeom>
          <a:noFill/>
        </p:spPr>
        <p:txBody>
          <a:bodyPr wrap="square" rtlCol="0">
            <a:spAutoFit/>
          </a:bodyPr>
          <a:lstStyle/>
          <a:p>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a:t>
            </a:r>
            <a:r>
              <a:rPr lang="en-US" sz="4000" spc="-80" dirty="0" err="1">
                <a:solidFill>
                  <a:schemeClr val="tx1">
                    <a:lumMod val="75000"/>
                    <a:lumOff val="25000"/>
                  </a:schemeClr>
                </a:solidFill>
                <a:latin typeface="#9Slide03 Sofia Pro Soft" panose="020B0000000000000000" pitchFamily="34" charset="0"/>
                <a:cs typeface="Arial" panose="020B0604020202020204" pitchFamily="34" charset="0"/>
              </a:rPr>
              <a:t>Hình</a:t>
            </a:r>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a:t>
            </a:r>
            <a:r>
              <a:rPr lang="en-US" sz="4000" spc="-80" dirty="0" err="1">
                <a:solidFill>
                  <a:schemeClr val="tx1">
                    <a:lumMod val="75000"/>
                    <a:lumOff val="25000"/>
                  </a:schemeClr>
                </a:solidFill>
                <a:latin typeface="#9Slide03 Sofia Pro Soft" panose="020B0000000000000000" pitchFamily="34" charset="0"/>
                <a:cs typeface="Arial" panose="020B0604020202020204" pitchFamily="34" charset="0"/>
              </a:rPr>
              <a:t>tứ</a:t>
            </a:r>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a:t>
            </a:r>
            <a:r>
              <a:rPr lang="en-US" sz="4000" spc="-80" dirty="0" err="1">
                <a:solidFill>
                  <a:schemeClr val="tx1">
                    <a:lumMod val="75000"/>
                    <a:lumOff val="25000"/>
                  </a:schemeClr>
                </a:solidFill>
                <a:latin typeface="#9Slide03 Sofia Pro Soft" panose="020B0000000000000000" pitchFamily="34" charset="0"/>
                <a:cs typeface="Arial" panose="020B0604020202020204" pitchFamily="34" charset="0"/>
              </a:rPr>
              <a:t>giác</a:t>
            </a:r>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a:t>
            </a:r>
            <a:r>
              <a:rPr lang="en-US" sz="4000" spc="-80" dirty="0" err="1">
                <a:solidFill>
                  <a:schemeClr val="tx1">
                    <a:lumMod val="75000"/>
                    <a:lumOff val="25000"/>
                  </a:schemeClr>
                </a:solidFill>
                <a:latin typeface="#9Slide03 Sofia Pro Soft" panose="020B0000000000000000" pitchFamily="34" charset="0"/>
                <a:cs typeface="Arial" panose="020B0604020202020204" pitchFamily="34" charset="0"/>
              </a:rPr>
              <a:t>có</a:t>
            </a:r>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a:t>
            </a:r>
            <a:r>
              <a:rPr lang="en-US" sz="4000" spc="-80" dirty="0">
                <a:solidFill>
                  <a:srgbClr val="00B050"/>
                </a:solidFill>
                <a:latin typeface="#9Slide03 Sofia Pro Soft" panose="020B0000000000000000" pitchFamily="34" charset="0"/>
                <a:cs typeface="Arial" panose="020B0604020202020204" pitchFamily="34" charset="0"/>
              </a:rPr>
              <a:t>4 </a:t>
            </a:r>
            <a:r>
              <a:rPr lang="en-US" sz="4000" spc="-80" dirty="0" err="1">
                <a:solidFill>
                  <a:srgbClr val="00B050"/>
                </a:solidFill>
                <a:latin typeface="#9Slide03 Sofia Pro Soft" panose="020B0000000000000000" pitchFamily="34" charset="0"/>
                <a:cs typeface="Arial" panose="020B0604020202020204" pitchFamily="34" charset="0"/>
              </a:rPr>
              <a:t>đỉnh</a:t>
            </a:r>
            <a:r>
              <a:rPr lang="en-US" sz="4000" spc="-80" dirty="0">
                <a:solidFill>
                  <a:srgbClr val="00B050"/>
                </a:solidFill>
                <a:latin typeface="#9Slide03 Sofia Pro Soft" panose="020B0000000000000000" pitchFamily="34" charset="0"/>
                <a:cs typeface="Arial" panose="020B0604020202020204" pitchFamily="34" charset="0"/>
              </a:rPr>
              <a:t>, 4 </a:t>
            </a:r>
            <a:r>
              <a:rPr lang="en-US" sz="4000" spc="-80" dirty="0" err="1">
                <a:solidFill>
                  <a:srgbClr val="00B050"/>
                </a:solidFill>
                <a:latin typeface="#9Slide03 Sofia Pro Soft" panose="020B0000000000000000" pitchFamily="34" charset="0"/>
                <a:cs typeface="Arial" panose="020B0604020202020204" pitchFamily="34" charset="0"/>
              </a:rPr>
              <a:t>cạnh</a:t>
            </a:r>
            <a:r>
              <a:rPr lang="en-US" sz="4000" spc="-80" dirty="0">
                <a:solidFill>
                  <a:srgbClr val="00B050"/>
                </a:solidFill>
                <a:latin typeface="#9Slide03 Sofia Pro Soft" panose="020B0000000000000000" pitchFamily="34" charset="0"/>
                <a:cs typeface="Arial" panose="020B0604020202020204" pitchFamily="34" charset="0"/>
              </a:rPr>
              <a:t> </a:t>
            </a:r>
            <a:r>
              <a:rPr lang="en-US" sz="4000" spc="-80" dirty="0" err="1">
                <a:solidFill>
                  <a:srgbClr val="00B050"/>
                </a:solidFill>
                <a:latin typeface="#9Slide03 Sofia Pro Soft" panose="020B0000000000000000" pitchFamily="34" charset="0"/>
                <a:cs typeface="Arial" panose="020B0604020202020204" pitchFamily="34" charset="0"/>
              </a:rPr>
              <a:t>và</a:t>
            </a:r>
            <a:r>
              <a:rPr lang="en-US" sz="4000" spc="-80" dirty="0">
                <a:solidFill>
                  <a:srgbClr val="00B050"/>
                </a:solidFill>
                <a:latin typeface="#9Slide03 Sofia Pro Soft" panose="020B0000000000000000" pitchFamily="34" charset="0"/>
                <a:cs typeface="Arial" panose="020B0604020202020204" pitchFamily="34" charset="0"/>
              </a:rPr>
              <a:t> 4 </a:t>
            </a:r>
            <a:r>
              <a:rPr lang="en-US" sz="4000" spc="-80" dirty="0" err="1">
                <a:solidFill>
                  <a:srgbClr val="00B050"/>
                </a:solidFill>
                <a:latin typeface="#9Slide03 Sofia Pro Soft" panose="020B0000000000000000" pitchFamily="34" charset="0"/>
                <a:cs typeface="Arial" panose="020B0604020202020204" pitchFamily="34" charset="0"/>
              </a:rPr>
              <a:t>góc</a:t>
            </a:r>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a:t>
            </a:r>
            <a:endParaRPr lang="en-US" sz="4000" spc="-80" dirty="0">
              <a:solidFill>
                <a:schemeClr val="tx1">
                  <a:lumMod val="75000"/>
                  <a:lumOff val="25000"/>
                </a:schemeClr>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942170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p:bldP spid="16" grpId="1"/>
      <p:bldP spid="17" grpId="0"/>
      <p:bldP spid="1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17A86BE-CE37-44C0-8A9B-71C6D82C0BF4}"/>
              </a:ext>
            </a:extLst>
          </p:cNvPr>
          <p:cNvGrpSpPr/>
          <p:nvPr/>
        </p:nvGrpSpPr>
        <p:grpSpPr>
          <a:xfrm>
            <a:off x="6057582" y="381000"/>
            <a:ext cx="2685415" cy="2794635"/>
            <a:chOff x="6057582" y="405765"/>
            <a:chExt cx="2685415" cy="2794635"/>
          </a:xfrm>
        </p:grpSpPr>
        <p:sp>
          <p:nvSpPr>
            <p:cNvPr id="8" name="10">
              <a:extLst>
                <a:ext uri="{FF2B5EF4-FFF2-40B4-BE49-F238E27FC236}">
                  <a16:creationId xmlns:a16="http://schemas.microsoft.com/office/drawing/2014/main" id="{59D84B41-8E66-4ABA-99CE-F10FB84E905F}"/>
                </a:ext>
              </a:extLst>
            </p:cNvPr>
            <p:cNvSpPr txBox="1"/>
            <p:nvPr/>
          </p:nvSpPr>
          <p:spPr>
            <a:xfrm>
              <a:off x="6116955" y="405765"/>
              <a:ext cx="1485265" cy="2277745"/>
            </a:xfrm>
            <a:prstGeom prst="rect">
              <a:avLst/>
            </a:prstGeom>
            <a:noFill/>
          </p:spPr>
          <p:txBody>
            <a:bodyPr wrap="square" rtlCol="0">
              <a:spAutoFit/>
            </a:bodyPr>
            <a:lstStyle/>
            <a:p>
              <a:pPr algn="ctr"/>
              <a:r>
                <a:rPr lang="en-US" altLang="zh-CN" sz="14200" b="1" dirty="0">
                  <a:ln w="63500">
                    <a:solidFill>
                      <a:schemeClr val="bg1"/>
                    </a:solidFill>
                  </a:ln>
                  <a:solidFill>
                    <a:srgbClr val="FFC421"/>
                  </a:solidFill>
                  <a:effectLst>
                    <a:outerShdw blurRad="50800" dist="114300" dir="5400000" algn="t" rotWithShape="0">
                      <a:prstClr val="black">
                        <a:alpha val="27000"/>
                      </a:prstClr>
                    </a:outerShdw>
                  </a:effectLst>
                  <a:latin typeface="+mj-lt"/>
                  <a:ea typeface="字魂43号-国潮手书" panose="00000500000000000000" charset="-122"/>
                </a:rPr>
                <a:t>0</a:t>
              </a:r>
            </a:p>
          </p:txBody>
        </p:sp>
        <p:sp>
          <p:nvSpPr>
            <p:cNvPr id="9" name="11">
              <a:extLst>
                <a:ext uri="{FF2B5EF4-FFF2-40B4-BE49-F238E27FC236}">
                  <a16:creationId xmlns:a16="http://schemas.microsoft.com/office/drawing/2014/main" id="{424BE186-3188-4DB1-AEAA-390094268B26}"/>
                </a:ext>
              </a:extLst>
            </p:cNvPr>
            <p:cNvSpPr txBox="1"/>
            <p:nvPr/>
          </p:nvSpPr>
          <p:spPr>
            <a:xfrm>
              <a:off x="7181850" y="415290"/>
              <a:ext cx="1485265" cy="2785110"/>
            </a:xfrm>
            <a:prstGeom prst="rect">
              <a:avLst/>
            </a:prstGeom>
            <a:noFill/>
          </p:spPr>
          <p:txBody>
            <a:bodyPr wrap="square" rtlCol="0">
              <a:spAutoFit/>
            </a:bodyPr>
            <a:lstStyle/>
            <a:p>
              <a:pPr algn="ctr"/>
              <a:r>
                <a:rPr lang="en-US" altLang="zh-CN" sz="17500" b="1" dirty="0">
                  <a:ln w="63500">
                    <a:solidFill>
                      <a:schemeClr val="bg1"/>
                    </a:solidFill>
                  </a:ln>
                  <a:solidFill>
                    <a:srgbClr val="FFC421"/>
                  </a:solidFill>
                  <a:effectLst>
                    <a:outerShdw blurRad="50800" dist="114300" dir="5400000" algn="t" rotWithShape="0">
                      <a:prstClr val="black">
                        <a:alpha val="27000"/>
                      </a:prstClr>
                    </a:outerShdw>
                  </a:effectLst>
                  <a:latin typeface="+mj-lt"/>
                  <a:ea typeface="字魂43号-国潮手书" panose="00000500000000000000" charset="-122"/>
                </a:rPr>
                <a:t>2</a:t>
              </a:r>
            </a:p>
          </p:txBody>
        </p:sp>
        <p:pic>
          <p:nvPicPr>
            <p:cNvPr id="6" name="27" descr="C:\Users\Administrator\Downloads\图层 2.png图层 2">
              <a:extLst>
                <a:ext uri="{FF2B5EF4-FFF2-40B4-BE49-F238E27FC236}">
                  <a16:creationId xmlns:a16="http://schemas.microsoft.com/office/drawing/2014/main" id="{58105134-54C1-4FA3-B0BD-A419D71FCE93}"/>
                </a:ext>
              </a:extLst>
            </p:cNvPr>
            <p:cNvPicPr>
              <a:picLocks noChangeAspect="1"/>
            </p:cNvPicPr>
            <p:nvPr/>
          </p:nvPicPr>
          <p:blipFill>
            <a:blip r:embed="rId2">
              <a:duotone>
                <a:schemeClr val="accent5">
                  <a:shade val="45000"/>
                  <a:satMod val="135000"/>
                </a:schemeClr>
                <a:prstClr val="white"/>
              </a:duotone>
            </a:blip>
            <a:srcRect/>
            <a:stretch>
              <a:fillRect/>
            </a:stretch>
          </p:blipFill>
          <p:spPr>
            <a:xfrm rot="3780000">
              <a:off x="6172835" y="427355"/>
              <a:ext cx="488950" cy="719455"/>
            </a:xfrm>
            <a:prstGeom prst="rect">
              <a:avLst/>
            </a:prstGeom>
          </p:spPr>
        </p:pic>
        <p:pic>
          <p:nvPicPr>
            <p:cNvPr id="7" name="29" descr="C:\Users\Administrator\Downloads\图层 2.png图层 2">
              <a:extLst>
                <a:ext uri="{FF2B5EF4-FFF2-40B4-BE49-F238E27FC236}">
                  <a16:creationId xmlns:a16="http://schemas.microsoft.com/office/drawing/2014/main" id="{471CACDE-DA9A-420A-9B6D-AEEE2FD70C46}"/>
                </a:ext>
              </a:extLst>
            </p:cNvPr>
            <p:cNvPicPr>
              <a:picLocks noChangeAspect="1"/>
            </p:cNvPicPr>
            <p:nvPr/>
          </p:nvPicPr>
          <p:blipFill>
            <a:blip r:embed="rId2">
              <a:duotone>
                <a:schemeClr val="accent5">
                  <a:shade val="45000"/>
                  <a:satMod val="135000"/>
                </a:schemeClr>
                <a:prstClr val="white"/>
              </a:duotone>
            </a:blip>
            <a:srcRect/>
            <a:stretch>
              <a:fillRect/>
            </a:stretch>
          </p:blipFill>
          <p:spPr>
            <a:xfrm rot="14580000">
              <a:off x="8138795" y="2543175"/>
              <a:ext cx="488950" cy="719455"/>
            </a:xfrm>
            <a:prstGeom prst="rect">
              <a:avLst/>
            </a:prstGeom>
          </p:spPr>
        </p:pic>
      </p:grpSp>
      <p:pic>
        <p:nvPicPr>
          <p:cNvPr id="11" name="Picture 10">
            <a:extLst>
              <a:ext uri="{FF2B5EF4-FFF2-40B4-BE49-F238E27FC236}">
                <a16:creationId xmlns:a16="http://schemas.microsoft.com/office/drawing/2014/main" id="{D5023746-5546-4812-A61E-C1CAD41B72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2658745"/>
            <a:ext cx="5862780" cy="2931390"/>
          </a:xfrm>
          <a:prstGeom prst="rect">
            <a:avLst/>
          </a:prstGeom>
        </p:spPr>
      </p:pic>
    </p:spTree>
    <p:extLst>
      <p:ext uri="{BB962C8B-B14F-4D97-AF65-F5344CB8AC3E}">
        <p14:creationId xmlns:p14="http://schemas.microsoft.com/office/powerpoint/2010/main" val="28055247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PHẠM DUYÊN 1 - 9Slide.vn">
            <a:extLst>
              <a:ext uri="{FF2B5EF4-FFF2-40B4-BE49-F238E27FC236}">
                <a16:creationId xmlns:a16="http://schemas.microsoft.com/office/drawing/2014/main" id="{42ABF05C-113E-4339-9F21-67F45FD17D70}"/>
              </a:ext>
            </a:extLst>
          </p:cNvPr>
          <p:cNvGrpSpPr/>
          <p:nvPr/>
        </p:nvGrpSpPr>
        <p:grpSpPr>
          <a:xfrm>
            <a:off x="434340" y="385242"/>
            <a:ext cx="529493" cy="707886"/>
            <a:chOff x="1806355" y="2802652"/>
            <a:chExt cx="745981" cy="997311"/>
          </a:xfrm>
        </p:grpSpPr>
        <p:sp>
          <p:nvSpPr>
            <p:cNvPr id="6" name="Oval 9">
              <a:extLst>
                <a:ext uri="{FF2B5EF4-FFF2-40B4-BE49-F238E27FC236}">
                  <a16:creationId xmlns:a16="http://schemas.microsoft.com/office/drawing/2014/main" id="{3EC13D5D-F04D-4B2B-86E1-4276C980B9E9}"/>
                </a:ext>
              </a:extLst>
            </p:cNvPr>
            <p:cNvSpPr>
              <a:spLocks noChangeArrowheads="1"/>
            </p:cNvSpPr>
            <p:nvPr/>
          </p:nvSpPr>
          <p:spPr bwMode="auto">
            <a:xfrm>
              <a:off x="1806355" y="2944479"/>
              <a:ext cx="745981" cy="747191"/>
            </a:xfrm>
            <a:prstGeom prst="ellipse">
              <a:avLst/>
            </a:prstGeom>
            <a:solidFill>
              <a:schemeClr val="accent4"/>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7" name="91">
              <a:extLst>
                <a:ext uri="{FF2B5EF4-FFF2-40B4-BE49-F238E27FC236}">
                  <a16:creationId xmlns:a16="http://schemas.microsoft.com/office/drawing/2014/main" id="{969D5FA3-70E8-41BF-A81B-E3BEB6939F04}"/>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1</a:t>
              </a:r>
            </a:p>
          </p:txBody>
        </p:sp>
      </p:grpSp>
      <p:sp>
        <p:nvSpPr>
          <p:cNvPr id="8" name="PHẠM DUYÊN 2 - 9Slide.vn">
            <a:extLst>
              <a:ext uri="{FF2B5EF4-FFF2-40B4-BE49-F238E27FC236}">
                <a16:creationId xmlns:a16="http://schemas.microsoft.com/office/drawing/2014/main" id="{30B347E5-9BD3-4996-B24D-814C8EE10084}"/>
              </a:ext>
            </a:extLst>
          </p:cNvPr>
          <p:cNvSpPr txBox="1"/>
          <p:nvPr/>
        </p:nvSpPr>
        <p:spPr>
          <a:xfrm>
            <a:off x="997222" y="472826"/>
            <a:ext cx="10719116" cy="634713"/>
          </a:xfrm>
          <a:prstGeom prst="roundRect">
            <a:avLst/>
          </a:prstGeom>
          <a:noFill/>
        </p:spPr>
        <p:txBody>
          <a:bodyPr wrap="square" rtlCol="0">
            <a:spAutoFit/>
          </a:bodyPr>
          <a:lstStyle/>
          <a:p>
            <a:pPr algn="just">
              <a:lnSpc>
                <a:spcPct val="92000"/>
              </a:lnSpc>
            </a:pPr>
            <a:r>
              <a:rPr lang="en-US" sz="3400" spc="-40">
                <a:solidFill>
                  <a:schemeClr val="accent6"/>
                </a:solidFill>
                <a:latin typeface="+mj-lt"/>
              </a:rPr>
              <a:t>Nêu tên các đỉnh và các cạnh của mỗi hình (theo mẫu).</a:t>
            </a:r>
          </a:p>
        </p:txBody>
      </p:sp>
      <p:grpSp>
        <p:nvGrpSpPr>
          <p:cNvPr id="35" name="Group 34">
            <a:extLst>
              <a:ext uri="{FF2B5EF4-FFF2-40B4-BE49-F238E27FC236}">
                <a16:creationId xmlns:a16="http://schemas.microsoft.com/office/drawing/2014/main" id="{A7686269-9E1D-412C-B569-BF9468315A64}"/>
              </a:ext>
            </a:extLst>
          </p:cNvPr>
          <p:cNvGrpSpPr/>
          <p:nvPr/>
        </p:nvGrpSpPr>
        <p:grpSpPr>
          <a:xfrm>
            <a:off x="633373" y="1219200"/>
            <a:ext cx="10925254" cy="5066959"/>
            <a:chOff x="633373" y="1292811"/>
            <a:chExt cx="10925254" cy="5066959"/>
          </a:xfrm>
        </p:grpSpPr>
        <p:grpSp>
          <p:nvGrpSpPr>
            <p:cNvPr id="23" name="Group 22">
              <a:extLst>
                <a:ext uri="{FF2B5EF4-FFF2-40B4-BE49-F238E27FC236}">
                  <a16:creationId xmlns:a16="http://schemas.microsoft.com/office/drawing/2014/main" id="{96A1CEEA-AAA1-4091-9FAB-66A04572BB47}"/>
                </a:ext>
              </a:extLst>
            </p:cNvPr>
            <p:cNvGrpSpPr/>
            <p:nvPr/>
          </p:nvGrpSpPr>
          <p:grpSpPr>
            <a:xfrm>
              <a:off x="633373" y="1295400"/>
              <a:ext cx="10925254" cy="5064370"/>
              <a:chOff x="704850" y="1371600"/>
              <a:chExt cx="10925254" cy="5064370"/>
            </a:xfrm>
          </p:grpSpPr>
          <p:grpSp>
            <p:nvGrpSpPr>
              <p:cNvPr id="22" name="Group 21">
                <a:extLst>
                  <a:ext uri="{FF2B5EF4-FFF2-40B4-BE49-F238E27FC236}">
                    <a16:creationId xmlns:a16="http://schemas.microsoft.com/office/drawing/2014/main" id="{89986CB8-19D6-41DA-9882-D3B3C8B1CD54}"/>
                  </a:ext>
                </a:extLst>
              </p:cNvPr>
              <p:cNvGrpSpPr/>
              <p:nvPr/>
            </p:nvGrpSpPr>
            <p:grpSpPr>
              <a:xfrm>
                <a:off x="704850" y="1371600"/>
                <a:ext cx="10925254" cy="5064370"/>
                <a:chOff x="704850" y="1371600"/>
                <a:chExt cx="10925254" cy="5064370"/>
              </a:xfrm>
            </p:grpSpPr>
            <p:graphicFrame>
              <p:nvGraphicFramePr>
                <p:cNvPr id="2" name="PHẠM DUYÊN 3 - 9Slide.vn">
                  <a:extLst>
                    <a:ext uri="{FF2B5EF4-FFF2-40B4-BE49-F238E27FC236}">
                      <a16:creationId xmlns:a16="http://schemas.microsoft.com/office/drawing/2014/main" id="{8C6B9FD4-E06F-4735-8400-9AEBED1CB9AD}"/>
                    </a:ext>
                  </a:extLst>
                </p:cNvPr>
                <p:cNvGraphicFramePr>
                  <a:graphicFrameLocks noChangeAspect="1"/>
                </p:cNvGraphicFramePr>
                <p:nvPr>
                  <p:extLst>
                    <p:ext uri="{D42A27DB-BD31-4B8C-83A1-F6EECF244321}">
                      <p14:modId xmlns:p14="http://schemas.microsoft.com/office/powerpoint/2010/main" val="1738932736"/>
                    </p:ext>
                  </p:extLst>
                </p:nvPr>
              </p:nvGraphicFramePr>
              <p:xfrm>
                <a:off x="704850" y="1371600"/>
                <a:ext cx="10925254" cy="5064370"/>
              </p:xfrm>
              <a:graphic>
                <a:graphicData uri="http://schemas.openxmlformats.org/drawingml/2006/table">
                  <a:tbl>
                    <a:tblPr firstRow="1" bandRow="1">
                      <a:tableStyleId>{5C22544A-7EE6-4342-B048-85BDC9FD1C3A}</a:tableStyleId>
                    </a:tblPr>
                    <a:tblGrid>
                      <a:gridCol w="2254903">
                        <a:extLst>
                          <a:ext uri="{9D8B030D-6E8A-4147-A177-3AD203B41FA5}">
                            <a16:colId xmlns:a16="http://schemas.microsoft.com/office/drawing/2014/main" val="1541529791"/>
                          </a:ext>
                        </a:extLst>
                      </a:gridCol>
                      <a:gridCol w="2890117">
                        <a:extLst>
                          <a:ext uri="{9D8B030D-6E8A-4147-A177-3AD203B41FA5}">
                            <a16:colId xmlns:a16="http://schemas.microsoft.com/office/drawing/2014/main" val="3201583828"/>
                          </a:ext>
                        </a:extLst>
                      </a:gridCol>
                      <a:gridCol w="2890117">
                        <a:extLst>
                          <a:ext uri="{9D8B030D-6E8A-4147-A177-3AD203B41FA5}">
                            <a16:colId xmlns:a16="http://schemas.microsoft.com/office/drawing/2014/main" val="667743012"/>
                          </a:ext>
                        </a:extLst>
                      </a:gridCol>
                      <a:gridCol w="2890117">
                        <a:extLst>
                          <a:ext uri="{9D8B030D-6E8A-4147-A177-3AD203B41FA5}">
                            <a16:colId xmlns:a16="http://schemas.microsoft.com/office/drawing/2014/main" val="2271322583"/>
                          </a:ext>
                        </a:extLst>
                      </a:gridCol>
                    </a:tblGrid>
                    <a:tr h="3200400">
                      <a:tc>
                        <a:txBody>
                          <a:bodyPr/>
                          <a:lstStyle/>
                          <a:p>
                            <a:pPr algn="ctr"/>
                            <a:endParaRPr lang="en-US" sz="1800" b="0">
                              <a:latin typeface="+mn-lt"/>
                            </a:endParaRPr>
                          </a:p>
                        </a:txBody>
                        <a:tcPr marL="93198" marR="93198" marT="46599" marB="46599"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tc>
                        <a:txBody>
                          <a:bodyPr/>
                          <a:lstStyle/>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r>
                              <a:rPr lang="en-US" sz="2800" b="0">
                                <a:solidFill>
                                  <a:schemeClr val="tx1">
                                    <a:lumMod val="75000"/>
                                    <a:lumOff val="25000"/>
                                  </a:schemeClr>
                                </a:solidFill>
                                <a:latin typeface="+mn-lt"/>
                              </a:rPr>
                              <a:t>Hình tam giác</a:t>
                            </a:r>
                            <a:br>
                              <a:rPr lang="en-US" sz="2800" b="0">
                                <a:solidFill>
                                  <a:schemeClr val="tx1">
                                    <a:lumMod val="75000"/>
                                    <a:lumOff val="25000"/>
                                  </a:schemeClr>
                                </a:solidFill>
                                <a:latin typeface="+mn-lt"/>
                              </a:rPr>
                            </a:br>
                            <a:r>
                              <a:rPr lang="en-US" sz="2800" b="0">
                                <a:solidFill>
                                  <a:schemeClr val="tx1">
                                    <a:lumMod val="75000"/>
                                    <a:lumOff val="25000"/>
                                  </a:schemeClr>
                                </a:solidFill>
                                <a:latin typeface="+mn-lt"/>
                              </a:rPr>
                              <a:t>MNP</a:t>
                            </a:r>
                          </a:p>
                        </a:txBody>
                        <a:tcPr marL="93198" marR="93198" marT="46599" marB="46599"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r>
                              <a:rPr lang="en-US" sz="2800" b="0">
                                <a:solidFill>
                                  <a:schemeClr val="tx1">
                                    <a:lumMod val="75000"/>
                                    <a:lumOff val="25000"/>
                                  </a:schemeClr>
                                </a:solidFill>
                                <a:latin typeface="+mn-lt"/>
                              </a:rPr>
                              <a:t>Hình tam giác</a:t>
                            </a:r>
                            <a:br>
                              <a:rPr lang="en-US" sz="2800" b="0">
                                <a:solidFill>
                                  <a:schemeClr val="tx1">
                                    <a:lumMod val="75000"/>
                                    <a:lumOff val="25000"/>
                                  </a:schemeClr>
                                </a:solidFill>
                                <a:latin typeface="+mn-lt"/>
                              </a:rPr>
                            </a:br>
                            <a:r>
                              <a:rPr lang="en-US" sz="2800" b="0">
                                <a:solidFill>
                                  <a:schemeClr val="tx1">
                                    <a:lumMod val="75000"/>
                                    <a:lumOff val="25000"/>
                                  </a:schemeClr>
                                </a:solidFill>
                                <a:latin typeface="+mn-lt"/>
                              </a:rPr>
                              <a:t>DEG</a:t>
                            </a:r>
                          </a:p>
                        </a:txBody>
                        <a:tcPr marL="93198" marR="93198" marT="46599" marB="46599"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endParaRPr lang="en-US" sz="1600" b="0">
                              <a:latin typeface="+mn-lt"/>
                            </a:endParaRPr>
                          </a:p>
                          <a:p>
                            <a:pPr algn="ctr"/>
                            <a:r>
                              <a:rPr lang="en-US" sz="2800" b="0">
                                <a:solidFill>
                                  <a:schemeClr val="tx1">
                                    <a:lumMod val="75000"/>
                                    <a:lumOff val="25000"/>
                                  </a:schemeClr>
                                </a:solidFill>
                                <a:latin typeface="+mn-lt"/>
                              </a:rPr>
                              <a:t>Hình tứ giác</a:t>
                            </a:r>
                            <a:br>
                              <a:rPr lang="en-US" sz="2800" b="0">
                                <a:solidFill>
                                  <a:schemeClr val="tx1">
                                    <a:lumMod val="75000"/>
                                    <a:lumOff val="25000"/>
                                  </a:schemeClr>
                                </a:solidFill>
                                <a:latin typeface="+mn-lt"/>
                              </a:rPr>
                            </a:br>
                            <a:r>
                              <a:rPr lang="en-US" sz="2800" b="0">
                                <a:solidFill>
                                  <a:schemeClr val="tx1">
                                    <a:lumMod val="75000"/>
                                    <a:lumOff val="25000"/>
                                  </a:schemeClr>
                                </a:solidFill>
                                <a:latin typeface="+mn-lt"/>
                              </a:rPr>
                              <a:t>ABCD</a:t>
                            </a:r>
                          </a:p>
                        </a:txBody>
                        <a:tcPr marL="93198" marR="93198" marT="46599" marB="46599"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091310930"/>
                        </a:ext>
                      </a:extLst>
                    </a:tr>
                    <a:tr h="931985">
                      <a:tc>
                        <a:txBody>
                          <a:bodyPr/>
                          <a:lstStyle/>
                          <a:p>
                            <a:pPr algn="ctr"/>
                            <a:r>
                              <a:rPr lang="en-US" sz="3300"/>
                              <a:t>Các đỉnh</a:t>
                            </a:r>
                          </a:p>
                        </a:txBody>
                        <a:tcPr marL="93198" marR="93198" marT="46599" marB="46599"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tc>
                        <a:txBody>
                          <a:bodyPr/>
                          <a:lstStyle/>
                          <a:p>
                            <a:pPr algn="ctr"/>
                            <a:endParaRPr lang="en-US" sz="1800"/>
                          </a:p>
                        </a:txBody>
                        <a:tcPr marL="93198" marR="93198" marT="46599" marB="46599"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endParaRPr lang="en-US" sz="1800"/>
                          </a:p>
                        </a:txBody>
                        <a:tcPr marL="93198" marR="93198" marT="46599" marB="46599"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endParaRPr lang="en-US" sz="1800"/>
                          </a:p>
                        </a:txBody>
                        <a:tcPr marL="93198" marR="93198" marT="46599" marB="46599"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796740663"/>
                        </a:ext>
                      </a:extLst>
                    </a:tr>
                    <a:tr h="931985">
                      <a:tc>
                        <a:txBody>
                          <a:bodyPr/>
                          <a:lstStyle/>
                          <a:p>
                            <a:pPr algn="ctr"/>
                            <a:r>
                              <a:rPr lang="en-US" sz="3300"/>
                              <a:t>Các cạnh</a:t>
                            </a:r>
                          </a:p>
                        </a:txBody>
                        <a:tcPr marL="93198" marR="93198" marT="46599" marB="46599"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tc>
                        <a:txBody>
                          <a:bodyPr/>
                          <a:lstStyle/>
                          <a:p>
                            <a:pPr algn="ctr"/>
                            <a:endParaRPr lang="en-US" sz="1800"/>
                          </a:p>
                        </a:txBody>
                        <a:tcPr marL="93198" marR="93198" marT="46599" marB="46599"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endParaRPr lang="en-US" sz="1800"/>
                          </a:p>
                        </a:txBody>
                        <a:tcPr marL="93198" marR="93198" marT="46599" marB="46599"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endParaRPr lang="en-US" sz="1800"/>
                          </a:p>
                        </a:txBody>
                        <a:tcPr marL="93198" marR="93198" marT="46599" marB="46599"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724433639"/>
                        </a:ext>
                      </a:extLst>
                    </a:tr>
                  </a:tbl>
                </a:graphicData>
              </a:graphic>
            </p:graphicFrame>
            <p:sp>
              <p:nvSpPr>
                <p:cNvPr id="9" name="PHẠM DUYÊN 7 - 9Slide.vn">
                  <a:extLst>
                    <a:ext uri="{FF2B5EF4-FFF2-40B4-BE49-F238E27FC236}">
                      <a16:creationId xmlns:a16="http://schemas.microsoft.com/office/drawing/2014/main" id="{D0661241-DDC7-4797-AAE7-2AE74CFBD74D}"/>
                    </a:ext>
                  </a:extLst>
                </p:cNvPr>
                <p:cNvSpPr/>
                <p:nvPr/>
              </p:nvSpPr>
              <p:spPr>
                <a:xfrm>
                  <a:off x="9265471" y="2212404"/>
                  <a:ext cx="1750646" cy="911796"/>
                </a:xfrm>
                <a:custGeom>
                  <a:avLst/>
                  <a:gdLst>
                    <a:gd name="connsiteX0" fmla="*/ 120650 w 609600"/>
                    <a:gd name="connsiteY0" fmla="*/ 0 h 317500"/>
                    <a:gd name="connsiteX1" fmla="*/ 0 w 609600"/>
                    <a:gd name="connsiteY1" fmla="*/ 317500 h 317500"/>
                    <a:gd name="connsiteX2" fmla="*/ 609600 w 609600"/>
                    <a:gd name="connsiteY2" fmla="*/ 317500 h 317500"/>
                    <a:gd name="connsiteX3" fmla="*/ 479425 w 609600"/>
                    <a:gd name="connsiteY3" fmla="*/ 3175 h 317500"/>
                    <a:gd name="connsiteX4" fmla="*/ 120650 w 609600"/>
                    <a:gd name="connsiteY4" fmla="*/ 0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317500">
                      <a:moveTo>
                        <a:pt x="120650" y="0"/>
                      </a:moveTo>
                      <a:lnTo>
                        <a:pt x="0" y="317500"/>
                      </a:lnTo>
                      <a:lnTo>
                        <a:pt x="609600" y="317500"/>
                      </a:lnTo>
                      <a:lnTo>
                        <a:pt x="479425" y="3175"/>
                      </a:lnTo>
                      <a:lnTo>
                        <a:pt x="120650" y="0"/>
                      </a:lnTo>
                      <a:close/>
                    </a:path>
                  </a:pathLst>
                </a:custGeom>
                <a:solidFill>
                  <a:schemeClr val="accent4">
                    <a:lumMod val="60000"/>
                    <a:lumOff val="4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HẠM DUYÊN 5 - 9Slide.vn">
                <a:extLst>
                  <a:ext uri="{FF2B5EF4-FFF2-40B4-BE49-F238E27FC236}">
                    <a16:creationId xmlns:a16="http://schemas.microsoft.com/office/drawing/2014/main" id="{DFE660D8-B554-4807-BD68-5AA7F5CAA40C}"/>
                  </a:ext>
                </a:extLst>
              </p:cNvPr>
              <p:cNvSpPr/>
              <p:nvPr/>
            </p:nvSpPr>
            <p:spPr>
              <a:xfrm>
                <a:off x="3733800" y="1802754"/>
                <a:ext cx="1422400" cy="1504458"/>
              </a:xfrm>
              <a:custGeom>
                <a:avLst/>
                <a:gdLst>
                  <a:gd name="connsiteX0" fmla="*/ 244475 w 495300"/>
                  <a:gd name="connsiteY0" fmla="*/ 0 h 523875"/>
                  <a:gd name="connsiteX1" fmla="*/ 0 w 495300"/>
                  <a:gd name="connsiteY1" fmla="*/ 523875 h 523875"/>
                  <a:gd name="connsiteX2" fmla="*/ 495300 w 495300"/>
                  <a:gd name="connsiteY2" fmla="*/ 523875 h 523875"/>
                  <a:gd name="connsiteX3" fmla="*/ 244475 w 495300"/>
                  <a:gd name="connsiteY3" fmla="*/ 0 h 523875"/>
                </a:gdLst>
                <a:ahLst/>
                <a:cxnLst>
                  <a:cxn ang="0">
                    <a:pos x="connsiteX0" y="connsiteY0"/>
                  </a:cxn>
                  <a:cxn ang="0">
                    <a:pos x="connsiteX1" y="connsiteY1"/>
                  </a:cxn>
                  <a:cxn ang="0">
                    <a:pos x="connsiteX2" y="connsiteY2"/>
                  </a:cxn>
                  <a:cxn ang="0">
                    <a:pos x="connsiteX3" y="connsiteY3"/>
                  </a:cxn>
                </a:cxnLst>
                <a:rect l="l" t="t" r="r" b="b"/>
                <a:pathLst>
                  <a:path w="495300" h="523875">
                    <a:moveTo>
                      <a:pt x="244475" y="0"/>
                    </a:moveTo>
                    <a:lnTo>
                      <a:pt x="0" y="523875"/>
                    </a:lnTo>
                    <a:lnTo>
                      <a:pt x="495300" y="523875"/>
                    </a:lnTo>
                    <a:lnTo>
                      <a:pt x="244475" y="0"/>
                    </a:lnTo>
                    <a:close/>
                  </a:path>
                </a:pathLst>
              </a:custGeom>
              <a:solidFill>
                <a:schemeClr val="accent4">
                  <a:lumMod val="60000"/>
                  <a:lumOff val="4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HẠM DUYÊN 6 - 9Slide.vn">
                <a:extLst>
                  <a:ext uri="{FF2B5EF4-FFF2-40B4-BE49-F238E27FC236}">
                    <a16:creationId xmlns:a16="http://schemas.microsoft.com/office/drawing/2014/main" id="{5FB9ECAA-DD6A-4AC9-A4AA-86010E8714FC}"/>
                  </a:ext>
                </a:extLst>
              </p:cNvPr>
              <p:cNvSpPr/>
              <p:nvPr/>
            </p:nvSpPr>
            <p:spPr>
              <a:xfrm>
                <a:off x="6511518" y="1757166"/>
                <a:ext cx="1413282" cy="1595634"/>
              </a:xfrm>
              <a:custGeom>
                <a:avLst/>
                <a:gdLst>
                  <a:gd name="connsiteX0" fmla="*/ 0 w 492125"/>
                  <a:gd name="connsiteY0" fmla="*/ 0 h 555625"/>
                  <a:gd name="connsiteX1" fmla="*/ 0 w 492125"/>
                  <a:gd name="connsiteY1" fmla="*/ 555625 h 555625"/>
                  <a:gd name="connsiteX2" fmla="*/ 492125 w 492125"/>
                  <a:gd name="connsiteY2" fmla="*/ 555625 h 555625"/>
                  <a:gd name="connsiteX3" fmla="*/ 0 w 492125"/>
                  <a:gd name="connsiteY3" fmla="*/ 0 h 555625"/>
                </a:gdLst>
                <a:ahLst/>
                <a:cxnLst>
                  <a:cxn ang="0">
                    <a:pos x="connsiteX0" y="connsiteY0"/>
                  </a:cxn>
                  <a:cxn ang="0">
                    <a:pos x="connsiteX1" y="connsiteY1"/>
                  </a:cxn>
                  <a:cxn ang="0">
                    <a:pos x="connsiteX2" y="connsiteY2"/>
                  </a:cxn>
                  <a:cxn ang="0">
                    <a:pos x="connsiteX3" y="connsiteY3"/>
                  </a:cxn>
                </a:cxnLst>
                <a:rect l="l" t="t" r="r" b="b"/>
                <a:pathLst>
                  <a:path w="492125" h="555625">
                    <a:moveTo>
                      <a:pt x="0" y="0"/>
                    </a:moveTo>
                    <a:lnTo>
                      <a:pt x="0" y="555625"/>
                    </a:lnTo>
                    <a:lnTo>
                      <a:pt x="492125" y="555625"/>
                    </a:lnTo>
                    <a:lnTo>
                      <a:pt x="0" y="0"/>
                    </a:lnTo>
                    <a:close/>
                  </a:path>
                </a:pathLst>
              </a:custGeom>
              <a:solidFill>
                <a:schemeClr val="accent4">
                  <a:lumMod val="60000"/>
                  <a:lumOff val="4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hạm Duyên 10 - 9Slide.vn">
              <a:extLst>
                <a:ext uri="{FF2B5EF4-FFF2-40B4-BE49-F238E27FC236}">
                  <a16:creationId xmlns:a16="http://schemas.microsoft.com/office/drawing/2014/main" id="{D14EAAA7-94F6-45E4-AD78-33F439C57F81}"/>
                </a:ext>
              </a:extLst>
            </p:cNvPr>
            <p:cNvSpPr txBox="1"/>
            <p:nvPr/>
          </p:nvSpPr>
          <p:spPr>
            <a:xfrm>
              <a:off x="3276600" y="3165808"/>
              <a:ext cx="509745" cy="535989"/>
            </a:xfrm>
            <a:prstGeom prst="roundRect">
              <a:avLst/>
            </a:prstGeom>
            <a:noFill/>
          </p:spPr>
          <p:txBody>
            <a:bodyPr wrap="square" rtlCol="0">
              <a:spAutoFit/>
            </a:bodyPr>
            <a:lstStyle/>
            <a:p>
              <a:pPr algn="ctr">
                <a:lnSpc>
                  <a:spcPct val="92000"/>
                </a:lnSpc>
              </a:pPr>
              <a:r>
                <a:rPr lang="en-US" sz="2800" b="1" spc="-60">
                  <a:solidFill>
                    <a:schemeClr val="tx1">
                      <a:lumMod val="75000"/>
                      <a:lumOff val="25000"/>
                    </a:schemeClr>
                  </a:solidFill>
                  <a:latin typeface="+mj-lt"/>
                </a:rPr>
                <a:t>N</a:t>
              </a:r>
            </a:p>
          </p:txBody>
        </p:sp>
        <p:sp>
          <p:nvSpPr>
            <p:cNvPr id="25" name="Phạm Duyên 10 - 9Slide.vn">
              <a:extLst>
                <a:ext uri="{FF2B5EF4-FFF2-40B4-BE49-F238E27FC236}">
                  <a16:creationId xmlns:a16="http://schemas.microsoft.com/office/drawing/2014/main" id="{718EF2AD-AEA0-4D09-853F-9FEA21E385E5}"/>
                </a:ext>
              </a:extLst>
            </p:cNvPr>
            <p:cNvSpPr txBox="1"/>
            <p:nvPr/>
          </p:nvSpPr>
          <p:spPr>
            <a:xfrm>
              <a:off x="4875055" y="3165808"/>
              <a:ext cx="509745" cy="535989"/>
            </a:xfrm>
            <a:prstGeom prst="roundRect">
              <a:avLst/>
            </a:prstGeom>
            <a:noFill/>
          </p:spPr>
          <p:txBody>
            <a:bodyPr wrap="square" rtlCol="0">
              <a:spAutoFit/>
            </a:bodyPr>
            <a:lstStyle/>
            <a:p>
              <a:pPr algn="ctr">
                <a:lnSpc>
                  <a:spcPct val="92000"/>
                </a:lnSpc>
              </a:pPr>
              <a:r>
                <a:rPr lang="en-US" sz="2800" b="1" spc="-60">
                  <a:solidFill>
                    <a:schemeClr val="tx1">
                      <a:lumMod val="75000"/>
                      <a:lumOff val="25000"/>
                    </a:schemeClr>
                  </a:solidFill>
                  <a:latin typeface="+mj-lt"/>
                </a:rPr>
                <a:t>P</a:t>
              </a:r>
            </a:p>
          </p:txBody>
        </p:sp>
        <p:sp>
          <p:nvSpPr>
            <p:cNvPr id="27" name="Phạm Duyên 10 - 9Slide.vn">
              <a:extLst>
                <a:ext uri="{FF2B5EF4-FFF2-40B4-BE49-F238E27FC236}">
                  <a16:creationId xmlns:a16="http://schemas.microsoft.com/office/drawing/2014/main" id="{81F673CA-9DA1-4201-B181-8230A4B82072}"/>
                </a:ext>
              </a:extLst>
            </p:cNvPr>
            <p:cNvSpPr txBox="1"/>
            <p:nvPr/>
          </p:nvSpPr>
          <p:spPr>
            <a:xfrm>
              <a:off x="5983805" y="3165808"/>
              <a:ext cx="509745" cy="535989"/>
            </a:xfrm>
            <a:prstGeom prst="roundRect">
              <a:avLst/>
            </a:prstGeom>
            <a:noFill/>
          </p:spPr>
          <p:txBody>
            <a:bodyPr wrap="square" rtlCol="0">
              <a:spAutoFit/>
            </a:bodyPr>
            <a:lstStyle/>
            <a:p>
              <a:pPr algn="ctr">
                <a:lnSpc>
                  <a:spcPct val="92000"/>
                </a:lnSpc>
              </a:pPr>
              <a:r>
                <a:rPr lang="en-US" sz="2800" b="1" spc="-60">
                  <a:solidFill>
                    <a:schemeClr val="tx1">
                      <a:lumMod val="75000"/>
                      <a:lumOff val="25000"/>
                    </a:schemeClr>
                  </a:solidFill>
                  <a:latin typeface="+mj-lt"/>
                </a:rPr>
                <a:t>G</a:t>
              </a:r>
            </a:p>
          </p:txBody>
        </p:sp>
        <p:sp>
          <p:nvSpPr>
            <p:cNvPr id="28" name="Phạm Duyên 10 - 9Slide.vn">
              <a:extLst>
                <a:ext uri="{FF2B5EF4-FFF2-40B4-BE49-F238E27FC236}">
                  <a16:creationId xmlns:a16="http://schemas.microsoft.com/office/drawing/2014/main" id="{55ED6C34-84EA-48F2-8898-D32734DE475B}"/>
                </a:ext>
              </a:extLst>
            </p:cNvPr>
            <p:cNvSpPr txBox="1"/>
            <p:nvPr/>
          </p:nvSpPr>
          <p:spPr>
            <a:xfrm>
              <a:off x="7768585" y="3165808"/>
              <a:ext cx="509745" cy="535989"/>
            </a:xfrm>
            <a:prstGeom prst="roundRect">
              <a:avLst/>
            </a:prstGeom>
            <a:noFill/>
          </p:spPr>
          <p:txBody>
            <a:bodyPr wrap="square" rtlCol="0">
              <a:spAutoFit/>
            </a:bodyPr>
            <a:lstStyle/>
            <a:p>
              <a:pPr algn="ctr">
                <a:lnSpc>
                  <a:spcPct val="92000"/>
                </a:lnSpc>
              </a:pPr>
              <a:r>
                <a:rPr lang="en-US" sz="2800" b="1" spc="-60">
                  <a:solidFill>
                    <a:schemeClr val="tx1">
                      <a:lumMod val="75000"/>
                      <a:lumOff val="25000"/>
                    </a:schemeClr>
                  </a:solidFill>
                  <a:latin typeface="+mj-lt"/>
                </a:rPr>
                <a:t>E</a:t>
              </a:r>
            </a:p>
          </p:txBody>
        </p:sp>
        <p:sp>
          <p:nvSpPr>
            <p:cNvPr id="29" name="Phạm Duyên 10 - 9Slide.vn">
              <a:extLst>
                <a:ext uri="{FF2B5EF4-FFF2-40B4-BE49-F238E27FC236}">
                  <a16:creationId xmlns:a16="http://schemas.microsoft.com/office/drawing/2014/main" id="{A95BB564-193C-4ED5-A21B-06BEAAF99450}"/>
                </a:ext>
              </a:extLst>
            </p:cNvPr>
            <p:cNvSpPr txBox="1"/>
            <p:nvPr/>
          </p:nvSpPr>
          <p:spPr>
            <a:xfrm>
              <a:off x="8954325" y="3059420"/>
              <a:ext cx="509745" cy="535989"/>
            </a:xfrm>
            <a:prstGeom prst="roundRect">
              <a:avLst/>
            </a:prstGeom>
            <a:noFill/>
          </p:spPr>
          <p:txBody>
            <a:bodyPr wrap="square" rtlCol="0">
              <a:spAutoFit/>
            </a:bodyPr>
            <a:lstStyle/>
            <a:p>
              <a:pPr algn="ctr">
                <a:lnSpc>
                  <a:spcPct val="92000"/>
                </a:lnSpc>
              </a:pPr>
              <a:r>
                <a:rPr lang="en-US" sz="2800" b="1" spc="-60">
                  <a:solidFill>
                    <a:schemeClr val="tx1">
                      <a:lumMod val="75000"/>
                      <a:lumOff val="25000"/>
                    </a:schemeClr>
                  </a:solidFill>
                  <a:latin typeface="+mj-lt"/>
                </a:rPr>
                <a:t>D</a:t>
              </a:r>
            </a:p>
          </p:txBody>
        </p:sp>
        <p:sp>
          <p:nvSpPr>
            <p:cNvPr id="30" name="Phạm Duyên 10 - 9Slide.vn">
              <a:extLst>
                <a:ext uri="{FF2B5EF4-FFF2-40B4-BE49-F238E27FC236}">
                  <a16:creationId xmlns:a16="http://schemas.microsoft.com/office/drawing/2014/main" id="{BAF1F6B4-CE7A-4A90-B3D2-AAB93DB44AE2}"/>
                </a:ext>
              </a:extLst>
            </p:cNvPr>
            <p:cNvSpPr txBox="1"/>
            <p:nvPr/>
          </p:nvSpPr>
          <p:spPr>
            <a:xfrm>
              <a:off x="10691655" y="3059420"/>
              <a:ext cx="509745" cy="535989"/>
            </a:xfrm>
            <a:prstGeom prst="roundRect">
              <a:avLst/>
            </a:prstGeom>
            <a:noFill/>
          </p:spPr>
          <p:txBody>
            <a:bodyPr wrap="square" rtlCol="0">
              <a:spAutoFit/>
            </a:bodyPr>
            <a:lstStyle/>
            <a:p>
              <a:pPr algn="ctr">
                <a:lnSpc>
                  <a:spcPct val="92000"/>
                </a:lnSpc>
              </a:pPr>
              <a:r>
                <a:rPr lang="en-US" sz="2800" b="1" spc="-60">
                  <a:solidFill>
                    <a:schemeClr val="tx1">
                      <a:lumMod val="75000"/>
                      <a:lumOff val="25000"/>
                    </a:schemeClr>
                  </a:solidFill>
                  <a:latin typeface="+mj-lt"/>
                </a:rPr>
                <a:t>C</a:t>
              </a:r>
            </a:p>
          </p:txBody>
        </p:sp>
        <p:sp>
          <p:nvSpPr>
            <p:cNvPr id="31" name="Phạm Duyên 10 - 9Slide.vn">
              <a:extLst>
                <a:ext uri="{FF2B5EF4-FFF2-40B4-BE49-F238E27FC236}">
                  <a16:creationId xmlns:a16="http://schemas.microsoft.com/office/drawing/2014/main" id="{1EF04601-BB81-4686-BA14-6C5FD2C485CA}"/>
                </a:ext>
              </a:extLst>
            </p:cNvPr>
            <p:cNvSpPr txBox="1"/>
            <p:nvPr/>
          </p:nvSpPr>
          <p:spPr>
            <a:xfrm>
              <a:off x="9091455" y="1691768"/>
              <a:ext cx="509745" cy="535989"/>
            </a:xfrm>
            <a:prstGeom prst="roundRect">
              <a:avLst/>
            </a:prstGeom>
            <a:noFill/>
          </p:spPr>
          <p:txBody>
            <a:bodyPr wrap="square" rtlCol="0">
              <a:spAutoFit/>
            </a:bodyPr>
            <a:lstStyle/>
            <a:p>
              <a:pPr algn="ctr">
                <a:lnSpc>
                  <a:spcPct val="92000"/>
                </a:lnSpc>
              </a:pPr>
              <a:r>
                <a:rPr lang="en-US" sz="2800" b="1" spc="-60">
                  <a:solidFill>
                    <a:schemeClr val="tx1">
                      <a:lumMod val="75000"/>
                      <a:lumOff val="25000"/>
                    </a:schemeClr>
                  </a:solidFill>
                  <a:latin typeface="+mj-lt"/>
                </a:rPr>
                <a:t>A</a:t>
              </a:r>
            </a:p>
          </p:txBody>
        </p:sp>
        <p:sp>
          <p:nvSpPr>
            <p:cNvPr id="32" name="Phạm Duyên 10 - 9Slide.vn">
              <a:extLst>
                <a:ext uri="{FF2B5EF4-FFF2-40B4-BE49-F238E27FC236}">
                  <a16:creationId xmlns:a16="http://schemas.microsoft.com/office/drawing/2014/main" id="{4BB3D0B2-8F71-46F2-8072-27BE45310DC0}"/>
                </a:ext>
              </a:extLst>
            </p:cNvPr>
            <p:cNvSpPr txBox="1"/>
            <p:nvPr/>
          </p:nvSpPr>
          <p:spPr>
            <a:xfrm>
              <a:off x="10463055" y="1691768"/>
              <a:ext cx="509745" cy="535989"/>
            </a:xfrm>
            <a:prstGeom prst="roundRect">
              <a:avLst/>
            </a:prstGeom>
            <a:noFill/>
          </p:spPr>
          <p:txBody>
            <a:bodyPr wrap="square" rtlCol="0">
              <a:spAutoFit/>
            </a:bodyPr>
            <a:lstStyle/>
            <a:p>
              <a:pPr algn="ctr">
                <a:lnSpc>
                  <a:spcPct val="92000"/>
                </a:lnSpc>
              </a:pPr>
              <a:r>
                <a:rPr lang="en-US" sz="2800" b="1" spc="-60">
                  <a:solidFill>
                    <a:schemeClr val="tx1">
                      <a:lumMod val="75000"/>
                      <a:lumOff val="25000"/>
                    </a:schemeClr>
                  </a:solidFill>
                  <a:latin typeface="+mj-lt"/>
                </a:rPr>
                <a:t>B</a:t>
              </a:r>
            </a:p>
          </p:txBody>
        </p:sp>
        <p:sp>
          <p:nvSpPr>
            <p:cNvPr id="33" name="Phạm Duyên 10 - 9Slide.vn">
              <a:extLst>
                <a:ext uri="{FF2B5EF4-FFF2-40B4-BE49-F238E27FC236}">
                  <a16:creationId xmlns:a16="http://schemas.microsoft.com/office/drawing/2014/main" id="{D242C6A9-39BA-46C5-B862-5A8B991743BF}"/>
                </a:ext>
              </a:extLst>
            </p:cNvPr>
            <p:cNvSpPr txBox="1"/>
            <p:nvPr/>
          </p:nvSpPr>
          <p:spPr>
            <a:xfrm>
              <a:off x="5983805" y="1371600"/>
              <a:ext cx="509745" cy="535989"/>
            </a:xfrm>
            <a:prstGeom prst="roundRect">
              <a:avLst/>
            </a:prstGeom>
            <a:noFill/>
          </p:spPr>
          <p:txBody>
            <a:bodyPr wrap="square" rtlCol="0">
              <a:spAutoFit/>
            </a:bodyPr>
            <a:lstStyle/>
            <a:p>
              <a:pPr algn="ctr">
                <a:lnSpc>
                  <a:spcPct val="92000"/>
                </a:lnSpc>
              </a:pPr>
              <a:r>
                <a:rPr lang="en-US" sz="2800" b="1" spc="-60">
                  <a:solidFill>
                    <a:schemeClr val="tx1">
                      <a:lumMod val="75000"/>
                      <a:lumOff val="25000"/>
                    </a:schemeClr>
                  </a:solidFill>
                  <a:latin typeface="+mj-lt"/>
                </a:rPr>
                <a:t>D</a:t>
              </a:r>
            </a:p>
          </p:txBody>
        </p:sp>
        <p:sp>
          <p:nvSpPr>
            <p:cNvPr id="34" name="Phạm Duyên 10 - 9Slide.vn">
              <a:extLst>
                <a:ext uri="{FF2B5EF4-FFF2-40B4-BE49-F238E27FC236}">
                  <a16:creationId xmlns:a16="http://schemas.microsoft.com/office/drawing/2014/main" id="{776A6B56-72E7-49FD-92B9-FF470C42C6D4}"/>
                </a:ext>
              </a:extLst>
            </p:cNvPr>
            <p:cNvSpPr txBox="1"/>
            <p:nvPr/>
          </p:nvSpPr>
          <p:spPr>
            <a:xfrm>
              <a:off x="4115944" y="1292811"/>
              <a:ext cx="509745" cy="535989"/>
            </a:xfrm>
            <a:prstGeom prst="roundRect">
              <a:avLst/>
            </a:prstGeom>
            <a:noFill/>
          </p:spPr>
          <p:txBody>
            <a:bodyPr wrap="square" rtlCol="0">
              <a:spAutoFit/>
            </a:bodyPr>
            <a:lstStyle/>
            <a:p>
              <a:pPr algn="ctr">
                <a:lnSpc>
                  <a:spcPct val="92000"/>
                </a:lnSpc>
              </a:pPr>
              <a:r>
                <a:rPr lang="en-US" sz="2800" b="1" spc="-60">
                  <a:solidFill>
                    <a:schemeClr val="tx1">
                      <a:lumMod val="75000"/>
                      <a:lumOff val="25000"/>
                    </a:schemeClr>
                  </a:solidFill>
                  <a:latin typeface="+mj-lt"/>
                </a:rPr>
                <a:t>M</a:t>
              </a:r>
            </a:p>
          </p:txBody>
        </p:sp>
      </p:grpSp>
      <p:sp>
        <p:nvSpPr>
          <p:cNvPr id="36" name="TextBox 35">
            <a:extLst>
              <a:ext uri="{FF2B5EF4-FFF2-40B4-BE49-F238E27FC236}">
                <a16:creationId xmlns:a16="http://schemas.microsoft.com/office/drawing/2014/main" id="{45CD9110-E673-4DBB-945B-6C715C9B8014}"/>
              </a:ext>
            </a:extLst>
          </p:cNvPr>
          <p:cNvSpPr txBox="1"/>
          <p:nvPr/>
        </p:nvSpPr>
        <p:spPr>
          <a:xfrm>
            <a:off x="3584311" y="4604893"/>
            <a:ext cx="1545616" cy="600164"/>
          </a:xfrm>
          <a:prstGeom prst="rect">
            <a:avLst/>
          </a:prstGeom>
          <a:noFill/>
        </p:spPr>
        <p:txBody>
          <a:bodyPr wrap="none" rtlCol="0">
            <a:spAutoFit/>
          </a:bodyPr>
          <a:lstStyle/>
          <a:p>
            <a:r>
              <a:rPr lang="en-US" sz="3300">
                <a:solidFill>
                  <a:srgbClr val="FF0000"/>
                </a:solidFill>
              </a:rPr>
              <a:t>M, N, P</a:t>
            </a:r>
          </a:p>
        </p:txBody>
      </p:sp>
      <p:sp>
        <p:nvSpPr>
          <p:cNvPr id="37" name="TextBox 36">
            <a:extLst>
              <a:ext uri="{FF2B5EF4-FFF2-40B4-BE49-F238E27FC236}">
                <a16:creationId xmlns:a16="http://schemas.microsoft.com/office/drawing/2014/main" id="{D86EB934-79C6-4F43-BFFD-EED65CFE1591}"/>
              </a:ext>
            </a:extLst>
          </p:cNvPr>
          <p:cNvSpPr txBox="1"/>
          <p:nvPr/>
        </p:nvSpPr>
        <p:spPr>
          <a:xfrm>
            <a:off x="3124200" y="5498594"/>
            <a:ext cx="2492990" cy="600164"/>
          </a:xfrm>
          <a:prstGeom prst="rect">
            <a:avLst/>
          </a:prstGeom>
          <a:noFill/>
        </p:spPr>
        <p:txBody>
          <a:bodyPr wrap="none" rtlCol="0">
            <a:spAutoFit/>
          </a:bodyPr>
          <a:lstStyle/>
          <a:p>
            <a:r>
              <a:rPr lang="en-US" sz="3300" dirty="0">
                <a:solidFill>
                  <a:srgbClr val="FF0000"/>
                </a:solidFill>
              </a:rPr>
              <a:t>MN, NP, PM</a:t>
            </a:r>
          </a:p>
        </p:txBody>
      </p:sp>
      <p:sp>
        <p:nvSpPr>
          <p:cNvPr id="38" name="TextBox 37">
            <a:extLst>
              <a:ext uri="{FF2B5EF4-FFF2-40B4-BE49-F238E27FC236}">
                <a16:creationId xmlns:a16="http://schemas.microsoft.com/office/drawing/2014/main" id="{C0D29B74-12E9-4E4C-BB4A-A5DCBA43C702}"/>
              </a:ext>
            </a:extLst>
          </p:cNvPr>
          <p:cNvSpPr txBox="1"/>
          <p:nvPr/>
        </p:nvSpPr>
        <p:spPr>
          <a:xfrm>
            <a:off x="6440041" y="4604893"/>
            <a:ext cx="1439818" cy="600164"/>
          </a:xfrm>
          <a:prstGeom prst="rect">
            <a:avLst/>
          </a:prstGeom>
          <a:noFill/>
        </p:spPr>
        <p:txBody>
          <a:bodyPr wrap="none" rtlCol="0">
            <a:spAutoFit/>
          </a:bodyPr>
          <a:lstStyle/>
          <a:p>
            <a:r>
              <a:rPr lang="en-US" sz="3300">
                <a:solidFill>
                  <a:srgbClr val="FF0000"/>
                </a:solidFill>
              </a:rPr>
              <a:t>D, E, D</a:t>
            </a:r>
          </a:p>
        </p:txBody>
      </p:sp>
      <p:sp>
        <p:nvSpPr>
          <p:cNvPr id="39" name="TextBox 38">
            <a:extLst>
              <a:ext uri="{FF2B5EF4-FFF2-40B4-BE49-F238E27FC236}">
                <a16:creationId xmlns:a16="http://schemas.microsoft.com/office/drawing/2014/main" id="{FBD5F4C1-38C1-4E52-8AD9-4F39EB213E1E}"/>
              </a:ext>
            </a:extLst>
          </p:cNvPr>
          <p:cNvSpPr txBox="1"/>
          <p:nvPr/>
        </p:nvSpPr>
        <p:spPr>
          <a:xfrm>
            <a:off x="5979930" y="5498594"/>
            <a:ext cx="2307042" cy="600164"/>
          </a:xfrm>
          <a:prstGeom prst="rect">
            <a:avLst/>
          </a:prstGeom>
          <a:noFill/>
        </p:spPr>
        <p:txBody>
          <a:bodyPr wrap="none" rtlCol="0">
            <a:spAutoFit/>
          </a:bodyPr>
          <a:lstStyle/>
          <a:p>
            <a:r>
              <a:rPr lang="en-US" sz="3300">
                <a:solidFill>
                  <a:srgbClr val="FF0000"/>
                </a:solidFill>
              </a:rPr>
              <a:t>DG, GE, ED</a:t>
            </a:r>
          </a:p>
        </p:txBody>
      </p:sp>
      <p:sp>
        <p:nvSpPr>
          <p:cNvPr id="40" name="TextBox 39">
            <a:extLst>
              <a:ext uri="{FF2B5EF4-FFF2-40B4-BE49-F238E27FC236}">
                <a16:creationId xmlns:a16="http://schemas.microsoft.com/office/drawing/2014/main" id="{C8D27548-5637-4D86-B73F-141F5A33E091}"/>
              </a:ext>
            </a:extLst>
          </p:cNvPr>
          <p:cNvSpPr txBox="1"/>
          <p:nvPr/>
        </p:nvSpPr>
        <p:spPr>
          <a:xfrm>
            <a:off x="9145031" y="4604893"/>
            <a:ext cx="1909497" cy="600164"/>
          </a:xfrm>
          <a:prstGeom prst="rect">
            <a:avLst/>
          </a:prstGeom>
          <a:noFill/>
        </p:spPr>
        <p:txBody>
          <a:bodyPr wrap="none" rtlCol="0">
            <a:spAutoFit/>
          </a:bodyPr>
          <a:lstStyle/>
          <a:p>
            <a:pPr algn="ctr"/>
            <a:r>
              <a:rPr lang="en-US" sz="3300">
                <a:solidFill>
                  <a:srgbClr val="FF0000"/>
                </a:solidFill>
              </a:rPr>
              <a:t>A, B, C, D</a:t>
            </a:r>
          </a:p>
        </p:txBody>
      </p:sp>
      <p:sp>
        <p:nvSpPr>
          <p:cNvPr id="41" name="TextBox 40">
            <a:extLst>
              <a:ext uri="{FF2B5EF4-FFF2-40B4-BE49-F238E27FC236}">
                <a16:creationId xmlns:a16="http://schemas.microsoft.com/office/drawing/2014/main" id="{4C4C17E8-BF00-4AD2-A443-8E4D7FB52E7D}"/>
              </a:ext>
            </a:extLst>
          </p:cNvPr>
          <p:cNvSpPr txBox="1"/>
          <p:nvPr/>
        </p:nvSpPr>
        <p:spPr>
          <a:xfrm>
            <a:off x="8610600" y="5498594"/>
            <a:ext cx="3013967" cy="600164"/>
          </a:xfrm>
          <a:prstGeom prst="rect">
            <a:avLst/>
          </a:prstGeom>
          <a:noFill/>
        </p:spPr>
        <p:txBody>
          <a:bodyPr wrap="none" rtlCol="0">
            <a:spAutoFit/>
          </a:bodyPr>
          <a:lstStyle/>
          <a:p>
            <a:pPr algn="ctr"/>
            <a:r>
              <a:rPr lang="en-US" sz="3300" spc="-60">
                <a:solidFill>
                  <a:srgbClr val="FF0000"/>
                </a:solidFill>
              </a:rPr>
              <a:t>AB, BC, CD, DA</a:t>
            </a:r>
          </a:p>
        </p:txBody>
      </p:sp>
      <p:cxnSp>
        <p:nvCxnSpPr>
          <p:cNvPr id="11" name="Straight Connector 10"/>
          <p:cNvCxnSpPr/>
          <p:nvPr/>
        </p:nvCxnSpPr>
        <p:spPr>
          <a:xfrm>
            <a:off x="1143000" y="1016262"/>
            <a:ext cx="137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506344" y="1016262"/>
            <a:ext cx="837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738455" y="1016262"/>
            <a:ext cx="9671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91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750" fill="hold"/>
                                        <p:tgtEl>
                                          <p:spTgt spid="36"/>
                                        </p:tgtEl>
                                        <p:attrNameLst>
                                          <p:attrName>ppt_x</p:attrName>
                                        </p:attrNameLst>
                                      </p:cBhvr>
                                      <p:tavLst>
                                        <p:tav tm="0">
                                          <p:val>
                                            <p:strVal val="#ppt_x"/>
                                          </p:val>
                                        </p:tav>
                                        <p:tav tm="100000">
                                          <p:val>
                                            <p:strVal val="#ppt_x"/>
                                          </p:val>
                                        </p:tav>
                                      </p:tavLst>
                                    </p:anim>
                                    <p:anim calcmode="lin" valueType="num">
                                      <p:cBhvr additive="base">
                                        <p:cTn id="38"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750" fill="hold"/>
                                        <p:tgtEl>
                                          <p:spTgt spid="37"/>
                                        </p:tgtEl>
                                        <p:attrNameLst>
                                          <p:attrName>ppt_x</p:attrName>
                                        </p:attrNameLst>
                                      </p:cBhvr>
                                      <p:tavLst>
                                        <p:tav tm="0">
                                          <p:val>
                                            <p:strVal val="#ppt_x"/>
                                          </p:val>
                                        </p:tav>
                                        <p:tav tm="100000">
                                          <p:val>
                                            <p:strVal val="#ppt_x"/>
                                          </p:val>
                                        </p:tav>
                                      </p:tavLst>
                                    </p:anim>
                                    <p:anim calcmode="lin" valueType="num">
                                      <p:cBhvr additive="base">
                                        <p:cTn id="44" dur="75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ppt_x"/>
                                          </p:val>
                                        </p:tav>
                                        <p:tav tm="100000">
                                          <p:val>
                                            <p:strVal val="#ppt_x"/>
                                          </p:val>
                                        </p:tav>
                                      </p:tavLst>
                                    </p:anim>
                                    <p:anim calcmode="lin" valueType="num">
                                      <p:cBhvr additive="base">
                                        <p:cTn id="50"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750" fill="hold"/>
                                        <p:tgtEl>
                                          <p:spTgt spid="39"/>
                                        </p:tgtEl>
                                        <p:attrNameLst>
                                          <p:attrName>ppt_x</p:attrName>
                                        </p:attrNameLst>
                                      </p:cBhvr>
                                      <p:tavLst>
                                        <p:tav tm="0">
                                          <p:val>
                                            <p:strVal val="#ppt_x"/>
                                          </p:val>
                                        </p:tav>
                                        <p:tav tm="100000">
                                          <p:val>
                                            <p:strVal val="#ppt_x"/>
                                          </p:val>
                                        </p:tav>
                                      </p:tavLst>
                                    </p:anim>
                                    <p:anim calcmode="lin" valueType="num">
                                      <p:cBhvr additive="base">
                                        <p:cTn id="56" dur="75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additive="base">
                                        <p:cTn id="61" dur="750" fill="hold"/>
                                        <p:tgtEl>
                                          <p:spTgt spid="40"/>
                                        </p:tgtEl>
                                        <p:attrNameLst>
                                          <p:attrName>ppt_x</p:attrName>
                                        </p:attrNameLst>
                                      </p:cBhvr>
                                      <p:tavLst>
                                        <p:tav tm="0">
                                          <p:val>
                                            <p:strVal val="#ppt_x"/>
                                          </p:val>
                                        </p:tav>
                                        <p:tav tm="100000">
                                          <p:val>
                                            <p:strVal val="#ppt_x"/>
                                          </p:val>
                                        </p:tav>
                                      </p:tavLst>
                                    </p:anim>
                                    <p:anim calcmode="lin" valueType="num">
                                      <p:cBhvr additive="base">
                                        <p:cTn id="62" dur="75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750" fill="hold"/>
                                        <p:tgtEl>
                                          <p:spTgt spid="41"/>
                                        </p:tgtEl>
                                        <p:attrNameLst>
                                          <p:attrName>ppt_x</p:attrName>
                                        </p:attrNameLst>
                                      </p:cBhvr>
                                      <p:tavLst>
                                        <p:tav tm="0">
                                          <p:val>
                                            <p:strVal val="#ppt_x"/>
                                          </p:val>
                                        </p:tav>
                                        <p:tav tm="100000">
                                          <p:val>
                                            <p:strVal val="#ppt_x"/>
                                          </p:val>
                                        </p:tav>
                                      </p:tavLst>
                                    </p:anim>
                                    <p:anim calcmode="lin" valueType="num">
                                      <p:cBhvr additive="base">
                                        <p:cTn id="68"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6" grpId="0"/>
      <p:bldP spid="37" grpId="0"/>
      <p:bldP spid="38" grpId="0"/>
      <p:bldP spid="39" grpId="0"/>
      <p:bldP spid="40"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HẠM DUYÊN 1 - 9Slide.vn">
            <a:extLst>
              <a:ext uri="{FF2B5EF4-FFF2-40B4-BE49-F238E27FC236}">
                <a16:creationId xmlns:a16="http://schemas.microsoft.com/office/drawing/2014/main" id="{7A737362-3A50-482A-A14D-D90F34E6ACDA}"/>
              </a:ext>
            </a:extLst>
          </p:cNvPr>
          <p:cNvGrpSpPr/>
          <p:nvPr/>
        </p:nvGrpSpPr>
        <p:grpSpPr>
          <a:xfrm>
            <a:off x="434340" y="385242"/>
            <a:ext cx="529493" cy="707886"/>
            <a:chOff x="1806355" y="2802652"/>
            <a:chExt cx="745981" cy="997311"/>
          </a:xfrm>
        </p:grpSpPr>
        <p:sp>
          <p:nvSpPr>
            <p:cNvPr id="4" name="Oval 9">
              <a:extLst>
                <a:ext uri="{FF2B5EF4-FFF2-40B4-BE49-F238E27FC236}">
                  <a16:creationId xmlns:a16="http://schemas.microsoft.com/office/drawing/2014/main" id="{1F846453-E1D4-45DB-B5D6-0B9DD08890E8}"/>
                </a:ext>
              </a:extLst>
            </p:cNvPr>
            <p:cNvSpPr>
              <a:spLocks noChangeArrowheads="1"/>
            </p:cNvSpPr>
            <p:nvPr/>
          </p:nvSpPr>
          <p:spPr bwMode="auto">
            <a:xfrm>
              <a:off x="1806355" y="2944479"/>
              <a:ext cx="745981" cy="747191"/>
            </a:xfrm>
            <a:prstGeom prst="ellipse">
              <a:avLst/>
            </a:prstGeom>
            <a:solidFill>
              <a:schemeClr val="accent4"/>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5" name="91">
              <a:extLst>
                <a:ext uri="{FF2B5EF4-FFF2-40B4-BE49-F238E27FC236}">
                  <a16:creationId xmlns:a16="http://schemas.microsoft.com/office/drawing/2014/main" id="{B2ADA8E6-FD22-4CE6-83D8-AB5D1E8767BD}"/>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2</a:t>
              </a:r>
            </a:p>
          </p:txBody>
        </p:sp>
      </p:grpSp>
      <p:sp>
        <p:nvSpPr>
          <p:cNvPr id="6" name="PHẠM DUYÊN 2 - 9Slide.vn">
            <a:extLst>
              <a:ext uri="{FF2B5EF4-FFF2-40B4-BE49-F238E27FC236}">
                <a16:creationId xmlns:a16="http://schemas.microsoft.com/office/drawing/2014/main" id="{773B52C0-8D9E-4303-86A1-3A38EB986843}"/>
              </a:ext>
            </a:extLst>
          </p:cNvPr>
          <p:cNvSpPr txBox="1"/>
          <p:nvPr/>
        </p:nvSpPr>
        <p:spPr>
          <a:xfrm>
            <a:off x="997222" y="472826"/>
            <a:ext cx="10719116" cy="1167270"/>
          </a:xfrm>
          <a:prstGeom prst="roundRect">
            <a:avLst/>
          </a:prstGeom>
          <a:noFill/>
        </p:spPr>
        <p:txBody>
          <a:bodyPr wrap="square" rtlCol="0">
            <a:spAutoFit/>
          </a:bodyPr>
          <a:lstStyle/>
          <a:p>
            <a:pPr algn="just">
              <a:lnSpc>
                <a:spcPct val="92000"/>
              </a:lnSpc>
            </a:pPr>
            <a:r>
              <a:rPr lang="en-US" sz="3400" spc="-40">
                <a:solidFill>
                  <a:schemeClr val="accent6"/>
                </a:solidFill>
                <a:latin typeface="+mj-lt"/>
              </a:rPr>
              <a:t>Nêu tên các hình tam giác và các hình tứ giác có trong hình dưới đây:</a:t>
            </a:r>
          </a:p>
        </p:txBody>
      </p:sp>
      <p:grpSp>
        <p:nvGrpSpPr>
          <p:cNvPr id="31" name="Group 30">
            <a:extLst>
              <a:ext uri="{FF2B5EF4-FFF2-40B4-BE49-F238E27FC236}">
                <a16:creationId xmlns:a16="http://schemas.microsoft.com/office/drawing/2014/main" id="{8B305A05-BDE2-4806-8A29-D2BF9078953A}"/>
              </a:ext>
            </a:extLst>
          </p:cNvPr>
          <p:cNvGrpSpPr/>
          <p:nvPr/>
        </p:nvGrpSpPr>
        <p:grpSpPr>
          <a:xfrm>
            <a:off x="3901644" y="1676400"/>
            <a:ext cx="4388713" cy="2622728"/>
            <a:chOff x="3450852" y="1994298"/>
            <a:chExt cx="4388713" cy="2622728"/>
          </a:xfrm>
        </p:grpSpPr>
        <p:grpSp>
          <p:nvGrpSpPr>
            <p:cNvPr id="25" name="Group 24">
              <a:extLst>
                <a:ext uri="{FF2B5EF4-FFF2-40B4-BE49-F238E27FC236}">
                  <a16:creationId xmlns:a16="http://schemas.microsoft.com/office/drawing/2014/main" id="{66859D8C-F6F4-40ED-9382-CADEB4015C1C}"/>
                </a:ext>
              </a:extLst>
            </p:cNvPr>
            <p:cNvGrpSpPr/>
            <p:nvPr/>
          </p:nvGrpSpPr>
          <p:grpSpPr>
            <a:xfrm>
              <a:off x="4038600" y="2438397"/>
              <a:ext cx="3276600" cy="1536699"/>
              <a:chOff x="6900862" y="4894272"/>
              <a:chExt cx="1600200" cy="750481"/>
            </a:xfrm>
          </p:grpSpPr>
          <p:sp>
            <p:nvSpPr>
              <p:cNvPr id="23" name="Trapezoid 22">
                <a:extLst>
                  <a:ext uri="{FF2B5EF4-FFF2-40B4-BE49-F238E27FC236}">
                    <a16:creationId xmlns:a16="http://schemas.microsoft.com/office/drawing/2014/main" id="{A7C671A1-97D2-4CE2-9695-F52F6B922BE8}"/>
                  </a:ext>
                </a:extLst>
              </p:cNvPr>
              <p:cNvSpPr/>
              <p:nvPr/>
            </p:nvSpPr>
            <p:spPr>
              <a:xfrm>
                <a:off x="6900862" y="4894272"/>
                <a:ext cx="1600200" cy="750481"/>
              </a:xfrm>
              <a:prstGeom prst="trapezoid">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Isosceles Triangle 23">
                <a:extLst>
                  <a:ext uri="{FF2B5EF4-FFF2-40B4-BE49-F238E27FC236}">
                    <a16:creationId xmlns:a16="http://schemas.microsoft.com/office/drawing/2014/main" id="{21086879-F99D-4DB5-887D-9CD4026D702C}"/>
                  </a:ext>
                </a:extLst>
              </p:cNvPr>
              <p:cNvSpPr/>
              <p:nvPr/>
            </p:nvSpPr>
            <p:spPr>
              <a:xfrm flipV="1">
                <a:off x="7096263" y="4894272"/>
                <a:ext cx="1209453" cy="744528"/>
              </a:xfrm>
              <a:prstGeom prst="triangle">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26" name="Phạm Duyên 10 - 9Slide.vn">
              <a:extLst>
                <a:ext uri="{FF2B5EF4-FFF2-40B4-BE49-F238E27FC236}">
                  <a16:creationId xmlns:a16="http://schemas.microsoft.com/office/drawing/2014/main" id="{0B0E5295-7EF3-4BE0-9F6F-F472DBC8EB2F}"/>
                </a:ext>
              </a:extLst>
            </p:cNvPr>
            <p:cNvSpPr txBox="1"/>
            <p:nvPr/>
          </p:nvSpPr>
          <p:spPr>
            <a:xfrm>
              <a:off x="3838388" y="1994298"/>
              <a:ext cx="600261"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27" name="Phạm Duyên 10 - 9Slide.vn">
              <a:extLst>
                <a:ext uri="{FF2B5EF4-FFF2-40B4-BE49-F238E27FC236}">
                  <a16:creationId xmlns:a16="http://schemas.microsoft.com/office/drawing/2014/main" id="{38898F13-1595-4C03-807B-A465E75F917F}"/>
                </a:ext>
              </a:extLst>
            </p:cNvPr>
            <p:cNvSpPr txBox="1"/>
            <p:nvPr/>
          </p:nvSpPr>
          <p:spPr>
            <a:xfrm>
              <a:off x="3450852" y="3718359"/>
              <a:ext cx="600261"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28" name="Phạm Duyên 10 - 9Slide.vn">
              <a:extLst>
                <a:ext uri="{FF2B5EF4-FFF2-40B4-BE49-F238E27FC236}">
                  <a16:creationId xmlns:a16="http://schemas.microsoft.com/office/drawing/2014/main" id="{C8BBA28A-6FF2-4B88-BAF0-29A773457170}"/>
                </a:ext>
              </a:extLst>
            </p:cNvPr>
            <p:cNvSpPr txBox="1"/>
            <p:nvPr/>
          </p:nvSpPr>
          <p:spPr>
            <a:xfrm>
              <a:off x="7239304" y="3718359"/>
              <a:ext cx="600261"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E</a:t>
              </a:r>
            </a:p>
          </p:txBody>
        </p:sp>
        <p:sp>
          <p:nvSpPr>
            <p:cNvPr id="29" name="Phạm Duyên 10 - 9Slide.vn">
              <a:extLst>
                <a:ext uri="{FF2B5EF4-FFF2-40B4-BE49-F238E27FC236}">
                  <a16:creationId xmlns:a16="http://schemas.microsoft.com/office/drawing/2014/main" id="{D9CCFD3F-07C5-4186-B3C6-BC90C8903D04}"/>
                </a:ext>
              </a:extLst>
            </p:cNvPr>
            <p:cNvSpPr txBox="1"/>
            <p:nvPr/>
          </p:nvSpPr>
          <p:spPr>
            <a:xfrm>
              <a:off x="6816235" y="1994298"/>
              <a:ext cx="600261"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30" name="Phạm Duyên 10 - 9Slide.vn">
              <a:extLst>
                <a:ext uri="{FF2B5EF4-FFF2-40B4-BE49-F238E27FC236}">
                  <a16:creationId xmlns:a16="http://schemas.microsoft.com/office/drawing/2014/main" id="{168F56C1-4145-4A72-882B-18EE4290BDE3}"/>
                </a:ext>
              </a:extLst>
            </p:cNvPr>
            <p:cNvSpPr txBox="1"/>
            <p:nvPr/>
          </p:nvSpPr>
          <p:spPr>
            <a:xfrm>
              <a:off x="5362388" y="4013598"/>
              <a:ext cx="600261"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grpSp>
      <p:sp>
        <p:nvSpPr>
          <p:cNvPr id="16" name="jellyfish 8 - 9Slide.vn">
            <a:extLst>
              <a:ext uri="{FF2B5EF4-FFF2-40B4-BE49-F238E27FC236}">
                <a16:creationId xmlns:a16="http://schemas.microsoft.com/office/drawing/2014/main" id="{7058DE57-8103-4996-B9D1-5AC42C484748}"/>
              </a:ext>
            </a:extLst>
          </p:cNvPr>
          <p:cNvSpPr/>
          <p:nvPr/>
        </p:nvSpPr>
        <p:spPr>
          <a:xfrm>
            <a:off x="990600" y="4495800"/>
            <a:ext cx="10210800" cy="1758950"/>
          </a:xfrm>
          <a:prstGeom prst="roundRect">
            <a:avLst>
              <a:gd name="adj" fmla="val 12016"/>
            </a:avLst>
          </a:prstGeom>
          <a:solidFill>
            <a:schemeClr val="accent4">
              <a:lumMod val="20000"/>
              <a:lumOff val="80000"/>
            </a:schemeClr>
          </a:solidFill>
          <a:ln w="9525">
            <a:solidFill>
              <a:schemeClr val="accent4">
                <a:lumMod val="20000"/>
                <a:lumOff val="80000"/>
              </a:schemeClr>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17" name="jellyfish 10 - 9Slide.vn">
            <a:extLst>
              <a:ext uri="{FF2B5EF4-FFF2-40B4-BE49-F238E27FC236}">
                <a16:creationId xmlns:a16="http://schemas.microsoft.com/office/drawing/2014/main" id="{5ED5B188-F091-4530-AB7F-7C6E7E24DFBA}"/>
              </a:ext>
            </a:extLst>
          </p:cNvPr>
          <p:cNvSpPr txBox="1"/>
          <p:nvPr/>
        </p:nvSpPr>
        <p:spPr>
          <a:xfrm>
            <a:off x="1295400" y="4663275"/>
            <a:ext cx="9598248" cy="707886"/>
          </a:xfrm>
          <a:prstGeom prst="rect">
            <a:avLst/>
          </a:prstGeom>
          <a:noFill/>
        </p:spPr>
        <p:txBody>
          <a:bodyPr wrap="square" rtlCol="0">
            <a:spAutoFit/>
          </a:bodyPr>
          <a:lstStyle/>
          <a:p>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a:t>
            </a:r>
            <a:r>
              <a:rPr lang="en-US" sz="4000" spc="-80" dirty="0" err="1">
                <a:solidFill>
                  <a:schemeClr val="tx1">
                    <a:lumMod val="75000"/>
                    <a:lumOff val="25000"/>
                  </a:schemeClr>
                </a:solidFill>
                <a:latin typeface="#9Slide03 Sofia Pro Soft" panose="020B0000000000000000" pitchFamily="34" charset="0"/>
                <a:cs typeface="Arial" panose="020B0604020202020204" pitchFamily="34" charset="0"/>
              </a:rPr>
              <a:t>Có</a:t>
            </a:r>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3 </a:t>
            </a:r>
            <a:r>
              <a:rPr lang="en-US" sz="4000" spc="-80" dirty="0" err="1">
                <a:solidFill>
                  <a:schemeClr val="tx1">
                    <a:lumMod val="75000"/>
                    <a:lumOff val="25000"/>
                  </a:schemeClr>
                </a:solidFill>
                <a:latin typeface="#9Slide03 Sofia Pro Soft" panose="020B0000000000000000" pitchFamily="34" charset="0"/>
                <a:cs typeface="Arial" panose="020B0604020202020204" pitchFamily="34" charset="0"/>
              </a:rPr>
              <a:t>hình</a:t>
            </a:r>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tam </a:t>
            </a:r>
            <a:r>
              <a:rPr lang="en-US" sz="4000" spc="-80" dirty="0" err="1">
                <a:solidFill>
                  <a:schemeClr val="tx1">
                    <a:lumMod val="75000"/>
                    <a:lumOff val="25000"/>
                  </a:schemeClr>
                </a:solidFill>
                <a:latin typeface="#9Slide03 Sofia Pro Soft" panose="020B0000000000000000" pitchFamily="34" charset="0"/>
                <a:cs typeface="Arial" panose="020B0604020202020204" pitchFamily="34" charset="0"/>
              </a:rPr>
              <a:t>giác</a:t>
            </a:r>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a:t>
            </a:r>
            <a:r>
              <a:rPr lang="en-US" sz="4000" spc="-80" dirty="0" err="1">
                <a:solidFill>
                  <a:schemeClr val="tx1">
                    <a:lumMod val="75000"/>
                    <a:lumOff val="25000"/>
                  </a:schemeClr>
                </a:solidFill>
                <a:latin typeface="#9Slide03 Sofia Pro Soft" panose="020B0000000000000000" pitchFamily="34" charset="0"/>
                <a:cs typeface="Arial" panose="020B0604020202020204" pitchFamily="34" charset="0"/>
              </a:rPr>
              <a:t>là</a:t>
            </a:r>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a:t>
            </a:r>
            <a:r>
              <a:rPr lang="en-US" sz="4000" spc="-80" dirty="0">
                <a:solidFill>
                  <a:srgbClr val="FF0000"/>
                </a:solidFill>
                <a:latin typeface="#9Slide03 Sofia Pro Soft" panose="020B0000000000000000" pitchFamily="34" charset="0"/>
                <a:cs typeface="Arial" panose="020B0604020202020204" pitchFamily="34" charset="0"/>
              </a:rPr>
              <a:t>ACD, ABC, BEC</a:t>
            </a:r>
            <a:endParaRPr lang="en-US" sz="4000" spc="-80" dirty="0">
              <a:solidFill>
                <a:srgbClr val="FF0000"/>
              </a:solidFill>
              <a:latin typeface="UTM Avo" panose="02040603050506020204" pitchFamily="18" charset="0"/>
              <a:cs typeface="Arial" panose="020B0604020202020204" pitchFamily="34" charset="0"/>
            </a:endParaRPr>
          </a:p>
        </p:txBody>
      </p:sp>
      <p:sp>
        <p:nvSpPr>
          <p:cNvPr id="18" name="jellyfish 10 - 9Slide.vn">
            <a:extLst>
              <a:ext uri="{FF2B5EF4-FFF2-40B4-BE49-F238E27FC236}">
                <a16:creationId xmlns:a16="http://schemas.microsoft.com/office/drawing/2014/main" id="{6FF2FB5B-D651-4622-B25F-E9A5E483CBF3}"/>
              </a:ext>
            </a:extLst>
          </p:cNvPr>
          <p:cNvSpPr txBox="1"/>
          <p:nvPr/>
        </p:nvSpPr>
        <p:spPr>
          <a:xfrm>
            <a:off x="1295400" y="5388114"/>
            <a:ext cx="9598248" cy="707886"/>
          </a:xfrm>
          <a:prstGeom prst="rect">
            <a:avLst/>
          </a:prstGeom>
          <a:noFill/>
        </p:spPr>
        <p:txBody>
          <a:bodyPr wrap="square" rtlCol="0">
            <a:spAutoFit/>
          </a:bodyPr>
          <a:lstStyle/>
          <a:p>
            <a:r>
              <a:rPr lang="en-US" sz="4000" spc="-80">
                <a:solidFill>
                  <a:schemeClr val="tx1">
                    <a:lumMod val="75000"/>
                    <a:lumOff val="25000"/>
                  </a:schemeClr>
                </a:solidFill>
                <a:latin typeface="#9Slide03 Sofia Pro Soft" panose="020B0000000000000000" pitchFamily="34" charset="0"/>
                <a:cs typeface="Arial" panose="020B0604020202020204" pitchFamily="34" charset="0"/>
              </a:rPr>
              <a:t>• Có 3 hình tứ giác là: </a:t>
            </a:r>
            <a:r>
              <a:rPr lang="en-US" sz="4000" spc="-80">
                <a:solidFill>
                  <a:srgbClr val="FF0000"/>
                </a:solidFill>
                <a:latin typeface="#9Slide03 Sofia Pro Soft" panose="020B0000000000000000" pitchFamily="34" charset="0"/>
                <a:cs typeface="Arial" panose="020B0604020202020204" pitchFamily="34" charset="0"/>
              </a:rPr>
              <a:t>ABED, ABCD, ABEC</a:t>
            </a:r>
            <a:endParaRPr lang="en-US" sz="4000" spc="-80" dirty="0">
              <a:solidFill>
                <a:srgbClr val="FF0000"/>
              </a:solidFill>
              <a:latin typeface="UTM Avo" panose="02040603050506020204" pitchFamily="18" charset="0"/>
              <a:cs typeface="Arial" panose="020B0604020202020204" pitchFamily="34" charset="0"/>
            </a:endParaRPr>
          </a:p>
        </p:txBody>
      </p:sp>
      <p:cxnSp>
        <p:nvCxnSpPr>
          <p:cNvPr id="19" name="Straight Connector 18"/>
          <p:cNvCxnSpPr/>
          <p:nvPr/>
        </p:nvCxnSpPr>
        <p:spPr>
          <a:xfrm>
            <a:off x="1219200" y="1016262"/>
            <a:ext cx="137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05200" y="990600"/>
            <a:ext cx="259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63098" y="990600"/>
            <a:ext cx="22667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2478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250"/>
                                        <p:tgtEl>
                                          <p:spTgt spid="31"/>
                                        </p:tgtEl>
                                        <p:attrNameLst>
                                          <p:attrName>ppt_y</p:attrName>
                                        </p:attrNameLst>
                                      </p:cBhvr>
                                      <p:tavLst>
                                        <p:tav tm="0">
                                          <p:val>
                                            <p:strVal val="#ppt_y+#ppt_h*1.125000"/>
                                          </p:val>
                                        </p:tav>
                                        <p:tav tm="100000">
                                          <p:val>
                                            <p:strVal val="#ppt_y"/>
                                          </p:val>
                                        </p:tav>
                                      </p:tavLst>
                                    </p:anim>
                                    <p:animEffect transition="in" filter="wipe(up)">
                                      <p:cBhvr>
                                        <p:cTn id="13" dur="125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1"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16" grpId="1" animBg="1"/>
      <p:bldP spid="17" grpId="0"/>
      <p:bldP spid="17" grpId="1"/>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2155A1-01B7-4609-BBBE-ABE72A437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3241" y="3273975"/>
            <a:ext cx="4301518" cy="3195118"/>
          </a:xfrm>
          <a:prstGeom prst="roundRect">
            <a:avLst>
              <a:gd name="adj" fmla="val 10092"/>
            </a:avLst>
          </a:prstGeom>
          <a:effectLst>
            <a:softEdge rad="31750"/>
          </a:effectLst>
        </p:spPr>
      </p:pic>
      <p:grpSp>
        <p:nvGrpSpPr>
          <p:cNvPr id="4" name="PHẠM DUYÊN 1 - 9Slide.vn">
            <a:extLst>
              <a:ext uri="{FF2B5EF4-FFF2-40B4-BE49-F238E27FC236}">
                <a16:creationId xmlns:a16="http://schemas.microsoft.com/office/drawing/2014/main" id="{4B57E257-2C60-4771-9A70-950FE7B68721}"/>
              </a:ext>
            </a:extLst>
          </p:cNvPr>
          <p:cNvGrpSpPr/>
          <p:nvPr/>
        </p:nvGrpSpPr>
        <p:grpSpPr>
          <a:xfrm>
            <a:off x="434340" y="385242"/>
            <a:ext cx="529493" cy="707886"/>
            <a:chOff x="1806355" y="2802652"/>
            <a:chExt cx="745981" cy="997311"/>
          </a:xfrm>
        </p:grpSpPr>
        <p:sp>
          <p:nvSpPr>
            <p:cNvPr id="5" name="Oval 9">
              <a:extLst>
                <a:ext uri="{FF2B5EF4-FFF2-40B4-BE49-F238E27FC236}">
                  <a16:creationId xmlns:a16="http://schemas.microsoft.com/office/drawing/2014/main" id="{06140373-6B78-4912-9AF9-3ACFE043954F}"/>
                </a:ext>
              </a:extLst>
            </p:cNvPr>
            <p:cNvSpPr>
              <a:spLocks noChangeArrowheads="1"/>
            </p:cNvSpPr>
            <p:nvPr/>
          </p:nvSpPr>
          <p:spPr bwMode="auto">
            <a:xfrm>
              <a:off x="1806355" y="2944479"/>
              <a:ext cx="745981" cy="747191"/>
            </a:xfrm>
            <a:prstGeom prst="ellipse">
              <a:avLst/>
            </a:prstGeom>
            <a:solidFill>
              <a:schemeClr val="accent4"/>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6" name="91">
              <a:extLst>
                <a:ext uri="{FF2B5EF4-FFF2-40B4-BE49-F238E27FC236}">
                  <a16:creationId xmlns:a16="http://schemas.microsoft.com/office/drawing/2014/main" id="{3EA2E167-0242-4AD9-B343-30B33F2E3341}"/>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3</a:t>
              </a:r>
            </a:p>
          </p:txBody>
        </p:sp>
      </p:grpSp>
      <p:sp>
        <p:nvSpPr>
          <p:cNvPr id="7" name="PHẠM DUYÊN 2 - 9Slide.vn">
            <a:extLst>
              <a:ext uri="{FF2B5EF4-FFF2-40B4-BE49-F238E27FC236}">
                <a16:creationId xmlns:a16="http://schemas.microsoft.com/office/drawing/2014/main" id="{F377BDA2-18A0-41BA-A944-6E5C338AE2EA}"/>
              </a:ext>
            </a:extLst>
          </p:cNvPr>
          <p:cNvSpPr txBox="1"/>
          <p:nvPr/>
        </p:nvSpPr>
        <p:spPr>
          <a:xfrm>
            <a:off x="1026251" y="414769"/>
            <a:ext cx="10719116" cy="2996565"/>
          </a:xfrm>
          <a:prstGeom prst="roundRect">
            <a:avLst/>
          </a:prstGeom>
          <a:noFill/>
        </p:spPr>
        <p:txBody>
          <a:bodyPr wrap="square" rtlCol="0">
            <a:spAutoFit/>
          </a:bodyPr>
          <a:lstStyle/>
          <a:p>
            <a:r>
              <a:rPr lang="vi-VN" sz="3400" spc="-40" dirty="0">
                <a:solidFill>
                  <a:schemeClr val="accent6"/>
                </a:solidFill>
              </a:rPr>
              <a:t>Mai đánh dấu một số điểm trên tờ giấy màu (như hình vẽ). Qua hai điểm trong các điểm đã đánh dấu, Mai có thể cắt tờ giấy theo đoạn thẳng nào để được:</a:t>
            </a:r>
            <a:endParaRPr lang="en-US" sz="3400" spc="-40" dirty="0">
              <a:solidFill>
                <a:schemeClr val="accent6"/>
              </a:solidFill>
            </a:endParaRPr>
          </a:p>
          <a:p>
            <a:r>
              <a:rPr lang="en-US" sz="3400" spc="-40" dirty="0">
                <a:solidFill>
                  <a:schemeClr val="accent6"/>
                </a:solidFill>
              </a:rPr>
              <a:t>a) 2 </a:t>
            </a:r>
            <a:r>
              <a:rPr lang="en-US" sz="3400" spc="-40" dirty="0" err="1">
                <a:solidFill>
                  <a:schemeClr val="accent6"/>
                </a:solidFill>
              </a:rPr>
              <a:t>hình</a:t>
            </a:r>
            <a:r>
              <a:rPr lang="en-US" sz="3400" spc="-40" dirty="0">
                <a:solidFill>
                  <a:schemeClr val="accent6"/>
                </a:solidFill>
              </a:rPr>
              <a:t> </a:t>
            </a:r>
            <a:r>
              <a:rPr lang="en-US" sz="3400" spc="-40" dirty="0" err="1">
                <a:solidFill>
                  <a:schemeClr val="accent6"/>
                </a:solidFill>
              </a:rPr>
              <a:t>tứ</a:t>
            </a:r>
            <a:r>
              <a:rPr lang="en-US" sz="3400" spc="-40" dirty="0">
                <a:solidFill>
                  <a:schemeClr val="accent6"/>
                </a:solidFill>
              </a:rPr>
              <a:t> </a:t>
            </a:r>
            <a:r>
              <a:rPr lang="en-US" sz="3400" spc="-40" dirty="0" err="1">
                <a:solidFill>
                  <a:schemeClr val="accent6"/>
                </a:solidFill>
              </a:rPr>
              <a:t>giác</a:t>
            </a:r>
            <a:r>
              <a:rPr lang="en-US" sz="3400" spc="-40" dirty="0">
                <a:solidFill>
                  <a:schemeClr val="accent6"/>
                </a:solidFill>
              </a:rPr>
              <a:t>?</a:t>
            </a:r>
          </a:p>
          <a:p>
            <a:r>
              <a:rPr lang="en-US" sz="3400" spc="-40" dirty="0">
                <a:solidFill>
                  <a:schemeClr val="accent6"/>
                </a:solidFill>
              </a:rPr>
              <a:t>b) 1 </a:t>
            </a:r>
            <a:r>
              <a:rPr lang="en-US" sz="3400" spc="-40" dirty="0" err="1">
                <a:solidFill>
                  <a:schemeClr val="accent6"/>
                </a:solidFill>
              </a:rPr>
              <a:t>hình</a:t>
            </a:r>
            <a:r>
              <a:rPr lang="en-US" sz="3400" spc="-40" dirty="0">
                <a:solidFill>
                  <a:schemeClr val="accent6"/>
                </a:solidFill>
              </a:rPr>
              <a:t> tam </a:t>
            </a:r>
            <a:r>
              <a:rPr lang="en-US" sz="3400" spc="-40" dirty="0" err="1">
                <a:solidFill>
                  <a:schemeClr val="accent6"/>
                </a:solidFill>
              </a:rPr>
              <a:t>giác</a:t>
            </a:r>
            <a:r>
              <a:rPr lang="en-US" sz="3400" spc="-40" dirty="0">
                <a:solidFill>
                  <a:schemeClr val="accent6"/>
                </a:solidFill>
              </a:rPr>
              <a:t> </a:t>
            </a:r>
            <a:r>
              <a:rPr lang="en-US" sz="3400" spc="-40" dirty="0" err="1">
                <a:solidFill>
                  <a:schemeClr val="accent6"/>
                </a:solidFill>
              </a:rPr>
              <a:t>và</a:t>
            </a:r>
            <a:r>
              <a:rPr lang="en-US" sz="3400" spc="-40" dirty="0">
                <a:solidFill>
                  <a:schemeClr val="accent6"/>
                </a:solidFill>
              </a:rPr>
              <a:t> 1 </a:t>
            </a:r>
            <a:r>
              <a:rPr lang="en-US" sz="3400" spc="-40" dirty="0" err="1">
                <a:solidFill>
                  <a:schemeClr val="accent6"/>
                </a:solidFill>
              </a:rPr>
              <a:t>hình</a:t>
            </a:r>
            <a:r>
              <a:rPr lang="en-US" sz="3400" spc="-40" dirty="0">
                <a:solidFill>
                  <a:schemeClr val="accent6"/>
                </a:solidFill>
              </a:rPr>
              <a:t> </a:t>
            </a:r>
            <a:r>
              <a:rPr lang="en-US" sz="3400" spc="-40" dirty="0" err="1">
                <a:solidFill>
                  <a:schemeClr val="accent6"/>
                </a:solidFill>
              </a:rPr>
              <a:t>tứ</a:t>
            </a:r>
            <a:r>
              <a:rPr lang="en-US" sz="3400" spc="-40" dirty="0">
                <a:solidFill>
                  <a:schemeClr val="accent6"/>
                </a:solidFill>
              </a:rPr>
              <a:t> </a:t>
            </a:r>
            <a:r>
              <a:rPr lang="en-US" sz="3400" spc="-40" dirty="0" err="1">
                <a:solidFill>
                  <a:schemeClr val="accent6"/>
                </a:solidFill>
              </a:rPr>
              <a:t>giác</a:t>
            </a:r>
            <a:r>
              <a:rPr lang="en-US" sz="3400" spc="-40" dirty="0">
                <a:solidFill>
                  <a:schemeClr val="accent6"/>
                </a:solidFill>
              </a:rPr>
              <a:t>?</a:t>
            </a:r>
          </a:p>
        </p:txBody>
      </p:sp>
      <p:grpSp>
        <p:nvGrpSpPr>
          <p:cNvPr id="26" name="Group 25">
            <a:extLst>
              <a:ext uri="{FF2B5EF4-FFF2-40B4-BE49-F238E27FC236}">
                <a16:creationId xmlns:a16="http://schemas.microsoft.com/office/drawing/2014/main" id="{80E1BE09-676A-436F-9F1B-E4AB9C24A238}"/>
              </a:ext>
            </a:extLst>
          </p:cNvPr>
          <p:cNvGrpSpPr/>
          <p:nvPr/>
        </p:nvGrpSpPr>
        <p:grpSpPr>
          <a:xfrm>
            <a:off x="1534409" y="3369143"/>
            <a:ext cx="4876800" cy="3087250"/>
            <a:chOff x="762758" y="3771272"/>
            <a:chExt cx="4876800" cy="3087250"/>
          </a:xfrm>
        </p:grpSpPr>
        <p:grpSp>
          <p:nvGrpSpPr>
            <p:cNvPr id="18" name="Group 17">
              <a:extLst>
                <a:ext uri="{FF2B5EF4-FFF2-40B4-BE49-F238E27FC236}">
                  <a16:creationId xmlns:a16="http://schemas.microsoft.com/office/drawing/2014/main" id="{02D7C457-7E5B-4288-A000-7157544F3056}"/>
                </a:ext>
              </a:extLst>
            </p:cNvPr>
            <p:cNvGrpSpPr/>
            <p:nvPr/>
          </p:nvGrpSpPr>
          <p:grpSpPr>
            <a:xfrm>
              <a:off x="1198737" y="4198415"/>
              <a:ext cx="4015740" cy="2109668"/>
              <a:chOff x="2745997" y="4388371"/>
              <a:chExt cx="4015740" cy="2109668"/>
            </a:xfrm>
          </p:grpSpPr>
          <p:sp>
            <p:nvSpPr>
              <p:cNvPr id="12" name="Rectangle 11">
                <a:extLst>
                  <a:ext uri="{FF2B5EF4-FFF2-40B4-BE49-F238E27FC236}">
                    <a16:creationId xmlns:a16="http://schemas.microsoft.com/office/drawing/2014/main" id="{F4F4AC7F-E786-43F4-A183-24D4AFEEB0D0}"/>
                  </a:ext>
                </a:extLst>
              </p:cNvPr>
              <p:cNvSpPr/>
              <p:nvPr/>
            </p:nvSpPr>
            <p:spPr>
              <a:xfrm>
                <a:off x="2805052" y="4447516"/>
                <a:ext cx="3886200" cy="1981200"/>
              </a:xfrm>
              <a:prstGeom prst="rect">
                <a:avLst/>
              </a:prstGeom>
              <a:solidFill>
                <a:srgbClr val="00ADE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FE8DE8F-39E3-4945-982D-B09706B56F5C}"/>
                  </a:ext>
                </a:extLst>
              </p:cNvPr>
              <p:cNvSpPr/>
              <p:nvPr/>
            </p:nvSpPr>
            <p:spPr>
              <a:xfrm>
                <a:off x="274599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F1533D7-5027-41C0-A452-A70D193F9B2B}"/>
                  </a:ext>
                </a:extLst>
              </p:cNvPr>
              <p:cNvSpPr/>
              <p:nvPr/>
            </p:nvSpPr>
            <p:spPr>
              <a:xfrm>
                <a:off x="274599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41ABEDE-8062-426D-82B4-DE9FE375B586}"/>
                  </a:ext>
                </a:extLst>
              </p:cNvPr>
              <p:cNvSpPr/>
              <p:nvPr/>
            </p:nvSpPr>
            <p:spPr>
              <a:xfrm>
                <a:off x="5567424"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BC3A053-C0CE-4ACD-9A49-AAE81487E66A}"/>
                  </a:ext>
                </a:extLst>
              </p:cNvPr>
              <p:cNvSpPr/>
              <p:nvPr/>
            </p:nvSpPr>
            <p:spPr>
              <a:xfrm>
                <a:off x="6624577" y="6345622"/>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3A2FA65-9E31-4505-8DDB-D5AAC2643C41}"/>
                  </a:ext>
                </a:extLst>
              </p:cNvPr>
              <p:cNvSpPr/>
              <p:nvPr/>
            </p:nvSpPr>
            <p:spPr>
              <a:xfrm>
                <a:off x="662457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0E0001-4FE6-4B6A-9752-A4A25E48CB5F}"/>
                  </a:ext>
                </a:extLst>
              </p:cNvPr>
              <p:cNvSpPr/>
              <p:nvPr/>
            </p:nvSpPr>
            <p:spPr>
              <a:xfrm>
                <a:off x="397281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Phạm Duyên 10 - 9Slide.vn">
              <a:extLst>
                <a:ext uri="{FF2B5EF4-FFF2-40B4-BE49-F238E27FC236}">
                  <a16:creationId xmlns:a16="http://schemas.microsoft.com/office/drawing/2014/main" id="{D6E8177F-E485-4831-A43F-DF4725327960}"/>
                </a:ext>
              </a:extLst>
            </p:cNvPr>
            <p:cNvSpPr txBox="1"/>
            <p:nvPr/>
          </p:nvSpPr>
          <p:spPr>
            <a:xfrm>
              <a:off x="762758" y="3771272"/>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21" name="Phạm Duyên 10 - 9Slide.vn">
              <a:extLst>
                <a:ext uri="{FF2B5EF4-FFF2-40B4-BE49-F238E27FC236}">
                  <a16:creationId xmlns:a16="http://schemas.microsoft.com/office/drawing/2014/main" id="{C69CD14D-DA99-4661-A644-C3123DEACFC4}"/>
                </a:ext>
              </a:extLst>
            </p:cNvPr>
            <p:cNvSpPr txBox="1"/>
            <p:nvPr/>
          </p:nvSpPr>
          <p:spPr>
            <a:xfrm>
              <a:off x="3833871" y="3771272"/>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M</a:t>
              </a:r>
            </a:p>
          </p:txBody>
        </p:sp>
        <p:sp>
          <p:nvSpPr>
            <p:cNvPr id="22" name="Phạm Duyên 10 - 9Slide.vn">
              <a:extLst>
                <a:ext uri="{FF2B5EF4-FFF2-40B4-BE49-F238E27FC236}">
                  <a16:creationId xmlns:a16="http://schemas.microsoft.com/office/drawing/2014/main" id="{F127BE5F-BAAB-4AB3-8705-BC049611F27F}"/>
                </a:ext>
              </a:extLst>
            </p:cNvPr>
            <p:cNvSpPr txBox="1"/>
            <p:nvPr/>
          </p:nvSpPr>
          <p:spPr>
            <a:xfrm>
              <a:off x="5129813" y="3771272"/>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23" name="Phạm Duyên 10 - 9Slide.vn">
              <a:extLst>
                <a:ext uri="{FF2B5EF4-FFF2-40B4-BE49-F238E27FC236}">
                  <a16:creationId xmlns:a16="http://schemas.microsoft.com/office/drawing/2014/main" id="{BA16B505-99C5-4DAB-9B45-17AD9F05B658}"/>
                </a:ext>
              </a:extLst>
            </p:cNvPr>
            <p:cNvSpPr txBox="1"/>
            <p:nvPr/>
          </p:nvSpPr>
          <p:spPr>
            <a:xfrm>
              <a:off x="762758" y="615019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24" name="Phạm Duyên 10 - 9Slide.vn">
              <a:extLst>
                <a:ext uri="{FF2B5EF4-FFF2-40B4-BE49-F238E27FC236}">
                  <a16:creationId xmlns:a16="http://schemas.microsoft.com/office/drawing/2014/main" id="{A6C47D32-A605-494A-90BD-E203E5AAB939}"/>
                </a:ext>
              </a:extLst>
            </p:cNvPr>
            <p:cNvSpPr txBox="1"/>
            <p:nvPr/>
          </p:nvSpPr>
          <p:spPr>
            <a:xfrm>
              <a:off x="2233671" y="626564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N</a:t>
              </a:r>
            </a:p>
          </p:txBody>
        </p:sp>
        <p:sp>
          <p:nvSpPr>
            <p:cNvPr id="25" name="Phạm Duyên 10 - 9Slide.vn">
              <a:extLst>
                <a:ext uri="{FF2B5EF4-FFF2-40B4-BE49-F238E27FC236}">
                  <a16:creationId xmlns:a16="http://schemas.microsoft.com/office/drawing/2014/main" id="{DDA62774-DC5A-4505-9FFD-966978D8317E}"/>
                </a:ext>
              </a:extLst>
            </p:cNvPr>
            <p:cNvSpPr txBox="1"/>
            <p:nvPr/>
          </p:nvSpPr>
          <p:spPr>
            <a:xfrm>
              <a:off x="5129813" y="615019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grpSp>
      <p:cxnSp>
        <p:nvCxnSpPr>
          <p:cNvPr id="27" name="Straight Connector 26"/>
          <p:cNvCxnSpPr/>
          <p:nvPr/>
        </p:nvCxnSpPr>
        <p:spPr>
          <a:xfrm>
            <a:off x="1295400" y="1093128"/>
            <a:ext cx="511580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971800" y="1600200"/>
            <a:ext cx="255727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183748" y="2133600"/>
            <a:ext cx="17786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521883" y="2133600"/>
            <a:ext cx="39269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9586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1250"/>
                                        <p:tgtEl>
                                          <p:spTgt spid="26"/>
                                        </p:tgtEl>
                                        <p:attrNameLst>
                                          <p:attrName>ppt_y</p:attrName>
                                        </p:attrNameLst>
                                      </p:cBhvr>
                                      <p:tavLst>
                                        <p:tav tm="0">
                                          <p:val>
                                            <p:strVal val="#ppt_y+#ppt_h*1.125000"/>
                                          </p:val>
                                        </p:tav>
                                        <p:tav tm="100000">
                                          <p:val>
                                            <p:strVal val="#ppt_y"/>
                                          </p:val>
                                        </p:tav>
                                      </p:tavLst>
                                    </p:anim>
                                    <p:animEffect transition="in" filter="wipe(up)">
                                      <p:cBhvr>
                                        <p:cTn id="13" dur="1250"/>
                                        <p:tgtEl>
                                          <p:spTgt spid="26"/>
                                        </p:tgtEl>
                                      </p:cBhvr>
                                    </p:animEffect>
                                  </p:childTnLst>
                                </p:cTn>
                              </p:par>
                              <p:par>
                                <p:cTn id="14" presetID="12" presetClass="entr" presetSubtype="4"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250"/>
                                        <p:tgtEl>
                                          <p:spTgt spid="9"/>
                                        </p:tgtEl>
                                        <p:attrNameLst>
                                          <p:attrName>ppt_y</p:attrName>
                                        </p:attrNameLst>
                                      </p:cBhvr>
                                      <p:tavLst>
                                        <p:tav tm="0">
                                          <p:val>
                                            <p:strVal val="#ppt_y+#ppt_h*1.125000"/>
                                          </p:val>
                                        </p:tav>
                                        <p:tav tm="100000">
                                          <p:val>
                                            <p:strVal val="#ppt_y"/>
                                          </p:val>
                                        </p:tav>
                                      </p:tavLst>
                                    </p:anim>
                                    <p:animEffect transition="in" filter="wipe(up)">
                                      <p:cBhvr>
                                        <p:cTn id="17" dur="12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ppt_x"/>
                                          </p:val>
                                        </p:tav>
                                        <p:tav tm="100000">
                                          <p:val>
                                            <p:strVal val="#ppt_x"/>
                                          </p:val>
                                        </p:tav>
                                      </p:tavLst>
                                    </p:anim>
                                    <p:anim calcmode="lin" valueType="num">
                                      <p:cBhvr additive="base">
                                        <p:cTn id="4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20187DEF-2C2A-4383-BDD5-1D191D33994A}"/>
              </a:ext>
            </a:extLst>
          </p:cNvPr>
          <p:cNvGrpSpPr/>
          <p:nvPr/>
        </p:nvGrpSpPr>
        <p:grpSpPr>
          <a:xfrm>
            <a:off x="434340" y="385242"/>
            <a:ext cx="529493" cy="707886"/>
            <a:chOff x="1806355" y="2802652"/>
            <a:chExt cx="745981" cy="997311"/>
          </a:xfrm>
        </p:grpSpPr>
        <p:sp>
          <p:nvSpPr>
            <p:cNvPr id="3" name="Oval 9">
              <a:extLst>
                <a:ext uri="{FF2B5EF4-FFF2-40B4-BE49-F238E27FC236}">
                  <a16:creationId xmlns:a16="http://schemas.microsoft.com/office/drawing/2014/main" id="{63F530A2-D9AA-480B-B35D-8CCA646A6A17}"/>
                </a:ext>
              </a:extLst>
            </p:cNvPr>
            <p:cNvSpPr>
              <a:spLocks noChangeArrowheads="1"/>
            </p:cNvSpPr>
            <p:nvPr/>
          </p:nvSpPr>
          <p:spPr bwMode="auto">
            <a:xfrm>
              <a:off x="1806355" y="2944479"/>
              <a:ext cx="745981" cy="747191"/>
            </a:xfrm>
            <a:prstGeom prst="ellipse">
              <a:avLst/>
            </a:prstGeom>
            <a:solidFill>
              <a:schemeClr val="accent4"/>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A38C3268-30CC-4D3D-9818-8FB896831DDB}"/>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3</a:t>
              </a:r>
            </a:p>
          </p:txBody>
        </p:sp>
      </p:grpSp>
      <p:sp>
        <p:nvSpPr>
          <p:cNvPr id="6" name="TextBox 5">
            <a:extLst>
              <a:ext uri="{FF2B5EF4-FFF2-40B4-BE49-F238E27FC236}">
                <a16:creationId xmlns:a16="http://schemas.microsoft.com/office/drawing/2014/main" id="{C67F0F21-3D03-470D-9228-3CB55F4BC60F}"/>
              </a:ext>
            </a:extLst>
          </p:cNvPr>
          <p:cNvSpPr txBox="1"/>
          <p:nvPr/>
        </p:nvSpPr>
        <p:spPr>
          <a:xfrm>
            <a:off x="723900" y="4953000"/>
            <a:ext cx="10744200" cy="1323439"/>
          </a:xfrm>
          <a:prstGeom prst="rect">
            <a:avLst/>
          </a:prstGeom>
          <a:noFill/>
        </p:spPr>
        <p:txBody>
          <a:bodyPr wrap="square">
            <a:spAutoFit/>
          </a:bodyPr>
          <a:lstStyle/>
          <a:p>
            <a:r>
              <a:rPr lang="en-US" sz="4000" spc="-80" dirty="0">
                <a:solidFill>
                  <a:schemeClr val="tx1">
                    <a:lumMod val="75000"/>
                    <a:lumOff val="25000"/>
                  </a:schemeClr>
                </a:solidFill>
                <a:latin typeface="#9Slide03 Sofia Pro Soft" panose="020B0000000000000000" pitchFamily="34" charset="0"/>
                <a:cs typeface="Arial" panose="020B0604020202020204" pitchFamily="34" charset="0"/>
              </a:rPr>
              <a:t>- </a:t>
            </a:r>
            <a:r>
              <a:rPr lang="vi-VN" sz="4000" spc="-80" dirty="0">
                <a:solidFill>
                  <a:schemeClr val="tx1">
                    <a:lumMod val="75000"/>
                    <a:lumOff val="25000"/>
                  </a:schemeClr>
                </a:solidFill>
                <a:latin typeface="#9Slide03 Sofia Pro Soft" panose="020B0000000000000000" pitchFamily="34" charset="0"/>
                <a:cs typeface="Arial" panose="020B0604020202020204" pitchFamily="34" charset="0"/>
              </a:rPr>
              <a:t>Nối </a:t>
            </a:r>
            <a:r>
              <a:rPr lang="vi-VN" sz="4000" spc="-80" dirty="0">
                <a:solidFill>
                  <a:srgbClr val="FF0000"/>
                </a:solidFill>
                <a:latin typeface="#9Slide03 Sofia Pro Soft" panose="020B0000000000000000" pitchFamily="34" charset="0"/>
                <a:cs typeface="Arial" panose="020B0604020202020204" pitchFamily="34" charset="0"/>
              </a:rPr>
              <a:t>M </a:t>
            </a:r>
            <a:r>
              <a:rPr lang="vi-VN" sz="4000" spc="-80" dirty="0">
                <a:solidFill>
                  <a:schemeClr val="tx1">
                    <a:lumMod val="75000"/>
                    <a:lumOff val="25000"/>
                  </a:schemeClr>
                </a:solidFill>
                <a:latin typeface="#9Slide03 Sofia Pro Soft" panose="020B0000000000000000" pitchFamily="34" charset="0"/>
                <a:cs typeface="Arial" panose="020B0604020202020204" pitchFamily="34" charset="0"/>
              </a:rPr>
              <a:t>với </a:t>
            </a:r>
            <a:r>
              <a:rPr lang="vi-VN" sz="4000" spc="-80" dirty="0">
                <a:solidFill>
                  <a:srgbClr val="FF0000"/>
                </a:solidFill>
                <a:latin typeface="#9Slide03 Sofia Pro Soft" panose="020B0000000000000000" pitchFamily="34" charset="0"/>
                <a:cs typeface="Arial" panose="020B0604020202020204" pitchFamily="34" charset="0"/>
              </a:rPr>
              <a:t>N</a:t>
            </a:r>
            <a:r>
              <a:rPr lang="vi-VN" sz="4000" spc="-80" dirty="0">
                <a:solidFill>
                  <a:schemeClr val="tx1">
                    <a:lumMod val="75000"/>
                    <a:lumOff val="25000"/>
                  </a:schemeClr>
                </a:solidFill>
                <a:latin typeface="#9Slide03 Sofia Pro Soft" panose="020B0000000000000000" pitchFamily="34" charset="0"/>
                <a:cs typeface="Arial" panose="020B0604020202020204" pitchFamily="34" charset="0"/>
              </a:rPr>
              <a:t> ta được </a:t>
            </a:r>
            <a:r>
              <a:rPr lang="vi-VN" sz="4000" spc="-80" dirty="0">
                <a:solidFill>
                  <a:srgbClr val="FF0000"/>
                </a:solidFill>
                <a:latin typeface="#9Slide03 Sofia Pro Soft" panose="020B0000000000000000" pitchFamily="34" charset="0"/>
                <a:cs typeface="Arial" panose="020B0604020202020204" pitchFamily="34" charset="0"/>
              </a:rPr>
              <a:t>2</a:t>
            </a:r>
            <a:r>
              <a:rPr lang="vi-VN" sz="4000" spc="-80" dirty="0">
                <a:solidFill>
                  <a:schemeClr val="tx1">
                    <a:lumMod val="75000"/>
                    <a:lumOff val="25000"/>
                  </a:schemeClr>
                </a:solidFill>
                <a:latin typeface="#9Slide03 Sofia Pro Soft" panose="020B0000000000000000" pitchFamily="34" charset="0"/>
                <a:cs typeface="Arial" panose="020B0604020202020204" pitchFamily="34" charset="0"/>
              </a:rPr>
              <a:t> hình </a:t>
            </a:r>
            <a:r>
              <a:rPr lang="vi-VN" sz="4000" spc="-80" dirty="0">
                <a:solidFill>
                  <a:srgbClr val="FF0000"/>
                </a:solidFill>
                <a:latin typeface="#9Slide03 Sofia Pro Soft" panose="020B0000000000000000" pitchFamily="34" charset="0"/>
                <a:cs typeface="Arial" panose="020B0604020202020204" pitchFamily="34" charset="0"/>
              </a:rPr>
              <a:t>tứ giác </a:t>
            </a:r>
            <a:r>
              <a:rPr lang="vi-VN" sz="4000" spc="-80" dirty="0">
                <a:solidFill>
                  <a:schemeClr val="tx1">
                    <a:lumMod val="75000"/>
                    <a:lumOff val="25000"/>
                  </a:schemeClr>
                </a:solidFill>
                <a:latin typeface="#9Slide03 Sofia Pro Soft" panose="020B0000000000000000" pitchFamily="34" charset="0"/>
                <a:cs typeface="Arial" panose="020B0604020202020204" pitchFamily="34" charset="0"/>
              </a:rPr>
              <a:t>là </a:t>
            </a:r>
            <a:r>
              <a:rPr lang="vi-VN" sz="4000" spc="-80" dirty="0">
                <a:solidFill>
                  <a:srgbClr val="FF0000"/>
                </a:solidFill>
                <a:latin typeface="#9Slide03 Sofia Pro Soft" panose="020B0000000000000000" pitchFamily="34" charset="0"/>
                <a:cs typeface="Arial" panose="020B0604020202020204" pitchFamily="34" charset="0"/>
              </a:rPr>
              <a:t>AMND </a:t>
            </a:r>
            <a:r>
              <a:rPr lang="vi-VN" sz="4000" spc="-80" dirty="0">
                <a:solidFill>
                  <a:schemeClr val="tx1">
                    <a:lumMod val="75000"/>
                    <a:lumOff val="25000"/>
                  </a:schemeClr>
                </a:solidFill>
                <a:latin typeface="#9Slide03 Sofia Pro Soft" panose="020B0000000000000000" pitchFamily="34" charset="0"/>
                <a:cs typeface="Arial" panose="020B0604020202020204" pitchFamily="34" charset="0"/>
              </a:rPr>
              <a:t>và hình tứ giác </a:t>
            </a:r>
            <a:r>
              <a:rPr lang="vi-VN" sz="4000" spc="-80" dirty="0">
                <a:solidFill>
                  <a:srgbClr val="FF0000"/>
                </a:solidFill>
                <a:latin typeface="#9Slide03 Sofia Pro Soft" panose="020B0000000000000000" pitchFamily="34" charset="0"/>
                <a:cs typeface="Arial" panose="020B0604020202020204" pitchFamily="34" charset="0"/>
              </a:rPr>
              <a:t>M</a:t>
            </a:r>
            <a:r>
              <a:rPr lang="en-US" sz="4000" spc="-80" dirty="0">
                <a:solidFill>
                  <a:srgbClr val="FF0000"/>
                </a:solidFill>
                <a:latin typeface="#9Slide03 Sofia Pro Soft" panose="020B0000000000000000" pitchFamily="34" charset="0"/>
                <a:cs typeface="Arial" panose="020B0604020202020204" pitchFamily="34" charset="0"/>
              </a:rPr>
              <a:t>BCN</a:t>
            </a:r>
            <a:r>
              <a:rPr lang="vi-VN" sz="4000" spc="-80" dirty="0">
                <a:solidFill>
                  <a:schemeClr val="tx1">
                    <a:lumMod val="75000"/>
                    <a:lumOff val="25000"/>
                  </a:schemeClr>
                </a:solidFill>
                <a:latin typeface="#9Slide03 Sofia Pro Soft" panose="020B0000000000000000" pitchFamily="34" charset="0"/>
                <a:cs typeface="Arial" panose="020B0604020202020204" pitchFamily="34" charset="0"/>
              </a:rPr>
              <a:t>.</a:t>
            </a:r>
            <a:endParaRPr lang="en-US" sz="4000" spc="-80" dirty="0">
              <a:solidFill>
                <a:schemeClr val="tx1">
                  <a:lumMod val="75000"/>
                  <a:lumOff val="25000"/>
                </a:schemeClr>
              </a:solidFill>
              <a:latin typeface="#9Slide03 Sofia Pro Soft" panose="020B0000000000000000" pitchFamily="34" charset="0"/>
              <a:cs typeface="Arial" panose="020B0604020202020204" pitchFamily="34" charset="0"/>
            </a:endParaRPr>
          </a:p>
        </p:txBody>
      </p:sp>
      <p:sp>
        <p:nvSpPr>
          <p:cNvPr id="7" name="PHẠM DUYÊN 2 - 9Slide.vn">
            <a:extLst>
              <a:ext uri="{FF2B5EF4-FFF2-40B4-BE49-F238E27FC236}">
                <a16:creationId xmlns:a16="http://schemas.microsoft.com/office/drawing/2014/main" id="{794D7D5D-FAC0-4FE7-A8BF-09357049A185}"/>
              </a:ext>
            </a:extLst>
          </p:cNvPr>
          <p:cNvSpPr txBox="1"/>
          <p:nvPr/>
        </p:nvSpPr>
        <p:spPr>
          <a:xfrm>
            <a:off x="1026251" y="414769"/>
            <a:ext cx="3977549" cy="681038"/>
          </a:xfrm>
          <a:prstGeom prst="roundRect">
            <a:avLst/>
          </a:prstGeom>
          <a:noFill/>
        </p:spPr>
        <p:txBody>
          <a:bodyPr wrap="square" rtlCol="0">
            <a:spAutoFit/>
          </a:bodyPr>
          <a:lstStyle/>
          <a:p>
            <a:r>
              <a:rPr lang="en-US" sz="3400" spc="-40">
                <a:solidFill>
                  <a:schemeClr val="accent6"/>
                </a:solidFill>
                <a:latin typeface="+mj-lt"/>
              </a:rPr>
              <a:t>a) 2 hình tứ giác</a:t>
            </a:r>
          </a:p>
        </p:txBody>
      </p:sp>
      <p:pic>
        <p:nvPicPr>
          <p:cNvPr id="8" name="Picture 7">
            <a:extLst>
              <a:ext uri="{FF2B5EF4-FFF2-40B4-BE49-F238E27FC236}">
                <a16:creationId xmlns:a16="http://schemas.microsoft.com/office/drawing/2014/main" id="{7741D1DF-8B8D-4BE8-8A3A-E34048EA2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9432" y="1219200"/>
            <a:ext cx="4301518" cy="3195118"/>
          </a:xfrm>
          <a:prstGeom prst="roundRect">
            <a:avLst>
              <a:gd name="adj" fmla="val 10092"/>
            </a:avLst>
          </a:prstGeom>
          <a:effectLst>
            <a:softEdge rad="31750"/>
          </a:effectLst>
        </p:spPr>
      </p:pic>
      <p:grpSp>
        <p:nvGrpSpPr>
          <p:cNvPr id="9" name="Group 8">
            <a:extLst>
              <a:ext uri="{FF2B5EF4-FFF2-40B4-BE49-F238E27FC236}">
                <a16:creationId xmlns:a16="http://schemas.microsoft.com/office/drawing/2014/main" id="{63E46BA8-6FCD-4CCA-9291-B31AEAD384BA}"/>
              </a:ext>
            </a:extLst>
          </p:cNvPr>
          <p:cNvGrpSpPr/>
          <p:nvPr/>
        </p:nvGrpSpPr>
        <p:grpSpPr>
          <a:xfrm>
            <a:off x="990600" y="1542968"/>
            <a:ext cx="4876800" cy="3087250"/>
            <a:chOff x="762758" y="3771272"/>
            <a:chExt cx="4876800" cy="3087250"/>
          </a:xfrm>
        </p:grpSpPr>
        <p:grpSp>
          <p:nvGrpSpPr>
            <p:cNvPr id="10" name="Group 9">
              <a:extLst>
                <a:ext uri="{FF2B5EF4-FFF2-40B4-BE49-F238E27FC236}">
                  <a16:creationId xmlns:a16="http://schemas.microsoft.com/office/drawing/2014/main" id="{20CEBF67-4215-4E42-95D7-34B19D7FD32B}"/>
                </a:ext>
              </a:extLst>
            </p:cNvPr>
            <p:cNvGrpSpPr/>
            <p:nvPr/>
          </p:nvGrpSpPr>
          <p:grpSpPr>
            <a:xfrm>
              <a:off x="1198737" y="4198415"/>
              <a:ext cx="4015740" cy="2109668"/>
              <a:chOff x="2745997" y="4388371"/>
              <a:chExt cx="4015740" cy="2109668"/>
            </a:xfrm>
          </p:grpSpPr>
          <p:sp>
            <p:nvSpPr>
              <p:cNvPr id="17" name="Rectangle 16">
                <a:extLst>
                  <a:ext uri="{FF2B5EF4-FFF2-40B4-BE49-F238E27FC236}">
                    <a16:creationId xmlns:a16="http://schemas.microsoft.com/office/drawing/2014/main" id="{47A7331D-AA10-4B0E-9177-417D1BFA058D}"/>
                  </a:ext>
                </a:extLst>
              </p:cNvPr>
              <p:cNvSpPr/>
              <p:nvPr/>
            </p:nvSpPr>
            <p:spPr>
              <a:xfrm>
                <a:off x="2805052" y="4447516"/>
                <a:ext cx="3886200" cy="1981200"/>
              </a:xfrm>
              <a:prstGeom prst="rect">
                <a:avLst/>
              </a:prstGeom>
              <a:solidFill>
                <a:srgbClr val="00ADE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D01BE78-BFFD-400D-8297-FED66E3E0636}"/>
                  </a:ext>
                </a:extLst>
              </p:cNvPr>
              <p:cNvSpPr/>
              <p:nvPr/>
            </p:nvSpPr>
            <p:spPr>
              <a:xfrm>
                <a:off x="274599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533A9D8-B670-4C5C-A19A-319CDA0E6CAA}"/>
                  </a:ext>
                </a:extLst>
              </p:cNvPr>
              <p:cNvSpPr/>
              <p:nvPr/>
            </p:nvSpPr>
            <p:spPr>
              <a:xfrm>
                <a:off x="274599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9A905A-CBC9-403F-8245-492045AD861D}"/>
                  </a:ext>
                </a:extLst>
              </p:cNvPr>
              <p:cNvSpPr/>
              <p:nvPr/>
            </p:nvSpPr>
            <p:spPr>
              <a:xfrm>
                <a:off x="5567424"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02A3BCE-F53B-4DAE-8902-FF925E37B92E}"/>
                  </a:ext>
                </a:extLst>
              </p:cNvPr>
              <p:cNvSpPr/>
              <p:nvPr/>
            </p:nvSpPr>
            <p:spPr>
              <a:xfrm>
                <a:off x="6624577" y="6345622"/>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4FA7EF4-15F0-46AA-9B1B-F98A99D04E44}"/>
                  </a:ext>
                </a:extLst>
              </p:cNvPr>
              <p:cNvSpPr/>
              <p:nvPr/>
            </p:nvSpPr>
            <p:spPr>
              <a:xfrm>
                <a:off x="662457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2936B7F-C5CE-4020-B65B-9ED1C5B9E27F}"/>
                  </a:ext>
                </a:extLst>
              </p:cNvPr>
              <p:cNvSpPr/>
              <p:nvPr/>
            </p:nvSpPr>
            <p:spPr>
              <a:xfrm>
                <a:off x="397281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hạm Duyên 10 - 9Slide.vn">
              <a:extLst>
                <a:ext uri="{FF2B5EF4-FFF2-40B4-BE49-F238E27FC236}">
                  <a16:creationId xmlns:a16="http://schemas.microsoft.com/office/drawing/2014/main" id="{8DCB0EBC-9ED9-4808-8531-D182F4462C6C}"/>
                </a:ext>
              </a:extLst>
            </p:cNvPr>
            <p:cNvSpPr txBox="1"/>
            <p:nvPr/>
          </p:nvSpPr>
          <p:spPr>
            <a:xfrm>
              <a:off x="762758" y="3771272"/>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12" name="Phạm Duyên 10 - 9Slide.vn">
              <a:extLst>
                <a:ext uri="{FF2B5EF4-FFF2-40B4-BE49-F238E27FC236}">
                  <a16:creationId xmlns:a16="http://schemas.microsoft.com/office/drawing/2014/main" id="{760677E5-58DE-47AA-A89D-9E2362FE3F5A}"/>
                </a:ext>
              </a:extLst>
            </p:cNvPr>
            <p:cNvSpPr txBox="1"/>
            <p:nvPr/>
          </p:nvSpPr>
          <p:spPr>
            <a:xfrm>
              <a:off x="3833871" y="3771272"/>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M</a:t>
              </a:r>
            </a:p>
          </p:txBody>
        </p:sp>
        <p:sp>
          <p:nvSpPr>
            <p:cNvPr id="13" name="Phạm Duyên 10 - 9Slide.vn">
              <a:extLst>
                <a:ext uri="{FF2B5EF4-FFF2-40B4-BE49-F238E27FC236}">
                  <a16:creationId xmlns:a16="http://schemas.microsoft.com/office/drawing/2014/main" id="{A2F3D2CA-19C0-4EBF-9ADF-CE3D5C1F17C9}"/>
                </a:ext>
              </a:extLst>
            </p:cNvPr>
            <p:cNvSpPr txBox="1"/>
            <p:nvPr/>
          </p:nvSpPr>
          <p:spPr>
            <a:xfrm>
              <a:off x="5129813" y="3771272"/>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14" name="Phạm Duyên 10 - 9Slide.vn">
              <a:extLst>
                <a:ext uri="{FF2B5EF4-FFF2-40B4-BE49-F238E27FC236}">
                  <a16:creationId xmlns:a16="http://schemas.microsoft.com/office/drawing/2014/main" id="{C474395A-868E-4567-8D72-C8A14BF07C56}"/>
                </a:ext>
              </a:extLst>
            </p:cNvPr>
            <p:cNvSpPr txBox="1"/>
            <p:nvPr/>
          </p:nvSpPr>
          <p:spPr>
            <a:xfrm>
              <a:off x="762758" y="615019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15" name="Phạm Duyên 10 - 9Slide.vn">
              <a:extLst>
                <a:ext uri="{FF2B5EF4-FFF2-40B4-BE49-F238E27FC236}">
                  <a16:creationId xmlns:a16="http://schemas.microsoft.com/office/drawing/2014/main" id="{F1BAB778-6784-49F2-9C93-448D0A00B4C0}"/>
                </a:ext>
              </a:extLst>
            </p:cNvPr>
            <p:cNvSpPr txBox="1"/>
            <p:nvPr/>
          </p:nvSpPr>
          <p:spPr>
            <a:xfrm>
              <a:off x="2233671" y="626564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N</a:t>
              </a:r>
            </a:p>
          </p:txBody>
        </p:sp>
        <p:sp>
          <p:nvSpPr>
            <p:cNvPr id="16" name="Phạm Duyên 10 - 9Slide.vn">
              <a:extLst>
                <a:ext uri="{FF2B5EF4-FFF2-40B4-BE49-F238E27FC236}">
                  <a16:creationId xmlns:a16="http://schemas.microsoft.com/office/drawing/2014/main" id="{4637048F-FDC8-4F37-AE4F-203AFCE65869}"/>
                </a:ext>
              </a:extLst>
            </p:cNvPr>
            <p:cNvSpPr txBox="1"/>
            <p:nvPr/>
          </p:nvSpPr>
          <p:spPr>
            <a:xfrm>
              <a:off x="5129813" y="615019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grpSp>
      <p:cxnSp>
        <p:nvCxnSpPr>
          <p:cNvPr id="24" name="Jellyfish 2 21 - 9Slide.vn">
            <a:extLst>
              <a:ext uri="{FF2B5EF4-FFF2-40B4-BE49-F238E27FC236}">
                <a16:creationId xmlns:a16="http://schemas.microsoft.com/office/drawing/2014/main" id="{9779B2EE-6BA8-4259-9B28-5943C1C19A04}"/>
              </a:ext>
            </a:extLst>
          </p:cNvPr>
          <p:cNvCxnSpPr>
            <a:cxnSpLocks/>
          </p:cNvCxnSpPr>
          <p:nvPr/>
        </p:nvCxnSpPr>
        <p:spPr>
          <a:xfrm flipH="1">
            <a:off x="2724150" y="2029256"/>
            <a:ext cx="1580196" cy="1980769"/>
          </a:xfrm>
          <a:prstGeom prst="line">
            <a:avLst/>
          </a:prstGeom>
          <a:ln w="38100" cap="rnd">
            <a:solidFill>
              <a:srgbClr val="FFFF0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2497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207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20187DEF-2C2A-4383-BDD5-1D191D33994A}"/>
              </a:ext>
            </a:extLst>
          </p:cNvPr>
          <p:cNvGrpSpPr/>
          <p:nvPr/>
        </p:nvGrpSpPr>
        <p:grpSpPr>
          <a:xfrm>
            <a:off x="434340" y="385242"/>
            <a:ext cx="529493" cy="707886"/>
            <a:chOff x="1806355" y="2802652"/>
            <a:chExt cx="745981" cy="997311"/>
          </a:xfrm>
        </p:grpSpPr>
        <p:sp>
          <p:nvSpPr>
            <p:cNvPr id="3" name="Oval 9">
              <a:extLst>
                <a:ext uri="{FF2B5EF4-FFF2-40B4-BE49-F238E27FC236}">
                  <a16:creationId xmlns:a16="http://schemas.microsoft.com/office/drawing/2014/main" id="{63F530A2-D9AA-480B-B35D-8CCA646A6A17}"/>
                </a:ext>
              </a:extLst>
            </p:cNvPr>
            <p:cNvSpPr>
              <a:spLocks noChangeArrowheads="1"/>
            </p:cNvSpPr>
            <p:nvPr/>
          </p:nvSpPr>
          <p:spPr bwMode="auto">
            <a:xfrm>
              <a:off x="1806355" y="2944479"/>
              <a:ext cx="745981" cy="747191"/>
            </a:xfrm>
            <a:prstGeom prst="ellipse">
              <a:avLst/>
            </a:prstGeom>
            <a:solidFill>
              <a:schemeClr val="accent4"/>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A38C3268-30CC-4D3D-9818-8FB896831DDB}"/>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3</a:t>
              </a:r>
            </a:p>
          </p:txBody>
        </p:sp>
      </p:grpSp>
      <p:sp>
        <p:nvSpPr>
          <p:cNvPr id="6" name="TextBox 5">
            <a:extLst>
              <a:ext uri="{FF2B5EF4-FFF2-40B4-BE49-F238E27FC236}">
                <a16:creationId xmlns:a16="http://schemas.microsoft.com/office/drawing/2014/main" id="{C67F0F21-3D03-470D-9228-3CB55F4BC60F}"/>
              </a:ext>
            </a:extLst>
          </p:cNvPr>
          <p:cNvSpPr txBox="1"/>
          <p:nvPr/>
        </p:nvSpPr>
        <p:spPr>
          <a:xfrm>
            <a:off x="4399325" y="1737459"/>
            <a:ext cx="7424375" cy="1569660"/>
          </a:xfrm>
          <a:prstGeom prst="rect">
            <a:avLst/>
          </a:prstGeom>
          <a:noFill/>
        </p:spPr>
        <p:txBody>
          <a:bodyPr wrap="square">
            <a:spAutoFit/>
          </a:bodyPr>
          <a:lstStyle/>
          <a:p>
            <a:r>
              <a:rPr lang="vi-VN" sz="3200" b="1" dirty="0">
                <a:solidFill>
                  <a:srgbClr val="00B050"/>
                </a:solidFill>
              </a:rPr>
              <a:t>Cách 1</a:t>
            </a:r>
            <a:r>
              <a:rPr lang="vi-VN" sz="3200" dirty="0">
                <a:solidFill>
                  <a:srgbClr val="00B050"/>
                </a:solidFill>
              </a:rPr>
              <a:t>: </a:t>
            </a:r>
            <a:r>
              <a:rPr lang="vi-VN" sz="3200" dirty="0"/>
              <a:t>Cắt tờ giấy theo đoạn thẳng </a:t>
            </a:r>
            <a:r>
              <a:rPr lang="vi-VN" sz="3200" dirty="0">
                <a:solidFill>
                  <a:srgbClr val="FF0000"/>
                </a:solidFill>
              </a:rPr>
              <a:t>AN </a:t>
            </a:r>
            <a:r>
              <a:rPr lang="vi-VN" sz="3200" dirty="0"/>
              <a:t>ta được 1 hình </a:t>
            </a:r>
            <a:r>
              <a:rPr lang="vi-VN" sz="3200" dirty="0">
                <a:solidFill>
                  <a:srgbClr val="FF0000"/>
                </a:solidFill>
              </a:rPr>
              <a:t>tam giác ADN </a:t>
            </a:r>
            <a:r>
              <a:rPr lang="vi-VN" sz="3200" dirty="0"/>
              <a:t>và 1 hình </a:t>
            </a:r>
            <a:r>
              <a:rPr lang="vi-VN" sz="3200" dirty="0">
                <a:solidFill>
                  <a:srgbClr val="FF0000"/>
                </a:solidFill>
              </a:rPr>
              <a:t>tứ giác ANCB</a:t>
            </a:r>
            <a:r>
              <a:rPr lang="vi-VN" sz="3200" dirty="0"/>
              <a:t>.</a:t>
            </a:r>
            <a:endParaRPr lang="en-US" sz="6000" spc="-80" dirty="0">
              <a:solidFill>
                <a:schemeClr val="tx1">
                  <a:lumMod val="75000"/>
                  <a:lumOff val="25000"/>
                </a:schemeClr>
              </a:solidFill>
              <a:cs typeface="Arial" panose="020B0604020202020204" pitchFamily="34" charset="0"/>
            </a:endParaRPr>
          </a:p>
        </p:txBody>
      </p:sp>
      <p:sp>
        <p:nvSpPr>
          <p:cNvPr id="7" name="PHẠM DUYÊN 2 - 9Slide.vn">
            <a:extLst>
              <a:ext uri="{FF2B5EF4-FFF2-40B4-BE49-F238E27FC236}">
                <a16:creationId xmlns:a16="http://schemas.microsoft.com/office/drawing/2014/main" id="{794D7D5D-FAC0-4FE7-A8BF-09357049A185}"/>
              </a:ext>
            </a:extLst>
          </p:cNvPr>
          <p:cNvSpPr txBox="1"/>
          <p:nvPr/>
        </p:nvSpPr>
        <p:spPr>
          <a:xfrm>
            <a:off x="1026251" y="414769"/>
            <a:ext cx="6898549" cy="681038"/>
          </a:xfrm>
          <a:prstGeom prst="roundRect">
            <a:avLst/>
          </a:prstGeom>
          <a:noFill/>
        </p:spPr>
        <p:txBody>
          <a:bodyPr wrap="square" rtlCol="0">
            <a:spAutoFit/>
          </a:bodyPr>
          <a:lstStyle/>
          <a:p>
            <a:r>
              <a:rPr lang="en-US" sz="3400" spc="-40">
                <a:solidFill>
                  <a:schemeClr val="accent6"/>
                </a:solidFill>
                <a:latin typeface="+mj-lt"/>
              </a:rPr>
              <a:t>b) 1 hình tam giác và 1 hình tứ giác</a:t>
            </a:r>
          </a:p>
        </p:txBody>
      </p:sp>
      <p:grpSp>
        <p:nvGrpSpPr>
          <p:cNvPr id="9" name="Group 8">
            <a:extLst>
              <a:ext uri="{FF2B5EF4-FFF2-40B4-BE49-F238E27FC236}">
                <a16:creationId xmlns:a16="http://schemas.microsoft.com/office/drawing/2014/main" id="{63E46BA8-6FCD-4CCA-9291-B31AEAD384BA}"/>
              </a:ext>
            </a:extLst>
          </p:cNvPr>
          <p:cNvGrpSpPr/>
          <p:nvPr/>
        </p:nvGrpSpPr>
        <p:grpSpPr>
          <a:xfrm>
            <a:off x="457200" y="1270050"/>
            <a:ext cx="3810000" cy="2539950"/>
            <a:chOff x="762758" y="3607386"/>
            <a:chExt cx="4876800" cy="3251136"/>
          </a:xfrm>
        </p:grpSpPr>
        <p:grpSp>
          <p:nvGrpSpPr>
            <p:cNvPr id="10" name="Group 9">
              <a:extLst>
                <a:ext uri="{FF2B5EF4-FFF2-40B4-BE49-F238E27FC236}">
                  <a16:creationId xmlns:a16="http://schemas.microsoft.com/office/drawing/2014/main" id="{20CEBF67-4215-4E42-95D7-34B19D7FD32B}"/>
                </a:ext>
              </a:extLst>
            </p:cNvPr>
            <p:cNvGrpSpPr/>
            <p:nvPr/>
          </p:nvGrpSpPr>
          <p:grpSpPr>
            <a:xfrm>
              <a:off x="1198737" y="4198415"/>
              <a:ext cx="4015740" cy="2109668"/>
              <a:chOff x="2745997" y="4388371"/>
              <a:chExt cx="4015740" cy="2109668"/>
            </a:xfrm>
          </p:grpSpPr>
          <p:sp>
            <p:nvSpPr>
              <p:cNvPr id="17" name="Rectangle 16">
                <a:extLst>
                  <a:ext uri="{FF2B5EF4-FFF2-40B4-BE49-F238E27FC236}">
                    <a16:creationId xmlns:a16="http://schemas.microsoft.com/office/drawing/2014/main" id="{47A7331D-AA10-4B0E-9177-417D1BFA058D}"/>
                  </a:ext>
                </a:extLst>
              </p:cNvPr>
              <p:cNvSpPr/>
              <p:nvPr/>
            </p:nvSpPr>
            <p:spPr>
              <a:xfrm>
                <a:off x="2805052" y="4447516"/>
                <a:ext cx="3886200" cy="1981200"/>
              </a:xfrm>
              <a:prstGeom prst="rect">
                <a:avLst/>
              </a:prstGeom>
              <a:solidFill>
                <a:srgbClr val="00ADE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D01BE78-BFFD-400D-8297-FED66E3E0636}"/>
                  </a:ext>
                </a:extLst>
              </p:cNvPr>
              <p:cNvSpPr/>
              <p:nvPr/>
            </p:nvSpPr>
            <p:spPr>
              <a:xfrm>
                <a:off x="274599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533A9D8-B670-4C5C-A19A-319CDA0E6CAA}"/>
                  </a:ext>
                </a:extLst>
              </p:cNvPr>
              <p:cNvSpPr/>
              <p:nvPr/>
            </p:nvSpPr>
            <p:spPr>
              <a:xfrm>
                <a:off x="274599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9A905A-CBC9-403F-8245-492045AD861D}"/>
                  </a:ext>
                </a:extLst>
              </p:cNvPr>
              <p:cNvSpPr/>
              <p:nvPr/>
            </p:nvSpPr>
            <p:spPr>
              <a:xfrm>
                <a:off x="5567424"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02A3BCE-F53B-4DAE-8902-FF925E37B92E}"/>
                  </a:ext>
                </a:extLst>
              </p:cNvPr>
              <p:cNvSpPr/>
              <p:nvPr/>
            </p:nvSpPr>
            <p:spPr>
              <a:xfrm>
                <a:off x="6624577" y="6345622"/>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4FA7EF4-15F0-46AA-9B1B-F98A99D04E44}"/>
                  </a:ext>
                </a:extLst>
              </p:cNvPr>
              <p:cNvSpPr/>
              <p:nvPr/>
            </p:nvSpPr>
            <p:spPr>
              <a:xfrm>
                <a:off x="662457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2936B7F-C5CE-4020-B65B-9ED1C5B9E27F}"/>
                  </a:ext>
                </a:extLst>
              </p:cNvPr>
              <p:cNvSpPr/>
              <p:nvPr/>
            </p:nvSpPr>
            <p:spPr>
              <a:xfrm>
                <a:off x="397281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hạm Duyên 10 - 9Slide.vn">
              <a:extLst>
                <a:ext uri="{FF2B5EF4-FFF2-40B4-BE49-F238E27FC236}">
                  <a16:creationId xmlns:a16="http://schemas.microsoft.com/office/drawing/2014/main" id="{8DCB0EBC-9ED9-4808-8531-D182F4462C6C}"/>
                </a:ext>
              </a:extLst>
            </p:cNvPr>
            <p:cNvSpPr txBox="1"/>
            <p:nvPr/>
          </p:nvSpPr>
          <p:spPr>
            <a:xfrm>
              <a:off x="762758" y="360738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12" name="Phạm Duyên 10 - 9Slide.vn">
              <a:extLst>
                <a:ext uri="{FF2B5EF4-FFF2-40B4-BE49-F238E27FC236}">
                  <a16:creationId xmlns:a16="http://schemas.microsoft.com/office/drawing/2014/main" id="{760677E5-58DE-47AA-A89D-9E2362FE3F5A}"/>
                </a:ext>
              </a:extLst>
            </p:cNvPr>
            <p:cNvSpPr txBox="1"/>
            <p:nvPr/>
          </p:nvSpPr>
          <p:spPr>
            <a:xfrm>
              <a:off x="3833871" y="360738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M</a:t>
              </a:r>
            </a:p>
          </p:txBody>
        </p:sp>
        <p:sp>
          <p:nvSpPr>
            <p:cNvPr id="13" name="Phạm Duyên 10 - 9Slide.vn">
              <a:extLst>
                <a:ext uri="{FF2B5EF4-FFF2-40B4-BE49-F238E27FC236}">
                  <a16:creationId xmlns:a16="http://schemas.microsoft.com/office/drawing/2014/main" id="{A2F3D2CA-19C0-4EBF-9ADF-CE3D5C1F17C9}"/>
                </a:ext>
              </a:extLst>
            </p:cNvPr>
            <p:cNvSpPr txBox="1"/>
            <p:nvPr/>
          </p:nvSpPr>
          <p:spPr>
            <a:xfrm>
              <a:off x="5129813" y="360738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14" name="Phạm Duyên 10 - 9Slide.vn">
              <a:extLst>
                <a:ext uri="{FF2B5EF4-FFF2-40B4-BE49-F238E27FC236}">
                  <a16:creationId xmlns:a16="http://schemas.microsoft.com/office/drawing/2014/main" id="{C474395A-868E-4567-8D72-C8A14BF07C56}"/>
                </a:ext>
              </a:extLst>
            </p:cNvPr>
            <p:cNvSpPr txBox="1"/>
            <p:nvPr/>
          </p:nvSpPr>
          <p:spPr>
            <a:xfrm>
              <a:off x="762758" y="615019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15" name="Phạm Duyên 10 - 9Slide.vn">
              <a:extLst>
                <a:ext uri="{FF2B5EF4-FFF2-40B4-BE49-F238E27FC236}">
                  <a16:creationId xmlns:a16="http://schemas.microsoft.com/office/drawing/2014/main" id="{F1BAB778-6784-49F2-9C93-448D0A00B4C0}"/>
                </a:ext>
              </a:extLst>
            </p:cNvPr>
            <p:cNvSpPr txBox="1"/>
            <p:nvPr/>
          </p:nvSpPr>
          <p:spPr>
            <a:xfrm>
              <a:off x="2233671" y="626564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N</a:t>
              </a:r>
            </a:p>
          </p:txBody>
        </p:sp>
        <p:sp>
          <p:nvSpPr>
            <p:cNvPr id="16" name="Phạm Duyên 10 - 9Slide.vn">
              <a:extLst>
                <a:ext uri="{FF2B5EF4-FFF2-40B4-BE49-F238E27FC236}">
                  <a16:creationId xmlns:a16="http://schemas.microsoft.com/office/drawing/2014/main" id="{4637048F-FDC8-4F37-AE4F-203AFCE65869}"/>
                </a:ext>
              </a:extLst>
            </p:cNvPr>
            <p:cNvSpPr txBox="1"/>
            <p:nvPr/>
          </p:nvSpPr>
          <p:spPr>
            <a:xfrm>
              <a:off x="5129813" y="615019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grpSp>
      <p:cxnSp>
        <p:nvCxnSpPr>
          <p:cNvPr id="24" name="Jellyfish 2 21 - 9Slide.vn">
            <a:extLst>
              <a:ext uri="{FF2B5EF4-FFF2-40B4-BE49-F238E27FC236}">
                <a16:creationId xmlns:a16="http://schemas.microsoft.com/office/drawing/2014/main" id="{9779B2EE-6BA8-4259-9B28-5943C1C19A04}"/>
              </a:ext>
            </a:extLst>
          </p:cNvPr>
          <p:cNvCxnSpPr>
            <a:cxnSpLocks/>
          </p:cNvCxnSpPr>
          <p:nvPr/>
        </p:nvCxnSpPr>
        <p:spPr>
          <a:xfrm>
            <a:off x="854075" y="1793875"/>
            <a:ext cx="952500" cy="1533525"/>
          </a:xfrm>
          <a:prstGeom prst="line">
            <a:avLst/>
          </a:prstGeom>
          <a:ln w="38100" cap="rnd">
            <a:solidFill>
              <a:srgbClr val="FFFF00"/>
            </a:solidFill>
            <a:roun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EE1897D-6BF9-4010-9EC9-00705D828F15}"/>
              </a:ext>
            </a:extLst>
          </p:cNvPr>
          <p:cNvGrpSpPr/>
          <p:nvPr/>
        </p:nvGrpSpPr>
        <p:grpSpPr>
          <a:xfrm>
            <a:off x="457200" y="3903281"/>
            <a:ext cx="3810000" cy="2539950"/>
            <a:chOff x="762758" y="3607386"/>
            <a:chExt cx="4876800" cy="3251136"/>
          </a:xfrm>
        </p:grpSpPr>
        <p:grpSp>
          <p:nvGrpSpPr>
            <p:cNvPr id="29" name="Group 28">
              <a:extLst>
                <a:ext uri="{FF2B5EF4-FFF2-40B4-BE49-F238E27FC236}">
                  <a16:creationId xmlns:a16="http://schemas.microsoft.com/office/drawing/2014/main" id="{210DA824-3CDA-4A5C-A751-4D166D2C2F38}"/>
                </a:ext>
              </a:extLst>
            </p:cNvPr>
            <p:cNvGrpSpPr/>
            <p:nvPr/>
          </p:nvGrpSpPr>
          <p:grpSpPr>
            <a:xfrm>
              <a:off x="1198737" y="4198415"/>
              <a:ext cx="4015740" cy="2109668"/>
              <a:chOff x="2745997" y="4388371"/>
              <a:chExt cx="4015740" cy="2109668"/>
            </a:xfrm>
          </p:grpSpPr>
          <p:sp>
            <p:nvSpPr>
              <p:cNvPr id="36" name="Rectangle 35">
                <a:extLst>
                  <a:ext uri="{FF2B5EF4-FFF2-40B4-BE49-F238E27FC236}">
                    <a16:creationId xmlns:a16="http://schemas.microsoft.com/office/drawing/2014/main" id="{86BBDACF-CCD5-420E-B35D-55F808621DB6}"/>
                  </a:ext>
                </a:extLst>
              </p:cNvPr>
              <p:cNvSpPr/>
              <p:nvPr/>
            </p:nvSpPr>
            <p:spPr>
              <a:xfrm>
                <a:off x="2805052" y="4447516"/>
                <a:ext cx="3886200" cy="1981200"/>
              </a:xfrm>
              <a:prstGeom prst="rect">
                <a:avLst/>
              </a:prstGeom>
              <a:solidFill>
                <a:srgbClr val="00ADE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10C6C2F-5F54-4B54-B935-29ECFF90EE1D}"/>
                  </a:ext>
                </a:extLst>
              </p:cNvPr>
              <p:cNvSpPr/>
              <p:nvPr/>
            </p:nvSpPr>
            <p:spPr>
              <a:xfrm>
                <a:off x="274599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C612CA3-C4D2-493E-83A6-D7014E3701E8}"/>
                  </a:ext>
                </a:extLst>
              </p:cNvPr>
              <p:cNvSpPr/>
              <p:nvPr/>
            </p:nvSpPr>
            <p:spPr>
              <a:xfrm>
                <a:off x="274599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E56DB99-2B1E-4AB9-B742-0C81697E1973}"/>
                  </a:ext>
                </a:extLst>
              </p:cNvPr>
              <p:cNvSpPr/>
              <p:nvPr/>
            </p:nvSpPr>
            <p:spPr>
              <a:xfrm>
                <a:off x="5567424"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8D8CCAE-05C8-408A-B02A-4FB4CC55889C}"/>
                  </a:ext>
                </a:extLst>
              </p:cNvPr>
              <p:cNvSpPr/>
              <p:nvPr/>
            </p:nvSpPr>
            <p:spPr>
              <a:xfrm>
                <a:off x="6624577" y="6345622"/>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9B99797-BBEA-4F45-82B4-172412BF0AE1}"/>
                  </a:ext>
                </a:extLst>
              </p:cNvPr>
              <p:cNvSpPr/>
              <p:nvPr/>
            </p:nvSpPr>
            <p:spPr>
              <a:xfrm>
                <a:off x="662457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506A458-8409-4D65-9178-2AD5DA610494}"/>
                  </a:ext>
                </a:extLst>
              </p:cNvPr>
              <p:cNvSpPr/>
              <p:nvPr/>
            </p:nvSpPr>
            <p:spPr>
              <a:xfrm>
                <a:off x="397281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Phạm Duyên 10 - 9Slide.vn">
              <a:extLst>
                <a:ext uri="{FF2B5EF4-FFF2-40B4-BE49-F238E27FC236}">
                  <a16:creationId xmlns:a16="http://schemas.microsoft.com/office/drawing/2014/main" id="{6294EDE1-36A0-4561-B2A4-577ECEEEC6DD}"/>
                </a:ext>
              </a:extLst>
            </p:cNvPr>
            <p:cNvSpPr txBox="1"/>
            <p:nvPr/>
          </p:nvSpPr>
          <p:spPr>
            <a:xfrm>
              <a:off x="762758" y="360738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31" name="Phạm Duyên 10 - 9Slide.vn">
              <a:extLst>
                <a:ext uri="{FF2B5EF4-FFF2-40B4-BE49-F238E27FC236}">
                  <a16:creationId xmlns:a16="http://schemas.microsoft.com/office/drawing/2014/main" id="{CDDF904E-F6C2-42BD-B43C-25A46BAB7451}"/>
                </a:ext>
              </a:extLst>
            </p:cNvPr>
            <p:cNvSpPr txBox="1"/>
            <p:nvPr/>
          </p:nvSpPr>
          <p:spPr>
            <a:xfrm>
              <a:off x="3833871" y="360738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M</a:t>
              </a:r>
            </a:p>
          </p:txBody>
        </p:sp>
        <p:sp>
          <p:nvSpPr>
            <p:cNvPr id="32" name="Phạm Duyên 10 - 9Slide.vn">
              <a:extLst>
                <a:ext uri="{FF2B5EF4-FFF2-40B4-BE49-F238E27FC236}">
                  <a16:creationId xmlns:a16="http://schemas.microsoft.com/office/drawing/2014/main" id="{F63523DB-2676-4464-82EF-DFE2ADE14BEA}"/>
                </a:ext>
              </a:extLst>
            </p:cNvPr>
            <p:cNvSpPr txBox="1"/>
            <p:nvPr/>
          </p:nvSpPr>
          <p:spPr>
            <a:xfrm>
              <a:off x="5129813" y="360738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33" name="Phạm Duyên 10 - 9Slide.vn">
              <a:extLst>
                <a:ext uri="{FF2B5EF4-FFF2-40B4-BE49-F238E27FC236}">
                  <a16:creationId xmlns:a16="http://schemas.microsoft.com/office/drawing/2014/main" id="{61D125FF-2685-437D-B0C7-0E10189F0839}"/>
                </a:ext>
              </a:extLst>
            </p:cNvPr>
            <p:cNvSpPr txBox="1"/>
            <p:nvPr/>
          </p:nvSpPr>
          <p:spPr>
            <a:xfrm>
              <a:off x="762758" y="615019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34" name="Phạm Duyên 10 - 9Slide.vn">
              <a:extLst>
                <a:ext uri="{FF2B5EF4-FFF2-40B4-BE49-F238E27FC236}">
                  <a16:creationId xmlns:a16="http://schemas.microsoft.com/office/drawing/2014/main" id="{C8B56279-0BD0-436A-96E4-5A8E0C3C6503}"/>
                </a:ext>
              </a:extLst>
            </p:cNvPr>
            <p:cNvSpPr txBox="1"/>
            <p:nvPr/>
          </p:nvSpPr>
          <p:spPr>
            <a:xfrm>
              <a:off x="2233671" y="626564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N</a:t>
              </a:r>
            </a:p>
          </p:txBody>
        </p:sp>
        <p:sp>
          <p:nvSpPr>
            <p:cNvPr id="35" name="Phạm Duyên 10 - 9Slide.vn">
              <a:extLst>
                <a:ext uri="{FF2B5EF4-FFF2-40B4-BE49-F238E27FC236}">
                  <a16:creationId xmlns:a16="http://schemas.microsoft.com/office/drawing/2014/main" id="{C8205AC7-2E28-437E-A521-BE8D9FC06711}"/>
                </a:ext>
              </a:extLst>
            </p:cNvPr>
            <p:cNvSpPr txBox="1"/>
            <p:nvPr/>
          </p:nvSpPr>
          <p:spPr>
            <a:xfrm>
              <a:off x="5129813" y="615019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grpSp>
      <p:cxnSp>
        <p:nvCxnSpPr>
          <p:cNvPr id="43" name="Jellyfish 2 21 - 9Slide.vn">
            <a:extLst>
              <a:ext uri="{FF2B5EF4-FFF2-40B4-BE49-F238E27FC236}">
                <a16:creationId xmlns:a16="http://schemas.microsoft.com/office/drawing/2014/main" id="{DF6BDD2F-EC19-4AB5-A339-E3BF7AD01C22}"/>
              </a:ext>
            </a:extLst>
          </p:cNvPr>
          <p:cNvCxnSpPr>
            <a:cxnSpLocks/>
            <a:stCxn id="41" idx="3"/>
          </p:cNvCxnSpPr>
          <p:nvPr/>
        </p:nvCxnSpPr>
        <p:spPr>
          <a:xfrm flipH="1">
            <a:off x="1828800" y="4456485"/>
            <a:ext cx="2014843" cy="1489309"/>
          </a:xfrm>
          <a:prstGeom prst="line">
            <a:avLst/>
          </a:prstGeom>
          <a:ln w="38100"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0BDD3BF-CE9A-4E00-B621-620BD567AF30}"/>
              </a:ext>
            </a:extLst>
          </p:cNvPr>
          <p:cNvSpPr txBox="1"/>
          <p:nvPr/>
        </p:nvSpPr>
        <p:spPr>
          <a:xfrm>
            <a:off x="4399325" y="4448131"/>
            <a:ext cx="7424375" cy="1569660"/>
          </a:xfrm>
          <a:prstGeom prst="rect">
            <a:avLst/>
          </a:prstGeom>
          <a:noFill/>
        </p:spPr>
        <p:txBody>
          <a:bodyPr wrap="square">
            <a:spAutoFit/>
          </a:bodyPr>
          <a:lstStyle/>
          <a:p>
            <a:r>
              <a:rPr lang="vi-VN" sz="3200" b="1" dirty="0">
                <a:solidFill>
                  <a:srgbClr val="0070C0"/>
                </a:solidFill>
              </a:rPr>
              <a:t>Cách 2</a:t>
            </a:r>
            <a:r>
              <a:rPr lang="vi-VN" sz="3200" dirty="0">
                <a:solidFill>
                  <a:srgbClr val="0070C0"/>
                </a:solidFill>
              </a:rPr>
              <a:t>: </a:t>
            </a:r>
            <a:r>
              <a:rPr lang="vi-VN" sz="3200" dirty="0"/>
              <a:t>Cắt tờ giấy theo đoạn thẳng </a:t>
            </a:r>
            <a:r>
              <a:rPr lang="vi-VN" sz="3200" dirty="0">
                <a:solidFill>
                  <a:srgbClr val="FF0000"/>
                </a:solidFill>
              </a:rPr>
              <a:t>BN</a:t>
            </a:r>
            <a:r>
              <a:rPr lang="vi-VN" sz="3200" dirty="0"/>
              <a:t> ta được 1 hình </a:t>
            </a:r>
            <a:r>
              <a:rPr lang="vi-VN" sz="3200" dirty="0">
                <a:solidFill>
                  <a:srgbClr val="FF0000"/>
                </a:solidFill>
              </a:rPr>
              <a:t>tam giác BCN </a:t>
            </a:r>
            <a:r>
              <a:rPr lang="vi-VN" sz="3200" dirty="0"/>
              <a:t>và 1 hình </a:t>
            </a:r>
            <a:r>
              <a:rPr lang="vi-VN" sz="3200" dirty="0">
                <a:solidFill>
                  <a:srgbClr val="FF0000"/>
                </a:solidFill>
              </a:rPr>
              <a:t>tứ giác ABND</a:t>
            </a:r>
            <a:r>
              <a:rPr lang="vi-VN" sz="3200" dirty="0"/>
              <a:t>.</a:t>
            </a:r>
            <a:endParaRPr lang="en-US" sz="3200" spc="-80" dirty="0">
              <a:solidFill>
                <a:schemeClr val="tx1">
                  <a:lumMod val="75000"/>
                  <a:lumOff val="25000"/>
                </a:schemeClr>
              </a:solidFill>
              <a:cs typeface="Arial" panose="020B0604020202020204" pitchFamily="34" charset="0"/>
            </a:endParaRPr>
          </a:p>
        </p:txBody>
      </p:sp>
    </p:spTree>
    <p:extLst>
      <p:ext uri="{BB962C8B-B14F-4D97-AF65-F5344CB8AC3E}">
        <p14:creationId xmlns:p14="http://schemas.microsoft.com/office/powerpoint/2010/main" val="5563372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up)">
                                      <p:cBhvr>
                                        <p:cTn id="22" dur="10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4"/>
                                        </p:tgtEl>
                                        <p:attrNameLst>
                                          <p:attrName>style.visibility</p:attrName>
                                        </p:attrNameLst>
                                      </p:cBhvr>
                                      <p:to>
                                        <p:strVal val="visible"/>
                                      </p:to>
                                    </p:set>
                                    <p:animEffect transition="in" filter="wipe(left)">
                                      <p:cBhvr>
                                        <p:cTn id="27" dur="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20187DEF-2C2A-4383-BDD5-1D191D33994A}"/>
              </a:ext>
            </a:extLst>
          </p:cNvPr>
          <p:cNvGrpSpPr/>
          <p:nvPr/>
        </p:nvGrpSpPr>
        <p:grpSpPr>
          <a:xfrm>
            <a:off x="434340" y="385242"/>
            <a:ext cx="529493" cy="707886"/>
            <a:chOff x="1806355" y="2802652"/>
            <a:chExt cx="745981" cy="997311"/>
          </a:xfrm>
        </p:grpSpPr>
        <p:sp>
          <p:nvSpPr>
            <p:cNvPr id="3" name="Oval 9">
              <a:extLst>
                <a:ext uri="{FF2B5EF4-FFF2-40B4-BE49-F238E27FC236}">
                  <a16:creationId xmlns:a16="http://schemas.microsoft.com/office/drawing/2014/main" id="{63F530A2-D9AA-480B-B35D-8CCA646A6A17}"/>
                </a:ext>
              </a:extLst>
            </p:cNvPr>
            <p:cNvSpPr>
              <a:spLocks noChangeArrowheads="1"/>
            </p:cNvSpPr>
            <p:nvPr/>
          </p:nvSpPr>
          <p:spPr bwMode="auto">
            <a:xfrm>
              <a:off x="1806355" y="2944479"/>
              <a:ext cx="745981" cy="747191"/>
            </a:xfrm>
            <a:prstGeom prst="ellipse">
              <a:avLst/>
            </a:prstGeom>
            <a:solidFill>
              <a:schemeClr val="accent4"/>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A38C3268-30CC-4D3D-9818-8FB896831DDB}"/>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3</a:t>
              </a:r>
            </a:p>
          </p:txBody>
        </p:sp>
      </p:grpSp>
      <p:sp>
        <p:nvSpPr>
          <p:cNvPr id="6" name="TextBox 5">
            <a:extLst>
              <a:ext uri="{FF2B5EF4-FFF2-40B4-BE49-F238E27FC236}">
                <a16:creationId xmlns:a16="http://schemas.microsoft.com/office/drawing/2014/main" id="{C67F0F21-3D03-470D-9228-3CB55F4BC60F}"/>
              </a:ext>
            </a:extLst>
          </p:cNvPr>
          <p:cNvSpPr txBox="1"/>
          <p:nvPr/>
        </p:nvSpPr>
        <p:spPr>
          <a:xfrm>
            <a:off x="4399325" y="1737459"/>
            <a:ext cx="7424375" cy="1569660"/>
          </a:xfrm>
          <a:prstGeom prst="rect">
            <a:avLst/>
          </a:prstGeom>
          <a:noFill/>
        </p:spPr>
        <p:txBody>
          <a:bodyPr wrap="square">
            <a:spAutoFit/>
          </a:bodyPr>
          <a:lstStyle/>
          <a:p>
            <a:r>
              <a:rPr lang="vi-VN" sz="3200" b="1" spc="-40" dirty="0">
                <a:solidFill>
                  <a:srgbClr val="7030A0"/>
                </a:solidFill>
              </a:rPr>
              <a:t>Cách 3</a:t>
            </a:r>
            <a:r>
              <a:rPr lang="vi-VN" sz="3200" spc="-40" dirty="0">
                <a:solidFill>
                  <a:srgbClr val="7030A0"/>
                </a:solidFill>
              </a:rPr>
              <a:t>: </a:t>
            </a:r>
            <a:r>
              <a:rPr lang="vi-VN" sz="3200" spc="-40" dirty="0"/>
              <a:t>Cắt tờ giấy theo đoạn thẳng </a:t>
            </a:r>
            <a:r>
              <a:rPr lang="vi-VN" sz="3200" spc="-40" dirty="0">
                <a:solidFill>
                  <a:srgbClr val="FF0000"/>
                </a:solidFill>
              </a:rPr>
              <a:t>DM</a:t>
            </a:r>
            <a:r>
              <a:rPr lang="vi-VN" sz="3200" spc="-40" dirty="0"/>
              <a:t> ta được hình </a:t>
            </a:r>
            <a:r>
              <a:rPr lang="vi-VN" sz="3200" spc="-40" dirty="0">
                <a:solidFill>
                  <a:srgbClr val="FF0000"/>
                </a:solidFill>
              </a:rPr>
              <a:t>tam giác ADM </a:t>
            </a:r>
            <a:r>
              <a:rPr lang="vi-VN" sz="3200" spc="-40" dirty="0"/>
              <a:t>và hình </a:t>
            </a:r>
            <a:r>
              <a:rPr lang="vi-VN" sz="3200" spc="-40" dirty="0">
                <a:solidFill>
                  <a:srgbClr val="FF0000"/>
                </a:solidFill>
              </a:rPr>
              <a:t>tứ giác MBCD</a:t>
            </a:r>
            <a:r>
              <a:rPr lang="vi-VN" sz="3200" spc="-40" dirty="0"/>
              <a:t>.</a:t>
            </a:r>
          </a:p>
        </p:txBody>
      </p:sp>
      <p:sp>
        <p:nvSpPr>
          <p:cNvPr id="7" name="PHẠM DUYÊN 2 - 9Slide.vn">
            <a:extLst>
              <a:ext uri="{FF2B5EF4-FFF2-40B4-BE49-F238E27FC236}">
                <a16:creationId xmlns:a16="http://schemas.microsoft.com/office/drawing/2014/main" id="{794D7D5D-FAC0-4FE7-A8BF-09357049A185}"/>
              </a:ext>
            </a:extLst>
          </p:cNvPr>
          <p:cNvSpPr txBox="1"/>
          <p:nvPr/>
        </p:nvSpPr>
        <p:spPr>
          <a:xfrm>
            <a:off x="1026251" y="414769"/>
            <a:ext cx="6898549" cy="681038"/>
          </a:xfrm>
          <a:prstGeom prst="roundRect">
            <a:avLst/>
          </a:prstGeom>
          <a:noFill/>
        </p:spPr>
        <p:txBody>
          <a:bodyPr wrap="square" rtlCol="0">
            <a:spAutoFit/>
          </a:bodyPr>
          <a:lstStyle/>
          <a:p>
            <a:r>
              <a:rPr lang="en-US" sz="3400" spc="-40">
                <a:solidFill>
                  <a:schemeClr val="accent6"/>
                </a:solidFill>
                <a:latin typeface="+mj-lt"/>
              </a:rPr>
              <a:t>b) 1 hình tam giác và 1 hình tứ giác</a:t>
            </a:r>
          </a:p>
        </p:txBody>
      </p:sp>
      <p:grpSp>
        <p:nvGrpSpPr>
          <p:cNvPr id="9" name="Group 8">
            <a:extLst>
              <a:ext uri="{FF2B5EF4-FFF2-40B4-BE49-F238E27FC236}">
                <a16:creationId xmlns:a16="http://schemas.microsoft.com/office/drawing/2014/main" id="{63E46BA8-6FCD-4CCA-9291-B31AEAD384BA}"/>
              </a:ext>
            </a:extLst>
          </p:cNvPr>
          <p:cNvGrpSpPr/>
          <p:nvPr/>
        </p:nvGrpSpPr>
        <p:grpSpPr>
          <a:xfrm>
            <a:off x="457200" y="1270050"/>
            <a:ext cx="3810000" cy="2539950"/>
            <a:chOff x="762758" y="3607386"/>
            <a:chExt cx="4876800" cy="3251136"/>
          </a:xfrm>
        </p:grpSpPr>
        <p:grpSp>
          <p:nvGrpSpPr>
            <p:cNvPr id="10" name="Group 9">
              <a:extLst>
                <a:ext uri="{FF2B5EF4-FFF2-40B4-BE49-F238E27FC236}">
                  <a16:creationId xmlns:a16="http://schemas.microsoft.com/office/drawing/2014/main" id="{20CEBF67-4215-4E42-95D7-34B19D7FD32B}"/>
                </a:ext>
              </a:extLst>
            </p:cNvPr>
            <p:cNvGrpSpPr/>
            <p:nvPr/>
          </p:nvGrpSpPr>
          <p:grpSpPr>
            <a:xfrm>
              <a:off x="1198737" y="4198415"/>
              <a:ext cx="4015740" cy="2109668"/>
              <a:chOff x="2745997" y="4388371"/>
              <a:chExt cx="4015740" cy="2109668"/>
            </a:xfrm>
          </p:grpSpPr>
          <p:sp>
            <p:nvSpPr>
              <p:cNvPr id="17" name="Rectangle 16">
                <a:extLst>
                  <a:ext uri="{FF2B5EF4-FFF2-40B4-BE49-F238E27FC236}">
                    <a16:creationId xmlns:a16="http://schemas.microsoft.com/office/drawing/2014/main" id="{47A7331D-AA10-4B0E-9177-417D1BFA058D}"/>
                  </a:ext>
                </a:extLst>
              </p:cNvPr>
              <p:cNvSpPr/>
              <p:nvPr/>
            </p:nvSpPr>
            <p:spPr>
              <a:xfrm>
                <a:off x="2805052" y="4447516"/>
                <a:ext cx="3886200" cy="1981200"/>
              </a:xfrm>
              <a:prstGeom prst="rect">
                <a:avLst/>
              </a:prstGeom>
              <a:solidFill>
                <a:srgbClr val="00ADE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D01BE78-BFFD-400D-8297-FED66E3E0636}"/>
                  </a:ext>
                </a:extLst>
              </p:cNvPr>
              <p:cNvSpPr/>
              <p:nvPr/>
            </p:nvSpPr>
            <p:spPr>
              <a:xfrm>
                <a:off x="274599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533A9D8-B670-4C5C-A19A-319CDA0E6CAA}"/>
                  </a:ext>
                </a:extLst>
              </p:cNvPr>
              <p:cNvSpPr/>
              <p:nvPr/>
            </p:nvSpPr>
            <p:spPr>
              <a:xfrm>
                <a:off x="274599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9A905A-CBC9-403F-8245-492045AD861D}"/>
                  </a:ext>
                </a:extLst>
              </p:cNvPr>
              <p:cNvSpPr/>
              <p:nvPr/>
            </p:nvSpPr>
            <p:spPr>
              <a:xfrm>
                <a:off x="5567424"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02A3BCE-F53B-4DAE-8902-FF925E37B92E}"/>
                  </a:ext>
                </a:extLst>
              </p:cNvPr>
              <p:cNvSpPr/>
              <p:nvPr/>
            </p:nvSpPr>
            <p:spPr>
              <a:xfrm>
                <a:off x="6624577" y="6345622"/>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4FA7EF4-15F0-46AA-9B1B-F98A99D04E44}"/>
                  </a:ext>
                </a:extLst>
              </p:cNvPr>
              <p:cNvSpPr/>
              <p:nvPr/>
            </p:nvSpPr>
            <p:spPr>
              <a:xfrm>
                <a:off x="662457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2936B7F-C5CE-4020-B65B-9ED1C5B9E27F}"/>
                  </a:ext>
                </a:extLst>
              </p:cNvPr>
              <p:cNvSpPr/>
              <p:nvPr/>
            </p:nvSpPr>
            <p:spPr>
              <a:xfrm>
                <a:off x="397281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hạm Duyên 10 - 9Slide.vn">
              <a:extLst>
                <a:ext uri="{FF2B5EF4-FFF2-40B4-BE49-F238E27FC236}">
                  <a16:creationId xmlns:a16="http://schemas.microsoft.com/office/drawing/2014/main" id="{8DCB0EBC-9ED9-4808-8531-D182F4462C6C}"/>
                </a:ext>
              </a:extLst>
            </p:cNvPr>
            <p:cNvSpPr txBox="1"/>
            <p:nvPr/>
          </p:nvSpPr>
          <p:spPr>
            <a:xfrm>
              <a:off x="762758" y="360738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12" name="Phạm Duyên 10 - 9Slide.vn">
              <a:extLst>
                <a:ext uri="{FF2B5EF4-FFF2-40B4-BE49-F238E27FC236}">
                  <a16:creationId xmlns:a16="http://schemas.microsoft.com/office/drawing/2014/main" id="{760677E5-58DE-47AA-A89D-9E2362FE3F5A}"/>
                </a:ext>
              </a:extLst>
            </p:cNvPr>
            <p:cNvSpPr txBox="1"/>
            <p:nvPr/>
          </p:nvSpPr>
          <p:spPr>
            <a:xfrm>
              <a:off x="3833871" y="360738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M</a:t>
              </a:r>
            </a:p>
          </p:txBody>
        </p:sp>
        <p:sp>
          <p:nvSpPr>
            <p:cNvPr id="13" name="Phạm Duyên 10 - 9Slide.vn">
              <a:extLst>
                <a:ext uri="{FF2B5EF4-FFF2-40B4-BE49-F238E27FC236}">
                  <a16:creationId xmlns:a16="http://schemas.microsoft.com/office/drawing/2014/main" id="{A2F3D2CA-19C0-4EBF-9ADF-CE3D5C1F17C9}"/>
                </a:ext>
              </a:extLst>
            </p:cNvPr>
            <p:cNvSpPr txBox="1"/>
            <p:nvPr/>
          </p:nvSpPr>
          <p:spPr>
            <a:xfrm>
              <a:off x="5129813" y="360738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14" name="Phạm Duyên 10 - 9Slide.vn">
              <a:extLst>
                <a:ext uri="{FF2B5EF4-FFF2-40B4-BE49-F238E27FC236}">
                  <a16:creationId xmlns:a16="http://schemas.microsoft.com/office/drawing/2014/main" id="{C474395A-868E-4567-8D72-C8A14BF07C56}"/>
                </a:ext>
              </a:extLst>
            </p:cNvPr>
            <p:cNvSpPr txBox="1"/>
            <p:nvPr/>
          </p:nvSpPr>
          <p:spPr>
            <a:xfrm>
              <a:off x="762758" y="615019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15" name="Phạm Duyên 10 - 9Slide.vn">
              <a:extLst>
                <a:ext uri="{FF2B5EF4-FFF2-40B4-BE49-F238E27FC236}">
                  <a16:creationId xmlns:a16="http://schemas.microsoft.com/office/drawing/2014/main" id="{F1BAB778-6784-49F2-9C93-448D0A00B4C0}"/>
                </a:ext>
              </a:extLst>
            </p:cNvPr>
            <p:cNvSpPr txBox="1"/>
            <p:nvPr/>
          </p:nvSpPr>
          <p:spPr>
            <a:xfrm>
              <a:off x="2233671" y="626564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N</a:t>
              </a:r>
            </a:p>
          </p:txBody>
        </p:sp>
        <p:sp>
          <p:nvSpPr>
            <p:cNvPr id="16" name="Phạm Duyên 10 - 9Slide.vn">
              <a:extLst>
                <a:ext uri="{FF2B5EF4-FFF2-40B4-BE49-F238E27FC236}">
                  <a16:creationId xmlns:a16="http://schemas.microsoft.com/office/drawing/2014/main" id="{4637048F-FDC8-4F37-AE4F-203AFCE65869}"/>
                </a:ext>
              </a:extLst>
            </p:cNvPr>
            <p:cNvSpPr txBox="1"/>
            <p:nvPr/>
          </p:nvSpPr>
          <p:spPr>
            <a:xfrm>
              <a:off x="5129813" y="615019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grpSp>
      <p:cxnSp>
        <p:nvCxnSpPr>
          <p:cNvPr id="24" name="Jellyfish 2 21 - 9Slide.vn">
            <a:extLst>
              <a:ext uri="{FF2B5EF4-FFF2-40B4-BE49-F238E27FC236}">
                <a16:creationId xmlns:a16="http://schemas.microsoft.com/office/drawing/2014/main" id="{9779B2EE-6BA8-4259-9B28-5943C1C19A04}"/>
              </a:ext>
            </a:extLst>
          </p:cNvPr>
          <p:cNvCxnSpPr>
            <a:cxnSpLocks/>
            <a:endCxn id="20" idx="3"/>
          </p:cNvCxnSpPr>
          <p:nvPr/>
        </p:nvCxnSpPr>
        <p:spPr>
          <a:xfrm flipV="1">
            <a:off x="841375" y="1823254"/>
            <a:ext cx="2176367" cy="1494621"/>
          </a:xfrm>
          <a:prstGeom prst="line">
            <a:avLst/>
          </a:prstGeom>
          <a:ln w="38100" cap="rnd">
            <a:solidFill>
              <a:srgbClr val="FFFF00"/>
            </a:solidFill>
            <a:roun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EE1897D-6BF9-4010-9EC9-00705D828F15}"/>
              </a:ext>
            </a:extLst>
          </p:cNvPr>
          <p:cNvGrpSpPr/>
          <p:nvPr/>
        </p:nvGrpSpPr>
        <p:grpSpPr>
          <a:xfrm>
            <a:off x="457200" y="3903281"/>
            <a:ext cx="3810000" cy="2539950"/>
            <a:chOff x="762758" y="3607386"/>
            <a:chExt cx="4876800" cy="3251136"/>
          </a:xfrm>
        </p:grpSpPr>
        <p:grpSp>
          <p:nvGrpSpPr>
            <p:cNvPr id="29" name="Group 28">
              <a:extLst>
                <a:ext uri="{FF2B5EF4-FFF2-40B4-BE49-F238E27FC236}">
                  <a16:creationId xmlns:a16="http://schemas.microsoft.com/office/drawing/2014/main" id="{210DA824-3CDA-4A5C-A751-4D166D2C2F38}"/>
                </a:ext>
              </a:extLst>
            </p:cNvPr>
            <p:cNvGrpSpPr/>
            <p:nvPr/>
          </p:nvGrpSpPr>
          <p:grpSpPr>
            <a:xfrm>
              <a:off x="1198737" y="4198415"/>
              <a:ext cx="4015740" cy="2109668"/>
              <a:chOff x="2745997" y="4388371"/>
              <a:chExt cx="4015740" cy="2109668"/>
            </a:xfrm>
          </p:grpSpPr>
          <p:sp>
            <p:nvSpPr>
              <p:cNvPr id="36" name="Rectangle 35">
                <a:extLst>
                  <a:ext uri="{FF2B5EF4-FFF2-40B4-BE49-F238E27FC236}">
                    <a16:creationId xmlns:a16="http://schemas.microsoft.com/office/drawing/2014/main" id="{86BBDACF-CCD5-420E-B35D-55F808621DB6}"/>
                  </a:ext>
                </a:extLst>
              </p:cNvPr>
              <p:cNvSpPr/>
              <p:nvPr/>
            </p:nvSpPr>
            <p:spPr>
              <a:xfrm>
                <a:off x="2805052" y="4447516"/>
                <a:ext cx="3886200" cy="1981200"/>
              </a:xfrm>
              <a:prstGeom prst="rect">
                <a:avLst/>
              </a:prstGeom>
              <a:solidFill>
                <a:srgbClr val="00ADE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10C6C2F-5F54-4B54-B935-29ECFF90EE1D}"/>
                  </a:ext>
                </a:extLst>
              </p:cNvPr>
              <p:cNvSpPr/>
              <p:nvPr/>
            </p:nvSpPr>
            <p:spPr>
              <a:xfrm>
                <a:off x="274599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C612CA3-C4D2-493E-83A6-D7014E3701E8}"/>
                  </a:ext>
                </a:extLst>
              </p:cNvPr>
              <p:cNvSpPr/>
              <p:nvPr/>
            </p:nvSpPr>
            <p:spPr>
              <a:xfrm>
                <a:off x="274599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E56DB99-2B1E-4AB9-B742-0C81697E1973}"/>
                  </a:ext>
                </a:extLst>
              </p:cNvPr>
              <p:cNvSpPr/>
              <p:nvPr/>
            </p:nvSpPr>
            <p:spPr>
              <a:xfrm>
                <a:off x="5567424"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8D8CCAE-05C8-408A-B02A-4FB4CC55889C}"/>
                  </a:ext>
                </a:extLst>
              </p:cNvPr>
              <p:cNvSpPr/>
              <p:nvPr/>
            </p:nvSpPr>
            <p:spPr>
              <a:xfrm>
                <a:off x="6624577" y="6345622"/>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9B99797-BBEA-4F45-82B4-172412BF0AE1}"/>
                  </a:ext>
                </a:extLst>
              </p:cNvPr>
              <p:cNvSpPr/>
              <p:nvPr/>
            </p:nvSpPr>
            <p:spPr>
              <a:xfrm>
                <a:off x="662457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506A458-8409-4D65-9178-2AD5DA610494}"/>
                  </a:ext>
                </a:extLst>
              </p:cNvPr>
              <p:cNvSpPr/>
              <p:nvPr/>
            </p:nvSpPr>
            <p:spPr>
              <a:xfrm>
                <a:off x="397281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Phạm Duyên 10 - 9Slide.vn">
              <a:extLst>
                <a:ext uri="{FF2B5EF4-FFF2-40B4-BE49-F238E27FC236}">
                  <a16:creationId xmlns:a16="http://schemas.microsoft.com/office/drawing/2014/main" id="{6294EDE1-36A0-4561-B2A4-577ECEEEC6DD}"/>
                </a:ext>
              </a:extLst>
            </p:cNvPr>
            <p:cNvSpPr txBox="1"/>
            <p:nvPr/>
          </p:nvSpPr>
          <p:spPr>
            <a:xfrm>
              <a:off x="762758" y="360738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31" name="Phạm Duyên 10 - 9Slide.vn">
              <a:extLst>
                <a:ext uri="{FF2B5EF4-FFF2-40B4-BE49-F238E27FC236}">
                  <a16:creationId xmlns:a16="http://schemas.microsoft.com/office/drawing/2014/main" id="{CDDF904E-F6C2-42BD-B43C-25A46BAB7451}"/>
                </a:ext>
              </a:extLst>
            </p:cNvPr>
            <p:cNvSpPr txBox="1"/>
            <p:nvPr/>
          </p:nvSpPr>
          <p:spPr>
            <a:xfrm>
              <a:off x="3833871" y="360738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M</a:t>
              </a:r>
            </a:p>
          </p:txBody>
        </p:sp>
        <p:sp>
          <p:nvSpPr>
            <p:cNvPr id="32" name="Phạm Duyên 10 - 9Slide.vn">
              <a:extLst>
                <a:ext uri="{FF2B5EF4-FFF2-40B4-BE49-F238E27FC236}">
                  <a16:creationId xmlns:a16="http://schemas.microsoft.com/office/drawing/2014/main" id="{F63523DB-2676-4464-82EF-DFE2ADE14BEA}"/>
                </a:ext>
              </a:extLst>
            </p:cNvPr>
            <p:cNvSpPr txBox="1"/>
            <p:nvPr/>
          </p:nvSpPr>
          <p:spPr>
            <a:xfrm>
              <a:off x="5129813" y="360738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33" name="Phạm Duyên 10 - 9Slide.vn">
              <a:extLst>
                <a:ext uri="{FF2B5EF4-FFF2-40B4-BE49-F238E27FC236}">
                  <a16:creationId xmlns:a16="http://schemas.microsoft.com/office/drawing/2014/main" id="{61D125FF-2685-437D-B0C7-0E10189F0839}"/>
                </a:ext>
              </a:extLst>
            </p:cNvPr>
            <p:cNvSpPr txBox="1"/>
            <p:nvPr/>
          </p:nvSpPr>
          <p:spPr>
            <a:xfrm>
              <a:off x="762758" y="615019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34" name="Phạm Duyên 10 - 9Slide.vn">
              <a:extLst>
                <a:ext uri="{FF2B5EF4-FFF2-40B4-BE49-F238E27FC236}">
                  <a16:creationId xmlns:a16="http://schemas.microsoft.com/office/drawing/2014/main" id="{C8B56279-0BD0-436A-96E4-5A8E0C3C6503}"/>
                </a:ext>
              </a:extLst>
            </p:cNvPr>
            <p:cNvSpPr txBox="1"/>
            <p:nvPr/>
          </p:nvSpPr>
          <p:spPr>
            <a:xfrm>
              <a:off x="2233671" y="626564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N</a:t>
              </a:r>
            </a:p>
          </p:txBody>
        </p:sp>
        <p:sp>
          <p:nvSpPr>
            <p:cNvPr id="35" name="Phạm Duyên 10 - 9Slide.vn">
              <a:extLst>
                <a:ext uri="{FF2B5EF4-FFF2-40B4-BE49-F238E27FC236}">
                  <a16:creationId xmlns:a16="http://schemas.microsoft.com/office/drawing/2014/main" id="{C8205AC7-2E28-437E-A521-BE8D9FC06711}"/>
                </a:ext>
              </a:extLst>
            </p:cNvPr>
            <p:cNvSpPr txBox="1"/>
            <p:nvPr/>
          </p:nvSpPr>
          <p:spPr>
            <a:xfrm>
              <a:off x="5129813" y="615019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grpSp>
      <p:cxnSp>
        <p:nvCxnSpPr>
          <p:cNvPr id="43" name="Jellyfish 2 21 - 9Slide.vn">
            <a:extLst>
              <a:ext uri="{FF2B5EF4-FFF2-40B4-BE49-F238E27FC236}">
                <a16:creationId xmlns:a16="http://schemas.microsoft.com/office/drawing/2014/main" id="{DF6BDD2F-EC19-4AB5-A339-E3BF7AD01C22}"/>
              </a:ext>
            </a:extLst>
          </p:cNvPr>
          <p:cNvCxnSpPr>
            <a:cxnSpLocks/>
            <a:stCxn id="39" idx="5"/>
            <a:endCxn id="40" idx="1"/>
          </p:cNvCxnSpPr>
          <p:nvPr/>
        </p:nvCxnSpPr>
        <p:spPr>
          <a:xfrm>
            <a:off x="3093512" y="4456485"/>
            <a:ext cx="750131" cy="1453332"/>
          </a:xfrm>
          <a:prstGeom prst="line">
            <a:avLst/>
          </a:prstGeom>
          <a:ln w="38100"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0BDD3BF-CE9A-4E00-B621-620BD567AF30}"/>
              </a:ext>
            </a:extLst>
          </p:cNvPr>
          <p:cNvSpPr txBox="1"/>
          <p:nvPr/>
        </p:nvSpPr>
        <p:spPr>
          <a:xfrm>
            <a:off x="4399325" y="4448131"/>
            <a:ext cx="7424375" cy="1569660"/>
          </a:xfrm>
          <a:prstGeom prst="rect">
            <a:avLst/>
          </a:prstGeom>
          <a:noFill/>
        </p:spPr>
        <p:txBody>
          <a:bodyPr wrap="square">
            <a:spAutoFit/>
          </a:bodyPr>
          <a:lstStyle/>
          <a:p>
            <a:r>
              <a:rPr lang="vi-VN" sz="3200" b="1" spc="-40" dirty="0">
                <a:solidFill>
                  <a:schemeClr val="bg2">
                    <a:lumMod val="50000"/>
                  </a:schemeClr>
                </a:solidFill>
              </a:rPr>
              <a:t>Cách 4</a:t>
            </a:r>
            <a:r>
              <a:rPr lang="vi-VN" sz="3200" spc="-40" dirty="0">
                <a:solidFill>
                  <a:schemeClr val="bg2">
                    <a:lumMod val="50000"/>
                  </a:schemeClr>
                </a:solidFill>
              </a:rPr>
              <a:t>: </a:t>
            </a:r>
            <a:r>
              <a:rPr lang="vi-VN" sz="3200" spc="-40" dirty="0"/>
              <a:t>Cắt tờ giấy theo đoạn thẳng </a:t>
            </a:r>
            <a:r>
              <a:rPr lang="vi-VN" sz="3200" spc="-40" dirty="0">
                <a:solidFill>
                  <a:srgbClr val="FF0000"/>
                </a:solidFill>
              </a:rPr>
              <a:t>MC</a:t>
            </a:r>
            <a:r>
              <a:rPr lang="vi-VN" sz="3200" spc="-40" dirty="0"/>
              <a:t> ta được hình </a:t>
            </a:r>
            <a:r>
              <a:rPr lang="vi-VN" sz="3200" spc="-40" dirty="0">
                <a:solidFill>
                  <a:srgbClr val="FF0000"/>
                </a:solidFill>
              </a:rPr>
              <a:t>tam giác MBC </a:t>
            </a:r>
            <a:r>
              <a:rPr lang="vi-VN" sz="3200" spc="-40" dirty="0"/>
              <a:t>và hình </a:t>
            </a:r>
            <a:r>
              <a:rPr lang="vi-VN" sz="3200" spc="-40" dirty="0">
                <a:solidFill>
                  <a:srgbClr val="FF0000"/>
                </a:solidFill>
              </a:rPr>
              <a:t>tứ giác AMCD</a:t>
            </a:r>
            <a:r>
              <a:rPr lang="vi-VN" sz="3200" spc="-40" dirty="0"/>
              <a:t>.</a:t>
            </a:r>
            <a:endParaRPr lang="en-US" sz="3200" spc="-40" dirty="0">
              <a:solidFill>
                <a:schemeClr val="tx1">
                  <a:lumMod val="75000"/>
                  <a:lumOff val="25000"/>
                </a:schemeClr>
              </a:solidFill>
              <a:cs typeface="Arial" panose="020B0604020202020204" pitchFamily="34" charset="0"/>
            </a:endParaRPr>
          </a:p>
        </p:txBody>
      </p:sp>
    </p:spTree>
    <p:extLst>
      <p:ext uri="{BB962C8B-B14F-4D97-AF65-F5344CB8AC3E}">
        <p14:creationId xmlns:p14="http://schemas.microsoft.com/office/powerpoint/2010/main" val="27419634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up)">
                                      <p:cBhvr>
                                        <p:cTn id="22" dur="10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4"/>
                                        </p:tgtEl>
                                        <p:attrNameLst>
                                          <p:attrName>style.visibility</p:attrName>
                                        </p:attrNameLst>
                                      </p:cBhvr>
                                      <p:to>
                                        <p:strVal val="visible"/>
                                      </p:to>
                                    </p:set>
                                    <p:animEffect transition="in" filter="wipe(left)">
                                      <p:cBhvr>
                                        <p:cTn id="27" dur="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705CDC06-CC2E-4308-8E64-E271E45A7979}"/>
              </a:ext>
            </a:extLst>
          </p:cNvPr>
          <p:cNvGrpSpPr/>
          <p:nvPr/>
        </p:nvGrpSpPr>
        <p:grpSpPr>
          <a:xfrm>
            <a:off x="434340" y="385242"/>
            <a:ext cx="529493" cy="707886"/>
            <a:chOff x="1806355" y="2802652"/>
            <a:chExt cx="745981" cy="997311"/>
          </a:xfrm>
        </p:grpSpPr>
        <p:sp>
          <p:nvSpPr>
            <p:cNvPr id="3" name="Oval 9">
              <a:extLst>
                <a:ext uri="{FF2B5EF4-FFF2-40B4-BE49-F238E27FC236}">
                  <a16:creationId xmlns:a16="http://schemas.microsoft.com/office/drawing/2014/main" id="{8C86799A-6DC8-4409-AA33-F07B0B3BE63B}"/>
                </a:ext>
              </a:extLst>
            </p:cNvPr>
            <p:cNvSpPr>
              <a:spLocks noChangeArrowheads="1"/>
            </p:cNvSpPr>
            <p:nvPr/>
          </p:nvSpPr>
          <p:spPr bwMode="auto">
            <a:xfrm>
              <a:off x="1806355" y="2944479"/>
              <a:ext cx="745981" cy="747191"/>
            </a:xfrm>
            <a:prstGeom prst="ellipse">
              <a:avLst/>
            </a:prstGeom>
            <a:solidFill>
              <a:schemeClr val="accent4"/>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E64C0753-2E00-4FD8-A121-26EC023E4551}"/>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3</a:t>
              </a:r>
            </a:p>
          </p:txBody>
        </p:sp>
      </p:grpSp>
      <p:sp>
        <p:nvSpPr>
          <p:cNvPr id="5" name="PHẠM DUYÊN 2 - 9Slide.vn">
            <a:extLst>
              <a:ext uri="{FF2B5EF4-FFF2-40B4-BE49-F238E27FC236}">
                <a16:creationId xmlns:a16="http://schemas.microsoft.com/office/drawing/2014/main" id="{171244FD-4A17-44D5-9308-CF03EC055A27}"/>
              </a:ext>
            </a:extLst>
          </p:cNvPr>
          <p:cNvSpPr txBox="1"/>
          <p:nvPr/>
        </p:nvSpPr>
        <p:spPr>
          <a:xfrm>
            <a:off x="1026251" y="414769"/>
            <a:ext cx="6898549" cy="681038"/>
          </a:xfrm>
          <a:prstGeom prst="roundRect">
            <a:avLst/>
          </a:prstGeom>
          <a:noFill/>
        </p:spPr>
        <p:txBody>
          <a:bodyPr wrap="square" rtlCol="0">
            <a:spAutoFit/>
          </a:bodyPr>
          <a:lstStyle/>
          <a:p>
            <a:r>
              <a:rPr lang="en-US" sz="3400" spc="-40">
                <a:solidFill>
                  <a:schemeClr val="accent6"/>
                </a:solidFill>
                <a:latin typeface="+mj-lt"/>
              </a:rPr>
              <a:t>b) 1 hình tam giác và 1 hình tứ giác</a:t>
            </a:r>
          </a:p>
        </p:txBody>
      </p:sp>
      <p:grpSp>
        <p:nvGrpSpPr>
          <p:cNvPr id="73" name="Group 72">
            <a:extLst>
              <a:ext uri="{FF2B5EF4-FFF2-40B4-BE49-F238E27FC236}">
                <a16:creationId xmlns:a16="http://schemas.microsoft.com/office/drawing/2014/main" id="{65FD0EEF-3B7F-44E2-8171-2E1DC76D1402}"/>
              </a:ext>
            </a:extLst>
          </p:cNvPr>
          <p:cNvGrpSpPr/>
          <p:nvPr/>
        </p:nvGrpSpPr>
        <p:grpSpPr>
          <a:xfrm>
            <a:off x="6629400" y="990600"/>
            <a:ext cx="3810000" cy="2659093"/>
            <a:chOff x="6629400" y="1270050"/>
            <a:chExt cx="3810000" cy="2659093"/>
          </a:xfrm>
        </p:grpSpPr>
        <p:grpSp>
          <p:nvGrpSpPr>
            <p:cNvPr id="38" name="Group 37">
              <a:extLst>
                <a:ext uri="{FF2B5EF4-FFF2-40B4-BE49-F238E27FC236}">
                  <a16:creationId xmlns:a16="http://schemas.microsoft.com/office/drawing/2014/main" id="{58AA2EAB-48A3-439E-B990-816F273D5AD1}"/>
                </a:ext>
              </a:extLst>
            </p:cNvPr>
            <p:cNvGrpSpPr/>
            <p:nvPr/>
          </p:nvGrpSpPr>
          <p:grpSpPr>
            <a:xfrm>
              <a:off x="6629400" y="1270050"/>
              <a:ext cx="3810000" cy="2659093"/>
              <a:chOff x="762758" y="3607386"/>
              <a:chExt cx="4876800" cy="3403639"/>
            </a:xfrm>
          </p:grpSpPr>
          <p:grpSp>
            <p:nvGrpSpPr>
              <p:cNvPr id="39" name="Group 38">
                <a:extLst>
                  <a:ext uri="{FF2B5EF4-FFF2-40B4-BE49-F238E27FC236}">
                    <a16:creationId xmlns:a16="http://schemas.microsoft.com/office/drawing/2014/main" id="{2F317C28-518A-4D83-94DF-D3114F9AEDF0}"/>
                  </a:ext>
                </a:extLst>
              </p:cNvPr>
              <p:cNvGrpSpPr/>
              <p:nvPr/>
            </p:nvGrpSpPr>
            <p:grpSpPr>
              <a:xfrm>
                <a:off x="1198737" y="4198415"/>
                <a:ext cx="4015740" cy="2109668"/>
                <a:chOff x="2745997" y="4388371"/>
                <a:chExt cx="4015740" cy="2109668"/>
              </a:xfrm>
            </p:grpSpPr>
            <p:sp>
              <p:nvSpPr>
                <p:cNvPr id="46" name="Rectangle 45">
                  <a:extLst>
                    <a:ext uri="{FF2B5EF4-FFF2-40B4-BE49-F238E27FC236}">
                      <a16:creationId xmlns:a16="http://schemas.microsoft.com/office/drawing/2014/main" id="{1E92382B-2925-4245-B1C5-C2F46FA2DF0A}"/>
                    </a:ext>
                  </a:extLst>
                </p:cNvPr>
                <p:cNvSpPr/>
                <p:nvPr/>
              </p:nvSpPr>
              <p:spPr>
                <a:xfrm>
                  <a:off x="2805052" y="4447516"/>
                  <a:ext cx="3886200" cy="1981200"/>
                </a:xfrm>
                <a:prstGeom prst="rect">
                  <a:avLst/>
                </a:prstGeom>
                <a:solidFill>
                  <a:srgbClr val="00ADE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B76CF34-C523-4F1D-ABFD-6C938363FB57}"/>
                    </a:ext>
                  </a:extLst>
                </p:cNvPr>
                <p:cNvSpPr/>
                <p:nvPr/>
              </p:nvSpPr>
              <p:spPr>
                <a:xfrm>
                  <a:off x="274599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CE16151-CAAA-4909-BA96-09BC9096D3A0}"/>
                    </a:ext>
                  </a:extLst>
                </p:cNvPr>
                <p:cNvSpPr/>
                <p:nvPr/>
              </p:nvSpPr>
              <p:spPr>
                <a:xfrm>
                  <a:off x="274599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1CA5934-6E77-4F56-9D92-9E7E21A7C2E0}"/>
                    </a:ext>
                  </a:extLst>
                </p:cNvPr>
                <p:cNvSpPr/>
                <p:nvPr/>
              </p:nvSpPr>
              <p:spPr>
                <a:xfrm>
                  <a:off x="5567424"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7CCDB38-254B-4D19-836E-1C9AA9DB707A}"/>
                    </a:ext>
                  </a:extLst>
                </p:cNvPr>
                <p:cNvSpPr/>
                <p:nvPr/>
              </p:nvSpPr>
              <p:spPr>
                <a:xfrm>
                  <a:off x="6624577" y="6345622"/>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29FC690-B6F9-4E10-8EC6-B484CF07B912}"/>
                    </a:ext>
                  </a:extLst>
                </p:cNvPr>
                <p:cNvSpPr/>
                <p:nvPr/>
              </p:nvSpPr>
              <p:spPr>
                <a:xfrm>
                  <a:off x="662457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AAE506F-34D2-4DF4-8B34-7D68DC544441}"/>
                    </a:ext>
                  </a:extLst>
                </p:cNvPr>
                <p:cNvSpPr/>
                <p:nvPr/>
              </p:nvSpPr>
              <p:spPr>
                <a:xfrm>
                  <a:off x="397281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Phạm Duyên 10 - 9Slide.vn">
                <a:extLst>
                  <a:ext uri="{FF2B5EF4-FFF2-40B4-BE49-F238E27FC236}">
                    <a16:creationId xmlns:a16="http://schemas.microsoft.com/office/drawing/2014/main" id="{CDB46300-1DA0-48D7-925F-5D9C959898D8}"/>
                  </a:ext>
                </a:extLst>
              </p:cNvPr>
              <p:cNvSpPr txBox="1"/>
              <p:nvPr/>
            </p:nvSpPr>
            <p:spPr>
              <a:xfrm>
                <a:off x="762758" y="3607386"/>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A</a:t>
                </a:r>
              </a:p>
            </p:txBody>
          </p:sp>
          <p:sp>
            <p:nvSpPr>
              <p:cNvPr id="41" name="Phạm Duyên 10 - 9Slide.vn">
                <a:extLst>
                  <a:ext uri="{FF2B5EF4-FFF2-40B4-BE49-F238E27FC236}">
                    <a16:creationId xmlns:a16="http://schemas.microsoft.com/office/drawing/2014/main" id="{EB5D8860-D5E7-44CD-906A-8E3358EB1605}"/>
                  </a:ext>
                </a:extLst>
              </p:cNvPr>
              <p:cNvSpPr txBox="1"/>
              <p:nvPr/>
            </p:nvSpPr>
            <p:spPr>
              <a:xfrm>
                <a:off x="3833871" y="3607386"/>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M</a:t>
                </a:r>
              </a:p>
            </p:txBody>
          </p:sp>
          <p:sp>
            <p:nvSpPr>
              <p:cNvPr id="42" name="Phạm Duyên 10 - 9Slide.vn">
                <a:extLst>
                  <a:ext uri="{FF2B5EF4-FFF2-40B4-BE49-F238E27FC236}">
                    <a16:creationId xmlns:a16="http://schemas.microsoft.com/office/drawing/2014/main" id="{E4EB13CB-F9ED-4EE4-A78E-CADA053A7BC8}"/>
                  </a:ext>
                </a:extLst>
              </p:cNvPr>
              <p:cNvSpPr txBox="1"/>
              <p:nvPr/>
            </p:nvSpPr>
            <p:spPr>
              <a:xfrm>
                <a:off x="5129813" y="3607386"/>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B</a:t>
                </a:r>
              </a:p>
            </p:txBody>
          </p:sp>
          <p:sp>
            <p:nvSpPr>
              <p:cNvPr id="43" name="Phạm Duyên 10 - 9Slide.vn">
                <a:extLst>
                  <a:ext uri="{FF2B5EF4-FFF2-40B4-BE49-F238E27FC236}">
                    <a16:creationId xmlns:a16="http://schemas.microsoft.com/office/drawing/2014/main" id="{7F0DEA62-4416-46EC-A828-60269E086635}"/>
                  </a:ext>
                </a:extLst>
              </p:cNvPr>
              <p:cNvSpPr txBox="1"/>
              <p:nvPr/>
            </p:nvSpPr>
            <p:spPr>
              <a:xfrm>
                <a:off x="762758" y="6150194"/>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D</a:t>
                </a:r>
              </a:p>
            </p:txBody>
          </p:sp>
          <p:sp>
            <p:nvSpPr>
              <p:cNvPr id="44" name="Phạm Duyên 10 - 9Slide.vn">
                <a:extLst>
                  <a:ext uri="{FF2B5EF4-FFF2-40B4-BE49-F238E27FC236}">
                    <a16:creationId xmlns:a16="http://schemas.microsoft.com/office/drawing/2014/main" id="{F7A866B2-5EB6-4882-AB3D-1EF0D744FF23}"/>
                  </a:ext>
                </a:extLst>
              </p:cNvPr>
              <p:cNvSpPr txBox="1"/>
              <p:nvPr/>
            </p:nvSpPr>
            <p:spPr>
              <a:xfrm>
                <a:off x="2233671" y="6265644"/>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N</a:t>
                </a:r>
              </a:p>
            </p:txBody>
          </p:sp>
          <p:sp>
            <p:nvSpPr>
              <p:cNvPr id="45" name="Phạm Duyên 10 - 9Slide.vn">
                <a:extLst>
                  <a:ext uri="{FF2B5EF4-FFF2-40B4-BE49-F238E27FC236}">
                    <a16:creationId xmlns:a16="http://schemas.microsoft.com/office/drawing/2014/main" id="{B666C332-DA36-4992-9C8D-DF9C2965B5F6}"/>
                  </a:ext>
                </a:extLst>
              </p:cNvPr>
              <p:cNvSpPr txBox="1"/>
              <p:nvPr/>
            </p:nvSpPr>
            <p:spPr>
              <a:xfrm>
                <a:off x="5129813" y="6150194"/>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C</a:t>
                </a:r>
              </a:p>
            </p:txBody>
          </p:sp>
        </p:grpSp>
        <p:cxnSp>
          <p:nvCxnSpPr>
            <p:cNvPr id="53" name="Jellyfish 2 21 - 9Slide.vn">
              <a:extLst>
                <a:ext uri="{FF2B5EF4-FFF2-40B4-BE49-F238E27FC236}">
                  <a16:creationId xmlns:a16="http://schemas.microsoft.com/office/drawing/2014/main" id="{8558154B-4D4F-4FCC-90BB-93AA7C440C71}"/>
                </a:ext>
              </a:extLst>
            </p:cNvPr>
            <p:cNvCxnSpPr>
              <a:cxnSpLocks/>
              <a:endCxn id="49" idx="3"/>
            </p:cNvCxnSpPr>
            <p:nvPr/>
          </p:nvCxnSpPr>
          <p:spPr>
            <a:xfrm flipV="1">
              <a:off x="7013575" y="1823254"/>
              <a:ext cx="2176367" cy="1494621"/>
            </a:xfrm>
            <a:prstGeom prst="line">
              <a:avLst/>
            </a:prstGeom>
            <a:ln w="38100" cap="rnd">
              <a:solidFill>
                <a:srgbClr val="FFFF00"/>
              </a:solidFill>
              <a:round/>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991D9268-E360-4199-97AE-DEB08F2FD2B5}"/>
              </a:ext>
            </a:extLst>
          </p:cNvPr>
          <p:cNvGrpSpPr/>
          <p:nvPr/>
        </p:nvGrpSpPr>
        <p:grpSpPr>
          <a:xfrm>
            <a:off x="6629400" y="3962400"/>
            <a:ext cx="3810000" cy="2659093"/>
            <a:chOff x="6629400" y="4013250"/>
            <a:chExt cx="3810000" cy="2659093"/>
          </a:xfrm>
        </p:grpSpPr>
        <p:grpSp>
          <p:nvGrpSpPr>
            <p:cNvPr id="54" name="Group 53">
              <a:extLst>
                <a:ext uri="{FF2B5EF4-FFF2-40B4-BE49-F238E27FC236}">
                  <a16:creationId xmlns:a16="http://schemas.microsoft.com/office/drawing/2014/main" id="{7822D46E-3257-40D7-B44F-AB439EA3EF72}"/>
                </a:ext>
              </a:extLst>
            </p:cNvPr>
            <p:cNvGrpSpPr/>
            <p:nvPr/>
          </p:nvGrpSpPr>
          <p:grpSpPr>
            <a:xfrm>
              <a:off x="6629400" y="4013250"/>
              <a:ext cx="3810000" cy="2659093"/>
              <a:chOff x="762758" y="3607386"/>
              <a:chExt cx="4876800" cy="3403639"/>
            </a:xfrm>
          </p:grpSpPr>
          <p:grpSp>
            <p:nvGrpSpPr>
              <p:cNvPr id="55" name="Group 54">
                <a:extLst>
                  <a:ext uri="{FF2B5EF4-FFF2-40B4-BE49-F238E27FC236}">
                    <a16:creationId xmlns:a16="http://schemas.microsoft.com/office/drawing/2014/main" id="{F13E9712-2D17-49D2-9686-F73E92D2A15B}"/>
                  </a:ext>
                </a:extLst>
              </p:cNvPr>
              <p:cNvGrpSpPr/>
              <p:nvPr/>
            </p:nvGrpSpPr>
            <p:grpSpPr>
              <a:xfrm>
                <a:off x="1198737" y="4198415"/>
                <a:ext cx="4015740" cy="2109668"/>
                <a:chOff x="2745997" y="4388371"/>
                <a:chExt cx="4015740" cy="2109668"/>
              </a:xfrm>
            </p:grpSpPr>
            <p:sp>
              <p:nvSpPr>
                <p:cNvPr id="62" name="Rectangle 61">
                  <a:extLst>
                    <a:ext uri="{FF2B5EF4-FFF2-40B4-BE49-F238E27FC236}">
                      <a16:creationId xmlns:a16="http://schemas.microsoft.com/office/drawing/2014/main" id="{C6B52933-AA5F-4E64-BD2A-C72850D9D508}"/>
                    </a:ext>
                  </a:extLst>
                </p:cNvPr>
                <p:cNvSpPr/>
                <p:nvPr/>
              </p:nvSpPr>
              <p:spPr>
                <a:xfrm>
                  <a:off x="2805052" y="4447516"/>
                  <a:ext cx="3886200" cy="1981200"/>
                </a:xfrm>
                <a:prstGeom prst="rect">
                  <a:avLst/>
                </a:prstGeom>
                <a:solidFill>
                  <a:srgbClr val="00ADE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0081E10-BFF9-4B5B-9E92-B792527E875E}"/>
                    </a:ext>
                  </a:extLst>
                </p:cNvPr>
                <p:cNvSpPr/>
                <p:nvPr/>
              </p:nvSpPr>
              <p:spPr>
                <a:xfrm>
                  <a:off x="274599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7D0559A-F08E-49E1-8DE0-A0C704D3AD9A}"/>
                    </a:ext>
                  </a:extLst>
                </p:cNvPr>
                <p:cNvSpPr/>
                <p:nvPr/>
              </p:nvSpPr>
              <p:spPr>
                <a:xfrm>
                  <a:off x="274599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34447A7-1E22-4529-9119-288DD7CD99CC}"/>
                    </a:ext>
                  </a:extLst>
                </p:cNvPr>
                <p:cNvSpPr/>
                <p:nvPr/>
              </p:nvSpPr>
              <p:spPr>
                <a:xfrm>
                  <a:off x="5567424"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6235B52-C76C-41C5-B3A1-FFC30537EBF5}"/>
                    </a:ext>
                  </a:extLst>
                </p:cNvPr>
                <p:cNvSpPr/>
                <p:nvPr/>
              </p:nvSpPr>
              <p:spPr>
                <a:xfrm>
                  <a:off x="6624577" y="6345622"/>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99F8FB54-47BE-4CB3-9900-D2363B5252C3}"/>
                    </a:ext>
                  </a:extLst>
                </p:cNvPr>
                <p:cNvSpPr/>
                <p:nvPr/>
              </p:nvSpPr>
              <p:spPr>
                <a:xfrm>
                  <a:off x="662457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E0087E4D-7BC9-4AA7-AFEE-CDD5720BEC83}"/>
                    </a:ext>
                  </a:extLst>
                </p:cNvPr>
                <p:cNvSpPr/>
                <p:nvPr/>
              </p:nvSpPr>
              <p:spPr>
                <a:xfrm>
                  <a:off x="397281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Phạm Duyên 10 - 9Slide.vn">
                <a:extLst>
                  <a:ext uri="{FF2B5EF4-FFF2-40B4-BE49-F238E27FC236}">
                    <a16:creationId xmlns:a16="http://schemas.microsoft.com/office/drawing/2014/main" id="{36FCFF09-23D3-4EE2-A070-A9EB477F79B1}"/>
                  </a:ext>
                </a:extLst>
              </p:cNvPr>
              <p:cNvSpPr txBox="1"/>
              <p:nvPr/>
            </p:nvSpPr>
            <p:spPr>
              <a:xfrm>
                <a:off x="762758" y="3607386"/>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A</a:t>
                </a:r>
              </a:p>
            </p:txBody>
          </p:sp>
          <p:sp>
            <p:nvSpPr>
              <p:cNvPr id="57" name="Phạm Duyên 10 - 9Slide.vn">
                <a:extLst>
                  <a:ext uri="{FF2B5EF4-FFF2-40B4-BE49-F238E27FC236}">
                    <a16:creationId xmlns:a16="http://schemas.microsoft.com/office/drawing/2014/main" id="{0CD823AF-2C14-4B8C-903C-DEE26D7A248E}"/>
                  </a:ext>
                </a:extLst>
              </p:cNvPr>
              <p:cNvSpPr txBox="1"/>
              <p:nvPr/>
            </p:nvSpPr>
            <p:spPr>
              <a:xfrm>
                <a:off x="3833871" y="3607386"/>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M</a:t>
                </a:r>
              </a:p>
            </p:txBody>
          </p:sp>
          <p:sp>
            <p:nvSpPr>
              <p:cNvPr id="58" name="Phạm Duyên 10 - 9Slide.vn">
                <a:extLst>
                  <a:ext uri="{FF2B5EF4-FFF2-40B4-BE49-F238E27FC236}">
                    <a16:creationId xmlns:a16="http://schemas.microsoft.com/office/drawing/2014/main" id="{E6AF90BD-84E3-4482-97D9-EAFFC0C08D3C}"/>
                  </a:ext>
                </a:extLst>
              </p:cNvPr>
              <p:cNvSpPr txBox="1"/>
              <p:nvPr/>
            </p:nvSpPr>
            <p:spPr>
              <a:xfrm>
                <a:off x="5129813" y="3607386"/>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B</a:t>
                </a:r>
              </a:p>
            </p:txBody>
          </p:sp>
          <p:sp>
            <p:nvSpPr>
              <p:cNvPr id="59" name="Phạm Duyên 10 - 9Slide.vn">
                <a:extLst>
                  <a:ext uri="{FF2B5EF4-FFF2-40B4-BE49-F238E27FC236}">
                    <a16:creationId xmlns:a16="http://schemas.microsoft.com/office/drawing/2014/main" id="{219B21F7-D5F4-45E3-9941-706941A79E37}"/>
                  </a:ext>
                </a:extLst>
              </p:cNvPr>
              <p:cNvSpPr txBox="1"/>
              <p:nvPr/>
            </p:nvSpPr>
            <p:spPr>
              <a:xfrm>
                <a:off x="762758" y="6150194"/>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D</a:t>
                </a:r>
              </a:p>
            </p:txBody>
          </p:sp>
          <p:sp>
            <p:nvSpPr>
              <p:cNvPr id="60" name="Phạm Duyên 10 - 9Slide.vn">
                <a:extLst>
                  <a:ext uri="{FF2B5EF4-FFF2-40B4-BE49-F238E27FC236}">
                    <a16:creationId xmlns:a16="http://schemas.microsoft.com/office/drawing/2014/main" id="{7F7FCE2C-9B42-4556-B5B0-C1291663AB6F}"/>
                  </a:ext>
                </a:extLst>
              </p:cNvPr>
              <p:cNvSpPr txBox="1"/>
              <p:nvPr/>
            </p:nvSpPr>
            <p:spPr>
              <a:xfrm>
                <a:off x="2233671" y="6265644"/>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N</a:t>
                </a:r>
              </a:p>
            </p:txBody>
          </p:sp>
          <p:sp>
            <p:nvSpPr>
              <p:cNvPr id="61" name="Phạm Duyên 10 - 9Slide.vn">
                <a:extLst>
                  <a:ext uri="{FF2B5EF4-FFF2-40B4-BE49-F238E27FC236}">
                    <a16:creationId xmlns:a16="http://schemas.microsoft.com/office/drawing/2014/main" id="{93C62D7A-D840-4719-AB35-8F3548C50DC8}"/>
                  </a:ext>
                </a:extLst>
              </p:cNvPr>
              <p:cNvSpPr txBox="1"/>
              <p:nvPr/>
            </p:nvSpPr>
            <p:spPr>
              <a:xfrm>
                <a:off x="5129813" y="6150194"/>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C</a:t>
                </a:r>
              </a:p>
            </p:txBody>
          </p:sp>
        </p:grpSp>
        <p:cxnSp>
          <p:nvCxnSpPr>
            <p:cNvPr id="69" name="Jellyfish 2 21 - 9Slide.vn">
              <a:extLst>
                <a:ext uri="{FF2B5EF4-FFF2-40B4-BE49-F238E27FC236}">
                  <a16:creationId xmlns:a16="http://schemas.microsoft.com/office/drawing/2014/main" id="{1543001C-AA3D-4314-BFF6-8F4340F040C0}"/>
                </a:ext>
              </a:extLst>
            </p:cNvPr>
            <p:cNvCxnSpPr>
              <a:cxnSpLocks/>
              <a:stCxn id="65" idx="5"/>
              <a:endCxn id="66" idx="1"/>
            </p:cNvCxnSpPr>
            <p:nvPr/>
          </p:nvCxnSpPr>
          <p:spPr>
            <a:xfrm>
              <a:off x="9265712" y="4566454"/>
              <a:ext cx="750131" cy="1453332"/>
            </a:xfrm>
            <a:prstGeom prst="line">
              <a:avLst/>
            </a:prstGeom>
            <a:ln w="38100" cap="rnd">
              <a:solidFill>
                <a:srgbClr val="FFFF00"/>
              </a:solidFill>
              <a:round/>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0A15B2CD-3965-464E-B03E-2207AFB4C37F}"/>
              </a:ext>
            </a:extLst>
          </p:cNvPr>
          <p:cNvGrpSpPr/>
          <p:nvPr/>
        </p:nvGrpSpPr>
        <p:grpSpPr>
          <a:xfrm>
            <a:off x="1219200" y="990600"/>
            <a:ext cx="3810000" cy="2659093"/>
            <a:chOff x="1219200" y="990600"/>
            <a:chExt cx="3810000" cy="2659093"/>
          </a:xfrm>
        </p:grpSpPr>
        <p:grpSp>
          <p:nvGrpSpPr>
            <p:cNvPr id="74" name="Group 73">
              <a:extLst>
                <a:ext uri="{FF2B5EF4-FFF2-40B4-BE49-F238E27FC236}">
                  <a16:creationId xmlns:a16="http://schemas.microsoft.com/office/drawing/2014/main" id="{DA5501F2-4421-43E9-BBB3-728BF9C61153}"/>
                </a:ext>
              </a:extLst>
            </p:cNvPr>
            <p:cNvGrpSpPr/>
            <p:nvPr/>
          </p:nvGrpSpPr>
          <p:grpSpPr>
            <a:xfrm>
              <a:off x="1219200" y="990600"/>
              <a:ext cx="3810000" cy="2659093"/>
              <a:chOff x="762758" y="3607386"/>
              <a:chExt cx="4876800" cy="3403639"/>
            </a:xfrm>
          </p:grpSpPr>
          <p:grpSp>
            <p:nvGrpSpPr>
              <p:cNvPr id="75" name="Group 74">
                <a:extLst>
                  <a:ext uri="{FF2B5EF4-FFF2-40B4-BE49-F238E27FC236}">
                    <a16:creationId xmlns:a16="http://schemas.microsoft.com/office/drawing/2014/main" id="{CDD06731-12E1-43D4-A328-6EC5D3AE2FD3}"/>
                  </a:ext>
                </a:extLst>
              </p:cNvPr>
              <p:cNvGrpSpPr/>
              <p:nvPr/>
            </p:nvGrpSpPr>
            <p:grpSpPr>
              <a:xfrm>
                <a:off x="1198737" y="4198415"/>
                <a:ext cx="4015740" cy="2109668"/>
                <a:chOff x="2745997" y="4388371"/>
                <a:chExt cx="4015740" cy="2109668"/>
              </a:xfrm>
            </p:grpSpPr>
            <p:sp>
              <p:nvSpPr>
                <p:cNvPr id="82" name="Rectangle 81">
                  <a:extLst>
                    <a:ext uri="{FF2B5EF4-FFF2-40B4-BE49-F238E27FC236}">
                      <a16:creationId xmlns:a16="http://schemas.microsoft.com/office/drawing/2014/main" id="{18392F0A-C30A-4ABD-AF2E-9D2D05AD9C96}"/>
                    </a:ext>
                  </a:extLst>
                </p:cNvPr>
                <p:cNvSpPr/>
                <p:nvPr/>
              </p:nvSpPr>
              <p:spPr>
                <a:xfrm>
                  <a:off x="2805052" y="4447516"/>
                  <a:ext cx="3886200" cy="1981200"/>
                </a:xfrm>
                <a:prstGeom prst="rect">
                  <a:avLst/>
                </a:prstGeom>
                <a:solidFill>
                  <a:srgbClr val="00ADE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BE1BF38-98D6-4C51-B474-43056CC10B23}"/>
                    </a:ext>
                  </a:extLst>
                </p:cNvPr>
                <p:cNvSpPr/>
                <p:nvPr/>
              </p:nvSpPr>
              <p:spPr>
                <a:xfrm>
                  <a:off x="274599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6EA25E66-FC88-4D81-8D72-6B21BC036F45}"/>
                    </a:ext>
                  </a:extLst>
                </p:cNvPr>
                <p:cNvSpPr/>
                <p:nvPr/>
              </p:nvSpPr>
              <p:spPr>
                <a:xfrm>
                  <a:off x="274599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9FD575B7-2F4A-47AB-B524-FB1297BE9C9C}"/>
                    </a:ext>
                  </a:extLst>
                </p:cNvPr>
                <p:cNvSpPr/>
                <p:nvPr/>
              </p:nvSpPr>
              <p:spPr>
                <a:xfrm>
                  <a:off x="5567424"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2F67A55-4A1A-4C54-9570-89ADF13272E9}"/>
                    </a:ext>
                  </a:extLst>
                </p:cNvPr>
                <p:cNvSpPr/>
                <p:nvPr/>
              </p:nvSpPr>
              <p:spPr>
                <a:xfrm>
                  <a:off x="6624577" y="6345622"/>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BF269A4B-EC56-4A18-8652-601CEE1C2633}"/>
                    </a:ext>
                  </a:extLst>
                </p:cNvPr>
                <p:cNvSpPr/>
                <p:nvPr/>
              </p:nvSpPr>
              <p:spPr>
                <a:xfrm>
                  <a:off x="662457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E1CA91CB-E068-48B6-87A6-50E18B686FEC}"/>
                    </a:ext>
                  </a:extLst>
                </p:cNvPr>
                <p:cNvSpPr/>
                <p:nvPr/>
              </p:nvSpPr>
              <p:spPr>
                <a:xfrm>
                  <a:off x="397281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Phạm Duyên 10 - 9Slide.vn">
                <a:extLst>
                  <a:ext uri="{FF2B5EF4-FFF2-40B4-BE49-F238E27FC236}">
                    <a16:creationId xmlns:a16="http://schemas.microsoft.com/office/drawing/2014/main" id="{F8729CC6-8299-41EA-A7C9-A8B95EA974E1}"/>
                  </a:ext>
                </a:extLst>
              </p:cNvPr>
              <p:cNvSpPr txBox="1"/>
              <p:nvPr/>
            </p:nvSpPr>
            <p:spPr>
              <a:xfrm>
                <a:off x="762758" y="3607386"/>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A</a:t>
                </a:r>
              </a:p>
            </p:txBody>
          </p:sp>
          <p:sp>
            <p:nvSpPr>
              <p:cNvPr id="77" name="Phạm Duyên 10 - 9Slide.vn">
                <a:extLst>
                  <a:ext uri="{FF2B5EF4-FFF2-40B4-BE49-F238E27FC236}">
                    <a16:creationId xmlns:a16="http://schemas.microsoft.com/office/drawing/2014/main" id="{2755E57F-A882-4A2C-897D-79219C36BB04}"/>
                  </a:ext>
                </a:extLst>
              </p:cNvPr>
              <p:cNvSpPr txBox="1"/>
              <p:nvPr/>
            </p:nvSpPr>
            <p:spPr>
              <a:xfrm>
                <a:off x="3833871" y="3607386"/>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M</a:t>
                </a:r>
              </a:p>
            </p:txBody>
          </p:sp>
          <p:sp>
            <p:nvSpPr>
              <p:cNvPr id="78" name="Phạm Duyên 10 - 9Slide.vn">
                <a:extLst>
                  <a:ext uri="{FF2B5EF4-FFF2-40B4-BE49-F238E27FC236}">
                    <a16:creationId xmlns:a16="http://schemas.microsoft.com/office/drawing/2014/main" id="{76424917-640B-46BC-93EB-62B34F7A15DF}"/>
                  </a:ext>
                </a:extLst>
              </p:cNvPr>
              <p:cNvSpPr txBox="1"/>
              <p:nvPr/>
            </p:nvSpPr>
            <p:spPr>
              <a:xfrm>
                <a:off x="5129813" y="3607386"/>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B</a:t>
                </a:r>
              </a:p>
            </p:txBody>
          </p:sp>
          <p:sp>
            <p:nvSpPr>
              <p:cNvPr id="79" name="Phạm Duyên 10 - 9Slide.vn">
                <a:extLst>
                  <a:ext uri="{FF2B5EF4-FFF2-40B4-BE49-F238E27FC236}">
                    <a16:creationId xmlns:a16="http://schemas.microsoft.com/office/drawing/2014/main" id="{DBCDE527-8B64-45E0-8E82-667BF5B033B1}"/>
                  </a:ext>
                </a:extLst>
              </p:cNvPr>
              <p:cNvSpPr txBox="1"/>
              <p:nvPr/>
            </p:nvSpPr>
            <p:spPr>
              <a:xfrm>
                <a:off x="762758" y="6150194"/>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D</a:t>
                </a:r>
              </a:p>
            </p:txBody>
          </p:sp>
          <p:sp>
            <p:nvSpPr>
              <p:cNvPr id="80" name="Phạm Duyên 10 - 9Slide.vn">
                <a:extLst>
                  <a:ext uri="{FF2B5EF4-FFF2-40B4-BE49-F238E27FC236}">
                    <a16:creationId xmlns:a16="http://schemas.microsoft.com/office/drawing/2014/main" id="{507CB354-EE6A-4D06-AF19-F72AE2D037A7}"/>
                  </a:ext>
                </a:extLst>
              </p:cNvPr>
              <p:cNvSpPr txBox="1"/>
              <p:nvPr/>
            </p:nvSpPr>
            <p:spPr>
              <a:xfrm>
                <a:off x="2233671" y="6265644"/>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N</a:t>
                </a:r>
              </a:p>
            </p:txBody>
          </p:sp>
          <p:sp>
            <p:nvSpPr>
              <p:cNvPr id="81" name="Phạm Duyên 10 - 9Slide.vn">
                <a:extLst>
                  <a:ext uri="{FF2B5EF4-FFF2-40B4-BE49-F238E27FC236}">
                    <a16:creationId xmlns:a16="http://schemas.microsoft.com/office/drawing/2014/main" id="{673F7E61-4313-4ABA-ADF1-77D223770D6B}"/>
                  </a:ext>
                </a:extLst>
              </p:cNvPr>
              <p:cNvSpPr txBox="1"/>
              <p:nvPr/>
            </p:nvSpPr>
            <p:spPr>
              <a:xfrm>
                <a:off x="5129813" y="6150194"/>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C</a:t>
                </a:r>
              </a:p>
            </p:txBody>
          </p:sp>
        </p:grpSp>
        <p:cxnSp>
          <p:nvCxnSpPr>
            <p:cNvPr id="89" name="Jellyfish 2 21 - 9Slide.vn">
              <a:extLst>
                <a:ext uri="{FF2B5EF4-FFF2-40B4-BE49-F238E27FC236}">
                  <a16:creationId xmlns:a16="http://schemas.microsoft.com/office/drawing/2014/main" id="{67299B75-DECD-4B50-865E-3AFB9C630BD5}"/>
                </a:ext>
              </a:extLst>
            </p:cNvPr>
            <p:cNvCxnSpPr>
              <a:cxnSpLocks/>
            </p:cNvCxnSpPr>
            <p:nvPr/>
          </p:nvCxnSpPr>
          <p:spPr>
            <a:xfrm>
              <a:off x="1616075" y="1514425"/>
              <a:ext cx="952500" cy="1533525"/>
            </a:xfrm>
            <a:prstGeom prst="line">
              <a:avLst/>
            </a:prstGeom>
            <a:ln w="38100" cap="rnd">
              <a:solidFill>
                <a:srgbClr val="FFFF00"/>
              </a:solidFill>
              <a:round/>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C55B8995-4A7C-426F-85F6-AA9D04B559D7}"/>
              </a:ext>
            </a:extLst>
          </p:cNvPr>
          <p:cNvGrpSpPr/>
          <p:nvPr/>
        </p:nvGrpSpPr>
        <p:grpSpPr>
          <a:xfrm>
            <a:off x="1219200" y="3962400"/>
            <a:ext cx="3810000" cy="2659093"/>
            <a:chOff x="1219200" y="3903281"/>
            <a:chExt cx="3810000" cy="2659093"/>
          </a:xfrm>
        </p:grpSpPr>
        <p:grpSp>
          <p:nvGrpSpPr>
            <p:cNvPr id="90" name="Group 89">
              <a:extLst>
                <a:ext uri="{FF2B5EF4-FFF2-40B4-BE49-F238E27FC236}">
                  <a16:creationId xmlns:a16="http://schemas.microsoft.com/office/drawing/2014/main" id="{31A1CB13-9914-452F-B2BD-EBB0488D801C}"/>
                </a:ext>
              </a:extLst>
            </p:cNvPr>
            <p:cNvGrpSpPr/>
            <p:nvPr/>
          </p:nvGrpSpPr>
          <p:grpSpPr>
            <a:xfrm>
              <a:off x="1219200" y="3903281"/>
              <a:ext cx="3810000" cy="2659093"/>
              <a:chOff x="762758" y="3607386"/>
              <a:chExt cx="4876800" cy="3403639"/>
            </a:xfrm>
          </p:grpSpPr>
          <p:grpSp>
            <p:nvGrpSpPr>
              <p:cNvPr id="91" name="Group 90">
                <a:extLst>
                  <a:ext uri="{FF2B5EF4-FFF2-40B4-BE49-F238E27FC236}">
                    <a16:creationId xmlns:a16="http://schemas.microsoft.com/office/drawing/2014/main" id="{DDF0E1FA-0E73-4DA3-A0CF-6C5FE7F84FF8}"/>
                  </a:ext>
                </a:extLst>
              </p:cNvPr>
              <p:cNvGrpSpPr/>
              <p:nvPr/>
            </p:nvGrpSpPr>
            <p:grpSpPr>
              <a:xfrm>
                <a:off x="1198737" y="4198415"/>
                <a:ext cx="4015740" cy="2109668"/>
                <a:chOff x="2745997" y="4388371"/>
                <a:chExt cx="4015740" cy="2109668"/>
              </a:xfrm>
            </p:grpSpPr>
            <p:sp>
              <p:nvSpPr>
                <p:cNvPr id="98" name="Rectangle 97">
                  <a:extLst>
                    <a:ext uri="{FF2B5EF4-FFF2-40B4-BE49-F238E27FC236}">
                      <a16:creationId xmlns:a16="http://schemas.microsoft.com/office/drawing/2014/main" id="{09B50E54-95F8-498F-AD08-F3EAC4BFB2DE}"/>
                    </a:ext>
                  </a:extLst>
                </p:cNvPr>
                <p:cNvSpPr/>
                <p:nvPr/>
              </p:nvSpPr>
              <p:spPr>
                <a:xfrm>
                  <a:off x="2805052" y="4447516"/>
                  <a:ext cx="3886200" cy="1981200"/>
                </a:xfrm>
                <a:prstGeom prst="rect">
                  <a:avLst/>
                </a:prstGeom>
                <a:solidFill>
                  <a:srgbClr val="00ADE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1841152-52CA-4FEF-AFFF-C22482CA50AB}"/>
                    </a:ext>
                  </a:extLst>
                </p:cNvPr>
                <p:cNvSpPr/>
                <p:nvPr/>
              </p:nvSpPr>
              <p:spPr>
                <a:xfrm>
                  <a:off x="274599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851B4CEE-50C8-44E5-A5A6-221D57B1613F}"/>
                    </a:ext>
                  </a:extLst>
                </p:cNvPr>
                <p:cNvSpPr/>
                <p:nvPr/>
              </p:nvSpPr>
              <p:spPr>
                <a:xfrm>
                  <a:off x="274599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336DA455-9E90-43AC-B4E5-C6D23EE0069A}"/>
                    </a:ext>
                  </a:extLst>
                </p:cNvPr>
                <p:cNvSpPr/>
                <p:nvPr/>
              </p:nvSpPr>
              <p:spPr>
                <a:xfrm>
                  <a:off x="5567424"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CEB4947F-4D8F-4D25-83C7-0BB2B2F0F823}"/>
                    </a:ext>
                  </a:extLst>
                </p:cNvPr>
                <p:cNvSpPr/>
                <p:nvPr/>
              </p:nvSpPr>
              <p:spPr>
                <a:xfrm>
                  <a:off x="6624577" y="6345622"/>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4ABB2C12-D9B0-4F19-953E-6EC9E1671412}"/>
                    </a:ext>
                  </a:extLst>
                </p:cNvPr>
                <p:cNvSpPr/>
                <p:nvPr/>
              </p:nvSpPr>
              <p:spPr>
                <a:xfrm>
                  <a:off x="6624577" y="4388371"/>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A44763A8-60FD-4127-9502-5BE8FAC7A5AF}"/>
                    </a:ext>
                  </a:extLst>
                </p:cNvPr>
                <p:cNvSpPr/>
                <p:nvPr/>
              </p:nvSpPr>
              <p:spPr>
                <a:xfrm>
                  <a:off x="3972817" y="63608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Phạm Duyên 10 - 9Slide.vn">
                <a:extLst>
                  <a:ext uri="{FF2B5EF4-FFF2-40B4-BE49-F238E27FC236}">
                    <a16:creationId xmlns:a16="http://schemas.microsoft.com/office/drawing/2014/main" id="{1FA0375B-89BB-4E54-81D4-E4D7E2E12EFF}"/>
                  </a:ext>
                </a:extLst>
              </p:cNvPr>
              <p:cNvSpPr txBox="1"/>
              <p:nvPr/>
            </p:nvSpPr>
            <p:spPr>
              <a:xfrm>
                <a:off x="762758" y="3607386"/>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A</a:t>
                </a:r>
              </a:p>
            </p:txBody>
          </p:sp>
          <p:sp>
            <p:nvSpPr>
              <p:cNvPr id="93" name="Phạm Duyên 10 - 9Slide.vn">
                <a:extLst>
                  <a:ext uri="{FF2B5EF4-FFF2-40B4-BE49-F238E27FC236}">
                    <a16:creationId xmlns:a16="http://schemas.microsoft.com/office/drawing/2014/main" id="{AF73E336-F030-4A6E-914D-B08CD95AA1E8}"/>
                  </a:ext>
                </a:extLst>
              </p:cNvPr>
              <p:cNvSpPr txBox="1"/>
              <p:nvPr/>
            </p:nvSpPr>
            <p:spPr>
              <a:xfrm>
                <a:off x="3833871" y="3607386"/>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M</a:t>
                </a:r>
              </a:p>
            </p:txBody>
          </p:sp>
          <p:sp>
            <p:nvSpPr>
              <p:cNvPr id="94" name="Phạm Duyên 10 - 9Slide.vn">
                <a:extLst>
                  <a:ext uri="{FF2B5EF4-FFF2-40B4-BE49-F238E27FC236}">
                    <a16:creationId xmlns:a16="http://schemas.microsoft.com/office/drawing/2014/main" id="{D5BF0F61-8149-4B19-8435-4C0508478E8A}"/>
                  </a:ext>
                </a:extLst>
              </p:cNvPr>
              <p:cNvSpPr txBox="1"/>
              <p:nvPr/>
            </p:nvSpPr>
            <p:spPr>
              <a:xfrm>
                <a:off x="5129813" y="3607386"/>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B</a:t>
                </a:r>
              </a:p>
            </p:txBody>
          </p:sp>
          <p:sp>
            <p:nvSpPr>
              <p:cNvPr id="95" name="Phạm Duyên 10 - 9Slide.vn">
                <a:extLst>
                  <a:ext uri="{FF2B5EF4-FFF2-40B4-BE49-F238E27FC236}">
                    <a16:creationId xmlns:a16="http://schemas.microsoft.com/office/drawing/2014/main" id="{4EEECACE-475F-4181-9EB3-9169EF065286}"/>
                  </a:ext>
                </a:extLst>
              </p:cNvPr>
              <p:cNvSpPr txBox="1"/>
              <p:nvPr/>
            </p:nvSpPr>
            <p:spPr>
              <a:xfrm>
                <a:off x="762758" y="6150194"/>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D</a:t>
                </a:r>
              </a:p>
            </p:txBody>
          </p:sp>
          <p:sp>
            <p:nvSpPr>
              <p:cNvPr id="96" name="Phạm Duyên 10 - 9Slide.vn">
                <a:extLst>
                  <a:ext uri="{FF2B5EF4-FFF2-40B4-BE49-F238E27FC236}">
                    <a16:creationId xmlns:a16="http://schemas.microsoft.com/office/drawing/2014/main" id="{10D812C2-55D1-4A34-A406-A0EF5D5758B1}"/>
                  </a:ext>
                </a:extLst>
              </p:cNvPr>
              <p:cNvSpPr txBox="1"/>
              <p:nvPr/>
            </p:nvSpPr>
            <p:spPr>
              <a:xfrm>
                <a:off x="2233671" y="6265644"/>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N</a:t>
                </a:r>
              </a:p>
            </p:txBody>
          </p:sp>
          <p:sp>
            <p:nvSpPr>
              <p:cNvPr id="97" name="Phạm Duyên 10 - 9Slide.vn">
                <a:extLst>
                  <a:ext uri="{FF2B5EF4-FFF2-40B4-BE49-F238E27FC236}">
                    <a16:creationId xmlns:a16="http://schemas.microsoft.com/office/drawing/2014/main" id="{CA484D07-C533-453E-82C5-64123F327573}"/>
                  </a:ext>
                </a:extLst>
              </p:cNvPr>
              <p:cNvSpPr txBox="1"/>
              <p:nvPr/>
            </p:nvSpPr>
            <p:spPr>
              <a:xfrm>
                <a:off x="5129813" y="6150194"/>
                <a:ext cx="509745" cy="745381"/>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rPr>
                  <a:t>C</a:t>
                </a:r>
              </a:p>
            </p:txBody>
          </p:sp>
        </p:grpSp>
        <p:cxnSp>
          <p:nvCxnSpPr>
            <p:cNvPr id="105" name="Jellyfish 2 21 - 9Slide.vn">
              <a:extLst>
                <a:ext uri="{FF2B5EF4-FFF2-40B4-BE49-F238E27FC236}">
                  <a16:creationId xmlns:a16="http://schemas.microsoft.com/office/drawing/2014/main" id="{999BFAEF-98B0-4977-A222-7826FDF5EE45}"/>
                </a:ext>
              </a:extLst>
            </p:cNvPr>
            <p:cNvCxnSpPr>
              <a:cxnSpLocks/>
              <a:stCxn id="103" idx="3"/>
            </p:cNvCxnSpPr>
            <p:nvPr/>
          </p:nvCxnSpPr>
          <p:spPr>
            <a:xfrm flipH="1">
              <a:off x="2590800" y="4456485"/>
              <a:ext cx="2014843" cy="1489309"/>
            </a:xfrm>
            <a:prstGeom prst="line">
              <a:avLst/>
            </a:prstGeom>
            <a:ln w="38100" cap="rnd">
              <a:solidFill>
                <a:srgbClr val="FFFF00"/>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35659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randombar(horizontal)">
                                      <p:cBhvr>
                                        <p:cTn id="11" dur="500"/>
                                        <p:tgtEl>
                                          <p:spTgt spid="10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randombar(horizontal)">
                                      <p:cBhvr>
                                        <p:cTn id="15" dur="500"/>
                                        <p:tgtEl>
                                          <p:spTgt spid="73"/>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randombar(horizontal)">
                                      <p:cBhvr>
                                        <p:cTn id="1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PHẠM DUYÊN 1 - 9Slide.vn">
            <a:extLst>
              <a:ext uri="{FF2B5EF4-FFF2-40B4-BE49-F238E27FC236}">
                <a16:creationId xmlns:a16="http://schemas.microsoft.com/office/drawing/2014/main" id="{14EFFB83-17E1-4BC7-970C-23E3908431EC}"/>
              </a:ext>
            </a:extLst>
          </p:cNvPr>
          <p:cNvGraphicFramePr>
            <a:graphicFrameLocks noGrp="1"/>
          </p:cNvGraphicFramePr>
          <p:nvPr>
            <p:extLst>
              <p:ext uri="{D42A27DB-BD31-4B8C-83A1-F6EECF244321}">
                <p14:modId xmlns:p14="http://schemas.microsoft.com/office/powerpoint/2010/main" val="2218204572"/>
              </p:ext>
            </p:extLst>
          </p:nvPr>
        </p:nvGraphicFramePr>
        <p:xfrm>
          <a:off x="-121920" y="-10076"/>
          <a:ext cx="12313916" cy="6878152"/>
        </p:xfrm>
        <a:graphic>
          <a:graphicData uri="http://schemas.openxmlformats.org/drawingml/2006/table">
            <a:tbl>
              <a:tblPr firstRow="1" bandRow="1">
                <a:tableStyleId>{5C22544A-7EE6-4342-B048-85BDC9FD1C3A}</a:tableStyleId>
              </a:tblPr>
              <a:tblGrid>
                <a:gridCol w="362174">
                  <a:extLst>
                    <a:ext uri="{9D8B030D-6E8A-4147-A177-3AD203B41FA5}">
                      <a16:colId xmlns:a16="http://schemas.microsoft.com/office/drawing/2014/main" val="333519353"/>
                    </a:ext>
                  </a:extLst>
                </a:gridCol>
                <a:gridCol w="362174">
                  <a:extLst>
                    <a:ext uri="{9D8B030D-6E8A-4147-A177-3AD203B41FA5}">
                      <a16:colId xmlns:a16="http://schemas.microsoft.com/office/drawing/2014/main" val="611348187"/>
                    </a:ext>
                  </a:extLst>
                </a:gridCol>
                <a:gridCol w="362174">
                  <a:extLst>
                    <a:ext uri="{9D8B030D-6E8A-4147-A177-3AD203B41FA5}">
                      <a16:colId xmlns:a16="http://schemas.microsoft.com/office/drawing/2014/main" val="3227292305"/>
                    </a:ext>
                  </a:extLst>
                </a:gridCol>
                <a:gridCol w="362174">
                  <a:extLst>
                    <a:ext uri="{9D8B030D-6E8A-4147-A177-3AD203B41FA5}">
                      <a16:colId xmlns:a16="http://schemas.microsoft.com/office/drawing/2014/main" val="264942153"/>
                    </a:ext>
                  </a:extLst>
                </a:gridCol>
                <a:gridCol w="362174">
                  <a:extLst>
                    <a:ext uri="{9D8B030D-6E8A-4147-A177-3AD203B41FA5}">
                      <a16:colId xmlns:a16="http://schemas.microsoft.com/office/drawing/2014/main" val="1308466905"/>
                    </a:ext>
                  </a:extLst>
                </a:gridCol>
                <a:gridCol w="362174">
                  <a:extLst>
                    <a:ext uri="{9D8B030D-6E8A-4147-A177-3AD203B41FA5}">
                      <a16:colId xmlns:a16="http://schemas.microsoft.com/office/drawing/2014/main" val="2913048659"/>
                    </a:ext>
                  </a:extLst>
                </a:gridCol>
                <a:gridCol w="362174">
                  <a:extLst>
                    <a:ext uri="{9D8B030D-6E8A-4147-A177-3AD203B41FA5}">
                      <a16:colId xmlns:a16="http://schemas.microsoft.com/office/drawing/2014/main" val="2852298703"/>
                    </a:ext>
                  </a:extLst>
                </a:gridCol>
                <a:gridCol w="362174">
                  <a:extLst>
                    <a:ext uri="{9D8B030D-6E8A-4147-A177-3AD203B41FA5}">
                      <a16:colId xmlns:a16="http://schemas.microsoft.com/office/drawing/2014/main" val="4187642977"/>
                    </a:ext>
                  </a:extLst>
                </a:gridCol>
                <a:gridCol w="362174">
                  <a:extLst>
                    <a:ext uri="{9D8B030D-6E8A-4147-A177-3AD203B41FA5}">
                      <a16:colId xmlns:a16="http://schemas.microsoft.com/office/drawing/2014/main" val="1655522238"/>
                    </a:ext>
                  </a:extLst>
                </a:gridCol>
                <a:gridCol w="362174">
                  <a:extLst>
                    <a:ext uri="{9D8B030D-6E8A-4147-A177-3AD203B41FA5}">
                      <a16:colId xmlns:a16="http://schemas.microsoft.com/office/drawing/2014/main" val="22556504"/>
                    </a:ext>
                  </a:extLst>
                </a:gridCol>
                <a:gridCol w="362174">
                  <a:extLst>
                    <a:ext uri="{9D8B030D-6E8A-4147-A177-3AD203B41FA5}">
                      <a16:colId xmlns:a16="http://schemas.microsoft.com/office/drawing/2014/main" val="1878814150"/>
                    </a:ext>
                  </a:extLst>
                </a:gridCol>
                <a:gridCol w="362174">
                  <a:extLst>
                    <a:ext uri="{9D8B030D-6E8A-4147-A177-3AD203B41FA5}">
                      <a16:colId xmlns:a16="http://schemas.microsoft.com/office/drawing/2014/main" val="1145316403"/>
                    </a:ext>
                  </a:extLst>
                </a:gridCol>
                <a:gridCol w="362174">
                  <a:extLst>
                    <a:ext uri="{9D8B030D-6E8A-4147-A177-3AD203B41FA5}">
                      <a16:colId xmlns:a16="http://schemas.microsoft.com/office/drawing/2014/main" val="2297640666"/>
                    </a:ext>
                  </a:extLst>
                </a:gridCol>
                <a:gridCol w="362174">
                  <a:extLst>
                    <a:ext uri="{9D8B030D-6E8A-4147-A177-3AD203B41FA5}">
                      <a16:colId xmlns:a16="http://schemas.microsoft.com/office/drawing/2014/main" val="1393483729"/>
                    </a:ext>
                  </a:extLst>
                </a:gridCol>
                <a:gridCol w="362174">
                  <a:extLst>
                    <a:ext uri="{9D8B030D-6E8A-4147-A177-3AD203B41FA5}">
                      <a16:colId xmlns:a16="http://schemas.microsoft.com/office/drawing/2014/main" val="836097680"/>
                    </a:ext>
                  </a:extLst>
                </a:gridCol>
                <a:gridCol w="362174">
                  <a:extLst>
                    <a:ext uri="{9D8B030D-6E8A-4147-A177-3AD203B41FA5}">
                      <a16:colId xmlns:a16="http://schemas.microsoft.com/office/drawing/2014/main" val="3928522879"/>
                    </a:ext>
                  </a:extLst>
                </a:gridCol>
                <a:gridCol w="362174">
                  <a:extLst>
                    <a:ext uri="{9D8B030D-6E8A-4147-A177-3AD203B41FA5}">
                      <a16:colId xmlns:a16="http://schemas.microsoft.com/office/drawing/2014/main" val="767706755"/>
                    </a:ext>
                  </a:extLst>
                </a:gridCol>
                <a:gridCol w="362174">
                  <a:extLst>
                    <a:ext uri="{9D8B030D-6E8A-4147-A177-3AD203B41FA5}">
                      <a16:colId xmlns:a16="http://schemas.microsoft.com/office/drawing/2014/main" val="3070552444"/>
                    </a:ext>
                  </a:extLst>
                </a:gridCol>
                <a:gridCol w="362174">
                  <a:extLst>
                    <a:ext uri="{9D8B030D-6E8A-4147-A177-3AD203B41FA5}">
                      <a16:colId xmlns:a16="http://schemas.microsoft.com/office/drawing/2014/main" val="1125646851"/>
                    </a:ext>
                  </a:extLst>
                </a:gridCol>
                <a:gridCol w="362174">
                  <a:extLst>
                    <a:ext uri="{9D8B030D-6E8A-4147-A177-3AD203B41FA5}">
                      <a16:colId xmlns:a16="http://schemas.microsoft.com/office/drawing/2014/main" val="1915670096"/>
                    </a:ext>
                  </a:extLst>
                </a:gridCol>
                <a:gridCol w="362174">
                  <a:extLst>
                    <a:ext uri="{9D8B030D-6E8A-4147-A177-3AD203B41FA5}">
                      <a16:colId xmlns:a16="http://schemas.microsoft.com/office/drawing/2014/main" val="56945632"/>
                    </a:ext>
                  </a:extLst>
                </a:gridCol>
                <a:gridCol w="362174">
                  <a:extLst>
                    <a:ext uri="{9D8B030D-6E8A-4147-A177-3AD203B41FA5}">
                      <a16:colId xmlns:a16="http://schemas.microsoft.com/office/drawing/2014/main" val="808669996"/>
                    </a:ext>
                  </a:extLst>
                </a:gridCol>
                <a:gridCol w="362174">
                  <a:extLst>
                    <a:ext uri="{9D8B030D-6E8A-4147-A177-3AD203B41FA5}">
                      <a16:colId xmlns:a16="http://schemas.microsoft.com/office/drawing/2014/main" val="589374629"/>
                    </a:ext>
                  </a:extLst>
                </a:gridCol>
                <a:gridCol w="362174">
                  <a:extLst>
                    <a:ext uri="{9D8B030D-6E8A-4147-A177-3AD203B41FA5}">
                      <a16:colId xmlns:a16="http://schemas.microsoft.com/office/drawing/2014/main" val="4074422300"/>
                    </a:ext>
                  </a:extLst>
                </a:gridCol>
                <a:gridCol w="362174">
                  <a:extLst>
                    <a:ext uri="{9D8B030D-6E8A-4147-A177-3AD203B41FA5}">
                      <a16:colId xmlns:a16="http://schemas.microsoft.com/office/drawing/2014/main" val="2043726220"/>
                    </a:ext>
                  </a:extLst>
                </a:gridCol>
                <a:gridCol w="362174">
                  <a:extLst>
                    <a:ext uri="{9D8B030D-6E8A-4147-A177-3AD203B41FA5}">
                      <a16:colId xmlns:a16="http://schemas.microsoft.com/office/drawing/2014/main" val="989253829"/>
                    </a:ext>
                  </a:extLst>
                </a:gridCol>
                <a:gridCol w="362174">
                  <a:extLst>
                    <a:ext uri="{9D8B030D-6E8A-4147-A177-3AD203B41FA5}">
                      <a16:colId xmlns:a16="http://schemas.microsoft.com/office/drawing/2014/main" val="2374513613"/>
                    </a:ext>
                  </a:extLst>
                </a:gridCol>
                <a:gridCol w="362174">
                  <a:extLst>
                    <a:ext uri="{9D8B030D-6E8A-4147-A177-3AD203B41FA5}">
                      <a16:colId xmlns:a16="http://schemas.microsoft.com/office/drawing/2014/main" val="178286187"/>
                    </a:ext>
                  </a:extLst>
                </a:gridCol>
                <a:gridCol w="362174">
                  <a:extLst>
                    <a:ext uri="{9D8B030D-6E8A-4147-A177-3AD203B41FA5}">
                      <a16:colId xmlns:a16="http://schemas.microsoft.com/office/drawing/2014/main" val="1684055986"/>
                    </a:ext>
                  </a:extLst>
                </a:gridCol>
                <a:gridCol w="362174">
                  <a:extLst>
                    <a:ext uri="{9D8B030D-6E8A-4147-A177-3AD203B41FA5}">
                      <a16:colId xmlns:a16="http://schemas.microsoft.com/office/drawing/2014/main" val="2623455725"/>
                    </a:ext>
                  </a:extLst>
                </a:gridCol>
                <a:gridCol w="362174">
                  <a:extLst>
                    <a:ext uri="{9D8B030D-6E8A-4147-A177-3AD203B41FA5}">
                      <a16:colId xmlns:a16="http://schemas.microsoft.com/office/drawing/2014/main" val="3860335212"/>
                    </a:ext>
                  </a:extLst>
                </a:gridCol>
                <a:gridCol w="362174">
                  <a:extLst>
                    <a:ext uri="{9D8B030D-6E8A-4147-A177-3AD203B41FA5}">
                      <a16:colId xmlns:a16="http://schemas.microsoft.com/office/drawing/2014/main" val="289854453"/>
                    </a:ext>
                  </a:extLst>
                </a:gridCol>
                <a:gridCol w="362174">
                  <a:extLst>
                    <a:ext uri="{9D8B030D-6E8A-4147-A177-3AD203B41FA5}">
                      <a16:colId xmlns:a16="http://schemas.microsoft.com/office/drawing/2014/main" val="3194522314"/>
                    </a:ext>
                  </a:extLst>
                </a:gridCol>
                <a:gridCol w="362174">
                  <a:extLst>
                    <a:ext uri="{9D8B030D-6E8A-4147-A177-3AD203B41FA5}">
                      <a16:colId xmlns:a16="http://schemas.microsoft.com/office/drawing/2014/main" val="730413095"/>
                    </a:ext>
                  </a:extLst>
                </a:gridCol>
              </a:tblGrid>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496234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431529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9293649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140205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289913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192723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7721158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204361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90649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357172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071200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1880905"/>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93378431"/>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40011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325070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559927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890836"/>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00074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0883206"/>
                  </a:ext>
                </a:extLst>
              </a:tr>
            </a:tbl>
          </a:graphicData>
        </a:graphic>
      </p:graphicFrame>
      <p:sp>
        <p:nvSpPr>
          <p:cNvPr id="15" name="PHẠM DUYÊN 2 - 9Slide.vn">
            <a:extLst>
              <a:ext uri="{FF2B5EF4-FFF2-40B4-BE49-F238E27FC236}">
                <a16:creationId xmlns:a16="http://schemas.microsoft.com/office/drawing/2014/main" id="{484E7612-4BFD-4A6E-81D4-A22732A0CC9C}"/>
              </a:ext>
            </a:extLst>
          </p:cNvPr>
          <p:cNvSpPr/>
          <p:nvPr/>
        </p:nvSpPr>
        <p:spPr>
          <a:xfrm rot="10800000" flipH="1">
            <a:off x="-121920" y="3166509"/>
            <a:ext cx="12313920" cy="3687861"/>
          </a:xfrm>
          <a:custGeom>
            <a:avLst/>
            <a:gdLst>
              <a:gd name="connsiteX0" fmla="*/ 0 w 6916253"/>
              <a:gd name="connsiteY0" fmla="*/ 0 h 3687861"/>
              <a:gd name="connsiteX1" fmla="*/ 0 w 6916253"/>
              <a:gd name="connsiteY1" fmla="*/ 1863023 h 3687861"/>
              <a:gd name="connsiteX2" fmla="*/ 26165 w 6916253"/>
              <a:gd name="connsiteY2" fmla="*/ 1901177 h 3687861"/>
              <a:gd name="connsiteX3" fmla="*/ 718541 w 6916253"/>
              <a:gd name="connsiteY3" fmla="*/ 2199047 h 3687861"/>
              <a:gd name="connsiteX4" fmla="*/ 2827644 w 6916253"/>
              <a:gd name="connsiteY4" fmla="*/ 2915111 h 3687861"/>
              <a:gd name="connsiteX5" fmla="*/ 4247476 w 6916253"/>
              <a:gd name="connsiteY5" fmla="*/ 3639858 h 3687861"/>
              <a:gd name="connsiteX6" fmla="*/ 5213128 w 6916253"/>
              <a:gd name="connsiteY6" fmla="*/ 2452519 h 3687861"/>
              <a:gd name="connsiteX7" fmla="*/ 6564407 w 6916253"/>
              <a:gd name="connsiteY7" fmla="*/ 2317762 h 3687861"/>
              <a:gd name="connsiteX8" fmla="*/ 6900379 w 6916253"/>
              <a:gd name="connsiteY8" fmla="*/ 1671313 h 3687861"/>
              <a:gd name="connsiteX9" fmla="*/ 6916253 w 6916253"/>
              <a:gd name="connsiteY9" fmla="*/ 1598278 h 3687861"/>
              <a:gd name="connsiteX10" fmla="*/ 6916253 w 6916253"/>
              <a:gd name="connsiteY10" fmla="*/ 0 h 368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6253" h="3687861">
                <a:moveTo>
                  <a:pt x="0" y="0"/>
                </a:moveTo>
                <a:lnTo>
                  <a:pt x="0" y="1863023"/>
                </a:lnTo>
                <a:lnTo>
                  <a:pt x="26165" y="1901177"/>
                </a:lnTo>
                <a:cubicBezTo>
                  <a:pt x="206456" y="2122107"/>
                  <a:pt x="457521" y="2238799"/>
                  <a:pt x="718541" y="2199047"/>
                </a:cubicBezTo>
                <a:cubicBezTo>
                  <a:pt x="1143681" y="3166697"/>
                  <a:pt x="2095108" y="3489624"/>
                  <a:pt x="2827644" y="2915111"/>
                </a:cubicBezTo>
                <a:cubicBezTo>
                  <a:pt x="3138004" y="3520388"/>
                  <a:pt x="3704593" y="3809532"/>
                  <a:pt x="4247476" y="3639858"/>
                </a:cubicBezTo>
                <a:cubicBezTo>
                  <a:pt x="4708175" y="3495852"/>
                  <a:pt x="5075827" y="3043829"/>
                  <a:pt x="5213128" y="2452519"/>
                </a:cubicBezTo>
                <a:cubicBezTo>
                  <a:pt x="5637674" y="2796774"/>
                  <a:pt x="6185298" y="2742229"/>
                  <a:pt x="6564407" y="2317762"/>
                </a:cubicBezTo>
                <a:cubicBezTo>
                  <a:pt x="6720353" y="2143181"/>
                  <a:pt x="6835398" y="1919204"/>
                  <a:pt x="6900379" y="1671313"/>
                </a:cubicBezTo>
                <a:lnTo>
                  <a:pt x="6916253" y="1598278"/>
                </a:lnTo>
                <a:lnTo>
                  <a:pt x="6916253" y="0"/>
                </a:ln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17" name="PHẠM DUYÊN 3 - 9Slide.vn">
            <a:extLst>
              <a:ext uri="{FF2B5EF4-FFF2-40B4-BE49-F238E27FC236}">
                <a16:creationId xmlns:a16="http://schemas.microsoft.com/office/drawing/2014/main" id="{B2F4E0A7-C62B-4AE3-9CA6-AAD587998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2975">
            <a:off x="97582" y="29472"/>
            <a:ext cx="731361" cy="1180151"/>
          </a:xfrm>
          <a:prstGeom prst="rect">
            <a:avLst/>
          </a:prstGeom>
        </p:spPr>
      </p:pic>
      <p:sp>
        <p:nvSpPr>
          <p:cNvPr id="20" name="PHẠM DUYÊN 4 - 9Slide.vn">
            <a:extLst>
              <a:ext uri="{FF2B5EF4-FFF2-40B4-BE49-F238E27FC236}">
                <a16:creationId xmlns:a16="http://schemas.microsoft.com/office/drawing/2014/main" id="{00190FF5-CB98-451D-B118-1E6BBF3C4F0E}"/>
              </a:ext>
            </a:extLst>
          </p:cNvPr>
          <p:cNvSpPr/>
          <p:nvPr/>
        </p:nvSpPr>
        <p:spPr>
          <a:xfrm>
            <a:off x="304800" y="356097"/>
            <a:ext cx="11582400" cy="61458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2870"/>
            <a:endParaRPr lang="zh-CN" altLang="en-US" sz="2665">
              <a:solidFill>
                <a:srgbClr val="FFFFFF"/>
              </a:solidFill>
            </a:endParaRPr>
          </a:p>
        </p:txBody>
      </p:sp>
      <p:sp>
        <p:nvSpPr>
          <p:cNvPr id="21" name="PHẠM DUYÊN 6 - 9Slide.vn">
            <a:extLst>
              <a:ext uri="{FF2B5EF4-FFF2-40B4-BE49-F238E27FC236}">
                <a16:creationId xmlns:a16="http://schemas.microsoft.com/office/drawing/2014/main" id="{FD8F3427-D61F-4ADE-98F8-3206986C4297}"/>
              </a:ext>
            </a:extLst>
          </p:cNvPr>
          <p:cNvSpPr/>
          <p:nvPr/>
        </p:nvSpPr>
        <p:spPr>
          <a:xfrm>
            <a:off x="998719" y="83749"/>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PHẠM DUYÊN 7 - 9Slide.vn">
            <a:extLst>
              <a:ext uri="{FF2B5EF4-FFF2-40B4-BE49-F238E27FC236}">
                <a16:creationId xmlns:a16="http://schemas.microsoft.com/office/drawing/2014/main" id="{D7654F8D-42ED-458A-809B-AB5B524B2009}"/>
              </a:ext>
            </a:extLst>
          </p:cNvPr>
          <p:cNvSpPr/>
          <p:nvPr/>
        </p:nvSpPr>
        <p:spPr>
          <a:xfrm>
            <a:off x="1484746" y="20021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PHẠM DUYÊN 8 - 9Slide.vn">
            <a:extLst>
              <a:ext uri="{FF2B5EF4-FFF2-40B4-BE49-F238E27FC236}">
                <a16:creationId xmlns:a16="http://schemas.microsoft.com/office/drawing/2014/main" id="{A7E91DCC-4306-4357-8012-D329F7F6D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3735" y="0"/>
            <a:ext cx="1185863" cy="872548"/>
          </a:xfrm>
          <a:prstGeom prst="rect">
            <a:avLst/>
          </a:prstGeom>
        </p:spPr>
      </p:pic>
      <p:pic>
        <p:nvPicPr>
          <p:cNvPr id="24" name="PHẠM DUYÊN 9 - 9Slide.vn">
            <a:extLst>
              <a:ext uri="{FF2B5EF4-FFF2-40B4-BE49-F238E27FC236}">
                <a16:creationId xmlns:a16="http://schemas.microsoft.com/office/drawing/2014/main" id="{1BC999E1-F9D6-47C6-B9CC-33E1254625A5}"/>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602" y="1102361"/>
            <a:ext cx="500420" cy="812784"/>
          </a:xfrm>
          <a:prstGeom prst="rect">
            <a:avLst/>
          </a:prstGeom>
        </p:spPr>
      </p:pic>
      <p:pic>
        <p:nvPicPr>
          <p:cNvPr id="4098" name="Picture 6"/>
          <p:cNvPicPr>
            <a:picLocks noChangeAspect="1" noChangeArrowheads="1"/>
          </p:cNvPicPr>
          <p:nvPr/>
        </p:nvPicPr>
        <p:blipFill>
          <a:blip r:embed="rId6">
            <a:lum bright="20000"/>
            <a:extLst>
              <a:ext uri="{28A0092B-C50C-407E-A947-70E740481C1C}">
                <a14:useLocalDpi xmlns:a14="http://schemas.microsoft.com/office/drawing/2010/main" val="0"/>
              </a:ext>
            </a:extLst>
          </a:blip>
          <a:srcRect/>
          <a:stretch>
            <a:fillRect/>
          </a:stretch>
        </p:blipFill>
        <p:spPr bwMode="auto">
          <a:xfrm>
            <a:off x="-121924" y="0"/>
            <a:ext cx="123139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289159" y="2589410"/>
            <a:ext cx="129921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defRPr/>
            </a:pPr>
            <a:r>
              <a:rPr lang="en-US" altLang="vi-VN" sz="7200" b="1" dirty="0" smtClean="0">
                <a:solidFill>
                  <a:srgbClr val="0070C0"/>
                </a:solidFill>
                <a:latin typeface="+mn-lt"/>
              </a:rPr>
              <a:t>ĐƯA GÀ QUA CẦU</a:t>
            </a:r>
            <a:endParaRPr lang="en-US" altLang="vi-VN" sz="1800" dirty="0" smtClean="0">
              <a:solidFill>
                <a:srgbClr val="0070C0"/>
              </a:solidFill>
              <a:latin typeface="+mn-lt"/>
            </a:endParaRPr>
          </a:p>
        </p:txBody>
      </p:sp>
      <p:sp>
        <p:nvSpPr>
          <p:cNvPr id="5" name="32-Point Star 2"/>
          <p:cNvSpPr>
            <a:spLocks noChangeArrowheads="1"/>
          </p:cNvSpPr>
          <p:nvPr/>
        </p:nvSpPr>
        <p:spPr bwMode="auto">
          <a:xfrm>
            <a:off x="10652821" y="1937436"/>
            <a:ext cx="812800" cy="856553"/>
          </a:xfrm>
          <a:prstGeom prst="star32">
            <a:avLst>
              <a:gd name="adj" fmla="val 14509"/>
            </a:avLst>
          </a:prstGeom>
          <a:solidFill>
            <a:srgbClr val="00FF00"/>
          </a:solidFill>
          <a:ln w="19050" algn="ctr">
            <a:solidFill>
              <a:srgbClr val="FF579B"/>
            </a:solidFill>
            <a:round/>
            <a:headEnd/>
            <a:tailEnd/>
          </a:ln>
        </p:spPr>
        <p:txBody>
          <a:bodyPr/>
          <a:lstStyle/>
          <a:p>
            <a:endParaRPr lang="vi-VN" altLang="vi-VN" sz="1800" b="1">
              <a:latin typeface="Calibri" pitchFamily="34" charset="0"/>
            </a:endParaRPr>
          </a:p>
        </p:txBody>
      </p:sp>
      <p:sp>
        <p:nvSpPr>
          <p:cNvPr id="6" name="32-Point Star 2"/>
          <p:cNvSpPr>
            <a:spLocks noChangeArrowheads="1"/>
          </p:cNvSpPr>
          <p:nvPr/>
        </p:nvSpPr>
        <p:spPr bwMode="auto">
          <a:xfrm>
            <a:off x="9583079" y="472068"/>
            <a:ext cx="812800" cy="819847"/>
          </a:xfrm>
          <a:prstGeom prst="star32">
            <a:avLst>
              <a:gd name="adj" fmla="val 14509"/>
            </a:avLst>
          </a:prstGeom>
          <a:solidFill>
            <a:srgbClr val="00FF00"/>
          </a:solidFill>
          <a:ln w="19050" algn="ctr">
            <a:solidFill>
              <a:srgbClr val="FF579B"/>
            </a:solidFill>
            <a:round/>
            <a:headEnd/>
            <a:tailEnd/>
          </a:ln>
        </p:spPr>
        <p:txBody>
          <a:bodyPr/>
          <a:lstStyle/>
          <a:p>
            <a:endParaRPr lang="vi-VN" altLang="vi-VN" sz="1800" b="1">
              <a:latin typeface="Calibri" pitchFamily="34" charset="0"/>
            </a:endParaRPr>
          </a:p>
        </p:txBody>
      </p:sp>
      <p:sp>
        <p:nvSpPr>
          <p:cNvPr id="7" name="32-Point Star 2"/>
          <p:cNvSpPr>
            <a:spLocks noChangeArrowheads="1"/>
          </p:cNvSpPr>
          <p:nvPr/>
        </p:nvSpPr>
        <p:spPr bwMode="auto">
          <a:xfrm>
            <a:off x="5820858" y="4558583"/>
            <a:ext cx="1117600" cy="887451"/>
          </a:xfrm>
          <a:prstGeom prst="star32">
            <a:avLst>
              <a:gd name="adj" fmla="val 14509"/>
            </a:avLst>
          </a:prstGeom>
          <a:solidFill>
            <a:srgbClr val="00FF00"/>
          </a:solidFill>
          <a:ln w="19050" algn="ctr">
            <a:solidFill>
              <a:srgbClr val="FF579B"/>
            </a:solidFill>
            <a:round/>
            <a:headEnd/>
            <a:tailEnd/>
          </a:ln>
        </p:spPr>
        <p:txBody>
          <a:bodyPr/>
          <a:lstStyle/>
          <a:p>
            <a:endParaRPr lang="vi-VN" altLang="vi-VN" sz="1800" b="1">
              <a:latin typeface="Calibri" pitchFamily="34" charset="0"/>
            </a:endParaRPr>
          </a:p>
        </p:txBody>
      </p:sp>
      <p:sp>
        <p:nvSpPr>
          <p:cNvPr id="8" name="32-Point Star 2"/>
          <p:cNvSpPr>
            <a:spLocks noChangeArrowheads="1"/>
          </p:cNvSpPr>
          <p:nvPr/>
        </p:nvSpPr>
        <p:spPr bwMode="auto">
          <a:xfrm>
            <a:off x="1219200" y="381000"/>
            <a:ext cx="914400" cy="762000"/>
          </a:xfrm>
          <a:prstGeom prst="star32">
            <a:avLst>
              <a:gd name="adj" fmla="val 14509"/>
            </a:avLst>
          </a:prstGeom>
          <a:solidFill>
            <a:srgbClr val="00FF00"/>
          </a:solidFill>
          <a:ln w="19050" algn="ctr">
            <a:solidFill>
              <a:srgbClr val="FF579B"/>
            </a:solidFill>
            <a:round/>
            <a:headEnd/>
            <a:tailEnd/>
          </a:ln>
        </p:spPr>
        <p:txBody>
          <a:bodyPr/>
          <a:lstStyle/>
          <a:p>
            <a:endParaRPr lang="vi-VN" altLang="vi-VN" sz="1800" b="1">
              <a:latin typeface="Calibri" pitchFamily="34" charset="0"/>
            </a:endParaRPr>
          </a:p>
        </p:txBody>
      </p:sp>
      <p:sp>
        <p:nvSpPr>
          <p:cNvPr id="9" name="32-Point Star 2"/>
          <p:cNvSpPr>
            <a:spLocks noChangeArrowheads="1"/>
          </p:cNvSpPr>
          <p:nvPr/>
        </p:nvSpPr>
        <p:spPr bwMode="auto">
          <a:xfrm>
            <a:off x="3233854" y="3990147"/>
            <a:ext cx="966439" cy="863479"/>
          </a:xfrm>
          <a:prstGeom prst="star32">
            <a:avLst>
              <a:gd name="adj" fmla="val 14509"/>
            </a:avLst>
          </a:prstGeom>
          <a:solidFill>
            <a:srgbClr val="00FF00"/>
          </a:solidFill>
          <a:ln w="19050" algn="ctr">
            <a:solidFill>
              <a:srgbClr val="FF579B"/>
            </a:solidFill>
            <a:round/>
            <a:headEnd/>
            <a:tailEnd/>
          </a:ln>
        </p:spPr>
        <p:txBody>
          <a:bodyPr/>
          <a:lstStyle/>
          <a:p>
            <a:endParaRPr lang="vi-VN" altLang="vi-VN" sz="1800" b="1">
              <a:latin typeface="Calibri" pitchFamily="34" charset="0"/>
            </a:endParaRPr>
          </a:p>
        </p:txBody>
      </p:sp>
      <p:sp>
        <p:nvSpPr>
          <p:cNvPr id="10" name="32-Point Star 2"/>
          <p:cNvSpPr>
            <a:spLocks noChangeArrowheads="1"/>
          </p:cNvSpPr>
          <p:nvPr/>
        </p:nvSpPr>
        <p:spPr bwMode="auto">
          <a:xfrm>
            <a:off x="779345" y="1981199"/>
            <a:ext cx="981617" cy="812790"/>
          </a:xfrm>
          <a:prstGeom prst="star32">
            <a:avLst>
              <a:gd name="adj" fmla="val 14509"/>
            </a:avLst>
          </a:prstGeom>
          <a:solidFill>
            <a:srgbClr val="00FF00"/>
          </a:solidFill>
          <a:ln w="19050" algn="ctr">
            <a:solidFill>
              <a:srgbClr val="FF579B"/>
            </a:solidFill>
            <a:round/>
            <a:headEnd/>
            <a:tailEnd/>
          </a:ln>
        </p:spPr>
        <p:txBody>
          <a:bodyPr/>
          <a:lstStyle/>
          <a:p>
            <a:endParaRPr lang="vi-VN" altLang="vi-VN" sz="1800" b="1">
              <a:latin typeface="Calibri" pitchFamily="34" charset="0"/>
            </a:endParaRPr>
          </a:p>
        </p:txBody>
      </p:sp>
      <p:sp>
        <p:nvSpPr>
          <p:cNvPr id="13" name="WordArt 3"/>
          <p:cNvSpPr>
            <a:spLocks noChangeArrowheads="1" noChangeShapeType="1" noTextEdit="1"/>
          </p:cNvSpPr>
          <p:nvPr/>
        </p:nvSpPr>
        <p:spPr bwMode="auto">
          <a:xfrm>
            <a:off x="3541750" y="1157360"/>
            <a:ext cx="5330284" cy="1146717"/>
          </a:xfrm>
          <a:prstGeom prst="rect">
            <a:avLst/>
          </a:prstGeom>
        </p:spPr>
        <p:txBody>
          <a:bodyPr spcFirstLastPara="1" wrap="none" fromWordArt="1">
            <a:prstTxWarp prst="textArchUp">
              <a:avLst>
                <a:gd name="adj" fmla="val 11543524"/>
              </a:avLst>
            </a:prstTxWarp>
          </a:bodyPr>
          <a:lstStyle/>
          <a:p>
            <a:pPr algn="ctr"/>
            <a:r>
              <a:rPr lang="vi-VN" sz="3600" kern="10" dirty="0" smtClean="0">
                <a:ln w="9525">
                  <a:solidFill>
                    <a:srgbClr val="FFFF00"/>
                  </a:solidFill>
                  <a:round/>
                  <a:headEnd/>
                  <a:tailEnd/>
                </a:ln>
                <a:solidFill>
                  <a:srgbClr val="FF3300"/>
                </a:solidFill>
                <a:effectLst>
                  <a:outerShdw dist="107763" dir="18900000" algn="ctr" rotWithShape="0">
                    <a:srgbClr val="868686">
                      <a:alpha val="50000"/>
                    </a:srgbClr>
                  </a:outerShdw>
                </a:effectLst>
                <a:latin typeface="Times New Roman"/>
                <a:cs typeface="Times New Roman"/>
              </a:rPr>
              <a:t>Tr</a:t>
            </a:r>
            <a:r>
              <a:rPr lang="en-US" sz="3600" kern="10" dirty="0" smtClean="0">
                <a:ln w="9525">
                  <a:solidFill>
                    <a:srgbClr val="FFFF00"/>
                  </a:solidFill>
                  <a:round/>
                  <a:headEnd/>
                  <a:tailEnd/>
                </a:ln>
                <a:solidFill>
                  <a:srgbClr val="FF3300"/>
                </a:solidFill>
                <a:effectLst>
                  <a:outerShdw dist="107763" dir="18900000" algn="ctr" rotWithShape="0">
                    <a:srgbClr val="868686">
                      <a:alpha val="50000"/>
                    </a:srgbClr>
                  </a:outerShdw>
                </a:effectLst>
                <a:latin typeface="Times New Roman"/>
                <a:cs typeface="Times New Roman"/>
              </a:rPr>
              <a:t>ò </a:t>
            </a:r>
            <a:r>
              <a:rPr lang="en-US" sz="3600" kern="10" dirty="0" err="1" smtClean="0">
                <a:ln w="9525">
                  <a:solidFill>
                    <a:srgbClr val="FFFF00"/>
                  </a:solidFill>
                  <a:round/>
                  <a:headEnd/>
                  <a:tailEnd/>
                </a:ln>
                <a:solidFill>
                  <a:srgbClr val="FF3300"/>
                </a:solidFill>
                <a:effectLst>
                  <a:outerShdw dist="107763" dir="18900000" algn="ctr" rotWithShape="0">
                    <a:srgbClr val="868686">
                      <a:alpha val="50000"/>
                    </a:srgbClr>
                  </a:outerShdw>
                </a:effectLst>
                <a:latin typeface="Times New Roman"/>
                <a:cs typeface="Times New Roman"/>
              </a:rPr>
              <a:t>chơi</a:t>
            </a:r>
            <a:endParaRPr lang="en-US" sz="3600" kern="10" dirty="0">
              <a:ln w="9525">
                <a:solidFill>
                  <a:srgbClr val="FFFF00"/>
                </a:solidFill>
                <a:round/>
                <a:headEnd/>
                <a:tailEnd/>
              </a:ln>
              <a:solidFill>
                <a:srgbClr val="FF3300"/>
              </a:solidFill>
              <a:effectLst>
                <a:outerShdw dist="107763" dir="18900000" algn="ctr" rotWithShape="0">
                  <a:srgbClr val="868686">
                    <a:alpha val="50000"/>
                  </a:srgbClr>
                </a:outerShdw>
              </a:effectLst>
              <a:latin typeface="Times New Roman"/>
              <a:cs typeface="Times New Roman"/>
            </a:endParaRPr>
          </a:p>
        </p:txBody>
      </p:sp>
      <p:sp>
        <p:nvSpPr>
          <p:cNvPr id="16" name="32-Point Star 2"/>
          <p:cNvSpPr>
            <a:spLocks noChangeArrowheads="1"/>
          </p:cNvSpPr>
          <p:nvPr/>
        </p:nvSpPr>
        <p:spPr bwMode="auto">
          <a:xfrm>
            <a:off x="2133600" y="5353209"/>
            <a:ext cx="914400" cy="941015"/>
          </a:xfrm>
          <a:prstGeom prst="star32">
            <a:avLst>
              <a:gd name="adj" fmla="val 14509"/>
            </a:avLst>
          </a:prstGeom>
          <a:solidFill>
            <a:srgbClr val="00FF00"/>
          </a:solidFill>
          <a:ln w="19050" algn="ctr">
            <a:solidFill>
              <a:srgbClr val="FF579B"/>
            </a:solidFill>
            <a:round/>
            <a:headEnd/>
            <a:tailEnd/>
          </a:ln>
        </p:spPr>
        <p:txBody>
          <a:bodyPr/>
          <a:lstStyle/>
          <a:p>
            <a:endParaRPr lang="vi-VN" altLang="vi-VN" sz="1800" b="1">
              <a:latin typeface="Calibri" pitchFamily="34" charset="0"/>
            </a:endParaRPr>
          </a:p>
        </p:txBody>
      </p:sp>
      <p:sp>
        <p:nvSpPr>
          <p:cNvPr id="18" name="32-Point Star 2"/>
          <p:cNvSpPr>
            <a:spLocks noChangeArrowheads="1"/>
          </p:cNvSpPr>
          <p:nvPr/>
        </p:nvSpPr>
        <p:spPr bwMode="auto">
          <a:xfrm>
            <a:off x="8697292" y="4098914"/>
            <a:ext cx="914400" cy="919337"/>
          </a:xfrm>
          <a:prstGeom prst="star32">
            <a:avLst>
              <a:gd name="adj" fmla="val 14509"/>
            </a:avLst>
          </a:prstGeom>
          <a:solidFill>
            <a:srgbClr val="00FF00"/>
          </a:solidFill>
          <a:ln w="19050" algn="ctr">
            <a:solidFill>
              <a:srgbClr val="FF579B"/>
            </a:solidFill>
            <a:round/>
            <a:headEnd/>
            <a:tailEnd/>
          </a:ln>
        </p:spPr>
        <p:txBody>
          <a:bodyPr/>
          <a:lstStyle/>
          <a:p>
            <a:endParaRPr lang="vi-VN" altLang="vi-VN" sz="1800" b="1">
              <a:latin typeface="Calibri" pitchFamily="34" charset="0"/>
            </a:endParaRPr>
          </a:p>
        </p:txBody>
      </p:sp>
      <p:sp>
        <p:nvSpPr>
          <p:cNvPr id="19" name="32-Point Star 2"/>
          <p:cNvSpPr>
            <a:spLocks noChangeArrowheads="1"/>
          </p:cNvSpPr>
          <p:nvPr/>
        </p:nvSpPr>
        <p:spPr bwMode="auto">
          <a:xfrm>
            <a:off x="10354217" y="5309228"/>
            <a:ext cx="914400" cy="1061835"/>
          </a:xfrm>
          <a:prstGeom prst="star32">
            <a:avLst>
              <a:gd name="adj" fmla="val 14509"/>
            </a:avLst>
          </a:prstGeom>
          <a:solidFill>
            <a:srgbClr val="00FF00"/>
          </a:solidFill>
          <a:ln w="19050" algn="ctr">
            <a:solidFill>
              <a:srgbClr val="FF579B"/>
            </a:solidFill>
            <a:round/>
            <a:headEnd/>
            <a:tailEnd/>
          </a:ln>
        </p:spPr>
        <p:txBody>
          <a:bodyPr/>
          <a:lstStyle/>
          <a:p>
            <a:endParaRPr lang="vi-VN" altLang="vi-VN" sz="1800" b="1">
              <a:latin typeface="Calibri" pitchFamily="34" charset="0"/>
            </a:endParaRPr>
          </a:p>
        </p:txBody>
      </p:sp>
    </p:spTree>
    <p:extLst>
      <p:ext uri="{BB962C8B-B14F-4D97-AF65-F5344CB8AC3E}">
        <p14:creationId xmlns:p14="http://schemas.microsoft.com/office/powerpoint/2010/main" val="39742285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par>
                                <p:cTn id="8" presetID="3" presetClass="entr" presetSubtype="10" fill="hold" grpId="0" nodeType="withEffect">
                                  <p:stCondLst>
                                    <p:cond delay="0"/>
                                  </p:stCondLst>
                                  <p:iterate type="lt">
                                    <p:tmPct val="0"/>
                                  </p:iterate>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par>
                          <p:cTn id="11" fill="hold" nodeType="afterGroup">
                            <p:stCondLst>
                              <p:cond delay="2000"/>
                            </p:stCondLst>
                            <p:childTnLst>
                              <p:par>
                                <p:cTn id="12" presetID="21" presetClass="emph" presetSubtype="0" fill="hold" nodeType="afterEffect">
                                  <p:stCondLst>
                                    <p:cond delay="0"/>
                                  </p:stCondLst>
                                  <p:iterate type="lt">
                                    <p:tmPct val="0"/>
                                  </p:iterate>
                                  <p:childTnLst>
                                    <p:animClr clrSpc="hsl" dir="cw">
                                      <p:cBhvr override="childStyle">
                                        <p:cTn id="13" dur="500" fill="hold"/>
                                        <p:tgtEl>
                                          <p:spTgt spid="4"/>
                                        </p:tgtEl>
                                        <p:attrNameLst>
                                          <p:attrName>style.color</p:attrName>
                                        </p:attrNameLst>
                                      </p:cBhvr>
                                      <p:by>
                                        <p:hsl h="7200000" s="0" l="0"/>
                                      </p:by>
                                    </p:animClr>
                                    <p:animClr clrSpc="hsl" dir="cw">
                                      <p:cBhvr>
                                        <p:cTn id="14" dur="500" fill="hold"/>
                                        <p:tgtEl>
                                          <p:spTgt spid="4"/>
                                        </p:tgtEl>
                                        <p:attrNameLst>
                                          <p:attrName>fillcolor</p:attrName>
                                        </p:attrNameLst>
                                      </p:cBhvr>
                                      <p:by>
                                        <p:hsl h="7200000" s="0" l="0"/>
                                      </p:by>
                                    </p:animClr>
                                    <p:animClr clrSpc="hsl" dir="cw">
                                      <p:cBhvr>
                                        <p:cTn id="15" dur="500" fill="hold"/>
                                        <p:tgtEl>
                                          <p:spTgt spid="4"/>
                                        </p:tgtEl>
                                        <p:attrNameLst>
                                          <p:attrName>stroke.color</p:attrName>
                                        </p:attrNameLst>
                                      </p:cBhvr>
                                      <p:by>
                                        <p:hsl h="7200000" s="0" l="0"/>
                                      </p:by>
                                    </p:animClr>
                                    <p:set>
                                      <p:cBhvr>
                                        <p:cTn id="16" dur="500" fill="hold"/>
                                        <p:tgtEl>
                                          <p:spTgt spid="4"/>
                                        </p:tgtEl>
                                        <p:attrNameLst>
                                          <p:attrName>fill.type</p:attrName>
                                        </p:attrNameLst>
                                      </p:cBhvr>
                                      <p:to>
                                        <p:strVal val="solid"/>
                                      </p:to>
                                    </p:set>
                                  </p:childTnLst>
                                </p:cTn>
                              </p:par>
                            </p:childTnLst>
                          </p:cTn>
                        </p:par>
                        <p:par>
                          <p:cTn id="17" fill="hold" nodeType="afterGroup">
                            <p:stCondLst>
                              <p:cond delay="2500"/>
                            </p:stCondLst>
                            <p:childTnLst>
                              <p:par>
                                <p:cTn id="18" presetID="23" presetClass="emph" presetSubtype="0" fill="hold" nodeType="afterEffect">
                                  <p:stCondLst>
                                    <p:cond delay="0"/>
                                  </p:stCondLst>
                                  <p:iterate type="lt">
                                    <p:tmPct val="0"/>
                                  </p:iterate>
                                  <p:childTnLst>
                                    <p:animClr clrSpc="hsl" dir="cw">
                                      <p:cBhvr override="childStyle">
                                        <p:cTn id="19" dur="500" fill="hold"/>
                                        <p:tgtEl>
                                          <p:spTgt spid="4"/>
                                        </p:tgtEl>
                                        <p:attrNameLst>
                                          <p:attrName>style.color</p:attrName>
                                        </p:attrNameLst>
                                      </p:cBhvr>
                                      <p:by>
                                        <p:hsl h="10842353" s="0" l="0"/>
                                      </p:by>
                                    </p:animClr>
                                    <p:animClr clrSpc="hsl" dir="cw">
                                      <p:cBhvr>
                                        <p:cTn id="20" dur="500" fill="hold"/>
                                        <p:tgtEl>
                                          <p:spTgt spid="4"/>
                                        </p:tgtEl>
                                        <p:attrNameLst>
                                          <p:attrName>fillcolor</p:attrName>
                                        </p:attrNameLst>
                                      </p:cBhvr>
                                      <p:by>
                                        <p:hsl h="10842353" s="0" l="0"/>
                                      </p:by>
                                    </p:animClr>
                                    <p:animClr clrSpc="hsl" dir="cw">
                                      <p:cBhvr>
                                        <p:cTn id="21" dur="500" fill="hold"/>
                                        <p:tgtEl>
                                          <p:spTgt spid="4"/>
                                        </p:tgtEl>
                                        <p:attrNameLst>
                                          <p:attrName>stroke.color</p:attrName>
                                        </p:attrNameLst>
                                      </p:cBhvr>
                                      <p:by>
                                        <p:hsl h="10842353" s="0" l="0"/>
                                      </p:by>
                                    </p:animClr>
                                    <p:set>
                                      <p:cBhvr>
                                        <p:cTn id="22" dur="500" fill="hold"/>
                                        <p:tgtEl>
                                          <p:spTgt spid="4"/>
                                        </p:tgtEl>
                                        <p:attrNameLst>
                                          <p:attrName>fill.type</p:attrName>
                                        </p:attrNameLst>
                                      </p:cBhvr>
                                      <p:to>
                                        <p:strVal val="solid"/>
                                      </p:to>
                                    </p:set>
                                  </p:childTnLst>
                                </p:cTn>
                              </p:par>
                            </p:childTnLst>
                          </p:cTn>
                        </p:par>
                        <p:par>
                          <p:cTn id="23" fill="hold" nodeType="afterGroup">
                            <p:stCondLst>
                              <p:cond delay="3000"/>
                            </p:stCondLst>
                            <p:childTnLst>
                              <p:par>
                                <p:cTn id="24" presetID="21" presetClass="emph" presetSubtype="0" fill="hold" grpId="1" nodeType="afterEffect">
                                  <p:stCondLst>
                                    <p:cond delay="0"/>
                                  </p:stCondLst>
                                  <p:iterate type="lt">
                                    <p:tmPct val="0"/>
                                  </p:iterate>
                                  <p:childTnLst>
                                    <p:animClr clrSpc="hsl" dir="cw">
                                      <p:cBhvr override="childStyle">
                                        <p:cTn id="25" dur="500" fill="hold"/>
                                        <p:tgtEl>
                                          <p:spTgt spid="4"/>
                                        </p:tgtEl>
                                        <p:attrNameLst>
                                          <p:attrName>style.color</p:attrName>
                                        </p:attrNameLst>
                                      </p:cBhvr>
                                      <p:by>
                                        <p:hsl h="7200000" s="0" l="0"/>
                                      </p:by>
                                    </p:animClr>
                                    <p:animClr clrSpc="hsl" dir="cw">
                                      <p:cBhvr>
                                        <p:cTn id="26" dur="500" fill="hold"/>
                                        <p:tgtEl>
                                          <p:spTgt spid="4"/>
                                        </p:tgtEl>
                                        <p:attrNameLst>
                                          <p:attrName>fillcolor</p:attrName>
                                        </p:attrNameLst>
                                      </p:cBhvr>
                                      <p:by>
                                        <p:hsl h="7200000" s="0" l="0"/>
                                      </p:by>
                                    </p:animClr>
                                    <p:animClr clrSpc="hsl" dir="cw">
                                      <p:cBhvr>
                                        <p:cTn id="27" dur="500" fill="hold"/>
                                        <p:tgtEl>
                                          <p:spTgt spid="4"/>
                                        </p:tgtEl>
                                        <p:attrNameLst>
                                          <p:attrName>stroke.color</p:attrName>
                                        </p:attrNameLst>
                                      </p:cBhvr>
                                      <p:by>
                                        <p:hsl h="7200000" s="0" l="0"/>
                                      </p:by>
                                    </p:animClr>
                                    <p:set>
                                      <p:cBhvr>
                                        <p:cTn id="28" dur="500" fill="hold"/>
                                        <p:tgtEl>
                                          <p:spTgt spid="4"/>
                                        </p:tgtEl>
                                        <p:attrNameLst>
                                          <p:attrName>fill.type</p:attrName>
                                        </p:attrNameLst>
                                      </p:cBhvr>
                                      <p:to>
                                        <p:strVal val="solid"/>
                                      </p:to>
                                    </p:set>
                                  </p:childTnLst>
                                  <p:subTnLst>
                                    <p:animClr clrSpc="rgb" dir="cw">
                                      <p:cBhvr override="childStyle">
                                        <p:cTn dur="1" fill="hold" display="0" masterRel="nextClick" afterEffect="1"/>
                                        <p:tgtEl>
                                          <p:spTgt spid="4"/>
                                        </p:tgtEl>
                                        <p:attrNameLst>
                                          <p:attrName>ppt_c</p:attrName>
                                        </p:attrNameLst>
                                      </p:cBhvr>
                                      <p:to>
                                        <a:srgbClr val="FF0000"/>
                                      </p:to>
                                    </p:animClr>
                                  </p:subTnLst>
                                </p:cTn>
                              </p:par>
                            </p:childTnLst>
                          </p:cTn>
                        </p:par>
                        <p:par>
                          <p:cTn id="29" fill="hold" nodeType="afterGroup">
                            <p:stCondLst>
                              <p:cond delay="3500"/>
                            </p:stCondLst>
                            <p:childTnLst>
                              <p:par>
                                <p:cTn id="30" presetID="23" presetClass="emph" presetSubtype="0" repeatCount="indefinite" fill="hold" grpId="0" nodeType="afterEffect">
                                  <p:stCondLst>
                                    <p:cond delay="0"/>
                                  </p:stCondLst>
                                  <p:childTnLst>
                                    <p:animClr clrSpc="hsl" dir="cw">
                                      <p:cBhvr override="childStyle">
                                        <p:cTn id="31" dur="500" fill="hold"/>
                                        <p:tgtEl>
                                          <p:spTgt spid="5"/>
                                        </p:tgtEl>
                                        <p:attrNameLst>
                                          <p:attrName>style.color</p:attrName>
                                        </p:attrNameLst>
                                      </p:cBhvr>
                                      <p:by>
                                        <p:hsl h="10842353" s="0" l="0"/>
                                      </p:by>
                                    </p:animClr>
                                    <p:animClr clrSpc="hsl" dir="cw">
                                      <p:cBhvr>
                                        <p:cTn id="32" dur="500" fill="hold"/>
                                        <p:tgtEl>
                                          <p:spTgt spid="5"/>
                                        </p:tgtEl>
                                        <p:attrNameLst>
                                          <p:attrName>fillcolor</p:attrName>
                                        </p:attrNameLst>
                                      </p:cBhvr>
                                      <p:by>
                                        <p:hsl h="10842353" s="0" l="0"/>
                                      </p:by>
                                    </p:animClr>
                                    <p:animClr clrSpc="hsl" dir="cw">
                                      <p:cBhvr>
                                        <p:cTn id="33" dur="500" fill="hold"/>
                                        <p:tgtEl>
                                          <p:spTgt spid="5"/>
                                        </p:tgtEl>
                                        <p:attrNameLst>
                                          <p:attrName>stroke.color</p:attrName>
                                        </p:attrNameLst>
                                      </p:cBhvr>
                                      <p:by>
                                        <p:hsl h="10842353" s="0" l="0"/>
                                      </p:by>
                                    </p:animClr>
                                    <p:set>
                                      <p:cBhvr>
                                        <p:cTn id="34" dur="500" fill="hold"/>
                                        <p:tgtEl>
                                          <p:spTgt spid="5"/>
                                        </p:tgtEl>
                                        <p:attrNameLst>
                                          <p:attrName>fill.type</p:attrName>
                                        </p:attrNameLst>
                                      </p:cBhvr>
                                      <p:to>
                                        <p:strVal val="solid"/>
                                      </p:to>
                                    </p:set>
                                  </p:childTnLst>
                                </p:cTn>
                              </p:par>
                            </p:childTnLst>
                          </p:cTn>
                        </p:par>
                        <p:par>
                          <p:cTn id="35" fill="hold" nodeType="afterGroup">
                            <p:stCondLst>
                              <p:cond delay="4000"/>
                            </p:stCondLst>
                            <p:childTnLst>
                              <p:par>
                                <p:cTn id="36" presetID="23" presetClass="emph" presetSubtype="0" repeatCount="indefinite" fill="hold" grpId="0" nodeType="afterEffect">
                                  <p:stCondLst>
                                    <p:cond delay="0"/>
                                  </p:stCondLst>
                                  <p:childTnLst>
                                    <p:animClr clrSpc="hsl" dir="cw">
                                      <p:cBhvr override="childStyle">
                                        <p:cTn id="37" dur="500" fill="hold"/>
                                        <p:tgtEl>
                                          <p:spTgt spid="6"/>
                                        </p:tgtEl>
                                        <p:attrNameLst>
                                          <p:attrName>style.color</p:attrName>
                                        </p:attrNameLst>
                                      </p:cBhvr>
                                      <p:by>
                                        <p:hsl h="10842353" s="0" l="0"/>
                                      </p:by>
                                    </p:animClr>
                                    <p:animClr clrSpc="hsl" dir="cw">
                                      <p:cBhvr>
                                        <p:cTn id="38" dur="500" fill="hold"/>
                                        <p:tgtEl>
                                          <p:spTgt spid="6"/>
                                        </p:tgtEl>
                                        <p:attrNameLst>
                                          <p:attrName>fillcolor</p:attrName>
                                        </p:attrNameLst>
                                      </p:cBhvr>
                                      <p:by>
                                        <p:hsl h="10842353" s="0" l="0"/>
                                      </p:by>
                                    </p:animClr>
                                    <p:animClr clrSpc="hsl" dir="cw">
                                      <p:cBhvr>
                                        <p:cTn id="39" dur="500" fill="hold"/>
                                        <p:tgtEl>
                                          <p:spTgt spid="6"/>
                                        </p:tgtEl>
                                        <p:attrNameLst>
                                          <p:attrName>stroke.color</p:attrName>
                                        </p:attrNameLst>
                                      </p:cBhvr>
                                      <p:by>
                                        <p:hsl h="10842353" s="0" l="0"/>
                                      </p:by>
                                    </p:animClr>
                                    <p:set>
                                      <p:cBhvr>
                                        <p:cTn id="40" dur="500" fill="hold"/>
                                        <p:tgtEl>
                                          <p:spTgt spid="6"/>
                                        </p:tgtEl>
                                        <p:attrNameLst>
                                          <p:attrName>fill.type</p:attrName>
                                        </p:attrNameLst>
                                      </p:cBhvr>
                                      <p:to>
                                        <p:strVal val="solid"/>
                                      </p:to>
                                    </p:set>
                                  </p:childTnLst>
                                </p:cTn>
                              </p:par>
                            </p:childTnLst>
                          </p:cTn>
                        </p:par>
                        <p:par>
                          <p:cTn id="41" fill="hold" nodeType="afterGroup">
                            <p:stCondLst>
                              <p:cond delay="4500"/>
                            </p:stCondLst>
                            <p:childTnLst>
                              <p:par>
                                <p:cTn id="42" presetID="23" presetClass="emph" presetSubtype="0" repeatCount="indefinite" fill="hold" grpId="0" nodeType="afterEffect">
                                  <p:stCondLst>
                                    <p:cond delay="0"/>
                                  </p:stCondLst>
                                  <p:childTnLst>
                                    <p:animClr clrSpc="hsl" dir="cw">
                                      <p:cBhvr override="childStyle">
                                        <p:cTn id="43" dur="500" fill="hold"/>
                                        <p:tgtEl>
                                          <p:spTgt spid="7"/>
                                        </p:tgtEl>
                                        <p:attrNameLst>
                                          <p:attrName>style.color</p:attrName>
                                        </p:attrNameLst>
                                      </p:cBhvr>
                                      <p:by>
                                        <p:hsl h="10842353" s="0" l="0"/>
                                      </p:by>
                                    </p:animClr>
                                    <p:animClr clrSpc="hsl" dir="cw">
                                      <p:cBhvr>
                                        <p:cTn id="44" dur="500" fill="hold"/>
                                        <p:tgtEl>
                                          <p:spTgt spid="7"/>
                                        </p:tgtEl>
                                        <p:attrNameLst>
                                          <p:attrName>fillcolor</p:attrName>
                                        </p:attrNameLst>
                                      </p:cBhvr>
                                      <p:by>
                                        <p:hsl h="10842353" s="0" l="0"/>
                                      </p:by>
                                    </p:animClr>
                                    <p:animClr clrSpc="hsl" dir="cw">
                                      <p:cBhvr>
                                        <p:cTn id="45" dur="500" fill="hold"/>
                                        <p:tgtEl>
                                          <p:spTgt spid="7"/>
                                        </p:tgtEl>
                                        <p:attrNameLst>
                                          <p:attrName>stroke.color</p:attrName>
                                        </p:attrNameLst>
                                      </p:cBhvr>
                                      <p:by>
                                        <p:hsl h="10842353" s="0" l="0"/>
                                      </p:by>
                                    </p:animClr>
                                    <p:set>
                                      <p:cBhvr>
                                        <p:cTn id="46" dur="500" fill="hold"/>
                                        <p:tgtEl>
                                          <p:spTgt spid="7"/>
                                        </p:tgtEl>
                                        <p:attrNameLst>
                                          <p:attrName>fill.type</p:attrName>
                                        </p:attrNameLst>
                                      </p:cBhvr>
                                      <p:to>
                                        <p:strVal val="solid"/>
                                      </p:to>
                                    </p:set>
                                  </p:childTnLst>
                                </p:cTn>
                              </p:par>
                            </p:childTnLst>
                          </p:cTn>
                        </p:par>
                        <p:par>
                          <p:cTn id="47" fill="hold" nodeType="afterGroup">
                            <p:stCondLst>
                              <p:cond delay="5000"/>
                            </p:stCondLst>
                            <p:childTnLst>
                              <p:par>
                                <p:cTn id="48" presetID="23" presetClass="emph" presetSubtype="0" repeatCount="indefinite" fill="hold" grpId="0" nodeType="afterEffect">
                                  <p:stCondLst>
                                    <p:cond delay="0"/>
                                  </p:stCondLst>
                                  <p:childTnLst>
                                    <p:animClr clrSpc="hsl" dir="cw">
                                      <p:cBhvr override="childStyle">
                                        <p:cTn id="49" dur="500" fill="hold"/>
                                        <p:tgtEl>
                                          <p:spTgt spid="8"/>
                                        </p:tgtEl>
                                        <p:attrNameLst>
                                          <p:attrName>style.color</p:attrName>
                                        </p:attrNameLst>
                                      </p:cBhvr>
                                      <p:by>
                                        <p:hsl h="10842353" s="0" l="0"/>
                                      </p:by>
                                    </p:animClr>
                                    <p:animClr clrSpc="hsl" dir="cw">
                                      <p:cBhvr>
                                        <p:cTn id="50" dur="500" fill="hold"/>
                                        <p:tgtEl>
                                          <p:spTgt spid="8"/>
                                        </p:tgtEl>
                                        <p:attrNameLst>
                                          <p:attrName>fillcolor</p:attrName>
                                        </p:attrNameLst>
                                      </p:cBhvr>
                                      <p:by>
                                        <p:hsl h="10842353" s="0" l="0"/>
                                      </p:by>
                                    </p:animClr>
                                    <p:animClr clrSpc="hsl" dir="cw">
                                      <p:cBhvr>
                                        <p:cTn id="51" dur="500" fill="hold"/>
                                        <p:tgtEl>
                                          <p:spTgt spid="8"/>
                                        </p:tgtEl>
                                        <p:attrNameLst>
                                          <p:attrName>stroke.color</p:attrName>
                                        </p:attrNameLst>
                                      </p:cBhvr>
                                      <p:by>
                                        <p:hsl h="10842353" s="0" l="0"/>
                                      </p:by>
                                    </p:animClr>
                                    <p:set>
                                      <p:cBhvr>
                                        <p:cTn id="52" dur="500" fill="hold"/>
                                        <p:tgtEl>
                                          <p:spTgt spid="8"/>
                                        </p:tgtEl>
                                        <p:attrNameLst>
                                          <p:attrName>fill.type</p:attrName>
                                        </p:attrNameLst>
                                      </p:cBhvr>
                                      <p:to>
                                        <p:strVal val="solid"/>
                                      </p:to>
                                    </p:set>
                                  </p:childTnLst>
                                </p:cTn>
                              </p:par>
                            </p:childTnLst>
                          </p:cTn>
                        </p:par>
                        <p:par>
                          <p:cTn id="53" fill="hold" nodeType="afterGroup">
                            <p:stCondLst>
                              <p:cond delay="5500"/>
                            </p:stCondLst>
                            <p:childTnLst>
                              <p:par>
                                <p:cTn id="54" presetID="23" presetClass="emph" presetSubtype="0" repeatCount="indefinite" fill="hold" grpId="0" nodeType="afterEffect">
                                  <p:stCondLst>
                                    <p:cond delay="0"/>
                                  </p:stCondLst>
                                  <p:childTnLst>
                                    <p:animClr clrSpc="hsl" dir="cw">
                                      <p:cBhvr override="childStyle">
                                        <p:cTn id="55" dur="500" fill="hold"/>
                                        <p:tgtEl>
                                          <p:spTgt spid="9"/>
                                        </p:tgtEl>
                                        <p:attrNameLst>
                                          <p:attrName>style.color</p:attrName>
                                        </p:attrNameLst>
                                      </p:cBhvr>
                                      <p:by>
                                        <p:hsl h="10842353" s="0" l="0"/>
                                      </p:by>
                                    </p:animClr>
                                    <p:animClr clrSpc="hsl" dir="cw">
                                      <p:cBhvr>
                                        <p:cTn id="56" dur="500" fill="hold"/>
                                        <p:tgtEl>
                                          <p:spTgt spid="9"/>
                                        </p:tgtEl>
                                        <p:attrNameLst>
                                          <p:attrName>fillcolor</p:attrName>
                                        </p:attrNameLst>
                                      </p:cBhvr>
                                      <p:by>
                                        <p:hsl h="10842353" s="0" l="0"/>
                                      </p:by>
                                    </p:animClr>
                                    <p:animClr clrSpc="hsl" dir="cw">
                                      <p:cBhvr>
                                        <p:cTn id="57" dur="500" fill="hold"/>
                                        <p:tgtEl>
                                          <p:spTgt spid="9"/>
                                        </p:tgtEl>
                                        <p:attrNameLst>
                                          <p:attrName>stroke.color</p:attrName>
                                        </p:attrNameLst>
                                      </p:cBhvr>
                                      <p:by>
                                        <p:hsl h="10842353" s="0" l="0"/>
                                      </p:by>
                                    </p:animClr>
                                    <p:set>
                                      <p:cBhvr>
                                        <p:cTn id="58" dur="500" fill="hold"/>
                                        <p:tgtEl>
                                          <p:spTgt spid="9"/>
                                        </p:tgtEl>
                                        <p:attrNameLst>
                                          <p:attrName>fill.type</p:attrName>
                                        </p:attrNameLst>
                                      </p:cBhvr>
                                      <p:to>
                                        <p:strVal val="solid"/>
                                      </p:to>
                                    </p:set>
                                  </p:childTnLst>
                                </p:cTn>
                              </p:par>
                            </p:childTnLst>
                          </p:cTn>
                        </p:par>
                        <p:par>
                          <p:cTn id="59" fill="hold" nodeType="afterGroup">
                            <p:stCondLst>
                              <p:cond delay="6000"/>
                            </p:stCondLst>
                            <p:childTnLst>
                              <p:par>
                                <p:cTn id="60" presetID="23" presetClass="emph" presetSubtype="0" repeatCount="indefinite" fill="hold" grpId="0" nodeType="afterEffect">
                                  <p:stCondLst>
                                    <p:cond delay="0"/>
                                  </p:stCondLst>
                                  <p:childTnLst>
                                    <p:animClr clrSpc="hsl" dir="cw">
                                      <p:cBhvr override="childStyle">
                                        <p:cTn id="61" dur="500" fill="hold"/>
                                        <p:tgtEl>
                                          <p:spTgt spid="10"/>
                                        </p:tgtEl>
                                        <p:attrNameLst>
                                          <p:attrName>style.color</p:attrName>
                                        </p:attrNameLst>
                                      </p:cBhvr>
                                      <p:by>
                                        <p:hsl h="10842353" s="0" l="0"/>
                                      </p:by>
                                    </p:animClr>
                                    <p:animClr clrSpc="hsl" dir="cw">
                                      <p:cBhvr>
                                        <p:cTn id="62" dur="500" fill="hold"/>
                                        <p:tgtEl>
                                          <p:spTgt spid="10"/>
                                        </p:tgtEl>
                                        <p:attrNameLst>
                                          <p:attrName>fillcolor</p:attrName>
                                        </p:attrNameLst>
                                      </p:cBhvr>
                                      <p:by>
                                        <p:hsl h="10842353" s="0" l="0"/>
                                      </p:by>
                                    </p:animClr>
                                    <p:animClr clrSpc="hsl" dir="cw">
                                      <p:cBhvr>
                                        <p:cTn id="63" dur="500" fill="hold"/>
                                        <p:tgtEl>
                                          <p:spTgt spid="10"/>
                                        </p:tgtEl>
                                        <p:attrNameLst>
                                          <p:attrName>stroke.color</p:attrName>
                                        </p:attrNameLst>
                                      </p:cBhvr>
                                      <p:by>
                                        <p:hsl h="10842353" s="0" l="0"/>
                                      </p:by>
                                    </p:animClr>
                                    <p:set>
                                      <p:cBhvr>
                                        <p:cTn id="64" dur="500" fill="hold"/>
                                        <p:tgtEl>
                                          <p:spTgt spid="10"/>
                                        </p:tgtEl>
                                        <p:attrNameLst>
                                          <p:attrName>fill.type</p:attrName>
                                        </p:attrNameLst>
                                      </p:cBhvr>
                                      <p:to>
                                        <p:strVal val="solid"/>
                                      </p:to>
                                    </p:set>
                                  </p:childTnLst>
                                </p:cTn>
                              </p:par>
                            </p:childTnLst>
                          </p:cTn>
                        </p:par>
                        <p:par>
                          <p:cTn id="65" fill="hold">
                            <p:stCondLst>
                              <p:cond delay="6500"/>
                            </p:stCondLst>
                            <p:childTnLst>
                              <p:par>
                                <p:cTn id="66" presetID="23" presetClass="emph" presetSubtype="0" repeatCount="indefinite" fill="hold" grpId="0" nodeType="afterEffect">
                                  <p:stCondLst>
                                    <p:cond delay="0"/>
                                  </p:stCondLst>
                                  <p:childTnLst>
                                    <p:animClr clrSpc="hsl" dir="cw">
                                      <p:cBhvr override="childStyle">
                                        <p:cTn id="67" dur="500" fill="hold"/>
                                        <p:tgtEl>
                                          <p:spTgt spid="16"/>
                                        </p:tgtEl>
                                        <p:attrNameLst>
                                          <p:attrName>style.color</p:attrName>
                                        </p:attrNameLst>
                                      </p:cBhvr>
                                      <p:by>
                                        <p:hsl h="10842353" s="0" l="0"/>
                                      </p:by>
                                    </p:animClr>
                                    <p:animClr clrSpc="hsl" dir="cw">
                                      <p:cBhvr>
                                        <p:cTn id="68" dur="500" fill="hold"/>
                                        <p:tgtEl>
                                          <p:spTgt spid="16"/>
                                        </p:tgtEl>
                                        <p:attrNameLst>
                                          <p:attrName>fillcolor</p:attrName>
                                        </p:attrNameLst>
                                      </p:cBhvr>
                                      <p:by>
                                        <p:hsl h="10842353" s="0" l="0"/>
                                      </p:by>
                                    </p:animClr>
                                    <p:animClr clrSpc="hsl" dir="cw">
                                      <p:cBhvr>
                                        <p:cTn id="69" dur="500" fill="hold"/>
                                        <p:tgtEl>
                                          <p:spTgt spid="16"/>
                                        </p:tgtEl>
                                        <p:attrNameLst>
                                          <p:attrName>stroke.color</p:attrName>
                                        </p:attrNameLst>
                                      </p:cBhvr>
                                      <p:by>
                                        <p:hsl h="10842353" s="0" l="0"/>
                                      </p:by>
                                    </p:animClr>
                                    <p:set>
                                      <p:cBhvr>
                                        <p:cTn id="70" dur="500" fill="hold"/>
                                        <p:tgtEl>
                                          <p:spTgt spid="16"/>
                                        </p:tgtEl>
                                        <p:attrNameLst>
                                          <p:attrName>fill.type</p:attrName>
                                        </p:attrNameLst>
                                      </p:cBhvr>
                                      <p:to>
                                        <p:strVal val="solid"/>
                                      </p:to>
                                    </p:set>
                                  </p:childTnLst>
                                </p:cTn>
                              </p:par>
                            </p:childTnLst>
                          </p:cTn>
                        </p:par>
                        <p:par>
                          <p:cTn id="71" fill="hold">
                            <p:stCondLst>
                              <p:cond delay="7000"/>
                            </p:stCondLst>
                            <p:childTnLst>
                              <p:par>
                                <p:cTn id="72" presetID="23" presetClass="emph" presetSubtype="0" repeatCount="indefinite" fill="hold" grpId="0" nodeType="afterEffect">
                                  <p:stCondLst>
                                    <p:cond delay="0"/>
                                  </p:stCondLst>
                                  <p:childTnLst>
                                    <p:animClr clrSpc="hsl" dir="cw">
                                      <p:cBhvr override="childStyle">
                                        <p:cTn id="73" dur="500" fill="hold"/>
                                        <p:tgtEl>
                                          <p:spTgt spid="18"/>
                                        </p:tgtEl>
                                        <p:attrNameLst>
                                          <p:attrName>style.color</p:attrName>
                                        </p:attrNameLst>
                                      </p:cBhvr>
                                      <p:by>
                                        <p:hsl h="10842353" s="0" l="0"/>
                                      </p:by>
                                    </p:animClr>
                                    <p:animClr clrSpc="hsl" dir="cw">
                                      <p:cBhvr>
                                        <p:cTn id="74" dur="500" fill="hold"/>
                                        <p:tgtEl>
                                          <p:spTgt spid="18"/>
                                        </p:tgtEl>
                                        <p:attrNameLst>
                                          <p:attrName>fillcolor</p:attrName>
                                        </p:attrNameLst>
                                      </p:cBhvr>
                                      <p:by>
                                        <p:hsl h="10842353" s="0" l="0"/>
                                      </p:by>
                                    </p:animClr>
                                    <p:animClr clrSpc="hsl" dir="cw">
                                      <p:cBhvr>
                                        <p:cTn id="75" dur="500" fill="hold"/>
                                        <p:tgtEl>
                                          <p:spTgt spid="18"/>
                                        </p:tgtEl>
                                        <p:attrNameLst>
                                          <p:attrName>stroke.color</p:attrName>
                                        </p:attrNameLst>
                                      </p:cBhvr>
                                      <p:by>
                                        <p:hsl h="10842353" s="0" l="0"/>
                                      </p:by>
                                    </p:animClr>
                                    <p:set>
                                      <p:cBhvr>
                                        <p:cTn id="76" dur="500" fill="hold"/>
                                        <p:tgtEl>
                                          <p:spTgt spid="18"/>
                                        </p:tgtEl>
                                        <p:attrNameLst>
                                          <p:attrName>fill.type</p:attrName>
                                        </p:attrNameLst>
                                      </p:cBhvr>
                                      <p:to>
                                        <p:strVal val="solid"/>
                                      </p:to>
                                    </p:set>
                                  </p:childTnLst>
                                </p:cTn>
                              </p:par>
                            </p:childTnLst>
                          </p:cTn>
                        </p:par>
                        <p:par>
                          <p:cTn id="77" fill="hold">
                            <p:stCondLst>
                              <p:cond delay="7500"/>
                            </p:stCondLst>
                            <p:childTnLst>
                              <p:par>
                                <p:cTn id="78" presetID="23" presetClass="emph" presetSubtype="0" repeatCount="indefinite" fill="hold" grpId="0" nodeType="afterEffect">
                                  <p:stCondLst>
                                    <p:cond delay="0"/>
                                  </p:stCondLst>
                                  <p:childTnLst>
                                    <p:animClr clrSpc="hsl" dir="cw">
                                      <p:cBhvr override="childStyle">
                                        <p:cTn id="79" dur="500" fill="hold"/>
                                        <p:tgtEl>
                                          <p:spTgt spid="19"/>
                                        </p:tgtEl>
                                        <p:attrNameLst>
                                          <p:attrName>style.color</p:attrName>
                                        </p:attrNameLst>
                                      </p:cBhvr>
                                      <p:by>
                                        <p:hsl h="10842353" s="0" l="0"/>
                                      </p:by>
                                    </p:animClr>
                                    <p:animClr clrSpc="hsl" dir="cw">
                                      <p:cBhvr>
                                        <p:cTn id="80" dur="500" fill="hold"/>
                                        <p:tgtEl>
                                          <p:spTgt spid="19"/>
                                        </p:tgtEl>
                                        <p:attrNameLst>
                                          <p:attrName>fillcolor</p:attrName>
                                        </p:attrNameLst>
                                      </p:cBhvr>
                                      <p:by>
                                        <p:hsl h="10842353" s="0" l="0"/>
                                      </p:by>
                                    </p:animClr>
                                    <p:animClr clrSpc="hsl" dir="cw">
                                      <p:cBhvr>
                                        <p:cTn id="81" dur="500" fill="hold"/>
                                        <p:tgtEl>
                                          <p:spTgt spid="19"/>
                                        </p:tgtEl>
                                        <p:attrNameLst>
                                          <p:attrName>stroke.color</p:attrName>
                                        </p:attrNameLst>
                                      </p:cBhvr>
                                      <p:by>
                                        <p:hsl h="10842353" s="0" l="0"/>
                                      </p:by>
                                    </p:animClr>
                                    <p:set>
                                      <p:cBhvr>
                                        <p:cTn id="82" dur="500" fill="hold"/>
                                        <p:tgtEl>
                                          <p:spTgt spid="19"/>
                                        </p:tgtEl>
                                        <p:attrNameLst>
                                          <p:attrName>fill.type</p:attrName>
                                        </p:attrNameLst>
                                      </p:cBhvr>
                                      <p:to>
                                        <p:strVal val="solid"/>
                                      </p:to>
                                    </p:set>
                                  </p:childTnLst>
                                </p:cTn>
                              </p:par>
                              <p:par>
                                <p:cTn id="83" presetID="2" presetClass="entr" presetSubtype="2"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750" fill="hold"/>
                                        <p:tgtEl>
                                          <p:spTgt spid="23"/>
                                        </p:tgtEl>
                                        <p:attrNameLst>
                                          <p:attrName>ppt_x</p:attrName>
                                        </p:attrNameLst>
                                      </p:cBhvr>
                                      <p:tavLst>
                                        <p:tav tm="0">
                                          <p:val>
                                            <p:strVal val="1+#ppt_w/2"/>
                                          </p:val>
                                        </p:tav>
                                        <p:tav tm="100000">
                                          <p:val>
                                            <p:strVal val="#ppt_x"/>
                                          </p:val>
                                        </p:tav>
                                      </p:tavLst>
                                    </p:anim>
                                    <p:anim calcmode="lin" valueType="num">
                                      <p:cBhvr additive="base">
                                        <p:cTn id="86" dur="750" fill="hold"/>
                                        <p:tgtEl>
                                          <p:spTgt spid="23"/>
                                        </p:tgtEl>
                                        <p:attrNameLst>
                                          <p:attrName>ppt_y</p:attrName>
                                        </p:attrNameLst>
                                      </p:cBhvr>
                                      <p:tavLst>
                                        <p:tav tm="0">
                                          <p:val>
                                            <p:strVal val="#ppt_y"/>
                                          </p:val>
                                        </p:tav>
                                        <p:tav tm="100000">
                                          <p:val>
                                            <p:strVal val="#ppt_y"/>
                                          </p:val>
                                        </p:tav>
                                      </p:tavLst>
                                    </p:anim>
                                  </p:childTnLst>
                                </p:cTn>
                              </p:par>
                              <p:par>
                                <p:cTn id="87" presetID="53" presetClass="entr" presetSubtype="16" fill="hold" nodeType="with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750" fill="hold"/>
                                        <p:tgtEl>
                                          <p:spTgt spid="17"/>
                                        </p:tgtEl>
                                        <p:attrNameLst>
                                          <p:attrName>ppt_w</p:attrName>
                                        </p:attrNameLst>
                                      </p:cBhvr>
                                      <p:tavLst>
                                        <p:tav tm="0">
                                          <p:val>
                                            <p:fltVal val="0"/>
                                          </p:val>
                                        </p:tav>
                                        <p:tav tm="100000">
                                          <p:val>
                                            <p:strVal val="#ppt_w"/>
                                          </p:val>
                                        </p:tav>
                                      </p:tavLst>
                                    </p:anim>
                                    <p:anim calcmode="lin" valueType="num">
                                      <p:cBhvr>
                                        <p:cTn id="90" dur="750" fill="hold"/>
                                        <p:tgtEl>
                                          <p:spTgt spid="17"/>
                                        </p:tgtEl>
                                        <p:attrNameLst>
                                          <p:attrName>ppt_h</p:attrName>
                                        </p:attrNameLst>
                                      </p:cBhvr>
                                      <p:tavLst>
                                        <p:tav tm="0">
                                          <p:val>
                                            <p:fltVal val="0"/>
                                          </p:val>
                                        </p:tav>
                                        <p:tav tm="100000">
                                          <p:val>
                                            <p:strVal val="#ppt_h"/>
                                          </p:val>
                                        </p:tav>
                                      </p:tavLst>
                                    </p:anim>
                                    <p:animEffect transition="in" filter="fade">
                                      <p:cBhvr>
                                        <p:cTn id="91" dur="750"/>
                                        <p:tgtEl>
                                          <p:spTgt spid="17"/>
                                        </p:tgtEl>
                                      </p:cBhvr>
                                    </p:animEffect>
                                  </p:childTnLst>
                                </p:cTn>
                              </p:par>
                              <p:par>
                                <p:cTn id="92" presetID="53" presetClass="entr" presetSubtype="16" fill="hold" nodeType="with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p:cTn id="94" dur="750" fill="hold"/>
                                        <p:tgtEl>
                                          <p:spTgt spid="24"/>
                                        </p:tgtEl>
                                        <p:attrNameLst>
                                          <p:attrName>ppt_w</p:attrName>
                                        </p:attrNameLst>
                                      </p:cBhvr>
                                      <p:tavLst>
                                        <p:tav tm="0">
                                          <p:val>
                                            <p:fltVal val="0"/>
                                          </p:val>
                                        </p:tav>
                                        <p:tav tm="100000">
                                          <p:val>
                                            <p:strVal val="#ppt_w"/>
                                          </p:val>
                                        </p:tav>
                                      </p:tavLst>
                                    </p:anim>
                                    <p:anim calcmode="lin" valueType="num">
                                      <p:cBhvr>
                                        <p:cTn id="95" dur="750" fill="hold"/>
                                        <p:tgtEl>
                                          <p:spTgt spid="24"/>
                                        </p:tgtEl>
                                        <p:attrNameLst>
                                          <p:attrName>ppt_h</p:attrName>
                                        </p:attrNameLst>
                                      </p:cBhvr>
                                      <p:tavLst>
                                        <p:tav tm="0">
                                          <p:val>
                                            <p:fltVal val="0"/>
                                          </p:val>
                                        </p:tav>
                                        <p:tav tm="100000">
                                          <p:val>
                                            <p:strVal val="#ppt_h"/>
                                          </p:val>
                                        </p:tav>
                                      </p:tavLst>
                                    </p:anim>
                                    <p:animEffect transition="in" filter="fade">
                                      <p:cBhvr>
                                        <p:cTn id="96" dur="750"/>
                                        <p:tgtEl>
                                          <p:spTgt spid="24"/>
                                        </p:tgtEl>
                                      </p:cBhvr>
                                    </p:animEffect>
                                  </p:childTnLst>
                                </p:cTn>
                              </p:par>
                              <p:par>
                                <p:cTn id="97" presetID="2" presetClass="entr" presetSubtype="8" fill="hold" grpId="0" nodeType="withEffect">
                                  <p:stCondLst>
                                    <p:cond delay="0"/>
                                  </p:stCondLst>
                                  <p:childTnLst>
                                    <p:set>
                                      <p:cBhvr>
                                        <p:cTn id="98" dur="1" fill="hold">
                                          <p:stCondLst>
                                            <p:cond delay="0"/>
                                          </p:stCondLst>
                                        </p:cTn>
                                        <p:tgtEl>
                                          <p:spTgt spid="21"/>
                                        </p:tgtEl>
                                        <p:attrNameLst>
                                          <p:attrName>style.visibility</p:attrName>
                                        </p:attrNameLst>
                                      </p:cBhvr>
                                      <p:to>
                                        <p:strVal val="visible"/>
                                      </p:to>
                                    </p:set>
                                    <p:anim calcmode="lin" valueType="num">
                                      <p:cBhvr additive="base">
                                        <p:cTn id="99" dur="750" fill="hold"/>
                                        <p:tgtEl>
                                          <p:spTgt spid="21"/>
                                        </p:tgtEl>
                                        <p:attrNameLst>
                                          <p:attrName>ppt_x</p:attrName>
                                        </p:attrNameLst>
                                      </p:cBhvr>
                                      <p:tavLst>
                                        <p:tav tm="0">
                                          <p:val>
                                            <p:strVal val="0-#ppt_w/2"/>
                                          </p:val>
                                        </p:tav>
                                        <p:tav tm="100000">
                                          <p:val>
                                            <p:strVal val="#ppt_x"/>
                                          </p:val>
                                        </p:tav>
                                      </p:tavLst>
                                    </p:anim>
                                    <p:anim calcmode="lin" valueType="num">
                                      <p:cBhvr additive="base">
                                        <p:cTn id="100" dur="750" fill="hold"/>
                                        <p:tgtEl>
                                          <p:spTgt spid="21"/>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750" fill="hold"/>
                                        <p:tgtEl>
                                          <p:spTgt spid="22"/>
                                        </p:tgtEl>
                                        <p:attrNameLst>
                                          <p:attrName>ppt_x</p:attrName>
                                        </p:attrNameLst>
                                      </p:cBhvr>
                                      <p:tavLst>
                                        <p:tav tm="0">
                                          <p:val>
                                            <p:strVal val="0-#ppt_w/2"/>
                                          </p:val>
                                        </p:tav>
                                        <p:tav tm="100000">
                                          <p:val>
                                            <p:strVal val="#ppt_x"/>
                                          </p:val>
                                        </p:tav>
                                      </p:tavLst>
                                    </p:anim>
                                    <p:anim calcmode="lin" valueType="num">
                                      <p:cBhvr additive="base">
                                        <p:cTn id="104" dur="7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4" grpId="0"/>
      <p:bldP spid="4" grpId="1"/>
      <p:bldP spid="5" grpId="0" animBg="1"/>
      <p:bldP spid="6" grpId="0" animBg="1"/>
      <p:bldP spid="7" grpId="0" animBg="1"/>
      <p:bldP spid="8" grpId="0" animBg="1"/>
      <p:bldP spid="9" grpId="0" animBg="1"/>
      <p:bldP spid="10" grpId="0" animBg="1"/>
      <p:bldP spid="13" grpId="0" animBg="1"/>
      <p:bldP spid="16"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23" y="0"/>
            <a:ext cx="12340623" cy="6843535"/>
          </a:xfrm>
          <a:prstGeom prst="rect">
            <a:avLst/>
          </a:prstGeom>
        </p:spPr>
      </p:pic>
      <p:pic>
        <p:nvPicPr>
          <p:cNvPr id="4" name="Picture 3"/>
          <p:cNvPicPr>
            <a:picLocks noChangeAspect="1"/>
          </p:cNvPicPr>
          <p:nvPr/>
        </p:nvPicPr>
        <p:blipFill>
          <a:blip r:embed="rId5"/>
          <a:stretch>
            <a:fillRect/>
          </a:stretch>
        </p:blipFill>
        <p:spPr>
          <a:xfrm flipH="1">
            <a:off x="8705229" y="2026920"/>
            <a:ext cx="1901336" cy="1901336"/>
          </a:xfrm>
          <a:prstGeom prst="rect">
            <a:avLst/>
          </a:prstGeom>
        </p:spPr>
      </p:pic>
      <p:pic>
        <p:nvPicPr>
          <p:cNvPr id="5" name="Picture 4"/>
          <p:cNvPicPr>
            <a:picLocks noChangeAspect="1"/>
          </p:cNvPicPr>
          <p:nvPr/>
        </p:nvPicPr>
        <p:blipFill>
          <a:blip r:embed="rId5"/>
          <a:stretch>
            <a:fillRect/>
          </a:stretch>
        </p:blipFill>
        <p:spPr>
          <a:xfrm flipH="1">
            <a:off x="9566326" y="2026920"/>
            <a:ext cx="1901336" cy="1901336"/>
          </a:xfrm>
          <a:prstGeom prst="rect">
            <a:avLst/>
          </a:prstGeom>
        </p:spPr>
      </p:pic>
      <p:pic>
        <p:nvPicPr>
          <p:cNvPr id="6" name="Picture 5"/>
          <p:cNvPicPr>
            <a:picLocks noChangeAspect="1"/>
          </p:cNvPicPr>
          <p:nvPr/>
        </p:nvPicPr>
        <p:blipFill>
          <a:blip r:embed="rId5"/>
          <a:stretch>
            <a:fillRect/>
          </a:stretch>
        </p:blipFill>
        <p:spPr>
          <a:xfrm flipH="1">
            <a:off x="10606565" y="2226213"/>
            <a:ext cx="1901336" cy="1901336"/>
          </a:xfrm>
          <a:prstGeom prst="rect">
            <a:avLst/>
          </a:prstGeom>
        </p:spPr>
      </p:pic>
      <p:pic>
        <p:nvPicPr>
          <p:cNvPr id="9" name="Picture 8"/>
          <p:cNvPicPr>
            <a:picLocks noChangeAspect="1"/>
          </p:cNvPicPr>
          <p:nvPr/>
        </p:nvPicPr>
        <p:blipFill>
          <a:blip r:embed="rId6"/>
          <a:stretch>
            <a:fillRect/>
          </a:stretch>
        </p:blipFill>
        <p:spPr>
          <a:xfrm>
            <a:off x="-199146" y="793799"/>
            <a:ext cx="3333750" cy="3333750"/>
          </a:xfrm>
          <a:prstGeom prst="rect">
            <a:avLst/>
          </a:prstGeom>
        </p:spPr>
      </p:pic>
      <p:sp>
        <p:nvSpPr>
          <p:cNvPr id="10" name="Rectangle 9"/>
          <p:cNvSpPr/>
          <p:nvPr/>
        </p:nvSpPr>
        <p:spPr>
          <a:xfrm>
            <a:off x="3153296" y="1472922"/>
            <a:ext cx="5806398" cy="1107996"/>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b="1" dirty="0" err="1" smtClean="0">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Đưa</a:t>
            </a:r>
            <a:r>
              <a:rPr lang="en-US" sz="6600" b="1" smtClean="0">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 </a:t>
            </a:r>
            <a:r>
              <a:rPr kumimoji="0" lang="en-US" sz="6600" b="1" i="0" u="none" strike="noStrike" kern="1200" cap="none" spc="0" normalizeH="0" baseline="0" noProof="0" smtClean="0">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rPr>
              <a:t>Gà</a:t>
            </a:r>
            <a:r>
              <a:rPr kumimoji="0" lang="en-US" sz="6600" b="1" i="0" u="none" strike="noStrike" kern="1200" cap="none" spc="0" normalizeH="0" baseline="0" noProof="0" dirty="0" smtClean="0">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rPr>
              <a:t> qua </a:t>
            </a:r>
            <a:r>
              <a:rPr kumimoji="0" lang="en-US" sz="6600" b="1" i="0" u="none" strike="noStrike" kern="1200" cap="none" spc="0" normalizeH="0" baseline="0" noProof="0" dirty="0" err="1" smtClean="0">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rPr>
              <a:t>cầu</a:t>
            </a:r>
            <a:endParaRPr kumimoji="0" lang="en-US" sz="66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2" name="bensound-budd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5751695" y="-857250"/>
            <a:ext cx="609600" cy="609600"/>
          </a:xfrm>
          <a:prstGeom prst="rect">
            <a:avLst/>
          </a:prstGeom>
        </p:spPr>
      </p:pic>
    </p:spTree>
    <p:extLst>
      <p:ext uri="{BB962C8B-B14F-4D97-AF65-F5344CB8AC3E}">
        <p14:creationId xmlns:p14="http://schemas.microsoft.com/office/powerpoint/2010/main" val="152171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623" y="14465"/>
            <a:ext cx="12340623" cy="6843535"/>
          </a:xfrm>
          <a:prstGeom prst="rect">
            <a:avLst/>
          </a:prstGeom>
        </p:spPr>
      </p:pic>
      <p:pic>
        <p:nvPicPr>
          <p:cNvPr id="20" name="Picture 19">
            <a:hlinkClick r:id="rId6" action="ppaction://hlinksldjump"/>
          </p:cNvPr>
          <p:cNvPicPr>
            <a:picLocks noChangeAspect="1"/>
          </p:cNvPicPr>
          <p:nvPr/>
        </p:nvPicPr>
        <p:blipFill>
          <a:blip r:embed="rId7"/>
          <a:stretch>
            <a:fillRect/>
          </a:stretch>
        </p:blipFill>
        <p:spPr>
          <a:xfrm flipH="1">
            <a:off x="10992483" y="3004937"/>
            <a:ext cx="752004" cy="1183099"/>
          </a:xfrm>
          <a:prstGeom prst="rect">
            <a:avLst/>
          </a:prstGeom>
        </p:spPr>
      </p:pic>
      <p:pic>
        <p:nvPicPr>
          <p:cNvPr id="14" name="Picture 13">
            <a:hlinkClick r:id="rId8" action="ppaction://hlinksldjump"/>
          </p:cNvPr>
          <p:cNvPicPr>
            <a:picLocks noChangeAspect="1"/>
          </p:cNvPicPr>
          <p:nvPr/>
        </p:nvPicPr>
        <p:blipFill>
          <a:blip r:embed="rId7"/>
          <a:stretch>
            <a:fillRect/>
          </a:stretch>
        </p:blipFill>
        <p:spPr>
          <a:xfrm flipH="1">
            <a:off x="10240479" y="2735172"/>
            <a:ext cx="752004" cy="1183099"/>
          </a:xfrm>
          <a:prstGeom prst="rect">
            <a:avLst/>
          </a:prstGeom>
        </p:spPr>
      </p:pic>
      <p:pic>
        <p:nvPicPr>
          <p:cNvPr id="2" name="Picture 1"/>
          <p:cNvPicPr>
            <a:picLocks noChangeAspect="1"/>
          </p:cNvPicPr>
          <p:nvPr/>
        </p:nvPicPr>
        <p:blipFill>
          <a:blip r:embed="rId9"/>
          <a:stretch>
            <a:fillRect/>
          </a:stretch>
        </p:blipFill>
        <p:spPr>
          <a:xfrm>
            <a:off x="1024744" y="1033977"/>
            <a:ext cx="2956412" cy="2832074"/>
          </a:xfrm>
          <a:prstGeom prst="rect">
            <a:avLst/>
          </a:prstGeom>
        </p:spPr>
      </p:pic>
      <p:sp>
        <p:nvSpPr>
          <p:cNvPr id="15" name="4"/>
          <p:cNvSpPr/>
          <p:nvPr/>
        </p:nvSpPr>
        <p:spPr>
          <a:xfrm>
            <a:off x="5840101" y="4057102"/>
            <a:ext cx="1115146" cy="1181686"/>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Đi</a:t>
            </a:r>
            <a:endPar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prstClr val="white"/>
                </a:solidFill>
                <a:latin typeface="Times New Roman" panose="02020603050405020304" pitchFamily="18" charset="0"/>
                <a:cs typeface="Times New Roman" panose="02020603050405020304" pitchFamily="18" charset="0"/>
              </a:rPr>
              <a:t>q</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ua</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2"/>
          <p:cNvSpPr/>
          <p:nvPr/>
        </p:nvSpPr>
        <p:spPr>
          <a:xfrm>
            <a:off x="5840101" y="4057102"/>
            <a:ext cx="1115146" cy="1181686"/>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Đi</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b="1" dirty="0">
                <a:solidFill>
                  <a:prstClr val="white"/>
                </a:solidFill>
                <a:latin typeface="Times New Roman" panose="02020603050405020304" pitchFamily="18" charset="0"/>
                <a:cs typeface="Times New Roman" panose="02020603050405020304" pitchFamily="18" charset="0"/>
              </a:rPr>
              <a:t>q</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ua</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 name="1"/>
          <p:cNvSpPr/>
          <p:nvPr/>
        </p:nvSpPr>
        <p:spPr>
          <a:xfrm>
            <a:off x="5840101" y="4057102"/>
            <a:ext cx="1115146" cy="1181686"/>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Đi</a:t>
            </a:r>
            <a:endPar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Qua</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hlinkClick r:id="rId10" action="ppaction://hlinksldjump"/>
          </p:cNvPr>
          <p:cNvPicPr>
            <a:picLocks noChangeAspect="1"/>
          </p:cNvPicPr>
          <p:nvPr/>
        </p:nvPicPr>
        <p:blipFill>
          <a:blip r:embed="rId7"/>
          <a:stretch>
            <a:fillRect/>
          </a:stretch>
        </p:blipFill>
        <p:spPr>
          <a:xfrm flipH="1">
            <a:off x="9487592" y="2681574"/>
            <a:ext cx="752880" cy="1184477"/>
          </a:xfrm>
          <a:prstGeom prst="rect">
            <a:avLst/>
          </a:prstGeom>
        </p:spPr>
      </p:pic>
      <p:pic>
        <p:nvPicPr>
          <p:cNvPr id="11" name="bensound-budd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651397" y="-876300"/>
            <a:ext cx="609600" cy="609600"/>
          </a:xfrm>
          <a:prstGeom prst="rect">
            <a:avLst/>
          </a:prstGeom>
        </p:spPr>
      </p:pic>
      <p:sp>
        <p:nvSpPr>
          <p:cNvPr id="4" name="Action Button: Forward or Next 3">
            <a:hlinkClick r:id="rId12" action="ppaction://hlinksldjump" highlightClick="1"/>
          </p:cNvPr>
          <p:cNvSpPr/>
          <p:nvPr/>
        </p:nvSpPr>
        <p:spPr>
          <a:xfrm>
            <a:off x="11201400" y="6235148"/>
            <a:ext cx="887895" cy="62285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4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1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8"/>
                                        </p:tgtEl>
                                        <p:attrNameLst>
                                          <p:attrName>ppt_w</p:attrName>
                                        </p:attrNameLst>
                                      </p:cBhvr>
                                      <p:tavLst>
                                        <p:tav tm="0">
                                          <p:val>
                                            <p:strVal val="ppt_w"/>
                                          </p:val>
                                        </p:tav>
                                        <p:tav tm="100000">
                                          <p:val>
                                            <p:fltVal val="0"/>
                                          </p:val>
                                        </p:tav>
                                      </p:tavLst>
                                    </p:anim>
                                    <p:anim calcmode="lin" valueType="num">
                                      <p:cBhvr>
                                        <p:cTn id="12" dur="500"/>
                                        <p:tgtEl>
                                          <p:spTgt spid="18"/>
                                        </p:tgtEl>
                                        <p:attrNameLst>
                                          <p:attrName>ppt_h</p:attrName>
                                        </p:attrNameLst>
                                      </p:cBhvr>
                                      <p:tavLst>
                                        <p:tav tm="0">
                                          <p:val>
                                            <p:strVal val="ppt_h"/>
                                          </p:val>
                                        </p:tav>
                                        <p:tav tm="100000">
                                          <p:val>
                                            <p:fltVal val="0"/>
                                          </p:val>
                                        </p:tav>
                                      </p:tavLst>
                                    </p:anim>
                                    <p:animEffect transition="out" filter="fad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par>
                                <p:cTn id="15" presetID="42" presetClass="path" presetSubtype="0" accel="50000" decel="50000" fill="hold" nodeType="withEffect">
                                  <p:stCondLst>
                                    <p:cond delay="0"/>
                                  </p:stCondLst>
                                  <p:childTnLst>
                                    <p:animMotion origin="layout" path="M 4.58333E-6 -4.81481E-6 L -0.6875 0.01459 " pathEditMode="relative" rAng="0" ptsTypes="AA">
                                      <p:cBhvr>
                                        <p:cTn id="16" dur="2000" fill="hold"/>
                                        <p:tgtEl>
                                          <p:spTgt spid="3"/>
                                        </p:tgtEl>
                                        <p:attrNameLst>
                                          <p:attrName>ppt_x</p:attrName>
                                          <p:attrName>ppt_y</p:attrName>
                                        </p:attrNameLst>
                                      </p:cBhvr>
                                      <p:rCtr x="-34375" y="718"/>
                                    </p:animMotion>
                                  </p:childTnLst>
                                  <p:subTnLst>
                                    <p:audio>
                                      <p:cMediaNode>
                                        <p:cTn display="0" masterRel="sameClick">
                                          <p:stCondLst>
                                            <p:cond evt="begin" delay="0">
                                              <p:tn val="1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7"/>
                                        </p:tgtEl>
                                        <p:attrNameLst>
                                          <p:attrName>ppt_w</p:attrName>
                                        </p:attrNameLst>
                                      </p:cBhvr>
                                      <p:tavLst>
                                        <p:tav tm="0">
                                          <p:val>
                                            <p:strVal val="ppt_w"/>
                                          </p:val>
                                        </p:tav>
                                        <p:tav tm="100000">
                                          <p:val>
                                            <p:fltVal val="0"/>
                                          </p:val>
                                        </p:tav>
                                      </p:tavLst>
                                    </p:anim>
                                    <p:anim calcmode="lin" valueType="num">
                                      <p:cBhvr>
                                        <p:cTn id="22" dur="500"/>
                                        <p:tgtEl>
                                          <p:spTgt spid="17"/>
                                        </p:tgtEl>
                                        <p:attrNameLst>
                                          <p:attrName>ppt_h</p:attrName>
                                        </p:attrNameLst>
                                      </p:cBhvr>
                                      <p:tavLst>
                                        <p:tav tm="0">
                                          <p:val>
                                            <p:strVal val="ppt_h"/>
                                          </p:val>
                                        </p:tav>
                                        <p:tav tm="100000">
                                          <p:val>
                                            <p:fltVal val="0"/>
                                          </p:val>
                                        </p:tav>
                                      </p:tavLst>
                                    </p:anim>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path" presetSubtype="0" accel="50000" decel="50000" fill="hold" nodeType="withEffect">
                                  <p:stCondLst>
                                    <p:cond delay="0"/>
                                  </p:stCondLst>
                                  <p:childTnLst>
                                    <p:animMotion origin="layout" path="M -3.125E-6 -3.7037E-6 L -0.79101 0.02269 " pathEditMode="relative" rAng="0" ptsTypes="AA">
                                      <p:cBhvr>
                                        <p:cTn id="26" dur="2000" fill="hold"/>
                                        <p:tgtEl>
                                          <p:spTgt spid="14"/>
                                        </p:tgtEl>
                                        <p:attrNameLst>
                                          <p:attrName>ppt_x</p:attrName>
                                          <p:attrName>ppt_y</p:attrName>
                                        </p:attrNameLst>
                                      </p:cBhvr>
                                      <p:rCtr x="-39557" y="1134"/>
                                    </p:animMotion>
                                  </p:childTnLst>
                                  <p:subTnLst>
                                    <p:audio>
                                      <p:cMediaNode>
                                        <p:cTn display="0" masterRel="sameClick">
                                          <p:stCondLst>
                                            <p:cond evt="begin" delay="0">
                                              <p:tn val="2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grpId="0" nodeType="clickEffect">
                                  <p:stCondLst>
                                    <p:cond delay="0"/>
                                  </p:stCondLst>
                                  <p:childTnLst>
                                    <p:anim calcmode="lin" valueType="num">
                                      <p:cBhvr>
                                        <p:cTn id="31" dur="500"/>
                                        <p:tgtEl>
                                          <p:spTgt spid="15"/>
                                        </p:tgtEl>
                                        <p:attrNameLst>
                                          <p:attrName>ppt_w</p:attrName>
                                        </p:attrNameLst>
                                      </p:cBhvr>
                                      <p:tavLst>
                                        <p:tav tm="0">
                                          <p:val>
                                            <p:strVal val="ppt_w"/>
                                          </p:val>
                                        </p:tav>
                                        <p:tav tm="100000">
                                          <p:val>
                                            <p:fltVal val="0"/>
                                          </p:val>
                                        </p:tav>
                                      </p:tavLst>
                                    </p:anim>
                                    <p:anim calcmode="lin" valueType="num">
                                      <p:cBhvr>
                                        <p:cTn id="32" dur="500"/>
                                        <p:tgtEl>
                                          <p:spTgt spid="15"/>
                                        </p:tgtEl>
                                        <p:attrNameLst>
                                          <p:attrName>ppt_h</p:attrName>
                                        </p:attrNameLst>
                                      </p:cBhvr>
                                      <p:tavLst>
                                        <p:tav tm="0">
                                          <p:val>
                                            <p:strVal val="ppt_h"/>
                                          </p:val>
                                        </p:tav>
                                        <p:tav tm="100000">
                                          <p:val>
                                            <p:fltVal val="0"/>
                                          </p:val>
                                        </p:tav>
                                      </p:tavLst>
                                    </p:anim>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1.66667E-6 -4.07407E-6 L -0.91445 -0.02314 " pathEditMode="relative" rAng="0" ptsTypes="AA">
                                      <p:cBhvr>
                                        <p:cTn id="36" dur="2000" fill="hold"/>
                                        <p:tgtEl>
                                          <p:spTgt spid="20"/>
                                        </p:tgtEl>
                                        <p:attrNameLst>
                                          <p:attrName>ppt_x</p:attrName>
                                          <p:attrName>ppt_y</p:attrName>
                                        </p:attrNameLst>
                                      </p:cBhvr>
                                      <p:rCtr x="-45729" y="-1157"/>
                                    </p:animMotion>
                                  </p:childTnLst>
                                  <p:subTnLst>
                                    <p:audio>
                                      <p:cMediaNode>
                                        <p:cTn display="0" masterRel="sameClick">
                                          <p:stCondLst>
                                            <p:cond evt="begin" delay="0">
                                              <p:tn val="3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5"/>
                  </p:tgtEl>
                </p:cond>
              </p:nextCondLst>
            </p:seq>
            <p:audio>
              <p:cMediaNode vol="80000">
                <p:cTn id="37" fill="hold" display="0">
                  <p:stCondLst>
                    <p:cond delay="indefinite"/>
                  </p:stCondLst>
                  <p:endCondLst>
                    <p:cond evt="onStopAudio" delay="0">
                      <p:tgtEl>
                        <p:sldTgt/>
                      </p:tgtEl>
                    </p:cond>
                  </p:endCondLst>
                </p:cTn>
                <p:tgtEl>
                  <p:spTgt spid="11"/>
                </p:tgtEl>
              </p:cMediaNode>
            </p:audio>
          </p:childTnLst>
        </p:cTn>
      </p:par>
    </p:tnLst>
    <p:bldLst>
      <p:bldP spid="15" grpId="0" bldLvl="0" animBg="1"/>
      <p:bldP spid="17" grpId="0" bldLvl="0" animBg="1"/>
      <p:bldP spid="18"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PHẠM DUYÊN 1 - 9Slide.vn">
            <a:extLst>
              <a:ext uri="{FF2B5EF4-FFF2-40B4-BE49-F238E27FC236}">
                <a16:creationId xmlns:a16="http://schemas.microsoft.com/office/drawing/2014/main" id="{14EFFB83-17E1-4BC7-970C-23E3908431EC}"/>
              </a:ext>
            </a:extLst>
          </p:cNvPr>
          <p:cNvGraphicFramePr>
            <a:graphicFrameLocks noGrp="1"/>
          </p:cNvGraphicFramePr>
          <p:nvPr>
            <p:extLst>
              <p:ext uri="{D42A27DB-BD31-4B8C-83A1-F6EECF244321}">
                <p14:modId xmlns:p14="http://schemas.microsoft.com/office/powerpoint/2010/main" val="1427886627"/>
              </p:ext>
            </p:extLst>
          </p:nvPr>
        </p:nvGraphicFramePr>
        <p:xfrm>
          <a:off x="-121920" y="-10076"/>
          <a:ext cx="12313916" cy="6878152"/>
        </p:xfrm>
        <a:graphic>
          <a:graphicData uri="http://schemas.openxmlformats.org/drawingml/2006/table">
            <a:tbl>
              <a:tblPr firstRow="1" bandRow="1">
                <a:tableStyleId>{5C22544A-7EE6-4342-B048-85BDC9FD1C3A}</a:tableStyleId>
              </a:tblPr>
              <a:tblGrid>
                <a:gridCol w="362174">
                  <a:extLst>
                    <a:ext uri="{9D8B030D-6E8A-4147-A177-3AD203B41FA5}">
                      <a16:colId xmlns:a16="http://schemas.microsoft.com/office/drawing/2014/main" val="333519353"/>
                    </a:ext>
                  </a:extLst>
                </a:gridCol>
                <a:gridCol w="362174">
                  <a:extLst>
                    <a:ext uri="{9D8B030D-6E8A-4147-A177-3AD203B41FA5}">
                      <a16:colId xmlns:a16="http://schemas.microsoft.com/office/drawing/2014/main" val="611348187"/>
                    </a:ext>
                  </a:extLst>
                </a:gridCol>
                <a:gridCol w="362174">
                  <a:extLst>
                    <a:ext uri="{9D8B030D-6E8A-4147-A177-3AD203B41FA5}">
                      <a16:colId xmlns:a16="http://schemas.microsoft.com/office/drawing/2014/main" val="3227292305"/>
                    </a:ext>
                  </a:extLst>
                </a:gridCol>
                <a:gridCol w="362174">
                  <a:extLst>
                    <a:ext uri="{9D8B030D-6E8A-4147-A177-3AD203B41FA5}">
                      <a16:colId xmlns:a16="http://schemas.microsoft.com/office/drawing/2014/main" val="264942153"/>
                    </a:ext>
                  </a:extLst>
                </a:gridCol>
                <a:gridCol w="362174">
                  <a:extLst>
                    <a:ext uri="{9D8B030D-6E8A-4147-A177-3AD203B41FA5}">
                      <a16:colId xmlns:a16="http://schemas.microsoft.com/office/drawing/2014/main" val="1308466905"/>
                    </a:ext>
                  </a:extLst>
                </a:gridCol>
                <a:gridCol w="362174">
                  <a:extLst>
                    <a:ext uri="{9D8B030D-6E8A-4147-A177-3AD203B41FA5}">
                      <a16:colId xmlns:a16="http://schemas.microsoft.com/office/drawing/2014/main" val="2913048659"/>
                    </a:ext>
                  </a:extLst>
                </a:gridCol>
                <a:gridCol w="362174">
                  <a:extLst>
                    <a:ext uri="{9D8B030D-6E8A-4147-A177-3AD203B41FA5}">
                      <a16:colId xmlns:a16="http://schemas.microsoft.com/office/drawing/2014/main" val="2852298703"/>
                    </a:ext>
                  </a:extLst>
                </a:gridCol>
                <a:gridCol w="362174">
                  <a:extLst>
                    <a:ext uri="{9D8B030D-6E8A-4147-A177-3AD203B41FA5}">
                      <a16:colId xmlns:a16="http://schemas.microsoft.com/office/drawing/2014/main" val="4187642977"/>
                    </a:ext>
                  </a:extLst>
                </a:gridCol>
                <a:gridCol w="362174">
                  <a:extLst>
                    <a:ext uri="{9D8B030D-6E8A-4147-A177-3AD203B41FA5}">
                      <a16:colId xmlns:a16="http://schemas.microsoft.com/office/drawing/2014/main" val="1655522238"/>
                    </a:ext>
                  </a:extLst>
                </a:gridCol>
                <a:gridCol w="362174">
                  <a:extLst>
                    <a:ext uri="{9D8B030D-6E8A-4147-A177-3AD203B41FA5}">
                      <a16:colId xmlns:a16="http://schemas.microsoft.com/office/drawing/2014/main" val="22556504"/>
                    </a:ext>
                  </a:extLst>
                </a:gridCol>
                <a:gridCol w="362174">
                  <a:extLst>
                    <a:ext uri="{9D8B030D-6E8A-4147-A177-3AD203B41FA5}">
                      <a16:colId xmlns:a16="http://schemas.microsoft.com/office/drawing/2014/main" val="1878814150"/>
                    </a:ext>
                  </a:extLst>
                </a:gridCol>
                <a:gridCol w="362174">
                  <a:extLst>
                    <a:ext uri="{9D8B030D-6E8A-4147-A177-3AD203B41FA5}">
                      <a16:colId xmlns:a16="http://schemas.microsoft.com/office/drawing/2014/main" val="1145316403"/>
                    </a:ext>
                  </a:extLst>
                </a:gridCol>
                <a:gridCol w="362174">
                  <a:extLst>
                    <a:ext uri="{9D8B030D-6E8A-4147-A177-3AD203B41FA5}">
                      <a16:colId xmlns:a16="http://schemas.microsoft.com/office/drawing/2014/main" val="2297640666"/>
                    </a:ext>
                  </a:extLst>
                </a:gridCol>
                <a:gridCol w="362174">
                  <a:extLst>
                    <a:ext uri="{9D8B030D-6E8A-4147-A177-3AD203B41FA5}">
                      <a16:colId xmlns:a16="http://schemas.microsoft.com/office/drawing/2014/main" val="1393483729"/>
                    </a:ext>
                  </a:extLst>
                </a:gridCol>
                <a:gridCol w="362174">
                  <a:extLst>
                    <a:ext uri="{9D8B030D-6E8A-4147-A177-3AD203B41FA5}">
                      <a16:colId xmlns:a16="http://schemas.microsoft.com/office/drawing/2014/main" val="836097680"/>
                    </a:ext>
                  </a:extLst>
                </a:gridCol>
                <a:gridCol w="362174">
                  <a:extLst>
                    <a:ext uri="{9D8B030D-6E8A-4147-A177-3AD203B41FA5}">
                      <a16:colId xmlns:a16="http://schemas.microsoft.com/office/drawing/2014/main" val="3928522879"/>
                    </a:ext>
                  </a:extLst>
                </a:gridCol>
                <a:gridCol w="362174">
                  <a:extLst>
                    <a:ext uri="{9D8B030D-6E8A-4147-A177-3AD203B41FA5}">
                      <a16:colId xmlns:a16="http://schemas.microsoft.com/office/drawing/2014/main" val="767706755"/>
                    </a:ext>
                  </a:extLst>
                </a:gridCol>
                <a:gridCol w="362174">
                  <a:extLst>
                    <a:ext uri="{9D8B030D-6E8A-4147-A177-3AD203B41FA5}">
                      <a16:colId xmlns:a16="http://schemas.microsoft.com/office/drawing/2014/main" val="3070552444"/>
                    </a:ext>
                  </a:extLst>
                </a:gridCol>
                <a:gridCol w="362174">
                  <a:extLst>
                    <a:ext uri="{9D8B030D-6E8A-4147-A177-3AD203B41FA5}">
                      <a16:colId xmlns:a16="http://schemas.microsoft.com/office/drawing/2014/main" val="1125646851"/>
                    </a:ext>
                  </a:extLst>
                </a:gridCol>
                <a:gridCol w="362174">
                  <a:extLst>
                    <a:ext uri="{9D8B030D-6E8A-4147-A177-3AD203B41FA5}">
                      <a16:colId xmlns:a16="http://schemas.microsoft.com/office/drawing/2014/main" val="1915670096"/>
                    </a:ext>
                  </a:extLst>
                </a:gridCol>
                <a:gridCol w="362174">
                  <a:extLst>
                    <a:ext uri="{9D8B030D-6E8A-4147-A177-3AD203B41FA5}">
                      <a16:colId xmlns:a16="http://schemas.microsoft.com/office/drawing/2014/main" val="56945632"/>
                    </a:ext>
                  </a:extLst>
                </a:gridCol>
                <a:gridCol w="362174">
                  <a:extLst>
                    <a:ext uri="{9D8B030D-6E8A-4147-A177-3AD203B41FA5}">
                      <a16:colId xmlns:a16="http://schemas.microsoft.com/office/drawing/2014/main" val="808669996"/>
                    </a:ext>
                  </a:extLst>
                </a:gridCol>
                <a:gridCol w="362174">
                  <a:extLst>
                    <a:ext uri="{9D8B030D-6E8A-4147-A177-3AD203B41FA5}">
                      <a16:colId xmlns:a16="http://schemas.microsoft.com/office/drawing/2014/main" val="589374629"/>
                    </a:ext>
                  </a:extLst>
                </a:gridCol>
                <a:gridCol w="362174">
                  <a:extLst>
                    <a:ext uri="{9D8B030D-6E8A-4147-A177-3AD203B41FA5}">
                      <a16:colId xmlns:a16="http://schemas.microsoft.com/office/drawing/2014/main" val="4074422300"/>
                    </a:ext>
                  </a:extLst>
                </a:gridCol>
                <a:gridCol w="362174">
                  <a:extLst>
                    <a:ext uri="{9D8B030D-6E8A-4147-A177-3AD203B41FA5}">
                      <a16:colId xmlns:a16="http://schemas.microsoft.com/office/drawing/2014/main" val="2043726220"/>
                    </a:ext>
                  </a:extLst>
                </a:gridCol>
                <a:gridCol w="362174">
                  <a:extLst>
                    <a:ext uri="{9D8B030D-6E8A-4147-A177-3AD203B41FA5}">
                      <a16:colId xmlns:a16="http://schemas.microsoft.com/office/drawing/2014/main" val="989253829"/>
                    </a:ext>
                  </a:extLst>
                </a:gridCol>
                <a:gridCol w="362174">
                  <a:extLst>
                    <a:ext uri="{9D8B030D-6E8A-4147-A177-3AD203B41FA5}">
                      <a16:colId xmlns:a16="http://schemas.microsoft.com/office/drawing/2014/main" val="2374513613"/>
                    </a:ext>
                  </a:extLst>
                </a:gridCol>
                <a:gridCol w="362174">
                  <a:extLst>
                    <a:ext uri="{9D8B030D-6E8A-4147-A177-3AD203B41FA5}">
                      <a16:colId xmlns:a16="http://schemas.microsoft.com/office/drawing/2014/main" val="178286187"/>
                    </a:ext>
                  </a:extLst>
                </a:gridCol>
                <a:gridCol w="362174">
                  <a:extLst>
                    <a:ext uri="{9D8B030D-6E8A-4147-A177-3AD203B41FA5}">
                      <a16:colId xmlns:a16="http://schemas.microsoft.com/office/drawing/2014/main" val="1684055986"/>
                    </a:ext>
                  </a:extLst>
                </a:gridCol>
                <a:gridCol w="362174">
                  <a:extLst>
                    <a:ext uri="{9D8B030D-6E8A-4147-A177-3AD203B41FA5}">
                      <a16:colId xmlns:a16="http://schemas.microsoft.com/office/drawing/2014/main" val="2623455725"/>
                    </a:ext>
                  </a:extLst>
                </a:gridCol>
                <a:gridCol w="362174">
                  <a:extLst>
                    <a:ext uri="{9D8B030D-6E8A-4147-A177-3AD203B41FA5}">
                      <a16:colId xmlns:a16="http://schemas.microsoft.com/office/drawing/2014/main" val="3860335212"/>
                    </a:ext>
                  </a:extLst>
                </a:gridCol>
                <a:gridCol w="362174">
                  <a:extLst>
                    <a:ext uri="{9D8B030D-6E8A-4147-A177-3AD203B41FA5}">
                      <a16:colId xmlns:a16="http://schemas.microsoft.com/office/drawing/2014/main" val="289854453"/>
                    </a:ext>
                  </a:extLst>
                </a:gridCol>
                <a:gridCol w="362174">
                  <a:extLst>
                    <a:ext uri="{9D8B030D-6E8A-4147-A177-3AD203B41FA5}">
                      <a16:colId xmlns:a16="http://schemas.microsoft.com/office/drawing/2014/main" val="3194522314"/>
                    </a:ext>
                  </a:extLst>
                </a:gridCol>
                <a:gridCol w="362174">
                  <a:extLst>
                    <a:ext uri="{9D8B030D-6E8A-4147-A177-3AD203B41FA5}">
                      <a16:colId xmlns:a16="http://schemas.microsoft.com/office/drawing/2014/main" val="730413095"/>
                    </a:ext>
                  </a:extLst>
                </a:gridCol>
              </a:tblGrid>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496234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431529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9293649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140205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289913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192723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7721158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204361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90649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357172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071200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1880905"/>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93378431"/>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40011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325070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559927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890836"/>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00074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0883206"/>
                  </a:ext>
                </a:extLst>
              </a:tr>
            </a:tbl>
          </a:graphicData>
        </a:graphic>
      </p:graphicFrame>
      <p:sp>
        <p:nvSpPr>
          <p:cNvPr id="23" name="PHẠM DUYÊN 2 - 9Slide.vn">
            <a:extLst>
              <a:ext uri="{FF2B5EF4-FFF2-40B4-BE49-F238E27FC236}">
                <a16:creationId xmlns:a16="http://schemas.microsoft.com/office/drawing/2014/main" id="{484E7612-4BFD-4A6E-81D4-A22732A0CC9C}"/>
              </a:ext>
            </a:extLst>
          </p:cNvPr>
          <p:cNvSpPr/>
          <p:nvPr/>
        </p:nvSpPr>
        <p:spPr>
          <a:xfrm rot="10800000" flipH="1">
            <a:off x="-121920" y="3166509"/>
            <a:ext cx="12313920" cy="3687861"/>
          </a:xfrm>
          <a:custGeom>
            <a:avLst/>
            <a:gdLst>
              <a:gd name="connsiteX0" fmla="*/ 0 w 6916253"/>
              <a:gd name="connsiteY0" fmla="*/ 0 h 3687861"/>
              <a:gd name="connsiteX1" fmla="*/ 0 w 6916253"/>
              <a:gd name="connsiteY1" fmla="*/ 1863023 h 3687861"/>
              <a:gd name="connsiteX2" fmla="*/ 26165 w 6916253"/>
              <a:gd name="connsiteY2" fmla="*/ 1901177 h 3687861"/>
              <a:gd name="connsiteX3" fmla="*/ 718541 w 6916253"/>
              <a:gd name="connsiteY3" fmla="*/ 2199047 h 3687861"/>
              <a:gd name="connsiteX4" fmla="*/ 2827644 w 6916253"/>
              <a:gd name="connsiteY4" fmla="*/ 2915111 h 3687861"/>
              <a:gd name="connsiteX5" fmla="*/ 4247476 w 6916253"/>
              <a:gd name="connsiteY5" fmla="*/ 3639858 h 3687861"/>
              <a:gd name="connsiteX6" fmla="*/ 5213128 w 6916253"/>
              <a:gd name="connsiteY6" fmla="*/ 2452519 h 3687861"/>
              <a:gd name="connsiteX7" fmla="*/ 6564407 w 6916253"/>
              <a:gd name="connsiteY7" fmla="*/ 2317762 h 3687861"/>
              <a:gd name="connsiteX8" fmla="*/ 6900379 w 6916253"/>
              <a:gd name="connsiteY8" fmla="*/ 1671313 h 3687861"/>
              <a:gd name="connsiteX9" fmla="*/ 6916253 w 6916253"/>
              <a:gd name="connsiteY9" fmla="*/ 1598278 h 3687861"/>
              <a:gd name="connsiteX10" fmla="*/ 6916253 w 6916253"/>
              <a:gd name="connsiteY10" fmla="*/ 0 h 368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6253" h="3687861">
                <a:moveTo>
                  <a:pt x="0" y="0"/>
                </a:moveTo>
                <a:lnTo>
                  <a:pt x="0" y="1863023"/>
                </a:lnTo>
                <a:lnTo>
                  <a:pt x="26165" y="1901177"/>
                </a:lnTo>
                <a:cubicBezTo>
                  <a:pt x="206456" y="2122107"/>
                  <a:pt x="457521" y="2238799"/>
                  <a:pt x="718541" y="2199047"/>
                </a:cubicBezTo>
                <a:cubicBezTo>
                  <a:pt x="1143681" y="3166697"/>
                  <a:pt x="2095108" y="3489624"/>
                  <a:pt x="2827644" y="2915111"/>
                </a:cubicBezTo>
                <a:cubicBezTo>
                  <a:pt x="3138004" y="3520388"/>
                  <a:pt x="3704593" y="3809532"/>
                  <a:pt x="4247476" y="3639858"/>
                </a:cubicBezTo>
                <a:cubicBezTo>
                  <a:pt x="4708175" y="3495852"/>
                  <a:pt x="5075827" y="3043829"/>
                  <a:pt x="5213128" y="2452519"/>
                </a:cubicBezTo>
                <a:cubicBezTo>
                  <a:pt x="5637674" y="2796774"/>
                  <a:pt x="6185298" y="2742229"/>
                  <a:pt x="6564407" y="2317762"/>
                </a:cubicBezTo>
                <a:cubicBezTo>
                  <a:pt x="6720353" y="2143181"/>
                  <a:pt x="6835398" y="1919204"/>
                  <a:pt x="6900379" y="1671313"/>
                </a:cubicBezTo>
                <a:lnTo>
                  <a:pt x="6916253" y="1598278"/>
                </a:lnTo>
                <a:lnTo>
                  <a:pt x="6916253" y="0"/>
                </a:ln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24" name="PHẠM DUYÊN 3 - 9Slide.vn">
            <a:extLst>
              <a:ext uri="{FF2B5EF4-FFF2-40B4-BE49-F238E27FC236}">
                <a16:creationId xmlns:a16="http://schemas.microsoft.com/office/drawing/2014/main" id="{B2F4E0A7-C62B-4AE3-9CA6-AAD5879989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2975">
            <a:off x="97582" y="29472"/>
            <a:ext cx="731361" cy="1180151"/>
          </a:xfrm>
          <a:prstGeom prst="rect">
            <a:avLst/>
          </a:prstGeom>
        </p:spPr>
      </p:pic>
      <p:sp>
        <p:nvSpPr>
          <p:cNvPr id="25" name="PHẠM DUYÊN 4 - 9Slide.vn">
            <a:extLst>
              <a:ext uri="{FF2B5EF4-FFF2-40B4-BE49-F238E27FC236}">
                <a16:creationId xmlns:a16="http://schemas.microsoft.com/office/drawing/2014/main" id="{00190FF5-CB98-451D-B118-1E6BBF3C4F0E}"/>
              </a:ext>
            </a:extLst>
          </p:cNvPr>
          <p:cNvSpPr/>
          <p:nvPr/>
        </p:nvSpPr>
        <p:spPr>
          <a:xfrm>
            <a:off x="304800" y="356097"/>
            <a:ext cx="11582400" cy="61458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2870"/>
            <a:endParaRPr lang="zh-CN" altLang="en-US" sz="2665">
              <a:solidFill>
                <a:srgbClr val="FFFFFF"/>
              </a:solidFill>
            </a:endParaRPr>
          </a:p>
        </p:txBody>
      </p:sp>
      <p:sp>
        <p:nvSpPr>
          <p:cNvPr id="26" name="PHẠM DUYÊN 6 - 9Slide.vn">
            <a:extLst>
              <a:ext uri="{FF2B5EF4-FFF2-40B4-BE49-F238E27FC236}">
                <a16:creationId xmlns:a16="http://schemas.microsoft.com/office/drawing/2014/main" id="{FD8F3427-D61F-4ADE-98F8-3206986C4297}"/>
              </a:ext>
            </a:extLst>
          </p:cNvPr>
          <p:cNvSpPr/>
          <p:nvPr/>
        </p:nvSpPr>
        <p:spPr>
          <a:xfrm>
            <a:off x="998719" y="83749"/>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PHẠM DUYÊN 7 - 9Slide.vn">
            <a:extLst>
              <a:ext uri="{FF2B5EF4-FFF2-40B4-BE49-F238E27FC236}">
                <a16:creationId xmlns:a16="http://schemas.microsoft.com/office/drawing/2014/main" id="{D7654F8D-42ED-458A-809B-AB5B524B2009}"/>
              </a:ext>
            </a:extLst>
          </p:cNvPr>
          <p:cNvSpPr/>
          <p:nvPr/>
        </p:nvSpPr>
        <p:spPr>
          <a:xfrm>
            <a:off x="1484746" y="20021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PHẠM DUYÊN 8 - 9Slide.vn">
            <a:extLst>
              <a:ext uri="{FF2B5EF4-FFF2-40B4-BE49-F238E27FC236}">
                <a16:creationId xmlns:a16="http://schemas.microsoft.com/office/drawing/2014/main" id="{A7E91DCC-4306-4357-8012-D329F7F6D8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3735" y="0"/>
            <a:ext cx="1185863" cy="872548"/>
          </a:xfrm>
          <a:prstGeom prst="rect">
            <a:avLst/>
          </a:prstGeom>
        </p:spPr>
      </p:pic>
      <p:pic>
        <p:nvPicPr>
          <p:cNvPr id="30" name="PHẠM DUYÊN 9 - 9Slide.vn">
            <a:extLst>
              <a:ext uri="{FF2B5EF4-FFF2-40B4-BE49-F238E27FC236}">
                <a16:creationId xmlns:a16="http://schemas.microsoft.com/office/drawing/2014/main" id="{1BC999E1-F9D6-47C6-B9CC-33E1254625A5}"/>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602" y="1102361"/>
            <a:ext cx="500420" cy="812784"/>
          </a:xfrm>
          <a:prstGeom prst="rect">
            <a:avLst/>
          </a:prstGeom>
        </p:spPr>
      </p:pic>
      <p:pic>
        <p:nvPicPr>
          <p:cNvPr id="3" name="Picture 2"/>
          <p:cNvPicPr>
            <a:picLocks noChangeAspect="1"/>
          </p:cNvPicPr>
          <p:nvPr/>
        </p:nvPicPr>
        <p:blipFill>
          <a:blip r:embed="rId10"/>
          <a:stretch>
            <a:fillRect/>
          </a:stretch>
        </p:blipFill>
        <p:spPr>
          <a:xfrm flipH="1">
            <a:off x="10304731" y="1881552"/>
            <a:ext cx="2356193" cy="2356193"/>
          </a:xfrm>
          <a:prstGeom prst="rect">
            <a:avLst/>
          </a:prstGeom>
        </p:spPr>
      </p:pic>
      <p:pic>
        <p:nvPicPr>
          <p:cNvPr id="4" name="Picture 3"/>
          <p:cNvPicPr>
            <a:picLocks noChangeAspect="1"/>
          </p:cNvPicPr>
          <p:nvPr/>
        </p:nvPicPr>
        <p:blipFill>
          <a:blip r:embed="rId11"/>
          <a:stretch>
            <a:fillRect/>
          </a:stretch>
        </p:blipFill>
        <p:spPr>
          <a:xfrm>
            <a:off x="-578974" y="1055077"/>
            <a:ext cx="2857940" cy="3182668"/>
          </a:xfrm>
          <a:prstGeom prst="rect">
            <a:avLst/>
          </a:prstGeom>
        </p:spPr>
      </p:pic>
      <p:sp>
        <p:nvSpPr>
          <p:cNvPr id="9" name="Hexagon 8">
            <a:hlinkClick r:id="rId12" action="ppaction://hlinksldjump"/>
          </p:cNvPr>
          <p:cNvSpPr/>
          <p:nvPr/>
        </p:nvSpPr>
        <p:spPr>
          <a:xfrm>
            <a:off x="10916529" y="5656806"/>
            <a:ext cx="1124129" cy="969077"/>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Times New Roman" panose="02020603050405020304" pitchFamily="18" charset="0"/>
                <a:cs typeface="Times New Roman" panose="02020603050405020304" pitchFamily="18" charset="0"/>
              </a:rPr>
              <a:t>Quay</a:t>
            </a:r>
          </a:p>
          <a:p>
            <a:pPr algn="ctr"/>
            <a:r>
              <a:rPr lang="en-US" sz="2000" b="1" dirty="0" err="1" smtClean="0">
                <a:latin typeface="Times New Roman" panose="02020603050405020304" pitchFamily="18" charset="0"/>
                <a:cs typeface="Times New Roman" panose="02020603050405020304" pitchFamily="18" charset="0"/>
              </a:rPr>
              <a:t>Lại</a:t>
            </a:r>
            <a:endParaRPr lang="en-US" sz="2000" b="1" dirty="0">
              <a:latin typeface="Times New Roman" panose="02020603050405020304" pitchFamily="18" charset="0"/>
              <a:cs typeface="Times New Roman" panose="02020603050405020304" pitchFamily="18" charset="0"/>
            </a:endParaRPr>
          </a:p>
        </p:txBody>
      </p:sp>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5987052" y="-1025098"/>
            <a:ext cx="609600" cy="609600"/>
          </a:xfrm>
          <a:prstGeom prst="rect">
            <a:avLst/>
          </a:prstGeom>
        </p:spPr>
      </p:pic>
      <p:sp>
        <p:nvSpPr>
          <p:cNvPr id="12" name="Round Diagonal Corner Rectangle 11"/>
          <p:cNvSpPr/>
          <p:nvPr/>
        </p:nvSpPr>
        <p:spPr>
          <a:xfrm>
            <a:off x="1" y="42430"/>
            <a:ext cx="1635616"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1</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A"/>
          <p:cNvSpPr/>
          <p:nvPr/>
        </p:nvSpPr>
        <p:spPr>
          <a:xfrm>
            <a:off x="6504099" y="3803565"/>
            <a:ext cx="3660614"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C. 1 </a:t>
            </a:r>
            <a:r>
              <a:rPr kumimoji="0" lang="en-US" sz="3600" b="1" i="0" u="none" strike="noStrike" kern="1200" cap="none" spc="0" normalizeH="0" baseline="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hình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4" name="C"/>
          <p:cNvSpPr/>
          <p:nvPr/>
        </p:nvSpPr>
        <p:spPr>
          <a:xfrm>
            <a:off x="1550071" y="3766162"/>
            <a:ext cx="3577918"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A</a:t>
            </a:r>
            <a:r>
              <a:rPr lang="en-US" sz="3600" b="1" dirty="0" smtClean="0">
                <a:solidFill>
                  <a:srgbClr val="FFFF00"/>
                </a:solidFill>
                <a:latin typeface="Times New Roman" panose="02020603050405020304" pitchFamily="18" charset="0"/>
                <a:cs typeface="Times New Roman" panose="02020603050405020304" pitchFamily="18" charset="0"/>
              </a:rPr>
              <a:t>. 2 </a:t>
            </a:r>
            <a:r>
              <a:rPr lang="en-US" sz="3600" b="1" dirty="0" err="1" smtClean="0">
                <a:solidFill>
                  <a:srgbClr val="FFFF00"/>
                </a:solidFill>
                <a:latin typeface="Times New Roman" panose="02020603050405020304" pitchFamily="18" charset="0"/>
                <a:cs typeface="Times New Roman" panose="02020603050405020304" pitchFamily="18" charset="0"/>
              </a:rPr>
              <a:t>hình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5" name="B"/>
          <p:cNvSpPr/>
          <p:nvPr/>
        </p:nvSpPr>
        <p:spPr>
          <a:xfrm>
            <a:off x="1635617" y="5026355"/>
            <a:ext cx="3640140"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B.</a:t>
            </a:r>
            <a:r>
              <a:rPr kumimoji="0" lang="en-US" sz="3600" b="1" i="0" u="none" strike="noStrike" kern="1200" cap="none" spc="0" normalizeH="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smtClean="0">
                <a:solidFill>
                  <a:srgbClr val="FFFF00"/>
                </a:solidFill>
                <a:latin typeface="Times New Roman" panose="02020603050405020304" pitchFamily="18" charset="0"/>
                <a:cs typeface="Times New Roman" panose="02020603050405020304" pitchFamily="18" charset="0"/>
              </a:rPr>
              <a:t>3 </a:t>
            </a:r>
            <a:r>
              <a:rPr lang="en-US" sz="3600" b="1" dirty="0" err="1" smtClean="0">
                <a:solidFill>
                  <a:srgbClr val="FFFF00"/>
                </a:solidFill>
                <a:latin typeface="Times New Roman" panose="02020603050405020304" pitchFamily="18" charset="0"/>
                <a:cs typeface="Times New Roman" panose="02020603050405020304" pitchFamily="18" charset="0"/>
              </a:rPr>
              <a:t>hình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6" name="D"/>
          <p:cNvSpPr/>
          <p:nvPr/>
        </p:nvSpPr>
        <p:spPr>
          <a:xfrm>
            <a:off x="6522941" y="5026354"/>
            <a:ext cx="3509702"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smtClean="0">
                <a:solidFill>
                  <a:srgbClr val="FFFF00"/>
                </a:solidFill>
                <a:latin typeface="Times New Roman" panose="02020603050405020304" pitchFamily="18" charset="0"/>
                <a:cs typeface="Times New Roman" panose="02020603050405020304" pitchFamily="18" charset="0"/>
              </a:rPr>
              <a:t>D. 5 </a:t>
            </a:r>
            <a:r>
              <a:rPr lang="en-US" sz="3600" b="1" dirty="0" err="1" smtClean="0">
                <a:solidFill>
                  <a:srgbClr val="FFFF00"/>
                </a:solidFill>
                <a:latin typeface="Times New Roman" panose="02020603050405020304" pitchFamily="18" charset="0"/>
                <a:cs typeface="Times New Roman" panose="02020603050405020304" pitchFamily="18" charset="0"/>
              </a:rPr>
              <a:t>hình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9" name="Round Same Side Corner Rectangle 18"/>
          <p:cNvSpPr/>
          <p:nvPr/>
        </p:nvSpPr>
        <p:spPr>
          <a:xfrm>
            <a:off x="1721636" y="-92632"/>
            <a:ext cx="8707435" cy="2739043"/>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p:cNvGrpSpPr/>
          <p:nvPr/>
        </p:nvGrpSpPr>
        <p:grpSpPr>
          <a:xfrm>
            <a:off x="4149241" y="626665"/>
            <a:ext cx="3490415" cy="1813962"/>
            <a:chOff x="1600200" y="941692"/>
            <a:chExt cx="8990462" cy="4681186"/>
          </a:xfrm>
        </p:grpSpPr>
        <p:sp>
          <p:nvSpPr>
            <p:cNvPr id="21" name="AutoShape 4"/>
            <p:cNvSpPr>
              <a:spLocks noChangeArrowheads="1"/>
            </p:cNvSpPr>
            <p:nvPr/>
          </p:nvSpPr>
          <p:spPr bwMode="auto">
            <a:xfrm>
              <a:off x="1828800" y="1310185"/>
              <a:ext cx="2286000" cy="1528547"/>
            </a:xfrm>
            <a:prstGeom prst="flowChartProcess">
              <a:avLst/>
            </a:prstGeom>
            <a:solidFill>
              <a:srgbClr val="FFFF00"/>
            </a:solidFill>
            <a:ln w="2857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Oval 5"/>
            <p:cNvSpPr>
              <a:spLocks noChangeArrowheads="1"/>
            </p:cNvSpPr>
            <p:nvPr/>
          </p:nvSpPr>
          <p:spPr bwMode="auto">
            <a:xfrm>
              <a:off x="5257800" y="941692"/>
              <a:ext cx="1981200" cy="1937982"/>
            </a:xfrm>
            <a:prstGeom prst="ellipse">
              <a:avLst/>
            </a:prstGeom>
            <a:solidFill>
              <a:srgbClr val="CCCC00"/>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AutoShape 6"/>
            <p:cNvSpPr>
              <a:spLocks noChangeArrowheads="1"/>
            </p:cNvSpPr>
            <p:nvPr/>
          </p:nvSpPr>
          <p:spPr bwMode="auto">
            <a:xfrm>
              <a:off x="8253486" y="4012436"/>
              <a:ext cx="2187054" cy="1562669"/>
            </a:xfrm>
            <a:prstGeom prst="flowChartInputOutpu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utoShape 7"/>
            <p:cNvSpPr>
              <a:spLocks noChangeArrowheads="1"/>
            </p:cNvSpPr>
            <p:nvPr/>
          </p:nvSpPr>
          <p:spPr bwMode="auto">
            <a:xfrm>
              <a:off x="8343899" y="1078169"/>
              <a:ext cx="2246763" cy="1658200"/>
            </a:xfrm>
            <a:prstGeom prst="triangle">
              <a:avLst>
                <a:gd name="adj" fmla="val 31384"/>
              </a:avLst>
            </a:prstGeom>
            <a:solidFill>
              <a:srgbClr val="00CC00"/>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Rectangle 8"/>
            <p:cNvSpPr>
              <a:spLocks noChangeArrowheads="1"/>
            </p:cNvSpPr>
            <p:nvPr/>
          </p:nvSpPr>
          <p:spPr bwMode="auto">
            <a:xfrm>
              <a:off x="1600200" y="3862314"/>
              <a:ext cx="1981200" cy="1760564"/>
            </a:xfrm>
            <a:prstGeom prst="rect">
              <a:avLst/>
            </a:prstGeom>
            <a:solidFill>
              <a:srgbClr val="99CCFF"/>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AutoShape 9"/>
            <p:cNvSpPr>
              <a:spLocks noChangeArrowheads="1"/>
            </p:cNvSpPr>
            <p:nvPr/>
          </p:nvSpPr>
          <p:spPr bwMode="auto">
            <a:xfrm flipH="1" flipV="1">
              <a:off x="4724398" y="4012440"/>
              <a:ext cx="2317845" cy="1610437"/>
            </a:xfrm>
            <a:prstGeom prst="flowChartManualOperation">
              <a:avLst/>
            </a:prstGeom>
            <a:solidFill>
              <a:srgbClr val="6699FF"/>
            </a:solidFill>
            <a:ln w="28575">
              <a:solidFill>
                <a:srgbClr val="FF00FF"/>
              </a:solidFill>
              <a:miter lim="800000"/>
              <a:headEnd/>
              <a:tailEnd/>
            </a:ln>
          </p:spPr>
          <p:txBody>
            <a:bodyPr/>
            <a:lstStyle/>
            <a:p>
              <a:endParaRPr lang="en-US"/>
            </a:p>
          </p:txBody>
        </p:sp>
      </p:grpSp>
      <p:sp>
        <p:nvSpPr>
          <p:cNvPr id="35" name="Rectangle 19"/>
          <p:cNvSpPr>
            <a:spLocks noChangeArrowheads="1"/>
          </p:cNvSpPr>
          <p:nvPr/>
        </p:nvSpPr>
        <p:spPr bwMode="auto">
          <a:xfrm>
            <a:off x="2658130" y="-13874"/>
            <a:ext cx="7140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err="1" smtClean="0">
                <a:effectLst>
                  <a:outerShdw blurRad="38100" dist="38100" dir="2700000" algn="tl">
                    <a:srgbClr val="000000"/>
                  </a:outerShdw>
                </a:effectLst>
                <a:latin typeface="Times New Roman" pitchFamily="18" charset="0"/>
                <a:cs typeface="Times New Roman" pitchFamily="18" charset="0"/>
              </a:rPr>
              <a:t>Dưới</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đây</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có</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mấy</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hình</a:t>
            </a:r>
            <a:r>
              <a:rPr lang="en-US" sz="3200" b="1" dirty="0" smtClean="0">
                <a:effectLst>
                  <a:outerShdw blurRad="38100" dist="38100" dir="2700000" algn="tl">
                    <a:srgbClr val="000000"/>
                  </a:outerShdw>
                </a:effectLst>
                <a:latin typeface="Times New Roman" pitchFamily="18" charset="0"/>
                <a:cs typeface="Times New Roman" pitchFamily="18" charset="0"/>
              </a:rPr>
              <a:t> tam </a:t>
            </a:r>
            <a:r>
              <a:rPr lang="en-US" sz="3200" b="1" dirty="0" err="1" smtClean="0">
                <a:effectLst>
                  <a:outerShdw blurRad="38100" dist="38100" dir="2700000" algn="tl">
                    <a:srgbClr val="000000"/>
                  </a:outerShdw>
                </a:effectLst>
                <a:latin typeface="Times New Roman" pitchFamily="18" charset="0"/>
                <a:cs typeface="Times New Roman" pitchFamily="18" charset="0"/>
              </a:rPr>
              <a:t>giác</a:t>
            </a:r>
            <a:r>
              <a:rPr lang="en-US" sz="3200" b="1" dirty="0" smtClean="0">
                <a:effectLst>
                  <a:outerShdw blurRad="38100" dist="38100" dir="2700000" algn="tl">
                    <a:srgbClr val="000000"/>
                  </a:outerShdw>
                </a:effectLst>
                <a:latin typeface="Times New Roman" pitchFamily="18" charset="0"/>
                <a:cs typeface="Times New Roman" pitchFamily="18" charset="0"/>
              </a:rPr>
              <a:t>?</a:t>
            </a:r>
            <a:endParaRPr lang="en-US" sz="3200" b="1" dirty="0">
              <a:effectLst>
                <a:outerShdw blurRad="38100" dist="38100" dir="2700000" algn="tl">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05981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10"/>
                                        </p:tgtEl>
                                      </p:cBhvr>
                                    </p:cmd>
                                  </p:childTnLst>
                                </p:cTn>
                              </p:par>
                              <p:par>
                                <p:cTn id="7" presetID="23" presetClass="entr" presetSubtype="16"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000"/>
                                        <p:tgtEl>
                                          <p:spTgt spid="14"/>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000"/>
                                        <p:tgtEl>
                                          <p:spTgt spid="16"/>
                                        </p:tgtEl>
                                      </p:cBhvr>
                                    </p:animEffect>
                                  </p:childTnLst>
                                </p:cTn>
                              </p:par>
                              <p:par>
                                <p:cTn id="42" presetID="2" presetClass="entr" presetSubtype="2"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750" fill="hold"/>
                                        <p:tgtEl>
                                          <p:spTgt spid="28"/>
                                        </p:tgtEl>
                                        <p:attrNameLst>
                                          <p:attrName>ppt_x</p:attrName>
                                        </p:attrNameLst>
                                      </p:cBhvr>
                                      <p:tavLst>
                                        <p:tav tm="0">
                                          <p:val>
                                            <p:strVal val="1+#ppt_w/2"/>
                                          </p:val>
                                        </p:tav>
                                        <p:tav tm="100000">
                                          <p:val>
                                            <p:strVal val="#ppt_x"/>
                                          </p:val>
                                        </p:tav>
                                      </p:tavLst>
                                    </p:anim>
                                    <p:anim calcmode="lin" valueType="num">
                                      <p:cBhvr additive="base">
                                        <p:cTn id="45" dur="750" fill="hold"/>
                                        <p:tgtEl>
                                          <p:spTgt spid="28"/>
                                        </p:tgtEl>
                                        <p:attrNameLst>
                                          <p:attrName>ppt_y</p:attrName>
                                        </p:attrNameLst>
                                      </p:cBhvr>
                                      <p:tavLst>
                                        <p:tav tm="0">
                                          <p:val>
                                            <p:strVal val="#ppt_y"/>
                                          </p:val>
                                        </p:tav>
                                        <p:tav tm="100000">
                                          <p:val>
                                            <p:strVal val="#ppt_y"/>
                                          </p:val>
                                        </p:tav>
                                      </p:tavLst>
                                    </p:anim>
                                  </p:childTnLst>
                                </p:cTn>
                              </p:par>
                              <p:par>
                                <p:cTn id="46" presetID="53" presetClass="entr" presetSubtype="16"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750" fill="hold"/>
                                        <p:tgtEl>
                                          <p:spTgt spid="24"/>
                                        </p:tgtEl>
                                        <p:attrNameLst>
                                          <p:attrName>ppt_w</p:attrName>
                                        </p:attrNameLst>
                                      </p:cBhvr>
                                      <p:tavLst>
                                        <p:tav tm="0">
                                          <p:val>
                                            <p:fltVal val="0"/>
                                          </p:val>
                                        </p:tav>
                                        <p:tav tm="100000">
                                          <p:val>
                                            <p:strVal val="#ppt_w"/>
                                          </p:val>
                                        </p:tav>
                                      </p:tavLst>
                                    </p:anim>
                                    <p:anim calcmode="lin" valueType="num">
                                      <p:cBhvr>
                                        <p:cTn id="49" dur="750" fill="hold"/>
                                        <p:tgtEl>
                                          <p:spTgt spid="24"/>
                                        </p:tgtEl>
                                        <p:attrNameLst>
                                          <p:attrName>ppt_h</p:attrName>
                                        </p:attrNameLst>
                                      </p:cBhvr>
                                      <p:tavLst>
                                        <p:tav tm="0">
                                          <p:val>
                                            <p:fltVal val="0"/>
                                          </p:val>
                                        </p:tav>
                                        <p:tav tm="100000">
                                          <p:val>
                                            <p:strVal val="#ppt_h"/>
                                          </p:val>
                                        </p:tav>
                                      </p:tavLst>
                                    </p:anim>
                                    <p:animEffect transition="in" filter="fade">
                                      <p:cBhvr>
                                        <p:cTn id="50" dur="750"/>
                                        <p:tgtEl>
                                          <p:spTgt spid="24"/>
                                        </p:tgtEl>
                                      </p:cBhvr>
                                    </p:animEffect>
                                  </p:childTnLst>
                                </p:cTn>
                              </p:par>
                              <p:par>
                                <p:cTn id="51" presetID="53" presetClass="entr" presetSubtype="16"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750" fill="hold"/>
                                        <p:tgtEl>
                                          <p:spTgt spid="30"/>
                                        </p:tgtEl>
                                        <p:attrNameLst>
                                          <p:attrName>ppt_w</p:attrName>
                                        </p:attrNameLst>
                                      </p:cBhvr>
                                      <p:tavLst>
                                        <p:tav tm="0">
                                          <p:val>
                                            <p:fltVal val="0"/>
                                          </p:val>
                                        </p:tav>
                                        <p:tav tm="100000">
                                          <p:val>
                                            <p:strVal val="#ppt_w"/>
                                          </p:val>
                                        </p:tav>
                                      </p:tavLst>
                                    </p:anim>
                                    <p:anim calcmode="lin" valueType="num">
                                      <p:cBhvr>
                                        <p:cTn id="54" dur="750" fill="hold"/>
                                        <p:tgtEl>
                                          <p:spTgt spid="30"/>
                                        </p:tgtEl>
                                        <p:attrNameLst>
                                          <p:attrName>ppt_h</p:attrName>
                                        </p:attrNameLst>
                                      </p:cBhvr>
                                      <p:tavLst>
                                        <p:tav tm="0">
                                          <p:val>
                                            <p:fltVal val="0"/>
                                          </p:val>
                                        </p:tav>
                                        <p:tav tm="100000">
                                          <p:val>
                                            <p:strVal val="#ppt_h"/>
                                          </p:val>
                                        </p:tav>
                                      </p:tavLst>
                                    </p:anim>
                                    <p:animEffect transition="in" filter="fade">
                                      <p:cBhvr>
                                        <p:cTn id="55" dur="750"/>
                                        <p:tgtEl>
                                          <p:spTgt spid="30"/>
                                        </p:tgtEl>
                                      </p:cBhvr>
                                    </p:animEffect>
                                  </p:childTnLst>
                                </p:cTn>
                              </p:par>
                              <p:par>
                                <p:cTn id="56" presetID="2" presetClass="entr" presetSubtype="8"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additive="base">
                                        <p:cTn id="58" dur="750" fill="hold"/>
                                        <p:tgtEl>
                                          <p:spTgt spid="26"/>
                                        </p:tgtEl>
                                        <p:attrNameLst>
                                          <p:attrName>ppt_x</p:attrName>
                                        </p:attrNameLst>
                                      </p:cBhvr>
                                      <p:tavLst>
                                        <p:tav tm="0">
                                          <p:val>
                                            <p:strVal val="0-#ppt_w/2"/>
                                          </p:val>
                                        </p:tav>
                                        <p:tav tm="100000">
                                          <p:val>
                                            <p:strVal val="#ppt_x"/>
                                          </p:val>
                                        </p:tav>
                                      </p:tavLst>
                                    </p:anim>
                                    <p:anim calcmode="lin" valueType="num">
                                      <p:cBhvr additive="base">
                                        <p:cTn id="59" dur="750" fill="hold"/>
                                        <p:tgtEl>
                                          <p:spTgt spid="26"/>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750" fill="hold"/>
                                        <p:tgtEl>
                                          <p:spTgt spid="27"/>
                                        </p:tgtEl>
                                        <p:attrNameLst>
                                          <p:attrName>ppt_x</p:attrName>
                                        </p:attrNameLst>
                                      </p:cBhvr>
                                      <p:tavLst>
                                        <p:tav tm="0">
                                          <p:val>
                                            <p:strVal val="0-#ppt_w/2"/>
                                          </p:val>
                                        </p:tav>
                                        <p:tav tm="100000">
                                          <p:val>
                                            <p:strVal val="#ppt_x"/>
                                          </p:val>
                                        </p:tav>
                                      </p:tavLst>
                                    </p:anim>
                                    <p:anim calcmode="lin" valueType="num">
                                      <p:cBhvr additive="base">
                                        <p:cTn id="63" dur="7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0"/>
                </p:tgtEl>
              </p:cMediaNode>
            </p:audio>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21" presetClass="emph" presetSubtype="0" fill="hold" grpId="0" nodeType="clickEffect">
                                  <p:stCondLst>
                                    <p:cond delay="0"/>
                                  </p:stCondLst>
                                  <p:childTnLst>
                                    <p:animClr clrSpc="hsl" dir="cw">
                                      <p:cBhvr override="childStyle">
                                        <p:cTn id="69" dur="500" fill="hold"/>
                                        <p:tgtEl>
                                          <p:spTgt spid="13"/>
                                        </p:tgtEl>
                                        <p:attrNameLst>
                                          <p:attrName>style.color</p:attrName>
                                        </p:attrNameLst>
                                      </p:cBhvr>
                                      <p:by>
                                        <p:hsl h="7200000" s="0" l="0"/>
                                      </p:by>
                                    </p:animClr>
                                    <p:animClr clrSpc="hsl" dir="cw">
                                      <p:cBhvr>
                                        <p:cTn id="70" dur="500" fill="hold"/>
                                        <p:tgtEl>
                                          <p:spTgt spid="13"/>
                                        </p:tgtEl>
                                        <p:attrNameLst>
                                          <p:attrName>fillcolor</p:attrName>
                                        </p:attrNameLst>
                                      </p:cBhvr>
                                      <p:by>
                                        <p:hsl h="7200000" s="0" l="0"/>
                                      </p:by>
                                    </p:animClr>
                                    <p:animClr clrSpc="hsl" dir="cw">
                                      <p:cBhvr>
                                        <p:cTn id="71" dur="500" fill="hold"/>
                                        <p:tgtEl>
                                          <p:spTgt spid="13"/>
                                        </p:tgtEl>
                                        <p:attrNameLst>
                                          <p:attrName>stroke.color</p:attrName>
                                        </p:attrNameLst>
                                      </p:cBhvr>
                                      <p:by>
                                        <p:hsl h="7200000" s="0" l="0"/>
                                      </p:by>
                                    </p:animClr>
                                    <p:set>
                                      <p:cBhvr>
                                        <p:cTn id="72" dur="500" fill="hold"/>
                                        <p:tgtEl>
                                          <p:spTgt spid="13"/>
                                        </p:tgtEl>
                                        <p:attrNameLst>
                                          <p:attrName>fill.type</p:attrName>
                                        </p:attrNameLst>
                                      </p:cBhvr>
                                      <p:to>
                                        <p:strVal val="solid"/>
                                      </p:to>
                                    </p:set>
                                  </p:childTnLst>
                                  <p:subTnLst>
                                    <p:audio>
                                      <p:cMediaNode>
                                        <p:cTn display="0" masterRel="sameClick">
                                          <p:stCondLst>
                                            <p:cond evt="begin" delay="0">
                                              <p:tn val="68"/>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13"/>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49" presetClass="exit" presetSubtype="0" accel="100000" fill="hold" grpId="0" nodeType="clickEffect">
                                  <p:stCondLst>
                                    <p:cond delay="0"/>
                                  </p:stCondLst>
                                  <p:childTnLst>
                                    <p:anim calcmode="lin" valueType="num">
                                      <p:cBhvr>
                                        <p:cTn id="77" dur="500"/>
                                        <p:tgtEl>
                                          <p:spTgt spid="14"/>
                                        </p:tgtEl>
                                        <p:attrNameLst>
                                          <p:attrName>ppt_w</p:attrName>
                                        </p:attrNameLst>
                                      </p:cBhvr>
                                      <p:tavLst>
                                        <p:tav tm="0">
                                          <p:val>
                                            <p:strVal val="ppt_w"/>
                                          </p:val>
                                        </p:tav>
                                        <p:tav tm="100000">
                                          <p:val>
                                            <p:fltVal val="0"/>
                                          </p:val>
                                        </p:tav>
                                      </p:tavLst>
                                    </p:anim>
                                    <p:anim calcmode="lin" valueType="num">
                                      <p:cBhvr>
                                        <p:cTn id="78" dur="500"/>
                                        <p:tgtEl>
                                          <p:spTgt spid="14"/>
                                        </p:tgtEl>
                                        <p:attrNameLst>
                                          <p:attrName>ppt_h</p:attrName>
                                        </p:attrNameLst>
                                      </p:cBhvr>
                                      <p:tavLst>
                                        <p:tav tm="0">
                                          <p:val>
                                            <p:strVal val="ppt_h"/>
                                          </p:val>
                                        </p:tav>
                                        <p:tav tm="100000">
                                          <p:val>
                                            <p:fltVal val="0"/>
                                          </p:val>
                                        </p:tav>
                                      </p:tavLst>
                                    </p:anim>
                                    <p:anim calcmode="lin" valueType="num">
                                      <p:cBhvr>
                                        <p:cTn id="79" dur="500"/>
                                        <p:tgtEl>
                                          <p:spTgt spid="14"/>
                                        </p:tgtEl>
                                        <p:attrNameLst>
                                          <p:attrName>style.rotation</p:attrName>
                                        </p:attrNameLst>
                                      </p:cBhvr>
                                      <p:tavLst>
                                        <p:tav tm="0">
                                          <p:val>
                                            <p:fltVal val="0"/>
                                          </p:val>
                                        </p:tav>
                                        <p:tav tm="100000">
                                          <p:val>
                                            <p:fltVal val="360"/>
                                          </p:val>
                                        </p:tav>
                                      </p:tavLst>
                                    </p:anim>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4"/>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49" presetClass="exit" presetSubtype="0" accel="100000" fill="hold" grpId="0" nodeType="clickEffect">
                                  <p:stCondLst>
                                    <p:cond delay="0"/>
                                  </p:stCondLst>
                                  <p:childTnLst>
                                    <p:anim calcmode="lin" valueType="num">
                                      <p:cBhvr>
                                        <p:cTn id="86" dur="500"/>
                                        <p:tgtEl>
                                          <p:spTgt spid="16"/>
                                        </p:tgtEl>
                                        <p:attrNameLst>
                                          <p:attrName>ppt_w</p:attrName>
                                        </p:attrNameLst>
                                      </p:cBhvr>
                                      <p:tavLst>
                                        <p:tav tm="0">
                                          <p:val>
                                            <p:strVal val="ppt_w"/>
                                          </p:val>
                                        </p:tav>
                                        <p:tav tm="100000">
                                          <p:val>
                                            <p:fltVal val="0"/>
                                          </p:val>
                                        </p:tav>
                                      </p:tavLst>
                                    </p:anim>
                                    <p:anim calcmode="lin" valueType="num">
                                      <p:cBhvr>
                                        <p:cTn id="87" dur="500"/>
                                        <p:tgtEl>
                                          <p:spTgt spid="16"/>
                                        </p:tgtEl>
                                        <p:attrNameLst>
                                          <p:attrName>ppt_h</p:attrName>
                                        </p:attrNameLst>
                                      </p:cBhvr>
                                      <p:tavLst>
                                        <p:tav tm="0">
                                          <p:val>
                                            <p:strVal val="ppt_h"/>
                                          </p:val>
                                        </p:tav>
                                        <p:tav tm="100000">
                                          <p:val>
                                            <p:fltVal val="0"/>
                                          </p:val>
                                        </p:tav>
                                      </p:tavLst>
                                    </p:anim>
                                    <p:anim calcmode="lin" valueType="num">
                                      <p:cBhvr>
                                        <p:cTn id="88" dur="500"/>
                                        <p:tgtEl>
                                          <p:spTgt spid="16"/>
                                        </p:tgtEl>
                                        <p:attrNameLst>
                                          <p:attrName>style.rotation</p:attrName>
                                        </p:attrNameLst>
                                      </p:cBhvr>
                                      <p:tavLst>
                                        <p:tav tm="0">
                                          <p:val>
                                            <p:fltVal val="0"/>
                                          </p:val>
                                        </p:tav>
                                        <p:tav tm="100000">
                                          <p:val>
                                            <p:fltVal val="360"/>
                                          </p:val>
                                        </p:tav>
                                      </p:tavLst>
                                    </p:anim>
                                    <p:animEffect transition="out" filter="fade">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6"/>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49" presetClass="exit" presetSubtype="0" accel="100000" fill="hold" grpId="0" nodeType="clickEffect">
                                  <p:stCondLst>
                                    <p:cond delay="0"/>
                                  </p:stCondLst>
                                  <p:childTnLst>
                                    <p:anim calcmode="lin" valueType="num">
                                      <p:cBhvr>
                                        <p:cTn id="95" dur="500"/>
                                        <p:tgtEl>
                                          <p:spTgt spid="15"/>
                                        </p:tgtEl>
                                        <p:attrNameLst>
                                          <p:attrName>ppt_w</p:attrName>
                                        </p:attrNameLst>
                                      </p:cBhvr>
                                      <p:tavLst>
                                        <p:tav tm="0">
                                          <p:val>
                                            <p:strVal val="ppt_w"/>
                                          </p:val>
                                        </p:tav>
                                        <p:tav tm="100000">
                                          <p:val>
                                            <p:fltVal val="0"/>
                                          </p:val>
                                        </p:tav>
                                      </p:tavLst>
                                    </p:anim>
                                    <p:anim calcmode="lin" valueType="num">
                                      <p:cBhvr>
                                        <p:cTn id="96" dur="500"/>
                                        <p:tgtEl>
                                          <p:spTgt spid="15"/>
                                        </p:tgtEl>
                                        <p:attrNameLst>
                                          <p:attrName>ppt_h</p:attrName>
                                        </p:attrNameLst>
                                      </p:cBhvr>
                                      <p:tavLst>
                                        <p:tav tm="0">
                                          <p:val>
                                            <p:strVal val="ppt_h"/>
                                          </p:val>
                                        </p:tav>
                                        <p:tav tm="100000">
                                          <p:val>
                                            <p:fltVal val="0"/>
                                          </p:val>
                                        </p:tav>
                                      </p:tavLst>
                                    </p:anim>
                                    <p:anim calcmode="lin" valueType="num">
                                      <p:cBhvr>
                                        <p:cTn id="97" dur="500"/>
                                        <p:tgtEl>
                                          <p:spTgt spid="15"/>
                                        </p:tgtEl>
                                        <p:attrNameLst>
                                          <p:attrName>style.rotation</p:attrName>
                                        </p:attrNameLst>
                                      </p:cBhvr>
                                      <p:tavLst>
                                        <p:tav tm="0">
                                          <p:val>
                                            <p:fltVal val="0"/>
                                          </p:val>
                                        </p:tav>
                                        <p:tav tm="100000">
                                          <p:val>
                                            <p:fltVal val="360"/>
                                          </p:val>
                                        </p:tav>
                                      </p:tavLst>
                                    </p:anim>
                                    <p:animEffect transition="out" filter="fade">
                                      <p:cBhvr>
                                        <p:cTn id="98" dur="500"/>
                                        <p:tgtEl>
                                          <p:spTgt spid="15"/>
                                        </p:tgtEl>
                                      </p:cBhvr>
                                    </p:animEffect>
                                    <p:set>
                                      <p:cBhvr>
                                        <p:cTn id="9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5"/>
                  </p:tgtEl>
                </p:cond>
              </p:nextCondLst>
            </p:seq>
          </p:childTnLst>
        </p:cTn>
      </p:par>
    </p:tnLst>
    <p:bldLst>
      <p:bldP spid="26" grpId="0" animBg="1"/>
      <p:bldP spid="27" grpId="0" animBg="1"/>
      <p:bldP spid="12" grpId="0" bldLvl="0" animBg="1"/>
      <p:bldP spid="13" grpId="0" bldLvl="0" animBg="1"/>
      <p:bldP spid="13" grpId="1" animBg="1"/>
      <p:bldP spid="14" grpId="0" bldLvl="0" animBg="1"/>
      <p:bldP spid="14" grpId="1" animBg="1"/>
      <p:bldP spid="15" grpId="0" bldLvl="0" animBg="1"/>
      <p:bldP spid="15" grpId="1" animBg="1"/>
      <p:bldP spid="16" grpId="0" bldLvl="0" animBg="1"/>
      <p:bldP spid="16" grpId="1" animBg="1"/>
      <p:bldP spid="19"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PHẠM DUYÊN 1 - 9Slide.vn">
            <a:extLst>
              <a:ext uri="{FF2B5EF4-FFF2-40B4-BE49-F238E27FC236}">
                <a16:creationId xmlns:a16="http://schemas.microsoft.com/office/drawing/2014/main" id="{14EFFB83-17E1-4BC7-970C-23E3908431EC}"/>
              </a:ext>
            </a:extLst>
          </p:cNvPr>
          <p:cNvGraphicFramePr>
            <a:graphicFrameLocks noGrp="1"/>
          </p:cNvGraphicFramePr>
          <p:nvPr>
            <p:extLst>
              <p:ext uri="{D42A27DB-BD31-4B8C-83A1-F6EECF244321}">
                <p14:modId xmlns:p14="http://schemas.microsoft.com/office/powerpoint/2010/main" val="3815581944"/>
              </p:ext>
            </p:extLst>
          </p:nvPr>
        </p:nvGraphicFramePr>
        <p:xfrm>
          <a:off x="-121920" y="-10076"/>
          <a:ext cx="12313916" cy="6878152"/>
        </p:xfrm>
        <a:graphic>
          <a:graphicData uri="http://schemas.openxmlformats.org/drawingml/2006/table">
            <a:tbl>
              <a:tblPr firstRow="1" bandRow="1">
                <a:tableStyleId>{5C22544A-7EE6-4342-B048-85BDC9FD1C3A}</a:tableStyleId>
              </a:tblPr>
              <a:tblGrid>
                <a:gridCol w="362174">
                  <a:extLst>
                    <a:ext uri="{9D8B030D-6E8A-4147-A177-3AD203B41FA5}">
                      <a16:colId xmlns:a16="http://schemas.microsoft.com/office/drawing/2014/main" val="333519353"/>
                    </a:ext>
                  </a:extLst>
                </a:gridCol>
                <a:gridCol w="362174">
                  <a:extLst>
                    <a:ext uri="{9D8B030D-6E8A-4147-A177-3AD203B41FA5}">
                      <a16:colId xmlns:a16="http://schemas.microsoft.com/office/drawing/2014/main" val="611348187"/>
                    </a:ext>
                  </a:extLst>
                </a:gridCol>
                <a:gridCol w="362174">
                  <a:extLst>
                    <a:ext uri="{9D8B030D-6E8A-4147-A177-3AD203B41FA5}">
                      <a16:colId xmlns:a16="http://schemas.microsoft.com/office/drawing/2014/main" val="3227292305"/>
                    </a:ext>
                  </a:extLst>
                </a:gridCol>
                <a:gridCol w="362174">
                  <a:extLst>
                    <a:ext uri="{9D8B030D-6E8A-4147-A177-3AD203B41FA5}">
                      <a16:colId xmlns:a16="http://schemas.microsoft.com/office/drawing/2014/main" val="264942153"/>
                    </a:ext>
                  </a:extLst>
                </a:gridCol>
                <a:gridCol w="362174">
                  <a:extLst>
                    <a:ext uri="{9D8B030D-6E8A-4147-A177-3AD203B41FA5}">
                      <a16:colId xmlns:a16="http://schemas.microsoft.com/office/drawing/2014/main" val="1308466905"/>
                    </a:ext>
                  </a:extLst>
                </a:gridCol>
                <a:gridCol w="362174">
                  <a:extLst>
                    <a:ext uri="{9D8B030D-6E8A-4147-A177-3AD203B41FA5}">
                      <a16:colId xmlns:a16="http://schemas.microsoft.com/office/drawing/2014/main" val="2913048659"/>
                    </a:ext>
                  </a:extLst>
                </a:gridCol>
                <a:gridCol w="362174">
                  <a:extLst>
                    <a:ext uri="{9D8B030D-6E8A-4147-A177-3AD203B41FA5}">
                      <a16:colId xmlns:a16="http://schemas.microsoft.com/office/drawing/2014/main" val="2852298703"/>
                    </a:ext>
                  </a:extLst>
                </a:gridCol>
                <a:gridCol w="362174">
                  <a:extLst>
                    <a:ext uri="{9D8B030D-6E8A-4147-A177-3AD203B41FA5}">
                      <a16:colId xmlns:a16="http://schemas.microsoft.com/office/drawing/2014/main" val="4187642977"/>
                    </a:ext>
                  </a:extLst>
                </a:gridCol>
                <a:gridCol w="362174">
                  <a:extLst>
                    <a:ext uri="{9D8B030D-6E8A-4147-A177-3AD203B41FA5}">
                      <a16:colId xmlns:a16="http://schemas.microsoft.com/office/drawing/2014/main" val="1655522238"/>
                    </a:ext>
                  </a:extLst>
                </a:gridCol>
                <a:gridCol w="362174">
                  <a:extLst>
                    <a:ext uri="{9D8B030D-6E8A-4147-A177-3AD203B41FA5}">
                      <a16:colId xmlns:a16="http://schemas.microsoft.com/office/drawing/2014/main" val="22556504"/>
                    </a:ext>
                  </a:extLst>
                </a:gridCol>
                <a:gridCol w="362174">
                  <a:extLst>
                    <a:ext uri="{9D8B030D-6E8A-4147-A177-3AD203B41FA5}">
                      <a16:colId xmlns:a16="http://schemas.microsoft.com/office/drawing/2014/main" val="1878814150"/>
                    </a:ext>
                  </a:extLst>
                </a:gridCol>
                <a:gridCol w="362174">
                  <a:extLst>
                    <a:ext uri="{9D8B030D-6E8A-4147-A177-3AD203B41FA5}">
                      <a16:colId xmlns:a16="http://schemas.microsoft.com/office/drawing/2014/main" val="1145316403"/>
                    </a:ext>
                  </a:extLst>
                </a:gridCol>
                <a:gridCol w="362174">
                  <a:extLst>
                    <a:ext uri="{9D8B030D-6E8A-4147-A177-3AD203B41FA5}">
                      <a16:colId xmlns:a16="http://schemas.microsoft.com/office/drawing/2014/main" val="2297640666"/>
                    </a:ext>
                  </a:extLst>
                </a:gridCol>
                <a:gridCol w="362174">
                  <a:extLst>
                    <a:ext uri="{9D8B030D-6E8A-4147-A177-3AD203B41FA5}">
                      <a16:colId xmlns:a16="http://schemas.microsoft.com/office/drawing/2014/main" val="1393483729"/>
                    </a:ext>
                  </a:extLst>
                </a:gridCol>
                <a:gridCol w="362174">
                  <a:extLst>
                    <a:ext uri="{9D8B030D-6E8A-4147-A177-3AD203B41FA5}">
                      <a16:colId xmlns:a16="http://schemas.microsoft.com/office/drawing/2014/main" val="836097680"/>
                    </a:ext>
                  </a:extLst>
                </a:gridCol>
                <a:gridCol w="362174">
                  <a:extLst>
                    <a:ext uri="{9D8B030D-6E8A-4147-A177-3AD203B41FA5}">
                      <a16:colId xmlns:a16="http://schemas.microsoft.com/office/drawing/2014/main" val="3928522879"/>
                    </a:ext>
                  </a:extLst>
                </a:gridCol>
                <a:gridCol w="362174">
                  <a:extLst>
                    <a:ext uri="{9D8B030D-6E8A-4147-A177-3AD203B41FA5}">
                      <a16:colId xmlns:a16="http://schemas.microsoft.com/office/drawing/2014/main" val="767706755"/>
                    </a:ext>
                  </a:extLst>
                </a:gridCol>
                <a:gridCol w="362174">
                  <a:extLst>
                    <a:ext uri="{9D8B030D-6E8A-4147-A177-3AD203B41FA5}">
                      <a16:colId xmlns:a16="http://schemas.microsoft.com/office/drawing/2014/main" val="3070552444"/>
                    </a:ext>
                  </a:extLst>
                </a:gridCol>
                <a:gridCol w="362174">
                  <a:extLst>
                    <a:ext uri="{9D8B030D-6E8A-4147-A177-3AD203B41FA5}">
                      <a16:colId xmlns:a16="http://schemas.microsoft.com/office/drawing/2014/main" val="1125646851"/>
                    </a:ext>
                  </a:extLst>
                </a:gridCol>
                <a:gridCol w="362174">
                  <a:extLst>
                    <a:ext uri="{9D8B030D-6E8A-4147-A177-3AD203B41FA5}">
                      <a16:colId xmlns:a16="http://schemas.microsoft.com/office/drawing/2014/main" val="1915670096"/>
                    </a:ext>
                  </a:extLst>
                </a:gridCol>
                <a:gridCol w="362174">
                  <a:extLst>
                    <a:ext uri="{9D8B030D-6E8A-4147-A177-3AD203B41FA5}">
                      <a16:colId xmlns:a16="http://schemas.microsoft.com/office/drawing/2014/main" val="56945632"/>
                    </a:ext>
                  </a:extLst>
                </a:gridCol>
                <a:gridCol w="362174">
                  <a:extLst>
                    <a:ext uri="{9D8B030D-6E8A-4147-A177-3AD203B41FA5}">
                      <a16:colId xmlns:a16="http://schemas.microsoft.com/office/drawing/2014/main" val="808669996"/>
                    </a:ext>
                  </a:extLst>
                </a:gridCol>
                <a:gridCol w="362174">
                  <a:extLst>
                    <a:ext uri="{9D8B030D-6E8A-4147-A177-3AD203B41FA5}">
                      <a16:colId xmlns:a16="http://schemas.microsoft.com/office/drawing/2014/main" val="589374629"/>
                    </a:ext>
                  </a:extLst>
                </a:gridCol>
                <a:gridCol w="362174">
                  <a:extLst>
                    <a:ext uri="{9D8B030D-6E8A-4147-A177-3AD203B41FA5}">
                      <a16:colId xmlns:a16="http://schemas.microsoft.com/office/drawing/2014/main" val="4074422300"/>
                    </a:ext>
                  </a:extLst>
                </a:gridCol>
                <a:gridCol w="362174">
                  <a:extLst>
                    <a:ext uri="{9D8B030D-6E8A-4147-A177-3AD203B41FA5}">
                      <a16:colId xmlns:a16="http://schemas.microsoft.com/office/drawing/2014/main" val="2043726220"/>
                    </a:ext>
                  </a:extLst>
                </a:gridCol>
                <a:gridCol w="362174">
                  <a:extLst>
                    <a:ext uri="{9D8B030D-6E8A-4147-A177-3AD203B41FA5}">
                      <a16:colId xmlns:a16="http://schemas.microsoft.com/office/drawing/2014/main" val="989253829"/>
                    </a:ext>
                  </a:extLst>
                </a:gridCol>
                <a:gridCol w="362174">
                  <a:extLst>
                    <a:ext uri="{9D8B030D-6E8A-4147-A177-3AD203B41FA5}">
                      <a16:colId xmlns:a16="http://schemas.microsoft.com/office/drawing/2014/main" val="2374513613"/>
                    </a:ext>
                  </a:extLst>
                </a:gridCol>
                <a:gridCol w="362174">
                  <a:extLst>
                    <a:ext uri="{9D8B030D-6E8A-4147-A177-3AD203B41FA5}">
                      <a16:colId xmlns:a16="http://schemas.microsoft.com/office/drawing/2014/main" val="178286187"/>
                    </a:ext>
                  </a:extLst>
                </a:gridCol>
                <a:gridCol w="362174">
                  <a:extLst>
                    <a:ext uri="{9D8B030D-6E8A-4147-A177-3AD203B41FA5}">
                      <a16:colId xmlns:a16="http://schemas.microsoft.com/office/drawing/2014/main" val="1684055986"/>
                    </a:ext>
                  </a:extLst>
                </a:gridCol>
                <a:gridCol w="362174">
                  <a:extLst>
                    <a:ext uri="{9D8B030D-6E8A-4147-A177-3AD203B41FA5}">
                      <a16:colId xmlns:a16="http://schemas.microsoft.com/office/drawing/2014/main" val="2623455725"/>
                    </a:ext>
                  </a:extLst>
                </a:gridCol>
                <a:gridCol w="362174">
                  <a:extLst>
                    <a:ext uri="{9D8B030D-6E8A-4147-A177-3AD203B41FA5}">
                      <a16:colId xmlns:a16="http://schemas.microsoft.com/office/drawing/2014/main" val="3860335212"/>
                    </a:ext>
                  </a:extLst>
                </a:gridCol>
                <a:gridCol w="362174">
                  <a:extLst>
                    <a:ext uri="{9D8B030D-6E8A-4147-A177-3AD203B41FA5}">
                      <a16:colId xmlns:a16="http://schemas.microsoft.com/office/drawing/2014/main" val="289854453"/>
                    </a:ext>
                  </a:extLst>
                </a:gridCol>
                <a:gridCol w="362174">
                  <a:extLst>
                    <a:ext uri="{9D8B030D-6E8A-4147-A177-3AD203B41FA5}">
                      <a16:colId xmlns:a16="http://schemas.microsoft.com/office/drawing/2014/main" val="3194522314"/>
                    </a:ext>
                  </a:extLst>
                </a:gridCol>
                <a:gridCol w="362174">
                  <a:extLst>
                    <a:ext uri="{9D8B030D-6E8A-4147-A177-3AD203B41FA5}">
                      <a16:colId xmlns:a16="http://schemas.microsoft.com/office/drawing/2014/main" val="730413095"/>
                    </a:ext>
                  </a:extLst>
                </a:gridCol>
              </a:tblGrid>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496234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431529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9293649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140205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289913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192723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7721158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204361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90649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357172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071200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1880905"/>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93378431"/>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40011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325070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559927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890836"/>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00074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0883206"/>
                  </a:ext>
                </a:extLst>
              </a:tr>
            </a:tbl>
          </a:graphicData>
        </a:graphic>
      </p:graphicFrame>
      <p:sp>
        <p:nvSpPr>
          <p:cNvPr id="54" name="PHẠM DUYÊN 2 - 9Slide.vn">
            <a:extLst>
              <a:ext uri="{FF2B5EF4-FFF2-40B4-BE49-F238E27FC236}">
                <a16:creationId xmlns:a16="http://schemas.microsoft.com/office/drawing/2014/main" id="{484E7612-4BFD-4A6E-81D4-A22732A0CC9C}"/>
              </a:ext>
            </a:extLst>
          </p:cNvPr>
          <p:cNvSpPr/>
          <p:nvPr/>
        </p:nvSpPr>
        <p:spPr>
          <a:xfrm rot="10800000" flipH="1">
            <a:off x="-121920" y="3166509"/>
            <a:ext cx="12313920" cy="3687861"/>
          </a:xfrm>
          <a:custGeom>
            <a:avLst/>
            <a:gdLst>
              <a:gd name="connsiteX0" fmla="*/ 0 w 6916253"/>
              <a:gd name="connsiteY0" fmla="*/ 0 h 3687861"/>
              <a:gd name="connsiteX1" fmla="*/ 0 w 6916253"/>
              <a:gd name="connsiteY1" fmla="*/ 1863023 h 3687861"/>
              <a:gd name="connsiteX2" fmla="*/ 26165 w 6916253"/>
              <a:gd name="connsiteY2" fmla="*/ 1901177 h 3687861"/>
              <a:gd name="connsiteX3" fmla="*/ 718541 w 6916253"/>
              <a:gd name="connsiteY3" fmla="*/ 2199047 h 3687861"/>
              <a:gd name="connsiteX4" fmla="*/ 2827644 w 6916253"/>
              <a:gd name="connsiteY4" fmla="*/ 2915111 h 3687861"/>
              <a:gd name="connsiteX5" fmla="*/ 4247476 w 6916253"/>
              <a:gd name="connsiteY5" fmla="*/ 3639858 h 3687861"/>
              <a:gd name="connsiteX6" fmla="*/ 5213128 w 6916253"/>
              <a:gd name="connsiteY6" fmla="*/ 2452519 h 3687861"/>
              <a:gd name="connsiteX7" fmla="*/ 6564407 w 6916253"/>
              <a:gd name="connsiteY7" fmla="*/ 2317762 h 3687861"/>
              <a:gd name="connsiteX8" fmla="*/ 6900379 w 6916253"/>
              <a:gd name="connsiteY8" fmla="*/ 1671313 h 3687861"/>
              <a:gd name="connsiteX9" fmla="*/ 6916253 w 6916253"/>
              <a:gd name="connsiteY9" fmla="*/ 1598278 h 3687861"/>
              <a:gd name="connsiteX10" fmla="*/ 6916253 w 6916253"/>
              <a:gd name="connsiteY10" fmla="*/ 0 h 368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6253" h="3687861">
                <a:moveTo>
                  <a:pt x="0" y="0"/>
                </a:moveTo>
                <a:lnTo>
                  <a:pt x="0" y="1863023"/>
                </a:lnTo>
                <a:lnTo>
                  <a:pt x="26165" y="1901177"/>
                </a:lnTo>
                <a:cubicBezTo>
                  <a:pt x="206456" y="2122107"/>
                  <a:pt x="457521" y="2238799"/>
                  <a:pt x="718541" y="2199047"/>
                </a:cubicBezTo>
                <a:cubicBezTo>
                  <a:pt x="1143681" y="3166697"/>
                  <a:pt x="2095108" y="3489624"/>
                  <a:pt x="2827644" y="2915111"/>
                </a:cubicBezTo>
                <a:cubicBezTo>
                  <a:pt x="3138004" y="3520388"/>
                  <a:pt x="3704593" y="3809532"/>
                  <a:pt x="4247476" y="3639858"/>
                </a:cubicBezTo>
                <a:cubicBezTo>
                  <a:pt x="4708175" y="3495852"/>
                  <a:pt x="5075827" y="3043829"/>
                  <a:pt x="5213128" y="2452519"/>
                </a:cubicBezTo>
                <a:cubicBezTo>
                  <a:pt x="5637674" y="2796774"/>
                  <a:pt x="6185298" y="2742229"/>
                  <a:pt x="6564407" y="2317762"/>
                </a:cubicBezTo>
                <a:cubicBezTo>
                  <a:pt x="6720353" y="2143181"/>
                  <a:pt x="6835398" y="1919204"/>
                  <a:pt x="6900379" y="1671313"/>
                </a:cubicBezTo>
                <a:lnTo>
                  <a:pt x="6916253" y="1598278"/>
                </a:lnTo>
                <a:lnTo>
                  <a:pt x="6916253" y="0"/>
                </a:ln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55" name="PHẠM DUYÊN 3 - 9Slide.vn">
            <a:extLst>
              <a:ext uri="{FF2B5EF4-FFF2-40B4-BE49-F238E27FC236}">
                <a16:creationId xmlns:a16="http://schemas.microsoft.com/office/drawing/2014/main" id="{B2F4E0A7-C62B-4AE3-9CA6-AAD5879989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2975">
            <a:off x="97582" y="29472"/>
            <a:ext cx="731361" cy="1180151"/>
          </a:xfrm>
          <a:prstGeom prst="rect">
            <a:avLst/>
          </a:prstGeom>
        </p:spPr>
      </p:pic>
      <p:sp>
        <p:nvSpPr>
          <p:cNvPr id="56" name="PHẠM DUYÊN 4 - 9Slide.vn">
            <a:extLst>
              <a:ext uri="{FF2B5EF4-FFF2-40B4-BE49-F238E27FC236}">
                <a16:creationId xmlns:a16="http://schemas.microsoft.com/office/drawing/2014/main" id="{00190FF5-CB98-451D-B118-1E6BBF3C4F0E}"/>
              </a:ext>
            </a:extLst>
          </p:cNvPr>
          <p:cNvSpPr/>
          <p:nvPr/>
        </p:nvSpPr>
        <p:spPr>
          <a:xfrm>
            <a:off x="304800" y="356097"/>
            <a:ext cx="11582400" cy="61458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2870"/>
            <a:endParaRPr lang="zh-CN" altLang="en-US" sz="2665">
              <a:solidFill>
                <a:srgbClr val="FFFFFF"/>
              </a:solidFill>
            </a:endParaRPr>
          </a:p>
        </p:txBody>
      </p:sp>
      <p:sp>
        <p:nvSpPr>
          <p:cNvPr id="57" name="PHẠM DUYÊN 6 - 9Slide.vn">
            <a:extLst>
              <a:ext uri="{FF2B5EF4-FFF2-40B4-BE49-F238E27FC236}">
                <a16:creationId xmlns:a16="http://schemas.microsoft.com/office/drawing/2014/main" id="{FD8F3427-D61F-4ADE-98F8-3206986C4297}"/>
              </a:ext>
            </a:extLst>
          </p:cNvPr>
          <p:cNvSpPr/>
          <p:nvPr/>
        </p:nvSpPr>
        <p:spPr>
          <a:xfrm>
            <a:off x="998719" y="83749"/>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PHẠM DUYÊN 7 - 9Slide.vn">
            <a:extLst>
              <a:ext uri="{FF2B5EF4-FFF2-40B4-BE49-F238E27FC236}">
                <a16:creationId xmlns:a16="http://schemas.microsoft.com/office/drawing/2014/main" id="{D7654F8D-42ED-458A-809B-AB5B524B2009}"/>
              </a:ext>
            </a:extLst>
          </p:cNvPr>
          <p:cNvSpPr/>
          <p:nvPr/>
        </p:nvSpPr>
        <p:spPr>
          <a:xfrm>
            <a:off x="1484746" y="20021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PHẠM DUYÊN 8 - 9Slide.vn">
            <a:extLst>
              <a:ext uri="{FF2B5EF4-FFF2-40B4-BE49-F238E27FC236}">
                <a16:creationId xmlns:a16="http://schemas.microsoft.com/office/drawing/2014/main" id="{A7E91DCC-4306-4357-8012-D329F7F6D8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3735" y="0"/>
            <a:ext cx="1185863" cy="872548"/>
          </a:xfrm>
          <a:prstGeom prst="rect">
            <a:avLst/>
          </a:prstGeom>
        </p:spPr>
      </p:pic>
      <p:pic>
        <p:nvPicPr>
          <p:cNvPr id="60" name="PHẠM DUYÊN 9 - 9Slide.vn">
            <a:extLst>
              <a:ext uri="{FF2B5EF4-FFF2-40B4-BE49-F238E27FC236}">
                <a16:creationId xmlns:a16="http://schemas.microsoft.com/office/drawing/2014/main" id="{1BC999E1-F9D6-47C6-B9CC-33E1254625A5}"/>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602" y="1102361"/>
            <a:ext cx="500420" cy="812784"/>
          </a:xfrm>
          <a:prstGeom prst="rect">
            <a:avLst/>
          </a:prstGeom>
        </p:spPr>
      </p:pic>
      <p:pic>
        <p:nvPicPr>
          <p:cNvPr id="3" name="Picture 2"/>
          <p:cNvPicPr>
            <a:picLocks noChangeAspect="1"/>
          </p:cNvPicPr>
          <p:nvPr/>
        </p:nvPicPr>
        <p:blipFill>
          <a:blip r:embed="rId10"/>
          <a:stretch>
            <a:fillRect/>
          </a:stretch>
        </p:blipFill>
        <p:spPr>
          <a:xfrm flipH="1">
            <a:off x="10304731" y="1881552"/>
            <a:ext cx="2356193" cy="2356193"/>
          </a:xfrm>
          <a:prstGeom prst="rect">
            <a:avLst/>
          </a:prstGeom>
        </p:spPr>
      </p:pic>
      <p:pic>
        <p:nvPicPr>
          <p:cNvPr id="4" name="Picture 3"/>
          <p:cNvPicPr>
            <a:picLocks noChangeAspect="1"/>
          </p:cNvPicPr>
          <p:nvPr/>
        </p:nvPicPr>
        <p:blipFill>
          <a:blip r:embed="rId11"/>
          <a:stretch>
            <a:fillRect/>
          </a:stretch>
        </p:blipFill>
        <p:spPr>
          <a:xfrm>
            <a:off x="-578974" y="1055077"/>
            <a:ext cx="2857940" cy="3182668"/>
          </a:xfrm>
          <a:prstGeom prst="rect">
            <a:avLst/>
          </a:prstGeom>
        </p:spPr>
      </p:pic>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987052" y="-1025098"/>
            <a:ext cx="609600" cy="609600"/>
          </a:xfrm>
          <a:prstGeom prst="rect">
            <a:avLst/>
          </a:prstGeom>
        </p:spPr>
      </p:pic>
      <p:sp>
        <p:nvSpPr>
          <p:cNvPr id="11" name="Round Same Side Corner Rectangle 10"/>
          <p:cNvSpPr/>
          <p:nvPr/>
        </p:nvSpPr>
        <p:spPr>
          <a:xfrm>
            <a:off x="1642818" y="20868"/>
            <a:ext cx="8826789" cy="2636291"/>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 Diagonal Corner Rectangle 11"/>
          <p:cNvSpPr/>
          <p:nvPr/>
        </p:nvSpPr>
        <p:spPr>
          <a:xfrm>
            <a:off x="0" y="0"/>
            <a:ext cx="1593876"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2</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A"/>
          <p:cNvSpPr/>
          <p:nvPr/>
        </p:nvSpPr>
        <p:spPr>
          <a:xfrm>
            <a:off x="1515346" y="5049046"/>
            <a:ext cx="3878358" cy="768256"/>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smtClean="0">
                <a:solidFill>
                  <a:srgbClr val="FFFF00"/>
                </a:solidFill>
                <a:latin typeface="Times New Roman" panose="02020603050405020304" pitchFamily="18" charset="0"/>
                <a:cs typeface="Times New Roman" panose="02020603050405020304" pitchFamily="18" charset="0"/>
              </a:rPr>
              <a:t>B. </a:t>
            </a:r>
            <a:r>
              <a:rPr lang="en-US" sz="3600" b="1" dirty="0" err="1" smtClean="0">
                <a:solidFill>
                  <a:srgbClr val="FFFF00"/>
                </a:solidFill>
                <a:latin typeface="Times New Roman" panose="02020603050405020304" pitchFamily="18" charset="0"/>
                <a:cs typeface="Times New Roman" panose="02020603050405020304" pitchFamily="18" charset="0"/>
              </a:rPr>
              <a:t>Hình</a:t>
            </a:r>
            <a:r>
              <a:rPr lang="en-US" sz="3600" b="1" dirty="0" smtClean="0">
                <a:solidFill>
                  <a:srgbClr val="FFFF00"/>
                </a:solidFill>
                <a:latin typeface="Times New Roman" panose="02020603050405020304" pitchFamily="18" charset="0"/>
                <a:cs typeface="Times New Roman" panose="02020603050405020304" pitchFamily="18" charset="0"/>
              </a:rPr>
              <a:t> 1, 3 </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4" name="C"/>
          <p:cNvSpPr/>
          <p:nvPr/>
        </p:nvSpPr>
        <p:spPr>
          <a:xfrm>
            <a:off x="6454724" y="4030933"/>
            <a:ext cx="3668070" cy="721371"/>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smtClean="0">
                <a:ln w="0"/>
                <a:solidFill>
                  <a:srgbClr val="FFFF00"/>
                </a:solidFill>
                <a:latin typeface="Times New Roman" panose="02020603050405020304" pitchFamily="18" charset="0"/>
                <a:cs typeface="Times New Roman" panose="02020603050405020304" pitchFamily="18" charset="0"/>
              </a:rPr>
              <a:t>C. </a:t>
            </a:r>
            <a:r>
              <a:rPr lang="en-US" sz="3600" b="1" dirty="0" err="1" smtClean="0">
                <a:ln w="0"/>
                <a:solidFill>
                  <a:srgbClr val="FFFF00"/>
                </a:solidFill>
                <a:latin typeface="Times New Roman" panose="02020603050405020304" pitchFamily="18" charset="0"/>
                <a:cs typeface="Times New Roman" panose="02020603050405020304" pitchFamily="18" charset="0"/>
              </a:rPr>
              <a:t>Hình</a:t>
            </a:r>
            <a:r>
              <a:rPr lang="en-US" sz="3600" b="1" dirty="0" smtClean="0">
                <a:ln w="0"/>
                <a:solidFill>
                  <a:srgbClr val="FFFF00"/>
                </a:solidFill>
                <a:latin typeface="Times New Roman" panose="02020603050405020304" pitchFamily="18" charset="0"/>
                <a:cs typeface="Times New Roman" panose="02020603050405020304" pitchFamily="18" charset="0"/>
              </a:rPr>
              <a:t> 4, 6</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5" name="B"/>
          <p:cNvSpPr/>
          <p:nvPr/>
        </p:nvSpPr>
        <p:spPr>
          <a:xfrm>
            <a:off x="1525470" y="4050918"/>
            <a:ext cx="3805389" cy="723361"/>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smtClean="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a:t>
            </a:r>
            <a:r>
              <a:rPr lang="en-US" sz="3600" b="1" dirty="0" smtClean="0">
                <a:ln w="0"/>
                <a:solidFill>
                  <a:srgbClr val="FFFF00"/>
                </a:solidFill>
                <a:latin typeface="Times New Roman" panose="02020603050405020304" pitchFamily="18" charset="0"/>
                <a:cs typeface="Times New Roman" panose="02020603050405020304" pitchFamily="18" charset="0"/>
              </a:rPr>
              <a:t> </a:t>
            </a:r>
            <a:r>
              <a:rPr lang="en-US" sz="3600" b="1" dirty="0" err="1" smtClean="0">
                <a:ln w="0"/>
                <a:solidFill>
                  <a:srgbClr val="FFFF00"/>
                </a:solidFill>
                <a:latin typeface="Times New Roman" panose="02020603050405020304" pitchFamily="18" charset="0"/>
                <a:cs typeface="Times New Roman" panose="02020603050405020304" pitchFamily="18" charset="0"/>
              </a:rPr>
              <a:t>Hình</a:t>
            </a:r>
            <a:r>
              <a:rPr lang="en-US" sz="3600" b="1" dirty="0" smtClean="0">
                <a:ln w="0"/>
                <a:solidFill>
                  <a:srgbClr val="FFFF00"/>
                </a:solidFill>
                <a:latin typeface="Times New Roman" panose="02020603050405020304" pitchFamily="18" charset="0"/>
                <a:cs typeface="Times New Roman" panose="02020603050405020304" pitchFamily="18" charset="0"/>
              </a:rPr>
              <a:t> 1, 4</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6" name="D"/>
          <p:cNvSpPr/>
          <p:nvPr/>
        </p:nvSpPr>
        <p:spPr>
          <a:xfrm>
            <a:off x="6522941" y="5074804"/>
            <a:ext cx="3599854" cy="78881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D.</a:t>
            </a:r>
            <a:r>
              <a:rPr lang="en-US" sz="3600" b="1" noProof="0" dirty="0">
                <a:ln w="0"/>
                <a:solidFill>
                  <a:srgbClr val="FFFF00"/>
                </a:solidFill>
                <a:latin typeface="Times New Roman" panose="02020603050405020304" pitchFamily="18" charset="0"/>
                <a:cs typeface="Times New Roman" panose="02020603050405020304" pitchFamily="18" charset="0"/>
              </a:rPr>
              <a:t> </a:t>
            </a:r>
            <a:r>
              <a:rPr lang="en-US" sz="3600" b="1" noProof="0" dirty="0" err="1" smtClean="0">
                <a:ln w="0"/>
                <a:solidFill>
                  <a:srgbClr val="FFFF00"/>
                </a:solidFill>
                <a:latin typeface="Times New Roman" panose="02020603050405020304" pitchFamily="18" charset="0"/>
                <a:cs typeface="Times New Roman" panose="02020603050405020304" pitchFamily="18" charset="0"/>
              </a:rPr>
              <a:t>Hình</a:t>
            </a:r>
            <a:r>
              <a:rPr lang="en-US" sz="3600" b="1" noProof="0" dirty="0" smtClean="0">
                <a:ln w="0"/>
                <a:solidFill>
                  <a:srgbClr val="FFFF00"/>
                </a:solidFill>
                <a:latin typeface="Times New Roman" panose="02020603050405020304" pitchFamily="18" charset="0"/>
                <a:cs typeface="Times New Roman" panose="02020603050405020304" pitchFamily="18" charset="0"/>
              </a:rPr>
              <a:t> 3, 5</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7" name="Rectangle 16"/>
          <p:cNvSpPr/>
          <p:nvPr/>
        </p:nvSpPr>
        <p:spPr>
          <a:xfrm>
            <a:off x="1982510" y="57514"/>
            <a:ext cx="8228290"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err="1" smtClean="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smtClean="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t>
            </a:r>
            <a:r>
              <a:rPr kumimoji="0" lang="en-US" sz="3200" b="1" i="0" u="none" strike="noStrike" kern="1200" cap="none" spc="0" normalizeH="0" baseline="0" noProof="0" dirty="0" err="1" smtClean="0">
                <a:ln w="0"/>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ình</a:t>
            </a:r>
            <a:r>
              <a:rPr kumimoji="0" lang="en-US" sz="3200" b="1" i="0" u="none" strike="noStrike" kern="1200" cap="none" spc="0" normalizeH="0" noProof="0" dirty="0" smtClean="0">
                <a:ln w="0"/>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w="0"/>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tứ</a:t>
            </a:r>
            <a:r>
              <a:rPr kumimoji="0" lang="en-US" sz="3200" b="1" i="0" u="none" strike="noStrike" kern="1200" cap="none" spc="0" normalizeH="0" noProof="0" dirty="0" smtClean="0">
                <a:ln w="0"/>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w="0"/>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giác</a:t>
            </a:r>
            <a:r>
              <a:rPr kumimoji="0" lang="en-US" sz="3200" b="1" i="0" u="none" strike="noStrike" kern="1200" cap="none" spc="0" normalizeH="0" noProof="0" dirty="0" smtClean="0">
                <a:ln w="0"/>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w="0"/>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noProof="0" dirty="0" smtClean="0">
                <a:ln w="0"/>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w="0"/>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smtClean="0">
                <a:ln w="0"/>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lang="en-US" sz="3200" b="1" dirty="0" err="1" smtClean="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3200" b="1" dirty="0" smtClean="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dưới</a:t>
            </a:r>
            <a:r>
              <a:rPr lang="en-US" sz="3200" b="1" dirty="0" smtClean="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a:t>
            </a:r>
            <a:r>
              <a:rPr lang="en-US" sz="3200" b="1" dirty="0" smtClean="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w="0"/>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là</a:t>
            </a:r>
            <a:r>
              <a:rPr lang="en-US" sz="3200" b="1" dirty="0" smtClean="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smtClean="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w="0"/>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2" name="Hexagon 1">
            <a:hlinkClick r:id="rId13" action="ppaction://hlinksldjump"/>
          </p:cNvPr>
          <p:cNvSpPr/>
          <p:nvPr/>
        </p:nvSpPr>
        <p:spPr>
          <a:xfrm>
            <a:off x="10916529" y="5656806"/>
            <a:ext cx="1124129" cy="969077"/>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Times New Roman" panose="02020603050405020304" pitchFamily="18" charset="0"/>
                <a:cs typeface="Times New Roman" panose="02020603050405020304" pitchFamily="18" charset="0"/>
              </a:rPr>
              <a:t>Quay</a:t>
            </a:r>
          </a:p>
          <a:p>
            <a:pPr algn="ctr"/>
            <a:r>
              <a:rPr lang="en-US" sz="2000" b="1" dirty="0" err="1" smtClean="0">
                <a:latin typeface="Times New Roman" panose="02020603050405020304" pitchFamily="18" charset="0"/>
                <a:cs typeface="Times New Roman" panose="02020603050405020304" pitchFamily="18" charset="0"/>
              </a:rPr>
              <a:t>Lại</a:t>
            </a:r>
            <a:endParaRPr lang="en-US" sz="2000" b="1"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4083569" y="685032"/>
            <a:ext cx="4286708" cy="1805194"/>
            <a:chOff x="4083569" y="685032"/>
            <a:chExt cx="4286708" cy="1805194"/>
          </a:xfrm>
        </p:grpSpPr>
        <p:grpSp>
          <p:nvGrpSpPr>
            <p:cNvPr id="19" name="Group 18"/>
            <p:cNvGrpSpPr/>
            <p:nvPr/>
          </p:nvGrpSpPr>
          <p:grpSpPr>
            <a:xfrm>
              <a:off x="4083569" y="685032"/>
              <a:ext cx="4286708" cy="1805194"/>
              <a:chOff x="659600" y="678697"/>
              <a:chExt cx="11016847" cy="5626569"/>
            </a:xfrm>
          </p:grpSpPr>
          <p:grpSp>
            <p:nvGrpSpPr>
              <p:cNvPr id="20" name="Group 19"/>
              <p:cNvGrpSpPr/>
              <p:nvPr/>
            </p:nvGrpSpPr>
            <p:grpSpPr>
              <a:xfrm>
                <a:off x="1448928" y="935992"/>
                <a:ext cx="3290248" cy="1752600"/>
                <a:chOff x="1448928" y="935992"/>
                <a:chExt cx="3290248" cy="1752600"/>
              </a:xfrm>
            </p:grpSpPr>
            <p:sp>
              <p:nvSpPr>
                <p:cNvPr id="44" name="Line 17"/>
                <p:cNvSpPr>
                  <a:spLocks noChangeShapeType="1"/>
                </p:cNvSpPr>
                <p:nvPr/>
              </p:nvSpPr>
              <p:spPr bwMode="auto">
                <a:xfrm>
                  <a:off x="2072176" y="935992"/>
                  <a:ext cx="1371600" cy="0"/>
                </a:xfrm>
                <a:prstGeom prst="line">
                  <a:avLst/>
                </a:prstGeom>
                <a:noFill/>
                <a:ln w="38100">
                  <a:solidFill>
                    <a:srgbClr val="99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18"/>
                <p:cNvSpPr>
                  <a:spLocks noChangeShapeType="1"/>
                </p:cNvSpPr>
                <p:nvPr/>
              </p:nvSpPr>
              <p:spPr bwMode="auto">
                <a:xfrm flipH="1">
                  <a:off x="1448928" y="935992"/>
                  <a:ext cx="609600" cy="1752600"/>
                </a:xfrm>
                <a:prstGeom prst="line">
                  <a:avLst/>
                </a:prstGeom>
                <a:noFill/>
                <a:ln w="38100">
                  <a:solidFill>
                    <a:srgbClr val="99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19"/>
                <p:cNvSpPr>
                  <a:spLocks noChangeShapeType="1"/>
                </p:cNvSpPr>
                <p:nvPr/>
              </p:nvSpPr>
              <p:spPr bwMode="auto">
                <a:xfrm>
                  <a:off x="1462576" y="2688592"/>
                  <a:ext cx="3276600" cy="0"/>
                </a:xfrm>
                <a:prstGeom prst="line">
                  <a:avLst/>
                </a:prstGeom>
                <a:noFill/>
                <a:ln w="38100">
                  <a:solidFill>
                    <a:srgbClr val="99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20"/>
                <p:cNvSpPr>
                  <a:spLocks noChangeShapeType="1"/>
                </p:cNvSpPr>
                <p:nvPr/>
              </p:nvSpPr>
              <p:spPr bwMode="auto">
                <a:xfrm>
                  <a:off x="3430128" y="935992"/>
                  <a:ext cx="1295400" cy="1752600"/>
                </a:xfrm>
                <a:prstGeom prst="line">
                  <a:avLst/>
                </a:prstGeom>
                <a:noFill/>
                <a:ln w="38100">
                  <a:solidFill>
                    <a:srgbClr val="99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 name="Group 20"/>
              <p:cNvGrpSpPr/>
              <p:nvPr/>
            </p:nvGrpSpPr>
            <p:grpSpPr>
              <a:xfrm>
                <a:off x="7770680" y="718246"/>
                <a:ext cx="3368124" cy="2054510"/>
                <a:chOff x="7770680" y="718246"/>
                <a:chExt cx="3368124" cy="2054510"/>
              </a:xfrm>
            </p:grpSpPr>
            <p:sp>
              <p:nvSpPr>
                <p:cNvPr id="40" name="Line 21"/>
                <p:cNvSpPr>
                  <a:spLocks noChangeShapeType="1"/>
                </p:cNvSpPr>
                <p:nvPr/>
              </p:nvSpPr>
              <p:spPr bwMode="auto">
                <a:xfrm flipV="1">
                  <a:off x="8493411" y="746970"/>
                  <a:ext cx="2342925" cy="122420"/>
                </a:xfrm>
                <a:prstGeom prst="line">
                  <a:avLst/>
                </a:prstGeom>
                <a:noFill/>
                <a:ln w="381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22"/>
                <p:cNvSpPr>
                  <a:spLocks noChangeShapeType="1"/>
                </p:cNvSpPr>
                <p:nvPr/>
              </p:nvSpPr>
              <p:spPr bwMode="auto">
                <a:xfrm flipH="1">
                  <a:off x="7770680" y="869390"/>
                  <a:ext cx="722730" cy="1805558"/>
                </a:xfrm>
                <a:prstGeom prst="line">
                  <a:avLst/>
                </a:prstGeom>
                <a:noFill/>
                <a:ln w="381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24"/>
                <p:cNvSpPr>
                  <a:spLocks noChangeShapeType="1"/>
                </p:cNvSpPr>
                <p:nvPr/>
              </p:nvSpPr>
              <p:spPr bwMode="auto">
                <a:xfrm>
                  <a:off x="10802997" y="718246"/>
                  <a:ext cx="335807" cy="2054509"/>
                </a:xfrm>
                <a:prstGeom prst="line">
                  <a:avLst/>
                </a:prstGeom>
                <a:noFill/>
                <a:ln w="381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23"/>
                <p:cNvSpPr>
                  <a:spLocks noChangeShapeType="1"/>
                </p:cNvSpPr>
                <p:nvPr/>
              </p:nvSpPr>
              <p:spPr bwMode="auto">
                <a:xfrm>
                  <a:off x="7770682" y="2674948"/>
                  <a:ext cx="3368122" cy="97808"/>
                </a:xfrm>
                <a:prstGeom prst="line">
                  <a:avLst/>
                </a:prstGeom>
                <a:noFill/>
                <a:ln w="381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 name="Group 21"/>
              <p:cNvGrpSpPr/>
              <p:nvPr/>
            </p:nvGrpSpPr>
            <p:grpSpPr>
              <a:xfrm>
                <a:off x="659600" y="3545005"/>
                <a:ext cx="3631490" cy="2610129"/>
                <a:chOff x="659600" y="3545005"/>
                <a:chExt cx="3631490" cy="2610129"/>
              </a:xfrm>
            </p:grpSpPr>
            <p:sp>
              <p:nvSpPr>
                <p:cNvPr id="37" name="Line 17"/>
                <p:cNvSpPr>
                  <a:spLocks noChangeShapeType="1"/>
                </p:cNvSpPr>
                <p:nvPr/>
              </p:nvSpPr>
              <p:spPr bwMode="auto">
                <a:xfrm>
                  <a:off x="1624088" y="3545005"/>
                  <a:ext cx="2667000" cy="1752599"/>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18"/>
                <p:cNvSpPr>
                  <a:spLocks noChangeShapeType="1"/>
                </p:cNvSpPr>
                <p:nvPr/>
              </p:nvSpPr>
              <p:spPr bwMode="auto">
                <a:xfrm flipH="1">
                  <a:off x="673247" y="3545005"/>
                  <a:ext cx="937192" cy="2610129"/>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19"/>
                <p:cNvSpPr>
                  <a:spLocks noChangeShapeType="1"/>
                </p:cNvSpPr>
                <p:nvPr/>
              </p:nvSpPr>
              <p:spPr bwMode="auto">
                <a:xfrm flipV="1">
                  <a:off x="659600" y="5297603"/>
                  <a:ext cx="3631490" cy="856409"/>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3" name="Group 22"/>
              <p:cNvGrpSpPr/>
              <p:nvPr/>
            </p:nvGrpSpPr>
            <p:grpSpPr>
              <a:xfrm>
                <a:off x="8707272" y="3876440"/>
                <a:ext cx="2969175" cy="2291037"/>
                <a:chOff x="8707272" y="3876440"/>
                <a:chExt cx="2969175" cy="2291037"/>
              </a:xfrm>
            </p:grpSpPr>
            <p:sp>
              <p:nvSpPr>
                <p:cNvPr id="32" name="Line 17"/>
                <p:cNvSpPr>
                  <a:spLocks noChangeShapeType="1"/>
                </p:cNvSpPr>
                <p:nvPr/>
              </p:nvSpPr>
              <p:spPr bwMode="auto">
                <a:xfrm>
                  <a:off x="9023095" y="3876440"/>
                  <a:ext cx="1371600" cy="0"/>
                </a:xfrm>
                <a:prstGeom prst="line">
                  <a:avLst/>
                </a:prstGeom>
                <a:noFill/>
                <a:ln w="38100">
                  <a:solidFill>
                    <a:schemeClr val="accent6">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18"/>
                <p:cNvSpPr>
                  <a:spLocks noChangeShapeType="1"/>
                </p:cNvSpPr>
                <p:nvPr/>
              </p:nvSpPr>
              <p:spPr bwMode="auto">
                <a:xfrm flipH="1">
                  <a:off x="8707272" y="3876440"/>
                  <a:ext cx="302174" cy="1740262"/>
                </a:xfrm>
                <a:prstGeom prst="line">
                  <a:avLst/>
                </a:prstGeom>
                <a:noFill/>
                <a:ln w="38100">
                  <a:solidFill>
                    <a:schemeClr val="accent6">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19"/>
                <p:cNvSpPr>
                  <a:spLocks noChangeShapeType="1"/>
                </p:cNvSpPr>
                <p:nvPr/>
              </p:nvSpPr>
              <p:spPr bwMode="auto">
                <a:xfrm>
                  <a:off x="8707272" y="5616702"/>
                  <a:ext cx="2077166" cy="550775"/>
                </a:xfrm>
                <a:prstGeom prst="line">
                  <a:avLst/>
                </a:prstGeom>
                <a:noFill/>
                <a:ln w="38100">
                  <a:solidFill>
                    <a:schemeClr val="accent6">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20"/>
                <p:cNvSpPr>
                  <a:spLocks noChangeShapeType="1"/>
                </p:cNvSpPr>
                <p:nvPr/>
              </p:nvSpPr>
              <p:spPr bwMode="auto">
                <a:xfrm>
                  <a:off x="10381047" y="3876440"/>
                  <a:ext cx="1295400" cy="1052668"/>
                </a:xfrm>
                <a:prstGeom prst="line">
                  <a:avLst/>
                </a:prstGeom>
                <a:noFill/>
                <a:ln w="38100">
                  <a:solidFill>
                    <a:schemeClr val="accent6">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19"/>
                <p:cNvSpPr>
                  <a:spLocks noChangeShapeType="1"/>
                </p:cNvSpPr>
                <p:nvPr/>
              </p:nvSpPr>
              <p:spPr bwMode="auto">
                <a:xfrm flipV="1">
                  <a:off x="10784438" y="4929107"/>
                  <a:ext cx="892009" cy="1226031"/>
                </a:xfrm>
                <a:prstGeom prst="line">
                  <a:avLst/>
                </a:prstGeom>
                <a:noFill/>
                <a:ln w="38100">
                  <a:solidFill>
                    <a:schemeClr val="accent6">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 name="Group 23"/>
              <p:cNvGrpSpPr/>
              <p:nvPr/>
            </p:nvGrpSpPr>
            <p:grpSpPr>
              <a:xfrm>
                <a:off x="4608153" y="3864102"/>
                <a:ext cx="3276600" cy="2441164"/>
                <a:chOff x="4608153" y="3864102"/>
                <a:chExt cx="3276600" cy="2441164"/>
              </a:xfrm>
            </p:grpSpPr>
            <p:sp>
              <p:nvSpPr>
                <p:cNvPr id="26" name="Line 17"/>
                <p:cNvSpPr>
                  <a:spLocks noChangeShapeType="1"/>
                </p:cNvSpPr>
                <p:nvPr/>
              </p:nvSpPr>
              <p:spPr bwMode="auto">
                <a:xfrm>
                  <a:off x="5231401" y="3864102"/>
                  <a:ext cx="1371600" cy="0"/>
                </a:xfrm>
                <a:prstGeom prst="line">
                  <a:avLst/>
                </a:prstGeom>
                <a:noFill/>
                <a:ln w="38100">
                  <a:solidFill>
                    <a:schemeClr val="accent4">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18"/>
                <p:cNvSpPr>
                  <a:spLocks noChangeShapeType="1"/>
                </p:cNvSpPr>
                <p:nvPr/>
              </p:nvSpPr>
              <p:spPr bwMode="auto">
                <a:xfrm flipH="1">
                  <a:off x="4608153" y="3864102"/>
                  <a:ext cx="609600" cy="1752600"/>
                </a:xfrm>
                <a:prstGeom prst="line">
                  <a:avLst/>
                </a:prstGeom>
                <a:noFill/>
                <a:ln w="38100">
                  <a:solidFill>
                    <a:schemeClr val="accent4">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19"/>
                <p:cNvSpPr>
                  <a:spLocks noChangeShapeType="1"/>
                </p:cNvSpPr>
                <p:nvPr/>
              </p:nvSpPr>
              <p:spPr bwMode="auto">
                <a:xfrm>
                  <a:off x="4621802" y="5616702"/>
                  <a:ext cx="1076145" cy="688564"/>
                </a:xfrm>
                <a:prstGeom prst="line">
                  <a:avLst/>
                </a:prstGeom>
                <a:noFill/>
                <a:ln w="38100">
                  <a:solidFill>
                    <a:schemeClr val="accent4">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0"/>
                <p:cNvSpPr>
                  <a:spLocks noChangeShapeType="1"/>
                </p:cNvSpPr>
                <p:nvPr/>
              </p:nvSpPr>
              <p:spPr bwMode="auto">
                <a:xfrm>
                  <a:off x="6589353" y="3864102"/>
                  <a:ext cx="1295400" cy="1052668"/>
                </a:xfrm>
                <a:prstGeom prst="line">
                  <a:avLst/>
                </a:prstGeom>
                <a:noFill/>
                <a:ln w="38100">
                  <a:solidFill>
                    <a:schemeClr val="accent4">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9"/>
                <p:cNvSpPr>
                  <a:spLocks noChangeShapeType="1"/>
                </p:cNvSpPr>
                <p:nvPr/>
              </p:nvSpPr>
              <p:spPr bwMode="auto">
                <a:xfrm flipV="1">
                  <a:off x="7472938" y="4916770"/>
                  <a:ext cx="411815" cy="1250706"/>
                </a:xfrm>
                <a:prstGeom prst="line">
                  <a:avLst/>
                </a:prstGeom>
                <a:noFill/>
                <a:ln w="38100">
                  <a:solidFill>
                    <a:schemeClr val="accent4">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9"/>
                <p:cNvSpPr>
                  <a:spLocks noChangeShapeType="1"/>
                </p:cNvSpPr>
                <p:nvPr/>
              </p:nvSpPr>
              <p:spPr bwMode="auto">
                <a:xfrm flipV="1">
                  <a:off x="5676092" y="6155138"/>
                  <a:ext cx="1796846" cy="150127"/>
                </a:xfrm>
                <a:prstGeom prst="line">
                  <a:avLst/>
                </a:prstGeom>
                <a:noFill/>
                <a:ln w="38100">
                  <a:solidFill>
                    <a:schemeClr val="accent4">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 name="Oval 14"/>
              <p:cNvSpPr>
                <a:spLocks noChangeArrowheads="1"/>
              </p:cNvSpPr>
              <p:nvPr/>
            </p:nvSpPr>
            <p:spPr bwMode="auto">
              <a:xfrm>
                <a:off x="4855467" y="678697"/>
                <a:ext cx="2362199" cy="2528988"/>
              </a:xfrm>
              <a:prstGeom prst="ellipse">
                <a:avLst/>
              </a:prstGeom>
              <a:solidFill>
                <a:schemeClr val="bg1"/>
              </a:solidFill>
              <a:ln w="38100">
                <a:solidFill>
                  <a:srgbClr val="FF0066"/>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solidFill>
                    <a:srgbClr val="FF0066"/>
                  </a:solidFill>
                </a:endParaRPr>
              </a:p>
            </p:txBody>
          </p:sp>
        </p:grpSp>
        <p:sp>
          <p:nvSpPr>
            <p:cNvPr id="5" name="Rectangle 4"/>
            <p:cNvSpPr/>
            <p:nvPr/>
          </p:nvSpPr>
          <p:spPr>
            <a:xfrm>
              <a:off x="4726751" y="872197"/>
              <a:ext cx="339439" cy="3516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1</a:t>
              </a:r>
              <a:endParaRPr lang="en-US" sz="2800" dirty="0">
                <a:solidFill>
                  <a:schemeClr val="tx1"/>
                </a:solidFill>
              </a:endParaRPr>
            </a:p>
          </p:txBody>
        </p:sp>
        <p:sp>
          <p:nvSpPr>
            <p:cNvPr id="48" name="Rectangle 47"/>
            <p:cNvSpPr/>
            <p:nvPr/>
          </p:nvSpPr>
          <p:spPr>
            <a:xfrm>
              <a:off x="6031930" y="909864"/>
              <a:ext cx="339439" cy="3516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2</a:t>
              </a:r>
              <a:endParaRPr lang="en-US" sz="2800" dirty="0">
                <a:solidFill>
                  <a:schemeClr val="tx1"/>
                </a:solidFill>
              </a:endParaRPr>
            </a:p>
          </p:txBody>
        </p:sp>
        <p:sp>
          <p:nvSpPr>
            <p:cNvPr id="49" name="Rectangle 48"/>
            <p:cNvSpPr/>
            <p:nvPr/>
          </p:nvSpPr>
          <p:spPr>
            <a:xfrm>
              <a:off x="7222404" y="868375"/>
              <a:ext cx="339439" cy="3516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3</a:t>
              </a:r>
              <a:endParaRPr lang="en-US" sz="2800" dirty="0">
                <a:solidFill>
                  <a:schemeClr val="tx1"/>
                </a:solidFill>
              </a:endParaRPr>
            </a:p>
          </p:txBody>
        </p:sp>
        <p:sp>
          <p:nvSpPr>
            <p:cNvPr id="50" name="Rectangle 49"/>
            <p:cNvSpPr/>
            <p:nvPr/>
          </p:nvSpPr>
          <p:spPr>
            <a:xfrm>
              <a:off x="4408925" y="1868743"/>
              <a:ext cx="339439" cy="3516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4</a:t>
              </a:r>
              <a:endParaRPr lang="en-US" sz="2800" dirty="0">
                <a:solidFill>
                  <a:schemeClr val="tx1"/>
                </a:solidFill>
              </a:endParaRPr>
            </a:p>
          </p:txBody>
        </p:sp>
        <p:sp>
          <p:nvSpPr>
            <p:cNvPr id="51" name="Rectangle 50"/>
            <p:cNvSpPr/>
            <p:nvPr/>
          </p:nvSpPr>
          <p:spPr>
            <a:xfrm>
              <a:off x="6110959" y="1917619"/>
              <a:ext cx="339439" cy="3516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5</a:t>
              </a:r>
              <a:endParaRPr lang="en-US" sz="2800" dirty="0">
                <a:solidFill>
                  <a:schemeClr val="tx1"/>
                </a:solidFill>
              </a:endParaRPr>
            </a:p>
          </p:txBody>
        </p:sp>
        <p:sp>
          <p:nvSpPr>
            <p:cNvPr id="52" name="Rectangle 51"/>
            <p:cNvSpPr/>
            <p:nvPr/>
          </p:nvSpPr>
          <p:spPr>
            <a:xfrm>
              <a:off x="7455244" y="1875773"/>
              <a:ext cx="339439" cy="3516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6</a:t>
              </a:r>
              <a:endParaRPr lang="en-US" sz="2800" dirty="0">
                <a:solidFill>
                  <a:schemeClr val="tx1"/>
                </a:solidFill>
              </a:endParaRPr>
            </a:p>
          </p:txBody>
        </p:sp>
      </p:grpSp>
    </p:spTree>
    <p:extLst>
      <p:ext uri="{BB962C8B-B14F-4D97-AF65-F5344CB8AC3E}">
        <p14:creationId xmlns:p14="http://schemas.microsoft.com/office/powerpoint/2010/main" val="63583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10"/>
                                        </p:tgtEl>
                                      </p:cBhvr>
                                    </p:cmd>
                                  </p:childTnLst>
                                </p:cTn>
                              </p:par>
                              <p:par>
                                <p:cTn id="7" presetID="23" presetClass="entr" presetSubtype="16"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750"/>
                                        <p:tgtEl>
                                          <p:spTgt spid="13"/>
                                        </p:tgtEl>
                                      </p:cBhvr>
                                    </p:animEffect>
                                    <p:anim calcmode="lin" valueType="num">
                                      <p:cBhvr>
                                        <p:cTn id="27" dur="750" fill="hold"/>
                                        <p:tgtEl>
                                          <p:spTgt spid="13"/>
                                        </p:tgtEl>
                                        <p:attrNameLst>
                                          <p:attrName>style.rotation</p:attrName>
                                        </p:attrNameLst>
                                      </p:cBhvr>
                                      <p:tavLst>
                                        <p:tav tm="0">
                                          <p:val>
                                            <p:fltVal val="720"/>
                                          </p:val>
                                        </p:tav>
                                        <p:tav tm="100000">
                                          <p:val>
                                            <p:fltVal val="0"/>
                                          </p:val>
                                        </p:tav>
                                      </p:tavLst>
                                    </p:anim>
                                    <p:anim calcmode="lin" valueType="num">
                                      <p:cBhvr>
                                        <p:cTn id="28" dur="750" fill="hold"/>
                                        <p:tgtEl>
                                          <p:spTgt spid="13"/>
                                        </p:tgtEl>
                                        <p:attrNameLst>
                                          <p:attrName>ppt_h</p:attrName>
                                        </p:attrNameLst>
                                      </p:cBhvr>
                                      <p:tavLst>
                                        <p:tav tm="0">
                                          <p:val>
                                            <p:fltVal val="0"/>
                                          </p:val>
                                        </p:tav>
                                        <p:tav tm="100000">
                                          <p:val>
                                            <p:strVal val="#ppt_h"/>
                                          </p:val>
                                        </p:tav>
                                      </p:tavLst>
                                    </p:anim>
                                    <p:anim calcmode="lin" valueType="num">
                                      <p:cBhvr>
                                        <p:cTn id="29" dur="750" fill="hold"/>
                                        <p:tgtEl>
                                          <p:spTgt spid="13"/>
                                        </p:tgtEl>
                                        <p:attrNameLst>
                                          <p:attrName>ppt_w</p:attrName>
                                        </p:attrNameLst>
                                      </p:cBhvr>
                                      <p:tavLst>
                                        <p:tav tm="0">
                                          <p:val>
                                            <p:fltVal val="0"/>
                                          </p:val>
                                        </p:tav>
                                        <p:tav tm="100000">
                                          <p:val>
                                            <p:strVal val="#ppt_w"/>
                                          </p:val>
                                        </p:tav>
                                      </p:tavLst>
                                    </p:anim>
                                  </p:childTnLst>
                                </p:cTn>
                              </p:par>
                              <p:par>
                                <p:cTn id="30" presetID="35"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anim calcmode="lin" valueType="num">
                                      <p:cBhvr>
                                        <p:cTn id="33" dur="750" fill="hold"/>
                                        <p:tgtEl>
                                          <p:spTgt spid="14"/>
                                        </p:tgtEl>
                                        <p:attrNameLst>
                                          <p:attrName>style.rotation</p:attrName>
                                        </p:attrNameLst>
                                      </p:cBhvr>
                                      <p:tavLst>
                                        <p:tav tm="0">
                                          <p:val>
                                            <p:fltVal val="720"/>
                                          </p:val>
                                        </p:tav>
                                        <p:tav tm="100000">
                                          <p:val>
                                            <p:fltVal val="0"/>
                                          </p:val>
                                        </p:tav>
                                      </p:tavLst>
                                    </p:anim>
                                    <p:anim calcmode="lin" valueType="num">
                                      <p:cBhvr>
                                        <p:cTn id="34" dur="750" fill="hold"/>
                                        <p:tgtEl>
                                          <p:spTgt spid="14"/>
                                        </p:tgtEl>
                                        <p:attrNameLst>
                                          <p:attrName>ppt_h</p:attrName>
                                        </p:attrNameLst>
                                      </p:cBhvr>
                                      <p:tavLst>
                                        <p:tav tm="0">
                                          <p:val>
                                            <p:fltVal val="0"/>
                                          </p:val>
                                        </p:tav>
                                        <p:tav tm="100000">
                                          <p:val>
                                            <p:strVal val="#ppt_h"/>
                                          </p:val>
                                        </p:tav>
                                      </p:tavLst>
                                    </p:anim>
                                    <p:anim calcmode="lin" valueType="num">
                                      <p:cBhvr>
                                        <p:cTn id="35" dur="750" fill="hold"/>
                                        <p:tgtEl>
                                          <p:spTgt spid="14"/>
                                        </p:tgtEl>
                                        <p:attrNameLst>
                                          <p:attrName>ppt_w</p:attrName>
                                        </p:attrNameLst>
                                      </p:cBhvr>
                                      <p:tavLst>
                                        <p:tav tm="0">
                                          <p:val>
                                            <p:fltVal val="0"/>
                                          </p:val>
                                        </p:tav>
                                        <p:tav tm="100000">
                                          <p:val>
                                            <p:strVal val="#ppt_w"/>
                                          </p:val>
                                        </p:tav>
                                      </p:tavLst>
                                    </p:anim>
                                  </p:childTnLst>
                                </p:cTn>
                              </p:par>
                              <p:par>
                                <p:cTn id="36" presetID="35"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750"/>
                                        <p:tgtEl>
                                          <p:spTgt spid="16"/>
                                        </p:tgtEl>
                                      </p:cBhvr>
                                    </p:animEffect>
                                    <p:anim calcmode="lin" valueType="num">
                                      <p:cBhvr>
                                        <p:cTn id="39" dur="750" fill="hold"/>
                                        <p:tgtEl>
                                          <p:spTgt spid="16"/>
                                        </p:tgtEl>
                                        <p:attrNameLst>
                                          <p:attrName>style.rotation</p:attrName>
                                        </p:attrNameLst>
                                      </p:cBhvr>
                                      <p:tavLst>
                                        <p:tav tm="0">
                                          <p:val>
                                            <p:fltVal val="720"/>
                                          </p:val>
                                        </p:tav>
                                        <p:tav tm="100000">
                                          <p:val>
                                            <p:fltVal val="0"/>
                                          </p:val>
                                        </p:tav>
                                      </p:tavLst>
                                    </p:anim>
                                    <p:anim calcmode="lin" valueType="num">
                                      <p:cBhvr>
                                        <p:cTn id="40" dur="750" fill="hold"/>
                                        <p:tgtEl>
                                          <p:spTgt spid="16"/>
                                        </p:tgtEl>
                                        <p:attrNameLst>
                                          <p:attrName>ppt_h</p:attrName>
                                        </p:attrNameLst>
                                      </p:cBhvr>
                                      <p:tavLst>
                                        <p:tav tm="0">
                                          <p:val>
                                            <p:fltVal val="0"/>
                                          </p:val>
                                        </p:tav>
                                        <p:tav tm="100000">
                                          <p:val>
                                            <p:strVal val="#ppt_h"/>
                                          </p:val>
                                        </p:tav>
                                      </p:tavLst>
                                    </p:anim>
                                    <p:anim calcmode="lin" valueType="num">
                                      <p:cBhvr>
                                        <p:cTn id="41" dur="750" fill="hold"/>
                                        <p:tgtEl>
                                          <p:spTgt spid="16"/>
                                        </p:tgtEl>
                                        <p:attrNameLst>
                                          <p:attrName>ppt_w</p:attrName>
                                        </p:attrNameLst>
                                      </p:cBhvr>
                                      <p:tavLst>
                                        <p:tav tm="0">
                                          <p:val>
                                            <p:fltVal val="0"/>
                                          </p:val>
                                        </p:tav>
                                        <p:tav tm="100000">
                                          <p:val>
                                            <p:strVal val="#ppt_w"/>
                                          </p:val>
                                        </p:tav>
                                      </p:tavLst>
                                    </p:anim>
                                  </p:childTnLst>
                                </p:cTn>
                              </p:par>
                              <p:par>
                                <p:cTn id="42" presetID="35"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750"/>
                                        <p:tgtEl>
                                          <p:spTgt spid="15"/>
                                        </p:tgtEl>
                                      </p:cBhvr>
                                    </p:animEffect>
                                    <p:anim calcmode="lin" valueType="num">
                                      <p:cBhvr>
                                        <p:cTn id="45" dur="750" fill="hold"/>
                                        <p:tgtEl>
                                          <p:spTgt spid="15"/>
                                        </p:tgtEl>
                                        <p:attrNameLst>
                                          <p:attrName>style.rotation</p:attrName>
                                        </p:attrNameLst>
                                      </p:cBhvr>
                                      <p:tavLst>
                                        <p:tav tm="0">
                                          <p:val>
                                            <p:fltVal val="720"/>
                                          </p:val>
                                        </p:tav>
                                        <p:tav tm="100000">
                                          <p:val>
                                            <p:fltVal val="0"/>
                                          </p:val>
                                        </p:tav>
                                      </p:tavLst>
                                    </p:anim>
                                    <p:anim calcmode="lin" valueType="num">
                                      <p:cBhvr>
                                        <p:cTn id="46" dur="750" fill="hold"/>
                                        <p:tgtEl>
                                          <p:spTgt spid="15"/>
                                        </p:tgtEl>
                                        <p:attrNameLst>
                                          <p:attrName>ppt_h</p:attrName>
                                        </p:attrNameLst>
                                      </p:cBhvr>
                                      <p:tavLst>
                                        <p:tav tm="0">
                                          <p:val>
                                            <p:fltVal val="0"/>
                                          </p:val>
                                        </p:tav>
                                        <p:tav tm="100000">
                                          <p:val>
                                            <p:strVal val="#ppt_h"/>
                                          </p:val>
                                        </p:tav>
                                      </p:tavLst>
                                    </p:anim>
                                    <p:anim calcmode="lin" valueType="num">
                                      <p:cBhvr>
                                        <p:cTn id="47" dur="750" fill="hold"/>
                                        <p:tgtEl>
                                          <p:spTgt spid="15"/>
                                        </p:tgtEl>
                                        <p:attrNameLst>
                                          <p:attrName>ppt_w</p:attrName>
                                        </p:attrNameLst>
                                      </p:cBhvr>
                                      <p:tavLst>
                                        <p:tav tm="0">
                                          <p:val>
                                            <p:fltVal val="0"/>
                                          </p:val>
                                        </p:tav>
                                        <p:tav tm="100000">
                                          <p:val>
                                            <p:strVal val="#ppt_w"/>
                                          </p:val>
                                        </p:tav>
                                      </p:tavLst>
                                    </p:anim>
                                  </p:childTnLst>
                                </p:cTn>
                              </p:par>
                              <p:par>
                                <p:cTn id="48" presetID="2" presetClass="entr" presetSubtype="2"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additive="base">
                                        <p:cTn id="50" dur="750" fill="hold"/>
                                        <p:tgtEl>
                                          <p:spTgt spid="59"/>
                                        </p:tgtEl>
                                        <p:attrNameLst>
                                          <p:attrName>ppt_x</p:attrName>
                                        </p:attrNameLst>
                                      </p:cBhvr>
                                      <p:tavLst>
                                        <p:tav tm="0">
                                          <p:val>
                                            <p:strVal val="1+#ppt_w/2"/>
                                          </p:val>
                                        </p:tav>
                                        <p:tav tm="100000">
                                          <p:val>
                                            <p:strVal val="#ppt_x"/>
                                          </p:val>
                                        </p:tav>
                                      </p:tavLst>
                                    </p:anim>
                                    <p:anim calcmode="lin" valueType="num">
                                      <p:cBhvr additive="base">
                                        <p:cTn id="51" dur="750" fill="hold"/>
                                        <p:tgtEl>
                                          <p:spTgt spid="59"/>
                                        </p:tgtEl>
                                        <p:attrNameLst>
                                          <p:attrName>ppt_y</p:attrName>
                                        </p:attrNameLst>
                                      </p:cBhvr>
                                      <p:tavLst>
                                        <p:tav tm="0">
                                          <p:val>
                                            <p:strVal val="#ppt_y"/>
                                          </p:val>
                                        </p:tav>
                                        <p:tav tm="100000">
                                          <p:val>
                                            <p:strVal val="#ppt_y"/>
                                          </p:val>
                                        </p:tav>
                                      </p:tavLst>
                                    </p:anim>
                                  </p:childTnLst>
                                </p:cTn>
                              </p:par>
                              <p:par>
                                <p:cTn id="52" presetID="53" presetClass="entr" presetSubtype="16"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 calcmode="lin" valueType="num">
                                      <p:cBhvr>
                                        <p:cTn id="54" dur="750" fill="hold"/>
                                        <p:tgtEl>
                                          <p:spTgt spid="55"/>
                                        </p:tgtEl>
                                        <p:attrNameLst>
                                          <p:attrName>ppt_w</p:attrName>
                                        </p:attrNameLst>
                                      </p:cBhvr>
                                      <p:tavLst>
                                        <p:tav tm="0">
                                          <p:val>
                                            <p:fltVal val="0"/>
                                          </p:val>
                                        </p:tav>
                                        <p:tav tm="100000">
                                          <p:val>
                                            <p:strVal val="#ppt_w"/>
                                          </p:val>
                                        </p:tav>
                                      </p:tavLst>
                                    </p:anim>
                                    <p:anim calcmode="lin" valueType="num">
                                      <p:cBhvr>
                                        <p:cTn id="55" dur="750" fill="hold"/>
                                        <p:tgtEl>
                                          <p:spTgt spid="55"/>
                                        </p:tgtEl>
                                        <p:attrNameLst>
                                          <p:attrName>ppt_h</p:attrName>
                                        </p:attrNameLst>
                                      </p:cBhvr>
                                      <p:tavLst>
                                        <p:tav tm="0">
                                          <p:val>
                                            <p:fltVal val="0"/>
                                          </p:val>
                                        </p:tav>
                                        <p:tav tm="100000">
                                          <p:val>
                                            <p:strVal val="#ppt_h"/>
                                          </p:val>
                                        </p:tav>
                                      </p:tavLst>
                                    </p:anim>
                                    <p:animEffect transition="in" filter="fade">
                                      <p:cBhvr>
                                        <p:cTn id="56" dur="750"/>
                                        <p:tgtEl>
                                          <p:spTgt spid="55"/>
                                        </p:tgtEl>
                                      </p:cBhvr>
                                    </p:animEffect>
                                  </p:childTnLst>
                                </p:cTn>
                              </p:par>
                              <p:par>
                                <p:cTn id="57" presetID="53" presetClass="entr" presetSubtype="16"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750" fill="hold"/>
                                        <p:tgtEl>
                                          <p:spTgt spid="60"/>
                                        </p:tgtEl>
                                        <p:attrNameLst>
                                          <p:attrName>ppt_w</p:attrName>
                                        </p:attrNameLst>
                                      </p:cBhvr>
                                      <p:tavLst>
                                        <p:tav tm="0">
                                          <p:val>
                                            <p:fltVal val="0"/>
                                          </p:val>
                                        </p:tav>
                                        <p:tav tm="100000">
                                          <p:val>
                                            <p:strVal val="#ppt_w"/>
                                          </p:val>
                                        </p:tav>
                                      </p:tavLst>
                                    </p:anim>
                                    <p:anim calcmode="lin" valueType="num">
                                      <p:cBhvr>
                                        <p:cTn id="60" dur="750" fill="hold"/>
                                        <p:tgtEl>
                                          <p:spTgt spid="60"/>
                                        </p:tgtEl>
                                        <p:attrNameLst>
                                          <p:attrName>ppt_h</p:attrName>
                                        </p:attrNameLst>
                                      </p:cBhvr>
                                      <p:tavLst>
                                        <p:tav tm="0">
                                          <p:val>
                                            <p:fltVal val="0"/>
                                          </p:val>
                                        </p:tav>
                                        <p:tav tm="100000">
                                          <p:val>
                                            <p:strVal val="#ppt_h"/>
                                          </p:val>
                                        </p:tav>
                                      </p:tavLst>
                                    </p:anim>
                                    <p:animEffect transition="in" filter="fade">
                                      <p:cBhvr>
                                        <p:cTn id="61" dur="750"/>
                                        <p:tgtEl>
                                          <p:spTgt spid="60"/>
                                        </p:tgtEl>
                                      </p:cBhvr>
                                    </p:animEffect>
                                  </p:childTnLst>
                                </p:cTn>
                              </p:par>
                              <p:par>
                                <p:cTn id="62" presetID="2" presetClass="entr" presetSubtype="8"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 calcmode="lin" valueType="num">
                                      <p:cBhvr additive="base">
                                        <p:cTn id="64" dur="750" fill="hold"/>
                                        <p:tgtEl>
                                          <p:spTgt spid="57"/>
                                        </p:tgtEl>
                                        <p:attrNameLst>
                                          <p:attrName>ppt_x</p:attrName>
                                        </p:attrNameLst>
                                      </p:cBhvr>
                                      <p:tavLst>
                                        <p:tav tm="0">
                                          <p:val>
                                            <p:strVal val="0-#ppt_w/2"/>
                                          </p:val>
                                        </p:tav>
                                        <p:tav tm="100000">
                                          <p:val>
                                            <p:strVal val="#ppt_x"/>
                                          </p:val>
                                        </p:tav>
                                      </p:tavLst>
                                    </p:anim>
                                    <p:anim calcmode="lin" valueType="num">
                                      <p:cBhvr additive="base">
                                        <p:cTn id="65" dur="750" fill="hold"/>
                                        <p:tgtEl>
                                          <p:spTgt spid="57"/>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58"/>
                                        </p:tgtEl>
                                        <p:attrNameLst>
                                          <p:attrName>style.visibility</p:attrName>
                                        </p:attrNameLst>
                                      </p:cBhvr>
                                      <p:to>
                                        <p:strVal val="visible"/>
                                      </p:to>
                                    </p:set>
                                    <p:anim calcmode="lin" valueType="num">
                                      <p:cBhvr additive="base">
                                        <p:cTn id="68" dur="750" fill="hold"/>
                                        <p:tgtEl>
                                          <p:spTgt spid="58"/>
                                        </p:tgtEl>
                                        <p:attrNameLst>
                                          <p:attrName>ppt_x</p:attrName>
                                        </p:attrNameLst>
                                      </p:cBhvr>
                                      <p:tavLst>
                                        <p:tav tm="0">
                                          <p:val>
                                            <p:strVal val="0-#ppt_w/2"/>
                                          </p:val>
                                        </p:tav>
                                        <p:tav tm="100000">
                                          <p:val>
                                            <p:strVal val="#ppt_x"/>
                                          </p:val>
                                        </p:tav>
                                      </p:tavLst>
                                    </p:anim>
                                    <p:anim calcmode="lin" valueType="num">
                                      <p:cBhvr additive="base">
                                        <p:cTn id="69" dur="75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10"/>
                </p:tgtEl>
              </p:cMediaNode>
            </p:audi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21" presetClass="emph" presetSubtype="0" fill="hold" grpId="1" nodeType="clickEffect">
                                  <p:stCondLst>
                                    <p:cond delay="0"/>
                                  </p:stCondLst>
                                  <p:childTnLst>
                                    <p:animClr clrSpc="hsl" dir="cw">
                                      <p:cBhvr override="childStyle">
                                        <p:cTn id="75" dur="500" fill="hold"/>
                                        <p:tgtEl>
                                          <p:spTgt spid="13"/>
                                        </p:tgtEl>
                                        <p:attrNameLst>
                                          <p:attrName>style.color</p:attrName>
                                        </p:attrNameLst>
                                      </p:cBhvr>
                                      <p:by>
                                        <p:hsl h="7200000" s="0" l="0"/>
                                      </p:by>
                                    </p:animClr>
                                    <p:animClr clrSpc="hsl" dir="cw">
                                      <p:cBhvr>
                                        <p:cTn id="76" dur="500" fill="hold"/>
                                        <p:tgtEl>
                                          <p:spTgt spid="13"/>
                                        </p:tgtEl>
                                        <p:attrNameLst>
                                          <p:attrName>fillcolor</p:attrName>
                                        </p:attrNameLst>
                                      </p:cBhvr>
                                      <p:by>
                                        <p:hsl h="7200000" s="0" l="0"/>
                                      </p:by>
                                    </p:animClr>
                                    <p:animClr clrSpc="hsl" dir="cw">
                                      <p:cBhvr>
                                        <p:cTn id="77" dur="500" fill="hold"/>
                                        <p:tgtEl>
                                          <p:spTgt spid="13"/>
                                        </p:tgtEl>
                                        <p:attrNameLst>
                                          <p:attrName>stroke.color</p:attrName>
                                        </p:attrNameLst>
                                      </p:cBhvr>
                                      <p:by>
                                        <p:hsl h="7200000" s="0" l="0"/>
                                      </p:by>
                                    </p:animClr>
                                    <p:set>
                                      <p:cBhvr>
                                        <p:cTn id="78" dur="500" fill="hold"/>
                                        <p:tgtEl>
                                          <p:spTgt spid="13"/>
                                        </p:tgtEl>
                                        <p:attrNameLst>
                                          <p:attrName>fill.type</p:attrName>
                                        </p:attrNameLst>
                                      </p:cBhvr>
                                      <p:to>
                                        <p:strVal val="solid"/>
                                      </p:to>
                                    </p:set>
                                  </p:childTnLst>
                                  <p:subTnLst>
                                    <p:audio>
                                      <p:cMediaNode>
                                        <p:cTn display="0" masterRel="sameClick">
                                          <p:stCondLst>
                                            <p:cond evt="begin" delay="0">
                                              <p:tn val="74"/>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49" presetClass="exit" presetSubtype="0" accel="100000" fill="hold" grpId="1" nodeType="clickEffect">
                                  <p:stCondLst>
                                    <p:cond delay="0"/>
                                  </p:stCondLst>
                                  <p:childTnLst>
                                    <p:anim calcmode="lin" valueType="num">
                                      <p:cBhvr>
                                        <p:cTn id="83" dur="500"/>
                                        <p:tgtEl>
                                          <p:spTgt spid="14"/>
                                        </p:tgtEl>
                                        <p:attrNameLst>
                                          <p:attrName>ppt_w</p:attrName>
                                        </p:attrNameLst>
                                      </p:cBhvr>
                                      <p:tavLst>
                                        <p:tav tm="0">
                                          <p:val>
                                            <p:strVal val="ppt_w"/>
                                          </p:val>
                                        </p:tav>
                                        <p:tav tm="100000">
                                          <p:val>
                                            <p:fltVal val="0"/>
                                          </p:val>
                                        </p:tav>
                                      </p:tavLst>
                                    </p:anim>
                                    <p:anim calcmode="lin" valueType="num">
                                      <p:cBhvr>
                                        <p:cTn id="84" dur="500"/>
                                        <p:tgtEl>
                                          <p:spTgt spid="14"/>
                                        </p:tgtEl>
                                        <p:attrNameLst>
                                          <p:attrName>ppt_h</p:attrName>
                                        </p:attrNameLst>
                                      </p:cBhvr>
                                      <p:tavLst>
                                        <p:tav tm="0">
                                          <p:val>
                                            <p:strVal val="ppt_h"/>
                                          </p:val>
                                        </p:tav>
                                        <p:tav tm="100000">
                                          <p:val>
                                            <p:fltVal val="0"/>
                                          </p:val>
                                        </p:tav>
                                      </p:tavLst>
                                    </p:anim>
                                    <p:anim calcmode="lin" valueType="num">
                                      <p:cBhvr>
                                        <p:cTn id="85" dur="500"/>
                                        <p:tgtEl>
                                          <p:spTgt spid="14"/>
                                        </p:tgtEl>
                                        <p:attrNameLst>
                                          <p:attrName>style.rotation</p:attrName>
                                        </p:attrNameLst>
                                      </p:cBhvr>
                                      <p:tavLst>
                                        <p:tav tm="0">
                                          <p:val>
                                            <p:fltVal val="0"/>
                                          </p:val>
                                        </p:tav>
                                        <p:tav tm="100000">
                                          <p:val>
                                            <p:fltVal val="360"/>
                                          </p:val>
                                        </p:tav>
                                      </p:tavLst>
                                    </p:anim>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4"/>
                  </p:tgtEl>
                </p:cond>
              </p:nextCondLst>
            </p:seq>
            <p:seq concurrent="1" nextAc="seek">
              <p:cTn id="88" restart="whenNotActive" fill="hold" evtFilter="cancelBubble" nodeType="interactiveSeq">
                <p:stCondLst>
                  <p:cond evt="onClick" delay="0">
                    <p:tgtEl>
                      <p:spTgt spid="16"/>
                    </p:tgtEl>
                  </p:cond>
                </p:stCondLst>
                <p:endSync evt="end" delay="0">
                  <p:rtn val="all"/>
                </p:endSync>
                <p:childTnLst>
                  <p:par>
                    <p:cTn id="89" fill="hold">
                      <p:stCondLst>
                        <p:cond delay="0"/>
                      </p:stCondLst>
                      <p:childTnLst>
                        <p:par>
                          <p:cTn id="90" fill="hold">
                            <p:stCondLst>
                              <p:cond delay="0"/>
                            </p:stCondLst>
                            <p:childTnLst>
                              <p:par>
                                <p:cTn id="91" presetID="49" presetClass="exit" presetSubtype="0" accel="100000" fill="hold" grpId="1" nodeType="clickEffect">
                                  <p:stCondLst>
                                    <p:cond delay="0"/>
                                  </p:stCondLst>
                                  <p:childTnLst>
                                    <p:anim calcmode="lin" valueType="num">
                                      <p:cBhvr>
                                        <p:cTn id="92" dur="500"/>
                                        <p:tgtEl>
                                          <p:spTgt spid="16"/>
                                        </p:tgtEl>
                                        <p:attrNameLst>
                                          <p:attrName>ppt_w</p:attrName>
                                        </p:attrNameLst>
                                      </p:cBhvr>
                                      <p:tavLst>
                                        <p:tav tm="0">
                                          <p:val>
                                            <p:strVal val="ppt_w"/>
                                          </p:val>
                                        </p:tav>
                                        <p:tav tm="100000">
                                          <p:val>
                                            <p:fltVal val="0"/>
                                          </p:val>
                                        </p:tav>
                                      </p:tavLst>
                                    </p:anim>
                                    <p:anim calcmode="lin" valueType="num">
                                      <p:cBhvr>
                                        <p:cTn id="93" dur="500"/>
                                        <p:tgtEl>
                                          <p:spTgt spid="16"/>
                                        </p:tgtEl>
                                        <p:attrNameLst>
                                          <p:attrName>ppt_h</p:attrName>
                                        </p:attrNameLst>
                                      </p:cBhvr>
                                      <p:tavLst>
                                        <p:tav tm="0">
                                          <p:val>
                                            <p:strVal val="ppt_h"/>
                                          </p:val>
                                        </p:tav>
                                        <p:tav tm="100000">
                                          <p:val>
                                            <p:fltVal val="0"/>
                                          </p:val>
                                        </p:tav>
                                      </p:tavLst>
                                    </p:anim>
                                    <p:anim calcmode="lin" valueType="num">
                                      <p:cBhvr>
                                        <p:cTn id="94" dur="500"/>
                                        <p:tgtEl>
                                          <p:spTgt spid="16"/>
                                        </p:tgtEl>
                                        <p:attrNameLst>
                                          <p:attrName>style.rotation</p:attrName>
                                        </p:attrNameLst>
                                      </p:cBhvr>
                                      <p:tavLst>
                                        <p:tav tm="0">
                                          <p:val>
                                            <p:fltVal val="0"/>
                                          </p:val>
                                        </p:tav>
                                        <p:tav tm="100000">
                                          <p:val>
                                            <p:fltVal val="360"/>
                                          </p:val>
                                        </p:tav>
                                      </p:tavLst>
                                    </p:anim>
                                    <p:animEffect transition="out" filter="fade">
                                      <p:cBhvr>
                                        <p:cTn id="95" dur="500"/>
                                        <p:tgtEl>
                                          <p:spTgt spid="16"/>
                                        </p:tgtEl>
                                      </p:cBhvr>
                                    </p:animEffect>
                                    <p:set>
                                      <p:cBhvr>
                                        <p:cTn id="9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6"/>
                  </p:tgtEl>
                </p:cond>
              </p:nextCondLst>
            </p:seq>
            <p:seq concurrent="1" nextAc="seek">
              <p:cTn id="97" restart="whenNotActive" fill="hold" evtFilter="cancelBubble" nodeType="interactiveSeq">
                <p:stCondLst>
                  <p:cond evt="onClick" delay="0">
                    <p:tgtEl>
                      <p:spTgt spid="15"/>
                    </p:tgtEl>
                  </p:cond>
                </p:stCondLst>
                <p:endSync evt="end" delay="0">
                  <p:rtn val="all"/>
                </p:endSync>
                <p:childTnLst>
                  <p:par>
                    <p:cTn id="98" fill="hold">
                      <p:stCondLst>
                        <p:cond delay="0"/>
                      </p:stCondLst>
                      <p:childTnLst>
                        <p:par>
                          <p:cTn id="99" fill="hold">
                            <p:stCondLst>
                              <p:cond delay="0"/>
                            </p:stCondLst>
                            <p:childTnLst>
                              <p:par>
                                <p:cTn id="100" presetID="49" presetClass="exit" presetSubtype="0" accel="100000" fill="hold" grpId="1" nodeType="clickEffect">
                                  <p:stCondLst>
                                    <p:cond delay="0"/>
                                  </p:stCondLst>
                                  <p:childTnLst>
                                    <p:anim calcmode="lin" valueType="num">
                                      <p:cBhvr>
                                        <p:cTn id="101" dur="500"/>
                                        <p:tgtEl>
                                          <p:spTgt spid="15"/>
                                        </p:tgtEl>
                                        <p:attrNameLst>
                                          <p:attrName>ppt_w</p:attrName>
                                        </p:attrNameLst>
                                      </p:cBhvr>
                                      <p:tavLst>
                                        <p:tav tm="0">
                                          <p:val>
                                            <p:strVal val="ppt_w"/>
                                          </p:val>
                                        </p:tav>
                                        <p:tav tm="100000">
                                          <p:val>
                                            <p:fltVal val="0"/>
                                          </p:val>
                                        </p:tav>
                                      </p:tavLst>
                                    </p:anim>
                                    <p:anim calcmode="lin" valueType="num">
                                      <p:cBhvr>
                                        <p:cTn id="102" dur="500"/>
                                        <p:tgtEl>
                                          <p:spTgt spid="15"/>
                                        </p:tgtEl>
                                        <p:attrNameLst>
                                          <p:attrName>ppt_h</p:attrName>
                                        </p:attrNameLst>
                                      </p:cBhvr>
                                      <p:tavLst>
                                        <p:tav tm="0">
                                          <p:val>
                                            <p:strVal val="ppt_h"/>
                                          </p:val>
                                        </p:tav>
                                        <p:tav tm="100000">
                                          <p:val>
                                            <p:fltVal val="0"/>
                                          </p:val>
                                        </p:tav>
                                      </p:tavLst>
                                    </p:anim>
                                    <p:anim calcmode="lin" valueType="num">
                                      <p:cBhvr>
                                        <p:cTn id="103" dur="500"/>
                                        <p:tgtEl>
                                          <p:spTgt spid="15"/>
                                        </p:tgtEl>
                                        <p:attrNameLst>
                                          <p:attrName>style.rotation</p:attrName>
                                        </p:attrNameLst>
                                      </p:cBhvr>
                                      <p:tavLst>
                                        <p:tav tm="0">
                                          <p:val>
                                            <p:fltVal val="0"/>
                                          </p:val>
                                        </p:tav>
                                        <p:tav tm="100000">
                                          <p:val>
                                            <p:fltVal val="360"/>
                                          </p:val>
                                        </p:tav>
                                      </p:tavLst>
                                    </p:anim>
                                    <p:animEffect transition="out" filter="fade">
                                      <p:cBhvr>
                                        <p:cTn id="104" dur="500"/>
                                        <p:tgtEl>
                                          <p:spTgt spid="15"/>
                                        </p:tgtEl>
                                      </p:cBhvr>
                                    </p:animEffect>
                                    <p:set>
                                      <p:cBhvr>
                                        <p:cTn id="105"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5"/>
                  </p:tgtEl>
                </p:cond>
              </p:nextCondLst>
            </p:seq>
          </p:childTnLst>
        </p:cTn>
      </p:par>
    </p:tnLst>
    <p:bldLst>
      <p:bldP spid="57" grpId="0" animBg="1"/>
      <p:bldP spid="58" grpId="0" animBg="1"/>
      <p:bldP spid="11" grpId="0" animBg="1"/>
      <p:bldP spid="12" grpId="0" bldLvl="0" animBg="1"/>
      <p:bldP spid="13" grpId="0" bldLvl="0" animBg="1"/>
      <p:bldP spid="13" grpId="1" bldLvl="0" animBg="1"/>
      <p:bldP spid="14" grpId="0" bldLvl="0" animBg="1"/>
      <p:bldP spid="14" grpId="1" bldLvl="0" animBg="1"/>
      <p:bldP spid="15" grpId="0" bldLvl="0" animBg="1"/>
      <p:bldP spid="15" grpId="1" bldLvl="0" animBg="1"/>
      <p:bldP spid="16" grpId="0" bldLvl="0" animBg="1"/>
      <p:bldP spid="16" grpId="1" bldLvl="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PHẠM DUYÊN 1 - 9Slide.vn">
            <a:extLst>
              <a:ext uri="{FF2B5EF4-FFF2-40B4-BE49-F238E27FC236}">
                <a16:creationId xmlns:a16="http://schemas.microsoft.com/office/drawing/2014/main" id="{14EFFB83-17E1-4BC7-970C-23E3908431EC}"/>
              </a:ext>
            </a:extLst>
          </p:cNvPr>
          <p:cNvGraphicFramePr>
            <a:graphicFrameLocks noGrp="1"/>
          </p:cNvGraphicFramePr>
          <p:nvPr>
            <p:extLst>
              <p:ext uri="{D42A27DB-BD31-4B8C-83A1-F6EECF244321}">
                <p14:modId xmlns:p14="http://schemas.microsoft.com/office/powerpoint/2010/main" val="210381199"/>
              </p:ext>
            </p:extLst>
          </p:nvPr>
        </p:nvGraphicFramePr>
        <p:xfrm>
          <a:off x="-121920" y="-10076"/>
          <a:ext cx="12313916" cy="6878152"/>
        </p:xfrm>
        <a:graphic>
          <a:graphicData uri="http://schemas.openxmlformats.org/drawingml/2006/table">
            <a:tbl>
              <a:tblPr firstRow="1" bandRow="1">
                <a:tableStyleId>{5C22544A-7EE6-4342-B048-85BDC9FD1C3A}</a:tableStyleId>
              </a:tblPr>
              <a:tblGrid>
                <a:gridCol w="362174">
                  <a:extLst>
                    <a:ext uri="{9D8B030D-6E8A-4147-A177-3AD203B41FA5}">
                      <a16:colId xmlns:a16="http://schemas.microsoft.com/office/drawing/2014/main" val="333519353"/>
                    </a:ext>
                  </a:extLst>
                </a:gridCol>
                <a:gridCol w="362174">
                  <a:extLst>
                    <a:ext uri="{9D8B030D-6E8A-4147-A177-3AD203B41FA5}">
                      <a16:colId xmlns:a16="http://schemas.microsoft.com/office/drawing/2014/main" val="611348187"/>
                    </a:ext>
                  </a:extLst>
                </a:gridCol>
                <a:gridCol w="362174">
                  <a:extLst>
                    <a:ext uri="{9D8B030D-6E8A-4147-A177-3AD203B41FA5}">
                      <a16:colId xmlns:a16="http://schemas.microsoft.com/office/drawing/2014/main" val="3227292305"/>
                    </a:ext>
                  </a:extLst>
                </a:gridCol>
                <a:gridCol w="362174">
                  <a:extLst>
                    <a:ext uri="{9D8B030D-6E8A-4147-A177-3AD203B41FA5}">
                      <a16:colId xmlns:a16="http://schemas.microsoft.com/office/drawing/2014/main" val="264942153"/>
                    </a:ext>
                  </a:extLst>
                </a:gridCol>
                <a:gridCol w="362174">
                  <a:extLst>
                    <a:ext uri="{9D8B030D-6E8A-4147-A177-3AD203B41FA5}">
                      <a16:colId xmlns:a16="http://schemas.microsoft.com/office/drawing/2014/main" val="1308466905"/>
                    </a:ext>
                  </a:extLst>
                </a:gridCol>
                <a:gridCol w="362174">
                  <a:extLst>
                    <a:ext uri="{9D8B030D-6E8A-4147-A177-3AD203B41FA5}">
                      <a16:colId xmlns:a16="http://schemas.microsoft.com/office/drawing/2014/main" val="2913048659"/>
                    </a:ext>
                  </a:extLst>
                </a:gridCol>
                <a:gridCol w="362174">
                  <a:extLst>
                    <a:ext uri="{9D8B030D-6E8A-4147-A177-3AD203B41FA5}">
                      <a16:colId xmlns:a16="http://schemas.microsoft.com/office/drawing/2014/main" val="2852298703"/>
                    </a:ext>
                  </a:extLst>
                </a:gridCol>
                <a:gridCol w="362174">
                  <a:extLst>
                    <a:ext uri="{9D8B030D-6E8A-4147-A177-3AD203B41FA5}">
                      <a16:colId xmlns:a16="http://schemas.microsoft.com/office/drawing/2014/main" val="4187642977"/>
                    </a:ext>
                  </a:extLst>
                </a:gridCol>
                <a:gridCol w="362174">
                  <a:extLst>
                    <a:ext uri="{9D8B030D-6E8A-4147-A177-3AD203B41FA5}">
                      <a16:colId xmlns:a16="http://schemas.microsoft.com/office/drawing/2014/main" val="1655522238"/>
                    </a:ext>
                  </a:extLst>
                </a:gridCol>
                <a:gridCol w="362174">
                  <a:extLst>
                    <a:ext uri="{9D8B030D-6E8A-4147-A177-3AD203B41FA5}">
                      <a16:colId xmlns:a16="http://schemas.microsoft.com/office/drawing/2014/main" val="22556504"/>
                    </a:ext>
                  </a:extLst>
                </a:gridCol>
                <a:gridCol w="362174">
                  <a:extLst>
                    <a:ext uri="{9D8B030D-6E8A-4147-A177-3AD203B41FA5}">
                      <a16:colId xmlns:a16="http://schemas.microsoft.com/office/drawing/2014/main" val="1878814150"/>
                    </a:ext>
                  </a:extLst>
                </a:gridCol>
                <a:gridCol w="362174">
                  <a:extLst>
                    <a:ext uri="{9D8B030D-6E8A-4147-A177-3AD203B41FA5}">
                      <a16:colId xmlns:a16="http://schemas.microsoft.com/office/drawing/2014/main" val="1145316403"/>
                    </a:ext>
                  </a:extLst>
                </a:gridCol>
                <a:gridCol w="362174">
                  <a:extLst>
                    <a:ext uri="{9D8B030D-6E8A-4147-A177-3AD203B41FA5}">
                      <a16:colId xmlns:a16="http://schemas.microsoft.com/office/drawing/2014/main" val="2297640666"/>
                    </a:ext>
                  </a:extLst>
                </a:gridCol>
                <a:gridCol w="362174">
                  <a:extLst>
                    <a:ext uri="{9D8B030D-6E8A-4147-A177-3AD203B41FA5}">
                      <a16:colId xmlns:a16="http://schemas.microsoft.com/office/drawing/2014/main" val="1393483729"/>
                    </a:ext>
                  </a:extLst>
                </a:gridCol>
                <a:gridCol w="362174">
                  <a:extLst>
                    <a:ext uri="{9D8B030D-6E8A-4147-A177-3AD203B41FA5}">
                      <a16:colId xmlns:a16="http://schemas.microsoft.com/office/drawing/2014/main" val="836097680"/>
                    </a:ext>
                  </a:extLst>
                </a:gridCol>
                <a:gridCol w="362174">
                  <a:extLst>
                    <a:ext uri="{9D8B030D-6E8A-4147-A177-3AD203B41FA5}">
                      <a16:colId xmlns:a16="http://schemas.microsoft.com/office/drawing/2014/main" val="3928522879"/>
                    </a:ext>
                  </a:extLst>
                </a:gridCol>
                <a:gridCol w="362174">
                  <a:extLst>
                    <a:ext uri="{9D8B030D-6E8A-4147-A177-3AD203B41FA5}">
                      <a16:colId xmlns:a16="http://schemas.microsoft.com/office/drawing/2014/main" val="767706755"/>
                    </a:ext>
                  </a:extLst>
                </a:gridCol>
                <a:gridCol w="362174">
                  <a:extLst>
                    <a:ext uri="{9D8B030D-6E8A-4147-A177-3AD203B41FA5}">
                      <a16:colId xmlns:a16="http://schemas.microsoft.com/office/drawing/2014/main" val="3070552444"/>
                    </a:ext>
                  </a:extLst>
                </a:gridCol>
                <a:gridCol w="362174">
                  <a:extLst>
                    <a:ext uri="{9D8B030D-6E8A-4147-A177-3AD203B41FA5}">
                      <a16:colId xmlns:a16="http://schemas.microsoft.com/office/drawing/2014/main" val="1125646851"/>
                    </a:ext>
                  </a:extLst>
                </a:gridCol>
                <a:gridCol w="362174">
                  <a:extLst>
                    <a:ext uri="{9D8B030D-6E8A-4147-A177-3AD203B41FA5}">
                      <a16:colId xmlns:a16="http://schemas.microsoft.com/office/drawing/2014/main" val="1915670096"/>
                    </a:ext>
                  </a:extLst>
                </a:gridCol>
                <a:gridCol w="362174">
                  <a:extLst>
                    <a:ext uri="{9D8B030D-6E8A-4147-A177-3AD203B41FA5}">
                      <a16:colId xmlns:a16="http://schemas.microsoft.com/office/drawing/2014/main" val="56945632"/>
                    </a:ext>
                  </a:extLst>
                </a:gridCol>
                <a:gridCol w="362174">
                  <a:extLst>
                    <a:ext uri="{9D8B030D-6E8A-4147-A177-3AD203B41FA5}">
                      <a16:colId xmlns:a16="http://schemas.microsoft.com/office/drawing/2014/main" val="808669996"/>
                    </a:ext>
                  </a:extLst>
                </a:gridCol>
                <a:gridCol w="362174">
                  <a:extLst>
                    <a:ext uri="{9D8B030D-6E8A-4147-A177-3AD203B41FA5}">
                      <a16:colId xmlns:a16="http://schemas.microsoft.com/office/drawing/2014/main" val="589374629"/>
                    </a:ext>
                  </a:extLst>
                </a:gridCol>
                <a:gridCol w="362174">
                  <a:extLst>
                    <a:ext uri="{9D8B030D-6E8A-4147-A177-3AD203B41FA5}">
                      <a16:colId xmlns:a16="http://schemas.microsoft.com/office/drawing/2014/main" val="4074422300"/>
                    </a:ext>
                  </a:extLst>
                </a:gridCol>
                <a:gridCol w="362174">
                  <a:extLst>
                    <a:ext uri="{9D8B030D-6E8A-4147-A177-3AD203B41FA5}">
                      <a16:colId xmlns:a16="http://schemas.microsoft.com/office/drawing/2014/main" val="2043726220"/>
                    </a:ext>
                  </a:extLst>
                </a:gridCol>
                <a:gridCol w="362174">
                  <a:extLst>
                    <a:ext uri="{9D8B030D-6E8A-4147-A177-3AD203B41FA5}">
                      <a16:colId xmlns:a16="http://schemas.microsoft.com/office/drawing/2014/main" val="989253829"/>
                    </a:ext>
                  </a:extLst>
                </a:gridCol>
                <a:gridCol w="362174">
                  <a:extLst>
                    <a:ext uri="{9D8B030D-6E8A-4147-A177-3AD203B41FA5}">
                      <a16:colId xmlns:a16="http://schemas.microsoft.com/office/drawing/2014/main" val="2374513613"/>
                    </a:ext>
                  </a:extLst>
                </a:gridCol>
                <a:gridCol w="362174">
                  <a:extLst>
                    <a:ext uri="{9D8B030D-6E8A-4147-A177-3AD203B41FA5}">
                      <a16:colId xmlns:a16="http://schemas.microsoft.com/office/drawing/2014/main" val="178286187"/>
                    </a:ext>
                  </a:extLst>
                </a:gridCol>
                <a:gridCol w="362174">
                  <a:extLst>
                    <a:ext uri="{9D8B030D-6E8A-4147-A177-3AD203B41FA5}">
                      <a16:colId xmlns:a16="http://schemas.microsoft.com/office/drawing/2014/main" val="1684055986"/>
                    </a:ext>
                  </a:extLst>
                </a:gridCol>
                <a:gridCol w="362174">
                  <a:extLst>
                    <a:ext uri="{9D8B030D-6E8A-4147-A177-3AD203B41FA5}">
                      <a16:colId xmlns:a16="http://schemas.microsoft.com/office/drawing/2014/main" val="2623455725"/>
                    </a:ext>
                  </a:extLst>
                </a:gridCol>
                <a:gridCol w="362174">
                  <a:extLst>
                    <a:ext uri="{9D8B030D-6E8A-4147-A177-3AD203B41FA5}">
                      <a16:colId xmlns:a16="http://schemas.microsoft.com/office/drawing/2014/main" val="3860335212"/>
                    </a:ext>
                  </a:extLst>
                </a:gridCol>
                <a:gridCol w="362174">
                  <a:extLst>
                    <a:ext uri="{9D8B030D-6E8A-4147-A177-3AD203B41FA5}">
                      <a16:colId xmlns:a16="http://schemas.microsoft.com/office/drawing/2014/main" val="289854453"/>
                    </a:ext>
                  </a:extLst>
                </a:gridCol>
                <a:gridCol w="362174">
                  <a:extLst>
                    <a:ext uri="{9D8B030D-6E8A-4147-A177-3AD203B41FA5}">
                      <a16:colId xmlns:a16="http://schemas.microsoft.com/office/drawing/2014/main" val="3194522314"/>
                    </a:ext>
                  </a:extLst>
                </a:gridCol>
                <a:gridCol w="362174">
                  <a:extLst>
                    <a:ext uri="{9D8B030D-6E8A-4147-A177-3AD203B41FA5}">
                      <a16:colId xmlns:a16="http://schemas.microsoft.com/office/drawing/2014/main" val="730413095"/>
                    </a:ext>
                  </a:extLst>
                </a:gridCol>
              </a:tblGrid>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496234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431529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9293649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140205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289913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1927230"/>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7721158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204361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90649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357172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0712003"/>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1880905"/>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93378431"/>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40011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325070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5599278"/>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890836"/>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0007402"/>
                  </a:ext>
                </a:extLst>
              </a:tr>
              <a:tr h="360947">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tc>
                  <a:txBody>
                    <a:bodyPr/>
                    <a:lstStyle/>
                    <a:p>
                      <a:endParaRPr lang="en-US" sz="1800"/>
                    </a:p>
                  </a:txBody>
                  <a:tcPr marL="87688" marR="87688" marT="43844" marB="43844">
                    <a:lnL w="9525" cap="flat" cmpd="sng" algn="ctr">
                      <a:solidFill>
                        <a:schemeClr val="accent4">
                          <a:lumMod val="40000"/>
                          <a:lumOff val="60000"/>
                        </a:schemeClr>
                      </a:solidFill>
                      <a:prstDash val="solid"/>
                      <a:round/>
                      <a:headEnd type="none" w="med" len="med"/>
                      <a:tailEnd type="none" w="med" len="med"/>
                    </a:lnL>
                    <a:lnR w="9525" cap="flat" cmpd="sng" algn="ctr">
                      <a:solidFill>
                        <a:schemeClr val="accent4">
                          <a:lumMod val="40000"/>
                          <a:lumOff val="60000"/>
                        </a:schemeClr>
                      </a:solid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0883206"/>
                  </a:ext>
                </a:extLst>
              </a:tr>
            </a:tbl>
          </a:graphicData>
        </a:graphic>
      </p:graphicFrame>
      <p:sp>
        <p:nvSpPr>
          <p:cNvPr id="29" name="PHẠM DUYÊN 2 - 9Slide.vn">
            <a:extLst>
              <a:ext uri="{FF2B5EF4-FFF2-40B4-BE49-F238E27FC236}">
                <a16:creationId xmlns:a16="http://schemas.microsoft.com/office/drawing/2014/main" id="{484E7612-4BFD-4A6E-81D4-A22732A0CC9C}"/>
              </a:ext>
            </a:extLst>
          </p:cNvPr>
          <p:cNvSpPr/>
          <p:nvPr/>
        </p:nvSpPr>
        <p:spPr>
          <a:xfrm rot="10800000" flipH="1">
            <a:off x="-121920" y="3166509"/>
            <a:ext cx="12313920" cy="3687861"/>
          </a:xfrm>
          <a:custGeom>
            <a:avLst/>
            <a:gdLst>
              <a:gd name="connsiteX0" fmla="*/ 0 w 6916253"/>
              <a:gd name="connsiteY0" fmla="*/ 0 h 3687861"/>
              <a:gd name="connsiteX1" fmla="*/ 0 w 6916253"/>
              <a:gd name="connsiteY1" fmla="*/ 1863023 h 3687861"/>
              <a:gd name="connsiteX2" fmla="*/ 26165 w 6916253"/>
              <a:gd name="connsiteY2" fmla="*/ 1901177 h 3687861"/>
              <a:gd name="connsiteX3" fmla="*/ 718541 w 6916253"/>
              <a:gd name="connsiteY3" fmla="*/ 2199047 h 3687861"/>
              <a:gd name="connsiteX4" fmla="*/ 2827644 w 6916253"/>
              <a:gd name="connsiteY4" fmla="*/ 2915111 h 3687861"/>
              <a:gd name="connsiteX5" fmla="*/ 4247476 w 6916253"/>
              <a:gd name="connsiteY5" fmla="*/ 3639858 h 3687861"/>
              <a:gd name="connsiteX6" fmla="*/ 5213128 w 6916253"/>
              <a:gd name="connsiteY6" fmla="*/ 2452519 h 3687861"/>
              <a:gd name="connsiteX7" fmla="*/ 6564407 w 6916253"/>
              <a:gd name="connsiteY7" fmla="*/ 2317762 h 3687861"/>
              <a:gd name="connsiteX8" fmla="*/ 6900379 w 6916253"/>
              <a:gd name="connsiteY8" fmla="*/ 1671313 h 3687861"/>
              <a:gd name="connsiteX9" fmla="*/ 6916253 w 6916253"/>
              <a:gd name="connsiteY9" fmla="*/ 1598278 h 3687861"/>
              <a:gd name="connsiteX10" fmla="*/ 6916253 w 6916253"/>
              <a:gd name="connsiteY10" fmla="*/ 0 h 368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6253" h="3687861">
                <a:moveTo>
                  <a:pt x="0" y="0"/>
                </a:moveTo>
                <a:lnTo>
                  <a:pt x="0" y="1863023"/>
                </a:lnTo>
                <a:lnTo>
                  <a:pt x="26165" y="1901177"/>
                </a:lnTo>
                <a:cubicBezTo>
                  <a:pt x="206456" y="2122107"/>
                  <a:pt x="457521" y="2238799"/>
                  <a:pt x="718541" y="2199047"/>
                </a:cubicBezTo>
                <a:cubicBezTo>
                  <a:pt x="1143681" y="3166697"/>
                  <a:pt x="2095108" y="3489624"/>
                  <a:pt x="2827644" y="2915111"/>
                </a:cubicBezTo>
                <a:cubicBezTo>
                  <a:pt x="3138004" y="3520388"/>
                  <a:pt x="3704593" y="3809532"/>
                  <a:pt x="4247476" y="3639858"/>
                </a:cubicBezTo>
                <a:cubicBezTo>
                  <a:pt x="4708175" y="3495852"/>
                  <a:pt x="5075827" y="3043829"/>
                  <a:pt x="5213128" y="2452519"/>
                </a:cubicBezTo>
                <a:cubicBezTo>
                  <a:pt x="5637674" y="2796774"/>
                  <a:pt x="6185298" y="2742229"/>
                  <a:pt x="6564407" y="2317762"/>
                </a:cubicBezTo>
                <a:cubicBezTo>
                  <a:pt x="6720353" y="2143181"/>
                  <a:pt x="6835398" y="1919204"/>
                  <a:pt x="6900379" y="1671313"/>
                </a:cubicBezTo>
                <a:lnTo>
                  <a:pt x="6916253" y="1598278"/>
                </a:lnTo>
                <a:lnTo>
                  <a:pt x="6916253" y="0"/>
                </a:ln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30" name="PHẠM DUYÊN 3 - 9Slide.vn">
            <a:extLst>
              <a:ext uri="{FF2B5EF4-FFF2-40B4-BE49-F238E27FC236}">
                <a16:creationId xmlns:a16="http://schemas.microsoft.com/office/drawing/2014/main" id="{B2F4E0A7-C62B-4AE3-9CA6-AAD5879989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2975">
            <a:off x="97582" y="29472"/>
            <a:ext cx="731361" cy="1180151"/>
          </a:xfrm>
          <a:prstGeom prst="rect">
            <a:avLst/>
          </a:prstGeom>
        </p:spPr>
      </p:pic>
      <p:sp>
        <p:nvSpPr>
          <p:cNvPr id="31" name="PHẠM DUYÊN 4 - 9Slide.vn">
            <a:extLst>
              <a:ext uri="{FF2B5EF4-FFF2-40B4-BE49-F238E27FC236}">
                <a16:creationId xmlns:a16="http://schemas.microsoft.com/office/drawing/2014/main" id="{00190FF5-CB98-451D-B118-1E6BBF3C4F0E}"/>
              </a:ext>
            </a:extLst>
          </p:cNvPr>
          <p:cNvSpPr/>
          <p:nvPr/>
        </p:nvSpPr>
        <p:spPr>
          <a:xfrm>
            <a:off x="304800" y="356097"/>
            <a:ext cx="11582400" cy="61458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2870"/>
            <a:endParaRPr lang="zh-CN" altLang="en-US" sz="2665">
              <a:solidFill>
                <a:srgbClr val="FFFFFF"/>
              </a:solidFill>
            </a:endParaRPr>
          </a:p>
        </p:txBody>
      </p:sp>
      <p:sp>
        <p:nvSpPr>
          <p:cNvPr id="32" name="PHẠM DUYÊN 6 - 9Slide.vn">
            <a:extLst>
              <a:ext uri="{FF2B5EF4-FFF2-40B4-BE49-F238E27FC236}">
                <a16:creationId xmlns:a16="http://schemas.microsoft.com/office/drawing/2014/main" id="{FD8F3427-D61F-4ADE-98F8-3206986C4297}"/>
              </a:ext>
            </a:extLst>
          </p:cNvPr>
          <p:cNvSpPr/>
          <p:nvPr/>
        </p:nvSpPr>
        <p:spPr>
          <a:xfrm>
            <a:off x="998719" y="83749"/>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PHẠM DUYÊN 7 - 9Slide.vn">
            <a:extLst>
              <a:ext uri="{FF2B5EF4-FFF2-40B4-BE49-F238E27FC236}">
                <a16:creationId xmlns:a16="http://schemas.microsoft.com/office/drawing/2014/main" id="{D7654F8D-42ED-458A-809B-AB5B524B2009}"/>
              </a:ext>
            </a:extLst>
          </p:cNvPr>
          <p:cNvSpPr/>
          <p:nvPr/>
        </p:nvSpPr>
        <p:spPr>
          <a:xfrm>
            <a:off x="1484746" y="20021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7D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PHẠM DUYÊN 8 - 9Slide.vn">
            <a:extLst>
              <a:ext uri="{FF2B5EF4-FFF2-40B4-BE49-F238E27FC236}">
                <a16:creationId xmlns:a16="http://schemas.microsoft.com/office/drawing/2014/main" id="{A7E91DCC-4306-4357-8012-D329F7F6D8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3735" y="0"/>
            <a:ext cx="1185863" cy="872548"/>
          </a:xfrm>
          <a:prstGeom prst="rect">
            <a:avLst/>
          </a:prstGeom>
        </p:spPr>
      </p:pic>
      <p:pic>
        <p:nvPicPr>
          <p:cNvPr id="35" name="PHẠM DUYÊN 9 - 9Slide.vn">
            <a:extLst>
              <a:ext uri="{FF2B5EF4-FFF2-40B4-BE49-F238E27FC236}">
                <a16:creationId xmlns:a16="http://schemas.microsoft.com/office/drawing/2014/main" id="{1BC999E1-F9D6-47C6-B9CC-33E1254625A5}"/>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602" y="1102361"/>
            <a:ext cx="500420" cy="812784"/>
          </a:xfrm>
          <a:prstGeom prst="rect">
            <a:avLst/>
          </a:prstGeom>
        </p:spPr>
      </p:pic>
      <p:pic>
        <p:nvPicPr>
          <p:cNvPr id="3" name="Picture 2"/>
          <p:cNvPicPr>
            <a:picLocks noChangeAspect="1"/>
          </p:cNvPicPr>
          <p:nvPr/>
        </p:nvPicPr>
        <p:blipFill>
          <a:blip r:embed="rId10"/>
          <a:stretch>
            <a:fillRect/>
          </a:stretch>
        </p:blipFill>
        <p:spPr>
          <a:xfrm flipH="1">
            <a:off x="10304731" y="1881552"/>
            <a:ext cx="2356193" cy="2356193"/>
          </a:xfrm>
          <a:prstGeom prst="rect">
            <a:avLst/>
          </a:prstGeom>
        </p:spPr>
      </p:pic>
      <p:pic>
        <p:nvPicPr>
          <p:cNvPr id="4" name="Picture 3"/>
          <p:cNvPicPr>
            <a:picLocks noChangeAspect="1"/>
          </p:cNvPicPr>
          <p:nvPr/>
        </p:nvPicPr>
        <p:blipFill>
          <a:blip r:embed="rId11"/>
          <a:stretch>
            <a:fillRect/>
          </a:stretch>
        </p:blipFill>
        <p:spPr>
          <a:xfrm>
            <a:off x="-578974" y="1055077"/>
            <a:ext cx="2857940" cy="3182668"/>
          </a:xfrm>
          <a:prstGeom prst="rect">
            <a:avLst/>
          </a:prstGeom>
        </p:spPr>
      </p:pic>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987052" y="-1025098"/>
            <a:ext cx="609600" cy="609600"/>
          </a:xfrm>
          <a:prstGeom prst="rect">
            <a:avLst/>
          </a:prstGeom>
        </p:spPr>
      </p:pic>
      <p:sp>
        <p:nvSpPr>
          <p:cNvPr id="11" name="Round Same Side Corner Rectangle 10"/>
          <p:cNvSpPr/>
          <p:nvPr/>
        </p:nvSpPr>
        <p:spPr>
          <a:xfrm>
            <a:off x="1611907" y="25564"/>
            <a:ext cx="9162696" cy="3310694"/>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 Diagonal Corner Rectangle 11"/>
          <p:cNvSpPr/>
          <p:nvPr/>
        </p:nvSpPr>
        <p:spPr>
          <a:xfrm>
            <a:off x="0" y="0"/>
            <a:ext cx="1578078"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3</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A"/>
          <p:cNvSpPr/>
          <p:nvPr/>
        </p:nvSpPr>
        <p:spPr>
          <a:xfrm>
            <a:off x="421342" y="4083552"/>
            <a:ext cx="5565710" cy="831878"/>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0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A</a:t>
            </a:r>
            <a:r>
              <a:rPr kumimoji="0" lang="en-US" sz="28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cs typeface="Times New Roman" panose="02020603050405020304" pitchFamily="18" charset="0"/>
              </a:rPr>
              <a:t> 6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hình</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tứ</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giác</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hình</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cs typeface="Times New Roman" panose="02020603050405020304" pitchFamily="18" charset="0"/>
              </a:rPr>
              <a:t> tam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giác</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4" name="C"/>
          <p:cNvSpPr/>
          <p:nvPr/>
        </p:nvSpPr>
        <p:spPr>
          <a:xfrm>
            <a:off x="6240497" y="4083551"/>
            <a:ext cx="6041149" cy="831879"/>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C. 4</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hình</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tứ</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giác</a:t>
            </a:r>
            <a:r>
              <a:rPr lang="en-US" sz="2800" b="1" dirty="0" smtClean="0">
                <a:solidFill>
                  <a:srgbClr val="FFFF00"/>
                </a:solidFill>
                <a:latin typeface="Times New Roman" panose="02020603050405020304" pitchFamily="18" charset="0"/>
                <a:cs typeface="Times New Roman" panose="02020603050405020304" pitchFamily="18" charset="0"/>
              </a:rPr>
              <a:t>, 2 </a:t>
            </a:r>
            <a:r>
              <a:rPr lang="en-US" sz="2800" b="1" dirty="0" err="1" smtClean="0">
                <a:solidFill>
                  <a:srgbClr val="FFFF00"/>
                </a:solidFill>
                <a:latin typeface="Times New Roman" panose="02020603050405020304" pitchFamily="18" charset="0"/>
                <a:cs typeface="Times New Roman" panose="02020603050405020304" pitchFamily="18" charset="0"/>
              </a:rPr>
              <a:t>hình</a:t>
            </a:r>
            <a:r>
              <a:rPr lang="en-US" sz="2800" b="1" dirty="0" smtClean="0">
                <a:solidFill>
                  <a:srgbClr val="FFFF00"/>
                </a:solidFill>
                <a:latin typeface="Times New Roman" panose="02020603050405020304" pitchFamily="18" charset="0"/>
                <a:cs typeface="Times New Roman" panose="02020603050405020304" pitchFamily="18" charset="0"/>
              </a:rPr>
              <a:t> tam </a:t>
            </a:r>
            <a:r>
              <a:rPr lang="en-US" sz="2800" b="1" dirty="0" err="1" smtClean="0">
                <a:solidFill>
                  <a:srgbClr val="FFFF00"/>
                </a:solidFill>
                <a:latin typeface="Times New Roman" panose="02020603050405020304" pitchFamily="18" charset="0"/>
                <a:cs typeface="Times New Roman" panose="02020603050405020304" pitchFamily="18" charset="0"/>
              </a:rPr>
              <a:t>giác</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5" name="B"/>
          <p:cNvSpPr/>
          <p:nvPr/>
        </p:nvSpPr>
        <p:spPr>
          <a:xfrm>
            <a:off x="322729" y="4985038"/>
            <a:ext cx="5549153"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B.</a:t>
            </a:r>
            <a:r>
              <a:rPr lang="en-US" sz="2800" b="1" dirty="0" smtClean="0">
                <a:solidFill>
                  <a:srgbClr val="FFFF00"/>
                </a:solidFill>
                <a:latin typeface="Times New Roman" panose="02020603050405020304" pitchFamily="18" charset="0"/>
                <a:cs typeface="Times New Roman" panose="02020603050405020304" pitchFamily="18" charset="0"/>
              </a:rPr>
              <a:t> 5 </a:t>
            </a:r>
            <a:r>
              <a:rPr lang="en-US" sz="2800" b="1" dirty="0" err="1" smtClean="0">
                <a:solidFill>
                  <a:srgbClr val="FFFF00"/>
                </a:solidFill>
                <a:latin typeface="Times New Roman" panose="02020603050405020304" pitchFamily="18" charset="0"/>
                <a:cs typeface="Times New Roman" panose="02020603050405020304" pitchFamily="18" charset="0"/>
              </a:rPr>
              <a:t>hình</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tứ</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giác</a:t>
            </a:r>
            <a:r>
              <a:rPr lang="en-US" sz="2800" b="1" dirty="0" smtClean="0">
                <a:solidFill>
                  <a:srgbClr val="FFFF00"/>
                </a:solidFill>
                <a:latin typeface="Times New Roman" panose="02020603050405020304" pitchFamily="18" charset="0"/>
                <a:cs typeface="Times New Roman" panose="02020603050405020304" pitchFamily="18" charset="0"/>
              </a:rPr>
              <a:t>, 1 </a:t>
            </a:r>
            <a:r>
              <a:rPr lang="en-US" sz="2800" b="1" dirty="0" err="1" smtClean="0">
                <a:solidFill>
                  <a:srgbClr val="FFFF00"/>
                </a:solidFill>
                <a:latin typeface="Times New Roman" panose="02020603050405020304" pitchFamily="18" charset="0"/>
                <a:cs typeface="Times New Roman" panose="02020603050405020304" pitchFamily="18" charset="0"/>
              </a:rPr>
              <a:t>hình</a:t>
            </a:r>
            <a:r>
              <a:rPr lang="en-US" sz="2800" b="1" dirty="0" smtClean="0">
                <a:solidFill>
                  <a:srgbClr val="FFFF00"/>
                </a:solidFill>
                <a:latin typeface="Times New Roman" panose="02020603050405020304" pitchFamily="18" charset="0"/>
                <a:cs typeface="Times New Roman" panose="02020603050405020304" pitchFamily="18" charset="0"/>
              </a:rPr>
              <a:t> tam </a:t>
            </a:r>
            <a:r>
              <a:rPr lang="en-US" sz="2800" b="1" dirty="0" err="1" smtClean="0">
                <a:solidFill>
                  <a:srgbClr val="FFFF00"/>
                </a:solidFill>
                <a:latin typeface="Times New Roman" panose="02020603050405020304" pitchFamily="18" charset="0"/>
                <a:cs typeface="Times New Roman" panose="02020603050405020304" pitchFamily="18" charset="0"/>
              </a:rPr>
              <a:t>giác</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6" name="D"/>
          <p:cNvSpPr/>
          <p:nvPr/>
        </p:nvSpPr>
        <p:spPr>
          <a:xfrm>
            <a:off x="6205867" y="5090450"/>
            <a:ext cx="5923380"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D.</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cs typeface="Times New Roman" panose="02020603050405020304" pitchFamily="18" charset="0"/>
              </a:rPr>
              <a:t> 3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hình</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tứ</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giác</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hình</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cs typeface="Times New Roman" panose="02020603050405020304" pitchFamily="18" charset="0"/>
              </a:rPr>
              <a:t> tam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giác</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2" name="Hexagon 1">
            <a:hlinkClick r:id="rId13" action="ppaction://hlinksldjump"/>
          </p:cNvPr>
          <p:cNvSpPr/>
          <p:nvPr/>
        </p:nvSpPr>
        <p:spPr>
          <a:xfrm>
            <a:off x="10916529" y="5656806"/>
            <a:ext cx="1124129" cy="969077"/>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Times New Roman" panose="02020603050405020304" pitchFamily="18" charset="0"/>
                <a:cs typeface="Times New Roman" panose="02020603050405020304" pitchFamily="18" charset="0"/>
              </a:rPr>
              <a:t>Quay</a:t>
            </a:r>
          </a:p>
          <a:p>
            <a:pPr algn="ctr"/>
            <a:r>
              <a:rPr lang="en-US" sz="2000" b="1" dirty="0" err="1" smtClean="0">
                <a:latin typeface="Times New Roman" panose="02020603050405020304" pitchFamily="18" charset="0"/>
                <a:cs typeface="Times New Roman" panose="02020603050405020304" pitchFamily="18" charset="0"/>
              </a:rPr>
              <a:t>Lại</a:t>
            </a:r>
            <a:endParaRPr lang="en-US" sz="2000" b="1" dirty="0">
              <a:latin typeface="Times New Roman" panose="02020603050405020304" pitchFamily="18" charset="0"/>
              <a:cs typeface="Times New Roman" panose="02020603050405020304" pitchFamily="18" charset="0"/>
            </a:endParaRPr>
          </a:p>
        </p:txBody>
      </p:sp>
      <p:sp>
        <p:nvSpPr>
          <p:cNvPr id="18" name="Rectangle 17"/>
          <p:cNvSpPr/>
          <p:nvPr/>
        </p:nvSpPr>
        <p:spPr>
          <a:xfrm>
            <a:off x="1657209" y="376382"/>
            <a:ext cx="6697303" cy="1754326"/>
          </a:xfrm>
          <a:prstGeom prst="rect">
            <a:avLst/>
          </a:prstGeom>
          <a:noFill/>
        </p:spPr>
        <p:txBody>
          <a:bodyPr wrap="square" lIns="91440" tIns="45720" rIns="91440" bIns="45720">
            <a:spAutoFit/>
          </a:bodyPr>
          <a:lstStyle/>
          <a:p>
            <a:pPr algn="just">
              <a:defRPr/>
            </a:pPr>
            <a:r>
              <a:rPr lang="en-US" sz="3600" b="1" dirty="0" err="1" smtClean="0">
                <a:latin typeface="Times New Roman" panose="02020603050405020304" pitchFamily="18" charset="0"/>
                <a:cs typeface="Times New Roman" panose="02020603050405020304" pitchFamily="18" charset="0"/>
              </a:rPr>
              <a:t>Chú</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a:t>
            </a:r>
            <a:r>
              <a:rPr lang="en-US" sz="3600" b="1" dirty="0" err="1" smtClean="0">
                <a:latin typeface="Times New Roman" panose="02020603050405020304" pitchFamily="18" charset="0"/>
                <a:cs typeface="Times New Roman" panose="02020603050405020304" pitchFamily="18" charset="0"/>
              </a:rPr>
              <a:t>ô</a:t>
            </a:r>
            <a:r>
              <a:rPr lang="en-US" sz="3600" b="1" dirty="0" err="1" smtClean="0">
                <a:latin typeface="Times New Roman" panose="02020603050405020304" pitchFamily="18" charset="0"/>
                <a:cs typeface="Times New Roman" panose="02020603050405020304" pitchFamily="18" charset="0"/>
              </a:rPr>
              <a:t>-</a:t>
            </a:r>
            <a:r>
              <a:rPr lang="en-US" sz="3600" b="1" dirty="0" err="1" smtClean="0">
                <a:latin typeface="Times New Roman" panose="02020603050405020304" pitchFamily="18" charset="0"/>
                <a:cs typeface="Times New Roman" panose="02020603050405020304" pitchFamily="18" charset="0"/>
              </a:rPr>
              <a:t>bốt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được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ghép</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bởi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nhiều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hình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Trong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đó</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có</a:t>
            </a:r>
            <a:r>
              <a:rPr lang="en-US" sz="3600" b="1" dirty="0" smtClean="0">
                <a:latin typeface="Times New Roman" panose="02020603050405020304" pitchFamily="18" charset="0"/>
                <a:cs typeface="Times New Roman" panose="02020603050405020304" pitchFamily="18" charset="0"/>
              </a:rPr>
              <a:t> … </a:t>
            </a:r>
            <a:r>
              <a:rPr lang="en-US" sz="3600" b="1" dirty="0" err="1" smtClean="0">
                <a:latin typeface="Times New Roman" panose="02020603050405020304" pitchFamily="18" charset="0"/>
                <a:cs typeface="Times New Roman" panose="02020603050405020304" pitchFamily="18" charset="0"/>
              </a:rPr>
              <a:t>hình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tứ</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giác</a:t>
            </a:r>
            <a:r>
              <a:rPr lang="en-US" sz="3600" b="1" dirty="0" smtClean="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a:t>
            </a:r>
            <a:r>
              <a:rPr lang="en-US" sz="3600" b="1" dirty="0" err="1" smtClean="0">
                <a:latin typeface="Times New Roman" panose="02020603050405020304" pitchFamily="18" charset="0"/>
                <a:cs typeface="Times New Roman" panose="02020603050405020304" pitchFamily="18" charset="0"/>
              </a:rPr>
              <a:t>ình</a:t>
            </a:r>
            <a:r>
              <a:rPr lang="en-US" sz="3600" b="1" dirty="0" smtClean="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tam </a:t>
            </a:r>
            <a:r>
              <a:rPr lang="en-US" sz="3600" b="1" dirty="0" err="1" smtClean="0">
                <a:latin typeface="Times New Roman" panose="02020603050405020304" pitchFamily="18" charset="0"/>
                <a:cs typeface="Times New Roman" panose="02020603050405020304" pitchFamily="18" charset="0"/>
              </a:rPr>
              <a:t>giác</a:t>
            </a:r>
            <a:r>
              <a:rPr lang="en-US" sz="3600" b="1" dirty="0" smtClean="0">
                <a:latin typeface="Times New Roman" panose="02020603050405020304" pitchFamily="18" charset="0"/>
                <a:cs typeface="Times New Roman" panose="02020603050405020304" pitchFamily="18" charset="0"/>
              </a:rPr>
              <a:t>?</a:t>
            </a:r>
          </a:p>
        </p:txBody>
      </p:sp>
      <p:grpSp>
        <p:nvGrpSpPr>
          <p:cNvPr id="19" name="Group 18"/>
          <p:cNvGrpSpPr/>
          <p:nvPr/>
        </p:nvGrpSpPr>
        <p:grpSpPr>
          <a:xfrm>
            <a:off x="8312221" y="157811"/>
            <a:ext cx="1913378" cy="2999084"/>
            <a:chOff x="5238622" y="682089"/>
            <a:chExt cx="2603825" cy="4235933"/>
          </a:xfrm>
        </p:grpSpPr>
        <p:sp>
          <p:nvSpPr>
            <p:cNvPr id="20" name="Oval 5"/>
            <p:cNvSpPr>
              <a:spLocks noChangeArrowheads="1"/>
            </p:cNvSpPr>
            <p:nvPr/>
          </p:nvSpPr>
          <p:spPr bwMode="auto">
            <a:xfrm>
              <a:off x="5867400" y="1164437"/>
              <a:ext cx="1477368" cy="1334912"/>
            </a:xfrm>
            <a:prstGeom prst="ellipse">
              <a:avLst/>
            </a:prstGeom>
            <a:solidFill>
              <a:schemeClr val="accent4">
                <a:lumMod val="60000"/>
                <a:lumOff val="40000"/>
              </a:schemeClr>
            </a:solidFill>
            <a:ln w="28575">
              <a:solidFill>
                <a:srgbClr val="0000FF"/>
              </a:solidFill>
              <a:round/>
              <a:headEnd/>
              <a:tailEnd/>
            </a:ln>
            <a:effectLst/>
            <a:extLst/>
          </p:spPr>
          <p:txBody>
            <a:bodyPr wrap="none" anchor="ctr"/>
            <a:lstStyle/>
            <a:p>
              <a:endParaRPr lang="en-US" sz="1350"/>
            </a:p>
          </p:txBody>
        </p:sp>
        <p:sp>
          <p:nvSpPr>
            <p:cNvPr id="21" name="AutoShape 7"/>
            <p:cNvSpPr>
              <a:spLocks noChangeArrowheads="1"/>
            </p:cNvSpPr>
            <p:nvPr/>
          </p:nvSpPr>
          <p:spPr bwMode="auto">
            <a:xfrm>
              <a:off x="5986187" y="682089"/>
              <a:ext cx="1225517" cy="765711"/>
            </a:xfrm>
            <a:prstGeom prst="triangle">
              <a:avLst>
                <a:gd name="adj" fmla="val 49726"/>
              </a:avLst>
            </a:prstGeom>
            <a:solidFill>
              <a:srgbClr val="00CC00"/>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2" name="AutoShape 4"/>
            <p:cNvSpPr>
              <a:spLocks noChangeArrowheads="1"/>
            </p:cNvSpPr>
            <p:nvPr/>
          </p:nvSpPr>
          <p:spPr bwMode="auto">
            <a:xfrm rot="5400000">
              <a:off x="5652749" y="4086049"/>
              <a:ext cx="1132937" cy="493360"/>
            </a:xfrm>
            <a:prstGeom prst="flowChartProcess">
              <a:avLst/>
            </a:prstGeom>
            <a:solidFill>
              <a:schemeClr val="accent2">
                <a:lumMod val="75000"/>
              </a:schemeClr>
            </a:solidFill>
            <a:ln w="28575">
              <a:solidFill>
                <a:srgbClr val="FF00FF"/>
              </a:solidFill>
              <a:miter lim="800000"/>
              <a:headEnd/>
              <a:tailEnd/>
            </a:ln>
            <a:effectLst/>
            <a:extLst/>
          </p:spPr>
          <p:txBody>
            <a:bodyPr wrap="none" anchor="ctr"/>
            <a:lstStyle/>
            <a:p>
              <a:endParaRPr lang="en-US" sz="1350"/>
            </a:p>
          </p:txBody>
        </p:sp>
        <p:sp>
          <p:nvSpPr>
            <p:cNvPr id="23" name="AutoShape 9"/>
            <p:cNvSpPr>
              <a:spLocks noChangeArrowheads="1"/>
            </p:cNvSpPr>
            <p:nvPr/>
          </p:nvSpPr>
          <p:spPr bwMode="auto">
            <a:xfrm flipH="1" flipV="1">
              <a:off x="5729216" y="2514600"/>
              <a:ext cx="1738384" cy="1207828"/>
            </a:xfrm>
            <a:prstGeom prst="flowChartManualOperation">
              <a:avLst/>
            </a:prstGeom>
            <a:solidFill>
              <a:srgbClr val="6699FF"/>
            </a:solidFill>
            <a:ln w="28575">
              <a:solidFill>
                <a:srgbClr val="7030A0"/>
              </a:solidFill>
              <a:miter lim="800000"/>
              <a:headEnd/>
              <a:tailEnd/>
            </a:ln>
          </p:spPr>
          <p:txBody>
            <a:bodyPr/>
            <a:lstStyle/>
            <a:p>
              <a:endParaRPr lang="en-US" sz="1350"/>
            </a:p>
          </p:txBody>
        </p:sp>
        <p:sp>
          <p:nvSpPr>
            <p:cNvPr id="24" name="AutoShape 4"/>
            <p:cNvSpPr>
              <a:spLocks noChangeArrowheads="1"/>
            </p:cNvSpPr>
            <p:nvPr/>
          </p:nvSpPr>
          <p:spPr bwMode="auto">
            <a:xfrm rot="5400000">
              <a:off x="6408074" y="4099840"/>
              <a:ext cx="1143004" cy="493360"/>
            </a:xfrm>
            <a:prstGeom prst="flowChartProcess">
              <a:avLst/>
            </a:prstGeom>
            <a:solidFill>
              <a:schemeClr val="accent2">
                <a:lumMod val="75000"/>
              </a:schemeClr>
            </a:solidFill>
            <a:ln w="28575">
              <a:solidFill>
                <a:srgbClr val="FF00FF"/>
              </a:solidFill>
              <a:miter lim="800000"/>
              <a:headEnd/>
              <a:tailEnd/>
            </a:ln>
            <a:effectLst/>
            <a:extLst/>
          </p:spPr>
          <p:txBody>
            <a:bodyPr wrap="none" anchor="ctr"/>
            <a:lstStyle/>
            <a:p>
              <a:endParaRPr lang="en-US" sz="1350"/>
            </a:p>
          </p:txBody>
        </p:sp>
        <p:sp>
          <p:nvSpPr>
            <p:cNvPr id="25" name="AutoShape 6"/>
            <p:cNvSpPr>
              <a:spLocks noChangeArrowheads="1"/>
            </p:cNvSpPr>
            <p:nvPr/>
          </p:nvSpPr>
          <p:spPr bwMode="auto">
            <a:xfrm>
              <a:off x="5238622" y="2506812"/>
              <a:ext cx="884674" cy="410354"/>
            </a:xfrm>
            <a:prstGeom prst="flowChartInputOutput">
              <a:avLst/>
            </a:prstGeom>
            <a:solidFill>
              <a:srgbClr val="FF00FF"/>
            </a:solidFill>
            <a:ln w="285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6" name="Parallelogram 25"/>
            <p:cNvSpPr/>
            <p:nvPr/>
          </p:nvSpPr>
          <p:spPr>
            <a:xfrm rot="14603172">
              <a:off x="7101343" y="2409207"/>
              <a:ext cx="841613" cy="640595"/>
            </a:xfrm>
            <a:prstGeom prst="parallelogram">
              <a:avLst>
                <a:gd name="adj" fmla="val 56231"/>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utoShape 4"/>
            <p:cNvSpPr>
              <a:spLocks noChangeArrowheads="1"/>
            </p:cNvSpPr>
            <p:nvPr/>
          </p:nvSpPr>
          <p:spPr bwMode="auto">
            <a:xfrm rot="10800000">
              <a:off x="6162457" y="1766649"/>
              <a:ext cx="884821" cy="415462"/>
            </a:xfrm>
            <a:prstGeom prst="flowChartProcess">
              <a:avLst/>
            </a:prstGeom>
            <a:solidFill>
              <a:srgbClr val="FFFF00"/>
            </a:solidFill>
            <a:ln w="28575">
              <a:solidFill>
                <a:srgbClr val="FF00FF"/>
              </a:solidFill>
              <a:miter lim="800000"/>
              <a:headEnd/>
              <a:tailEnd/>
            </a:ln>
            <a:effectLst/>
            <a:extLst/>
          </p:spPr>
          <p:txBody>
            <a:bodyPr wrap="none" anchor="ctr"/>
            <a:lstStyle/>
            <a:p>
              <a:endParaRPr lang="en-US" sz="1350"/>
            </a:p>
          </p:txBody>
        </p:sp>
      </p:grpSp>
    </p:spTree>
    <p:extLst>
      <p:ext uri="{BB962C8B-B14F-4D97-AF65-F5344CB8AC3E}">
        <p14:creationId xmlns:p14="http://schemas.microsoft.com/office/powerpoint/2010/main" val="139691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10"/>
                                        </p:tgtEl>
                                      </p:cBhvr>
                                    </p:cmd>
                                  </p:childTnLst>
                                </p:cTn>
                              </p:par>
                              <p:par>
                                <p:cTn id="7" presetID="23" presetClass="entr" presetSubtype="16"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23"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000"/>
                                        <p:tgtEl>
                                          <p:spTgt spid="16"/>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000"/>
                                        <p:tgtEl>
                                          <p:spTgt spid="14"/>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par>
                                <p:cTn id="40" presetID="2" presetClass="entr" presetSubtype="2"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750" fill="hold"/>
                                        <p:tgtEl>
                                          <p:spTgt spid="34"/>
                                        </p:tgtEl>
                                        <p:attrNameLst>
                                          <p:attrName>ppt_x</p:attrName>
                                        </p:attrNameLst>
                                      </p:cBhvr>
                                      <p:tavLst>
                                        <p:tav tm="0">
                                          <p:val>
                                            <p:strVal val="1+#ppt_w/2"/>
                                          </p:val>
                                        </p:tav>
                                        <p:tav tm="100000">
                                          <p:val>
                                            <p:strVal val="#ppt_x"/>
                                          </p:val>
                                        </p:tav>
                                      </p:tavLst>
                                    </p:anim>
                                    <p:anim calcmode="lin" valueType="num">
                                      <p:cBhvr additive="base">
                                        <p:cTn id="43" dur="750" fill="hold"/>
                                        <p:tgtEl>
                                          <p:spTgt spid="34"/>
                                        </p:tgtEl>
                                        <p:attrNameLst>
                                          <p:attrName>ppt_y</p:attrName>
                                        </p:attrNameLst>
                                      </p:cBhvr>
                                      <p:tavLst>
                                        <p:tav tm="0">
                                          <p:val>
                                            <p:strVal val="#ppt_y"/>
                                          </p:val>
                                        </p:tav>
                                        <p:tav tm="100000">
                                          <p:val>
                                            <p:strVal val="#ppt_y"/>
                                          </p:val>
                                        </p:tav>
                                      </p:tavLst>
                                    </p:anim>
                                  </p:childTnLst>
                                </p:cTn>
                              </p:par>
                              <p:par>
                                <p:cTn id="44" presetID="53" presetClass="entr" presetSubtype="16"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750" fill="hold"/>
                                        <p:tgtEl>
                                          <p:spTgt spid="30"/>
                                        </p:tgtEl>
                                        <p:attrNameLst>
                                          <p:attrName>ppt_w</p:attrName>
                                        </p:attrNameLst>
                                      </p:cBhvr>
                                      <p:tavLst>
                                        <p:tav tm="0">
                                          <p:val>
                                            <p:fltVal val="0"/>
                                          </p:val>
                                        </p:tav>
                                        <p:tav tm="100000">
                                          <p:val>
                                            <p:strVal val="#ppt_w"/>
                                          </p:val>
                                        </p:tav>
                                      </p:tavLst>
                                    </p:anim>
                                    <p:anim calcmode="lin" valueType="num">
                                      <p:cBhvr>
                                        <p:cTn id="47" dur="750" fill="hold"/>
                                        <p:tgtEl>
                                          <p:spTgt spid="30"/>
                                        </p:tgtEl>
                                        <p:attrNameLst>
                                          <p:attrName>ppt_h</p:attrName>
                                        </p:attrNameLst>
                                      </p:cBhvr>
                                      <p:tavLst>
                                        <p:tav tm="0">
                                          <p:val>
                                            <p:fltVal val="0"/>
                                          </p:val>
                                        </p:tav>
                                        <p:tav tm="100000">
                                          <p:val>
                                            <p:strVal val="#ppt_h"/>
                                          </p:val>
                                        </p:tav>
                                      </p:tavLst>
                                    </p:anim>
                                    <p:animEffect transition="in" filter="fade">
                                      <p:cBhvr>
                                        <p:cTn id="48" dur="750"/>
                                        <p:tgtEl>
                                          <p:spTgt spid="30"/>
                                        </p:tgtEl>
                                      </p:cBhvr>
                                    </p:animEffect>
                                  </p:childTnLst>
                                </p:cTn>
                              </p:par>
                              <p:par>
                                <p:cTn id="49" presetID="53" presetClass="entr" presetSubtype="16"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750" fill="hold"/>
                                        <p:tgtEl>
                                          <p:spTgt spid="35"/>
                                        </p:tgtEl>
                                        <p:attrNameLst>
                                          <p:attrName>ppt_w</p:attrName>
                                        </p:attrNameLst>
                                      </p:cBhvr>
                                      <p:tavLst>
                                        <p:tav tm="0">
                                          <p:val>
                                            <p:fltVal val="0"/>
                                          </p:val>
                                        </p:tav>
                                        <p:tav tm="100000">
                                          <p:val>
                                            <p:strVal val="#ppt_w"/>
                                          </p:val>
                                        </p:tav>
                                      </p:tavLst>
                                    </p:anim>
                                    <p:anim calcmode="lin" valueType="num">
                                      <p:cBhvr>
                                        <p:cTn id="52" dur="750" fill="hold"/>
                                        <p:tgtEl>
                                          <p:spTgt spid="35"/>
                                        </p:tgtEl>
                                        <p:attrNameLst>
                                          <p:attrName>ppt_h</p:attrName>
                                        </p:attrNameLst>
                                      </p:cBhvr>
                                      <p:tavLst>
                                        <p:tav tm="0">
                                          <p:val>
                                            <p:fltVal val="0"/>
                                          </p:val>
                                        </p:tav>
                                        <p:tav tm="100000">
                                          <p:val>
                                            <p:strVal val="#ppt_h"/>
                                          </p:val>
                                        </p:tav>
                                      </p:tavLst>
                                    </p:anim>
                                    <p:animEffect transition="in" filter="fade">
                                      <p:cBhvr>
                                        <p:cTn id="53" dur="750"/>
                                        <p:tgtEl>
                                          <p:spTgt spid="35"/>
                                        </p:tgtEl>
                                      </p:cBhvr>
                                    </p:animEffect>
                                  </p:childTnLst>
                                </p:cTn>
                              </p:par>
                              <p:par>
                                <p:cTn id="54" presetID="2" presetClass="entr" presetSubtype="8"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750" fill="hold"/>
                                        <p:tgtEl>
                                          <p:spTgt spid="32"/>
                                        </p:tgtEl>
                                        <p:attrNameLst>
                                          <p:attrName>ppt_x</p:attrName>
                                        </p:attrNameLst>
                                      </p:cBhvr>
                                      <p:tavLst>
                                        <p:tav tm="0">
                                          <p:val>
                                            <p:strVal val="0-#ppt_w/2"/>
                                          </p:val>
                                        </p:tav>
                                        <p:tav tm="100000">
                                          <p:val>
                                            <p:strVal val="#ppt_x"/>
                                          </p:val>
                                        </p:tav>
                                      </p:tavLst>
                                    </p:anim>
                                    <p:anim calcmode="lin" valueType="num">
                                      <p:cBhvr additive="base">
                                        <p:cTn id="57" dur="750" fill="hold"/>
                                        <p:tgtEl>
                                          <p:spTgt spid="32"/>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750" fill="hold"/>
                                        <p:tgtEl>
                                          <p:spTgt spid="33"/>
                                        </p:tgtEl>
                                        <p:attrNameLst>
                                          <p:attrName>ppt_x</p:attrName>
                                        </p:attrNameLst>
                                      </p:cBhvr>
                                      <p:tavLst>
                                        <p:tav tm="0">
                                          <p:val>
                                            <p:strVal val="0-#ppt_w/2"/>
                                          </p:val>
                                        </p:tav>
                                        <p:tav tm="100000">
                                          <p:val>
                                            <p:strVal val="#ppt_x"/>
                                          </p:val>
                                        </p:tav>
                                      </p:tavLst>
                                    </p:anim>
                                    <p:anim calcmode="lin" valueType="num">
                                      <p:cBhvr additive="base">
                                        <p:cTn id="61" dur="7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0"/>
                </p:tgtEl>
              </p:cMediaNode>
            </p:audio>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21" presetClass="emph" presetSubtype="0" fill="hold" grpId="0" nodeType="clickEffect">
                                  <p:stCondLst>
                                    <p:cond delay="0"/>
                                  </p:stCondLst>
                                  <p:childTnLst>
                                    <p:animClr clrSpc="hsl" dir="cw">
                                      <p:cBhvr override="childStyle">
                                        <p:cTn id="67" dur="500" fill="hold"/>
                                        <p:tgtEl>
                                          <p:spTgt spid="13"/>
                                        </p:tgtEl>
                                        <p:attrNameLst>
                                          <p:attrName>style.color</p:attrName>
                                        </p:attrNameLst>
                                      </p:cBhvr>
                                      <p:by>
                                        <p:hsl h="7200000" s="0" l="0"/>
                                      </p:by>
                                    </p:animClr>
                                    <p:animClr clrSpc="hsl" dir="cw">
                                      <p:cBhvr>
                                        <p:cTn id="68" dur="500" fill="hold"/>
                                        <p:tgtEl>
                                          <p:spTgt spid="13"/>
                                        </p:tgtEl>
                                        <p:attrNameLst>
                                          <p:attrName>fillcolor</p:attrName>
                                        </p:attrNameLst>
                                      </p:cBhvr>
                                      <p:by>
                                        <p:hsl h="7200000" s="0" l="0"/>
                                      </p:by>
                                    </p:animClr>
                                    <p:animClr clrSpc="hsl" dir="cw">
                                      <p:cBhvr>
                                        <p:cTn id="69" dur="500" fill="hold"/>
                                        <p:tgtEl>
                                          <p:spTgt spid="13"/>
                                        </p:tgtEl>
                                        <p:attrNameLst>
                                          <p:attrName>stroke.color</p:attrName>
                                        </p:attrNameLst>
                                      </p:cBhvr>
                                      <p:by>
                                        <p:hsl h="7200000" s="0" l="0"/>
                                      </p:by>
                                    </p:animClr>
                                    <p:set>
                                      <p:cBhvr>
                                        <p:cTn id="70" dur="500" fill="hold"/>
                                        <p:tgtEl>
                                          <p:spTgt spid="13"/>
                                        </p:tgtEl>
                                        <p:attrNameLst>
                                          <p:attrName>fill.type</p:attrName>
                                        </p:attrNameLst>
                                      </p:cBhvr>
                                      <p:to>
                                        <p:strVal val="solid"/>
                                      </p:to>
                                    </p:set>
                                  </p:childTnLst>
                                  <p:subTnLst>
                                    <p:audio>
                                      <p:cMediaNode>
                                        <p:cTn display="0" masterRel="sameClick">
                                          <p:stCondLst>
                                            <p:cond evt="begin" delay="0">
                                              <p:tn val="66"/>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14"/>
                    </p:tgtEl>
                  </p:cond>
                </p:stCondLst>
                <p:endSync evt="end" delay="0">
                  <p:rtn val="all"/>
                </p:endSync>
                <p:childTnLst>
                  <p:par>
                    <p:cTn id="72" fill="hold">
                      <p:stCondLst>
                        <p:cond delay="0"/>
                      </p:stCondLst>
                      <p:childTnLst>
                        <p:par>
                          <p:cTn id="73" fill="hold">
                            <p:stCondLst>
                              <p:cond delay="0"/>
                            </p:stCondLst>
                            <p:childTnLst>
                              <p:par>
                                <p:cTn id="74" presetID="49" presetClass="exit" presetSubtype="0" accel="100000" fill="hold" grpId="0" nodeType="clickEffect">
                                  <p:stCondLst>
                                    <p:cond delay="0"/>
                                  </p:stCondLst>
                                  <p:childTnLst>
                                    <p:anim calcmode="lin" valueType="num">
                                      <p:cBhvr>
                                        <p:cTn id="75" dur="500"/>
                                        <p:tgtEl>
                                          <p:spTgt spid="14"/>
                                        </p:tgtEl>
                                        <p:attrNameLst>
                                          <p:attrName>ppt_w</p:attrName>
                                        </p:attrNameLst>
                                      </p:cBhvr>
                                      <p:tavLst>
                                        <p:tav tm="0">
                                          <p:val>
                                            <p:strVal val="ppt_w"/>
                                          </p:val>
                                        </p:tav>
                                        <p:tav tm="100000">
                                          <p:val>
                                            <p:fltVal val="0"/>
                                          </p:val>
                                        </p:tav>
                                      </p:tavLst>
                                    </p:anim>
                                    <p:anim calcmode="lin" valueType="num">
                                      <p:cBhvr>
                                        <p:cTn id="76" dur="500"/>
                                        <p:tgtEl>
                                          <p:spTgt spid="14"/>
                                        </p:tgtEl>
                                        <p:attrNameLst>
                                          <p:attrName>ppt_h</p:attrName>
                                        </p:attrNameLst>
                                      </p:cBhvr>
                                      <p:tavLst>
                                        <p:tav tm="0">
                                          <p:val>
                                            <p:strVal val="ppt_h"/>
                                          </p:val>
                                        </p:tav>
                                        <p:tav tm="100000">
                                          <p:val>
                                            <p:fltVal val="0"/>
                                          </p:val>
                                        </p:tav>
                                      </p:tavLst>
                                    </p:anim>
                                    <p:anim calcmode="lin" valueType="num">
                                      <p:cBhvr>
                                        <p:cTn id="77" dur="500"/>
                                        <p:tgtEl>
                                          <p:spTgt spid="14"/>
                                        </p:tgtEl>
                                        <p:attrNameLst>
                                          <p:attrName>style.rotation</p:attrName>
                                        </p:attrNameLst>
                                      </p:cBhvr>
                                      <p:tavLst>
                                        <p:tav tm="0">
                                          <p:val>
                                            <p:fltVal val="0"/>
                                          </p:val>
                                        </p:tav>
                                        <p:tav tm="100000">
                                          <p:val>
                                            <p:fltVal val="360"/>
                                          </p:val>
                                        </p:tav>
                                      </p:tavLst>
                                    </p:anim>
                                    <p:animEffect transition="out" filter="fad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4"/>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49" presetClass="exit" presetSubtype="0" accel="100000" fill="hold" grpId="0" nodeType="clickEffect">
                                  <p:stCondLst>
                                    <p:cond delay="0"/>
                                  </p:stCondLst>
                                  <p:childTnLst>
                                    <p:anim calcmode="lin" valueType="num">
                                      <p:cBhvr>
                                        <p:cTn id="84" dur="500"/>
                                        <p:tgtEl>
                                          <p:spTgt spid="16"/>
                                        </p:tgtEl>
                                        <p:attrNameLst>
                                          <p:attrName>ppt_w</p:attrName>
                                        </p:attrNameLst>
                                      </p:cBhvr>
                                      <p:tavLst>
                                        <p:tav tm="0">
                                          <p:val>
                                            <p:strVal val="ppt_w"/>
                                          </p:val>
                                        </p:tav>
                                        <p:tav tm="100000">
                                          <p:val>
                                            <p:fltVal val="0"/>
                                          </p:val>
                                        </p:tav>
                                      </p:tavLst>
                                    </p:anim>
                                    <p:anim calcmode="lin" valueType="num">
                                      <p:cBhvr>
                                        <p:cTn id="85" dur="500"/>
                                        <p:tgtEl>
                                          <p:spTgt spid="16"/>
                                        </p:tgtEl>
                                        <p:attrNameLst>
                                          <p:attrName>ppt_h</p:attrName>
                                        </p:attrNameLst>
                                      </p:cBhvr>
                                      <p:tavLst>
                                        <p:tav tm="0">
                                          <p:val>
                                            <p:strVal val="ppt_h"/>
                                          </p:val>
                                        </p:tav>
                                        <p:tav tm="100000">
                                          <p:val>
                                            <p:fltVal val="0"/>
                                          </p:val>
                                        </p:tav>
                                      </p:tavLst>
                                    </p:anim>
                                    <p:anim calcmode="lin" valueType="num">
                                      <p:cBhvr>
                                        <p:cTn id="86" dur="500"/>
                                        <p:tgtEl>
                                          <p:spTgt spid="16"/>
                                        </p:tgtEl>
                                        <p:attrNameLst>
                                          <p:attrName>style.rotation</p:attrName>
                                        </p:attrNameLst>
                                      </p:cBhvr>
                                      <p:tavLst>
                                        <p:tav tm="0">
                                          <p:val>
                                            <p:fltVal val="0"/>
                                          </p:val>
                                        </p:tav>
                                        <p:tav tm="100000">
                                          <p:val>
                                            <p:fltVal val="360"/>
                                          </p:val>
                                        </p:tav>
                                      </p:tavLst>
                                    </p:anim>
                                    <p:animEffect transition="out" filter="fade">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6"/>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49" presetClass="exit" presetSubtype="0" accel="100000" fill="hold" grpId="0" nodeType="clickEffect">
                                  <p:stCondLst>
                                    <p:cond delay="0"/>
                                  </p:stCondLst>
                                  <p:childTnLst>
                                    <p:anim calcmode="lin" valueType="num">
                                      <p:cBhvr>
                                        <p:cTn id="93" dur="500"/>
                                        <p:tgtEl>
                                          <p:spTgt spid="15"/>
                                        </p:tgtEl>
                                        <p:attrNameLst>
                                          <p:attrName>ppt_w</p:attrName>
                                        </p:attrNameLst>
                                      </p:cBhvr>
                                      <p:tavLst>
                                        <p:tav tm="0">
                                          <p:val>
                                            <p:strVal val="ppt_w"/>
                                          </p:val>
                                        </p:tav>
                                        <p:tav tm="100000">
                                          <p:val>
                                            <p:fltVal val="0"/>
                                          </p:val>
                                        </p:tav>
                                      </p:tavLst>
                                    </p:anim>
                                    <p:anim calcmode="lin" valueType="num">
                                      <p:cBhvr>
                                        <p:cTn id="94" dur="500"/>
                                        <p:tgtEl>
                                          <p:spTgt spid="15"/>
                                        </p:tgtEl>
                                        <p:attrNameLst>
                                          <p:attrName>ppt_h</p:attrName>
                                        </p:attrNameLst>
                                      </p:cBhvr>
                                      <p:tavLst>
                                        <p:tav tm="0">
                                          <p:val>
                                            <p:strVal val="ppt_h"/>
                                          </p:val>
                                        </p:tav>
                                        <p:tav tm="100000">
                                          <p:val>
                                            <p:fltVal val="0"/>
                                          </p:val>
                                        </p:tav>
                                      </p:tavLst>
                                    </p:anim>
                                    <p:anim calcmode="lin" valueType="num">
                                      <p:cBhvr>
                                        <p:cTn id="95" dur="500"/>
                                        <p:tgtEl>
                                          <p:spTgt spid="15"/>
                                        </p:tgtEl>
                                        <p:attrNameLst>
                                          <p:attrName>style.rotation</p:attrName>
                                        </p:attrNameLst>
                                      </p:cBhvr>
                                      <p:tavLst>
                                        <p:tav tm="0">
                                          <p:val>
                                            <p:fltVal val="0"/>
                                          </p:val>
                                        </p:tav>
                                        <p:tav tm="100000">
                                          <p:val>
                                            <p:fltVal val="360"/>
                                          </p:val>
                                        </p:tav>
                                      </p:tavLst>
                                    </p:anim>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5"/>
                  </p:tgtEl>
                </p:cond>
              </p:nextCondLst>
            </p:seq>
          </p:childTnLst>
        </p:cTn>
      </p:par>
    </p:tnLst>
    <p:bldLst>
      <p:bldP spid="32" grpId="0" animBg="1"/>
      <p:bldP spid="33" grpId="0" animBg="1"/>
      <p:bldP spid="11" grpId="0" bldLvl="0" animBg="1"/>
      <p:bldP spid="12" grpId="0" bldLvl="0" animBg="1"/>
      <p:bldP spid="13" grpId="0" bldLvl="0" animBg="1"/>
      <p:bldP spid="13" grpId="1" animBg="1"/>
      <p:bldP spid="14" grpId="0" bldLvl="0" animBg="1"/>
      <p:bldP spid="14" grpId="1" animBg="1"/>
      <p:bldP spid="15" grpId="0" bldLvl="0" animBg="1"/>
      <p:bldP spid="15" grpId="1" animBg="1"/>
      <p:bldP spid="16" grpId="0" bldLvl="0" animBg="1"/>
      <p:bldP spid="16" grpId="1"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2092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0" cstate="print">
              <a:extLst>
                <a:ext uri="{BEBA8EAE-BF5A-486C-A8C5-ECC9F3942E4B}">
                  <a14:imgProps xmlns:a14="http://schemas.microsoft.com/office/drawing/2010/main">
                    <a14:imgLayer r:embed="rId11">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27486" y="3562167"/>
            <a:ext cx="2655427" cy="1816466"/>
          </a:xfrm>
          <a:prstGeom prst="rect">
            <a:avLst/>
          </a:prstGeom>
        </p:spPr>
      </p:pic>
      <p:sp>
        <p:nvSpPr>
          <p:cNvPr id="13" name="Right Arrow 12">
            <a:hlinkClick r:id="rId14"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50777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par>
                                <p:cTn id="44" presetID="32" presetClass="emph" presetSubtype="0" fill="hold" nodeType="withEffect">
                                  <p:stCondLst>
                                    <p:cond delay="1750"/>
                                  </p:stCondLst>
                                  <p:childTnLst>
                                    <p:animRot by="120000">
                                      <p:cBhvr>
                                        <p:cTn id="45" dur="100" fill="hold">
                                          <p:stCondLst>
                                            <p:cond delay="0"/>
                                          </p:stCondLst>
                                        </p:cTn>
                                        <p:tgtEl>
                                          <p:spTgt spid="12"/>
                                        </p:tgtEl>
                                        <p:attrNameLst>
                                          <p:attrName>r</p:attrName>
                                        </p:attrNameLst>
                                      </p:cBhvr>
                                    </p:animRot>
                                    <p:animRot by="-240000">
                                      <p:cBhvr>
                                        <p:cTn id="46" dur="200" fill="hold">
                                          <p:stCondLst>
                                            <p:cond delay="200"/>
                                          </p:stCondLst>
                                        </p:cTn>
                                        <p:tgtEl>
                                          <p:spTgt spid="12"/>
                                        </p:tgtEl>
                                        <p:attrNameLst>
                                          <p:attrName>r</p:attrName>
                                        </p:attrNameLst>
                                      </p:cBhvr>
                                    </p:animRot>
                                    <p:animRot by="240000">
                                      <p:cBhvr>
                                        <p:cTn id="47" dur="200" fill="hold">
                                          <p:stCondLst>
                                            <p:cond delay="400"/>
                                          </p:stCondLst>
                                        </p:cTn>
                                        <p:tgtEl>
                                          <p:spTgt spid="12"/>
                                        </p:tgtEl>
                                        <p:attrNameLst>
                                          <p:attrName>r</p:attrName>
                                        </p:attrNameLst>
                                      </p:cBhvr>
                                    </p:animRot>
                                    <p:animRot by="-240000">
                                      <p:cBhvr>
                                        <p:cTn id="48" dur="200" fill="hold">
                                          <p:stCondLst>
                                            <p:cond delay="600"/>
                                          </p:stCondLst>
                                        </p:cTn>
                                        <p:tgtEl>
                                          <p:spTgt spid="12"/>
                                        </p:tgtEl>
                                        <p:attrNameLst>
                                          <p:attrName>r</p:attrName>
                                        </p:attrNameLst>
                                      </p:cBhvr>
                                    </p:animRot>
                                    <p:animRot by="120000">
                                      <p:cBhvr>
                                        <p:cTn id="49"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87" y="555625"/>
            <a:ext cx="10972800" cy="838200"/>
          </a:xfrm>
          <a:solidFill>
            <a:schemeClr val="accent6"/>
          </a:solidFill>
        </p:spPr>
        <p:txBody>
          <a:bodyPr>
            <a:normAutofit/>
          </a:bodyPr>
          <a:lstStyle/>
          <a:p>
            <a:r>
              <a:rPr lang="en-US" sz="4000" dirty="0" err="1" smtClean="0">
                <a:solidFill>
                  <a:schemeClr val="bg1"/>
                </a:solidFill>
                <a:latin typeface="Arial" pitchFamily="34" charset="0"/>
                <a:cs typeface="Arial" pitchFamily="34" charset="0"/>
              </a:rPr>
              <a:t>Câu</a:t>
            </a:r>
            <a:r>
              <a:rPr lang="en-US" sz="4000" dirty="0" smtClean="0">
                <a:solidFill>
                  <a:schemeClr val="bg1"/>
                </a:solidFill>
                <a:latin typeface="Arial" pitchFamily="34" charset="0"/>
                <a:cs typeface="Arial" pitchFamily="34" charset="0"/>
              </a:rPr>
              <a:t> </a:t>
            </a:r>
            <a:r>
              <a:rPr lang="en-US" sz="4000" dirty="0" err="1" smtClean="0">
                <a:solidFill>
                  <a:schemeClr val="bg1"/>
                </a:solidFill>
                <a:latin typeface="Arial" pitchFamily="34" charset="0"/>
                <a:cs typeface="Arial" pitchFamily="34" charset="0"/>
              </a:rPr>
              <a:t>hỏi</a:t>
            </a:r>
            <a:r>
              <a:rPr lang="en-US" sz="4000" dirty="0" smtClean="0">
                <a:solidFill>
                  <a:schemeClr val="bg1"/>
                </a:solidFill>
                <a:latin typeface="Arial" pitchFamily="34" charset="0"/>
                <a:cs typeface="Arial" pitchFamily="34" charset="0"/>
              </a:rPr>
              <a:t> </a:t>
            </a:r>
            <a:r>
              <a:rPr lang="en-US" sz="4000" dirty="0" smtClean="0">
                <a:solidFill>
                  <a:schemeClr val="bg1"/>
                </a:solidFill>
                <a:latin typeface="Arial" pitchFamily="34" charset="0"/>
                <a:cs typeface="Arial" pitchFamily="34" charset="0"/>
              </a:rPr>
              <a:t>1: </a:t>
            </a:r>
            <a:r>
              <a:rPr lang="en-US" sz="4000" dirty="0" err="1" smtClean="0">
                <a:solidFill>
                  <a:srgbClr val="FFFF00"/>
                </a:solidFill>
                <a:latin typeface="Arial" pitchFamily="34" charset="0"/>
                <a:cs typeface="Arial" pitchFamily="34" charset="0"/>
              </a:rPr>
              <a:t>Góc</a:t>
            </a:r>
            <a:r>
              <a:rPr lang="en-US" sz="4000" dirty="0" smtClean="0">
                <a:solidFill>
                  <a:srgbClr val="FFFF00"/>
                </a:solidFill>
                <a:latin typeface="Arial" pitchFamily="34" charset="0"/>
                <a:cs typeface="Arial" pitchFamily="34" charset="0"/>
              </a:rPr>
              <a:t> </a:t>
            </a:r>
            <a:r>
              <a:rPr lang="en-US" sz="4000" dirty="0" err="1" smtClean="0">
                <a:solidFill>
                  <a:srgbClr val="FFFF00"/>
                </a:solidFill>
                <a:latin typeface="Arial" pitchFamily="34" charset="0"/>
                <a:cs typeface="Arial" pitchFamily="34" charset="0"/>
              </a:rPr>
              <a:t>nào</a:t>
            </a:r>
            <a:r>
              <a:rPr lang="en-US" sz="4000" dirty="0" smtClean="0">
                <a:solidFill>
                  <a:srgbClr val="FFFF00"/>
                </a:solidFill>
                <a:latin typeface="Arial" pitchFamily="34" charset="0"/>
                <a:cs typeface="Arial" pitchFamily="34" charset="0"/>
              </a:rPr>
              <a:t> </a:t>
            </a:r>
            <a:r>
              <a:rPr lang="en-US" sz="4000" dirty="0" err="1" smtClean="0">
                <a:solidFill>
                  <a:srgbClr val="FFFF00"/>
                </a:solidFill>
                <a:latin typeface="Arial" pitchFamily="34" charset="0"/>
                <a:cs typeface="Arial" pitchFamily="34" charset="0"/>
              </a:rPr>
              <a:t>là</a:t>
            </a:r>
            <a:r>
              <a:rPr lang="en-US" sz="4000" dirty="0" smtClean="0">
                <a:solidFill>
                  <a:srgbClr val="FFFF00"/>
                </a:solidFill>
                <a:latin typeface="Arial" pitchFamily="34" charset="0"/>
                <a:cs typeface="Arial" pitchFamily="34" charset="0"/>
              </a:rPr>
              <a:t> </a:t>
            </a:r>
            <a:r>
              <a:rPr lang="en-US" sz="4000" dirty="0" err="1" smtClean="0">
                <a:solidFill>
                  <a:srgbClr val="FFFF00"/>
                </a:solidFill>
                <a:latin typeface="Arial" pitchFamily="34" charset="0"/>
                <a:cs typeface="Arial" pitchFamily="34" charset="0"/>
              </a:rPr>
              <a:t>góc</a:t>
            </a:r>
            <a:r>
              <a:rPr lang="en-US" sz="4000" dirty="0" smtClean="0">
                <a:solidFill>
                  <a:srgbClr val="FFFF00"/>
                </a:solidFill>
                <a:latin typeface="Arial" pitchFamily="34" charset="0"/>
                <a:cs typeface="Arial" pitchFamily="34" charset="0"/>
              </a:rPr>
              <a:t> </a:t>
            </a:r>
            <a:r>
              <a:rPr lang="en-US" sz="4000" dirty="0" err="1" smtClean="0">
                <a:solidFill>
                  <a:srgbClr val="FFFF00"/>
                </a:solidFill>
                <a:latin typeface="Arial" pitchFamily="34" charset="0"/>
                <a:cs typeface="Arial" pitchFamily="34" charset="0"/>
              </a:rPr>
              <a:t>vuông</a:t>
            </a:r>
            <a:r>
              <a:rPr lang="en-US" sz="4000" dirty="0" smtClean="0">
                <a:solidFill>
                  <a:srgbClr val="FFFF00"/>
                </a:solidFill>
                <a:latin typeface="Arial" pitchFamily="34" charset="0"/>
                <a:cs typeface="Arial" pitchFamily="34" charset="0"/>
              </a:rPr>
              <a:t>?</a:t>
            </a:r>
            <a:endParaRPr lang="en-US" sz="4000" dirty="0">
              <a:solidFill>
                <a:srgbClr val="FFFF00"/>
              </a:solidFill>
              <a:latin typeface="Arial" pitchFamily="34" charset="0"/>
              <a:cs typeface="Arial" pitchFamily="34" charset="0"/>
            </a:endParaRPr>
          </a:p>
        </p:txBody>
      </p:sp>
      <p:sp>
        <p:nvSpPr>
          <p:cNvPr id="4" name="Title 1"/>
          <p:cNvSpPr txBox="1">
            <a:spLocks/>
          </p:cNvSpPr>
          <p:nvPr/>
        </p:nvSpPr>
        <p:spPr>
          <a:xfrm>
            <a:off x="762000" y="5181600"/>
            <a:ext cx="2717800" cy="838200"/>
          </a:xfrm>
          <a:prstGeom prst="rect">
            <a:avLst/>
          </a:prstGeom>
          <a:solidFill>
            <a:schemeClr val="accent5">
              <a:lumMod val="40000"/>
              <a:lumOff val="60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70C0"/>
                </a:solidFill>
                <a:latin typeface="Arial" pitchFamily="34" charset="0"/>
                <a:cs typeface="Arial" pitchFamily="34" charset="0"/>
              </a:rPr>
              <a:t>A. </a:t>
            </a:r>
            <a:r>
              <a:rPr lang="en-US" sz="4000" dirty="0" err="1" smtClean="0">
                <a:solidFill>
                  <a:srgbClr val="0070C0"/>
                </a:solidFill>
                <a:latin typeface="Arial" pitchFamily="34" charset="0"/>
                <a:cs typeface="Arial" pitchFamily="34" charset="0"/>
              </a:rPr>
              <a:t>Hình</a:t>
            </a:r>
            <a:r>
              <a:rPr lang="en-US" sz="4000" dirty="0" smtClean="0">
                <a:solidFill>
                  <a:srgbClr val="0070C0"/>
                </a:solidFill>
                <a:latin typeface="Arial" pitchFamily="34" charset="0"/>
                <a:cs typeface="Arial" pitchFamily="34" charset="0"/>
              </a:rPr>
              <a:t> 1 </a:t>
            </a:r>
            <a:r>
              <a:rPr lang="en-US" sz="4000" dirty="0" err="1" smtClean="0">
                <a:solidFill>
                  <a:srgbClr val="0070C0"/>
                </a:solidFill>
                <a:latin typeface="Arial" pitchFamily="34" charset="0"/>
                <a:cs typeface="Arial" pitchFamily="34" charset="0"/>
              </a:rPr>
              <a:t>và</a:t>
            </a:r>
            <a:r>
              <a:rPr lang="en-US" sz="4000" dirty="0" smtClean="0">
                <a:solidFill>
                  <a:srgbClr val="0070C0"/>
                </a:solidFill>
                <a:latin typeface="Arial" pitchFamily="34" charset="0"/>
                <a:cs typeface="Arial" pitchFamily="34" charset="0"/>
              </a:rPr>
              <a:t> 4 </a:t>
            </a:r>
            <a:endParaRPr lang="en-US" sz="4000" dirty="0">
              <a:solidFill>
                <a:srgbClr val="0070C0"/>
              </a:solidFill>
              <a:latin typeface="Arial" pitchFamily="34" charset="0"/>
              <a:cs typeface="Arial"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sp>
        <p:nvSpPr>
          <p:cNvPr id="8" name="Title 1"/>
          <p:cNvSpPr txBox="1">
            <a:spLocks/>
          </p:cNvSpPr>
          <p:nvPr/>
        </p:nvSpPr>
        <p:spPr>
          <a:xfrm>
            <a:off x="4699000" y="5181600"/>
            <a:ext cx="2717800" cy="838200"/>
          </a:xfrm>
          <a:prstGeom prst="rect">
            <a:avLst/>
          </a:prstGeom>
          <a:solidFill>
            <a:schemeClr val="accent5">
              <a:lumMod val="40000"/>
              <a:lumOff val="60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70C0"/>
                </a:solidFill>
                <a:latin typeface="Arial" pitchFamily="34" charset="0"/>
                <a:cs typeface="Arial" pitchFamily="34" charset="0"/>
              </a:rPr>
              <a:t>B. </a:t>
            </a:r>
            <a:r>
              <a:rPr lang="en-US" sz="4000" dirty="0" err="1" smtClean="0">
                <a:solidFill>
                  <a:srgbClr val="0070C0"/>
                </a:solidFill>
                <a:latin typeface="Arial" pitchFamily="34" charset="0"/>
                <a:cs typeface="Arial" pitchFamily="34" charset="0"/>
              </a:rPr>
              <a:t>Hình</a:t>
            </a:r>
            <a:r>
              <a:rPr lang="en-US" sz="4000" dirty="0" smtClean="0">
                <a:solidFill>
                  <a:srgbClr val="0070C0"/>
                </a:solidFill>
                <a:latin typeface="Arial" pitchFamily="34" charset="0"/>
                <a:cs typeface="Arial" pitchFamily="34" charset="0"/>
              </a:rPr>
              <a:t> 1 </a:t>
            </a:r>
            <a:r>
              <a:rPr lang="en-US" sz="4000" dirty="0" err="1" smtClean="0">
                <a:solidFill>
                  <a:srgbClr val="0070C0"/>
                </a:solidFill>
                <a:latin typeface="Arial" pitchFamily="34" charset="0"/>
                <a:cs typeface="Arial" pitchFamily="34" charset="0"/>
              </a:rPr>
              <a:t>và</a:t>
            </a:r>
            <a:r>
              <a:rPr lang="en-US" sz="4000" dirty="0" smtClean="0">
                <a:solidFill>
                  <a:srgbClr val="0070C0"/>
                </a:solidFill>
                <a:latin typeface="Arial" pitchFamily="34" charset="0"/>
                <a:cs typeface="Arial" pitchFamily="34" charset="0"/>
              </a:rPr>
              <a:t> 3</a:t>
            </a:r>
            <a:endParaRPr lang="en-US" sz="4000" dirty="0">
              <a:solidFill>
                <a:srgbClr val="0070C0"/>
              </a:solidFill>
              <a:latin typeface="Arial" pitchFamily="34" charset="0"/>
              <a:cs typeface="Arial" pitchFamily="34" charset="0"/>
            </a:endParaRPr>
          </a:p>
        </p:txBody>
      </p:sp>
      <p:sp>
        <p:nvSpPr>
          <p:cNvPr id="9" name="Title 1"/>
          <p:cNvSpPr txBox="1">
            <a:spLocks/>
          </p:cNvSpPr>
          <p:nvPr/>
        </p:nvSpPr>
        <p:spPr>
          <a:xfrm>
            <a:off x="8636000" y="5181600"/>
            <a:ext cx="2717800" cy="838200"/>
          </a:xfrm>
          <a:prstGeom prst="rect">
            <a:avLst/>
          </a:prstGeom>
          <a:solidFill>
            <a:schemeClr val="accent5">
              <a:lumMod val="40000"/>
              <a:lumOff val="60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70C0"/>
                </a:solidFill>
                <a:latin typeface="Arial" pitchFamily="34" charset="0"/>
                <a:cs typeface="Arial" pitchFamily="34" charset="0"/>
              </a:rPr>
              <a:t>C. </a:t>
            </a:r>
            <a:r>
              <a:rPr lang="en-US" sz="4000" dirty="0" err="1" smtClean="0">
                <a:solidFill>
                  <a:srgbClr val="0070C0"/>
                </a:solidFill>
                <a:latin typeface="Arial" pitchFamily="34" charset="0"/>
                <a:cs typeface="Arial" pitchFamily="34" charset="0"/>
              </a:rPr>
              <a:t>Hình</a:t>
            </a:r>
            <a:r>
              <a:rPr lang="en-US" sz="4000" dirty="0" smtClean="0">
                <a:solidFill>
                  <a:srgbClr val="0070C0"/>
                </a:solidFill>
                <a:latin typeface="Arial" pitchFamily="34" charset="0"/>
                <a:cs typeface="Arial" pitchFamily="34" charset="0"/>
              </a:rPr>
              <a:t> 3 </a:t>
            </a:r>
            <a:r>
              <a:rPr lang="en-US" sz="4000" dirty="0" err="1" smtClean="0">
                <a:solidFill>
                  <a:srgbClr val="0070C0"/>
                </a:solidFill>
                <a:latin typeface="Arial" pitchFamily="34" charset="0"/>
                <a:cs typeface="Arial" pitchFamily="34" charset="0"/>
              </a:rPr>
              <a:t>và</a:t>
            </a:r>
            <a:r>
              <a:rPr lang="en-US" sz="4000" dirty="0" smtClean="0">
                <a:solidFill>
                  <a:srgbClr val="0070C0"/>
                </a:solidFill>
                <a:latin typeface="Arial" pitchFamily="34" charset="0"/>
                <a:cs typeface="Arial" pitchFamily="34" charset="0"/>
              </a:rPr>
              <a:t> 4</a:t>
            </a:r>
            <a:endParaRPr lang="en-US" sz="4000" dirty="0">
              <a:solidFill>
                <a:srgbClr val="0070C0"/>
              </a:solidFill>
              <a:latin typeface="Arial" pitchFamily="34" charset="0"/>
              <a:cs typeface="Arial" pitchFamily="34" charset="0"/>
            </a:endParaRPr>
          </a:p>
        </p:txBody>
      </p:sp>
      <p:grpSp>
        <p:nvGrpSpPr>
          <p:cNvPr id="14" name="Group 13"/>
          <p:cNvGrpSpPr/>
          <p:nvPr/>
        </p:nvGrpSpPr>
        <p:grpSpPr>
          <a:xfrm>
            <a:off x="1016000" y="1676400"/>
            <a:ext cx="10185400" cy="2743200"/>
            <a:chOff x="1016000" y="2209800"/>
            <a:chExt cx="10185400" cy="2743200"/>
          </a:xfrm>
        </p:grpSpPr>
        <p:pic>
          <p:nvPicPr>
            <p:cNvPr id="10" name="Picture 9" descr="Bài tập Góc vuông, góc không vuông, nhận biết và vẽ góc vuông bằng ê-ke Toán lớp 3 có lời giải"/>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6000" y="2209800"/>
              <a:ext cx="10185400" cy="2565400"/>
            </a:xfrm>
            <a:prstGeom prst="rect">
              <a:avLst/>
            </a:prstGeom>
            <a:noFill/>
            <a:ln>
              <a:noFill/>
            </a:ln>
          </p:spPr>
        </p:pic>
        <p:sp>
          <p:nvSpPr>
            <p:cNvPr id="3" name="TextBox 2"/>
            <p:cNvSpPr txBox="1"/>
            <p:nvPr/>
          </p:nvSpPr>
          <p:spPr>
            <a:xfrm>
              <a:off x="1447800" y="4491335"/>
              <a:ext cx="1295400" cy="461665"/>
            </a:xfrm>
            <a:prstGeom prst="rect">
              <a:avLst/>
            </a:prstGeom>
            <a:noFill/>
          </p:spPr>
          <p:txBody>
            <a:bodyPr wrap="square" rtlCol="0">
              <a:spAutoFit/>
            </a:bodyPr>
            <a:lstStyle/>
            <a:p>
              <a:r>
                <a:rPr lang="en-US" sz="2400" b="1" dirty="0" err="1" smtClean="0">
                  <a:solidFill>
                    <a:srgbClr val="00B050"/>
                  </a:solidFill>
                  <a:latin typeface="Times New Roman" panose="02020603050405020304" pitchFamily="18" charset="0"/>
                  <a:cs typeface="Times New Roman" panose="02020603050405020304" pitchFamily="18" charset="0"/>
                </a:rPr>
                <a:t>Hình</a:t>
              </a:r>
              <a:r>
                <a:rPr lang="en-US" sz="2400" b="1" dirty="0" smtClean="0">
                  <a:solidFill>
                    <a:srgbClr val="00B050"/>
                  </a:solidFill>
                  <a:latin typeface="Times New Roman" panose="02020603050405020304" pitchFamily="18" charset="0"/>
                  <a:cs typeface="Times New Roman" panose="02020603050405020304" pitchFamily="18" charset="0"/>
                </a:rPr>
                <a:t> 1</a:t>
              </a:r>
              <a:endParaRPr lang="vi-VN" sz="2400" b="1" dirty="0">
                <a:solidFill>
                  <a:srgbClr val="00B05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038600" y="4491334"/>
              <a:ext cx="1295400" cy="461665"/>
            </a:xfrm>
            <a:prstGeom prst="rect">
              <a:avLst/>
            </a:prstGeom>
            <a:noFill/>
          </p:spPr>
          <p:txBody>
            <a:bodyPr wrap="square" rtlCol="0">
              <a:spAutoFit/>
            </a:bodyPr>
            <a:lstStyle/>
            <a:p>
              <a:r>
                <a:rPr lang="en-US" sz="2400" b="1" dirty="0" err="1" smtClean="0">
                  <a:solidFill>
                    <a:srgbClr val="00B050"/>
                  </a:solidFill>
                  <a:latin typeface="Times New Roman" panose="02020603050405020304" pitchFamily="18" charset="0"/>
                  <a:cs typeface="Times New Roman" panose="02020603050405020304" pitchFamily="18" charset="0"/>
                </a:rPr>
                <a:t>Hình</a:t>
              </a:r>
              <a:r>
                <a:rPr lang="en-US" sz="2400" b="1" dirty="0" smtClean="0">
                  <a:solidFill>
                    <a:srgbClr val="00B050"/>
                  </a:solidFill>
                  <a:latin typeface="Times New Roman" panose="02020603050405020304" pitchFamily="18" charset="0"/>
                  <a:cs typeface="Times New Roman" panose="02020603050405020304" pitchFamily="18" charset="0"/>
                </a:rPr>
                <a:t> 2</a:t>
              </a:r>
              <a:endParaRPr lang="vi-VN" sz="2400" b="1" dirty="0">
                <a:solidFill>
                  <a:srgbClr val="00B05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705600" y="4491332"/>
              <a:ext cx="1295400" cy="461665"/>
            </a:xfrm>
            <a:prstGeom prst="rect">
              <a:avLst/>
            </a:prstGeom>
            <a:noFill/>
          </p:spPr>
          <p:txBody>
            <a:bodyPr wrap="square" rtlCol="0">
              <a:spAutoFit/>
            </a:bodyPr>
            <a:lstStyle/>
            <a:p>
              <a:r>
                <a:rPr lang="en-US" sz="2400" b="1" dirty="0" err="1" smtClean="0">
                  <a:solidFill>
                    <a:srgbClr val="00B050"/>
                  </a:solidFill>
                  <a:latin typeface="Times New Roman" panose="02020603050405020304" pitchFamily="18" charset="0"/>
                  <a:cs typeface="Times New Roman" panose="02020603050405020304" pitchFamily="18" charset="0"/>
                </a:rPr>
                <a:t>Hình</a:t>
              </a:r>
              <a:r>
                <a:rPr lang="en-US" sz="2400" b="1" dirty="0" smtClean="0">
                  <a:solidFill>
                    <a:srgbClr val="00B050"/>
                  </a:solidFill>
                  <a:latin typeface="Times New Roman" panose="02020603050405020304" pitchFamily="18" charset="0"/>
                  <a:cs typeface="Times New Roman" panose="02020603050405020304" pitchFamily="18" charset="0"/>
                </a:rPr>
                <a:t> 3</a:t>
              </a:r>
              <a:endParaRPr lang="vi-VN" sz="2400" b="1" dirty="0">
                <a:solidFill>
                  <a:srgbClr val="00B05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9372600" y="4491333"/>
              <a:ext cx="1295400" cy="461665"/>
            </a:xfrm>
            <a:prstGeom prst="rect">
              <a:avLst/>
            </a:prstGeom>
            <a:noFill/>
          </p:spPr>
          <p:txBody>
            <a:bodyPr wrap="square" rtlCol="0">
              <a:spAutoFit/>
            </a:bodyPr>
            <a:lstStyle/>
            <a:p>
              <a:r>
                <a:rPr lang="en-US" sz="2400" b="1" dirty="0" err="1" smtClean="0">
                  <a:solidFill>
                    <a:srgbClr val="00B050"/>
                  </a:solidFill>
                  <a:latin typeface="Times New Roman" panose="02020603050405020304" pitchFamily="18" charset="0"/>
                  <a:cs typeface="Times New Roman" panose="02020603050405020304" pitchFamily="18" charset="0"/>
                </a:rPr>
                <a:t>Hình</a:t>
              </a:r>
              <a:r>
                <a:rPr lang="en-US" sz="2400" b="1" dirty="0" smtClean="0">
                  <a:solidFill>
                    <a:srgbClr val="00B050"/>
                  </a:solidFill>
                  <a:latin typeface="Times New Roman" panose="02020603050405020304" pitchFamily="18" charset="0"/>
                  <a:cs typeface="Times New Roman" panose="02020603050405020304" pitchFamily="18" charset="0"/>
                </a:rPr>
                <a:t> 4</a:t>
              </a:r>
              <a:endParaRPr lang="vi-VN" sz="2400" b="1" dirty="0">
                <a:solidFill>
                  <a:srgbClr val="00B050"/>
                </a:solidFill>
                <a:latin typeface="Times New Roman" panose="020206030504050203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CFFAB842-D3FE-2D95-3797-41B1E9C32D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2418" y="5307172"/>
            <a:ext cx="598573" cy="587056"/>
          </a:xfrm>
          <a:prstGeom prst="rect">
            <a:avLst/>
          </a:prstGeom>
          <a:noFill/>
        </p:spPr>
      </p:pic>
      <p:pic>
        <p:nvPicPr>
          <p:cNvPr id="16" name="Picture 15">
            <a:extLst>
              <a:ext uri="{FF2B5EF4-FFF2-40B4-BE49-F238E27FC236}">
                <a16:creationId xmlns:a16="http://schemas.microsoft.com/office/drawing/2014/main" id="{1736364A-7711-519B-7635-425C2234F1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71820" y="5359397"/>
            <a:ext cx="605667" cy="583764"/>
          </a:xfrm>
          <a:prstGeom prst="rect">
            <a:avLst/>
          </a:prstGeom>
          <a:noFill/>
        </p:spPr>
      </p:pic>
      <p:pic>
        <p:nvPicPr>
          <p:cNvPr id="17" name="Picture 16">
            <a:extLst>
              <a:ext uri="{FF2B5EF4-FFF2-40B4-BE49-F238E27FC236}">
                <a16:creationId xmlns:a16="http://schemas.microsoft.com/office/drawing/2014/main" id="{B3497F39-4346-1F7D-5AA4-78165A230B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01400" y="5330822"/>
            <a:ext cx="605667" cy="583764"/>
          </a:xfrm>
          <a:prstGeom prst="rect">
            <a:avLst/>
          </a:prstGeom>
          <a:noFill/>
        </p:spPr>
      </p:pic>
    </p:spTree>
    <p:extLst>
      <p:ext uri="{BB962C8B-B14F-4D97-AF65-F5344CB8AC3E}">
        <p14:creationId xmlns:p14="http://schemas.microsoft.com/office/powerpoint/2010/main" val="155536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250" fill="hold"/>
                                        <p:tgtEl>
                                          <p:spTgt spid="15"/>
                                        </p:tgtEl>
                                        <p:attrNameLst>
                                          <p:attrName>ppt_w</p:attrName>
                                        </p:attrNameLst>
                                      </p:cBhvr>
                                      <p:tavLst>
                                        <p:tav tm="0">
                                          <p:val>
                                            <p:strVal val="4*#ppt_w"/>
                                          </p:val>
                                        </p:tav>
                                        <p:tav tm="100000">
                                          <p:val>
                                            <p:strVal val="#ppt_w"/>
                                          </p:val>
                                        </p:tav>
                                      </p:tavLst>
                                    </p:anim>
                                    <p:anim calcmode="lin" valueType="num">
                                      <p:cBhvr>
                                        <p:cTn id="3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23" presetClass="entr" presetSubtype="32"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250" fill="hold"/>
                                        <p:tgtEl>
                                          <p:spTgt spid="16"/>
                                        </p:tgtEl>
                                        <p:attrNameLst>
                                          <p:attrName>ppt_w</p:attrName>
                                        </p:attrNameLst>
                                      </p:cBhvr>
                                      <p:tavLst>
                                        <p:tav tm="0">
                                          <p:val>
                                            <p:strVal val="4*#ppt_w"/>
                                          </p:val>
                                        </p:tav>
                                        <p:tav tm="100000">
                                          <p:val>
                                            <p:strVal val="#ppt_w"/>
                                          </p:val>
                                        </p:tav>
                                      </p:tavLst>
                                    </p:anim>
                                    <p:anim calcmode="lin" valueType="num">
                                      <p:cBhvr>
                                        <p:cTn id="4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23" presetClass="entr" presetSubtype="32"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250" fill="hold"/>
                                        <p:tgtEl>
                                          <p:spTgt spid="17"/>
                                        </p:tgtEl>
                                        <p:attrNameLst>
                                          <p:attrName>ppt_w</p:attrName>
                                        </p:attrNameLst>
                                      </p:cBhvr>
                                      <p:tavLst>
                                        <p:tav tm="0">
                                          <p:val>
                                            <p:strVal val="4*#ppt_w"/>
                                          </p:val>
                                        </p:tav>
                                        <p:tav tm="100000">
                                          <p:val>
                                            <p:strVal val="#ppt_w"/>
                                          </p:val>
                                        </p:tav>
                                      </p:tavLst>
                                    </p:anim>
                                    <p:anim calcmode="lin" valueType="num">
                                      <p:cBhvr>
                                        <p:cTn id="49"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2" grpId="0" animBg="1"/>
      <p:bldP spid="4"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047997"/>
            <a:ext cx="10972800" cy="1358900"/>
          </a:xfrm>
          <a:solidFill>
            <a:schemeClr val="accent6"/>
          </a:solidFill>
        </p:spPr>
        <p:txBody>
          <a:bodyPr>
            <a:normAutofit/>
          </a:bodyPr>
          <a:lstStyle/>
          <a:p>
            <a:r>
              <a:rPr lang="en-US" sz="4000" dirty="0" err="1">
                <a:solidFill>
                  <a:schemeClr val="bg1"/>
                </a:solidFill>
                <a:latin typeface="Arial" pitchFamily="34" charset="0"/>
                <a:cs typeface="Arial" pitchFamily="34" charset="0"/>
              </a:rPr>
              <a:t>Câu</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hỏi</a:t>
            </a:r>
            <a:r>
              <a:rPr lang="en-US" sz="4000" dirty="0">
                <a:solidFill>
                  <a:schemeClr val="bg1"/>
                </a:solidFill>
                <a:latin typeface="Arial" pitchFamily="34" charset="0"/>
                <a:cs typeface="Arial" pitchFamily="34" charset="0"/>
              </a:rPr>
              <a:t> </a:t>
            </a:r>
            <a:r>
              <a:rPr lang="en-US" sz="4000" dirty="0" smtClean="0">
                <a:solidFill>
                  <a:schemeClr val="bg1"/>
                </a:solidFill>
                <a:latin typeface="Arial" pitchFamily="34" charset="0"/>
                <a:cs typeface="Arial" pitchFamily="34" charset="0"/>
              </a:rPr>
              <a:t>2: </a:t>
            </a:r>
            <a:r>
              <a:rPr lang="en-US" sz="4000" dirty="0" err="1">
                <a:solidFill>
                  <a:srgbClr val="FFFF00"/>
                </a:solidFill>
                <a:latin typeface="Arial" pitchFamily="34" charset="0"/>
                <a:cs typeface="Arial" pitchFamily="34" charset="0"/>
              </a:rPr>
              <a:t>Để</a:t>
            </a:r>
            <a:r>
              <a:rPr lang="en-US" sz="4000" dirty="0">
                <a:solidFill>
                  <a:srgbClr val="FFFF00"/>
                </a:solidFill>
                <a:latin typeface="Arial" pitchFamily="34" charset="0"/>
                <a:cs typeface="Arial" pitchFamily="34" charset="0"/>
              </a:rPr>
              <a:t> </a:t>
            </a:r>
            <a:r>
              <a:rPr lang="en-US" sz="4000" dirty="0" err="1">
                <a:solidFill>
                  <a:srgbClr val="FFFF00"/>
                </a:solidFill>
                <a:latin typeface="Arial" pitchFamily="34" charset="0"/>
                <a:cs typeface="Arial" pitchFamily="34" charset="0"/>
              </a:rPr>
              <a:t>nhận</a:t>
            </a:r>
            <a:r>
              <a:rPr lang="en-US" sz="4000" dirty="0">
                <a:solidFill>
                  <a:srgbClr val="FFFF00"/>
                </a:solidFill>
                <a:latin typeface="Arial" pitchFamily="34" charset="0"/>
                <a:cs typeface="Arial" pitchFamily="34" charset="0"/>
              </a:rPr>
              <a:t> </a:t>
            </a:r>
            <a:r>
              <a:rPr lang="en-US" sz="4000" dirty="0" err="1">
                <a:solidFill>
                  <a:srgbClr val="FFFF00"/>
                </a:solidFill>
                <a:latin typeface="Arial" pitchFamily="34" charset="0"/>
                <a:cs typeface="Arial" pitchFamily="34" charset="0"/>
              </a:rPr>
              <a:t>biết</a:t>
            </a:r>
            <a:r>
              <a:rPr lang="en-US" sz="4000" dirty="0">
                <a:solidFill>
                  <a:srgbClr val="FFFF00"/>
                </a:solidFill>
                <a:latin typeface="Arial" pitchFamily="34" charset="0"/>
                <a:cs typeface="Arial" pitchFamily="34" charset="0"/>
              </a:rPr>
              <a:t> </a:t>
            </a:r>
            <a:r>
              <a:rPr lang="en-US" sz="4000" dirty="0" err="1">
                <a:solidFill>
                  <a:srgbClr val="FFFF00"/>
                </a:solidFill>
                <a:latin typeface="Arial" pitchFamily="34" charset="0"/>
                <a:cs typeface="Arial" pitchFamily="34" charset="0"/>
              </a:rPr>
              <a:t>góc</a:t>
            </a:r>
            <a:r>
              <a:rPr lang="en-US" sz="4000" dirty="0">
                <a:solidFill>
                  <a:srgbClr val="FFFF00"/>
                </a:solidFill>
                <a:latin typeface="Arial" pitchFamily="34" charset="0"/>
                <a:cs typeface="Arial" pitchFamily="34" charset="0"/>
              </a:rPr>
              <a:t> </a:t>
            </a:r>
            <a:r>
              <a:rPr lang="en-US" sz="4000" dirty="0" err="1" smtClean="0">
                <a:solidFill>
                  <a:srgbClr val="FFFF00"/>
                </a:solidFill>
                <a:latin typeface="Arial" pitchFamily="34" charset="0"/>
                <a:cs typeface="Arial" pitchFamily="34" charset="0"/>
              </a:rPr>
              <a:t>vuông</a:t>
            </a:r>
            <a:r>
              <a:rPr lang="en-US" sz="4000" dirty="0" smtClean="0">
                <a:solidFill>
                  <a:srgbClr val="FFFF00"/>
                </a:solidFill>
                <a:latin typeface="Arial" pitchFamily="34" charset="0"/>
                <a:cs typeface="Arial" pitchFamily="34" charset="0"/>
              </a:rPr>
              <a:t> ta </a:t>
            </a:r>
            <a:r>
              <a:rPr lang="en-US" sz="4000" dirty="0" err="1" smtClean="0">
                <a:solidFill>
                  <a:srgbClr val="FFFF00"/>
                </a:solidFill>
                <a:latin typeface="Arial" pitchFamily="34" charset="0"/>
                <a:cs typeface="Arial" pitchFamily="34" charset="0"/>
              </a:rPr>
              <a:t>dùng</a:t>
            </a:r>
            <a:r>
              <a:rPr lang="en-US" sz="4000" dirty="0" smtClean="0">
                <a:solidFill>
                  <a:srgbClr val="FFFF00"/>
                </a:solidFill>
                <a:latin typeface="Arial" pitchFamily="34" charset="0"/>
                <a:cs typeface="Arial" pitchFamily="34" charset="0"/>
              </a:rPr>
              <a:t> </a:t>
            </a:r>
            <a:r>
              <a:rPr lang="en-US" sz="4000" dirty="0" err="1" smtClean="0">
                <a:solidFill>
                  <a:srgbClr val="FFFF00"/>
                </a:solidFill>
                <a:latin typeface="Arial" pitchFamily="34" charset="0"/>
                <a:cs typeface="Arial" pitchFamily="34" charset="0"/>
              </a:rPr>
              <a:t>dụng</a:t>
            </a:r>
            <a:r>
              <a:rPr lang="en-US" sz="4000" dirty="0" smtClean="0">
                <a:solidFill>
                  <a:srgbClr val="FFFF00"/>
                </a:solidFill>
                <a:latin typeface="Arial" pitchFamily="34" charset="0"/>
                <a:cs typeface="Arial" pitchFamily="34" charset="0"/>
              </a:rPr>
              <a:t> </a:t>
            </a:r>
            <a:r>
              <a:rPr lang="en-US" sz="4000" dirty="0" err="1" smtClean="0">
                <a:solidFill>
                  <a:srgbClr val="FFFF00"/>
                </a:solidFill>
                <a:latin typeface="Arial" pitchFamily="34" charset="0"/>
                <a:cs typeface="Arial" pitchFamily="34" charset="0"/>
              </a:rPr>
              <a:t>cụ</a:t>
            </a:r>
            <a:r>
              <a:rPr lang="en-US" sz="4000" dirty="0" smtClean="0">
                <a:solidFill>
                  <a:srgbClr val="FFFF00"/>
                </a:solidFill>
                <a:latin typeface="Arial" pitchFamily="34" charset="0"/>
                <a:cs typeface="Arial" pitchFamily="34" charset="0"/>
              </a:rPr>
              <a:t> </a:t>
            </a:r>
            <a:r>
              <a:rPr lang="en-US" sz="4000" dirty="0" err="1" smtClean="0">
                <a:solidFill>
                  <a:srgbClr val="FFFF00"/>
                </a:solidFill>
                <a:latin typeface="Arial" pitchFamily="34" charset="0"/>
                <a:cs typeface="Arial" pitchFamily="34" charset="0"/>
              </a:rPr>
              <a:t>gì</a:t>
            </a:r>
            <a:r>
              <a:rPr lang="en-US" sz="4000" dirty="0" smtClean="0">
                <a:solidFill>
                  <a:srgbClr val="FFFF00"/>
                </a:solidFill>
                <a:latin typeface="Arial" pitchFamily="34" charset="0"/>
                <a:cs typeface="Arial" pitchFamily="34" charset="0"/>
              </a:rPr>
              <a:t>?</a:t>
            </a:r>
            <a:endParaRPr lang="en-US" sz="4000" dirty="0">
              <a:latin typeface="Arial" pitchFamily="34" charset="0"/>
              <a:cs typeface="Arial"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42342">
            <a:off x="10201039" y="136648"/>
            <a:ext cx="2641600" cy="1981200"/>
          </a:xfrm>
          <a:prstGeom prst="rect">
            <a:avLst/>
          </a:prstGeom>
        </p:spPr>
      </p:pic>
      <p:sp>
        <p:nvSpPr>
          <p:cNvPr id="6" name="Title 1"/>
          <p:cNvSpPr txBox="1">
            <a:spLocks/>
          </p:cNvSpPr>
          <p:nvPr/>
        </p:nvSpPr>
        <p:spPr>
          <a:xfrm>
            <a:off x="555523" y="4038600"/>
            <a:ext cx="2946400" cy="838200"/>
          </a:xfrm>
          <a:prstGeom prst="rect">
            <a:avLst/>
          </a:prstGeom>
          <a:solidFill>
            <a:schemeClr val="accent5">
              <a:lumMod val="40000"/>
              <a:lumOff val="60000"/>
            </a:schemeClr>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rgbClr val="0070C0"/>
                </a:solidFill>
                <a:latin typeface="Arial" pitchFamily="34" charset="0"/>
                <a:cs typeface="Arial" pitchFamily="34" charset="0"/>
              </a:rPr>
              <a:t>A. Com-pa </a:t>
            </a:r>
            <a:endParaRPr lang="en-US" sz="4000" dirty="0">
              <a:solidFill>
                <a:srgbClr val="0070C0"/>
              </a:solidFill>
              <a:latin typeface="Arial" pitchFamily="34" charset="0"/>
              <a:cs typeface="Arial" pitchFamily="34" charset="0"/>
            </a:endParaRPr>
          </a:p>
        </p:txBody>
      </p:sp>
      <p:sp>
        <p:nvSpPr>
          <p:cNvPr id="7" name="Title 1"/>
          <p:cNvSpPr txBox="1">
            <a:spLocks/>
          </p:cNvSpPr>
          <p:nvPr/>
        </p:nvSpPr>
        <p:spPr>
          <a:xfrm>
            <a:off x="4441723" y="4038600"/>
            <a:ext cx="3515032" cy="838200"/>
          </a:xfrm>
          <a:prstGeom prst="rect">
            <a:avLst/>
          </a:prstGeom>
          <a:solidFill>
            <a:schemeClr val="accent5">
              <a:lumMod val="40000"/>
              <a:lumOff val="60000"/>
            </a:schemeClr>
          </a:solidFill>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70C0"/>
                </a:solidFill>
                <a:latin typeface="Arial" pitchFamily="34" charset="0"/>
                <a:cs typeface="Arial" pitchFamily="34" charset="0"/>
              </a:rPr>
              <a:t>B. </a:t>
            </a:r>
            <a:r>
              <a:rPr lang="en-US" sz="3200" dirty="0" err="1" smtClean="0">
                <a:solidFill>
                  <a:srgbClr val="0070C0"/>
                </a:solidFill>
                <a:latin typeface="Arial" pitchFamily="34" charset="0"/>
                <a:cs typeface="Arial" pitchFamily="34" charset="0"/>
              </a:rPr>
              <a:t>Thước</a:t>
            </a:r>
            <a:r>
              <a:rPr lang="en-US" sz="3200" dirty="0" smtClean="0">
                <a:solidFill>
                  <a:srgbClr val="0070C0"/>
                </a:solidFill>
                <a:latin typeface="Arial" pitchFamily="34" charset="0"/>
                <a:cs typeface="Arial" pitchFamily="34" charset="0"/>
              </a:rPr>
              <a:t> </a:t>
            </a:r>
            <a:r>
              <a:rPr lang="en-US" sz="3200" dirty="0" err="1" smtClean="0">
                <a:solidFill>
                  <a:srgbClr val="0070C0"/>
                </a:solidFill>
                <a:latin typeface="Arial" pitchFamily="34" charset="0"/>
                <a:cs typeface="Arial" pitchFamily="34" charset="0"/>
              </a:rPr>
              <a:t>kẻ</a:t>
            </a:r>
            <a:r>
              <a:rPr lang="en-US" sz="3200" dirty="0" smtClean="0">
                <a:solidFill>
                  <a:srgbClr val="0070C0"/>
                </a:solidFill>
                <a:latin typeface="Arial" pitchFamily="34" charset="0"/>
                <a:cs typeface="Arial" pitchFamily="34" charset="0"/>
              </a:rPr>
              <a:t> </a:t>
            </a:r>
            <a:r>
              <a:rPr lang="en-US" sz="3200" dirty="0" err="1" smtClean="0">
                <a:solidFill>
                  <a:srgbClr val="0070C0"/>
                </a:solidFill>
                <a:latin typeface="Arial" pitchFamily="34" charset="0"/>
                <a:cs typeface="Arial" pitchFamily="34" charset="0"/>
              </a:rPr>
              <a:t>có</a:t>
            </a:r>
            <a:r>
              <a:rPr lang="en-US" sz="3200" dirty="0" smtClean="0">
                <a:solidFill>
                  <a:srgbClr val="0070C0"/>
                </a:solidFill>
                <a:latin typeface="Arial" pitchFamily="34" charset="0"/>
                <a:cs typeface="Arial" pitchFamily="34" charset="0"/>
              </a:rPr>
              <a:t> chia cm</a:t>
            </a:r>
            <a:endParaRPr lang="en-US" sz="3200" dirty="0">
              <a:solidFill>
                <a:srgbClr val="0070C0"/>
              </a:solidFill>
              <a:latin typeface="Arial" pitchFamily="34" charset="0"/>
              <a:cs typeface="Arial" pitchFamily="34" charset="0"/>
            </a:endParaRPr>
          </a:p>
        </p:txBody>
      </p:sp>
      <p:sp>
        <p:nvSpPr>
          <p:cNvPr id="8" name="Title 1"/>
          <p:cNvSpPr txBox="1">
            <a:spLocks/>
          </p:cNvSpPr>
          <p:nvPr/>
        </p:nvSpPr>
        <p:spPr>
          <a:xfrm>
            <a:off x="8658123" y="4038600"/>
            <a:ext cx="2717800" cy="838200"/>
          </a:xfrm>
          <a:prstGeom prst="rect">
            <a:avLst/>
          </a:prstGeom>
          <a:solidFill>
            <a:schemeClr val="accent5">
              <a:lumMod val="40000"/>
              <a:lumOff val="60000"/>
            </a:schemeClr>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70C0"/>
                </a:solidFill>
                <a:latin typeface="Arial" pitchFamily="34" charset="0"/>
                <a:cs typeface="Arial" pitchFamily="34" charset="0"/>
              </a:rPr>
              <a:t>C. Ê-</a:t>
            </a:r>
            <a:r>
              <a:rPr lang="en-US" sz="4000" dirty="0" err="1" smtClean="0">
                <a:solidFill>
                  <a:srgbClr val="0070C0"/>
                </a:solidFill>
                <a:latin typeface="Arial" pitchFamily="34" charset="0"/>
                <a:cs typeface="Arial" pitchFamily="34" charset="0"/>
              </a:rPr>
              <a:t>ke</a:t>
            </a:r>
            <a:endParaRPr lang="en-US" sz="4000" dirty="0">
              <a:solidFill>
                <a:srgbClr val="0070C0"/>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CFFAB842-D3FE-2D95-3797-41B1E9C32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7550" y="4164172"/>
            <a:ext cx="598573" cy="587056"/>
          </a:xfrm>
          <a:prstGeom prst="rect">
            <a:avLst/>
          </a:prstGeom>
          <a:noFill/>
        </p:spPr>
      </p:pic>
      <p:pic>
        <p:nvPicPr>
          <p:cNvPr id="10" name="Picture 9">
            <a:extLst>
              <a:ext uri="{FF2B5EF4-FFF2-40B4-BE49-F238E27FC236}">
                <a16:creationId xmlns:a16="http://schemas.microsoft.com/office/drawing/2014/main" id="{1736364A-7711-519B-7635-425C2234F1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3022" y="4187822"/>
            <a:ext cx="605667" cy="583764"/>
          </a:xfrm>
          <a:prstGeom prst="rect">
            <a:avLst/>
          </a:prstGeom>
          <a:noFill/>
        </p:spPr>
      </p:pic>
      <p:pic>
        <p:nvPicPr>
          <p:cNvPr id="11" name="Picture 10">
            <a:extLst>
              <a:ext uri="{FF2B5EF4-FFF2-40B4-BE49-F238E27FC236}">
                <a16:creationId xmlns:a16="http://schemas.microsoft.com/office/drawing/2014/main" id="{B3497F39-4346-1F7D-5AA4-78165A230B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3921" y="4187822"/>
            <a:ext cx="605667" cy="583764"/>
          </a:xfrm>
          <a:prstGeom prst="rect">
            <a:avLst/>
          </a:prstGeom>
          <a:noFill/>
        </p:spPr>
      </p:pic>
    </p:spTree>
    <p:extLst>
      <p:ext uri="{BB962C8B-B14F-4D97-AF65-F5344CB8AC3E}">
        <p14:creationId xmlns:p14="http://schemas.microsoft.com/office/powerpoint/2010/main" val="113679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250" fill="hold"/>
                                        <p:tgtEl>
                                          <p:spTgt spid="10"/>
                                        </p:tgtEl>
                                        <p:attrNameLst>
                                          <p:attrName>ppt_w</p:attrName>
                                        </p:attrNameLst>
                                      </p:cBhvr>
                                      <p:tavLst>
                                        <p:tav tm="0">
                                          <p:val>
                                            <p:strVal val="4*#ppt_w"/>
                                          </p:val>
                                        </p:tav>
                                        <p:tav tm="100000">
                                          <p:val>
                                            <p:strVal val="#ppt_w"/>
                                          </p:val>
                                        </p:tav>
                                      </p:tavLst>
                                    </p:anim>
                                    <p:anim calcmode="lin" valueType="num">
                                      <p:cBhvr>
                                        <p:cTn id="2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3" presetClass="entr" presetSubtype="32"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250" fill="hold"/>
                                        <p:tgtEl>
                                          <p:spTgt spid="11"/>
                                        </p:tgtEl>
                                        <p:attrNameLst>
                                          <p:attrName>ppt_w</p:attrName>
                                        </p:attrNameLst>
                                      </p:cBhvr>
                                      <p:tavLst>
                                        <p:tav tm="0">
                                          <p:val>
                                            <p:strVal val="4*#ppt_w"/>
                                          </p:val>
                                        </p:tav>
                                        <p:tav tm="100000">
                                          <p:val>
                                            <p:strVal val="#ppt_w"/>
                                          </p:val>
                                        </p:tav>
                                      </p:tavLst>
                                    </p:anim>
                                    <p:anim calcmode="lin" valueType="num">
                                      <p:cBhvr>
                                        <p:cTn id="36"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23" presetClass="entr" presetSubtype="32"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250" fill="hold"/>
                                        <p:tgtEl>
                                          <p:spTgt spid="9"/>
                                        </p:tgtEl>
                                        <p:attrNameLst>
                                          <p:attrName>ppt_w</p:attrName>
                                        </p:attrNameLst>
                                      </p:cBhvr>
                                      <p:tavLst>
                                        <p:tav tm="0">
                                          <p:val>
                                            <p:strVal val="4*#ppt_w"/>
                                          </p:val>
                                        </p:tav>
                                        <p:tav tm="100000">
                                          <p:val>
                                            <p:strVal val="#ppt_w"/>
                                          </p:val>
                                        </p:tav>
                                      </p:tavLst>
                                    </p:anim>
                                    <p:anim calcmode="lin" valueType="num">
                                      <p:cBhvr>
                                        <p:cTn id="4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childTnLst>
        </p:cTn>
      </p:par>
    </p:tnLst>
    <p:bldLst>
      <p:bldP spid="2"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554829"/>
            <a:ext cx="11353800" cy="816771"/>
          </a:xfrm>
          <a:solidFill>
            <a:schemeClr val="accent6"/>
          </a:solidFill>
        </p:spPr>
        <p:txBody>
          <a:bodyPr>
            <a:normAutofit/>
          </a:bodyPr>
          <a:lstStyle/>
          <a:p>
            <a:r>
              <a:rPr lang="en-US" sz="3600" dirty="0" err="1">
                <a:solidFill>
                  <a:schemeClr val="bg1"/>
                </a:solidFill>
                <a:latin typeface="Arial" pitchFamily="34" charset="0"/>
                <a:cs typeface="Arial" pitchFamily="34" charset="0"/>
              </a:rPr>
              <a:t>Câu</a:t>
            </a:r>
            <a:r>
              <a:rPr lang="en-US" sz="3600" dirty="0">
                <a:solidFill>
                  <a:schemeClr val="bg1"/>
                </a:solidFill>
                <a:latin typeface="Arial" pitchFamily="34" charset="0"/>
                <a:cs typeface="Arial" pitchFamily="34" charset="0"/>
              </a:rPr>
              <a:t> </a:t>
            </a:r>
            <a:r>
              <a:rPr lang="en-US" sz="3600" dirty="0" err="1">
                <a:solidFill>
                  <a:schemeClr val="bg1"/>
                </a:solidFill>
                <a:latin typeface="Arial" pitchFamily="34" charset="0"/>
                <a:cs typeface="Arial" pitchFamily="34" charset="0"/>
              </a:rPr>
              <a:t>hỏi</a:t>
            </a:r>
            <a:r>
              <a:rPr lang="en-US" sz="3600" dirty="0">
                <a:solidFill>
                  <a:schemeClr val="bg1"/>
                </a:solidFill>
                <a:latin typeface="Arial" pitchFamily="34" charset="0"/>
                <a:cs typeface="Arial" pitchFamily="34" charset="0"/>
              </a:rPr>
              <a:t> </a:t>
            </a:r>
            <a:r>
              <a:rPr lang="en-US" sz="3600" dirty="0" smtClean="0">
                <a:solidFill>
                  <a:schemeClr val="bg1"/>
                </a:solidFill>
                <a:latin typeface="Arial" pitchFamily="34" charset="0"/>
                <a:cs typeface="Arial" pitchFamily="34" charset="0"/>
              </a:rPr>
              <a:t>3: </a:t>
            </a:r>
            <a:r>
              <a:rPr lang="en-US" sz="3600" dirty="0" err="1" smtClean="0">
                <a:solidFill>
                  <a:srgbClr val="FFFF00"/>
                </a:solidFill>
                <a:latin typeface="Arial" pitchFamily="34" charset="0"/>
                <a:cs typeface="Arial" pitchFamily="34" charset="0"/>
              </a:rPr>
              <a:t>Chọn</a:t>
            </a:r>
            <a:r>
              <a:rPr lang="en-US" sz="3600" dirty="0" smtClean="0">
                <a:solidFill>
                  <a:srgbClr val="FFFF00"/>
                </a:solidFill>
                <a:latin typeface="Arial" pitchFamily="34" charset="0"/>
                <a:cs typeface="Arial" pitchFamily="34" charset="0"/>
              </a:rPr>
              <a:t> </a:t>
            </a:r>
            <a:r>
              <a:rPr lang="en-US" sz="3600" dirty="0" err="1" smtClean="0">
                <a:solidFill>
                  <a:srgbClr val="FFFF00"/>
                </a:solidFill>
                <a:latin typeface="Arial" pitchFamily="34" charset="0"/>
                <a:cs typeface="Arial" pitchFamily="34" charset="0"/>
              </a:rPr>
              <a:t>cách</a:t>
            </a:r>
            <a:r>
              <a:rPr lang="en-US" sz="3600" dirty="0" smtClean="0">
                <a:solidFill>
                  <a:srgbClr val="FFFF00"/>
                </a:solidFill>
                <a:latin typeface="Arial" pitchFamily="34" charset="0"/>
                <a:cs typeface="Arial" pitchFamily="34" charset="0"/>
              </a:rPr>
              <a:t> </a:t>
            </a:r>
            <a:r>
              <a:rPr lang="en-US" sz="3600" dirty="0" err="1" smtClean="0">
                <a:solidFill>
                  <a:srgbClr val="FFFF00"/>
                </a:solidFill>
                <a:latin typeface="Arial" pitchFamily="34" charset="0"/>
                <a:cs typeface="Arial" pitchFamily="34" charset="0"/>
              </a:rPr>
              <a:t>gọi</a:t>
            </a:r>
            <a:r>
              <a:rPr lang="en-US" sz="3600" dirty="0" smtClean="0">
                <a:solidFill>
                  <a:srgbClr val="FFFF00"/>
                </a:solidFill>
                <a:latin typeface="Arial" pitchFamily="34" charset="0"/>
                <a:cs typeface="Arial" pitchFamily="34" charset="0"/>
              </a:rPr>
              <a:t> </a:t>
            </a:r>
            <a:r>
              <a:rPr lang="en-US" sz="3600" dirty="0" err="1" smtClean="0">
                <a:solidFill>
                  <a:srgbClr val="FFFF00"/>
                </a:solidFill>
                <a:latin typeface="Arial" pitchFamily="34" charset="0"/>
                <a:cs typeface="Arial" pitchFamily="34" charset="0"/>
              </a:rPr>
              <a:t>đúng</a:t>
            </a:r>
            <a:r>
              <a:rPr lang="en-US" sz="3600" dirty="0" smtClean="0">
                <a:solidFill>
                  <a:srgbClr val="FFFF00"/>
                </a:solidFill>
                <a:latin typeface="Arial" pitchFamily="34" charset="0"/>
                <a:cs typeface="Arial" pitchFamily="34" charset="0"/>
              </a:rPr>
              <a:t> </a:t>
            </a:r>
            <a:r>
              <a:rPr lang="en-US" sz="3600" dirty="0" err="1" smtClean="0">
                <a:solidFill>
                  <a:srgbClr val="FFFF00"/>
                </a:solidFill>
                <a:latin typeface="Arial" pitchFamily="34" charset="0"/>
                <a:cs typeface="Arial" pitchFamily="34" charset="0"/>
              </a:rPr>
              <a:t>cho</a:t>
            </a:r>
            <a:r>
              <a:rPr lang="en-US" sz="3600" dirty="0" smtClean="0">
                <a:solidFill>
                  <a:srgbClr val="FFFF00"/>
                </a:solidFill>
                <a:latin typeface="Arial" pitchFamily="34" charset="0"/>
                <a:cs typeface="Arial" pitchFamily="34" charset="0"/>
              </a:rPr>
              <a:t> </a:t>
            </a:r>
            <a:r>
              <a:rPr lang="en-US" sz="3600" dirty="0" err="1" smtClean="0">
                <a:solidFill>
                  <a:srgbClr val="FFFF00"/>
                </a:solidFill>
                <a:latin typeface="Arial" pitchFamily="34" charset="0"/>
                <a:cs typeface="Arial" pitchFamily="34" charset="0"/>
              </a:rPr>
              <a:t>góc</a:t>
            </a:r>
            <a:r>
              <a:rPr lang="en-US" sz="3600" dirty="0" smtClean="0">
                <a:solidFill>
                  <a:srgbClr val="FFFF00"/>
                </a:solidFill>
                <a:latin typeface="Arial" pitchFamily="34" charset="0"/>
                <a:cs typeface="Arial" pitchFamily="34" charset="0"/>
              </a:rPr>
              <a:t> </a:t>
            </a:r>
            <a:r>
              <a:rPr lang="en-US" sz="3600" dirty="0" err="1" smtClean="0">
                <a:solidFill>
                  <a:srgbClr val="FFFF00"/>
                </a:solidFill>
                <a:latin typeface="Arial" pitchFamily="34" charset="0"/>
                <a:cs typeface="Arial" pitchFamily="34" charset="0"/>
              </a:rPr>
              <a:t>vuông</a:t>
            </a:r>
            <a:r>
              <a:rPr lang="en-US" sz="3600" dirty="0" smtClean="0">
                <a:solidFill>
                  <a:srgbClr val="FFFF00"/>
                </a:solidFill>
                <a:latin typeface="Arial" pitchFamily="34" charset="0"/>
                <a:cs typeface="Arial" pitchFamily="34" charset="0"/>
              </a:rPr>
              <a:t> </a:t>
            </a:r>
            <a:r>
              <a:rPr lang="en-US" sz="3600" dirty="0" err="1" smtClean="0">
                <a:solidFill>
                  <a:srgbClr val="FFFF00"/>
                </a:solidFill>
                <a:latin typeface="Arial" pitchFamily="34" charset="0"/>
                <a:cs typeface="Arial" pitchFamily="34" charset="0"/>
              </a:rPr>
              <a:t>sau</a:t>
            </a:r>
            <a:r>
              <a:rPr lang="en-US" sz="3600" dirty="0" smtClean="0">
                <a:solidFill>
                  <a:srgbClr val="FFFF00"/>
                </a:solidFill>
                <a:latin typeface="Arial" pitchFamily="34" charset="0"/>
                <a:cs typeface="Arial" pitchFamily="34" charset="0"/>
              </a:rPr>
              <a:t>:</a:t>
            </a:r>
            <a:endParaRPr lang="en-US" sz="3600" dirty="0">
              <a:latin typeface="Arial" pitchFamily="34" charset="0"/>
              <a:cs typeface="Arial"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4200" y="-701757"/>
            <a:ext cx="1935163" cy="2336800"/>
          </a:xfrm>
          <a:prstGeom prst="rect">
            <a:avLst/>
          </a:prstGeom>
        </p:spPr>
      </p:pic>
      <p:pic>
        <p:nvPicPr>
          <p:cNvPr id="6" name="Picture 5" descr="Bài tập Toán lớp 3: Góc vuông. Góc không vuông"/>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635043"/>
            <a:ext cx="2660650" cy="2858770"/>
          </a:xfrm>
          <a:prstGeom prst="rect">
            <a:avLst/>
          </a:prstGeom>
          <a:noFill/>
          <a:ln>
            <a:noFill/>
          </a:ln>
        </p:spPr>
      </p:pic>
      <p:sp>
        <p:nvSpPr>
          <p:cNvPr id="7" name="Title 1"/>
          <p:cNvSpPr txBox="1">
            <a:spLocks/>
          </p:cNvSpPr>
          <p:nvPr/>
        </p:nvSpPr>
        <p:spPr>
          <a:xfrm>
            <a:off x="381000" y="4876799"/>
            <a:ext cx="2878394" cy="1468283"/>
          </a:xfrm>
          <a:prstGeom prst="rect">
            <a:avLst/>
          </a:prstGeom>
          <a:solidFill>
            <a:schemeClr val="accent5">
              <a:lumMod val="40000"/>
              <a:lumOff val="60000"/>
            </a:schemeClr>
          </a:solidFill>
        </p:spPr>
        <p:txBody>
          <a:bodyPr vert="horz" lIns="121920" tIns="60960" rIns="121920" bIns="6096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70C0"/>
                </a:solidFill>
                <a:latin typeface="Arial" pitchFamily="34" charset="0"/>
                <a:cs typeface="Arial" pitchFamily="34" charset="0"/>
              </a:rPr>
              <a:t>A. </a:t>
            </a:r>
            <a:r>
              <a:rPr lang="en-US" sz="4000" dirty="0" err="1">
                <a:solidFill>
                  <a:srgbClr val="0070C0"/>
                </a:solidFill>
                <a:latin typeface="Arial" pitchFamily="34" charset="0"/>
                <a:cs typeface="Arial" pitchFamily="34" charset="0"/>
              </a:rPr>
              <a:t>Góc</a:t>
            </a:r>
            <a:r>
              <a:rPr lang="en-US" sz="4000" dirty="0">
                <a:solidFill>
                  <a:srgbClr val="0070C0"/>
                </a:solidFill>
                <a:latin typeface="Arial" pitchFamily="34" charset="0"/>
                <a:cs typeface="Arial" pitchFamily="34" charset="0"/>
              </a:rPr>
              <a:t> </a:t>
            </a:r>
            <a:r>
              <a:rPr lang="en-US" sz="4000" dirty="0" err="1">
                <a:solidFill>
                  <a:srgbClr val="0070C0"/>
                </a:solidFill>
                <a:latin typeface="Arial" pitchFamily="34" charset="0"/>
                <a:cs typeface="Arial" pitchFamily="34" charset="0"/>
              </a:rPr>
              <a:t>vuông</a:t>
            </a:r>
            <a:r>
              <a:rPr lang="en-US" sz="4000" dirty="0">
                <a:solidFill>
                  <a:srgbClr val="0070C0"/>
                </a:solidFill>
                <a:latin typeface="Arial" pitchFamily="34" charset="0"/>
                <a:cs typeface="Arial" pitchFamily="34" charset="0"/>
              </a:rPr>
              <a:t> </a:t>
            </a:r>
            <a:r>
              <a:rPr lang="en-US" sz="4000" dirty="0" err="1">
                <a:solidFill>
                  <a:srgbClr val="0070C0"/>
                </a:solidFill>
                <a:latin typeface="Arial" pitchFamily="34" charset="0"/>
                <a:cs typeface="Arial" pitchFamily="34" charset="0"/>
              </a:rPr>
              <a:t>đỉnh</a:t>
            </a:r>
            <a:r>
              <a:rPr lang="en-US" sz="4000" dirty="0">
                <a:solidFill>
                  <a:srgbClr val="0070C0"/>
                </a:solidFill>
                <a:latin typeface="Arial" pitchFamily="34" charset="0"/>
                <a:cs typeface="Arial" pitchFamily="34" charset="0"/>
              </a:rPr>
              <a:t> </a:t>
            </a:r>
            <a:r>
              <a:rPr lang="en-US" sz="4000" dirty="0" smtClean="0">
                <a:solidFill>
                  <a:srgbClr val="0070C0"/>
                </a:solidFill>
                <a:latin typeface="Arial" pitchFamily="34" charset="0"/>
                <a:cs typeface="Arial" pitchFamily="34" charset="0"/>
              </a:rPr>
              <a:t>O</a:t>
            </a:r>
            <a:endParaRPr lang="en-US" sz="4000" dirty="0">
              <a:solidFill>
                <a:srgbClr val="0070C0"/>
              </a:solidFill>
              <a:latin typeface="Arial" pitchFamily="34" charset="0"/>
              <a:cs typeface="Arial" pitchFamily="34" charset="0"/>
            </a:endParaRPr>
          </a:p>
        </p:txBody>
      </p:sp>
      <p:sp>
        <p:nvSpPr>
          <p:cNvPr id="8" name="Title 1"/>
          <p:cNvSpPr txBox="1">
            <a:spLocks/>
          </p:cNvSpPr>
          <p:nvPr/>
        </p:nvSpPr>
        <p:spPr>
          <a:xfrm>
            <a:off x="3802214" y="4876800"/>
            <a:ext cx="4236065" cy="1468283"/>
          </a:xfrm>
          <a:prstGeom prst="rect">
            <a:avLst/>
          </a:prstGeom>
          <a:solidFill>
            <a:schemeClr val="accent5">
              <a:lumMod val="40000"/>
              <a:lumOff val="60000"/>
            </a:schemeClr>
          </a:solidFill>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70C0"/>
                </a:solidFill>
                <a:latin typeface="Arial" pitchFamily="34" charset="0"/>
                <a:cs typeface="Arial" pitchFamily="34" charset="0"/>
              </a:rPr>
              <a:t>B. </a:t>
            </a:r>
            <a:r>
              <a:rPr lang="en-US" sz="3200" dirty="0" err="1" smtClean="0">
                <a:solidFill>
                  <a:srgbClr val="0070C0"/>
                </a:solidFill>
                <a:latin typeface="Arial" pitchFamily="34" charset="0"/>
                <a:cs typeface="Arial" pitchFamily="34" charset="0"/>
              </a:rPr>
              <a:t>Góc</a:t>
            </a:r>
            <a:r>
              <a:rPr lang="en-US" sz="3200" dirty="0" smtClean="0">
                <a:solidFill>
                  <a:srgbClr val="0070C0"/>
                </a:solidFill>
                <a:latin typeface="Arial" pitchFamily="34" charset="0"/>
                <a:cs typeface="Arial" pitchFamily="34" charset="0"/>
              </a:rPr>
              <a:t> </a:t>
            </a:r>
            <a:r>
              <a:rPr lang="en-US" sz="3200" dirty="0" err="1" smtClean="0">
                <a:solidFill>
                  <a:srgbClr val="0070C0"/>
                </a:solidFill>
                <a:latin typeface="Arial" pitchFamily="34" charset="0"/>
                <a:cs typeface="Arial" pitchFamily="34" charset="0"/>
              </a:rPr>
              <a:t>vuông</a:t>
            </a:r>
            <a:r>
              <a:rPr lang="en-US" sz="3200" dirty="0" smtClean="0">
                <a:solidFill>
                  <a:srgbClr val="0070C0"/>
                </a:solidFill>
                <a:latin typeface="Arial" pitchFamily="34" charset="0"/>
                <a:cs typeface="Arial" pitchFamily="34" charset="0"/>
              </a:rPr>
              <a:t> </a:t>
            </a:r>
            <a:r>
              <a:rPr lang="en-US" sz="3200" dirty="0" err="1" smtClean="0">
                <a:solidFill>
                  <a:srgbClr val="0070C0"/>
                </a:solidFill>
                <a:latin typeface="Arial" pitchFamily="34" charset="0"/>
                <a:cs typeface="Arial" pitchFamily="34" charset="0"/>
              </a:rPr>
              <a:t>đỉnh</a:t>
            </a:r>
            <a:r>
              <a:rPr lang="en-US" sz="3200" dirty="0" smtClean="0">
                <a:solidFill>
                  <a:srgbClr val="0070C0"/>
                </a:solidFill>
                <a:latin typeface="Arial" pitchFamily="34" charset="0"/>
                <a:cs typeface="Arial" pitchFamily="34" charset="0"/>
              </a:rPr>
              <a:t> O; </a:t>
            </a:r>
            <a:r>
              <a:rPr lang="en-US" sz="3200" dirty="0" err="1" smtClean="0">
                <a:solidFill>
                  <a:srgbClr val="0070C0"/>
                </a:solidFill>
                <a:latin typeface="Arial" pitchFamily="34" charset="0"/>
                <a:cs typeface="Arial" pitchFamily="34" charset="0"/>
              </a:rPr>
              <a:t>cạnh</a:t>
            </a:r>
            <a:r>
              <a:rPr lang="en-US" sz="3200" dirty="0" smtClean="0">
                <a:solidFill>
                  <a:srgbClr val="0070C0"/>
                </a:solidFill>
                <a:latin typeface="Arial" pitchFamily="34" charset="0"/>
                <a:cs typeface="Arial" pitchFamily="34" charset="0"/>
              </a:rPr>
              <a:t> OA, OB</a:t>
            </a:r>
            <a:endParaRPr lang="en-US" sz="3200" dirty="0">
              <a:solidFill>
                <a:srgbClr val="0070C0"/>
              </a:solidFill>
              <a:latin typeface="Arial" pitchFamily="34" charset="0"/>
              <a:cs typeface="Arial" pitchFamily="34" charset="0"/>
            </a:endParaRPr>
          </a:p>
        </p:txBody>
      </p:sp>
      <p:sp>
        <p:nvSpPr>
          <p:cNvPr id="9" name="Title 1"/>
          <p:cNvSpPr txBox="1">
            <a:spLocks/>
          </p:cNvSpPr>
          <p:nvPr/>
        </p:nvSpPr>
        <p:spPr>
          <a:xfrm>
            <a:off x="8569631" y="4865326"/>
            <a:ext cx="3022600" cy="1468283"/>
          </a:xfrm>
          <a:prstGeom prst="rect">
            <a:avLst/>
          </a:prstGeom>
          <a:solidFill>
            <a:schemeClr val="accent5">
              <a:lumMod val="40000"/>
              <a:lumOff val="60000"/>
            </a:schemeClr>
          </a:solidFill>
        </p:spPr>
        <p:txBody>
          <a:bodyPr vert="horz" lIns="121920" tIns="60960" rIns="121920" bIns="6096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70C0"/>
                </a:solidFill>
                <a:latin typeface="Arial" pitchFamily="34" charset="0"/>
                <a:cs typeface="Arial" pitchFamily="34" charset="0"/>
              </a:rPr>
              <a:t>C. </a:t>
            </a:r>
            <a:r>
              <a:rPr lang="en-US" sz="4000" dirty="0" err="1">
                <a:solidFill>
                  <a:srgbClr val="0070C0"/>
                </a:solidFill>
                <a:latin typeface="Arial" pitchFamily="34" charset="0"/>
                <a:cs typeface="Arial" pitchFamily="34" charset="0"/>
              </a:rPr>
              <a:t>Góc</a:t>
            </a:r>
            <a:r>
              <a:rPr lang="en-US" sz="4000" dirty="0">
                <a:solidFill>
                  <a:srgbClr val="0070C0"/>
                </a:solidFill>
                <a:latin typeface="Arial" pitchFamily="34" charset="0"/>
                <a:cs typeface="Arial" pitchFamily="34" charset="0"/>
              </a:rPr>
              <a:t> </a:t>
            </a:r>
            <a:r>
              <a:rPr lang="en-US" sz="4000" dirty="0" err="1">
                <a:solidFill>
                  <a:srgbClr val="0070C0"/>
                </a:solidFill>
                <a:latin typeface="Arial" pitchFamily="34" charset="0"/>
                <a:cs typeface="Arial" pitchFamily="34" charset="0"/>
              </a:rPr>
              <a:t>vuông</a:t>
            </a:r>
            <a:r>
              <a:rPr lang="en-US" sz="4000" dirty="0">
                <a:solidFill>
                  <a:srgbClr val="0070C0"/>
                </a:solidFill>
                <a:latin typeface="Arial" pitchFamily="34" charset="0"/>
                <a:cs typeface="Arial" pitchFamily="34" charset="0"/>
              </a:rPr>
              <a:t> </a:t>
            </a:r>
            <a:r>
              <a:rPr lang="en-US" sz="4000" dirty="0" smtClean="0">
                <a:solidFill>
                  <a:srgbClr val="0070C0"/>
                </a:solidFill>
                <a:latin typeface="Arial" pitchFamily="34" charset="0"/>
                <a:cs typeface="Arial" pitchFamily="34" charset="0"/>
              </a:rPr>
              <a:t>OA</a:t>
            </a:r>
            <a:r>
              <a:rPr lang="en-US" sz="4000" dirty="0">
                <a:solidFill>
                  <a:srgbClr val="0070C0"/>
                </a:solidFill>
                <a:latin typeface="Arial" pitchFamily="34" charset="0"/>
                <a:cs typeface="Arial" pitchFamily="34" charset="0"/>
              </a:rPr>
              <a:t>, OB</a:t>
            </a:r>
            <a:endParaRPr lang="en-US" sz="4000" dirty="0">
              <a:solidFill>
                <a:srgbClr val="0070C0"/>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id="{CFFAB842-D3FE-2D95-3797-41B1E9C32D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4975" y="5605628"/>
            <a:ext cx="598573" cy="587056"/>
          </a:xfrm>
          <a:prstGeom prst="rect">
            <a:avLst/>
          </a:prstGeom>
          <a:noFill/>
        </p:spPr>
      </p:pic>
      <p:pic>
        <p:nvPicPr>
          <p:cNvPr id="11" name="Picture 10">
            <a:extLst>
              <a:ext uri="{FF2B5EF4-FFF2-40B4-BE49-F238E27FC236}">
                <a16:creationId xmlns:a16="http://schemas.microsoft.com/office/drawing/2014/main" id="{1736364A-7711-519B-7635-425C2234F1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4195" y="5610940"/>
            <a:ext cx="605667" cy="583764"/>
          </a:xfrm>
          <a:prstGeom prst="rect">
            <a:avLst/>
          </a:prstGeom>
          <a:noFill/>
        </p:spPr>
      </p:pic>
      <p:pic>
        <p:nvPicPr>
          <p:cNvPr id="12" name="Picture 11">
            <a:extLst>
              <a:ext uri="{FF2B5EF4-FFF2-40B4-BE49-F238E27FC236}">
                <a16:creationId xmlns:a16="http://schemas.microsoft.com/office/drawing/2014/main" id="{B3497F39-4346-1F7D-5AA4-78165A230B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1533" y="5610940"/>
            <a:ext cx="605667" cy="583764"/>
          </a:xfrm>
          <a:prstGeom prst="rect">
            <a:avLst/>
          </a:prstGeom>
          <a:noFill/>
        </p:spPr>
      </p:pic>
    </p:spTree>
    <p:extLst>
      <p:ext uri="{BB962C8B-B14F-4D97-AF65-F5344CB8AC3E}">
        <p14:creationId xmlns:p14="http://schemas.microsoft.com/office/powerpoint/2010/main" val="67749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250" fill="hold"/>
                                        <p:tgtEl>
                                          <p:spTgt spid="11"/>
                                        </p:tgtEl>
                                        <p:attrNameLst>
                                          <p:attrName>ppt_w</p:attrName>
                                        </p:attrNameLst>
                                      </p:cBhvr>
                                      <p:tavLst>
                                        <p:tav tm="0">
                                          <p:val>
                                            <p:strVal val="4*#ppt_w"/>
                                          </p:val>
                                        </p:tav>
                                        <p:tav tm="100000">
                                          <p:val>
                                            <p:strVal val="#ppt_w"/>
                                          </p:val>
                                        </p:tav>
                                      </p:tavLst>
                                    </p:anim>
                                    <p:anim calcmode="lin" valueType="num">
                                      <p:cBhvr>
                                        <p:cTn id="3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23" presetClass="entr" presetSubtype="3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250" fill="hold"/>
                                        <p:tgtEl>
                                          <p:spTgt spid="10"/>
                                        </p:tgtEl>
                                        <p:attrNameLst>
                                          <p:attrName>ppt_w</p:attrName>
                                        </p:attrNameLst>
                                      </p:cBhvr>
                                      <p:tavLst>
                                        <p:tav tm="0">
                                          <p:val>
                                            <p:strVal val="4*#ppt_w"/>
                                          </p:val>
                                        </p:tav>
                                        <p:tav tm="100000">
                                          <p:val>
                                            <p:strVal val="#ppt_w"/>
                                          </p:val>
                                        </p:tav>
                                      </p:tavLst>
                                    </p:anim>
                                    <p:anim calcmode="lin" valueType="num">
                                      <p:cBhvr>
                                        <p:cTn id="41"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250" fill="hold"/>
                                        <p:tgtEl>
                                          <p:spTgt spid="12"/>
                                        </p:tgtEl>
                                        <p:attrNameLst>
                                          <p:attrName>ppt_w</p:attrName>
                                        </p:attrNameLst>
                                      </p:cBhvr>
                                      <p:tavLst>
                                        <p:tav tm="0">
                                          <p:val>
                                            <p:strVal val="4*#ppt_w"/>
                                          </p:val>
                                        </p:tav>
                                        <p:tav tm="100000">
                                          <p:val>
                                            <p:strVal val="#ppt_w"/>
                                          </p:val>
                                        </p:tav>
                                      </p:tavLst>
                                    </p:anim>
                                    <p:anim calcmode="lin" valueType="num">
                                      <p:cBhvr>
                                        <p:cTn id="4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childTnLst>
        </p:cTn>
      </p:par>
    </p:tnLst>
    <p:bldLst>
      <p:bldP spid="2"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2 - 9Slide.vn">
            <a:extLst>
              <a:ext uri="{FF2B5EF4-FFF2-40B4-BE49-F238E27FC236}">
                <a16:creationId xmlns:a16="http://schemas.microsoft.com/office/drawing/2014/main" id="{893E6880-AA69-4F04-BD2E-630E7312E6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5996" y="2438400"/>
            <a:ext cx="5694867" cy="2847434"/>
          </a:xfrm>
          <a:prstGeom prst="rect">
            <a:avLst/>
          </a:prstGeom>
        </p:spPr>
      </p:pic>
      <p:grpSp>
        <p:nvGrpSpPr>
          <p:cNvPr id="10" name="Group 9">
            <a:extLst>
              <a:ext uri="{FF2B5EF4-FFF2-40B4-BE49-F238E27FC236}">
                <a16:creationId xmlns:a16="http://schemas.microsoft.com/office/drawing/2014/main" id="{F17A86BE-CE37-44C0-8A9B-71C6D82C0BF4}"/>
              </a:ext>
            </a:extLst>
          </p:cNvPr>
          <p:cNvGrpSpPr/>
          <p:nvPr/>
        </p:nvGrpSpPr>
        <p:grpSpPr>
          <a:xfrm>
            <a:off x="6057582" y="381000"/>
            <a:ext cx="2685415" cy="2794635"/>
            <a:chOff x="6057582" y="405765"/>
            <a:chExt cx="2685415" cy="2794635"/>
          </a:xfrm>
        </p:grpSpPr>
        <p:sp>
          <p:nvSpPr>
            <p:cNvPr id="8" name="10">
              <a:extLst>
                <a:ext uri="{FF2B5EF4-FFF2-40B4-BE49-F238E27FC236}">
                  <a16:creationId xmlns:a16="http://schemas.microsoft.com/office/drawing/2014/main" id="{59D84B41-8E66-4ABA-99CE-F10FB84E905F}"/>
                </a:ext>
              </a:extLst>
            </p:cNvPr>
            <p:cNvSpPr txBox="1"/>
            <p:nvPr/>
          </p:nvSpPr>
          <p:spPr>
            <a:xfrm>
              <a:off x="6116955" y="405765"/>
              <a:ext cx="1485265" cy="2277745"/>
            </a:xfrm>
            <a:prstGeom prst="rect">
              <a:avLst/>
            </a:prstGeom>
            <a:noFill/>
          </p:spPr>
          <p:txBody>
            <a:bodyPr wrap="square" rtlCol="0">
              <a:spAutoFit/>
            </a:bodyPr>
            <a:lstStyle/>
            <a:p>
              <a:pPr algn="ctr"/>
              <a:r>
                <a:rPr lang="en-US" altLang="zh-CN" sz="14200" b="1" dirty="0">
                  <a:ln w="63500">
                    <a:solidFill>
                      <a:schemeClr val="bg1"/>
                    </a:solidFill>
                  </a:ln>
                  <a:solidFill>
                    <a:srgbClr val="FFC421"/>
                  </a:solidFill>
                  <a:effectLst>
                    <a:outerShdw blurRad="50800" dist="114300" dir="5400000" algn="t" rotWithShape="0">
                      <a:prstClr val="black">
                        <a:alpha val="27000"/>
                      </a:prstClr>
                    </a:outerShdw>
                  </a:effectLst>
                  <a:latin typeface="+mj-lt"/>
                  <a:ea typeface="字魂43号-国潮手书" panose="00000500000000000000" charset="-122"/>
                </a:rPr>
                <a:t>0</a:t>
              </a:r>
            </a:p>
          </p:txBody>
        </p:sp>
        <p:sp>
          <p:nvSpPr>
            <p:cNvPr id="9" name="11">
              <a:extLst>
                <a:ext uri="{FF2B5EF4-FFF2-40B4-BE49-F238E27FC236}">
                  <a16:creationId xmlns:a16="http://schemas.microsoft.com/office/drawing/2014/main" id="{424BE186-3188-4DB1-AEAA-390094268B26}"/>
                </a:ext>
              </a:extLst>
            </p:cNvPr>
            <p:cNvSpPr txBox="1"/>
            <p:nvPr/>
          </p:nvSpPr>
          <p:spPr>
            <a:xfrm>
              <a:off x="7181850" y="415290"/>
              <a:ext cx="1485265" cy="2785110"/>
            </a:xfrm>
            <a:prstGeom prst="rect">
              <a:avLst/>
            </a:prstGeom>
            <a:noFill/>
          </p:spPr>
          <p:txBody>
            <a:bodyPr wrap="square" rtlCol="0">
              <a:spAutoFit/>
            </a:bodyPr>
            <a:lstStyle/>
            <a:p>
              <a:pPr algn="ctr"/>
              <a:r>
                <a:rPr lang="en-US" altLang="zh-CN" sz="17500" b="1" dirty="0">
                  <a:ln w="63500">
                    <a:solidFill>
                      <a:schemeClr val="bg1"/>
                    </a:solidFill>
                  </a:ln>
                  <a:solidFill>
                    <a:srgbClr val="FFC421"/>
                  </a:solidFill>
                  <a:effectLst>
                    <a:outerShdw blurRad="50800" dist="114300" dir="5400000" algn="t" rotWithShape="0">
                      <a:prstClr val="black">
                        <a:alpha val="27000"/>
                      </a:prstClr>
                    </a:outerShdw>
                  </a:effectLst>
                  <a:latin typeface="+mj-lt"/>
                  <a:ea typeface="字魂43号-国潮手书" panose="00000500000000000000" charset="-122"/>
                </a:rPr>
                <a:t>1</a:t>
              </a:r>
            </a:p>
          </p:txBody>
        </p:sp>
        <p:pic>
          <p:nvPicPr>
            <p:cNvPr id="6" name="27" descr="C:\Users\Administrator\Downloads\图层 2.png图层 2">
              <a:extLst>
                <a:ext uri="{FF2B5EF4-FFF2-40B4-BE49-F238E27FC236}">
                  <a16:creationId xmlns:a16="http://schemas.microsoft.com/office/drawing/2014/main" id="{58105134-54C1-4FA3-B0BD-A419D71FCE93}"/>
                </a:ext>
              </a:extLst>
            </p:cNvPr>
            <p:cNvPicPr>
              <a:picLocks noChangeAspect="1"/>
            </p:cNvPicPr>
            <p:nvPr/>
          </p:nvPicPr>
          <p:blipFill>
            <a:blip r:embed="rId3">
              <a:duotone>
                <a:schemeClr val="accent5">
                  <a:shade val="45000"/>
                  <a:satMod val="135000"/>
                </a:schemeClr>
                <a:prstClr val="white"/>
              </a:duotone>
            </a:blip>
            <a:srcRect/>
            <a:stretch>
              <a:fillRect/>
            </a:stretch>
          </p:blipFill>
          <p:spPr>
            <a:xfrm rot="3780000">
              <a:off x="6172835" y="427355"/>
              <a:ext cx="488950" cy="719455"/>
            </a:xfrm>
            <a:prstGeom prst="rect">
              <a:avLst/>
            </a:prstGeom>
          </p:spPr>
        </p:pic>
        <p:pic>
          <p:nvPicPr>
            <p:cNvPr id="7" name="29" descr="C:\Users\Administrator\Downloads\图层 2.png图层 2">
              <a:extLst>
                <a:ext uri="{FF2B5EF4-FFF2-40B4-BE49-F238E27FC236}">
                  <a16:creationId xmlns:a16="http://schemas.microsoft.com/office/drawing/2014/main" id="{471CACDE-DA9A-420A-9B6D-AEEE2FD70C46}"/>
                </a:ext>
              </a:extLst>
            </p:cNvPr>
            <p:cNvPicPr>
              <a:picLocks noChangeAspect="1"/>
            </p:cNvPicPr>
            <p:nvPr/>
          </p:nvPicPr>
          <p:blipFill>
            <a:blip r:embed="rId3">
              <a:duotone>
                <a:schemeClr val="accent5">
                  <a:shade val="45000"/>
                  <a:satMod val="135000"/>
                </a:schemeClr>
                <a:prstClr val="white"/>
              </a:duotone>
            </a:blip>
            <a:srcRect/>
            <a:stretch>
              <a:fillRect/>
            </a:stretch>
          </p:blipFill>
          <p:spPr>
            <a:xfrm rot="14580000">
              <a:off x="8138795" y="2543175"/>
              <a:ext cx="488950" cy="719455"/>
            </a:xfrm>
            <a:prstGeom prst="rect">
              <a:avLst/>
            </a:prstGeom>
          </p:spPr>
        </p:pic>
      </p:grpSp>
      <p:sp>
        <p:nvSpPr>
          <p:cNvPr id="11" name="PHẠM DUYÊN 3 - 9Slide.vn 2 - 9Slide.vn">
            <a:extLst>
              <a:ext uri="{FF2B5EF4-FFF2-40B4-BE49-F238E27FC236}">
                <a16:creationId xmlns:a16="http://schemas.microsoft.com/office/drawing/2014/main" id="{69CB434E-AABB-4C76-BAF6-67A0A114C3DC}"/>
              </a:ext>
            </a:extLst>
          </p:cNvPr>
          <p:cNvSpPr txBox="1"/>
          <p:nvPr/>
        </p:nvSpPr>
        <p:spPr>
          <a:xfrm>
            <a:off x="3759676" y="5410200"/>
            <a:ext cx="7898924" cy="889411"/>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lnSpc>
                <a:spcPct val="134000"/>
              </a:lnSpc>
            </a:pPr>
            <a:r>
              <a:rPr lang="en-US" sz="4400">
                <a:ln w="22225">
                  <a:solidFill>
                    <a:schemeClr val="bg1"/>
                  </a:solidFill>
                </a:ln>
                <a:solidFill>
                  <a:srgbClr val="F53E5C"/>
                </a:solidFill>
                <a:latin typeface="#9Slide07 Crocante" panose="02000000000000000000" pitchFamily="2" charset="0"/>
                <a:ea typeface="#9Slide02 Tieu de dai" panose="02000000000000000000" pitchFamily="2" charset="0"/>
              </a:rPr>
              <a:t>HÌNH TAM GIÁC, HÌNH TỨ GIÁC</a:t>
            </a:r>
          </a:p>
        </p:txBody>
      </p:sp>
    </p:spTree>
    <p:extLst>
      <p:ext uri="{BB962C8B-B14F-4D97-AF65-F5344CB8AC3E}">
        <p14:creationId xmlns:p14="http://schemas.microsoft.com/office/powerpoint/2010/main" val="38736628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186990-9A9E-45F0-9862-9373412A1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84418"/>
            <a:ext cx="10058400" cy="5287782"/>
          </a:xfrm>
          <a:prstGeom prst="roundRect">
            <a:avLst>
              <a:gd name="adj" fmla="val 10439"/>
            </a:avLst>
          </a:prstGeom>
          <a:effectLst>
            <a:softEdge rad="31750"/>
          </a:effectLst>
        </p:spPr>
      </p:pic>
      <p:pic>
        <p:nvPicPr>
          <p:cNvPr id="3" name="PHẠM DUYÊN 2 - 9Slide.vn">
            <a:extLst>
              <a:ext uri="{FF2B5EF4-FFF2-40B4-BE49-F238E27FC236}">
                <a16:creationId xmlns:a16="http://schemas.microsoft.com/office/drawing/2014/main" id="{CC082364-EF83-4727-80C7-663AC3744DD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140" y="322580"/>
            <a:ext cx="1828800" cy="914400"/>
          </a:xfrm>
          <a:prstGeom prst="rect">
            <a:avLst/>
          </a:prstGeom>
        </p:spPr>
      </p:pic>
      <p:sp>
        <p:nvSpPr>
          <p:cNvPr id="17" name="TextBox 16">
            <a:extLst>
              <a:ext uri="{FF2B5EF4-FFF2-40B4-BE49-F238E27FC236}">
                <a16:creationId xmlns:a16="http://schemas.microsoft.com/office/drawing/2014/main" id="{465D9F38-A48C-47D1-8347-7D663D0D600D}"/>
              </a:ext>
            </a:extLst>
          </p:cNvPr>
          <p:cNvSpPr txBox="1"/>
          <p:nvPr/>
        </p:nvSpPr>
        <p:spPr>
          <a:xfrm>
            <a:off x="1809750" y="2114550"/>
            <a:ext cx="2667000" cy="1015663"/>
          </a:xfrm>
          <a:prstGeom prst="rect">
            <a:avLst/>
          </a:prstGeom>
          <a:noFill/>
        </p:spPr>
        <p:txBody>
          <a:bodyPr wrap="square" rtlCol="0">
            <a:spAutoFit/>
          </a:bodyPr>
          <a:lstStyle/>
          <a:p>
            <a:pPr algn="ctr"/>
            <a:r>
              <a:rPr lang="en-US" sz="2000"/>
              <a:t>Điểm A là một đỉnh,</a:t>
            </a:r>
            <a:br>
              <a:rPr lang="en-US" sz="2000"/>
            </a:br>
            <a:r>
              <a:rPr lang="en-US" sz="2000"/>
              <a:t>đoạn AB là một cạnh</a:t>
            </a:r>
            <a:br>
              <a:rPr lang="en-US" sz="2000"/>
            </a:br>
            <a:r>
              <a:rPr lang="en-US" sz="2000"/>
              <a:t>của hình tam giác.</a:t>
            </a:r>
          </a:p>
        </p:txBody>
      </p:sp>
      <p:sp>
        <p:nvSpPr>
          <p:cNvPr id="19" name="TextBox 18">
            <a:extLst>
              <a:ext uri="{FF2B5EF4-FFF2-40B4-BE49-F238E27FC236}">
                <a16:creationId xmlns:a16="http://schemas.microsoft.com/office/drawing/2014/main" id="{330EAD66-93BA-4004-9390-0943E2C9A348}"/>
              </a:ext>
            </a:extLst>
          </p:cNvPr>
          <p:cNvSpPr txBox="1"/>
          <p:nvPr/>
        </p:nvSpPr>
        <p:spPr>
          <a:xfrm>
            <a:off x="5562600" y="1600200"/>
            <a:ext cx="1819275" cy="707886"/>
          </a:xfrm>
          <a:prstGeom prst="rect">
            <a:avLst/>
          </a:prstGeom>
          <a:noFill/>
        </p:spPr>
        <p:txBody>
          <a:bodyPr wrap="square" rtlCol="0">
            <a:spAutoFit/>
          </a:bodyPr>
          <a:lstStyle/>
          <a:p>
            <a:pPr algn="ctr"/>
            <a:r>
              <a:rPr lang="en-US" sz="2000"/>
              <a:t>Tớ vẽ hình tam giác này.</a:t>
            </a:r>
          </a:p>
        </p:txBody>
      </p:sp>
      <p:sp>
        <p:nvSpPr>
          <p:cNvPr id="22" name="TextBox 21">
            <a:extLst>
              <a:ext uri="{FF2B5EF4-FFF2-40B4-BE49-F238E27FC236}">
                <a16:creationId xmlns:a16="http://schemas.microsoft.com/office/drawing/2014/main" id="{83A9AA73-BF33-4C0E-B3B5-1094B71BF2AD}"/>
              </a:ext>
            </a:extLst>
          </p:cNvPr>
          <p:cNvSpPr txBox="1"/>
          <p:nvPr/>
        </p:nvSpPr>
        <p:spPr>
          <a:xfrm>
            <a:off x="7610475" y="1511439"/>
            <a:ext cx="3109912" cy="707886"/>
          </a:xfrm>
          <a:prstGeom prst="rect">
            <a:avLst/>
          </a:prstGeom>
          <a:noFill/>
        </p:spPr>
        <p:txBody>
          <a:bodyPr wrap="square" rtlCol="0">
            <a:spAutoFit/>
          </a:bodyPr>
          <a:lstStyle/>
          <a:p>
            <a:pPr algn="ctr"/>
            <a:r>
              <a:rPr lang="en-US" sz="2000" spc="-80"/>
              <a:t>Một hình tam giác có mấy đỉnh và mấy cạnh nhỉ?</a:t>
            </a:r>
          </a:p>
        </p:txBody>
      </p:sp>
    </p:spTree>
    <p:extLst>
      <p:ext uri="{BB962C8B-B14F-4D97-AF65-F5344CB8AC3E}">
        <p14:creationId xmlns:p14="http://schemas.microsoft.com/office/powerpoint/2010/main" val="16661125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p:tgtEl>
                                          <p:spTgt spid="5"/>
                                        </p:tgtEl>
                                        <p:attrNameLst>
                                          <p:attrName>ppt_y</p:attrName>
                                        </p:attrNameLst>
                                      </p:cBhvr>
                                      <p:tavLst>
                                        <p:tav tm="0">
                                          <p:val>
                                            <p:strVal val="#ppt_y+#ppt_h*1.125000"/>
                                          </p:val>
                                        </p:tav>
                                        <p:tav tm="100000">
                                          <p:val>
                                            <p:strVal val="#ppt_y"/>
                                          </p:val>
                                        </p:tav>
                                      </p:tavLst>
                                    </p:anim>
                                    <p:animEffect transition="in" filter="wipe(up)">
                                      <p:cBhvr>
                                        <p:cTn id="8" dur="125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wd">
                                    <p:tmPct val="10000"/>
                                  </p:iterate>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type="wd">
                                    <p:tmPct val="10000"/>
                                  </p:iterate>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wd">
                                    <p:tmPct val="10000"/>
                                  </p:iterate>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PHẠM DUYÊN 1 - 9Slide.vn">
            <a:extLst>
              <a:ext uri="{FF2B5EF4-FFF2-40B4-BE49-F238E27FC236}">
                <a16:creationId xmlns:a16="http://schemas.microsoft.com/office/drawing/2014/main" id="{004E00A5-6EE1-42A0-A040-674B2B5E30E2}"/>
              </a:ext>
            </a:extLst>
          </p:cNvPr>
          <p:cNvGrpSpPr/>
          <p:nvPr/>
        </p:nvGrpSpPr>
        <p:grpSpPr>
          <a:xfrm flipH="1">
            <a:off x="7258287" y="1312556"/>
            <a:ext cx="1483612" cy="882727"/>
            <a:chOff x="1549148" y="1905950"/>
            <a:chExt cx="1893188" cy="417952"/>
          </a:xfrm>
        </p:grpSpPr>
        <p:sp>
          <p:nvSpPr>
            <p:cNvPr id="51" name="Speech Bubble: Rectangle with Corners Rounded 9">
              <a:extLst>
                <a:ext uri="{FF2B5EF4-FFF2-40B4-BE49-F238E27FC236}">
                  <a16:creationId xmlns:a16="http://schemas.microsoft.com/office/drawing/2014/main" id="{F04687D8-B489-484F-AEF5-0CDE25336CF7}"/>
                </a:ext>
              </a:extLst>
            </p:cNvPr>
            <p:cNvSpPr/>
            <p:nvPr/>
          </p:nvSpPr>
          <p:spPr>
            <a:xfrm flipH="1">
              <a:off x="1549148" y="1905950"/>
              <a:ext cx="1893188" cy="417952"/>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52" name="TextBox 51">
              <a:extLst>
                <a:ext uri="{FF2B5EF4-FFF2-40B4-BE49-F238E27FC236}">
                  <a16:creationId xmlns:a16="http://schemas.microsoft.com/office/drawing/2014/main" id="{8D8BD99F-A03E-4858-9365-9490C4729284}"/>
                </a:ext>
              </a:extLst>
            </p:cNvPr>
            <p:cNvSpPr txBox="1"/>
            <p:nvPr/>
          </p:nvSpPr>
          <p:spPr>
            <a:xfrm>
              <a:off x="1549148" y="1961914"/>
              <a:ext cx="1893188" cy="306024"/>
            </a:xfrm>
            <a:prstGeom prst="rect">
              <a:avLst/>
            </a:prstGeom>
            <a:noFill/>
          </p:spPr>
          <p:txBody>
            <a:bodyPr wrap="square" rtlCol="0">
              <a:spAutoFit/>
            </a:bodyPr>
            <a:lstStyle/>
            <a:p>
              <a:pPr algn="ctr"/>
              <a:r>
                <a:rPr lang="en-US" sz="3600" spc="-100" dirty="0" err="1">
                  <a:solidFill>
                    <a:schemeClr val="bg1"/>
                  </a:solidFill>
                </a:rPr>
                <a:t>đỉnh</a:t>
              </a:r>
              <a:endParaRPr lang="en-US" sz="3600" spc="-100" dirty="0">
                <a:solidFill>
                  <a:schemeClr val="bg1"/>
                </a:solidFill>
              </a:endParaRPr>
            </a:p>
          </p:txBody>
        </p:sp>
      </p:grpSp>
      <p:pic>
        <p:nvPicPr>
          <p:cNvPr id="3" name="PHẠM DUYÊN 3 - 9Slide.vn">
            <a:extLst>
              <a:ext uri="{FF2B5EF4-FFF2-40B4-BE49-F238E27FC236}">
                <a16:creationId xmlns:a16="http://schemas.microsoft.com/office/drawing/2014/main" id="{E5AD1CAA-3209-4CCA-8B84-3ABB925E985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8140" y="322580"/>
            <a:ext cx="1828800" cy="914400"/>
          </a:xfrm>
          <a:prstGeom prst="rect">
            <a:avLst/>
          </a:prstGeom>
        </p:spPr>
      </p:pic>
      <p:sp>
        <p:nvSpPr>
          <p:cNvPr id="9" name="PHẠM DUYÊN 5 - 9Slide.vn">
            <a:extLst>
              <a:ext uri="{FF2B5EF4-FFF2-40B4-BE49-F238E27FC236}">
                <a16:creationId xmlns:a16="http://schemas.microsoft.com/office/drawing/2014/main" id="{0809D874-22A6-4200-917B-745231A6EC04}"/>
              </a:ext>
            </a:extLst>
          </p:cNvPr>
          <p:cNvSpPr txBox="1"/>
          <p:nvPr/>
        </p:nvSpPr>
        <p:spPr>
          <a:xfrm>
            <a:off x="4313596" y="490490"/>
            <a:ext cx="3564809" cy="728710"/>
          </a:xfrm>
          <a:prstGeom prst="roundRect">
            <a:avLst/>
          </a:prstGeom>
          <a:noFill/>
        </p:spPr>
        <p:txBody>
          <a:bodyPr wrap="square" rtlCol="0">
            <a:spAutoFit/>
          </a:bodyPr>
          <a:lstStyle/>
          <a:p>
            <a:pPr algn="ctr">
              <a:lnSpc>
                <a:spcPct val="92000"/>
              </a:lnSpc>
            </a:pPr>
            <a:r>
              <a:rPr lang="en-US" sz="4000" spc="-200" dirty="0" err="1">
                <a:solidFill>
                  <a:schemeClr val="accent5"/>
                </a:solidFill>
                <a:latin typeface="+mj-lt"/>
              </a:rPr>
              <a:t>Hình</a:t>
            </a:r>
            <a:r>
              <a:rPr lang="en-US" sz="4000" spc="-200" dirty="0">
                <a:solidFill>
                  <a:schemeClr val="accent5"/>
                </a:solidFill>
                <a:latin typeface="+mj-lt"/>
              </a:rPr>
              <a:t> tam </a:t>
            </a:r>
            <a:r>
              <a:rPr lang="en-US" sz="4000" spc="-200" dirty="0" err="1">
                <a:solidFill>
                  <a:schemeClr val="accent5"/>
                </a:solidFill>
                <a:latin typeface="+mj-lt"/>
              </a:rPr>
              <a:t>giác</a:t>
            </a:r>
            <a:endParaRPr lang="en-US" sz="4000" spc="-200" dirty="0">
              <a:solidFill>
                <a:schemeClr val="accent5"/>
              </a:solidFill>
              <a:latin typeface="+mj-lt"/>
            </a:endParaRPr>
          </a:p>
        </p:txBody>
      </p:sp>
      <p:grpSp>
        <p:nvGrpSpPr>
          <p:cNvPr id="54" name="PHẠM DUYÊN 8 - 9Slide.vn">
            <a:extLst>
              <a:ext uri="{FF2B5EF4-FFF2-40B4-BE49-F238E27FC236}">
                <a16:creationId xmlns:a16="http://schemas.microsoft.com/office/drawing/2014/main" id="{D3C033FC-BF36-44D3-BB87-73EE840121E8}"/>
              </a:ext>
            </a:extLst>
          </p:cNvPr>
          <p:cNvGrpSpPr/>
          <p:nvPr/>
        </p:nvGrpSpPr>
        <p:grpSpPr>
          <a:xfrm flipH="1">
            <a:off x="2119198" y="2573496"/>
            <a:ext cx="1483612" cy="882727"/>
            <a:chOff x="1549148" y="1905950"/>
            <a:chExt cx="1893188" cy="417952"/>
          </a:xfrm>
        </p:grpSpPr>
        <p:sp>
          <p:nvSpPr>
            <p:cNvPr id="55" name="Speech Bubble: Rectangle with Corners Rounded 9">
              <a:extLst>
                <a:ext uri="{FF2B5EF4-FFF2-40B4-BE49-F238E27FC236}">
                  <a16:creationId xmlns:a16="http://schemas.microsoft.com/office/drawing/2014/main" id="{613F5DB0-1DF5-4772-93CC-4303BA7C4F5F}"/>
                </a:ext>
              </a:extLst>
            </p:cNvPr>
            <p:cNvSpPr/>
            <p:nvPr/>
          </p:nvSpPr>
          <p:spPr>
            <a:xfrm flipH="1">
              <a:off x="1549148" y="1905950"/>
              <a:ext cx="1893188" cy="417952"/>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56" name="TextBox 55">
              <a:extLst>
                <a:ext uri="{FF2B5EF4-FFF2-40B4-BE49-F238E27FC236}">
                  <a16:creationId xmlns:a16="http://schemas.microsoft.com/office/drawing/2014/main" id="{A5BBCEF8-9EC5-4D45-AFDB-BB5693EE820C}"/>
                </a:ext>
              </a:extLst>
            </p:cNvPr>
            <p:cNvSpPr txBox="1"/>
            <p:nvPr/>
          </p:nvSpPr>
          <p:spPr>
            <a:xfrm>
              <a:off x="1549148" y="1961914"/>
              <a:ext cx="1893188" cy="306024"/>
            </a:xfrm>
            <a:prstGeom prst="rect">
              <a:avLst/>
            </a:prstGeom>
            <a:noFill/>
          </p:spPr>
          <p:txBody>
            <a:bodyPr wrap="square" rtlCol="0">
              <a:spAutoFit/>
            </a:bodyPr>
            <a:lstStyle/>
            <a:p>
              <a:pPr algn="ctr"/>
              <a:r>
                <a:rPr lang="en-US" sz="3600" spc="-100" dirty="0" err="1">
                  <a:solidFill>
                    <a:schemeClr val="bg1"/>
                  </a:solidFill>
                </a:rPr>
                <a:t>cạnh</a:t>
              </a:r>
              <a:endParaRPr lang="en-US" sz="3600" spc="-100" dirty="0">
                <a:solidFill>
                  <a:schemeClr val="bg1"/>
                </a:solidFill>
              </a:endParaRPr>
            </a:p>
          </p:txBody>
        </p:sp>
      </p:grpSp>
      <p:sp>
        <p:nvSpPr>
          <p:cNvPr id="61" name="PHẠM DUYÊN 10 - 9Slide.vn">
            <a:extLst>
              <a:ext uri="{FF2B5EF4-FFF2-40B4-BE49-F238E27FC236}">
                <a16:creationId xmlns:a16="http://schemas.microsoft.com/office/drawing/2014/main" id="{488D3108-3E0B-4DAE-B4C6-CFC1FBC715B8}"/>
              </a:ext>
            </a:extLst>
          </p:cNvPr>
          <p:cNvSpPr/>
          <p:nvPr/>
        </p:nvSpPr>
        <p:spPr>
          <a:xfrm>
            <a:off x="4776669" y="4475977"/>
            <a:ext cx="404931" cy="421542"/>
          </a:xfrm>
          <a:prstGeom prst="arc">
            <a:avLst/>
          </a:prstGeom>
          <a:ln w="127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3" name="PHẠM DUYÊN 11 - 9Slide.vn">
            <a:extLst>
              <a:ext uri="{FF2B5EF4-FFF2-40B4-BE49-F238E27FC236}">
                <a16:creationId xmlns:a16="http://schemas.microsoft.com/office/drawing/2014/main" id="{D08A6DD4-645F-4E0E-B326-43947D27C060}"/>
              </a:ext>
            </a:extLst>
          </p:cNvPr>
          <p:cNvGrpSpPr/>
          <p:nvPr/>
        </p:nvGrpSpPr>
        <p:grpSpPr>
          <a:xfrm flipH="1">
            <a:off x="5539115" y="5272255"/>
            <a:ext cx="1483612" cy="882727"/>
            <a:chOff x="1549148" y="1905950"/>
            <a:chExt cx="1893188" cy="417952"/>
          </a:xfrm>
        </p:grpSpPr>
        <p:sp>
          <p:nvSpPr>
            <p:cNvPr id="64" name="Speech Bubble: Rectangle with Corners Rounded 9">
              <a:extLst>
                <a:ext uri="{FF2B5EF4-FFF2-40B4-BE49-F238E27FC236}">
                  <a16:creationId xmlns:a16="http://schemas.microsoft.com/office/drawing/2014/main" id="{D51A2C91-BF5F-452F-890F-AB098EC467EB}"/>
                </a:ext>
              </a:extLst>
            </p:cNvPr>
            <p:cNvSpPr/>
            <p:nvPr/>
          </p:nvSpPr>
          <p:spPr>
            <a:xfrm flipH="1">
              <a:off x="1549148" y="1905950"/>
              <a:ext cx="1893188" cy="417952"/>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65" name="TextBox 64">
              <a:extLst>
                <a:ext uri="{FF2B5EF4-FFF2-40B4-BE49-F238E27FC236}">
                  <a16:creationId xmlns:a16="http://schemas.microsoft.com/office/drawing/2014/main" id="{A7F2B89B-A4F4-4E9D-8112-AF34B4B2E870}"/>
                </a:ext>
              </a:extLst>
            </p:cNvPr>
            <p:cNvSpPr txBox="1"/>
            <p:nvPr/>
          </p:nvSpPr>
          <p:spPr>
            <a:xfrm>
              <a:off x="1549148" y="1961914"/>
              <a:ext cx="1893188" cy="306024"/>
            </a:xfrm>
            <a:prstGeom prst="rect">
              <a:avLst/>
            </a:prstGeom>
            <a:noFill/>
          </p:spPr>
          <p:txBody>
            <a:bodyPr wrap="square" rtlCol="0">
              <a:spAutoFit/>
            </a:bodyPr>
            <a:lstStyle/>
            <a:p>
              <a:pPr algn="ctr"/>
              <a:r>
                <a:rPr lang="en-US" sz="3600" spc="-100">
                  <a:solidFill>
                    <a:schemeClr val="bg1"/>
                  </a:solidFill>
                </a:rPr>
                <a:t>góc</a:t>
              </a:r>
            </a:p>
          </p:txBody>
        </p:sp>
      </p:grpSp>
      <p:cxnSp>
        <p:nvCxnSpPr>
          <p:cNvPr id="11" name="Straight Connector 10"/>
          <p:cNvCxnSpPr/>
          <p:nvPr/>
        </p:nvCxnSpPr>
        <p:spPr>
          <a:xfrm flipH="1">
            <a:off x="4876800" y="2260167"/>
            <a:ext cx="593792" cy="2458221"/>
          </a:xfrm>
          <a:prstGeom prst="line">
            <a:avLst/>
          </a:prstGeom>
          <a:ln w="38100">
            <a:solidFill>
              <a:srgbClr val="F53E5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76800" y="4718388"/>
            <a:ext cx="2493927" cy="0"/>
          </a:xfrm>
          <a:prstGeom prst="line">
            <a:avLst/>
          </a:prstGeom>
          <a:ln w="38100">
            <a:solidFill>
              <a:srgbClr val="F53E5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70592" y="2260167"/>
            <a:ext cx="1900135" cy="2464233"/>
          </a:xfrm>
          <a:prstGeom prst="line">
            <a:avLst/>
          </a:prstGeom>
          <a:ln w="38100">
            <a:solidFill>
              <a:srgbClr val="F53E5C"/>
            </a:solidFill>
          </a:ln>
        </p:spPr>
        <p:style>
          <a:lnRef idx="1">
            <a:schemeClr val="accent1"/>
          </a:lnRef>
          <a:fillRef idx="0">
            <a:schemeClr val="accent1"/>
          </a:fillRef>
          <a:effectRef idx="0">
            <a:schemeClr val="accent1"/>
          </a:effectRef>
          <a:fontRef idx="minor">
            <a:schemeClr val="tx1"/>
          </a:fontRef>
        </p:style>
      </p:cxnSp>
      <p:cxnSp>
        <p:nvCxnSpPr>
          <p:cNvPr id="44" name="PHẠM DUYÊN 7 - 9Slide.vn">
            <a:extLst>
              <a:ext uri="{FF2B5EF4-FFF2-40B4-BE49-F238E27FC236}">
                <a16:creationId xmlns:a16="http://schemas.microsoft.com/office/drawing/2014/main" id="{3B6B2F5F-9035-4752-9E58-C58AE7D1C2BD}"/>
              </a:ext>
            </a:extLst>
          </p:cNvPr>
          <p:cNvCxnSpPr>
            <a:cxnSpLocks/>
            <a:stCxn id="52" idx="3"/>
            <a:endCxn id="7" idx="2"/>
          </p:cNvCxnSpPr>
          <p:nvPr/>
        </p:nvCxnSpPr>
        <p:spPr>
          <a:xfrm flipH="1">
            <a:off x="5482657" y="1753920"/>
            <a:ext cx="1775630" cy="521251"/>
          </a:xfrm>
          <a:prstGeom prst="line">
            <a:avLst/>
          </a:prstGeom>
          <a:ln w="28575">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7" name="PHẠM DUYÊN 9 - 9Slide.vn">
            <a:extLst>
              <a:ext uri="{FF2B5EF4-FFF2-40B4-BE49-F238E27FC236}">
                <a16:creationId xmlns:a16="http://schemas.microsoft.com/office/drawing/2014/main" id="{E2B435B4-62CF-4365-AFC1-9C2E23FCD170}"/>
              </a:ext>
            </a:extLst>
          </p:cNvPr>
          <p:cNvCxnSpPr>
            <a:cxnSpLocks/>
            <a:stCxn id="56" idx="1"/>
          </p:cNvCxnSpPr>
          <p:nvPr/>
        </p:nvCxnSpPr>
        <p:spPr>
          <a:xfrm>
            <a:off x="3602810" y="3014860"/>
            <a:ext cx="1608620" cy="413464"/>
          </a:xfrm>
          <a:prstGeom prst="line">
            <a:avLst/>
          </a:prstGeom>
          <a:ln w="28575">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PHẠM DUYÊN 12 - 9Slide.vn">
            <a:extLst>
              <a:ext uri="{FF2B5EF4-FFF2-40B4-BE49-F238E27FC236}">
                <a16:creationId xmlns:a16="http://schemas.microsoft.com/office/drawing/2014/main" id="{BCF9010F-1699-4FEB-A39C-A1126220DE5A}"/>
              </a:ext>
            </a:extLst>
          </p:cNvPr>
          <p:cNvCxnSpPr>
            <a:cxnSpLocks/>
            <a:stCxn id="64" idx="0"/>
          </p:cNvCxnSpPr>
          <p:nvPr/>
        </p:nvCxnSpPr>
        <p:spPr>
          <a:xfrm flipH="1" flipV="1">
            <a:off x="5019675" y="4615030"/>
            <a:ext cx="1261246" cy="657225"/>
          </a:xfrm>
          <a:prstGeom prst="line">
            <a:avLst/>
          </a:prstGeom>
          <a:ln w="28575">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5119556" y="1444568"/>
            <a:ext cx="720169" cy="1027505"/>
            <a:chOff x="5119556" y="1444568"/>
            <a:chExt cx="720169" cy="1027505"/>
          </a:xfrm>
        </p:grpSpPr>
        <p:sp>
          <p:nvSpPr>
            <p:cNvPr id="7" name="Phạm Duyên 10 - 9Slide.vn">
              <a:extLst>
                <a:ext uri="{FF2B5EF4-FFF2-40B4-BE49-F238E27FC236}">
                  <a16:creationId xmlns:a16="http://schemas.microsoft.com/office/drawing/2014/main" id="{D871F487-77AB-41A6-8470-BE17B96AC027}"/>
                </a:ext>
              </a:extLst>
            </p:cNvPr>
            <p:cNvSpPr txBox="1"/>
            <p:nvPr/>
          </p:nvSpPr>
          <p:spPr>
            <a:xfrm>
              <a:off x="5125588" y="1444568"/>
              <a:ext cx="714137" cy="830603"/>
            </a:xfrm>
            <a:prstGeom prst="roundRect">
              <a:avLst/>
            </a:prstGeom>
            <a:noFill/>
          </p:spPr>
          <p:txBody>
            <a:bodyPr wrap="square" rtlCol="0">
              <a:spAutoFit/>
            </a:bodyPr>
            <a:lstStyle/>
            <a:p>
              <a:pPr algn="ctr">
                <a:lnSpc>
                  <a:spcPct val="92000"/>
                </a:lnSpc>
              </a:pPr>
              <a:r>
                <a:rPr lang="en-US" sz="3200" b="1" spc="-60" dirty="0">
                  <a:solidFill>
                    <a:srgbClr val="F53E5C"/>
                  </a:solidFill>
                  <a:latin typeface="+mj-lt"/>
                </a:rPr>
                <a:t>A</a:t>
              </a:r>
            </a:p>
          </p:txBody>
        </p:sp>
        <p:sp>
          <p:nvSpPr>
            <p:cNvPr id="41" name="Phạm Duyên 10 - 9Slide.vn">
              <a:extLst>
                <a:ext uri="{FF2B5EF4-FFF2-40B4-BE49-F238E27FC236}">
                  <a16:creationId xmlns:a16="http://schemas.microsoft.com/office/drawing/2014/main" id="{D871F487-77AB-41A6-8470-BE17B96AC027}"/>
                </a:ext>
              </a:extLst>
            </p:cNvPr>
            <p:cNvSpPr txBox="1"/>
            <p:nvPr/>
          </p:nvSpPr>
          <p:spPr>
            <a:xfrm>
              <a:off x="5119556" y="1868645"/>
              <a:ext cx="714137" cy="603428"/>
            </a:xfrm>
            <a:prstGeom prst="roundRect">
              <a:avLst/>
            </a:prstGeom>
            <a:noFill/>
          </p:spPr>
          <p:txBody>
            <a:bodyPr wrap="square" rtlCol="0">
              <a:spAutoFit/>
            </a:bodyPr>
            <a:lstStyle/>
            <a:p>
              <a:pPr algn="ctr">
                <a:lnSpc>
                  <a:spcPct val="92000"/>
                </a:lnSpc>
              </a:pPr>
              <a:r>
                <a:rPr lang="en-US" sz="3200" b="1" spc="-60" dirty="0">
                  <a:solidFill>
                    <a:srgbClr val="00B050"/>
                  </a:solidFill>
                  <a:latin typeface="+mj-lt"/>
                </a:rPr>
                <a:t>.</a:t>
              </a:r>
              <a:endParaRPr lang="en-US" sz="3200" b="1" spc="-60" dirty="0">
                <a:solidFill>
                  <a:srgbClr val="00B050"/>
                </a:solidFill>
                <a:latin typeface="+mj-lt"/>
              </a:endParaRPr>
            </a:p>
          </p:txBody>
        </p:sp>
      </p:grpSp>
      <p:grpSp>
        <p:nvGrpSpPr>
          <p:cNvPr id="29" name="Group 28"/>
          <p:cNvGrpSpPr/>
          <p:nvPr/>
        </p:nvGrpSpPr>
        <p:grpSpPr>
          <a:xfrm>
            <a:off x="4191000" y="4313316"/>
            <a:ext cx="1053676" cy="1325484"/>
            <a:chOff x="4191000" y="4313316"/>
            <a:chExt cx="1053676" cy="1325484"/>
          </a:xfrm>
        </p:grpSpPr>
        <p:sp>
          <p:nvSpPr>
            <p:cNvPr id="8" name="Phạm Duyên 10 - 9Slide.vn">
              <a:extLst>
                <a:ext uri="{FF2B5EF4-FFF2-40B4-BE49-F238E27FC236}">
                  <a16:creationId xmlns:a16="http://schemas.microsoft.com/office/drawing/2014/main" id="{702908B4-346B-4803-88F9-271227237947}"/>
                </a:ext>
              </a:extLst>
            </p:cNvPr>
            <p:cNvSpPr txBox="1"/>
            <p:nvPr/>
          </p:nvSpPr>
          <p:spPr>
            <a:xfrm>
              <a:off x="4191000" y="4808197"/>
              <a:ext cx="714137" cy="830603"/>
            </a:xfrm>
            <a:prstGeom prst="roundRect">
              <a:avLst/>
            </a:prstGeom>
            <a:noFill/>
          </p:spPr>
          <p:txBody>
            <a:bodyPr wrap="square" rtlCol="0">
              <a:spAutoFit/>
            </a:bodyPr>
            <a:lstStyle/>
            <a:p>
              <a:pPr algn="ctr">
                <a:lnSpc>
                  <a:spcPct val="92000"/>
                </a:lnSpc>
              </a:pPr>
              <a:r>
                <a:rPr lang="en-US" sz="3200" b="1" spc="-60" dirty="0">
                  <a:solidFill>
                    <a:srgbClr val="F53E5C"/>
                  </a:solidFill>
                  <a:latin typeface="+mj-lt"/>
                </a:rPr>
                <a:t>B</a:t>
              </a:r>
            </a:p>
          </p:txBody>
        </p:sp>
        <p:sp>
          <p:nvSpPr>
            <p:cNvPr id="45" name="Phạm Duyên 10 - 9Slide.vn">
              <a:extLst>
                <a:ext uri="{FF2B5EF4-FFF2-40B4-BE49-F238E27FC236}">
                  <a16:creationId xmlns:a16="http://schemas.microsoft.com/office/drawing/2014/main" id="{D871F487-77AB-41A6-8470-BE17B96AC027}"/>
                </a:ext>
              </a:extLst>
            </p:cNvPr>
            <p:cNvSpPr txBox="1"/>
            <p:nvPr/>
          </p:nvSpPr>
          <p:spPr>
            <a:xfrm>
              <a:off x="4530539" y="4313316"/>
              <a:ext cx="714137" cy="603428"/>
            </a:xfrm>
            <a:prstGeom prst="roundRect">
              <a:avLst/>
            </a:prstGeom>
            <a:noFill/>
          </p:spPr>
          <p:txBody>
            <a:bodyPr wrap="square" rtlCol="0">
              <a:spAutoFit/>
            </a:bodyPr>
            <a:lstStyle/>
            <a:p>
              <a:pPr algn="ctr">
                <a:lnSpc>
                  <a:spcPct val="92000"/>
                </a:lnSpc>
              </a:pPr>
              <a:r>
                <a:rPr lang="en-US" sz="3200" b="1" spc="-60" dirty="0">
                  <a:solidFill>
                    <a:srgbClr val="00B050"/>
                  </a:solidFill>
                  <a:latin typeface="+mj-lt"/>
                </a:rPr>
                <a:t>.</a:t>
              </a:r>
              <a:endParaRPr lang="en-US" sz="3200" b="1" spc="-60" dirty="0">
                <a:solidFill>
                  <a:srgbClr val="00B050"/>
                </a:solidFill>
                <a:latin typeface="+mj-lt"/>
              </a:endParaRPr>
            </a:p>
          </p:txBody>
        </p:sp>
      </p:grpSp>
      <p:grpSp>
        <p:nvGrpSpPr>
          <p:cNvPr id="30" name="Group 29"/>
          <p:cNvGrpSpPr/>
          <p:nvPr/>
        </p:nvGrpSpPr>
        <p:grpSpPr>
          <a:xfrm>
            <a:off x="7013658" y="4306412"/>
            <a:ext cx="987341" cy="1332388"/>
            <a:chOff x="7013658" y="4306412"/>
            <a:chExt cx="987341" cy="1332388"/>
          </a:xfrm>
        </p:grpSpPr>
        <p:sp>
          <p:nvSpPr>
            <p:cNvPr id="10" name="Phạm Duyên 10 - 9Slide.vn">
              <a:extLst>
                <a:ext uri="{FF2B5EF4-FFF2-40B4-BE49-F238E27FC236}">
                  <a16:creationId xmlns:a16="http://schemas.microsoft.com/office/drawing/2014/main" id="{F6440813-1C1B-4BC9-92BF-405FE38DBA26}"/>
                </a:ext>
              </a:extLst>
            </p:cNvPr>
            <p:cNvSpPr txBox="1"/>
            <p:nvPr/>
          </p:nvSpPr>
          <p:spPr>
            <a:xfrm>
              <a:off x="7286862" y="4808197"/>
              <a:ext cx="714137" cy="830603"/>
            </a:xfrm>
            <a:prstGeom prst="roundRect">
              <a:avLst/>
            </a:prstGeom>
            <a:noFill/>
          </p:spPr>
          <p:txBody>
            <a:bodyPr wrap="square" rtlCol="0">
              <a:spAutoFit/>
            </a:bodyPr>
            <a:lstStyle/>
            <a:p>
              <a:pPr algn="ctr">
                <a:lnSpc>
                  <a:spcPct val="92000"/>
                </a:lnSpc>
              </a:pPr>
              <a:r>
                <a:rPr lang="en-US" sz="3200" b="1" spc="-60" dirty="0">
                  <a:solidFill>
                    <a:srgbClr val="F53E5C"/>
                  </a:solidFill>
                  <a:latin typeface="+mj-lt"/>
                </a:rPr>
                <a:t>C</a:t>
              </a:r>
            </a:p>
          </p:txBody>
        </p:sp>
        <p:sp>
          <p:nvSpPr>
            <p:cNvPr id="46" name="Phạm Duyên 10 - 9Slide.vn">
              <a:extLst>
                <a:ext uri="{FF2B5EF4-FFF2-40B4-BE49-F238E27FC236}">
                  <a16:creationId xmlns:a16="http://schemas.microsoft.com/office/drawing/2014/main" id="{D871F487-77AB-41A6-8470-BE17B96AC027}"/>
                </a:ext>
              </a:extLst>
            </p:cNvPr>
            <p:cNvSpPr txBox="1"/>
            <p:nvPr/>
          </p:nvSpPr>
          <p:spPr>
            <a:xfrm>
              <a:off x="7013658" y="4306412"/>
              <a:ext cx="714137" cy="603428"/>
            </a:xfrm>
            <a:prstGeom prst="roundRect">
              <a:avLst/>
            </a:prstGeom>
            <a:noFill/>
          </p:spPr>
          <p:txBody>
            <a:bodyPr wrap="square" rtlCol="0">
              <a:spAutoFit/>
            </a:bodyPr>
            <a:lstStyle/>
            <a:p>
              <a:pPr algn="ctr">
                <a:lnSpc>
                  <a:spcPct val="92000"/>
                </a:lnSpc>
              </a:pPr>
              <a:r>
                <a:rPr lang="en-US" sz="3200" b="1" spc="-60" dirty="0">
                  <a:solidFill>
                    <a:srgbClr val="00B050"/>
                  </a:solidFill>
                  <a:latin typeface="+mj-lt"/>
                </a:rPr>
                <a:t>.</a:t>
              </a:r>
              <a:endParaRPr lang="en-US" sz="3200" b="1" spc="-60" dirty="0">
                <a:solidFill>
                  <a:srgbClr val="00B050"/>
                </a:solidFill>
                <a:latin typeface="+mj-lt"/>
              </a:endParaRPr>
            </a:p>
          </p:txBody>
        </p:sp>
      </p:grpSp>
    </p:spTree>
    <p:extLst>
      <p:ext uri="{BB962C8B-B14F-4D97-AF65-F5344CB8AC3E}">
        <p14:creationId xmlns:p14="http://schemas.microsoft.com/office/powerpoint/2010/main" val="36543242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7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right)">
                                      <p:cBhvr>
                                        <p:cTn id="27" dur="500"/>
                                        <p:tgtEl>
                                          <p:spTgt spid="44"/>
                                        </p:tgtEl>
                                      </p:cBhvr>
                                    </p:animEffect>
                                  </p:childTnLst>
                                </p:cTn>
                              </p:par>
                            </p:childTnLst>
                          </p:cTn>
                        </p:par>
                        <p:par>
                          <p:cTn id="28" fill="hold">
                            <p:stCondLst>
                              <p:cond delay="500"/>
                            </p:stCondLst>
                            <p:childTnLst>
                              <p:par>
                                <p:cTn id="29" presetID="6" presetClass="entr" presetSubtype="16"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circle(in)">
                                      <p:cBhvr>
                                        <p:cTn id="31" dur="1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500"/>
                                        <p:tgtEl>
                                          <p:spTgt spid="57"/>
                                        </p:tgtEl>
                                      </p:cBhvr>
                                    </p:animEffect>
                                  </p:childTnLst>
                                </p:cTn>
                              </p:par>
                            </p:childTnLst>
                          </p:cTn>
                        </p:par>
                        <p:par>
                          <p:cTn id="37" fill="hold">
                            <p:stCondLst>
                              <p:cond delay="500"/>
                            </p:stCondLst>
                            <p:childTnLst>
                              <p:par>
                                <p:cTn id="38" presetID="6" presetClass="entr" presetSubtype="16" fill="hold"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circle(in)">
                                      <p:cBhvr>
                                        <p:cTn id="40" dur="1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ipe(up)">
                                      <p:cBhvr>
                                        <p:cTn id="45" dur="500"/>
                                        <p:tgtEl>
                                          <p:spTgt spid="6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par>
                          <p:cTn id="51" fill="hold">
                            <p:stCondLst>
                              <p:cond delay="500"/>
                            </p:stCondLst>
                            <p:childTnLst>
                              <p:par>
                                <p:cTn id="52" presetID="6" presetClass="entr" presetSubtype="16" fill="hold" nodeType="after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circle(in)">
                                      <p:cBhvr>
                                        <p:cTn id="54" dur="1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1" grpId="0" animBg="1"/>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6056</TotalTime>
  <Words>910</Words>
  <Application>Microsoft Office PowerPoint</Application>
  <PresentationFormat>Widescreen</PresentationFormat>
  <Paragraphs>271</Paragraphs>
  <Slides>29</Slides>
  <Notes>2</Notes>
  <HiddenSlides>0</HiddenSlides>
  <MMClips>5</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29</vt:i4>
      </vt:variant>
    </vt:vector>
  </HeadingPairs>
  <TitlesOfParts>
    <vt:vector size="46" baseType="lpstr">
      <vt:lpstr>#9Slide03 Open Sans Bold</vt:lpstr>
      <vt:lpstr>#9Slide07 Crocante</vt:lpstr>
      <vt:lpstr>Times New Roman</vt:lpstr>
      <vt:lpstr>字魂164号-方悦黑</vt:lpstr>
      <vt:lpstr>思源宋体 CN Light</vt:lpstr>
      <vt:lpstr>Calibri</vt:lpstr>
      <vt:lpstr>字魂105号-简雅黑</vt:lpstr>
      <vt:lpstr>Arial</vt:lpstr>
      <vt:lpstr>字魂43号-国潮手书</vt:lpstr>
      <vt:lpstr>#9Slide03 Sofia Pro Soft Bold</vt:lpstr>
      <vt:lpstr>#9Slide03 Sofia Pro Soft</vt:lpstr>
      <vt:lpstr>#9Slide02 Tieu de dai</vt:lpstr>
      <vt:lpstr>#9Slide01 Noi dung ngan</vt:lpstr>
      <vt:lpstr>UTM Avo</vt:lpstr>
      <vt:lpstr>字魂17号-萌趣果冻体</vt:lpstr>
      <vt:lpstr>#9Slide03 HelveBold</vt:lpstr>
      <vt:lpstr>Office Theme</vt:lpstr>
      <vt:lpstr>PowerPoint Presentation</vt:lpstr>
      <vt:lpstr>PowerPoint Presentation</vt:lpstr>
      <vt:lpstr>PowerPoint Presentation</vt:lpstr>
      <vt:lpstr>Câu hỏi 1: Góc nào là góc vuông?</vt:lpstr>
      <vt:lpstr>Câu hỏi 2: Để nhận biết góc vuông ta dùng dụng cụ gì?</vt:lpstr>
      <vt:lpstr>Câu hỏi 3: Chọn cách gọi đúng cho góc vuông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Windows User</cp:lastModifiedBy>
  <cp:revision>1837</cp:revision>
  <cp:lastPrinted>2022-03-04T09:29:53Z</cp:lastPrinted>
  <dcterms:created xsi:type="dcterms:W3CDTF">2022-02-22T13:22:10Z</dcterms:created>
  <dcterms:modified xsi:type="dcterms:W3CDTF">2022-10-24T18:34:58Z</dcterms:modified>
  <cp:category>9Slide.vn</cp:category>
</cp:coreProperties>
</file>