
<file path=[Content_Types].xml><?xml version="1.0" encoding="utf-8"?>
<Types xmlns="http://schemas.openxmlformats.org/package/2006/content-types">
  <Default Extension="png" ContentType="image/png"/>
  <Default Extension="mp3" ContentType="audio/mpeg"/>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401" r:id="rId3"/>
    <p:sldId id="402" r:id="rId4"/>
    <p:sldId id="257" r:id="rId5"/>
    <p:sldId id="382" r:id="rId6"/>
    <p:sldId id="371" r:id="rId7"/>
    <p:sldId id="377" r:id="rId8"/>
    <p:sldId id="324" r:id="rId9"/>
    <p:sldId id="379" r:id="rId10"/>
    <p:sldId id="396" r:id="rId11"/>
    <p:sldId id="263" r:id="rId12"/>
    <p:sldId id="397" r:id="rId13"/>
    <p:sldId id="282" r:id="rId14"/>
    <p:sldId id="283" r:id="rId15"/>
    <p:sldId id="284" r:id="rId16"/>
    <p:sldId id="264" r:id="rId17"/>
    <p:sldId id="265" r:id="rId18"/>
    <p:sldId id="403" r:id="rId19"/>
    <p:sldId id="355" r:id="rId20"/>
    <p:sldId id="357" r:id="rId21"/>
    <p:sldId id="356" r:id="rId22"/>
    <p:sldId id="342" r:id="rId23"/>
    <p:sldId id="294" r:id="rId24"/>
    <p:sldId id="314" r:id="rId25"/>
    <p:sldId id="272" r:id="rId26"/>
    <p:sldId id="338" r:id="rId27"/>
    <p:sldId id="353" r:id="rId28"/>
    <p:sldId id="339" r:id="rId29"/>
    <p:sldId id="368" r:id="rId30"/>
    <p:sldId id="326" r:id="rId31"/>
    <p:sldId id="274" r:id="rId32"/>
    <p:sldId id="275" r:id="rId33"/>
    <p:sldId id="369" r:id="rId34"/>
    <p:sldId id="277" r:id="rId3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86855" autoAdjust="0"/>
  </p:normalViewPr>
  <p:slideViewPr>
    <p:cSldViewPr>
      <p:cViewPr varScale="1">
        <p:scale>
          <a:sx n="73" d="100"/>
          <a:sy n="73" d="100"/>
        </p:scale>
        <p:origin x="864" y="5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26/5/2024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Cát</a:t>
            </a:r>
            <a:r>
              <a:rPr lang="en-US" baseline="0" smtClean="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click vào trừng ô màu xanh thì đáp án sẽ hiện ra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179619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4111592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9400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416189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95684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384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98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010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805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20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157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51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22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4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566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68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26/5/2024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26/5/2024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26/5/2024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26/5/2024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26/5/2024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26/5/2024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C989B-CC85-4701-AE2E-1E868C2246C7}" type="datetimeFigureOut">
              <a:rPr lang="en-US" smtClean="0">
                <a:solidFill>
                  <a:prstClr val="black">
                    <a:tint val="75000"/>
                  </a:prstClr>
                </a:solidFill>
              </a:rPr>
              <a:pPr/>
              <a:t>26/5/2024</a:t>
            </a:fld>
            <a:endParaRPr lang="en-US">
              <a:solidFill>
                <a:prstClr val="black">
                  <a:tint val="75000"/>
                </a:prstClr>
              </a:solidFill>
            </a:endParaRPr>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161B-3C1D-42A7-8D04-2ED5509E89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948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11.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emf"/><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3.w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519" y="762000"/>
            <a:ext cx="11734800" cy="2362200"/>
          </a:xfrm>
        </p:spPr>
        <p:txBody>
          <a:bodyPr>
            <a:noAutofit/>
          </a:bodyPr>
          <a:lstStyle/>
          <a:p>
            <a:r>
              <a:rPr lang="en-US" b="1" dirty="0" smtClean="0">
                <a:solidFill>
                  <a:srgbClr val="FF0000"/>
                </a:solidFill>
                <a:latin typeface="Times New Roman" panose="02020603050405020304" pitchFamily="18" charset="0"/>
                <a:cs typeface="Times New Roman" panose="02020603050405020304" pitchFamily="18" charset="0"/>
              </a:rPr>
              <a:t>CHÀO MỪNG CÁC THẦY CÔ </a:t>
            </a:r>
            <a:br>
              <a:rPr lang="en-US" b="1" dirty="0" smtClean="0">
                <a:solidFill>
                  <a:srgbClr val="FF0000"/>
                </a:solidFill>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VỀ DỰ GIỜ HỘI THI GIÁO VIÊN DẠY GIỎI CẤP TRƯỜNG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337719" y="4343400"/>
            <a:ext cx="6690536" cy="198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dirty="0" err="1">
                <a:solidFill>
                  <a:srgbClr val="1F497D">
                    <a:lumMod val="60000"/>
                    <a:lumOff val="40000"/>
                  </a:srgbClr>
                </a:solidFill>
                <a:latin typeface="Times New Roman" pitchFamily="18" charset="0"/>
                <a:cs typeface="Times New Roman" pitchFamily="18" charset="0"/>
              </a:rPr>
              <a:t>Giáo</a:t>
            </a:r>
            <a:r>
              <a:rPr lang="en-US" sz="3600" b="1" dirty="0">
                <a:solidFill>
                  <a:srgbClr val="1F497D">
                    <a:lumMod val="60000"/>
                    <a:lumOff val="40000"/>
                  </a:srgbClr>
                </a:solidFill>
                <a:latin typeface="Times New Roman" pitchFamily="18" charset="0"/>
                <a:cs typeface="Times New Roman" pitchFamily="18" charset="0"/>
              </a:rPr>
              <a:t> </a:t>
            </a:r>
            <a:r>
              <a:rPr lang="en-US" sz="3600" b="1" dirty="0" err="1">
                <a:solidFill>
                  <a:srgbClr val="1F497D">
                    <a:lumMod val="60000"/>
                    <a:lumOff val="40000"/>
                  </a:srgbClr>
                </a:solidFill>
                <a:latin typeface="Times New Roman" pitchFamily="18" charset="0"/>
                <a:cs typeface="Times New Roman" pitchFamily="18" charset="0"/>
              </a:rPr>
              <a:t>viên</a:t>
            </a:r>
            <a:r>
              <a:rPr lang="en-US" sz="3600" b="1" dirty="0">
                <a:solidFill>
                  <a:srgbClr val="1F497D">
                    <a:lumMod val="60000"/>
                    <a:lumOff val="40000"/>
                  </a:srgbClr>
                </a:solidFill>
                <a:latin typeface="Times New Roman" pitchFamily="18" charset="0"/>
                <a:cs typeface="Times New Roman" pitchFamily="18" charset="0"/>
              </a:rPr>
              <a:t>: </a:t>
            </a:r>
            <a:r>
              <a:rPr lang="en-US" sz="3600" b="1" dirty="0" err="1">
                <a:solidFill>
                  <a:srgbClr val="1F497D">
                    <a:lumMod val="60000"/>
                    <a:lumOff val="40000"/>
                  </a:srgbClr>
                </a:solidFill>
                <a:latin typeface="HP001 4 hàng" panose="020B0603050302020204" pitchFamily="34" charset="0"/>
                <a:cs typeface="Times New Roman" pitchFamily="18" charset="0"/>
              </a:rPr>
              <a:t>Phạm</a:t>
            </a:r>
            <a:r>
              <a:rPr lang="en-US" sz="3600" b="1" dirty="0">
                <a:solidFill>
                  <a:srgbClr val="1F497D">
                    <a:lumMod val="60000"/>
                    <a:lumOff val="40000"/>
                  </a:srgbClr>
                </a:solidFill>
                <a:latin typeface="HP001 4 hàng" panose="020B0603050302020204" pitchFamily="34" charset="0"/>
                <a:cs typeface="Times New Roman" pitchFamily="18" charset="0"/>
              </a:rPr>
              <a:t> </a:t>
            </a:r>
            <a:r>
              <a:rPr lang="en-US" sz="3600" b="1" dirty="0" err="1">
                <a:solidFill>
                  <a:srgbClr val="1F497D">
                    <a:lumMod val="60000"/>
                    <a:lumOff val="40000"/>
                  </a:srgbClr>
                </a:solidFill>
                <a:latin typeface="HP001 4 hàng" panose="020B0603050302020204" pitchFamily="34" charset="0"/>
                <a:cs typeface="Times New Roman" pitchFamily="18" charset="0"/>
              </a:rPr>
              <a:t>Thị</a:t>
            </a:r>
            <a:r>
              <a:rPr lang="en-US" sz="3600" b="1" dirty="0">
                <a:solidFill>
                  <a:srgbClr val="1F497D">
                    <a:lumMod val="60000"/>
                    <a:lumOff val="40000"/>
                  </a:srgbClr>
                </a:solidFill>
                <a:latin typeface="HP001 4 hàng" panose="020B0603050302020204" pitchFamily="34" charset="0"/>
                <a:cs typeface="Times New Roman" pitchFamily="18" charset="0"/>
              </a:rPr>
              <a:t> </a:t>
            </a:r>
            <a:r>
              <a:rPr lang="en-US" sz="3600" b="1" dirty="0" err="1" smtClean="0">
                <a:solidFill>
                  <a:srgbClr val="1F497D">
                    <a:lumMod val="60000"/>
                    <a:lumOff val="40000"/>
                  </a:srgbClr>
                </a:solidFill>
                <a:latin typeface="HP001 4 hàng" panose="020B0603050302020204" pitchFamily="34" charset="0"/>
                <a:cs typeface="Times New Roman" pitchFamily="18" charset="0"/>
              </a:rPr>
              <a:t>Hậu</a:t>
            </a:r>
            <a:r>
              <a:rPr lang="en-US" sz="3600" b="1" dirty="0" smtClean="0">
                <a:solidFill>
                  <a:srgbClr val="1F497D">
                    <a:lumMod val="60000"/>
                    <a:lumOff val="40000"/>
                  </a:srgbClr>
                </a:solidFill>
                <a:latin typeface="HP001 4 hàng" panose="020B0603050302020204" pitchFamily="34" charset="0"/>
                <a:cs typeface="Times New Roman" pitchFamily="18" charset="0"/>
              </a:rPr>
              <a:t> </a:t>
            </a:r>
          </a:p>
          <a:p>
            <a:pPr algn="just"/>
            <a:r>
              <a:rPr lang="en-US" sz="36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600" b="1" dirty="0" err="1" smtClean="0">
                <a:solidFill>
                  <a:srgbClr val="1F497D">
                    <a:lumMod val="60000"/>
                    <a:lumOff val="40000"/>
                  </a:srgbClr>
                </a:solidFill>
                <a:latin typeface="Times New Roman" panose="02020603050405020304" pitchFamily="18" charset="0"/>
                <a:cs typeface="Times New Roman" panose="02020603050405020304" pitchFamily="18" charset="0"/>
              </a:rPr>
              <a:t>Lớp</a:t>
            </a:r>
            <a:r>
              <a:rPr lang="en-US" sz="3600" b="1" dirty="0" smtClean="0">
                <a:solidFill>
                  <a:srgbClr val="1F497D">
                    <a:lumMod val="60000"/>
                    <a:lumOff val="40000"/>
                  </a:srgbClr>
                </a:solidFill>
                <a:latin typeface="Times New Roman" panose="02020603050405020304" pitchFamily="18" charset="0"/>
                <a:cs typeface="Times New Roman" panose="02020603050405020304" pitchFamily="18" charset="0"/>
              </a:rPr>
              <a:t>         : 1B</a:t>
            </a:r>
          </a:p>
          <a:p>
            <a:pPr algn="just"/>
            <a:r>
              <a:rPr lang="en-US" sz="3600" b="1" dirty="0" smtClean="0">
                <a:solidFill>
                  <a:srgbClr val="1F497D">
                    <a:lumMod val="60000"/>
                    <a:lumOff val="40000"/>
                  </a:srgbClr>
                </a:solidFill>
                <a:latin typeface="Times New Roman" panose="02020603050405020304" pitchFamily="18" charset="0"/>
                <a:cs typeface="Times New Roman" panose="02020603050405020304" pitchFamily="18" charset="0"/>
              </a:rPr>
              <a:t> </a:t>
            </a:r>
            <a:r>
              <a:rPr lang="en-US" sz="3600" b="1" dirty="0" err="1" smtClean="0">
                <a:solidFill>
                  <a:srgbClr val="1F497D">
                    <a:lumMod val="60000"/>
                    <a:lumOff val="40000"/>
                  </a:srgbClr>
                </a:solidFill>
                <a:latin typeface="Times New Roman" panose="02020603050405020304" pitchFamily="18" charset="0"/>
                <a:cs typeface="Times New Roman" panose="02020603050405020304" pitchFamily="18" charset="0"/>
              </a:rPr>
              <a:t>Môn</a:t>
            </a:r>
            <a:r>
              <a:rPr lang="en-US" sz="3600" b="1" dirty="0" smtClean="0">
                <a:solidFill>
                  <a:srgbClr val="1F497D">
                    <a:lumMod val="60000"/>
                    <a:lumOff val="40000"/>
                  </a:srgbClr>
                </a:solidFill>
                <a:latin typeface="Times New Roman" panose="02020603050405020304" pitchFamily="18" charset="0"/>
                <a:cs typeface="Times New Roman" panose="02020603050405020304" pitchFamily="18" charset="0"/>
              </a:rPr>
              <a:t>        : </a:t>
            </a:r>
            <a:r>
              <a:rPr lang="en-US" sz="3600" b="1" dirty="0" err="1" smtClean="0">
                <a:solidFill>
                  <a:srgbClr val="1F497D">
                    <a:lumMod val="60000"/>
                    <a:lumOff val="40000"/>
                  </a:srgbClr>
                </a:solidFill>
                <a:latin typeface="Times New Roman" panose="02020603050405020304" pitchFamily="18" charset="0"/>
                <a:cs typeface="Times New Roman" panose="02020603050405020304" pitchFamily="18" charset="0"/>
              </a:rPr>
              <a:t>Tiếng</a:t>
            </a:r>
            <a:r>
              <a:rPr lang="en-US" sz="3600" b="1" dirty="0" smtClean="0">
                <a:solidFill>
                  <a:srgbClr val="1F497D">
                    <a:lumMod val="60000"/>
                    <a:lumOff val="40000"/>
                  </a:srgbClr>
                </a:solidFill>
                <a:latin typeface="Times New Roman" panose="02020603050405020304" pitchFamily="18" charset="0"/>
                <a:cs typeface="Times New Roman" panose="02020603050405020304" pitchFamily="18" charset="0"/>
              </a:rPr>
              <a:t> </a:t>
            </a:r>
            <a:r>
              <a:rPr lang="en-US" sz="3600" b="1" dirty="0" err="1" smtClean="0">
                <a:solidFill>
                  <a:srgbClr val="1F497D">
                    <a:lumMod val="60000"/>
                    <a:lumOff val="40000"/>
                  </a:srgbClr>
                </a:solidFill>
                <a:latin typeface="Times New Roman" panose="02020603050405020304" pitchFamily="18" charset="0"/>
                <a:cs typeface="Times New Roman" panose="02020603050405020304" pitchFamily="18" charset="0"/>
              </a:rPr>
              <a:t>Việt</a:t>
            </a:r>
            <a:endParaRPr lang="en-US" sz="3600" b="1" dirty="0">
              <a:solidFill>
                <a:srgbClr val="1F497D">
                  <a:lumMod val="60000"/>
                  <a:lumOff val="4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351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0" y="5419936"/>
            <a:ext cx="234284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rgbClr val="0070C0"/>
                </a:solidFill>
                <a:latin typeface=".VnAvant" panose="020B7200000000000000" pitchFamily="34" charset="0"/>
                <a:ea typeface="Arial-Rounded" pitchFamily="34" charset="0"/>
                <a:cs typeface="Arial-Rounded" pitchFamily="34" charset="0"/>
              </a:rPr>
              <a:t>ngät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21" name="Title 1"/>
          <p:cNvSpPr txBox="1">
            <a:spLocks/>
          </p:cNvSpPr>
          <p:nvPr/>
        </p:nvSpPr>
        <p:spPr>
          <a:xfrm>
            <a:off x="2029765" y="5416191"/>
            <a:ext cx="25311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rgbClr val="0070C0"/>
                </a:solidFill>
                <a:latin typeface=".VnAvant" panose="020B7200000000000000" pitchFamily="34" charset="0"/>
                <a:ea typeface="Arial-Rounded" pitchFamily="34" charset="0"/>
                <a:cs typeface="Arial-Rounded" pitchFamily="34" charset="0"/>
              </a:rPr>
              <a:t>vãt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22" name="Title 1"/>
          <p:cNvSpPr txBox="1">
            <a:spLocks/>
          </p:cNvSpPr>
          <p:nvPr/>
        </p:nvSpPr>
        <p:spPr>
          <a:xfrm>
            <a:off x="5858645" y="5439637"/>
            <a:ext cx="2299890"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t</a:t>
            </a:r>
            <a:r>
              <a:rPr lang="en-US" sz="6600" dirty="0" err="1" smtClean="0">
                <a:solidFill>
                  <a:srgbClr val="0070C0"/>
                </a:solidFill>
                <a:latin typeface=".VnAvant" panose="020B7200000000000000" pitchFamily="34" charset="0"/>
                <a:ea typeface="Arial-Rounded" pitchFamily="34" charset="0"/>
                <a:cs typeface="Arial-Rounded" pitchFamily="34" charset="0"/>
              </a:rPr>
              <a:t>èt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23" name="Title 1"/>
          <p:cNvSpPr txBox="1">
            <a:spLocks/>
          </p:cNvSpPr>
          <p:nvPr/>
        </p:nvSpPr>
        <p:spPr>
          <a:xfrm>
            <a:off x="7967800" y="539976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t</a:t>
            </a:r>
            <a:r>
              <a:rPr lang="en-US" sz="6600" dirty="0" err="1" smtClean="0">
                <a:solidFill>
                  <a:srgbClr val="0070C0"/>
                </a:solidFill>
                <a:latin typeface=".VnAvant" panose="020B7200000000000000" pitchFamily="34" charset="0"/>
                <a:ea typeface="Arial-Rounded" pitchFamily="34" charset="0"/>
                <a:cs typeface="Arial-Rounded" pitchFamily="34" charset="0"/>
              </a:rPr>
              <a:t>hít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24" name="Title 1"/>
          <p:cNvSpPr txBox="1">
            <a:spLocks/>
          </p:cNvSpPr>
          <p:nvPr/>
        </p:nvSpPr>
        <p:spPr>
          <a:xfrm>
            <a:off x="902621" y="523892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VnAvant" panose="020B7200000000000000" pitchFamily="34" charset="0"/>
                <a:ea typeface="Arial-Rounded" pitchFamily="34" charset="0"/>
                <a:cs typeface="Arial-Rounded" pitchFamily="34" charset="0"/>
              </a:rPr>
              <a:t>o</a:t>
            </a:r>
            <a:r>
              <a:rPr lang="en-US" sz="6600" dirty="0" err="1"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41" name="Title 1"/>
          <p:cNvSpPr txBox="1">
            <a:spLocks/>
          </p:cNvSpPr>
          <p:nvPr/>
        </p:nvSpPr>
        <p:spPr>
          <a:xfrm>
            <a:off x="2729276" y="524331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VnAvant" panose="020B7200000000000000" pitchFamily="34" charset="0"/>
                <a:ea typeface="Arial-Rounded" pitchFamily="34" charset="0"/>
                <a:cs typeface="Arial-Rounded" pitchFamily="34" charset="0"/>
              </a:rPr>
              <a:t>o</a:t>
            </a:r>
            <a:r>
              <a:rPr lang="en-US" sz="6600" dirty="0" err="1"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42" name="Title 1"/>
          <p:cNvSpPr txBox="1">
            <a:spLocks/>
          </p:cNvSpPr>
          <p:nvPr/>
        </p:nvSpPr>
        <p:spPr>
          <a:xfrm>
            <a:off x="6356784" y="526262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43" name="Title 1"/>
          <p:cNvSpPr txBox="1">
            <a:spLocks/>
          </p:cNvSpPr>
          <p:nvPr/>
        </p:nvSpPr>
        <p:spPr>
          <a:xfrm>
            <a:off x="8674599" y="5218824"/>
            <a:ext cx="171948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44" name="Title 1"/>
          <p:cNvSpPr txBox="1">
            <a:spLocks/>
          </p:cNvSpPr>
          <p:nvPr/>
        </p:nvSpPr>
        <p:spPr>
          <a:xfrm>
            <a:off x="9752858" y="5419617"/>
            <a:ext cx="2516083"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v</a:t>
            </a:r>
            <a:r>
              <a:rPr lang="en-US" sz="6600" dirty="0" err="1" smtClean="0">
                <a:solidFill>
                  <a:srgbClr val="0070C0"/>
                </a:solidFill>
                <a:latin typeface=".VnAvant" panose="020B7200000000000000" pitchFamily="34" charset="0"/>
                <a:ea typeface="Arial-Rounded" pitchFamily="34" charset="0"/>
                <a:cs typeface="Arial-Rounded" pitchFamily="34" charset="0"/>
              </a:rPr>
              <a:t>ît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45" name="Title 1"/>
          <p:cNvSpPr txBox="1">
            <a:spLocks/>
          </p:cNvSpPr>
          <p:nvPr/>
        </p:nvSpPr>
        <p:spPr>
          <a:xfrm>
            <a:off x="10450721" y="522745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46" name="Title 1"/>
          <p:cNvSpPr txBox="1">
            <a:spLocks/>
          </p:cNvSpPr>
          <p:nvPr/>
        </p:nvSpPr>
        <p:spPr>
          <a:xfrm>
            <a:off x="3858563" y="5417931"/>
            <a:ext cx="289056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c</a:t>
            </a:r>
            <a:r>
              <a:rPr lang="en-US" sz="6600" dirty="0" err="1" smtClean="0">
                <a:solidFill>
                  <a:srgbClr val="0070C0"/>
                </a:solidFill>
                <a:latin typeface=".VnAvant" panose="020B7200000000000000" pitchFamily="34" charset="0"/>
                <a:ea typeface="Arial-Rounded" pitchFamily="34" charset="0"/>
                <a:cs typeface="Arial-Rounded" pitchFamily="34" charset="0"/>
              </a:rPr>
              <a:t>ét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47" name="Title 1"/>
          <p:cNvSpPr txBox="1">
            <a:spLocks/>
          </p:cNvSpPr>
          <p:nvPr/>
        </p:nvSpPr>
        <p:spPr>
          <a:xfrm>
            <a:off x="4780312" y="52399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48" name="Title 1"/>
          <p:cNvSpPr txBox="1">
            <a:spLocks/>
          </p:cNvSpPr>
          <p:nvPr/>
        </p:nvSpPr>
        <p:spPr>
          <a:xfrm>
            <a:off x="3686944" y="1749871"/>
            <a:ext cx="2196813" cy="1414260"/>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0070C0"/>
                </a:solidFill>
                <a:latin typeface=".VnAvant" panose="020B7200000000000000" pitchFamily="34" charset="0"/>
                <a:ea typeface="Arial-Rounded" pitchFamily="34" charset="0"/>
                <a:cs typeface="Arial-Rounded" pitchFamily="34" charset="0"/>
              </a:rPr>
              <a:t>ng</a:t>
            </a:r>
            <a:endParaRPr lang="en-US" sz="8800" dirty="0">
              <a:solidFill>
                <a:srgbClr val="0070C0"/>
              </a:solidFill>
              <a:latin typeface=".VnAvant" panose="020B7200000000000000" pitchFamily="34" charset="0"/>
              <a:ea typeface="Arial-Rounded" pitchFamily="34" charset="0"/>
              <a:cs typeface="Arial-Rounded" pitchFamily="34" charset="0"/>
            </a:endParaRPr>
          </a:p>
        </p:txBody>
      </p:sp>
      <p:sp>
        <p:nvSpPr>
          <p:cNvPr id="49" name="Title 1"/>
          <p:cNvSpPr txBox="1">
            <a:spLocks/>
          </p:cNvSpPr>
          <p:nvPr/>
        </p:nvSpPr>
        <p:spPr>
          <a:xfrm>
            <a:off x="5993740" y="1763096"/>
            <a:ext cx="2080046" cy="140103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VnAvant" panose="020B7200000000000000" pitchFamily="34" charset="0"/>
                <a:ea typeface="Arial-Rounded" pitchFamily="34" charset="0"/>
                <a:cs typeface="Arial-Rounded" pitchFamily="34" charset="0"/>
              </a:rPr>
              <a:t>o</a:t>
            </a:r>
            <a:r>
              <a:rPr lang="en-US" sz="8800" dirty="0" err="1"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50" name="Title 1"/>
          <p:cNvSpPr txBox="1">
            <a:spLocks/>
          </p:cNvSpPr>
          <p:nvPr/>
        </p:nvSpPr>
        <p:spPr>
          <a:xfrm>
            <a:off x="3690336" y="3273043"/>
            <a:ext cx="4386842" cy="1404522"/>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0070C0"/>
                </a:solidFill>
                <a:latin typeface=".VnAvant" panose="020B7200000000000000" pitchFamily="34" charset="0"/>
                <a:ea typeface="Arial-Rounded" pitchFamily="34" charset="0"/>
                <a:cs typeface="Arial-Rounded" pitchFamily="34" charset="0"/>
              </a:rPr>
              <a:t>ng</a:t>
            </a:r>
            <a:r>
              <a:rPr lang="en-US" sz="8800" dirty="0" err="1" smtClean="0">
                <a:solidFill>
                  <a:srgbClr val="FF0000"/>
                </a:solidFill>
                <a:latin typeface=".VnAvant" panose="020B7200000000000000" pitchFamily="34" charset="0"/>
                <a:ea typeface="Arial-Rounded" pitchFamily="34" charset="0"/>
                <a:cs typeface="Arial-Rounded" pitchFamily="34" charset="0"/>
              </a:rPr>
              <a:t>ot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51" name="Title 1"/>
          <p:cNvSpPr txBox="1">
            <a:spLocks/>
          </p:cNvSpPr>
          <p:nvPr/>
        </p:nvSpPr>
        <p:spPr>
          <a:xfrm>
            <a:off x="2639441" y="49326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VnAvant" panose="020B7200000000000000" pitchFamily="34" charset="0"/>
                <a:ea typeface="Arial-Rounded" pitchFamily="34" charset="0"/>
                <a:cs typeface="Arial-Rounded" pitchFamily="34" charset="0"/>
              </a:rPr>
              <a:t>o</a:t>
            </a:r>
            <a:r>
              <a:rPr lang="en-US" sz="8800" dirty="0" err="1"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52" name="Title 1"/>
          <p:cNvSpPr txBox="1">
            <a:spLocks/>
          </p:cNvSpPr>
          <p:nvPr/>
        </p:nvSpPr>
        <p:spPr>
          <a:xfrm>
            <a:off x="5103722" y="49326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53" name="Title 1"/>
          <p:cNvSpPr txBox="1">
            <a:spLocks/>
          </p:cNvSpPr>
          <p:nvPr/>
        </p:nvSpPr>
        <p:spPr>
          <a:xfrm>
            <a:off x="5601844" y="366628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7544623" y="49326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749426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0070C0"/>
                </a:solidFill>
                <a:latin typeface=".VnAvant" panose="020B7200000000000000" pitchFamily="34" charset="0"/>
                <a:ea typeface="Arial-Rounded" pitchFamily="34" charset="0"/>
                <a:cs typeface="Arial-Rounded" pitchFamily="34" charset="0"/>
              </a:rPr>
              <a:t>q</a:t>
            </a:r>
            <a:r>
              <a:rPr lang="en-US" sz="9600" dirty="0" err="1" smtClean="0">
                <a:solidFill>
                  <a:srgbClr val="0070C0"/>
                </a:solidFill>
                <a:latin typeface=".VnAvant" panose="020B7200000000000000" pitchFamily="34" charset="0"/>
                <a:ea typeface="Arial-Rounded" pitchFamily="34" charset="0"/>
                <a:cs typeface="Arial-Rounded" pitchFamily="34" charset="0"/>
              </a:rPr>
              <a:t>u</a:t>
            </a:r>
            <a:r>
              <a:rPr lang="en-US" sz="9600" dirty="0" smtClean="0">
                <a:solidFill>
                  <a:srgbClr val="0070C0"/>
                </a:solidFill>
                <a:latin typeface=".VnAvant" panose="020B7200000000000000" pitchFamily="34" charset="0"/>
                <a:ea typeface="Arial-Rounded" pitchFamily="34" charset="0"/>
                <a:cs typeface="Arial-Rounded" pitchFamily="34" charset="0"/>
              </a:rPr>
              <a:t>¶ </a:t>
            </a:r>
            <a:r>
              <a:rPr lang="en-US" sz="9600" dirty="0" err="1" smtClean="0">
                <a:solidFill>
                  <a:srgbClr val="0070C0"/>
                </a:solidFill>
                <a:latin typeface=".VnAvant" panose="020B7200000000000000" pitchFamily="34" charset="0"/>
                <a:ea typeface="Arial-Rounded" pitchFamily="34" charset="0"/>
                <a:cs typeface="Arial-Rounded" pitchFamily="34" charset="0"/>
              </a:rPr>
              <a:t>nhãt</a:t>
            </a:r>
            <a:endParaRPr lang="en-US" sz="9600" dirty="0">
              <a:solidFill>
                <a:srgbClr val="0070C0"/>
              </a:solidFill>
              <a:latin typeface=".VnAvant" panose="020B7200000000000000" pitchFamily="34" charset="0"/>
              <a:ea typeface="Arial-Rounded" pitchFamily="34" charset="0"/>
              <a:cs typeface="Arial-Rounded" pitchFamily="34" charset="0"/>
            </a:endParaRPr>
          </a:p>
        </p:txBody>
      </p:sp>
      <p:sp>
        <p:nvSpPr>
          <p:cNvPr id="7" name="Title 1"/>
          <p:cNvSpPr txBox="1">
            <a:spLocks/>
          </p:cNvSpPr>
          <p:nvPr/>
        </p:nvSpPr>
        <p:spPr>
          <a:xfrm>
            <a:off x="7097479" y="5130076"/>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solidFill>
                  <a:srgbClr val="FF0000"/>
                </a:solidFill>
                <a:latin typeface=".VnAvant" panose="020B7200000000000000" pitchFamily="34" charset="0"/>
                <a:ea typeface="Arial-Rounded" pitchFamily="34" charset="0"/>
                <a:cs typeface="Arial-Rounded" pitchFamily="34" charset="0"/>
              </a:rPr>
              <a:t>ot</a:t>
            </a:r>
            <a:endParaRPr lang="en-US" sz="9600" dirty="0">
              <a:solidFill>
                <a:srgbClr val="FF0000"/>
              </a:solidFill>
              <a:latin typeface=".VnAvant" panose="020B7200000000000000" pitchFamily="34" charset="0"/>
              <a:ea typeface="Arial-Rounded" pitchFamily="34" charset="0"/>
              <a:cs typeface="Arial-Rounded" pitchFamily="34" charset="0"/>
            </a:endParaRPr>
          </a:p>
        </p:txBody>
      </p:sp>
      <p:pic>
        <p:nvPicPr>
          <p:cNvPr id="2050" name="Picture 2" descr="Quả nhót là gì?Tìm hiểu những điều thú vị về quả nhót | Trái cây Vuông Tròn"/>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124502" y="457200"/>
            <a:ext cx="5674327" cy="409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69396" y="543783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0070C0"/>
                </a:solidFill>
                <a:latin typeface=".VnAvant" panose="020B7200000000000000" pitchFamily="34" charset="0"/>
                <a:ea typeface="Arial-Rounded" pitchFamily="34" charset="0"/>
                <a:cs typeface="Arial-Rounded" pitchFamily="34" charset="0"/>
              </a:rPr>
              <a:t>l</a:t>
            </a:r>
            <a:r>
              <a:rPr lang="en-US" sz="9600" dirty="0" smtClean="0">
                <a:solidFill>
                  <a:srgbClr val="0070C0"/>
                </a:solidFill>
                <a:latin typeface=".VnAvant" panose="020B7200000000000000" pitchFamily="34" charset="0"/>
                <a:ea typeface="Arial-Rounded" pitchFamily="34" charset="0"/>
                <a:cs typeface="Arial-Rounded" pitchFamily="34" charset="0"/>
              </a:rPr>
              <a:t>¸ </a:t>
            </a:r>
            <a:r>
              <a:rPr lang="en-US" sz="9600" dirty="0" err="1" smtClean="0">
                <a:solidFill>
                  <a:srgbClr val="0070C0"/>
                </a:solidFill>
                <a:latin typeface=".VnAvant" panose="020B7200000000000000" pitchFamily="34" charset="0"/>
                <a:ea typeface="Arial-Rounded" pitchFamily="34" charset="0"/>
                <a:cs typeface="Arial-Rounded" pitchFamily="34" charset="0"/>
              </a:rPr>
              <a:t>lèt</a:t>
            </a:r>
            <a:endParaRPr lang="en-US" sz="9600" dirty="0">
              <a:solidFill>
                <a:srgbClr val="0070C0"/>
              </a:solidFill>
              <a:latin typeface=".VnAvant" panose="020B7200000000000000" pitchFamily="34" charset="0"/>
              <a:ea typeface="Arial-Rounded" pitchFamily="34" charset="0"/>
              <a:cs typeface="Arial-Rounded" pitchFamily="34" charset="0"/>
            </a:endParaRPr>
          </a:p>
        </p:txBody>
      </p:sp>
      <p:sp>
        <p:nvSpPr>
          <p:cNvPr id="6" name="Title 1"/>
          <p:cNvSpPr txBox="1">
            <a:spLocks/>
          </p:cNvSpPr>
          <p:nvPr/>
        </p:nvSpPr>
        <p:spPr>
          <a:xfrm>
            <a:off x="579516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0000"/>
                </a:solidFill>
                <a:latin typeface=".VnAvant" panose="020B7200000000000000" pitchFamily="34" charset="0"/>
                <a:ea typeface="Arial-Rounded" pitchFamily="34" charset="0"/>
                <a:cs typeface="Arial-Rounded" pitchFamily="34" charset="0"/>
              </a:rPr>
              <a:t>«t</a:t>
            </a:r>
            <a:endParaRPr lang="en-US" sz="9600" dirty="0">
              <a:solidFill>
                <a:srgbClr val="FF0000"/>
              </a:solidFill>
              <a:latin typeface=".VnAvant" panose="020B7200000000000000" pitchFamily="34" charset="0"/>
              <a:ea typeface="Arial-Rounded" pitchFamily="34" charset="0"/>
              <a:cs typeface="Arial-Rounded" pitchFamily="34" charset="0"/>
            </a:endParaRPr>
          </a:p>
        </p:txBody>
      </p:sp>
      <p:pic>
        <p:nvPicPr>
          <p:cNvPr id="3074" name="Picture 2" descr="Cây lá lốt chữa bệnh gì ? Tổng hợp những tác dụng tốt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968" y="457200"/>
            <a:ext cx="5005139" cy="421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0070C0"/>
                </a:solidFill>
                <a:latin typeface=".VnAvant" panose="020B7200000000000000" pitchFamily="34" charset="0"/>
                <a:ea typeface="Arial-Rounded" pitchFamily="34" charset="0"/>
                <a:cs typeface="Arial-Rounded" pitchFamily="34" charset="0"/>
              </a:rPr>
              <a:t>q</a:t>
            </a:r>
            <a:r>
              <a:rPr lang="en-US" sz="9600" dirty="0" err="1" smtClean="0">
                <a:solidFill>
                  <a:srgbClr val="0070C0"/>
                </a:solidFill>
                <a:latin typeface=".VnAvant" panose="020B7200000000000000" pitchFamily="34" charset="0"/>
                <a:ea typeface="Arial-Rounded" pitchFamily="34" charset="0"/>
                <a:cs typeface="Arial-Rounded" pitchFamily="34" charset="0"/>
              </a:rPr>
              <a:t>u</a:t>
            </a:r>
            <a:r>
              <a:rPr lang="en-US" sz="9600" dirty="0" smtClean="0">
                <a:solidFill>
                  <a:srgbClr val="0070C0"/>
                </a:solidFill>
                <a:latin typeface=".VnAvant" panose="020B7200000000000000" pitchFamily="34" charset="0"/>
                <a:ea typeface="Arial-Rounded" pitchFamily="34" charset="0"/>
                <a:cs typeface="Arial-Rounded" pitchFamily="34" charset="0"/>
              </a:rPr>
              <a:t>¶ </a:t>
            </a:r>
            <a:r>
              <a:rPr lang="en-US" sz="9600" dirty="0" err="1" smtClean="0">
                <a:solidFill>
                  <a:srgbClr val="0070C0"/>
                </a:solidFill>
                <a:latin typeface=".VnAvant" panose="020B7200000000000000" pitchFamily="34" charset="0"/>
                <a:ea typeface="Arial-Rounded" pitchFamily="34" charset="0"/>
                <a:cs typeface="Arial-Rounded" pitchFamily="34" charset="0"/>
              </a:rPr>
              <a:t>ít</a:t>
            </a:r>
            <a:endParaRPr lang="en-US" sz="9600" dirty="0">
              <a:solidFill>
                <a:srgbClr val="0070C0"/>
              </a:solidFill>
              <a:latin typeface=".VnAvant" panose="020B7200000000000000" pitchFamily="34" charset="0"/>
              <a:ea typeface="Arial-Rounded" pitchFamily="34" charset="0"/>
              <a:cs typeface="Arial-Rounded" pitchFamily="34" charset="0"/>
            </a:endParaRPr>
          </a:p>
        </p:txBody>
      </p:sp>
      <p:sp>
        <p:nvSpPr>
          <p:cNvPr id="5" name="Title 1"/>
          <p:cNvSpPr txBox="1">
            <a:spLocks/>
          </p:cNvSpPr>
          <p:nvPr/>
        </p:nvSpPr>
        <p:spPr>
          <a:xfrm>
            <a:off x="6076735" y="5564480"/>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0000"/>
                </a:solidFill>
                <a:latin typeface=".VnAvant" panose="020B7200000000000000" pitchFamily="34" charset="0"/>
                <a:ea typeface="Arial-Rounded" pitchFamily="34" charset="0"/>
                <a:cs typeface="Arial-Rounded" pitchFamily="34" charset="0"/>
              </a:rPr>
              <a:t>¬t</a:t>
            </a:r>
            <a:endParaRPr lang="en-US" sz="9600" dirty="0">
              <a:solidFill>
                <a:srgbClr val="FF0000"/>
              </a:solidFill>
              <a:latin typeface=".VnAvant" panose="020B7200000000000000" pitchFamily="34" charset="0"/>
              <a:ea typeface="Arial-Rounded" pitchFamily="34" charset="0"/>
              <a:cs typeface="Arial-Rounded" pitchFamily="34" charset="0"/>
            </a:endParaRPr>
          </a:p>
        </p:txBody>
      </p:sp>
      <p:pic>
        <p:nvPicPr>
          <p:cNvPr id="4098" name="Picture 2" descr="Quả ớt - tác dụng kỳ d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501" y="990600"/>
            <a:ext cx="7109573" cy="368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0070C0"/>
                </a:solidFill>
                <a:latin typeface=".VnAvant" panose="020B7200000000000000" pitchFamily="34" charset="0"/>
                <a:ea typeface="Arial-Rounded" pitchFamily="34" charset="0"/>
                <a:cs typeface="Arial-Rounded" pitchFamily="34" charset="0"/>
              </a:rPr>
              <a:t>l</a:t>
            </a:r>
            <a:r>
              <a:rPr lang="en-US" sz="6000" dirty="0" smtClean="0">
                <a:solidFill>
                  <a:srgbClr val="0070C0"/>
                </a:solidFill>
                <a:latin typeface=".VnAvant" panose="020B7200000000000000" pitchFamily="34" charset="0"/>
                <a:ea typeface="Arial-Rounded" pitchFamily="34" charset="0"/>
                <a:cs typeface="Arial-Rounded" pitchFamily="34" charset="0"/>
              </a:rPr>
              <a:t>¸ </a:t>
            </a:r>
            <a:r>
              <a:rPr lang="en-US" sz="6000" dirty="0" err="1" smtClean="0">
                <a:solidFill>
                  <a:srgbClr val="0070C0"/>
                </a:solidFill>
                <a:latin typeface=".VnAvant" panose="020B7200000000000000" pitchFamily="34" charset="0"/>
                <a:ea typeface="Arial-Rounded" pitchFamily="34" charset="0"/>
                <a:cs typeface="Arial-Rounded" pitchFamily="34" charset="0"/>
              </a:rPr>
              <a:t>lèt</a:t>
            </a:r>
            <a:endParaRPr lang="en-US" sz="6000" dirty="0">
              <a:solidFill>
                <a:srgbClr val="0070C0"/>
              </a:solidFill>
              <a:latin typeface=".VnAvant" panose="020B7200000000000000"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VnAvant" panose="020B7200000000000000" pitchFamily="34" charset="0"/>
                <a:ea typeface="Arial-Rounded" pitchFamily="34" charset="0"/>
                <a:cs typeface="Arial-Rounded" pitchFamily="34" charset="0"/>
              </a:rPr>
              <a:t>q</a:t>
            </a:r>
            <a:r>
              <a:rPr lang="en-US" sz="6000" dirty="0" err="1" smtClean="0">
                <a:solidFill>
                  <a:srgbClr val="0070C0"/>
                </a:solidFill>
                <a:latin typeface=".VnAvant" panose="020B7200000000000000" pitchFamily="34" charset="0"/>
                <a:ea typeface="Arial-Rounded" pitchFamily="34" charset="0"/>
                <a:cs typeface="Arial-Rounded" pitchFamily="34" charset="0"/>
              </a:rPr>
              <a:t>u</a:t>
            </a:r>
            <a:r>
              <a:rPr lang="en-US" sz="6000" dirty="0" smtClean="0">
                <a:solidFill>
                  <a:srgbClr val="0070C0"/>
                </a:solidFill>
                <a:latin typeface=".VnAvant" panose="020B7200000000000000" pitchFamily="34" charset="0"/>
                <a:ea typeface="Arial-Rounded" pitchFamily="34" charset="0"/>
                <a:cs typeface="Arial-Rounded" pitchFamily="34" charset="0"/>
              </a:rPr>
              <a:t>¶ </a:t>
            </a:r>
            <a:r>
              <a:rPr lang="en-US" sz="6000" dirty="0" err="1" smtClean="0">
                <a:solidFill>
                  <a:srgbClr val="0070C0"/>
                </a:solidFill>
                <a:latin typeface=".VnAvant" panose="020B7200000000000000" pitchFamily="34" charset="0"/>
                <a:ea typeface="Arial-Rounded" pitchFamily="34" charset="0"/>
                <a:cs typeface="Arial-Rounded" pitchFamily="34" charset="0"/>
              </a:rPr>
              <a:t>nhãt</a:t>
            </a:r>
            <a:endParaRPr lang="en-US" sz="6000" dirty="0">
              <a:solidFill>
                <a:srgbClr val="0070C0"/>
              </a:solidFill>
              <a:latin typeface=".VnAvant" panose="020B7200000000000000"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VnAvant" panose="020B7200000000000000" pitchFamily="34" charset="0"/>
                <a:ea typeface="Arial-Rounded" pitchFamily="34" charset="0"/>
                <a:cs typeface="Arial-Rounded" pitchFamily="34" charset="0"/>
              </a:rPr>
              <a:t>q</a:t>
            </a:r>
            <a:r>
              <a:rPr lang="en-US" sz="6000" dirty="0" err="1" smtClean="0">
                <a:solidFill>
                  <a:srgbClr val="0070C0"/>
                </a:solidFill>
                <a:latin typeface=".VnAvant" panose="020B7200000000000000" pitchFamily="34" charset="0"/>
                <a:ea typeface="Arial-Rounded" pitchFamily="34" charset="0"/>
                <a:cs typeface="Arial-Rounded" pitchFamily="34" charset="0"/>
              </a:rPr>
              <a:t>u</a:t>
            </a:r>
            <a:r>
              <a:rPr lang="en-US" sz="6000" dirty="0" smtClean="0">
                <a:solidFill>
                  <a:srgbClr val="0070C0"/>
                </a:solidFill>
                <a:latin typeface=".VnAvant" panose="020B7200000000000000" pitchFamily="34" charset="0"/>
                <a:ea typeface="Arial-Rounded" pitchFamily="34" charset="0"/>
                <a:cs typeface="Arial-Rounded" pitchFamily="34" charset="0"/>
              </a:rPr>
              <a:t>¶ </a:t>
            </a:r>
            <a:r>
              <a:rPr lang="en-US" sz="6000" dirty="0" err="1" smtClean="0">
                <a:solidFill>
                  <a:srgbClr val="0070C0"/>
                </a:solidFill>
                <a:latin typeface=".VnAvant" panose="020B7200000000000000" pitchFamily="34" charset="0"/>
                <a:ea typeface="Arial-Rounded" pitchFamily="34" charset="0"/>
                <a:cs typeface="Arial-Rounded" pitchFamily="34" charset="0"/>
              </a:rPr>
              <a:t>ít</a:t>
            </a:r>
            <a:endParaRPr lang="en-US" sz="6000" dirty="0">
              <a:solidFill>
                <a:srgbClr val="0070C0"/>
              </a:solidFill>
              <a:latin typeface=".VnAvant" panose="020B7200000000000000" pitchFamily="34" charset="0"/>
              <a:ea typeface="Arial-Rounded" pitchFamily="34" charset="0"/>
              <a:cs typeface="Arial-Rounded" pitchFamily="34" charset="0"/>
            </a:endParaRPr>
          </a:p>
        </p:txBody>
      </p:sp>
      <p:pic>
        <p:nvPicPr>
          <p:cNvPr id="9" name="Picture 2" descr="Quả nhót là gì?Tìm hiểu những điều thú vị về quả nhót | Trái cây Vuông Tròn"/>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6279" y="1629501"/>
            <a:ext cx="3754979" cy="27081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ây lá lốt chữa bệnh gì ? Tổng hợp những tác dụng tốt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689" y="1629501"/>
            <a:ext cx="3317854" cy="279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ông Dụng Của Quả Ớt Và Lưu Ý Khi Dùng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141" y="1629501"/>
            <a:ext cx="3682375" cy="276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090319" y="5668105"/>
            <a:ext cx="23622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00B050"/>
                </a:solidFill>
                <a:latin typeface=".VnAvant" panose="020B7200000000000000" pitchFamily="34" charset="0"/>
                <a:ea typeface="Arial-Rounded" pitchFamily="34" charset="0"/>
                <a:cs typeface="Arial-Rounded" pitchFamily="34" charset="0"/>
              </a:rPr>
              <a:t>l</a:t>
            </a:r>
            <a:r>
              <a:rPr lang="en-US" sz="6600" dirty="0" smtClean="0">
                <a:solidFill>
                  <a:srgbClr val="00B050"/>
                </a:solidFill>
                <a:latin typeface=".VnAvant" panose="020B7200000000000000" pitchFamily="34" charset="0"/>
                <a:ea typeface="Arial-Rounded" pitchFamily="34" charset="0"/>
                <a:cs typeface="Arial-Rounded" pitchFamily="34" charset="0"/>
              </a:rPr>
              <a:t>¸ </a:t>
            </a:r>
            <a:r>
              <a:rPr lang="en-US" sz="6600" dirty="0" err="1" smtClean="0">
                <a:solidFill>
                  <a:srgbClr val="00B050"/>
                </a:solidFill>
                <a:latin typeface=".VnAvant" panose="020B7200000000000000" pitchFamily="34" charset="0"/>
                <a:ea typeface="Arial-Rounded" pitchFamily="34" charset="0"/>
                <a:cs typeface="Arial-Rounded" pitchFamily="34" charset="0"/>
              </a:rPr>
              <a:t>lèt</a:t>
            </a:r>
            <a:endParaRPr lang="en-US" sz="6600" dirty="0">
              <a:solidFill>
                <a:srgbClr val="00B050"/>
              </a:solidFill>
              <a:latin typeface=".VnAvant" panose="020B7200000000000000" pitchFamily="34" charset="0"/>
              <a:ea typeface="Arial-Rounded" pitchFamily="34" charset="0"/>
              <a:cs typeface="Arial-Rounded" pitchFamily="34" charset="0"/>
            </a:endParaRPr>
          </a:p>
        </p:txBody>
      </p:sp>
      <p:sp>
        <p:nvSpPr>
          <p:cNvPr id="24" name="Title 1"/>
          <p:cNvSpPr txBox="1">
            <a:spLocks/>
          </p:cNvSpPr>
          <p:nvPr/>
        </p:nvSpPr>
        <p:spPr>
          <a:xfrm>
            <a:off x="-205581" y="56681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B050"/>
                </a:solidFill>
                <a:latin typeface=".VnAvant" panose="020B7200000000000000" pitchFamily="34" charset="0"/>
                <a:ea typeface="Arial-Rounded" pitchFamily="34" charset="0"/>
                <a:cs typeface="Arial-Rounded" pitchFamily="34" charset="0"/>
              </a:rPr>
              <a:t>q</a:t>
            </a:r>
            <a:r>
              <a:rPr lang="en-US" sz="6600" dirty="0" err="1" smtClean="0">
                <a:solidFill>
                  <a:srgbClr val="00B050"/>
                </a:solidFill>
                <a:latin typeface=".VnAvant" panose="020B7200000000000000" pitchFamily="34" charset="0"/>
                <a:ea typeface="Arial-Rounded" pitchFamily="34" charset="0"/>
                <a:cs typeface="Arial-Rounded" pitchFamily="34" charset="0"/>
              </a:rPr>
              <a:t>u</a:t>
            </a:r>
            <a:r>
              <a:rPr lang="en-US" sz="6600" dirty="0" smtClean="0">
                <a:solidFill>
                  <a:srgbClr val="00B050"/>
                </a:solidFill>
                <a:latin typeface=".VnAvant" panose="020B7200000000000000" pitchFamily="34" charset="0"/>
                <a:ea typeface="Arial-Rounded" pitchFamily="34" charset="0"/>
                <a:cs typeface="Arial-Rounded" pitchFamily="34" charset="0"/>
              </a:rPr>
              <a:t>¶ </a:t>
            </a:r>
            <a:r>
              <a:rPr lang="en-US" sz="6600" dirty="0" err="1" smtClean="0">
                <a:solidFill>
                  <a:srgbClr val="00B050"/>
                </a:solidFill>
                <a:latin typeface=".VnAvant" panose="020B7200000000000000" pitchFamily="34" charset="0"/>
                <a:ea typeface="Arial-Rounded" pitchFamily="34" charset="0"/>
                <a:cs typeface="Arial-Rounded" pitchFamily="34" charset="0"/>
              </a:rPr>
              <a:t>nhãt</a:t>
            </a:r>
            <a:endParaRPr lang="en-US" sz="6600" dirty="0">
              <a:solidFill>
                <a:srgbClr val="00B050"/>
              </a:solidFill>
              <a:latin typeface=".VnAvant" panose="020B7200000000000000" pitchFamily="34" charset="0"/>
              <a:ea typeface="Arial-Rounded" pitchFamily="34" charset="0"/>
              <a:cs typeface="Arial-Rounded" pitchFamily="34" charset="0"/>
            </a:endParaRPr>
          </a:p>
        </p:txBody>
      </p:sp>
      <p:sp>
        <p:nvSpPr>
          <p:cNvPr id="25" name="Title 1"/>
          <p:cNvSpPr txBox="1">
            <a:spLocks/>
          </p:cNvSpPr>
          <p:nvPr/>
        </p:nvSpPr>
        <p:spPr>
          <a:xfrm>
            <a:off x="7909719" y="5668105"/>
            <a:ext cx="4038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B050"/>
                </a:solidFill>
                <a:latin typeface=".VnAvant" panose="020B7200000000000000" pitchFamily="34" charset="0"/>
                <a:ea typeface="Arial-Rounded" pitchFamily="34" charset="0"/>
                <a:cs typeface="Arial-Rounded" pitchFamily="34" charset="0"/>
              </a:rPr>
              <a:t>q</a:t>
            </a:r>
            <a:r>
              <a:rPr lang="en-US" sz="6600" dirty="0" err="1" smtClean="0">
                <a:solidFill>
                  <a:srgbClr val="00B050"/>
                </a:solidFill>
                <a:latin typeface=".VnAvant" panose="020B7200000000000000" pitchFamily="34" charset="0"/>
                <a:ea typeface="Arial-Rounded" pitchFamily="34" charset="0"/>
                <a:cs typeface="Arial-Rounded" pitchFamily="34" charset="0"/>
              </a:rPr>
              <a:t>u</a:t>
            </a:r>
            <a:r>
              <a:rPr lang="en-US" sz="6600" dirty="0" smtClean="0">
                <a:solidFill>
                  <a:srgbClr val="00B050"/>
                </a:solidFill>
                <a:latin typeface=".VnAvant" panose="020B7200000000000000" pitchFamily="34" charset="0"/>
                <a:ea typeface="Arial-Rounded" pitchFamily="34" charset="0"/>
                <a:cs typeface="Arial-Rounded" pitchFamily="34" charset="0"/>
              </a:rPr>
              <a:t>¶ </a:t>
            </a:r>
            <a:r>
              <a:rPr lang="en-US" sz="6600" dirty="0" err="1" smtClean="0">
                <a:solidFill>
                  <a:srgbClr val="00B050"/>
                </a:solidFill>
                <a:latin typeface=".VnAvant" panose="020B7200000000000000" pitchFamily="34" charset="0"/>
                <a:ea typeface="Arial-Rounded" pitchFamily="34" charset="0"/>
                <a:cs typeface="Arial-Rounded" pitchFamily="34" charset="0"/>
              </a:rPr>
              <a:t>ít</a:t>
            </a:r>
            <a:endParaRPr lang="en-US" sz="6600" dirty="0">
              <a:solidFill>
                <a:srgbClr val="00B050"/>
              </a:solidFill>
              <a:latin typeface=".VnAvant" panose="020B7200000000000000" pitchFamily="34" charset="0"/>
              <a:ea typeface="Arial-Rounded" pitchFamily="34" charset="0"/>
              <a:cs typeface="Arial-Rounded" pitchFamily="34" charset="0"/>
            </a:endParaRPr>
          </a:p>
        </p:txBody>
      </p:sp>
      <p:sp>
        <p:nvSpPr>
          <p:cNvPr id="18" name="Title 1"/>
          <p:cNvSpPr txBox="1">
            <a:spLocks/>
          </p:cNvSpPr>
          <p:nvPr/>
        </p:nvSpPr>
        <p:spPr>
          <a:xfrm>
            <a:off x="4148084" y="1551610"/>
            <a:ext cx="1922248" cy="1243627"/>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6600" dirty="0" smtClean="0">
                <a:solidFill>
                  <a:srgbClr val="0070C0"/>
                </a:solidFill>
                <a:latin typeface=".VnAvant" panose="020B7200000000000000" pitchFamily="34" charset="0"/>
                <a:ea typeface="Arial-Rounded" pitchFamily="34" charset="0"/>
                <a:cs typeface="Arial-Rounded" pitchFamily="34" charset="0"/>
              </a:rPr>
              <a:t>ng</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19" name="Title 1"/>
          <p:cNvSpPr txBox="1">
            <a:spLocks/>
          </p:cNvSpPr>
          <p:nvPr/>
        </p:nvSpPr>
        <p:spPr>
          <a:xfrm>
            <a:off x="6158275" y="1551610"/>
            <a:ext cx="1858938" cy="1220664"/>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6600" dirty="0" err="1" smtClean="0">
                <a:solidFill>
                  <a:srgbClr val="FF0000"/>
                </a:solidFill>
                <a:latin typeface=".VnAvant" panose="020B7200000000000000" pitchFamily="34" charset="0"/>
                <a:ea typeface="Arial-Rounded" pitchFamily="34" charset="0"/>
                <a:cs typeface="Arial-Rounded" pitchFamily="34" charset="0"/>
              </a:rPr>
              <a:t>ot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20" name="Title 1"/>
          <p:cNvSpPr txBox="1">
            <a:spLocks/>
          </p:cNvSpPr>
          <p:nvPr/>
        </p:nvSpPr>
        <p:spPr>
          <a:xfrm>
            <a:off x="4136829" y="2871544"/>
            <a:ext cx="3888766" cy="1209958"/>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6600" dirty="0" err="1" smtClean="0">
                <a:solidFill>
                  <a:srgbClr val="0070C0"/>
                </a:solidFill>
                <a:latin typeface=".VnAvant" panose="020B7200000000000000" pitchFamily="34" charset="0"/>
                <a:ea typeface="Arial-Rounded" pitchFamily="34" charset="0"/>
                <a:cs typeface="Arial-Rounded" pitchFamily="34" charset="0"/>
              </a:rPr>
              <a:t>ng</a:t>
            </a:r>
            <a:r>
              <a:rPr lang="en-US" sz="6600" dirty="0" err="1" smtClean="0">
                <a:solidFill>
                  <a:srgbClr val="FF0000"/>
                </a:solidFill>
                <a:latin typeface=".VnAvant" panose="020B7200000000000000" pitchFamily="34" charset="0"/>
                <a:ea typeface="Arial-Rounded" pitchFamily="34" charset="0"/>
                <a:cs typeface="Arial-Rounded" pitchFamily="34" charset="0"/>
              </a:rPr>
              <a:t>ot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21" name="Title 1"/>
          <p:cNvSpPr txBox="1">
            <a:spLocks/>
          </p:cNvSpPr>
          <p:nvPr/>
        </p:nvSpPr>
        <p:spPr>
          <a:xfrm>
            <a:off x="2816441" y="266562"/>
            <a:ext cx="1595393" cy="81375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smtClean="0">
                <a:solidFill>
                  <a:srgbClr val="FF0000"/>
                </a:solidFill>
                <a:latin typeface=".VnAvant" panose="020B7200000000000000" pitchFamily="34" charset="0"/>
                <a:ea typeface="Arial-Rounded" pitchFamily="34" charset="0"/>
                <a:cs typeface="Arial-Rounded" pitchFamily="34" charset="0"/>
              </a:rPr>
              <a:t>ot</a:t>
            </a:r>
            <a:endParaRPr lang="en-US" sz="8000" dirty="0">
              <a:solidFill>
                <a:srgbClr val="FF0000"/>
              </a:solidFill>
              <a:latin typeface=".VnAvant" panose="020B7200000000000000" pitchFamily="34" charset="0"/>
              <a:ea typeface="Arial-Rounded" pitchFamily="34" charset="0"/>
              <a:cs typeface="Arial-Rounded" pitchFamily="34" charset="0"/>
            </a:endParaRPr>
          </a:p>
        </p:txBody>
      </p:sp>
      <p:sp>
        <p:nvSpPr>
          <p:cNvPr id="22" name="Title 1"/>
          <p:cNvSpPr txBox="1">
            <a:spLocks/>
          </p:cNvSpPr>
          <p:nvPr/>
        </p:nvSpPr>
        <p:spPr>
          <a:xfrm>
            <a:off x="5180242" y="276610"/>
            <a:ext cx="1595393" cy="81375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smtClean="0">
                <a:solidFill>
                  <a:srgbClr val="FF0000"/>
                </a:solidFill>
                <a:latin typeface=".VnAvant" panose="020B7200000000000000" pitchFamily="34" charset="0"/>
                <a:ea typeface="Arial-Rounded" pitchFamily="34" charset="0"/>
                <a:cs typeface="Arial-Rounded" pitchFamily="34" charset="0"/>
              </a:rPr>
              <a:t>«t</a:t>
            </a:r>
            <a:endParaRPr lang="en-US" sz="8000" dirty="0">
              <a:solidFill>
                <a:srgbClr val="FF0000"/>
              </a:solidFill>
              <a:latin typeface=".VnAvant" panose="020B7200000000000000" pitchFamily="34" charset="0"/>
              <a:ea typeface="Arial-Rounded" pitchFamily="34" charset="0"/>
              <a:cs typeface="Arial-Rounded" pitchFamily="34" charset="0"/>
            </a:endParaRPr>
          </a:p>
        </p:txBody>
      </p:sp>
      <p:sp>
        <p:nvSpPr>
          <p:cNvPr id="28" name="Title 1"/>
          <p:cNvSpPr txBox="1">
            <a:spLocks/>
          </p:cNvSpPr>
          <p:nvPr/>
        </p:nvSpPr>
        <p:spPr>
          <a:xfrm>
            <a:off x="5731224" y="3252631"/>
            <a:ext cx="1834580" cy="8520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0070C0"/>
                </a:solidFill>
                <a:latin typeface="Arial-Rounded"/>
                <a:ea typeface="Arial-Rounded"/>
                <a:cs typeface="Arial-Rounded"/>
              </a:rPr>
              <a:t>́</a:t>
            </a:r>
            <a:endParaRPr lang="en-US" sz="80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7580951" y="226370"/>
            <a:ext cx="1595393" cy="81375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smtClean="0">
                <a:solidFill>
                  <a:srgbClr val="FF0000"/>
                </a:solidFill>
                <a:latin typeface=".VnAvant" panose="020B7200000000000000" pitchFamily="34" charset="0"/>
                <a:ea typeface="Arial-Rounded" pitchFamily="34" charset="0"/>
                <a:cs typeface="Arial-Rounded" pitchFamily="34" charset="0"/>
              </a:rPr>
              <a:t>¬t</a:t>
            </a:r>
            <a:endParaRPr lang="en-US" sz="8000" dirty="0">
              <a:solidFill>
                <a:srgbClr val="FF0000"/>
              </a:solidFill>
              <a:latin typeface=".VnAvant" panose="020B7200000000000000" pitchFamily="34" charset="0"/>
              <a:ea typeface="Arial-Rounded" pitchFamily="34" charset="0"/>
              <a:cs typeface="Arial-Rounded" pitchFamily="34" charset="0"/>
            </a:endParaRPr>
          </a:p>
        </p:txBody>
      </p:sp>
      <p:sp>
        <p:nvSpPr>
          <p:cNvPr id="32" name="Title 1"/>
          <p:cNvSpPr txBox="1">
            <a:spLocks/>
          </p:cNvSpPr>
          <p:nvPr/>
        </p:nvSpPr>
        <p:spPr>
          <a:xfrm>
            <a:off x="286318" y="4478105"/>
            <a:ext cx="234284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chemeClr val="tx2"/>
                </a:solidFill>
                <a:latin typeface=".VnAvant" panose="020B7200000000000000" pitchFamily="34" charset="0"/>
                <a:ea typeface="Arial-Rounded" pitchFamily="34" charset="0"/>
                <a:cs typeface="Arial-Rounded" pitchFamily="34" charset="0"/>
              </a:rPr>
              <a:t>ngät</a:t>
            </a:r>
            <a:endParaRPr lang="en-US" sz="6600" dirty="0">
              <a:solidFill>
                <a:schemeClr val="tx2"/>
              </a:solidFill>
              <a:latin typeface=".VnAvant" panose="020B7200000000000000" pitchFamily="34" charset="0"/>
              <a:ea typeface="Arial-Rounded" pitchFamily="34" charset="0"/>
              <a:cs typeface="Arial-Rounded" pitchFamily="34" charset="0"/>
            </a:endParaRPr>
          </a:p>
        </p:txBody>
      </p:sp>
      <p:sp>
        <p:nvSpPr>
          <p:cNvPr id="33" name="Title 1"/>
          <p:cNvSpPr txBox="1">
            <a:spLocks/>
          </p:cNvSpPr>
          <p:nvPr/>
        </p:nvSpPr>
        <p:spPr>
          <a:xfrm>
            <a:off x="2312861" y="4495732"/>
            <a:ext cx="25311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chemeClr val="tx2"/>
                </a:solidFill>
                <a:latin typeface=".VnAvant" panose="020B7200000000000000" pitchFamily="34" charset="0"/>
                <a:ea typeface="Arial-Rounded" pitchFamily="34" charset="0"/>
                <a:cs typeface="Arial-Rounded" pitchFamily="34" charset="0"/>
              </a:rPr>
              <a:t>vãt</a:t>
            </a:r>
            <a:endParaRPr lang="en-US" sz="6600" dirty="0">
              <a:solidFill>
                <a:schemeClr val="tx2"/>
              </a:solidFill>
              <a:latin typeface=".VnAvant" panose="020B7200000000000000" pitchFamily="34" charset="0"/>
              <a:ea typeface="Arial-Rounded" pitchFamily="34" charset="0"/>
              <a:cs typeface="Arial-Rounded" pitchFamily="34" charset="0"/>
            </a:endParaRPr>
          </a:p>
        </p:txBody>
      </p:sp>
      <p:sp>
        <p:nvSpPr>
          <p:cNvPr id="34" name="Title 1"/>
          <p:cNvSpPr txBox="1">
            <a:spLocks/>
          </p:cNvSpPr>
          <p:nvPr/>
        </p:nvSpPr>
        <p:spPr>
          <a:xfrm>
            <a:off x="4767403" y="4513359"/>
            <a:ext cx="158938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chemeClr val="tx2"/>
                </a:solidFill>
                <a:latin typeface=".VnAvant" panose="020B7200000000000000" pitchFamily="34" charset="0"/>
                <a:ea typeface="Arial-Rounded" pitchFamily="34" charset="0"/>
                <a:cs typeface="Arial-Rounded" pitchFamily="34" charset="0"/>
              </a:rPr>
              <a:t>c</a:t>
            </a:r>
            <a:r>
              <a:rPr lang="en-US" sz="6600" dirty="0" err="1" smtClean="0">
                <a:solidFill>
                  <a:schemeClr val="tx2"/>
                </a:solidFill>
                <a:latin typeface=".VnAvant" panose="020B7200000000000000" pitchFamily="34" charset="0"/>
                <a:ea typeface="Arial-Rounded" pitchFamily="34" charset="0"/>
                <a:cs typeface="Arial-Rounded" pitchFamily="34" charset="0"/>
              </a:rPr>
              <a:t>ét</a:t>
            </a:r>
            <a:endParaRPr lang="en-US" sz="6600" dirty="0">
              <a:solidFill>
                <a:schemeClr val="tx2"/>
              </a:solidFill>
              <a:latin typeface=".VnAvant" panose="020B7200000000000000" pitchFamily="34" charset="0"/>
              <a:ea typeface="Arial-Rounded" pitchFamily="34" charset="0"/>
              <a:cs typeface="Arial-Rounded" pitchFamily="34" charset="0"/>
            </a:endParaRPr>
          </a:p>
        </p:txBody>
      </p:sp>
      <p:sp>
        <p:nvSpPr>
          <p:cNvPr id="39" name="Title 1"/>
          <p:cNvSpPr txBox="1">
            <a:spLocks/>
          </p:cNvSpPr>
          <p:nvPr/>
        </p:nvSpPr>
        <p:spPr>
          <a:xfrm>
            <a:off x="6543105" y="4513929"/>
            <a:ext cx="1482490"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chemeClr val="tx2"/>
                </a:solidFill>
                <a:latin typeface=".VnAvant" panose="020B7200000000000000" pitchFamily="34" charset="0"/>
                <a:ea typeface="Arial-Rounded" pitchFamily="34" charset="0"/>
                <a:cs typeface="Arial-Rounded" pitchFamily="34" charset="0"/>
              </a:rPr>
              <a:t>t</a:t>
            </a:r>
            <a:r>
              <a:rPr lang="en-US" sz="6600" dirty="0" err="1" smtClean="0">
                <a:solidFill>
                  <a:schemeClr val="tx2"/>
                </a:solidFill>
                <a:latin typeface=".VnAvant" panose="020B7200000000000000" pitchFamily="34" charset="0"/>
                <a:ea typeface="Arial-Rounded" pitchFamily="34" charset="0"/>
                <a:cs typeface="Arial-Rounded" pitchFamily="34" charset="0"/>
              </a:rPr>
              <a:t>èt</a:t>
            </a:r>
            <a:endParaRPr lang="en-US" sz="6600" dirty="0">
              <a:solidFill>
                <a:schemeClr val="tx2"/>
              </a:solidFill>
              <a:latin typeface=".VnAvant" panose="020B7200000000000000" pitchFamily="34" charset="0"/>
              <a:ea typeface="Arial-Rounded" pitchFamily="34" charset="0"/>
              <a:cs typeface="Arial-Rounded" pitchFamily="34" charset="0"/>
            </a:endParaRPr>
          </a:p>
        </p:txBody>
      </p:sp>
      <p:sp>
        <p:nvSpPr>
          <p:cNvPr id="40" name="Title 1"/>
          <p:cNvSpPr txBox="1">
            <a:spLocks/>
          </p:cNvSpPr>
          <p:nvPr/>
        </p:nvSpPr>
        <p:spPr>
          <a:xfrm>
            <a:off x="8196639" y="4513359"/>
            <a:ext cx="2227680"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chemeClr val="tx2"/>
                </a:solidFill>
                <a:latin typeface=".VnAvant" panose="020B7200000000000000" pitchFamily="34" charset="0"/>
                <a:ea typeface="Arial-Rounded" pitchFamily="34" charset="0"/>
                <a:cs typeface="Arial-Rounded" pitchFamily="34" charset="0"/>
              </a:rPr>
              <a:t>t</a:t>
            </a:r>
            <a:r>
              <a:rPr lang="en-US" sz="6600" dirty="0" err="1" smtClean="0">
                <a:solidFill>
                  <a:schemeClr val="tx2"/>
                </a:solidFill>
                <a:latin typeface=".VnAvant" panose="020B7200000000000000" pitchFamily="34" charset="0"/>
                <a:ea typeface="Arial-Rounded" pitchFamily="34" charset="0"/>
                <a:cs typeface="Arial-Rounded" pitchFamily="34" charset="0"/>
              </a:rPr>
              <a:t>hít</a:t>
            </a:r>
            <a:endParaRPr lang="en-US" sz="6600" dirty="0">
              <a:solidFill>
                <a:schemeClr val="tx2"/>
              </a:solidFill>
              <a:latin typeface=".VnAvant" panose="020B7200000000000000" pitchFamily="34" charset="0"/>
              <a:ea typeface="Arial-Rounded" pitchFamily="34" charset="0"/>
              <a:cs typeface="Arial-Rounded" pitchFamily="34" charset="0"/>
            </a:endParaRPr>
          </a:p>
        </p:txBody>
      </p:sp>
      <p:sp>
        <p:nvSpPr>
          <p:cNvPr id="41" name="Title 1"/>
          <p:cNvSpPr txBox="1">
            <a:spLocks/>
          </p:cNvSpPr>
          <p:nvPr/>
        </p:nvSpPr>
        <p:spPr>
          <a:xfrm>
            <a:off x="10348119" y="4515008"/>
            <a:ext cx="1664570"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chemeClr val="tx2"/>
                </a:solidFill>
                <a:latin typeface=".VnAvant" panose="020B7200000000000000" pitchFamily="34" charset="0"/>
                <a:ea typeface="Arial-Rounded" pitchFamily="34" charset="0"/>
                <a:cs typeface="Arial-Rounded" pitchFamily="34" charset="0"/>
              </a:rPr>
              <a:t>v</a:t>
            </a:r>
            <a:r>
              <a:rPr lang="en-US" sz="6600" dirty="0" err="1" smtClean="0">
                <a:solidFill>
                  <a:schemeClr val="tx2"/>
                </a:solidFill>
                <a:latin typeface=".VnAvant" panose="020B7200000000000000" pitchFamily="34" charset="0"/>
                <a:ea typeface="Arial-Rounded" pitchFamily="34" charset="0"/>
                <a:cs typeface="Arial-Rounded" pitchFamily="34" charset="0"/>
              </a:rPr>
              <a:t>ît</a:t>
            </a:r>
            <a:endParaRPr lang="en-US" sz="6600" dirty="0">
              <a:solidFill>
                <a:schemeClr val="tx2"/>
              </a:solidFill>
              <a:latin typeface=".VnAvant" panose="020B7200000000000000" pitchFamily="34" charset="0"/>
              <a:ea typeface="Arial-Rounded" pitchFamily="34" charset="0"/>
              <a:cs typeface="Arial-Rounded" pitchFamily="34" charset="0"/>
            </a:endParaRPr>
          </a:p>
        </p:txBody>
      </p:sp>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119" y="533400"/>
            <a:ext cx="186301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rgbClr val="FF0000"/>
                </a:solidFill>
              </a:rPr>
              <a:t>S/110</a:t>
            </a:r>
            <a:endParaRPr lang="en-US" sz="5400" b="1" dirty="0">
              <a:ln w="22225">
                <a:solidFill>
                  <a:schemeClr val="accent2"/>
                </a:solidFill>
                <a:prstDash val="solid"/>
              </a:ln>
              <a:solidFill>
                <a:srgbClr val="FF0000"/>
              </a:solidFill>
            </a:endParaRPr>
          </a:p>
        </p:txBody>
      </p:sp>
      <p:sp>
        <p:nvSpPr>
          <p:cNvPr id="5" name="Rectangle 4"/>
          <p:cNvSpPr/>
          <p:nvPr/>
        </p:nvSpPr>
        <p:spPr>
          <a:xfrm>
            <a:off x="3185319" y="1456730"/>
            <a:ext cx="5609228" cy="923330"/>
          </a:xfrm>
          <a:prstGeom prst="rect">
            <a:avLst/>
          </a:prstGeom>
          <a:noFill/>
        </p:spPr>
        <p:txBody>
          <a:bodyPr wrap="none" lIns="91440" tIns="45720" rIns="91440" bIns="45720">
            <a:spAutoFit/>
          </a:bodyPr>
          <a:lstStyle/>
          <a:p>
            <a:pPr algn="ct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ĐỌC NHÓM ĐÔI</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7" name="AutoShape 27"/>
          <p:cNvSpPr>
            <a:spLocks noChangeArrowheads="1"/>
          </p:cNvSpPr>
          <p:nvPr/>
        </p:nvSpPr>
        <p:spPr bwMode="auto">
          <a:xfrm>
            <a:off x="10135698" y="627857"/>
            <a:ext cx="1524000" cy="1409700"/>
          </a:xfrm>
          <a:prstGeom prst="cloudCallout">
            <a:avLst>
              <a:gd name="adj1" fmla="val 64273"/>
              <a:gd name="adj2" fmla="val 21000"/>
            </a:avLst>
          </a:prstGeom>
          <a:solidFill>
            <a:srgbClr val="FFFF99"/>
          </a:solidFill>
          <a:ln w="9525">
            <a:noFill/>
            <a:round/>
            <a:headEnd/>
            <a:tailEnd/>
          </a:ln>
          <a:effectLst/>
        </p:spPr>
        <p:txBody>
          <a:bodyPr anchor="ctr"/>
          <a:lstStyle/>
          <a:p>
            <a:pPr algn="ctr">
              <a:defRPr/>
            </a:pPr>
            <a:r>
              <a:rPr lang="en-US" sz="280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Bắt đầu</a:t>
            </a:r>
          </a:p>
        </p:txBody>
      </p:sp>
      <p:grpSp>
        <p:nvGrpSpPr>
          <p:cNvPr id="8" name="Group 28"/>
          <p:cNvGrpSpPr>
            <a:grpSpLocks/>
          </p:cNvGrpSpPr>
          <p:nvPr/>
        </p:nvGrpSpPr>
        <p:grpSpPr bwMode="auto">
          <a:xfrm>
            <a:off x="10379076" y="733901"/>
            <a:ext cx="1004887" cy="952501"/>
            <a:chOff x="4450" y="0"/>
            <a:chExt cx="1118" cy="1104"/>
          </a:xfrm>
        </p:grpSpPr>
        <p:pic>
          <p:nvPicPr>
            <p:cNvPr id="9" name="Picture 2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60</a:t>
              </a:r>
            </a:p>
          </p:txBody>
        </p:sp>
      </p:grpSp>
      <p:grpSp>
        <p:nvGrpSpPr>
          <p:cNvPr id="11" name="Group 31"/>
          <p:cNvGrpSpPr>
            <a:grpSpLocks/>
          </p:cNvGrpSpPr>
          <p:nvPr/>
        </p:nvGrpSpPr>
        <p:grpSpPr bwMode="auto">
          <a:xfrm>
            <a:off x="10379076" y="733901"/>
            <a:ext cx="1004887" cy="952501"/>
            <a:chOff x="4450" y="0"/>
            <a:chExt cx="1118" cy="1104"/>
          </a:xfrm>
        </p:grpSpPr>
        <p:pic>
          <p:nvPicPr>
            <p:cNvPr id="12" name="Picture 3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59</a:t>
              </a:r>
            </a:p>
          </p:txBody>
        </p:sp>
      </p:grpSp>
      <p:grpSp>
        <p:nvGrpSpPr>
          <p:cNvPr id="14" name="Group 34"/>
          <p:cNvGrpSpPr>
            <a:grpSpLocks/>
          </p:cNvGrpSpPr>
          <p:nvPr/>
        </p:nvGrpSpPr>
        <p:grpSpPr bwMode="auto">
          <a:xfrm>
            <a:off x="10379076" y="733901"/>
            <a:ext cx="1004887" cy="952501"/>
            <a:chOff x="4450" y="0"/>
            <a:chExt cx="1118" cy="1104"/>
          </a:xfrm>
        </p:grpSpPr>
        <p:pic>
          <p:nvPicPr>
            <p:cNvPr id="15" name="Picture 3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58</a:t>
              </a:r>
            </a:p>
          </p:txBody>
        </p:sp>
      </p:grpSp>
      <p:grpSp>
        <p:nvGrpSpPr>
          <p:cNvPr id="17" name="Group 37"/>
          <p:cNvGrpSpPr>
            <a:grpSpLocks/>
          </p:cNvGrpSpPr>
          <p:nvPr/>
        </p:nvGrpSpPr>
        <p:grpSpPr bwMode="auto">
          <a:xfrm>
            <a:off x="10379076" y="733901"/>
            <a:ext cx="1004887" cy="952501"/>
            <a:chOff x="4450" y="0"/>
            <a:chExt cx="1118" cy="1104"/>
          </a:xfrm>
        </p:grpSpPr>
        <p:pic>
          <p:nvPicPr>
            <p:cNvPr id="18" name="Picture 3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57</a:t>
              </a:r>
            </a:p>
          </p:txBody>
        </p:sp>
      </p:grpSp>
      <p:grpSp>
        <p:nvGrpSpPr>
          <p:cNvPr id="20" name="Group 40"/>
          <p:cNvGrpSpPr>
            <a:grpSpLocks/>
          </p:cNvGrpSpPr>
          <p:nvPr/>
        </p:nvGrpSpPr>
        <p:grpSpPr bwMode="auto">
          <a:xfrm>
            <a:off x="10379076" y="733901"/>
            <a:ext cx="1004887" cy="952501"/>
            <a:chOff x="4450" y="0"/>
            <a:chExt cx="1118" cy="1104"/>
          </a:xfrm>
        </p:grpSpPr>
        <p:pic>
          <p:nvPicPr>
            <p:cNvPr id="21" name="Picture 4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56</a:t>
              </a:r>
            </a:p>
          </p:txBody>
        </p:sp>
      </p:grpSp>
      <p:grpSp>
        <p:nvGrpSpPr>
          <p:cNvPr id="23" name="Group 43"/>
          <p:cNvGrpSpPr>
            <a:grpSpLocks/>
          </p:cNvGrpSpPr>
          <p:nvPr/>
        </p:nvGrpSpPr>
        <p:grpSpPr bwMode="auto">
          <a:xfrm>
            <a:off x="10379076" y="733901"/>
            <a:ext cx="1004887" cy="952501"/>
            <a:chOff x="4450" y="0"/>
            <a:chExt cx="1118" cy="1104"/>
          </a:xfrm>
        </p:grpSpPr>
        <p:pic>
          <p:nvPicPr>
            <p:cNvPr id="24" name="Picture 4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55</a:t>
              </a:r>
            </a:p>
          </p:txBody>
        </p:sp>
      </p:grpSp>
      <p:grpSp>
        <p:nvGrpSpPr>
          <p:cNvPr id="26" name="Group 46"/>
          <p:cNvGrpSpPr>
            <a:grpSpLocks/>
          </p:cNvGrpSpPr>
          <p:nvPr/>
        </p:nvGrpSpPr>
        <p:grpSpPr bwMode="auto">
          <a:xfrm>
            <a:off x="10379076" y="733901"/>
            <a:ext cx="1004887" cy="952501"/>
            <a:chOff x="4450" y="0"/>
            <a:chExt cx="1118" cy="1104"/>
          </a:xfrm>
        </p:grpSpPr>
        <p:pic>
          <p:nvPicPr>
            <p:cNvPr id="27" name="Picture 4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54</a:t>
              </a:r>
            </a:p>
          </p:txBody>
        </p:sp>
      </p:grpSp>
      <p:grpSp>
        <p:nvGrpSpPr>
          <p:cNvPr id="29" name="Group 49"/>
          <p:cNvGrpSpPr>
            <a:grpSpLocks/>
          </p:cNvGrpSpPr>
          <p:nvPr/>
        </p:nvGrpSpPr>
        <p:grpSpPr bwMode="auto">
          <a:xfrm>
            <a:off x="10379076" y="733901"/>
            <a:ext cx="1004887" cy="952501"/>
            <a:chOff x="4450" y="0"/>
            <a:chExt cx="1118" cy="1104"/>
          </a:xfrm>
        </p:grpSpPr>
        <p:pic>
          <p:nvPicPr>
            <p:cNvPr id="30" name="Picture 5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53</a:t>
              </a:r>
            </a:p>
          </p:txBody>
        </p:sp>
      </p:grpSp>
      <p:grpSp>
        <p:nvGrpSpPr>
          <p:cNvPr id="32" name="Group 52"/>
          <p:cNvGrpSpPr>
            <a:grpSpLocks/>
          </p:cNvGrpSpPr>
          <p:nvPr/>
        </p:nvGrpSpPr>
        <p:grpSpPr bwMode="auto">
          <a:xfrm>
            <a:off x="10379076" y="733901"/>
            <a:ext cx="1004887" cy="952501"/>
            <a:chOff x="4450" y="0"/>
            <a:chExt cx="1118" cy="1104"/>
          </a:xfrm>
        </p:grpSpPr>
        <p:pic>
          <p:nvPicPr>
            <p:cNvPr id="33" name="Picture 5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52</a:t>
              </a:r>
            </a:p>
          </p:txBody>
        </p:sp>
      </p:grpSp>
      <p:grpSp>
        <p:nvGrpSpPr>
          <p:cNvPr id="35" name="Group 55"/>
          <p:cNvGrpSpPr>
            <a:grpSpLocks/>
          </p:cNvGrpSpPr>
          <p:nvPr/>
        </p:nvGrpSpPr>
        <p:grpSpPr bwMode="auto">
          <a:xfrm>
            <a:off x="10379076" y="733901"/>
            <a:ext cx="1004887" cy="952501"/>
            <a:chOff x="4450" y="0"/>
            <a:chExt cx="1118" cy="1104"/>
          </a:xfrm>
        </p:grpSpPr>
        <p:pic>
          <p:nvPicPr>
            <p:cNvPr id="36" name="Picture 5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51</a:t>
              </a:r>
            </a:p>
          </p:txBody>
        </p:sp>
      </p:grpSp>
      <p:grpSp>
        <p:nvGrpSpPr>
          <p:cNvPr id="38" name="Group 28"/>
          <p:cNvGrpSpPr>
            <a:grpSpLocks/>
          </p:cNvGrpSpPr>
          <p:nvPr/>
        </p:nvGrpSpPr>
        <p:grpSpPr bwMode="auto">
          <a:xfrm>
            <a:off x="10379076" y="733901"/>
            <a:ext cx="1004887" cy="952501"/>
            <a:chOff x="4450" y="0"/>
            <a:chExt cx="1118" cy="1104"/>
          </a:xfrm>
        </p:grpSpPr>
        <p:pic>
          <p:nvPicPr>
            <p:cNvPr id="39" name="Picture 2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50</a:t>
              </a:r>
            </a:p>
          </p:txBody>
        </p:sp>
      </p:grpSp>
      <p:grpSp>
        <p:nvGrpSpPr>
          <p:cNvPr id="41" name="Group 31"/>
          <p:cNvGrpSpPr>
            <a:grpSpLocks/>
          </p:cNvGrpSpPr>
          <p:nvPr/>
        </p:nvGrpSpPr>
        <p:grpSpPr bwMode="auto">
          <a:xfrm>
            <a:off x="10379076" y="733901"/>
            <a:ext cx="1004887" cy="952501"/>
            <a:chOff x="4450" y="0"/>
            <a:chExt cx="1118" cy="1104"/>
          </a:xfrm>
        </p:grpSpPr>
        <p:pic>
          <p:nvPicPr>
            <p:cNvPr id="42" name="Picture 3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49</a:t>
              </a:r>
            </a:p>
          </p:txBody>
        </p:sp>
      </p:grpSp>
      <p:grpSp>
        <p:nvGrpSpPr>
          <p:cNvPr id="44" name="Group 34"/>
          <p:cNvGrpSpPr>
            <a:grpSpLocks/>
          </p:cNvGrpSpPr>
          <p:nvPr/>
        </p:nvGrpSpPr>
        <p:grpSpPr bwMode="auto">
          <a:xfrm>
            <a:off x="10379076" y="733901"/>
            <a:ext cx="1004887" cy="952501"/>
            <a:chOff x="4450" y="0"/>
            <a:chExt cx="1118" cy="1104"/>
          </a:xfrm>
        </p:grpSpPr>
        <p:pic>
          <p:nvPicPr>
            <p:cNvPr id="45" name="Picture 3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48</a:t>
              </a:r>
            </a:p>
          </p:txBody>
        </p:sp>
      </p:grpSp>
      <p:grpSp>
        <p:nvGrpSpPr>
          <p:cNvPr id="47" name="Group 37"/>
          <p:cNvGrpSpPr>
            <a:grpSpLocks/>
          </p:cNvGrpSpPr>
          <p:nvPr/>
        </p:nvGrpSpPr>
        <p:grpSpPr bwMode="auto">
          <a:xfrm>
            <a:off x="10379076" y="733901"/>
            <a:ext cx="1004887" cy="952501"/>
            <a:chOff x="4450" y="0"/>
            <a:chExt cx="1118" cy="1104"/>
          </a:xfrm>
        </p:grpSpPr>
        <p:pic>
          <p:nvPicPr>
            <p:cNvPr id="48" name="Picture 3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47</a:t>
              </a:r>
            </a:p>
          </p:txBody>
        </p:sp>
      </p:grpSp>
      <p:grpSp>
        <p:nvGrpSpPr>
          <p:cNvPr id="50" name="Group 40"/>
          <p:cNvGrpSpPr>
            <a:grpSpLocks/>
          </p:cNvGrpSpPr>
          <p:nvPr/>
        </p:nvGrpSpPr>
        <p:grpSpPr bwMode="auto">
          <a:xfrm>
            <a:off x="10379076" y="733901"/>
            <a:ext cx="1004887" cy="952501"/>
            <a:chOff x="4450" y="0"/>
            <a:chExt cx="1118" cy="1104"/>
          </a:xfrm>
        </p:grpSpPr>
        <p:pic>
          <p:nvPicPr>
            <p:cNvPr id="51" name="Picture 4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46</a:t>
              </a:r>
            </a:p>
          </p:txBody>
        </p:sp>
      </p:grpSp>
      <p:grpSp>
        <p:nvGrpSpPr>
          <p:cNvPr id="53" name="Group 43"/>
          <p:cNvGrpSpPr>
            <a:grpSpLocks/>
          </p:cNvGrpSpPr>
          <p:nvPr/>
        </p:nvGrpSpPr>
        <p:grpSpPr bwMode="auto">
          <a:xfrm>
            <a:off x="10379076" y="733901"/>
            <a:ext cx="1004887" cy="952501"/>
            <a:chOff x="4450" y="0"/>
            <a:chExt cx="1118" cy="1104"/>
          </a:xfrm>
        </p:grpSpPr>
        <p:pic>
          <p:nvPicPr>
            <p:cNvPr id="54" name="Picture 4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45</a:t>
              </a:r>
            </a:p>
          </p:txBody>
        </p:sp>
      </p:grpSp>
      <p:grpSp>
        <p:nvGrpSpPr>
          <p:cNvPr id="56" name="Group 46"/>
          <p:cNvGrpSpPr>
            <a:grpSpLocks/>
          </p:cNvGrpSpPr>
          <p:nvPr/>
        </p:nvGrpSpPr>
        <p:grpSpPr bwMode="auto">
          <a:xfrm>
            <a:off x="10379076" y="733901"/>
            <a:ext cx="1004887" cy="952501"/>
            <a:chOff x="4450" y="0"/>
            <a:chExt cx="1118" cy="1104"/>
          </a:xfrm>
        </p:grpSpPr>
        <p:pic>
          <p:nvPicPr>
            <p:cNvPr id="57" name="Picture 4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44</a:t>
              </a:r>
            </a:p>
          </p:txBody>
        </p:sp>
      </p:grpSp>
      <p:grpSp>
        <p:nvGrpSpPr>
          <p:cNvPr id="59" name="Group 49"/>
          <p:cNvGrpSpPr>
            <a:grpSpLocks/>
          </p:cNvGrpSpPr>
          <p:nvPr/>
        </p:nvGrpSpPr>
        <p:grpSpPr bwMode="auto">
          <a:xfrm>
            <a:off x="10379076" y="733901"/>
            <a:ext cx="1004887" cy="952501"/>
            <a:chOff x="4450" y="0"/>
            <a:chExt cx="1118" cy="1104"/>
          </a:xfrm>
        </p:grpSpPr>
        <p:pic>
          <p:nvPicPr>
            <p:cNvPr id="60" name="Picture 5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43</a:t>
              </a:r>
            </a:p>
          </p:txBody>
        </p:sp>
      </p:grpSp>
      <p:grpSp>
        <p:nvGrpSpPr>
          <p:cNvPr id="62" name="Group 52"/>
          <p:cNvGrpSpPr>
            <a:grpSpLocks/>
          </p:cNvGrpSpPr>
          <p:nvPr/>
        </p:nvGrpSpPr>
        <p:grpSpPr bwMode="auto">
          <a:xfrm>
            <a:off x="10379076" y="733901"/>
            <a:ext cx="1004887" cy="952501"/>
            <a:chOff x="4450" y="0"/>
            <a:chExt cx="1118" cy="1104"/>
          </a:xfrm>
        </p:grpSpPr>
        <p:pic>
          <p:nvPicPr>
            <p:cNvPr id="63" name="Picture 5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42</a:t>
              </a:r>
            </a:p>
          </p:txBody>
        </p:sp>
      </p:grpSp>
      <p:grpSp>
        <p:nvGrpSpPr>
          <p:cNvPr id="65" name="Group 55"/>
          <p:cNvGrpSpPr>
            <a:grpSpLocks/>
          </p:cNvGrpSpPr>
          <p:nvPr/>
        </p:nvGrpSpPr>
        <p:grpSpPr bwMode="auto">
          <a:xfrm>
            <a:off x="10379076" y="733901"/>
            <a:ext cx="1004887" cy="952501"/>
            <a:chOff x="4450" y="0"/>
            <a:chExt cx="1118" cy="1104"/>
          </a:xfrm>
        </p:grpSpPr>
        <p:pic>
          <p:nvPicPr>
            <p:cNvPr id="66" name="Picture 5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41</a:t>
              </a:r>
            </a:p>
          </p:txBody>
        </p:sp>
      </p:grpSp>
      <p:grpSp>
        <p:nvGrpSpPr>
          <p:cNvPr id="68" name="Group 28"/>
          <p:cNvGrpSpPr>
            <a:grpSpLocks/>
          </p:cNvGrpSpPr>
          <p:nvPr/>
        </p:nvGrpSpPr>
        <p:grpSpPr bwMode="auto">
          <a:xfrm>
            <a:off x="10379076" y="733901"/>
            <a:ext cx="1004887" cy="952501"/>
            <a:chOff x="4450" y="0"/>
            <a:chExt cx="1118" cy="1104"/>
          </a:xfrm>
        </p:grpSpPr>
        <p:pic>
          <p:nvPicPr>
            <p:cNvPr id="69" name="Picture 2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utoShape 30"/>
            <p:cNvSpPr>
              <a:spLocks noChangeArrowheads="1"/>
            </p:cNvSpPr>
            <p:nvPr/>
          </p:nvSpPr>
          <p:spPr bwMode="auto">
            <a:xfrm>
              <a:off x="4595"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40</a:t>
              </a:r>
            </a:p>
          </p:txBody>
        </p:sp>
      </p:grpSp>
      <p:grpSp>
        <p:nvGrpSpPr>
          <p:cNvPr id="71" name="Group 31"/>
          <p:cNvGrpSpPr>
            <a:grpSpLocks/>
          </p:cNvGrpSpPr>
          <p:nvPr/>
        </p:nvGrpSpPr>
        <p:grpSpPr bwMode="auto">
          <a:xfrm>
            <a:off x="10379076" y="733901"/>
            <a:ext cx="1004887" cy="952501"/>
            <a:chOff x="4450" y="0"/>
            <a:chExt cx="1118" cy="1104"/>
          </a:xfrm>
        </p:grpSpPr>
        <p:pic>
          <p:nvPicPr>
            <p:cNvPr id="72" name="Picture 3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39</a:t>
              </a:r>
            </a:p>
          </p:txBody>
        </p:sp>
      </p:grpSp>
      <p:grpSp>
        <p:nvGrpSpPr>
          <p:cNvPr id="74" name="Group 34"/>
          <p:cNvGrpSpPr>
            <a:grpSpLocks/>
          </p:cNvGrpSpPr>
          <p:nvPr/>
        </p:nvGrpSpPr>
        <p:grpSpPr bwMode="auto">
          <a:xfrm>
            <a:off x="10379076" y="733901"/>
            <a:ext cx="1004887" cy="952501"/>
            <a:chOff x="4450" y="0"/>
            <a:chExt cx="1118" cy="1104"/>
          </a:xfrm>
        </p:grpSpPr>
        <p:pic>
          <p:nvPicPr>
            <p:cNvPr id="75" name="Picture 3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38</a:t>
              </a:r>
            </a:p>
          </p:txBody>
        </p:sp>
      </p:grpSp>
      <p:grpSp>
        <p:nvGrpSpPr>
          <p:cNvPr id="77" name="Group 37"/>
          <p:cNvGrpSpPr>
            <a:grpSpLocks/>
          </p:cNvGrpSpPr>
          <p:nvPr/>
        </p:nvGrpSpPr>
        <p:grpSpPr bwMode="auto">
          <a:xfrm>
            <a:off x="10379076" y="733901"/>
            <a:ext cx="1004887" cy="952501"/>
            <a:chOff x="4450" y="0"/>
            <a:chExt cx="1118" cy="1104"/>
          </a:xfrm>
        </p:grpSpPr>
        <p:pic>
          <p:nvPicPr>
            <p:cNvPr id="78" name="Picture 3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37</a:t>
              </a:r>
            </a:p>
          </p:txBody>
        </p:sp>
      </p:grpSp>
      <p:grpSp>
        <p:nvGrpSpPr>
          <p:cNvPr id="80" name="Group 40"/>
          <p:cNvGrpSpPr>
            <a:grpSpLocks/>
          </p:cNvGrpSpPr>
          <p:nvPr/>
        </p:nvGrpSpPr>
        <p:grpSpPr bwMode="auto">
          <a:xfrm>
            <a:off x="10379076" y="733901"/>
            <a:ext cx="1004887" cy="952501"/>
            <a:chOff x="4450" y="0"/>
            <a:chExt cx="1118" cy="1104"/>
          </a:xfrm>
        </p:grpSpPr>
        <p:pic>
          <p:nvPicPr>
            <p:cNvPr id="81" name="Picture 4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36</a:t>
              </a:r>
            </a:p>
          </p:txBody>
        </p:sp>
      </p:grpSp>
      <p:grpSp>
        <p:nvGrpSpPr>
          <p:cNvPr id="83" name="Group 43"/>
          <p:cNvGrpSpPr>
            <a:grpSpLocks/>
          </p:cNvGrpSpPr>
          <p:nvPr/>
        </p:nvGrpSpPr>
        <p:grpSpPr bwMode="auto">
          <a:xfrm>
            <a:off x="10379076" y="733901"/>
            <a:ext cx="1004887" cy="952501"/>
            <a:chOff x="4450" y="0"/>
            <a:chExt cx="1118" cy="1104"/>
          </a:xfrm>
        </p:grpSpPr>
        <p:pic>
          <p:nvPicPr>
            <p:cNvPr id="84" name="Picture 4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35</a:t>
              </a:r>
            </a:p>
          </p:txBody>
        </p:sp>
      </p:grpSp>
      <p:grpSp>
        <p:nvGrpSpPr>
          <p:cNvPr id="86" name="Group 46"/>
          <p:cNvGrpSpPr>
            <a:grpSpLocks/>
          </p:cNvGrpSpPr>
          <p:nvPr/>
        </p:nvGrpSpPr>
        <p:grpSpPr bwMode="auto">
          <a:xfrm>
            <a:off x="10379076" y="733901"/>
            <a:ext cx="1004887" cy="952501"/>
            <a:chOff x="4450" y="0"/>
            <a:chExt cx="1118" cy="1104"/>
          </a:xfrm>
        </p:grpSpPr>
        <p:pic>
          <p:nvPicPr>
            <p:cNvPr id="87" name="Picture 4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34</a:t>
              </a:r>
            </a:p>
          </p:txBody>
        </p:sp>
      </p:grpSp>
      <p:grpSp>
        <p:nvGrpSpPr>
          <p:cNvPr id="89" name="Group 49"/>
          <p:cNvGrpSpPr>
            <a:grpSpLocks/>
          </p:cNvGrpSpPr>
          <p:nvPr/>
        </p:nvGrpSpPr>
        <p:grpSpPr bwMode="auto">
          <a:xfrm>
            <a:off x="10379076" y="733901"/>
            <a:ext cx="1004887" cy="952501"/>
            <a:chOff x="4450" y="0"/>
            <a:chExt cx="1118" cy="1104"/>
          </a:xfrm>
        </p:grpSpPr>
        <p:pic>
          <p:nvPicPr>
            <p:cNvPr id="90" name="Picture 5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33</a:t>
              </a:r>
            </a:p>
          </p:txBody>
        </p:sp>
      </p:grpSp>
      <p:grpSp>
        <p:nvGrpSpPr>
          <p:cNvPr id="92" name="Group 52"/>
          <p:cNvGrpSpPr>
            <a:grpSpLocks/>
          </p:cNvGrpSpPr>
          <p:nvPr/>
        </p:nvGrpSpPr>
        <p:grpSpPr bwMode="auto">
          <a:xfrm>
            <a:off x="10379076" y="733901"/>
            <a:ext cx="1004887" cy="952501"/>
            <a:chOff x="4450" y="0"/>
            <a:chExt cx="1118" cy="1104"/>
          </a:xfrm>
        </p:grpSpPr>
        <p:pic>
          <p:nvPicPr>
            <p:cNvPr id="93" name="Picture 5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32</a:t>
              </a:r>
            </a:p>
          </p:txBody>
        </p:sp>
      </p:grpSp>
      <p:grpSp>
        <p:nvGrpSpPr>
          <p:cNvPr id="95" name="Group 55"/>
          <p:cNvGrpSpPr>
            <a:grpSpLocks/>
          </p:cNvGrpSpPr>
          <p:nvPr/>
        </p:nvGrpSpPr>
        <p:grpSpPr bwMode="auto">
          <a:xfrm>
            <a:off x="10379076" y="733901"/>
            <a:ext cx="1004887" cy="952501"/>
            <a:chOff x="4450" y="0"/>
            <a:chExt cx="1118" cy="1104"/>
          </a:xfrm>
        </p:grpSpPr>
        <p:pic>
          <p:nvPicPr>
            <p:cNvPr id="96" name="Picture 5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31</a:t>
              </a:r>
            </a:p>
          </p:txBody>
        </p:sp>
      </p:grpSp>
      <p:grpSp>
        <p:nvGrpSpPr>
          <p:cNvPr id="98" name="Group 28"/>
          <p:cNvGrpSpPr>
            <a:grpSpLocks/>
          </p:cNvGrpSpPr>
          <p:nvPr/>
        </p:nvGrpSpPr>
        <p:grpSpPr bwMode="auto">
          <a:xfrm>
            <a:off x="10379076" y="733901"/>
            <a:ext cx="1004887" cy="952501"/>
            <a:chOff x="4450" y="0"/>
            <a:chExt cx="1118" cy="1104"/>
          </a:xfrm>
        </p:grpSpPr>
        <p:pic>
          <p:nvPicPr>
            <p:cNvPr id="99" name="Picture 2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30</a:t>
              </a:r>
            </a:p>
          </p:txBody>
        </p:sp>
      </p:grpSp>
      <p:grpSp>
        <p:nvGrpSpPr>
          <p:cNvPr id="101" name="Group 31"/>
          <p:cNvGrpSpPr>
            <a:grpSpLocks/>
          </p:cNvGrpSpPr>
          <p:nvPr/>
        </p:nvGrpSpPr>
        <p:grpSpPr bwMode="auto">
          <a:xfrm>
            <a:off x="10379076" y="733901"/>
            <a:ext cx="1004887" cy="952501"/>
            <a:chOff x="4450" y="0"/>
            <a:chExt cx="1118" cy="1104"/>
          </a:xfrm>
        </p:grpSpPr>
        <p:pic>
          <p:nvPicPr>
            <p:cNvPr id="102" name="Picture 3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29</a:t>
              </a:r>
            </a:p>
          </p:txBody>
        </p:sp>
      </p:grpSp>
      <p:grpSp>
        <p:nvGrpSpPr>
          <p:cNvPr id="104" name="Group 34"/>
          <p:cNvGrpSpPr>
            <a:grpSpLocks/>
          </p:cNvGrpSpPr>
          <p:nvPr/>
        </p:nvGrpSpPr>
        <p:grpSpPr bwMode="auto">
          <a:xfrm>
            <a:off x="10379076" y="733901"/>
            <a:ext cx="1004887" cy="952501"/>
            <a:chOff x="4450" y="0"/>
            <a:chExt cx="1118" cy="1104"/>
          </a:xfrm>
        </p:grpSpPr>
        <p:pic>
          <p:nvPicPr>
            <p:cNvPr id="105" name="Picture 3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28</a:t>
              </a:r>
            </a:p>
          </p:txBody>
        </p:sp>
      </p:grpSp>
      <p:grpSp>
        <p:nvGrpSpPr>
          <p:cNvPr id="107" name="Group 37"/>
          <p:cNvGrpSpPr>
            <a:grpSpLocks/>
          </p:cNvGrpSpPr>
          <p:nvPr/>
        </p:nvGrpSpPr>
        <p:grpSpPr bwMode="auto">
          <a:xfrm>
            <a:off x="10379076" y="733901"/>
            <a:ext cx="1004887" cy="952501"/>
            <a:chOff x="4450" y="0"/>
            <a:chExt cx="1118" cy="1104"/>
          </a:xfrm>
        </p:grpSpPr>
        <p:pic>
          <p:nvPicPr>
            <p:cNvPr id="108" name="Picture 3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27</a:t>
              </a:r>
            </a:p>
          </p:txBody>
        </p:sp>
      </p:grpSp>
      <p:grpSp>
        <p:nvGrpSpPr>
          <p:cNvPr id="110" name="Group 40"/>
          <p:cNvGrpSpPr>
            <a:grpSpLocks/>
          </p:cNvGrpSpPr>
          <p:nvPr/>
        </p:nvGrpSpPr>
        <p:grpSpPr bwMode="auto">
          <a:xfrm>
            <a:off x="10379076" y="733901"/>
            <a:ext cx="1004887" cy="952501"/>
            <a:chOff x="4450" y="0"/>
            <a:chExt cx="1118" cy="1104"/>
          </a:xfrm>
        </p:grpSpPr>
        <p:pic>
          <p:nvPicPr>
            <p:cNvPr id="111" name="Picture 4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26</a:t>
              </a:r>
            </a:p>
          </p:txBody>
        </p:sp>
      </p:grpSp>
      <p:grpSp>
        <p:nvGrpSpPr>
          <p:cNvPr id="113" name="Group 43"/>
          <p:cNvGrpSpPr>
            <a:grpSpLocks/>
          </p:cNvGrpSpPr>
          <p:nvPr/>
        </p:nvGrpSpPr>
        <p:grpSpPr bwMode="auto">
          <a:xfrm>
            <a:off x="10379076" y="733901"/>
            <a:ext cx="1004887" cy="952501"/>
            <a:chOff x="4450" y="0"/>
            <a:chExt cx="1118" cy="1104"/>
          </a:xfrm>
        </p:grpSpPr>
        <p:pic>
          <p:nvPicPr>
            <p:cNvPr id="114" name="Picture 4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25</a:t>
              </a:r>
            </a:p>
          </p:txBody>
        </p:sp>
      </p:grpSp>
      <p:grpSp>
        <p:nvGrpSpPr>
          <p:cNvPr id="116" name="Group 46"/>
          <p:cNvGrpSpPr>
            <a:grpSpLocks/>
          </p:cNvGrpSpPr>
          <p:nvPr/>
        </p:nvGrpSpPr>
        <p:grpSpPr bwMode="auto">
          <a:xfrm>
            <a:off x="10379076" y="733901"/>
            <a:ext cx="1004887" cy="952501"/>
            <a:chOff x="4450" y="0"/>
            <a:chExt cx="1118" cy="1104"/>
          </a:xfrm>
        </p:grpSpPr>
        <p:pic>
          <p:nvPicPr>
            <p:cNvPr id="117" name="Picture 4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24</a:t>
              </a:r>
            </a:p>
          </p:txBody>
        </p:sp>
      </p:grpSp>
      <p:grpSp>
        <p:nvGrpSpPr>
          <p:cNvPr id="119" name="Group 49"/>
          <p:cNvGrpSpPr>
            <a:grpSpLocks/>
          </p:cNvGrpSpPr>
          <p:nvPr/>
        </p:nvGrpSpPr>
        <p:grpSpPr bwMode="auto">
          <a:xfrm>
            <a:off x="10379076" y="733901"/>
            <a:ext cx="1004887" cy="952501"/>
            <a:chOff x="4450" y="0"/>
            <a:chExt cx="1118" cy="1104"/>
          </a:xfrm>
        </p:grpSpPr>
        <p:pic>
          <p:nvPicPr>
            <p:cNvPr id="120" name="Picture 5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23</a:t>
              </a:r>
            </a:p>
          </p:txBody>
        </p:sp>
      </p:grpSp>
      <p:grpSp>
        <p:nvGrpSpPr>
          <p:cNvPr id="122" name="Group 52"/>
          <p:cNvGrpSpPr>
            <a:grpSpLocks/>
          </p:cNvGrpSpPr>
          <p:nvPr/>
        </p:nvGrpSpPr>
        <p:grpSpPr bwMode="auto">
          <a:xfrm>
            <a:off x="10379076" y="733901"/>
            <a:ext cx="1004887" cy="952501"/>
            <a:chOff x="4450" y="0"/>
            <a:chExt cx="1118" cy="1104"/>
          </a:xfrm>
        </p:grpSpPr>
        <p:pic>
          <p:nvPicPr>
            <p:cNvPr id="123" name="Picture 5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22</a:t>
              </a:r>
            </a:p>
          </p:txBody>
        </p:sp>
      </p:grpSp>
      <p:grpSp>
        <p:nvGrpSpPr>
          <p:cNvPr id="125" name="Group 55"/>
          <p:cNvGrpSpPr>
            <a:grpSpLocks/>
          </p:cNvGrpSpPr>
          <p:nvPr/>
        </p:nvGrpSpPr>
        <p:grpSpPr bwMode="auto">
          <a:xfrm>
            <a:off x="10379076" y="733901"/>
            <a:ext cx="1004887" cy="952501"/>
            <a:chOff x="4450" y="0"/>
            <a:chExt cx="1118" cy="1104"/>
          </a:xfrm>
        </p:grpSpPr>
        <p:pic>
          <p:nvPicPr>
            <p:cNvPr id="126" name="Picture 5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21</a:t>
              </a:r>
            </a:p>
          </p:txBody>
        </p:sp>
      </p:grpSp>
      <p:grpSp>
        <p:nvGrpSpPr>
          <p:cNvPr id="128" name="Group 28"/>
          <p:cNvGrpSpPr>
            <a:grpSpLocks/>
          </p:cNvGrpSpPr>
          <p:nvPr/>
        </p:nvGrpSpPr>
        <p:grpSpPr bwMode="auto">
          <a:xfrm>
            <a:off x="10379076" y="733901"/>
            <a:ext cx="1004887" cy="952501"/>
            <a:chOff x="4450" y="0"/>
            <a:chExt cx="1118" cy="1104"/>
          </a:xfrm>
        </p:grpSpPr>
        <p:pic>
          <p:nvPicPr>
            <p:cNvPr id="129" name="Picture 2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20</a:t>
              </a:r>
            </a:p>
          </p:txBody>
        </p:sp>
      </p:grpSp>
      <p:grpSp>
        <p:nvGrpSpPr>
          <p:cNvPr id="131" name="Group 31"/>
          <p:cNvGrpSpPr>
            <a:grpSpLocks/>
          </p:cNvGrpSpPr>
          <p:nvPr/>
        </p:nvGrpSpPr>
        <p:grpSpPr bwMode="auto">
          <a:xfrm>
            <a:off x="10379076" y="733901"/>
            <a:ext cx="1004887" cy="952501"/>
            <a:chOff x="4450" y="0"/>
            <a:chExt cx="1118" cy="1104"/>
          </a:xfrm>
        </p:grpSpPr>
        <p:pic>
          <p:nvPicPr>
            <p:cNvPr id="132" name="Picture 3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19</a:t>
              </a:r>
            </a:p>
          </p:txBody>
        </p:sp>
      </p:grpSp>
      <p:grpSp>
        <p:nvGrpSpPr>
          <p:cNvPr id="134" name="Group 34"/>
          <p:cNvGrpSpPr>
            <a:grpSpLocks/>
          </p:cNvGrpSpPr>
          <p:nvPr/>
        </p:nvGrpSpPr>
        <p:grpSpPr bwMode="auto">
          <a:xfrm>
            <a:off x="10379076" y="733901"/>
            <a:ext cx="1004887" cy="952501"/>
            <a:chOff x="4450" y="0"/>
            <a:chExt cx="1118" cy="1104"/>
          </a:xfrm>
        </p:grpSpPr>
        <p:pic>
          <p:nvPicPr>
            <p:cNvPr id="135" name="Picture 3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18</a:t>
              </a:r>
            </a:p>
          </p:txBody>
        </p:sp>
      </p:grpSp>
      <p:grpSp>
        <p:nvGrpSpPr>
          <p:cNvPr id="137" name="Group 37"/>
          <p:cNvGrpSpPr>
            <a:grpSpLocks/>
          </p:cNvGrpSpPr>
          <p:nvPr/>
        </p:nvGrpSpPr>
        <p:grpSpPr bwMode="auto">
          <a:xfrm>
            <a:off x="10379076" y="733901"/>
            <a:ext cx="1004887" cy="952501"/>
            <a:chOff x="4450" y="0"/>
            <a:chExt cx="1118" cy="1104"/>
          </a:xfrm>
        </p:grpSpPr>
        <p:pic>
          <p:nvPicPr>
            <p:cNvPr id="138" name="Picture 3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17</a:t>
              </a:r>
            </a:p>
          </p:txBody>
        </p:sp>
      </p:grpSp>
      <p:grpSp>
        <p:nvGrpSpPr>
          <p:cNvPr id="140" name="Group 40"/>
          <p:cNvGrpSpPr>
            <a:grpSpLocks/>
          </p:cNvGrpSpPr>
          <p:nvPr/>
        </p:nvGrpSpPr>
        <p:grpSpPr bwMode="auto">
          <a:xfrm>
            <a:off x="10379076" y="733901"/>
            <a:ext cx="1004887" cy="952501"/>
            <a:chOff x="4450" y="0"/>
            <a:chExt cx="1118" cy="1104"/>
          </a:xfrm>
        </p:grpSpPr>
        <p:pic>
          <p:nvPicPr>
            <p:cNvPr id="141" name="Picture 4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16</a:t>
              </a:r>
            </a:p>
          </p:txBody>
        </p:sp>
      </p:grpSp>
      <p:grpSp>
        <p:nvGrpSpPr>
          <p:cNvPr id="143" name="Group 43"/>
          <p:cNvGrpSpPr>
            <a:grpSpLocks/>
          </p:cNvGrpSpPr>
          <p:nvPr/>
        </p:nvGrpSpPr>
        <p:grpSpPr bwMode="auto">
          <a:xfrm>
            <a:off x="10379076" y="733901"/>
            <a:ext cx="1004887" cy="952501"/>
            <a:chOff x="4450" y="0"/>
            <a:chExt cx="1118" cy="1104"/>
          </a:xfrm>
        </p:grpSpPr>
        <p:pic>
          <p:nvPicPr>
            <p:cNvPr id="144" name="Picture 4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15</a:t>
              </a:r>
            </a:p>
          </p:txBody>
        </p:sp>
      </p:grpSp>
      <p:grpSp>
        <p:nvGrpSpPr>
          <p:cNvPr id="146" name="Group 46"/>
          <p:cNvGrpSpPr>
            <a:grpSpLocks/>
          </p:cNvGrpSpPr>
          <p:nvPr/>
        </p:nvGrpSpPr>
        <p:grpSpPr bwMode="auto">
          <a:xfrm>
            <a:off x="10379076" y="733901"/>
            <a:ext cx="1004887" cy="952501"/>
            <a:chOff x="4450" y="0"/>
            <a:chExt cx="1118" cy="1104"/>
          </a:xfrm>
        </p:grpSpPr>
        <p:pic>
          <p:nvPicPr>
            <p:cNvPr id="147" name="Picture 4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14</a:t>
              </a:r>
            </a:p>
          </p:txBody>
        </p:sp>
      </p:grpSp>
      <p:grpSp>
        <p:nvGrpSpPr>
          <p:cNvPr id="149" name="Group 49"/>
          <p:cNvGrpSpPr>
            <a:grpSpLocks/>
          </p:cNvGrpSpPr>
          <p:nvPr/>
        </p:nvGrpSpPr>
        <p:grpSpPr bwMode="auto">
          <a:xfrm>
            <a:off x="10379076" y="733901"/>
            <a:ext cx="1004887" cy="952501"/>
            <a:chOff x="4450" y="0"/>
            <a:chExt cx="1118" cy="1104"/>
          </a:xfrm>
        </p:grpSpPr>
        <p:pic>
          <p:nvPicPr>
            <p:cNvPr id="150" name="Picture 5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13</a:t>
              </a:r>
            </a:p>
          </p:txBody>
        </p:sp>
      </p:grpSp>
      <p:grpSp>
        <p:nvGrpSpPr>
          <p:cNvPr id="152" name="Group 52"/>
          <p:cNvGrpSpPr>
            <a:grpSpLocks/>
          </p:cNvGrpSpPr>
          <p:nvPr/>
        </p:nvGrpSpPr>
        <p:grpSpPr bwMode="auto">
          <a:xfrm>
            <a:off x="10379076" y="733901"/>
            <a:ext cx="1004887" cy="952501"/>
            <a:chOff x="4450" y="0"/>
            <a:chExt cx="1118" cy="1104"/>
          </a:xfrm>
        </p:grpSpPr>
        <p:pic>
          <p:nvPicPr>
            <p:cNvPr id="153" name="Picture 5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12</a:t>
              </a:r>
            </a:p>
          </p:txBody>
        </p:sp>
      </p:grpSp>
      <p:grpSp>
        <p:nvGrpSpPr>
          <p:cNvPr id="155" name="Group 55"/>
          <p:cNvGrpSpPr>
            <a:grpSpLocks/>
          </p:cNvGrpSpPr>
          <p:nvPr/>
        </p:nvGrpSpPr>
        <p:grpSpPr bwMode="auto">
          <a:xfrm>
            <a:off x="10379076" y="733901"/>
            <a:ext cx="1004887" cy="952501"/>
            <a:chOff x="4450" y="0"/>
            <a:chExt cx="1118" cy="1104"/>
          </a:xfrm>
        </p:grpSpPr>
        <p:pic>
          <p:nvPicPr>
            <p:cNvPr id="156" name="Picture 5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11</a:t>
              </a:r>
            </a:p>
          </p:txBody>
        </p:sp>
      </p:grpSp>
      <p:grpSp>
        <p:nvGrpSpPr>
          <p:cNvPr id="158" name="Group 28"/>
          <p:cNvGrpSpPr>
            <a:grpSpLocks/>
          </p:cNvGrpSpPr>
          <p:nvPr/>
        </p:nvGrpSpPr>
        <p:grpSpPr bwMode="auto">
          <a:xfrm>
            <a:off x="10379076" y="733901"/>
            <a:ext cx="1004887" cy="952501"/>
            <a:chOff x="4450" y="0"/>
            <a:chExt cx="1118" cy="1104"/>
          </a:xfrm>
        </p:grpSpPr>
        <p:pic>
          <p:nvPicPr>
            <p:cNvPr id="159" name="Picture 29"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10</a:t>
              </a:r>
            </a:p>
          </p:txBody>
        </p:sp>
      </p:grpSp>
      <p:grpSp>
        <p:nvGrpSpPr>
          <p:cNvPr id="161" name="Group 31"/>
          <p:cNvGrpSpPr>
            <a:grpSpLocks/>
          </p:cNvGrpSpPr>
          <p:nvPr/>
        </p:nvGrpSpPr>
        <p:grpSpPr bwMode="auto">
          <a:xfrm>
            <a:off x="10379076" y="733901"/>
            <a:ext cx="1004887" cy="952501"/>
            <a:chOff x="4450" y="0"/>
            <a:chExt cx="1118" cy="1104"/>
          </a:xfrm>
        </p:grpSpPr>
        <p:pic>
          <p:nvPicPr>
            <p:cNvPr id="162" name="Picture 32"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09</a:t>
              </a:r>
            </a:p>
          </p:txBody>
        </p:sp>
      </p:grpSp>
      <p:grpSp>
        <p:nvGrpSpPr>
          <p:cNvPr id="164" name="Group 34"/>
          <p:cNvGrpSpPr>
            <a:grpSpLocks/>
          </p:cNvGrpSpPr>
          <p:nvPr/>
        </p:nvGrpSpPr>
        <p:grpSpPr bwMode="auto">
          <a:xfrm>
            <a:off x="10379076" y="733901"/>
            <a:ext cx="1004887" cy="952501"/>
            <a:chOff x="4450" y="0"/>
            <a:chExt cx="1118" cy="1104"/>
          </a:xfrm>
        </p:grpSpPr>
        <p:pic>
          <p:nvPicPr>
            <p:cNvPr id="165" name="Picture 35"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08</a:t>
              </a:r>
            </a:p>
          </p:txBody>
        </p:sp>
      </p:grpSp>
      <p:grpSp>
        <p:nvGrpSpPr>
          <p:cNvPr id="167" name="Group 37"/>
          <p:cNvGrpSpPr>
            <a:grpSpLocks/>
          </p:cNvGrpSpPr>
          <p:nvPr/>
        </p:nvGrpSpPr>
        <p:grpSpPr bwMode="auto">
          <a:xfrm>
            <a:off x="10379076" y="733901"/>
            <a:ext cx="1004887" cy="952501"/>
            <a:chOff x="4450" y="0"/>
            <a:chExt cx="1118" cy="1104"/>
          </a:xfrm>
        </p:grpSpPr>
        <p:pic>
          <p:nvPicPr>
            <p:cNvPr id="168" name="Picture 38"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07</a:t>
              </a:r>
            </a:p>
          </p:txBody>
        </p:sp>
      </p:grpSp>
      <p:grpSp>
        <p:nvGrpSpPr>
          <p:cNvPr id="170" name="Group 40"/>
          <p:cNvGrpSpPr>
            <a:grpSpLocks/>
          </p:cNvGrpSpPr>
          <p:nvPr/>
        </p:nvGrpSpPr>
        <p:grpSpPr bwMode="auto">
          <a:xfrm>
            <a:off x="10379076" y="733901"/>
            <a:ext cx="1004887" cy="952501"/>
            <a:chOff x="4450" y="0"/>
            <a:chExt cx="1118" cy="1104"/>
          </a:xfrm>
        </p:grpSpPr>
        <p:pic>
          <p:nvPicPr>
            <p:cNvPr id="171" name="Picture 41"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06</a:t>
              </a:r>
            </a:p>
          </p:txBody>
        </p:sp>
      </p:grpSp>
      <p:grpSp>
        <p:nvGrpSpPr>
          <p:cNvPr id="173" name="Group 43"/>
          <p:cNvGrpSpPr>
            <a:grpSpLocks/>
          </p:cNvGrpSpPr>
          <p:nvPr/>
        </p:nvGrpSpPr>
        <p:grpSpPr bwMode="auto">
          <a:xfrm>
            <a:off x="10379076" y="733901"/>
            <a:ext cx="1004887" cy="952501"/>
            <a:chOff x="4450" y="0"/>
            <a:chExt cx="1118" cy="1104"/>
          </a:xfrm>
        </p:grpSpPr>
        <p:pic>
          <p:nvPicPr>
            <p:cNvPr id="174" name="Picture 44"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05</a:t>
              </a:r>
            </a:p>
          </p:txBody>
        </p:sp>
      </p:grpSp>
      <p:grpSp>
        <p:nvGrpSpPr>
          <p:cNvPr id="176" name="Group 46"/>
          <p:cNvGrpSpPr>
            <a:grpSpLocks/>
          </p:cNvGrpSpPr>
          <p:nvPr/>
        </p:nvGrpSpPr>
        <p:grpSpPr bwMode="auto">
          <a:xfrm>
            <a:off x="10379076" y="733901"/>
            <a:ext cx="1004887" cy="952501"/>
            <a:chOff x="4450" y="0"/>
            <a:chExt cx="1118" cy="1104"/>
          </a:xfrm>
        </p:grpSpPr>
        <p:pic>
          <p:nvPicPr>
            <p:cNvPr id="177" name="Picture 47"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04</a:t>
              </a:r>
            </a:p>
          </p:txBody>
        </p:sp>
      </p:grpSp>
      <p:grpSp>
        <p:nvGrpSpPr>
          <p:cNvPr id="179" name="Group 49"/>
          <p:cNvGrpSpPr>
            <a:grpSpLocks/>
          </p:cNvGrpSpPr>
          <p:nvPr/>
        </p:nvGrpSpPr>
        <p:grpSpPr bwMode="auto">
          <a:xfrm>
            <a:off x="10379076" y="733901"/>
            <a:ext cx="1004887" cy="952501"/>
            <a:chOff x="4450" y="0"/>
            <a:chExt cx="1118" cy="1104"/>
          </a:xfrm>
        </p:grpSpPr>
        <p:pic>
          <p:nvPicPr>
            <p:cNvPr id="180" name="Picture 50"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03</a:t>
              </a:r>
            </a:p>
          </p:txBody>
        </p:sp>
      </p:grpSp>
      <p:grpSp>
        <p:nvGrpSpPr>
          <p:cNvPr id="182" name="Group 52"/>
          <p:cNvGrpSpPr>
            <a:grpSpLocks/>
          </p:cNvGrpSpPr>
          <p:nvPr/>
        </p:nvGrpSpPr>
        <p:grpSpPr bwMode="auto">
          <a:xfrm>
            <a:off x="10379076" y="733901"/>
            <a:ext cx="1004887" cy="952501"/>
            <a:chOff x="4450" y="0"/>
            <a:chExt cx="1118" cy="1104"/>
          </a:xfrm>
        </p:grpSpPr>
        <p:pic>
          <p:nvPicPr>
            <p:cNvPr id="183" name="Picture 53"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02</a:t>
              </a:r>
            </a:p>
          </p:txBody>
        </p:sp>
      </p:grpSp>
      <p:grpSp>
        <p:nvGrpSpPr>
          <p:cNvPr id="185" name="Group 55"/>
          <p:cNvGrpSpPr>
            <a:grpSpLocks/>
          </p:cNvGrpSpPr>
          <p:nvPr/>
        </p:nvGrpSpPr>
        <p:grpSpPr bwMode="auto">
          <a:xfrm>
            <a:off x="10379076" y="733901"/>
            <a:ext cx="1004887" cy="952501"/>
            <a:chOff x="4450" y="0"/>
            <a:chExt cx="1118" cy="1104"/>
          </a:xfrm>
        </p:grpSpPr>
        <p:pic>
          <p:nvPicPr>
            <p:cNvPr id="186" name="Picture 56" descr="CL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01</a:t>
              </a:r>
            </a:p>
          </p:txBody>
        </p:sp>
      </p:grpSp>
      <p:sp>
        <p:nvSpPr>
          <p:cNvPr id="188" name="AutoShape 73"/>
          <p:cNvSpPr>
            <a:spLocks noChangeArrowheads="1"/>
          </p:cNvSpPr>
          <p:nvPr/>
        </p:nvSpPr>
        <p:spPr bwMode="auto">
          <a:xfrm>
            <a:off x="10119519" y="533400"/>
            <a:ext cx="1524000" cy="1598613"/>
          </a:xfrm>
          <a:prstGeom prst="cloudCallout">
            <a:avLst>
              <a:gd name="adj1" fmla="val 49620"/>
              <a:gd name="adj2" fmla="val 8856"/>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en-US" sz="2800" dirty="0" err="1">
                <a:solidFill>
                  <a:srgbClr val="0000CC"/>
                </a:solidFill>
                <a:effectLst>
                  <a:outerShdw blurRad="38100" dist="38100" dir="2700000" algn="tl">
                    <a:srgbClr val="000000"/>
                  </a:outerShdw>
                </a:effectLst>
                <a:latin typeface="Times New Roman" pitchFamily="18" charset="0"/>
                <a:cs typeface="Times New Roman" pitchFamily="18" charset="0"/>
              </a:rPr>
              <a:t>Hết</a:t>
            </a:r>
            <a:r>
              <a:rPr lang="en-US" sz="2800" dirty="0">
                <a:solidFill>
                  <a:srgbClr val="0000CC"/>
                </a:solidFill>
                <a:effectLst>
                  <a:outerShdw blurRad="38100" dist="38100" dir="2700000" algn="tl">
                    <a:srgbClr val="000000"/>
                  </a:outerShdw>
                </a:effectLst>
                <a:latin typeface="Times New Roman" pitchFamily="18" charset="0"/>
                <a:cs typeface="Times New Roman" pitchFamily="18" charset="0"/>
              </a:rPr>
              <a:t> </a:t>
            </a:r>
            <a:r>
              <a:rPr lang="en-US" sz="2800" dirty="0" err="1">
                <a:solidFill>
                  <a:srgbClr val="0000CC"/>
                </a:solidFill>
                <a:effectLst>
                  <a:outerShdw blurRad="38100" dist="38100" dir="2700000" algn="tl">
                    <a:srgbClr val="000000"/>
                  </a:outerShdw>
                </a:effectLst>
                <a:latin typeface="Times New Roman" pitchFamily="18" charset="0"/>
                <a:cs typeface="Times New Roman" pitchFamily="18" charset="0"/>
              </a:rPr>
              <a:t>giờ</a:t>
            </a:r>
            <a:endParaRPr lang="en-US" sz="2800" dirty="0">
              <a:solidFill>
                <a:srgbClr val="0000CC"/>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31451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1000"/>
                                        <p:tgtEl>
                                          <p:spTgt spid="7"/>
                                        </p:tgtEl>
                                      </p:cBhvr>
                                    </p:animEffect>
                                  </p:childTnLst>
                                  <p:subTnLst>
                                    <p:audio>
                                      <p:cMediaNode vol="0">
                                        <p:cTn display="0" masterRel="sameClick">
                                          <p:stCondLst>
                                            <p:cond evt="begin" delay="0">
                                              <p:tn val="11"/>
                                            </p:cond>
                                          </p:stCondLst>
                                          <p:endCondLst>
                                            <p:cond evt="onStopAudio" delay="0">
                                              <p:tgtEl>
                                                <p:sldTgt/>
                                              </p:tgtEl>
                                            </p:cond>
                                          </p:endCondLst>
                                        </p:cTn>
                                        <p:tgtEl>
                                          <p:sndTgt r:embed="rId2" name="REC04.wav"/>
                                        </p:tgtEl>
                                      </p:cMediaNode>
                                    </p:audio>
                                  </p:subTnLst>
                                </p:cTn>
                              </p:par>
                            </p:childTnLst>
                          </p:cTn>
                        </p:par>
                        <p:par>
                          <p:cTn id="14" fill="hold">
                            <p:stCondLst>
                              <p:cond delay="1000"/>
                            </p:stCondLst>
                            <p:childTnLst>
                              <p:par>
                                <p:cTn id="15" presetID="5" presetClass="exit" presetSubtype="10" fill="hold" grpId="1" nodeType="afterEffect">
                                  <p:stCondLst>
                                    <p:cond delay="500"/>
                                  </p:stCondLst>
                                  <p:childTnLst>
                                    <p:animEffect transition="out" filter="checkerboard(across)">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subTnLst>
                                    <p:audio>
                                      <p:cMediaNode vol="7000">
                                        <p:cTn display="0" masterRel="sameClick">
                                          <p:stCondLst>
                                            <p:cond evt="begin" delay="0">
                                              <p:tn val="15"/>
                                            </p:cond>
                                          </p:stCondLst>
                                          <p:endCondLst>
                                            <p:cond evt="onStopAudio" delay="0">
                                              <p:tgtEl>
                                                <p:sldTgt/>
                                              </p:tgtEl>
                                            </p:cond>
                                          </p:endCondLst>
                                        </p:cTn>
                                        <p:tgtEl>
                                          <p:sndTgt r:embed="rId2" name="REC04.wav"/>
                                        </p:tgtEl>
                                      </p:cMediaNode>
                                    </p:audio>
                                  </p:sub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3" name="DING.WAV"/>
                                        </p:tgtEl>
                                      </p:cMediaNode>
                                    </p:audio>
                                  </p:sub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3" name="DING.WAV"/>
                                        </p:tgtEl>
                                      </p:cMediaNode>
                                    </p:audio>
                                  </p:subTnLst>
                                </p:cTn>
                              </p:par>
                            </p:childTnLst>
                          </p:cTn>
                        </p:par>
                        <p:par>
                          <p:cTn id="27" fill="hold">
                            <p:stCondLst>
                              <p:cond delay="5000"/>
                            </p:stCondLst>
                            <p:childTnLst>
                              <p:par>
                                <p:cTn id="28" presetID="1" presetClass="entr" presetSubtype="0" fill="hold" nodeType="afterEffect">
                                  <p:stCondLst>
                                    <p:cond delay="1000"/>
                                  </p:stCondLst>
                                  <p:childTnLst>
                                    <p:set>
                                      <p:cBhvr>
                                        <p:cTn id="29" dur="1" fill="hold">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0" fill="hold">
                            <p:stCondLst>
                              <p:cond delay="6000"/>
                            </p:stCondLst>
                            <p:childTnLst>
                              <p:par>
                                <p:cTn id="31" presetID="1" presetClass="entr" presetSubtype="0" fill="hold" nodeType="afterEffect">
                                  <p:stCondLst>
                                    <p:cond delay="1000"/>
                                  </p:stCondLst>
                                  <p:childTnLst>
                                    <p:set>
                                      <p:cBhvr>
                                        <p:cTn id="32"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3" fill="hold">
                            <p:stCondLst>
                              <p:cond delay="7000"/>
                            </p:stCondLst>
                            <p:childTnLst>
                              <p:par>
                                <p:cTn id="34" presetID="1" presetClass="entr" presetSubtype="0" fill="hold"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8000"/>
                            </p:stCondLst>
                            <p:childTnLst>
                              <p:par>
                                <p:cTn id="37" presetID="1" presetClass="entr" presetSubtype="0" fill="hold" nodeType="afterEffect">
                                  <p:stCondLst>
                                    <p:cond delay="1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9000"/>
                            </p:stCondLst>
                            <p:childTnLst>
                              <p:par>
                                <p:cTn id="40" presetID="1" presetClass="entr" presetSubtype="0" fill="hold" nodeType="afterEffect">
                                  <p:stCondLst>
                                    <p:cond delay="1000"/>
                                  </p:stCondLst>
                                  <p:childTnLst>
                                    <p:set>
                                      <p:cBhvr>
                                        <p:cTn id="4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10000"/>
                            </p:stCondLst>
                            <p:childTnLst>
                              <p:par>
                                <p:cTn id="43" presetID="1" presetClass="entr" presetSubtype="0" fill="hold"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11000"/>
                            </p:stCondLst>
                            <p:childTnLst>
                              <p:par>
                                <p:cTn id="46" presetID="1" presetClass="entr" presetSubtype="0" fill="hold" nodeType="afterEffect">
                                  <p:stCondLst>
                                    <p:cond delay="100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12000"/>
                            </p:stCondLst>
                            <p:childTnLst>
                              <p:par>
                                <p:cTn id="49" presetID="1" presetClass="entr" presetSubtype="0" fill="hold" nodeType="afterEffect">
                                  <p:stCondLst>
                                    <p:cond delay="1000"/>
                                  </p:stCondLst>
                                  <p:childTnLst>
                                    <p:set>
                                      <p:cBhvr>
                                        <p:cTn id="50" dur="1" fill="hold">
                                          <p:stCondLst>
                                            <p:cond delay="0"/>
                                          </p:stCondLst>
                                        </p:cTn>
                                        <p:tgtEl>
                                          <p:spTgt spid="38"/>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13000"/>
                            </p:stCondLst>
                            <p:childTnLst>
                              <p:par>
                                <p:cTn id="52" presetID="1" presetClass="entr" presetSubtype="0" fill="hold" nodeType="afterEffect">
                                  <p:stCondLst>
                                    <p:cond delay="1000"/>
                                  </p:stCondLst>
                                  <p:childTnLst>
                                    <p:set>
                                      <p:cBhvr>
                                        <p:cTn id="53" dur="1" fill="hold">
                                          <p:stCondLst>
                                            <p:cond delay="0"/>
                                          </p:stCondLst>
                                        </p:cTn>
                                        <p:tgtEl>
                                          <p:spTgt spid="41"/>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4000"/>
                            </p:stCondLst>
                            <p:childTnLst>
                              <p:par>
                                <p:cTn id="55" presetID="1" presetClass="entr" presetSubtype="0" fill="hold" nodeType="afterEffect">
                                  <p:stCondLst>
                                    <p:cond delay="1000"/>
                                  </p:stCondLst>
                                  <p:childTnLst>
                                    <p:set>
                                      <p:cBhvr>
                                        <p:cTn id="56" dur="1" fill="hold">
                                          <p:stCondLst>
                                            <p:cond delay="0"/>
                                          </p:stCondLst>
                                        </p:cTn>
                                        <p:tgtEl>
                                          <p:spTgt spid="4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5000"/>
                            </p:stCondLst>
                            <p:childTnLst>
                              <p:par>
                                <p:cTn id="58" presetID="1" presetClass="entr" presetSubtype="0" fill="hold" nodeType="afterEffect">
                                  <p:stCondLst>
                                    <p:cond delay="1000"/>
                                  </p:stCondLst>
                                  <p:childTnLst>
                                    <p:set>
                                      <p:cBhvr>
                                        <p:cTn id="59" dur="1" fill="hold">
                                          <p:stCondLst>
                                            <p:cond delay="0"/>
                                          </p:stCondLst>
                                        </p:cTn>
                                        <p:tgtEl>
                                          <p:spTgt spid="4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6000"/>
                            </p:stCondLst>
                            <p:childTnLst>
                              <p:par>
                                <p:cTn id="61" presetID="1" presetClass="entr" presetSubtype="0" fill="hold" nodeType="afterEffect">
                                  <p:stCondLst>
                                    <p:cond delay="1000"/>
                                  </p:stCondLst>
                                  <p:childTnLst>
                                    <p:set>
                                      <p:cBhvr>
                                        <p:cTn id="62" dur="1" fill="hold">
                                          <p:stCondLst>
                                            <p:cond delay="0"/>
                                          </p:stCondLst>
                                        </p:cTn>
                                        <p:tgtEl>
                                          <p:spTgt spid="50"/>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par>
                          <p:cTn id="63" fill="hold">
                            <p:stCondLst>
                              <p:cond delay="17000"/>
                            </p:stCondLst>
                            <p:childTnLst>
                              <p:par>
                                <p:cTn id="64" presetID="1" presetClass="entr" presetSubtype="0" fill="hold" nodeType="afterEffect">
                                  <p:stCondLst>
                                    <p:cond delay="1000"/>
                                  </p:stCondLst>
                                  <p:childTnLst>
                                    <p:set>
                                      <p:cBhvr>
                                        <p:cTn id="6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6" fill="hold">
                            <p:stCondLst>
                              <p:cond delay="18000"/>
                            </p:stCondLst>
                            <p:childTnLst>
                              <p:par>
                                <p:cTn id="67" presetID="1" presetClass="entr" presetSubtype="0" fill="hold" nodeType="afterEffect">
                                  <p:stCondLst>
                                    <p:cond delay="1000"/>
                                  </p:stCondLst>
                                  <p:childTnLst>
                                    <p:set>
                                      <p:cBhvr>
                                        <p:cTn id="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DING.WAV"/>
                                        </p:tgtEl>
                                      </p:cMediaNode>
                                    </p:audio>
                                  </p:subTnLst>
                                </p:cTn>
                              </p:par>
                            </p:childTnLst>
                          </p:cTn>
                        </p:par>
                        <p:par>
                          <p:cTn id="69" fill="hold">
                            <p:stCondLst>
                              <p:cond delay="19000"/>
                            </p:stCondLst>
                            <p:childTnLst>
                              <p:par>
                                <p:cTn id="70" presetID="1" presetClass="entr" presetSubtype="0" fill="hold" nodeType="afterEffect">
                                  <p:stCondLst>
                                    <p:cond delay="1000"/>
                                  </p:stCondLst>
                                  <p:childTnLst>
                                    <p:set>
                                      <p:cBhvr>
                                        <p:cTn id="7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2" fill="hold">
                            <p:stCondLst>
                              <p:cond delay="20000"/>
                            </p:stCondLst>
                            <p:childTnLst>
                              <p:par>
                                <p:cTn id="73" presetID="1" presetClass="entr" presetSubtype="0" fill="hold" nodeType="afterEffect">
                                  <p:stCondLst>
                                    <p:cond delay="1000"/>
                                  </p:stCondLst>
                                  <p:childTnLst>
                                    <p:set>
                                      <p:cBhvr>
                                        <p:cTn id="7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DING.WAV"/>
                                        </p:tgtEl>
                                      </p:cMediaNode>
                                    </p:audio>
                                  </p:subTnLst>
                                </p:cTn>
                              </p:par>
                            </p:childTnLst>
                          </p:cTn>
                        </p:par>
                        <p:par>
                          <p:cTn id="75" fill="hold">
                            <p:stCondLst>
                              <p:cond delay="21000"/>
                            </p:stCondLst>
                            <p:childTnLst>
                              <p:par>
                                <p:cTn id="76" presetID="1" presetClass="entr" presetSubtype="0" fill="hold" nodeType="afterEffect">
                                  <p:stCondLst>
                                    <p:cond delay="1000"/>
                                  </p:stCondLst>
                                  <p:childTnLst>
                                    <p:set>
                                      <p:cBhvr>
                                        <p:cTn id="77"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DING.WAV"/>
                                        </p:tgtEl>
                                      </p:cMediaNode>
                                    </p:audio>
                                  </p:subTnLst>
                                </p:cTn>
                              </p:par>
                            </p:childTnLst>
                          </p:cTn>
                        </p:par>
                        <p:par>
                          <p:cTn id="78" fill="hold">
                            <p:stCondLst>
                              <p:cond delay="22000"/>
                            </p:stCondLst>
                            <p:childTnLst>
                              <p:par>
                                <p:cTn id="79" presetID="1" presetClass="entr" presetSubtype="0" fill="hold" nodeType="afterEffect">
                                  <p:stCondLst>
                                    <p:cond delay="1000"/>
                                  </p:stCondLst>
                                  <p:childTnLst>
                                    <p:set>
                                      <p:cBhvr>
                                        <p:cTn id="80" dur="1" fill="hold">
                                          <p:stCondLst>
                                            <p:cond delay="0"/>
                                          </p:stCondLst>
                                        </p:cTn>
                                        <p:tgtEl>
                                          <p:spTgt spid="68"/>
                                        </p:tgtEl>
                                        <p:attrNameLst>
                                          <p:attrName>style.visibility</p:attrName>
                                        </p:attrNameLst>
                                      </p:cBhvr>
                                      <p:to>
                                        <p:strVal val="visible"/>
                                      </p:to>
                                    </p:set>
                                  </p:childTnLst>
                                  <p:subTnLst>
                                    <p:audio>
                                      <p:cMediaNode vol="100000">
                                        <p:cTn display="0" masterRel="sameClick">
                                          <p:stCondLst>
                                            <p:cond evt="begin" delay="0">
                                              <p:tn val="79"/>
                                            </p:cond>
                                          </p:stCondLst>
                                          <p:endCondLst>
                                            <p:cond evt="onStopAudio" delay="0">
                                              <p:tgtEl>
                                                <p:sldTgt/>
                                              </p:tgtEl>
                                            </p:cond>
                                          </p:endCondLst>
                                        </p:cTn>
                                        <p:tgtEl>
                                          <p:sndTgt r:embed="rId3" name="DING.WAV"/>
                                        </p:tgtEl>
                                      </p:cMediaNode>
                                    </p:audio>
                                  </p:subTnLst>
                                </p:cTn>
                              </p:par>
                            </p:childTnLst>
                          </p:cTn>
                        </p:par>
                        <p:par>
                          <p:cTn id="81" fill="hold">
                            <p:stCondLst>
                              <p:cond delay="23000"/>
                            </p:stCondLst>
                            <p:childTnLst>
                              <p:par>
                                <p:cTn id="82" presetID="1" presetClass="entr" presetSubtype="0" fill="hold" nodeType="afterEffect">
                                  <p:stCondLst>
                                    <p:cond delay="1000"/>
                                  </p:stCondLst>
                                  <p:childTnLst>
                                    <p:set>
                                      <p:cBhvr>
                                        <p:cTn id="83" dur="1" fill="hold">
                                          <p:stCondLst>
                                            <p:cond delay="0"/>
                                          </p:stCondLst>
                                        </p:cTn>
                                        <p:tgtEl>
                                          <p:spTgt spid="71"/>
                                        </p:tgtEl>
                                        <p:attrNameLst>
                                          <p:attrName>style.visibility</p:attrName>
                                        </p:attrNameLst>
                                      </p:cBhvr>
                                      <p:to>
                                        <p:strVal val="visible"/>
                                      </p:to>
                                    </p:set>
                                  </p:childTnLst>
                                  <p:subTnLst>
                                    <p:audio>
                                      <p:cMediaNode vol="100000">
                                        <p:cTn display="0" masterRel="sameClick">
                                          <p:stCondLst>
                                            <p:cond evt="begin" delay="0">
                                              <p:tn val="82"/>
                                            </p:cond>
                                          </p:stCondLst>
                                          <p:endCondLst>
                                            <p:cond evt="onStopAudio" delay="0">
                                              <p:tgtEl>
                                                <p:sldTgt/>
                                              </p:tgtEl>
                                            </p:cond>
                                          </p:endCondLst>
                                        </p:cTn>
                                        <p:tgtEl>
                                          <p:sndTgt r:embed="rId3" name="DING.WAV"/>
                                        </p:tgtEl>
                                      </p:cMediaNode>
                                    </p:audio>
                                  </p:subTnLst>
                                </p:cTn>
                              </p:par>
                            </p:childTnLst>
                          </p:cTn>
                        </p:par>
                        <p:par>
                          <p:cTn id="84" fill="hold">
                            <p:stCondLst>
                              <p:cond delay="24000"/>
                            </p:stCondLst>
                            <p:childTnLst>
                              <p:par>
                                <p:cTn id="85" presetID="1" presetClass="entr" presetSubtype="0" fill="hold" nodeType="afterEffect">
                                  <p:stCondLst>
                                    <p:cond delay="1000"/>
                                  </p:stCondLst>
                                  <p:childTnLst>
                                    <p:set>
                                      <p:cBhvr>
                                        <p:cTn id="86" dur="1" fill="hold">
                                          <p:stCondLst>
                                            <p:cond delay="0"/>
                                          </p:stCondLst>
                                        </p:cTn>
                                        <p:tgtEl>
                                          <p:spTgt spid="74"/>
                                        </p:tgtEl>
                                        <p:attrNameLst>
                                          <p:attrName>style.visibility</p:attrName>
                                        </p:attrNameLst>
                                      </p:cBhvr>
                                      <p:to>
                                        <p:strVal val="visible"/>
                                      </p:to>
                                    </p:set>
                                  </p:childTnLst>
                                  <p:subTnLst>
                                    <p:audio>
                                      <p:cMediaNode vol="100000">
                                        <p:cTn display="0" masterRel="sameClick">
                                          <p:stCondLst>
                                            <p:cond evt="begin" delay="0">
                                              <p:tn val="85"/>
                                            </p:cond>
                                          </p:stCondLst>
                                          <p:endCondLst>
                                            <p:cond evt="onStopAudio" delay="0">
                                              <p:tgtEl>
                                                <p:sldTgt/>
                                              </p:tgtEl>
                                            </p:cond>
                                          </p:endCondLst>
                                        </p:cTn>
                                        <p:tgtEl>
                                          <p:sndTgt r:embed="rId3" name="DING.WAV"/>
                                        </p:tgtEl>
                                      </p:cMediaNode>
                                    </p:audio>
                                  </p:subTnLst>
                                </p:cTn>
                              </p:par>
                            </p:childTnLst>
                          </p:cTn>
                        </p:par>
                        <p:par>
                          <p:cTn id="87" fill="hold">
                            <p:stCondLst>
                              <p:cond delay="25000"/>
                            </p:stCondLst>
                            <p:childTnLst>
                              <p:par>
                                <p:cTn id="88" presetID="1" presetClass="entr" presetSubtype="0" fill="hold" nodeType="afterEffect">
                                  <p:stCondLst>
                                    <p:cond delay="1000"/>
                                  </p:stCondLst>
                                  <p:childTnLst>
                                    <p:set>
                                      <p:cBhvr>
                                        <p:cTn id="89" dur="1" fill="hold">
                                          <p:stCondLst>
                                            <p:cond delay="0"/>
                                          </p:stCondLst>
                                        </p:cTn>
                                        <p:tgtEl>
                                          <p:spTgt spid="77"/>
                                        </p:tgtEl>
                                        <p:attrNameLst>
                                          <p:attrName>style.visibility</p:attrName>
                                        </p:attrNameLst>
                                      </p:cBhvr>
                                      <p:to>
                                        <p:strVal val="visible"/>
                                      </p:to>
                                    </p:set>
                                  </p:childTnLst>
                                  <p:subTnLst>
                                    <p:audio>
                                      <p:cMediaNode vol="100000">
                                        <p:cTn display="0" masterRel="sameClick">
                                          <p:stCondLst>
                                            <p:cond evt="begin" delay="0">
                                              <p:tn val="88"/>
                                            </p:cond>
                                          </p:stCondLst>
                                          <p:endCondLst>
                                            <p:cond evt="onStopAudio" delay="0">
                                              <p:tgtEl>
                                                <p:sldTgt/>
                                              </p:tgtEl>
                                            </p:cond>
                                          </p:endCondLst>
                                        </p:cTn>
                                        <p:tgtEl>
                                          <p:sndTgt r:embed="rId3" name="DING.WAV"/>
                                        </p:tgtEl>
                                      </p:cMediaNode>
                                    </p:audio>
                                  </p:subTnLst>
                                </p:cTn>
                              </p:par>
                            </p:childTnLst>
                          </p:cTn>
                        </p:par>
                        <p:par>
                          <p:cTn id="90" fill="hold">
                            <p:stCondLst>
                              <p:cond delay="26000"/>
                            </p:stCondLst>
                            <p:childTnLst>
                              <p:par>
                                <p:cTn id="91" presetID="1" presetClass="entr" presetSubtype="0" fill="hold" nodeType="afterEffect">
                                  <p:stCondLst>
                                    <p:cond delay="1000"/>
                                  </p:stCondLst>
                                  <p:childTnLst>
                                    <p:set>
                                      <p:cBhvr>
                                        <p:cTn id="92" dur="1" fill="hold">
                                          <p:stCondLst>
                                            <p:cond delay="0"/>
                                          </p:stCondLst>
                                        </p:cTn>
                                        <p:tgtEl>
                                          <p:spTgt spid="80"/>
                                        </p:tgtEl>
                                        <p:attrNameLst>
                                          <p:attrName>style.visibility</p:attrName>
                                        </p:attrNameLst>
                                      </p:cBhvr>
                                      <p:to>
                                        <p:strVal val="visible"/>
                                      </p:to>
                                    </p:set>
                                  </p:childTnLst>
                                  <p:subTnLst>
                                    <p:audio>
                                      <p:cMediaNode vol="100000">
                                        <p:cTn display="0" masterRel="sameClick">
                                          <p:stCondLst>
                                            <p:cond evt="begin" delay="0">
                                              <p:tn val="91"/>
                                            </p:cond>
                                          </p:stCondLst>
                                          <p:endCondLst>
                                            <p:cond evt="onStopAudio" delay="0">
                                              <p:tgtEl>
                                                <p:sldTgt/>
                                              </p:tgtEl>
                                            </p:cond>
                                          </p:endCondLst>
                                        </p:cTn>
                                        <p:tgtEl>
                                          <p:sndTgt r:embed="rId3" name="DING.WAV"/>
                                        </p:tgtEl>
                                      </p:cMediaNode>
                                    </p:audio>
                                  </p:subTnLst>
                                </p:cTn>
                              </p:par>
                            </p:childTnLst>
                          </p:cTn>
                        </p:par>
                        <p:par>
                          <p:cTn id="93" fill="hold">
                            <p:stCondLst>
                              <p:cond delay="27000"/>
                            </p:stCondLst>
                            <p:childTnLst>
                              <p:par>
                                <p:cTn id="94" presetID="1" presetClass="entr" presetSubtype="0" fill="hold" nodeType="afterEffect">
                                  <p:stCondLst>
                                    <p:cond delay="1000"/>
                                  </p:stCondLst>
                                  <p:childTnLst>
                                    <p:set>
                                      <p:cBhvr>
                                        <p:cTn id="95"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DING.WAV"/>
                                        </p:tgtEl>
                                      </p:cMediaNode>
                                    </p:audio>
                                  </p:subTnLst>
                                </p:cTn>
                              </p:par>
                            </p:childTnLst>
                          </p:cTn>
                        </p:par>
                        <p:par>
                          <p:cTn id="96" fill="hold">
                            <p:stCondLst>
                              <p:cond delay="28000"/>
                            </p:stCondLst>
                            <p:childTnLst>
                              <p:par>
                                <p:cTn id="97" presetID="1" presetClass="entr" presetSubtype="0" fill="hold" nodeType="afterEffect">
                                  <p:stCondLst>
                                    <p:cond delay="1000"/>
                                  </p:stCondLst>
                                  <p:childTnLst>
                                    <p:set>
                                      <p:cBhvr>
                                        <p:cTn id="98"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DING.WAV"/>
                                        </p:tgtEl>
                                      </p:cMediaNode>
                                    </p:audio>
                                  </p:subTnLst>
                                </p:cTn>
                              </p:par>
                            </p:childTnLst>
                          </p:cTn>
                        </p:par>
                        <p:par>
                          <p:cTn id="99" fill="hold">
                            <p:stCondLst>
                              <p:cond delay="29000"/>
                            </p:stCondLst>
                            <p:childTnLst>
                              <p:par>
                                <p:cTn id="100" presetID="1" presetClass="entr" presetSubtype="0" fill="hold" nodeType="afterEffect">
                                  <p:stCondLst>
                                    <p:cond delay="1000"/>
                                  </p:stCondLst>
                                  <p:childTnLst>
                                    <p:set>
                                      <p:cBhvr>
                                        <p:cTn id="101"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DING.WAV"/>
                                        </p:tgtEl>
                                      </p:cMediaNode>
                                    </p:audio>
                                  </p:subTnLst>
                                </p:cTn>
                              </p:par>
                            </p:childTnLst>
                          </p:cTn>
                        </p:par>
                        <p:par>
                          <p:cTn id="102" fill="hold">
                            <p:stCondLst>
                              <p:cond delay="30000"/>
                            </p:stCondLst>
                            <p:childTnLst>
                              <p:par>
                                <p:cTn id="103" presetID="1" presetClass="entr" presetSubtype="0" fill="hold" nodeType="afterEffect">
                                  <p:stCondLst>
                                    <p:cond delay="1000"/>
                                  </p:stCondLst>
                                  <p:childTnLst>
                                    <p:set>
                                      <p:cBhvr>
                                        <p:cTn id="10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DING.WAV"/>
                                        </p:tgtEl>
                                      </p:cMediaNode>
                                    </p:audio>
                                  </p:subTnLst>
                                </p:cTn>
                              </p:par>
                            </p:childTnLst>
                          </p:cTn>
                        </p:par>
                        <p:par>
                          <p:cTn id="105" fill="hold">
                            <p:stCondLst>
                              <p:cond delay="31000"/>
                            </p:stCondLst>
                            <p:childTnLst>
                              <p:par>
                                <p:cTn id="106" presetID="1" presetClass="entr" presetSubtype="0" fill="hold" nodeType="afterEffect">
                                  <p:stCondLst>
                                    <p:cond delay="1000"/>
                                  </p:stCondLst>
                                  <p:childTnLst>
                                    <p:set>
                                      <p:cBhvr>
                                        <p:cTn id="107"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DING.WAV"/>
                                        </p:tgtEl>
                                      </p:cMediaNode>
                                    </p:audio>
                                  </p:subTnLst>
                                </p:cTn>
                              </p:par>
                            </p:childTnLst>
                          </p:cTn>
                        </p:par>
                        <p:par>
                          <p:cTn id="108" fill="hold">
                            <p:stCondLst>
                              <p:cond delay="32000"/>
                            </p:stCondLst>
                            <p:childTnLst>
                              <p:par>
                                <p:cTn id="109" presetID="1" presetClass="entr" presetSubtype="0" fill="hold" nodeType="afterEffect">
                                  <p:stCondLst>
                                    <p:cond delay="1000"/>
                                  </p:stCondLst>
                                  <p:childTnLst>
                                    <p:set>
                                      <p:cBhvr>
                                        <p:cTn id="110" dur="1" fill="hold">
                                          <p:stCondLst>
                                            <p:cond delay="0"/>
                                          </p:stCondLst>
                                        </p:cTn>
                                        <p:tgtEl>
                                          <p:spTgt spid="98"/>
                                        </p:tgtEl>
                                        <p:attrNameLst>
                                          <p:attrName>style.visibility</p:attrName>
                                        </p:attrNameLst>
                                      </p:cBhvr>
                                      <p:to>
                                        <p:strVal val="visible"/>
                                      </p:to>
                                    </p:set>
                                  </p:childTnLst>
                                  <p:subTnLst>
                                    <p:audio>
                                      <p:cMediaNode vol="100000">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1" fill="hold">
                            <p:stCondLst>
                              <p:cond delay="33000"/>
                            </p:stCondLst>
                            <p:childTnLst>
                              <p:par>
                                <p:cTn id="112" presetID="1" presetClass="entr" presetSubtype="0" fill="hold" nodeType="afterEffect">
                                  <p:stCondLst>
                                    <p:cond delay="1000"/>
                                  </p:stCondLst>
                                  <p:childTnLst>
                                    <p:set>
                                      <p:cBhvr>
                                        <p:cTn id="113" dur="1" fill="hold">
                                          <p:stCondLst>
                                            <p:cond delay="0"/>
                                          </p:stCondLst>
                                        </p:cTn>
                                        <p:tgtEl>
                                          <p:spTgt spid="101"/>
                                        </p:tgtEl>
                                        <p:attrNameLst>
                                          <p:attrName>style.visibility</p:attrName>
                                        </p:attrNameLst>
                                      </p:cBhvr>
                                      <p:to>
                                        <p:strVal val="visible"/>
                                      </p:to>
                                    </p:set>
                                  </p:childTnLst>
                                  <p:subTnLst>
                                    <p:audio>
                                      <p:cMediaNode vol="100000">
                                        <p:cTn display="0" masterRel="sameClick">
                                          <p:stCondLst>
                                            <p:cond evt="begin" delay="0">
                                              <p:tn val="112"/>
                                            </p:cond>
                                          </p:stCondLst>
                                          <p:endCondLst>
                                            <p:cond evt="onStopAudio" delay="0">
                                              <p:tgtEl>
                                                <p:sldTgt/>
                                              </p:tgtEl>
                                            </p:cond>
                                          </p:endCondLst>
                                        </p:cTn>
                                        <p:tgtEl>
                                          <p:sndTgt r:embed="rId3" name="DING.WAV"/>
                                        </p:tgtEl>
                                      </p:cMediaNode>
                                    </p:audio>
                                  </p:subTnLst>
                                </p:cTn>
                              </p:par>
                            </p:childTnLst>
                          </p:cTn>
                        </p:par>
                        <p:par>
                          <p:cTn id="114" fill="hold">
                            <p:stCondLst>
                              <p:cond delay="34000"/>
                            </p:stCondLst>
                            <p:childTnLst>
                              <p:par>
                                <p:cTn id="115" presetID="1" presetClass="entr" presetSubtype="0" fill="hold" nodeType="afterEffect">
                                  <p:stCondLst>
                                    <p:cond delay="1000"/>
                                  </p:stCondLst>
                                  <p:childTnLst>
                                    <p:set>
                                      <p:cBhvr>
                                        <p:cTn id="116" dur="1" fill="hold">
                                          <p:stCondLst>
                                            <p:cond delay="0"/>
                                          </p:stCondLst>
                                        </p:cTn>
                                        <p:tgtEl>
                                          <p:spTgt spid="104"/>
                                        </p:tgtEl>
                                        <p:attrNameLst>
                                          <p:attrName>style.visibility</p:attrName>
                                        </p:attrNameLst>
                                      </p:cBhvr>
                                      <p:to>
                                        <p:strVal val="visible"/>
                                      </p:to>
                                    </p:set>
                                  </p:childTnLst>
                                  <p:subTnLst>
                                    <p:audio>
                                      <p:cMediaNode vol="100000">
                                        <p:cTn display="0" masterRel="sameClick">
                                          <p:stCondLst>
                                            <p:cond evt="begin" delay="0">
                                              <p:tn val="115"/>
                                            </p:cond>
                                          </p:stCondLst>
                                          <p:endCondLst>
                                            <p:cond evt="onStopAudio" delay="0">
                                              <p:tgtEl>
                                                <p:sldTgt/>
                                              </p:tgtEl>
                                            </p:cond>
                                          </p:endCondLst>
                                        </p:cTn>
                                        <p:tgtEl>
                                          <p:sndTgt r:embed="rId3" name="DING.WAV"/>
                                        </p:tgtEl>
                                      </p:cMediaNode>
                                    </p:audio>
                                  </p:subTnLst>
                                </p:cTn>
                              </p:par>
                            </p:childTnLst>
                          </p:cTn>
                        </p:par>
                        <p:par>
                          <p:cTn id="117" fill="hold">
                            <p:stCondLst>
                              <p:cond delay="35000"/>
                            </p:stCondLst>
                            <p:childTnLst>
                              <p:par>
                                <p:cTn id="118" presetID="1" presetClass="entr" presetSubtype="0" fill="hold" nodeType="afterEffect">
                                  <p:stCondLst>
                                    <p:cond delay="1000"/>
                                  </p:stCondLst>
                                  <p:childTnLst>
                                    <p:set>
                                      <p:cBhvr>
                                        <p:cTn id="119" dur="1" fill="hold">
                                          <p:stCondLst>
                                            <p:cond delay="0"/>
                                          </p:stCondLst>
                                        </p:cTn>
                                        <p:tgtEl>
                                          <p:spTgt spid="107"/>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3" name="DING.WAV"/>
                                        </p:tgtEl>
                                      </p:cMediaNode>
                                    </p:audio>
                                  </p:subTnLst>
                                </p:cTn>
                              </p:par>
                            </p:childTnLst>
                          </p:cTn>
                        </p:par>
                        <p:par>
                          <p:cTn id="120" fill="hold">
                            <p:stCondLst>
                              <p:cond delay="36000"/>
                            </p:stCondLst>
                            <p:childTnLst>
                              <p:par>
                                <p:cTn id="121" presetID="1" presetClass="entr" presetSubtype="0" fill="hold" nodeType="afterEffect">
                                  <p:stCondLst>
                                    <p:cond delay="1000"/>
                                  </p:stCondLst>
                                  <p:childTnLst>
                                    <p:set>
                                      <p:cBhvr>
                                        <p:cTn id="122" dur="1" fill="hold">
                                          <p:stCondLst>
                                            <p:cond delay="0"/>
                                          </p:stCondLst>
                                        </p:cTn>
                                        <p:tgtEl>
                                          <p:spTgt spid="110"/>
                                        </p:tgtEl>
                                        <p:attrNameLst>
                                          <p:attrName>style.visibility</p:attrName>
                                        </p:attrNameLst>
                                      </p:cBhvr>
                                      <p:to>
                                        <p:strVal val="visible"/>
                                      </p:to>
                                    </p:set>
                                  </p:childTnLst>
                                  <p:subTnLst>
                                    <p:audio>
                                      <p:cMediaNode vol="100000">
                                        <p:cTn display="0" masterRel="sameClick">
                                          <p:stCondLst>
                                            <p:cond evt="begin" delay="0">
                                              <p:tn val="121"/>
                                            </p:cond>
                                          </p:stCondLst>
                                          <p:endCondLst>
                                            <p:cond evt="onStopAudio" delay="0">
                                              <p:tgtEl>
                                                <p:sldTgt/>
                                              </p:tgtEl>
                                            </p:cond>
                                          </p:endCondLst>
                                        </p:cTn>
                                        <p:tgtEl>
                                          <p:sndTgt r:embed="rId3" name="DING.WAV"/>
                                        </p:tgtEl>
                                      </p:cMediaNode>
                                    </p:audio>
                                  </p:subTnLst>
                                </p:cTn>
                              </p:par>
                            </p:childTnLst>
                          </p:cTn>
                        </p:par>
                        <p:par>
                          <p:cTn id="123" fill="hold">
                            <p:stCondLst>
                              <p:cond delay="37000"/>
                            </p:stCondLst>
                            <p:childTnLst>
                              <p:par>
                                <p:cTn id="124" presetID="1" presetClass="entr" presetSubtype="0" fill="hold" nodeType="afterEffect">
                                  <p:stCondLst>
                                    <p:cond delay="1000"/>
                                  </p:stCondLst>
                                  <p:childTnLst>
                                    <p:set>
                                      <p:cBhvr>
                                        <p:cTn id="125"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DING.WAV"/>
                                        </p:tgtEl>
                                      </p:cMediaNode>
                                    </p:audio>
                                  </p:subTnLst>
                                </p:cTn>
                              </p:par>
                            </p:childTnLst>
                          </p:cTn>
                        </p:par>
                        <p:par>
                          <p:cTn id="126" fill="hold">
                            <p:stCondLst>
                              <p:cond delay="38000"/>
                            </p:stCondLst>
                            <p:childTnLst>
                              <p:par>
                                <p:cTn id="127" presetID="1" presetClass="entr" presetSubtype="0" fill="hold" nodeType="afterEffect">
                                  <p:stCondLst>
                                    <p:cond delay="1000"/>
                                  </p:stCondLst>
                                  <p:childTnLst>
                                    <p:set>
                                      <p:cBhvr>
                                        <p:cTn id="128"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DING.WAV"/>
                                        </p:tgtEl>
                                      </p:cMediaNode>
                                    </p:audio>
                                  </p:subTnLst>
                                </p:cTn>
                              </p:par>
                            </p:childTnLst>
                          </p:cTn>
                        </p:par>
                        <p:par>
                          <p:cTn id="129" fill="hold">
                            <p:stCondLst>
                              <p:cond delay="39000"/>
                            </p:stCondLst>
                            <p:childTnLst>
                              <p:par>
                                <p:cTn id="130" presetID="1" presetClass="entr" presetSubtype="0" fill="hold" nodeType="afterEffect">
                                  <p:stCondLst>
                                    <p:cond delay="1000"/>
                                  </p:stCondLst>
                                  <p:childTnLst>
                                    <p:set>
                                      <p:cBhvr>
                                        <p:cTn id="131"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DING.WAV"/>
                                        </p:tgtEl>
                                      </p:cMediaNode>
                                    </p:audio>
                                  </p:subTnLst>
                                </p:cTn>
                              </p:par>
                            </p:childTnLst>
                          </p:cTn>
                        </p:par>
                        <p:par>
                          <p:cTn id="132" fill="hold">
                            <p:stCondLst>
                              <p:cond delay="40000"/>
                            </p:stCondLst>
                            <p:childTnLst>
                              <p:par>
                                <p:cTn id="133" presetID="1" presetClass="entr" presetSubtype="0" fill="hold" nodeType="afterEffect">
                                  <p:stCondLst>
                                    <p:cond delay="1000"/>
                                  </p:stCondLst>
                                  <p:childTnLst>
                                    <p:set>
                                      <p:cBhvr>
                                        <p:cTn id="134"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DING.WAV"/>
                                        </p:tgtEl>
                                      </p:cMediaNode>
                                    </p:audio>
                                  </p:subTnLst>
                                </p:cTn>
                              </p:par>
                            </p:childTnLst>
                          </p:cTn>
                        </p:par>
                        <p:par>
                          <p:cTn id="135" fill="hold">
                            <p:stCondLst>
                              <p:cond delay="41000"/>
                            </p:stCondLst>
                            <p:childTnLst>
                              <p:par>
                                <p:cTn id="136" presetID="1" presetClass="entr" presetSubtype="0" fill="hold" nodeType="afterEffect">
                                  <p:stCondLst>
                                    <p:cond delay="1000"/>
                                  </p:stCondLst>
                                  <p:childTnLst>
                                    <p:set>
                                      <p:cBhvr>
                                        <p:cTn id="137"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DING.WAV"/>
                                        </p:tgtEl>
                                      </p:cMediaNode>
                                    </p:audio>
                                  </p:subTnLst>
                                </p:cTn>
                              </p:par>
                            </p:childTnLst>
                          </p:cTn>
                        </p:par>
                        <p:par>
                          <p:cTn id="138" fill="hold">
                            <p:stCondLst>
                              <p:cond delay="42000"/>
                            </p:stCondLst>
                            <p:childTnLst>
                              <p:par>
                                <p:cTn id="139" presetID="1" presetClass="entr" presetSubtype="0" fill="hold" nodeType="afterEffect">
                                  <p:stCondLst>
                                    <p:cond delay="1000"/>
                                  </p:stCondLst>
                                  <p:childTnLst>
                                    <p:set>
                                      <p:cBhvr>
                                        <p:cTn id="140" dur="1" fill="hold">
                                          <p:stCondLst>
                                            <p:cond delay="0"/>
                                          </p:stCondLst>
                                        </p:cTn>
                                        <p:tgtEl>
                                          <p:spTgt spid="128"/>
                                        </p:tgtEl>
                                        <p:attrNameLst>
                                          <p:attrName>style.visibility</p:attrName>
                                        </p:attrNameLst>
                                      </p:cBhvr>
                                      <p:to>
                                        <p:strVal val="visible"/>
                                      </p:to>
                                    </p:set>
                                  </p:childTnLst>
                                  <p:subTnLst>
                                    <p:audio>
                                      <p:cMediaNode vol="100000">
                                        <p:cTn display="0" masterRel="sameClick">
                                          <p:stCondLst>
                                            <p:cond evt="begin" delay="0">
                                              <p:tn val="139"/>
                                            </p:cond>
                                          </p:stCondLst>
                                          <p:endCondLst>
                                            <p:cond evt="onStopAudio" delay="0">
                                              <p:tgtEl>
                                                <p:sldTgt/>
                                              </p:tgtEl>
                                            </p:cond>
                                          </p:endCondLst>
                                        </p:cTn>
                                        <p:tgtEl>
                                          <p:sndTgt r:embed="rId3" name="DING.WAV"/>
                                        </p:tgtEl>
                                      </p:cMediaNode>
                                    </p:audio>
                                  </p:subTnLst>
                                </p:cTn>
                              </p:par>
                            </p:childTnLst>
                          </p:cTn>
                        </p:par>
                        <p:par>
                          <p:cTn id="141" fill="hold">
                            <p:stCondLst>
                              <p:cond delay="43000"/>
                            </p:stCondLst>
                            <p:childTnLst>
                              <p:par>
                                <p:cTn id="142" presetID="1" presetClass="entr" presetSubtype="0" fill="hold" nodeType="afterEffect">
                                  <p:stCondLst>
                                    <p:cond delay="1000"/>
                                  </p:stCondLst>
                                  <p:childTnLst>
                                    <p:set>
                                      <p:cBhvr>
                                        <p:cTn id="143" dur="1" fill="hold">
                                          <p:stCondLst>
                                            <p:cond delay="0"/>
                                          </p:stCondLst>
                                        </p:cTn>
                                        <p:tgtEl>
                                          <p:spTgt spid="131"/>
                                        </p:tgtEl>
                                        <p:attrNameLst>
                                          <p:attrName>style.visibility</p:attrName>
                                        </p:attrNameLst>
                                      </p:cBhvr>
                                      <p:to>
                                        <p:strVal val="visible"/>
                                      </p:to>
                                    </p:set>
                                  </p:childTnLst>
                                  <p:subTnLst>
                                    <p:audio>
                                      <p:cMediaNode vol="100000">
                                        <p:cTn display="0" masterRel="sameClick">
                                          <p:stCondLst>
                                            <p:cond evt="begin" delay="0">
                                              <p:tn val="142"/>
                                            </p:cond>
                                          </p:stCondLst>
                                          <p:endCondLst>
                                            <p:cond evt="onStopAudio" delay="0">
                                              <p:tgtEl>
                                                <p:sldTgt/>
                                              </p:tgtEl>
                                            </p:cond>
                                          </p:endCondLst>
                                        </p:cTn>
                                        <p:tgtEl>
                                          <p:sndTgt r:embed="rId3" name="DING.WAV"/>
                                        </p:tgtEl>
                                      </p:cMediaNode>
                                    </p:audio>
                                  </p:subTnLst>
                                </p:cTn>
                              </p:par>
                            </p:childTnLst>
                          </p:cTn>
                        </p:par>
                        <p:par>
                          <p:cTn id="144" fill="hold">
                            <p:stCondLst>
                              <p:cond delay="44000"/>
                            </p:stCondLst>
                            <p:childTnLst>
                              <p:par>
                                <p:cTn id="145" presetID="1" presetClass="entr" presetSubtype="0" fill="hold" nodeType="afterEffect">
                                  <p:stCondLst>
                                    <p:cond delay="1000"/>
                                  </p:stCondLst>
                                  <p:childTnLst>
                                    <p:set>
                                      <p:cBhvr>
                                        <p:cTn id="146" dur="1" fill="hold">
                                          <p:stCondLst>
                                            <p:cond delay="0"/>
                                          </p:stCondLst>
                                        </p:cTn>
                                        <p:tgtEl>
                                          <p:spTgt spid="134"/>
                                        </p:tgtEl>
                                        <p:attrNameLst>
                                          <p:attrName>style.visibility</p:attrName>
                                        </p:attrNameLst>
                                      </p:cBhvr>
                                      <p:to>
                                        <p:strVal val="visible"/>
                                      </p:to>
                                    </p:set>
                                  </p:childTnLst>
                                  <p:subTnLst>
                                    <p:audio>
                                      <p:cMediaNode vol="100000">
                                        <p:cTn display="0" masterRel="sameClick">
                                          <p:stCondLst>
                                            <p:cond evt="begin" delay="0">
                                              <p:tn val="145"/>
                                            </p:cond>
                                          </p:stCondLst>
                                          <p:endCondLst>
                                            <p:cond evt="onStopAudio" delay="0">
                                              <p:tgtEl>
                                                <p:sldTgt/>
                                              </p:tgtEl>
                                            </p:cond>
                                          </p:endCondLst>
                                        </p:cTn>
                                        <p:tgtEl>
                                          <p:sndTgt r:embed="rId3" name="DING.WAV"/>
                                        </p:tgtEl>
                                      </p:cMediaNode>
                                    </p:audio>
                                  </p:subTnLst>
                                </p:cTn>
                              </p:par>
                            </p:childTnLst>
                          </p:cTn>
                        </p:par>
                        <p:par>
                          <p:cTn id="147" fill="hold">
                            <p:stCondLst>
                              <p:cond delay="45000"/>
                            </p:stCondLst>
                            <p:childTnLst>
                              <p:par>
                                <p:cTn id="148" presetID="1" presetClass="entr" presetSubtype="0" fill="hold" nodeType="afterEffect">
                                  <p:stCondLst>
                                    <p:cond delay="1000"/>
                                  </p:stCondLst>
                                  <p:childTnLst>
                                    <p:set>
                                      <p:cBhvr>
                                        <p:cTn id="149" dur="1" fill="hold">
                                          <p:stCondLst>
                                            <p:cond delay="0"/>
                                          </p:stCondLst>
                                        </p:cTn>
                                        <p:tgtEl>
                                          <p:spTgt spid="137"/>
                                        </p:tgtEl>
                                        <p:attrNameLst>
                                          <p:attrName>style.visibility</p:attrName>
                                        </p:attrNameLst>
                                      </p:cBhvr>
                                      <p:to>
                                        <p:strVal val="visible"/>
                                      </p:to>
                                    </p:set>
                                  </p:childTnLst>
                                  <p:subTnLst>
                                    <p:audio>
                                      <p:cMediaNode vol="100000">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0" fill="hold">
                            <p:stCondLst>
                              <p:cond delay="46000"/>
                            </p:stCondLst>
                            <p:childTnLst>
                              <p:par>
                                <p:cTn id="151" presetID="1" presetClass="entr" presetSubtype="0" fill="hold" nodeType="afterEffect">
                                  <p:stCondLst>
                                    <p:cond delay="1000"/>
                                  </p:stCondLst>
                                  <p:childTnLst>
                                    <p:set>
                                      <p:cBhvr>
                                        <p:cTn id="152" dur="1" fill="hold">
                                          <p:stCondLst>
                                            <p:cond delay="0"/>
                                          </p:stCondLst>
                                        </p:cTn>
                                        <p:tgtEl>
                                          <p:spTgt spid="140"/>
                                        </p:tgtEl>
                                        <p:attrNameLst>
                                          <p:attrName>style.visibility</p:attrName>
                                        </p:attrNameLst>
                                      </p:cBhvr>
                                      <p:to>
                                        <p:strVal val="visible"/>
                                      </p:to>
                                    </p:set>
                                  </p:childTnLst>
                                  <p:subTnLst>
                                    <p:audio>
                                      <p:cMediaNode vol="100000">
                                        <p:cTn display="0" masterRel="sameClick">
                                          <p:stCondLst>
                                            <p:cond evt="begin" delay="0">
                                              <p:tn val="151"/>
                                            </p:cond>
                                          </p:stCondLst>
                                          <p:endCondLst>
                                            <p:cond evt="onStopAudio" delay="0">
                                              <p:tgtEl>
                                                <p:sldTgt/>
                                              </p:tgtEl>
                                            </p:cond>
                                          </p:endCondLst>
                                        </p:cTn>
                                        <p:tgtEl>
                                          <p:sndTgt r:embed="rId3" name="DING.WAV"/>
                                        </p:tgtEl>
                                      </p:cMediaNode>
                                    </p:audio>
                                  </p:subTnLst>
                                </p:cTn>
                              </p:par>
                            </p:childTnLst>
                          </p:cTn>
                        </p:par>
                        <p:par>
                          <p:cTn id="153" fill="hold">
                            <p:stCondLst>
                              <p:cond delay="47000"/>
                            </p:stCondLst>
                            <p:childTnLst>
                              <p:par>
                                <p:cTn id="154" presetID="1" presetClass="entr" presetSubtype="0" fill="hold" nodeType="afterEffect">
                                  <p:stCondLst>
                                    <p:cond delay="1000"/>
                                  </p:stCondLst>
                                  <p:childTnLst>
                                    <p:set>
                                      <p:cBhvr>
                                        <p:cTn id="155" dur="1" fill="hold">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3" name="DING.WAV"/>
                                        </p:tgtEl>
                                      </p:cMediaNode>
                                    </p:audio>
                                  </p:subTnLst>
                                </p:cTn>
                              </p:par>
                            </p:childTnLst>
                          </p:cTn>
                        </p:par>
                        <p:par>
                          <p:cTn id="156" fill="hold">
                            <p:stCondLst>
                              <p:cond delay="48000"/>
                            </p:stCondLst>
                            <p:childTnLst>
                              <p:par>
                                <p:cTn id="157" presetID="1" presetClass="entr" presetSubtype="0" fill="hold" nodeType="afterEffect">
                                  <p:stCondLst>
                                    <p:cond delay="1000"/>
                                  </p:stCondLst>
                                  <p:childTnLst>
                                    <p:set>
                                      <p:cBhvr>
                                        <p:cTn id="158" dur="1" fill="hold">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3" name="DING.WAV"/>
                                        </p:tgtEl>
                                      </p:cMediaNode>
                                    </p:audio>
                                  </p:subTnLst>
                                </p:cTn>
                              </p:par>
                            </p:childTnLst>
                          </p:cTn>
                        </p:par>
                        <p:par>
                          <p:cTn id="159" fill="hold">
                            <p:stCondLst>
                              <p:cond delay="49000"/>
                            </p:stCondLst>
                            <p:childTnLst>
                              <p:par>
                                <p:cTn id="160" presetID="1" presetClass="entr" presetSubtype="0" fill="hold" nodeType="afterEffect">
                                  <p:stCondLst>
                                    <p:cond delay="1000"/>
                                  </p:stCondLst>
                                  <p:childTnLst>
                                    <p:set>
                                      <p:cBhvr>
                                        <p:cTn id="161" dur="1" fill="hold">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DING.WAV"/>
                                        </p:tgtEl>
                                      </p:cMediaNode>
                                    </p:audio>
                                  </p:subTnLst>
                                </p:cTn>
                              </p:par>
                            </p:childTnLst>
                          </p:cTn>
                        </p:par>
                        <p:par>
                          <p:cTn id="162" fill="hold">
                            <p:stCondLst>
                              <p:cond delay="50000"/>
                            </p:stCondLst>
                            <p:childTnLst>
                              <p:par>
                                <p:cTn id="163" presetID="1" presetClass="entr" presetSubtype="0" fill="hold" nodeType="afterEffect">
                                  <p:stCondLst>
                                    <p:cond delay="1000"/>
                                  </p:stCondLst>
                                  <p:childTnLst>
                                    <p:set>
                                      <p:cBhvr>
                                        <p:cTn id="164" dur="1" fill="hold">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DING.WAV"/>
                                        </p:tgtEl>
                                      </p:cMediaNode>
                                    </p:audio>
                                  </p:subTnLst>
                                </p:cTn>
                              </p:par>
                            </p:childTnLst>
                          </p:cTn>
                        </p:par>
                        <p:par>
                          <p:cTn id="165" fill="hold">
                            <p:stCondLst>
                              <p:cond delay="51000"/>
                            </p:stCondLst>
                            <p:childTnLst>
                              <p:par>
                                <p:cTn id="166" presetID="1" presetClass="entr" presetSubtype="0" fill="hold" nodeType="afterEffect">
                                  <p:stCondLst>
                                    <p:cond delay="1000"/>
                                  </p:stCondLst>
                                  <p:childTnLst>
                                    <p:set>
                                      <p:cBhvr>
                                        <p:cTn id="167" dur="1" fill="hold">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DING.WAV"/>
                                        </p:tgtEl>
                                      </p:cMediaNode>
                                    </p:audio>
                                  </p:subTnLst>
                                </p:cTn>
                              </p:par>
                            </p:childTnLst>
                          </p:cTn>
                        </p:par>
                        <p:par>
                          <p:cTn id="168" fill="hold">
                            <p:stCondLst>
                              <p:cond delay="52000"/>
                            </p:stCondLst>
                            <p:childTnLst>
                              <p:par>
                                <p:cTn id="169" presetID="1" presetClass="entr" presetSubtype="0" fill="hold" nodeType="afterEffect">
                                  <p:stCondLst>
                                    <p:cond delay="1000"/>
                                  </p:stCondLst>
                                  <p:childTnLst>
                                    <p:set>
                                      <p:cBhvr>
                                        <p:cTn id="170" dur="1" fill="hold">
                                          <p:stCondLst>
                                            <p:cond delay="0"/>
                                          </p:stCondLst>
                                        </p:cTn>
                                        <p:tgtEl>
                                          <p:spTgt spid="158"/>
                                        </p:tgtEl>
                                        <p:attrNameLst>
                                          <p:attrName>style.visibility</p:attrName>
                                        </p:attrNameLst>
                                      </p:cBhvr>
                                      <p:to>
                                        <p:strVal val="visible"/>
                                      </p:to>
                                    </p:set>
                                  </p:childTnLst>
                                  <p:subTnLst>
                                    <p:audio>
                                      <p:cMediaNode vol="100000">
                                        <p:cTn display="0" masterRel="sameClick">
                                          <p:stCondLst>
                                            <p:cond evt="begin" delay="0">
                                              <p:tn val="169"/>
                                            </p:cond>
                                          </p:stCondLst>
                                          <p:endCondLst>
                                            <p:cond evt="onStopAudio" delay="0">
                                              <p:tgtEl>
                                                <p:sldTgt/>
                                              </p:tgtEl>
                                            </p:cond>
                                          </p:endCondLst>
                                        </p:cTn>
                                        <p:tgtEl>
                                          <p:sndTgt r:embed="rId3" name="DING.WAV"/>
                                        </p:tgtEl>
                                      </p:cMediaNode>
                                    </p:audio>
                                  </p:subTnLst>
                                </p:cTn>
                              </p:par>
                            </p:childTnLst>
                          </p:cTn>
                        </p:par>
                        <p:par>
                          <p:cTn id="171" fill="hold">
                            <p:stCondLst>
                              <p:cond delay="53000"/>
                            </p:stCondLst>
                            <p:childTnLst>
                              <p:par>
                                <p:cTn id="172" presetID="1" presetClass="entr" presetSubtype="0" fill="hold" nodeType="afterEffect">
                                  <p:stCondLst>
                                    <p:cond delay="1000"/>
                                  </p:stCondLst>
                                  <p:childTnLst>
                                    <p:set>
                                      <p:cBhvr>
                                        <p:cTn id="173" dur="1" fill="hold">
                                          <p:stCondLst>
                                            <p:cond delay="0"/>
                                          </p:stCondLst>
                                        </p:cTn>
                                        <p:tgtEl>
                                          <p:spTgt spid="161"/>
                                        </p:tgtEl>
                                        <p:attrNameLst>
                                          <p:attrName>style.visibility</p:attrName>
                                        </p:attrNameLst>
                                      </p:cBhvr>
                                      <p:to>
                                        <p:strVal val="visible"/>
                                      </p:to>
                                    </p:set>
                                  </p:childTnLst>
                                  <p:subTnLst>
                                    <p:audio>
                                      <p:cMediaNode vol="100000">
                                        <p:cTn display="0" masterRel="sameClick">
                                          <p:stCondLst>
                                            <p:cond evt="begin" delay="0">
                                              <p:tn val="172"/>
                                            </p:cond>
                                          </p:stCondLst>
                                          <p:endCondLst>
                                            <p:cond evt="onStopAudio" delay="0">
                                              <p:tgtEl>
                                                <p:sldTgt/>
                                              </p:tgtEl>
                                            </p:cond>
                                          </p:endCondLst>
                                        </p:cTn>
                                        <p:tgtEl>
                                          <p:sndTgt r:embed="rId3" name="DING.WAV"/>
                                        </p:tgtEl>
                                      </p:cMediaNode>
                                    </p:audio>
                                  </p:subTnLst>
                                </p:cTn>
                              </p:par>
                            </p:childTnLst>
                          </p:cTn>
                        </p:par>
                        <p:par>
                          <p:cTn id="174" fill="hold">
                            <p:stCondLst>
                              <p:cond delay="54000"/>
                            </p:stCondLst>
                            <p:childTnLst>
                              <p:par>
                                <p:cTn id="175" presetID="1" presetClass="entr" presetSubtype="0" fill="hold" nodeType="afterEffect">
                                  <p:stCondLst>
                                    <p:cond delay="1000"/>
                                  </p:stCondLst>
                                  <p:childTnLst>
                                    <p:set>
                                      <p:cBhvr>
                                        <p:cTn id="176" dur="1" fill="hold">
                                          <p:stCondLst>
                                            <p:cond delay="0"/>
                                          </p:stCondLst>
                                        </p:cTn>
                                        <p:tgtEl>
                                          <p:spTgt spid="164"/>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3" name="DING.WAV"/>
                                        </p:tgtEl>
                                      </p:cMediaNode>
                                    </p:audio>
                                  </p:subTnLst>
                                </p:cTn>
                              </p:par>
                            </p:childTnLst>
                          </p:cTn>
                        </p:par>
                        <p:par>
                          <p:cTn id="177" fill="hold">
                            <p:stCondLst>
                              <p:cond delay="55000"/>
                            </p:stCondLst>
                            <p:childTnLst>
                              <p:par>
                                <p:cTn id="178" presetID="1" presetClass="entr" presetSubtype="0" fill="hold" nodeType="afterEffect">
                                  <p:stCondLst>
                                    <p:cond delay="1000"/>
                                  </p:stCondLst>
                                  <p:childTnLst>
                                    <p:set>
                                      <p:cBhvr>
                                        <p:cTn id="179" dur="1" fill="hold">
                                          <p:stCondLst>
                                            <p:cond delay="0"/>
                                          </p:stCondLst>
                                        </p:cTn>
                                        <p:tgtEl>
                                          <p:spTgt spid="167"/>
                                        </p:tgtEl>
                                        <p:attrNameLst>
                                          <p:attrName>style.visibility</p:attrName>
                                        </p:attrNameLst>
                                      </p:cBhvr>
                                      <p:to>
                                        <p:strVal val="visible"/>
                                      </p:to>
                                    </p:set>
                                  </p:childTnLst>
                                  <p:subTnLst>
                                    <p:audio>
                                      <p:cMediaNode vol="100000">
                                        <p:cTn display="0" masterRel="sameClick">
                                          <p:stCondLst>
                                            <p:cond evt="begin" delay="0">
                                              <p:tn val="178"/>
                                            </p:cond>
                                          </p:stCondLst>
                                          <p:endCondLst>
                                            <p:cond evt="onStopAudio" delay="0">
                                              <p:tgtEl>
                                                <p:sldTgt/>
                                              </p:tgtEl>
                                            </p:cond>
                                          </p:endCondLst>
                                        </p:cTn>
                                        <p:tgtEl>
                                          <p:sndTgt r:embed="rId3" name="DING.WAV"/>
                                        </p:tgtEl>
                                      </p:cMediaNode>
                                    </p:audio>
                                  </p:subTnLst>
                                </p:cTn>
                              </p:par>
                            </p:childTnLst>
                          </p:cTn>
                        </p:par>
                        <p:par>
                          <p:cTn id="180" fill="hold">
                            <p:stCondLst>
                              <p:cond delay="56000"/>
                            </p:stCondLst>
                            <p:childTnLst>
                              <p:par>
                                <p:cTn id="181" presetID="1" presetClass="entr" presetSubtype="0" fill="hold" nodeType="afterEffect">
                                  <p:stCondLst>
                                    <p:cond delay="1000"/>
                                  </p:stCondLst>
                                  <p:childTnLst>
                                    <p:set>
                                      <p:cBhvr>
                                        <p:cTn id="182" dur="1" fill="hold">
                                          <p:stCondLst>
                                            <p:cond delay="0"/>
                                          </p:stCondLst>
                                        </p:cTn>
                                        <p:tgtEl>
                                          <p:spTgt spid="170"/>
                                        </p:tgtEl>
                                        <p:attrNameLst>
                                          <p:attrName>style.visibility</p:attrName>
                                        </p:attrNameLst>
                                      </p:cBhvr>
                                      <p:to>
                                        <p:strVal val="visible"/>
                                      </p:to>
                                    </p:set>
                                  </p:childTnLst>
                                  <p:subTnLst>
                                    <p:audio>
                                      <p:cMediaNode vol="100000">
                                        <p:cTn display="0" masterRel="sameClick">
                                          <p:stCondLst>
                                            <p:cond evt="begin" delay="0">
                                              <p:tn val="181"/>
                                            </p:cond>
                                          </p:stCondLst>
                                          <p:endCondLst>
                                            <p:cond evt="onStopAudio" delay="0">
                                              <p:tgtEl>
                                                <p:sldTgt/>
                                              </p:tgtEl>
                                            </p:cond>
                                          </p:endCondLst>
                                        </p:cTn>
                                        <p:tgtEl>
                                          <p:sndTgt r:embed="rId3" name="DING.WAV"/>
                                        </p:tgtEl>
                                      </p:cMediaNode>
                                    </p:audio>
                                  </p:subTnLst>
                                </p:cTn>
                              </p:par>
                            </p:childTnLst>
                          </p:cTn>
                        </p:par>
                        <p:par>
                          <p:cTn id="183" fill="hold">
                            <p:stCondLst>
                              <p:cond delay="57000"/>
                            </p:stCondLst>
                            <p:childTnLst>
                              <p:par>
                                <p:cTn id="184" presetID="1" presetClass="entr" presetSubtype="0" fill="hold" nodeType="afterEffect">
                                  <p:stCondLst>
                                    <p:cond delay="1000"/>
                                  </p:stCondLst>
                                  <p:childTnLst>
                                    <p:set>
                                      <p:cBhvr>
                                        <p:cTn id="185"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3" name="DING.WAV"/>
                                        </p:tgtEl>
                                      </p:cMediaNode>
                                    </p:audio>
                                  </p:subTnLst>
                                </p:cTn>
                              </p:par>
                            </p:childTnLst>
                          </p:cTn>
                        </p:par>
                        <p:par>
                          <p:cTn id="186" fill="hold">
                            <p:stCondLst>
                              <p:cond delay="58000"/>
                            </p:stCondLst>
                            <p:childTnLst>
                              <p:par>
                                <p:cTn id="187" presetID="1" presetClass="entr" presetSubtype="0" fill="hold" nodeType="afterEffect">
                                  <p:stCondLst>
                                    <p:cond delay="1000"/>
                                  </p:stCondLst>
                                  <p:childTnLst>
                                    <p:set>
                                      <p:cBhvr>
                                        <p:cTn id="188"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89" fill="hold">
                            <p:stCondLst>
                              <p:cond delay="59000"/>
                            </p:stCondLst>
                            <p:childTnLst>
                              <p:par>
                                <p:cTn id="190" presetID="1" presetClass="entr" presetSubtype="0" fill="hold" nodeType="afterEffect">
                                  <p:stCondLst>
                                    <p:cond delay="1000"/>
                                  </p:stCondLst>
                                  <p:childTnLst>
                                    <p:set>
                                      <p:cBhvr>
                                        <p:cTn id="191" dur="1" fill="hold">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3" name="DING.WAV"/>
                                        </p:tgtEl>
                                      </p:cMediaNode>
                                    </p:audio>
                                  </p:subTnLst>
                                </p:cTn>
                              </p:par>
                            </p:childTnLst>
                          </p:cTn>
                        </p:par>
                        <p:par>
                          <p:cTn id="192" fill="hold">
                            <p:stCondLst>
                              <p:cond delay="60000"/>
                            </p:stCondLst>
                            <p:childTnLst>
                              <p:par>
                                <p:cTn id="193" presetID="1" presetClass="entr" presetSubtype="0" fill="hold" nodeType="afterEffect">
                                  <p:stCondLst>
                                    <p:cond delay="1000"/>
                                  </p:stCondLst>
                                  <p:childTnLst>
                                    <p:set>
                                      <p:cBhvr>
                                        <p:cTn id="194" dur="1" fill="hold">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3" name="DING.WAV"/>
                                        </p:tgtEl>
                                      </p:cMediaNode>
                                    </p:audio>
                                  </p:subTnLst>
                                </p:cTn>
                              </p:par>
                            </p:childTnLst>
                          </p:cTn>
                        </p:par>
                        <p:par>
                          <p:cTn id="195" fill="hold">
                            <p:stCondLst>
                              <p:cond delay="61000"/>
                            </p:stCondLst>
                            <p:childTnLst>
                              <p:par>
                                <p:cTn id="196" presetID="1" presetClass="entr" presetSubtype="0" fill="hold" nodeType="afterEffect">
                                  <p:stCondLst>
                                    <p:cond delay="1000"/>
                                  </p:stCondLst>
                                  <p:childTnLst>
                                    <p:set>
                                      <p:cBhvr>
                                        <p:cTn id="197" dur="1" fill="hold">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3" name="DING.WAV"/>
                                        </p:tgtEl>
                                      </p:cMediaNode>
                                    </p:audio>
                                  </p:subTnLst>
                                </p:cTn>
                              </p:par>
                            </p:childTnLst>
                          </p:cTn>
                        </p:par>
                        <p:par>
                          <p:cTn id="198" fill="hold">
                            <p:stCondLst>
                              <p:cond delay="62000"/>
                            </p:stCondLst>
                            <p:childTnLst>
                              <p:par>
                                <p:cTn id="199" presetID="5" presetClass="entr" presetSubtype="10" fill="hold" grpId="0" nodeType="afterEffect">
                                  <p:stCondLst>
                                    <p:cond delay="0"/>
                                  </p:stCondLst>
                                  <p:childTnLst>
                                    <p:set>
                                      <p:cBhvr>
                                        <p:cTn id="200" dur="1" fill="hold">
                                          <p:stCondLst>
                                            <p:cond delay="0"/>
                                          </p:stCondLst>
                                        </p:cTn>
                                        <p:tgtEl>
                                          <p:spTgt spid="188"/>
                                        </p:tgtEl>
                                        <p:attrNameLst>
                                          <p:attrName>style.visibility</p:attrName>
                                        </p:attrNameLst>
                                      </p:cBhvr>
                                      <p:to>
                                        <p:strVal val="visible"/>
                                      </p:to>
                                    </p:set>
                                    <p:animEffect transition="in" filter="checkerboard(across)">
                                      <p:cBhvr>
                                        <p:cTn id="201" dur="1000"/>
                                        <p:tgtEl>
                                          <p:spTgt spid="188"/>
                                        </p:tgtEl>
                                      </p:cBhvr>
                                    </p:animEffect>
                                  </p:childTnLst>
                                  <p:subTnLst>
                                    <p:audio>
                                      <p:cMediaNode>
                                        <p:cTn display="0" masterRel="sameClick">
                                          <p:stCondLst>
                                            <p:cond evt="begin" delay="0">
                                              <p:tn val="19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8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01527288"/>
              </p:ext>
            </p:extLst>
          </p:nvPr>
        </p:nvGraphicFramePr>
        <p:xfrm>
          <a:off x="108575" y="857016"/>
          <a:ext cx="11098832" cy="5642976"/>
        </p:xfrm>
        <a:graphic>
          <a:graphicData uri="http://schemas.openxmlformats.org/drawingml/2006/table">
            <a:tbl>
              <a:tblPr firstRow="1" bandRow="1">
                <a:tableStyleId>{5C22544A-7EE6-4342-B048-85BDC9FD1C3A}</a:tableStyleId>
              </a:tblPr>
              <a:tblGrid>
                <a:gridCol w="693677">
                  <a:extLst>
                    <a:ext uri="{9D8B030D-6E8A-4147-A177-3AD203B41FA5}">
                      <a16:colId xmlns:a16="http://schemas.microsoft.com/office/drawing/2014/main" val="20000"/>
                    </a:ext>
                  </a:extLst>
                </a:gridCol>
                <a:gridCol w="693677">
                  <a:extLst>
                    <a:ext uri="{9D8B030D-6E8A-4147-A177-3AD203B41FA5}">
                      <a16:colId xmlns:a16="http://schemas.microsoft.com/office/drawing/2014/main" val="20001"/>
                    </a:ext>
                  </a:extLst>
                </a:gridCol>
                <a:gridCol w="693677">
                  <a:extLst>
                    <a:ext uri="{9D8B030D-6E8A-4147-A177-3AD203B41FA5}">
                      <a16:colId xmlns:a16="http://schemas.microsoft.com/office/drawing/2014/main" val="20002"/>
                    </a:ext>
                  </a:extLst>
                </a:gridCol>
                <a:gridCol w="693677">
                  <a:extLst>
                    <a:ext uri="{9D8B030D-6E8A-4147-A177-3AD203B41FA5}">
                      <a16:colId xmlns:a16="http://schemas.microsoft.com/office/drawing/2014/main" val="20003"/>
                    </a:ext>
                  </a:extLst>
                </a:gridCol>
                <a:gridCol w="693677">
                  <a:extLst>
                    <a:ext uri="{9D8B030D-6E8A-4147-A177-3AD203B41FA5}">
                      <a16:colId xmlns:a16="http://schemas.microsoft.com/office/drawing/2014/main" val="20004"/>
                    </a:ext>
                  </a:extLst>
                </a:gridCol>
                <a:gridCol w="693677">
                  <a:extLst>
                    <a:ext uri="{9D8B030D-6E8A-4147-A177-3AD203B41FA5}">
                      <a16:colId xmlns:a16="http://schemas.microsoft.com/office/drawing/2014/main" val="20005"/>
                    </a:ext>
                  </a:extLst>
                </a:gridCol>
                <a:gridCol w="693677">
                  <a:extLst>
                    <a:ext uri="{9D8B030D-6E8A-4147-A177-3AD203B41FA5}">
                      <a16:colId xmlns:a16="http://schemas.microsoft.com/office/drawing/2014/main" val="20006"/>
                    </a:ext>
                  </a:extLst>
                </a:gridCol>
                <a:gridCol w="693677">
                  <a:extLst>
                    <a:ext uri="{9D8B030D-6E8A-4147-A177-3AD203B41FA5}">
                      <a16:colId xmlns:a16="http://schemas.microsoft.com/office/drawing/2014/main" val="20007"/>
                    </a:ext>
                  </a:extLst>
                </a:gridCol>
                <a:gridCol w="693677">
                  <a:extLst>
                    <a:ext uri="{9D8B030D-6E8A-4147-A177-3AD203B41FA5}">
                      <a16:colId xmlns:a16="http://schemas.microsoft.com/office/drawing/2014/main" val="20008"/>
                    </a:ext>
                  </a:extLst>
                </a:gridCol>
                <a:gridCol w="693677">
                  <a:extLst>
                    <a:ext uri="{9D8B030D-6E8A-4147-A177-3AD203B41FA5}">
                      <a16:colId xmlns:a16="http://schemas.microsoft.com/office/drawing/2014/main" val="20009"/>
                    </a:ext>
                  </a:extLst>
                </a:gridCol>
                <a:gridCol w="693677">
                  <a:extLst>
                    <a:ext uri="{9D8B030D-6E8A-4147-A177-3AD203B41FA5}">
                      <a16:colId xmlns:a16="http://schemas.microsoft.com/office/drawing/2014/main" val="20010"/>
                    </a:ext>
                  </a:extLst>
                </a:gridCol>
                <a:gridCol w="693677">
                  <a:extLst>
                    <a:ext uri="{9D8B030D-6E8A-4147-A177-3AD203B41FA5}">
                      <a16:colId xmlns:a16="http://schemas.microsoft.com/office/drawing/2014/main" val="20011"/>
                    </a:ext>
                  </a:extLst>
                </a:gridCol>
                <a:gridCol w="693677">
                  <a:extLst>
                    <a:ext uri="{9D8B030D-6E8A-4147-A177-3AD203B41FA5}">
                      <a16:colId xmlns:a16="http://schemas.microsoft.com/office/drawing/2014/main" val="20012"/>
                    </a:ext>
                  </a:extLst>
                </a:gridCol>
                <a:gridCol w="693677">
                  <a:extLst>
                    <a:ext uri="{9D8B030D-6E8A-4147-A177-3AD203B41FA5}">
                      <a16:colId xmlns:a16="http://schemas.microsoft.com/office/drawing/2014/main" val="20013"/>
                    </a:ext>
                  </a:extLst>
                </a:gridCol>
                <a:gridCol w="693677">
                  <a:extLst>
                    <a:ext uri="{9D8B030D-6E8A-4147-A177-3AD203B41FA5}">
                      <a16:colId xmlns:a16="http://schemas.microsoft.com/office/drawing/2014/main" val="20014"/>
                    </a:ext>
                  </a:extLst>
                </a:gridCol>
                <a:gridCol w="693677">
                  <a:extLst>
                    <a:ext uri="{9D8B030D-6E8A-4147-A177-3AD203B41FA5}">
                      <a16:colId xmlns:a16="http://schemas.microsoft.com/office/drawing/2014/main" val="20015"/>
                    </a:ext>
                  </a:extLst>
                </a:gridCol>
              </a:tblGrid>
              <a:tr h="705372">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05372">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05372">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05372">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5372">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05372">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05372">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05372">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185318" y="1600200"/>
            <a:ext cx="121901" cy="4524118"/>
          </a:xfrm>
          <a:prstGeom prst="rect">
            <a:avLst/>
          </a:prstGeom>
          <a:noFill/>
        </p:spPr>
        <p:txBody>
          <a:bodyPr wrap="square" lIns="121725" tIns="60862" rIns="121725" bIns="60862" rtlCol="0">
            <a:spAutoFit/>
          </a:bodyPr>
          <a:lstStyle/>
          <a:p>
            <a:r>
              <a:rPr lang="el-GR" sz="28600" dirty="0" smtClean="0">
                <a:solidFill>
                  <a:srgbClr val="FF0000"/>
                </a:solidFill>
                <a:latin typeface="HP001 4 hàng"/>
              </a:rPr>
              <a:t>Τ </a:t>
            </a:r>
            <a:endParaRPr lang="en-US" sz="28600" dirty="0">
              <a:solidFill>
                <a:srgbClr val="FF0000"/>
              </a:solidFill>
              <a:latin typeface="HP001 4 hàng" pitchFamily="34" charset="0"/>
            </a:endParaRPr>
          </a:p>
        </p:txBody>
      </p:sp>
      <p:pic>
        <p:nvPicPr>
          <p:cNvPr id="9"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118205" y="-10668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75274" y="-1371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5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60" presetClass="path" presetSubtype="0" accel="50000" decel="50000" fill="hold" nodeType="afterEffect">
                                  <p:stCondLst>
                                    <p:cond delay="0"/>
                                  </p:stCondLst>
                                  <p:childTnLst>
                                    <p:animMotion origin="layout" path="M -0.00496 -0.00902 C -0.03994 -0.03912 -0.05482 -0.01504 -0.07675 0.02408 C -0.08654 0.04699 -0.07701 0.10903 -0.07061 0.13264 C -0.06435 0.15602 -0.04138 0.17153 -0.02715 0.16366 C -0.01292 0.15533 0.00548 0.17454 0.01488 0.08449 C 0.01554 0.06713 0.01332 0.03357 -2.67067E-6 -4.07407E-6 " pathEditMode="relative" rAng="0" ptsTypes="AAAAAA">
                                      <p:cBhvr>
                                        <p:cTn id="9" dur="5500" fill="hold"/>
                                        <p:tgtEl>
                                          <p:spTgt spid="9"/>
                                        </p:tgtEl>
                                        <p:attrNameLst>
                                          <p:attrName>ppt_x</p:attrName>
                                          <p:attrName>ppt_y</p:attrName>
                                        </p:attrNameLst>
                                      </p:cBhvr>
                                      <p:rCtr x="-2819" y="8032"/>
                                    </p:animMotion>
                                  </p:childTnLst>
                                </p:cTn>
                              </p:par>
                            </p:childTnLst>
                          </p:cTn>
                        </p:par>
                        <p:par>
                          <p:cTn id="10" fill="hold">
                            <p:stCondLst>
                              <p:cond delay="5500"/>
                            </p:stCondLst>
                            <p:childTnLst>
                              <p:par>
                                <p:cTn id="11" presetID="44" presetClass="path" presetSubtype="0" accel="50000" decel="50000" fill="hold" nodeType="afterEffect">
                                  <p:stCondLst>
                                    <p:cond delay="0"/>
                                  </p:stCondLst>
                                  <p:childTnLst>
                                    <p:animMotion origin="layout" path="M 0.00144 0.00301 C -0.01044 0.02593 0.01684 0.05209 0.03942 0.01505 C 0.05352 0.00602 0.06122 -0.04189 0.06187 -0.11018 C 0.06579 -0.16713 0.05913 0.07199 0.06018 0.11158 C 0.06579 0.17292 0.06605 0.17061 0.07441 0.17385 C 0.08054 0.17662 0.09973 0.15301 0.10626 0.13681 C 0.11278 0.12084 0.11709 0.08588 0.12061 0.07801 " pathEditMode="relative" rAng="0" ptsTypes="AAAAAAA">
                                      <p:cBhvr>
                                        <p:cTn id="12" dur="4500" fill="hold"/>
                                        <p:tgtEl>
                                          <p:spTgt spid="9"/>
                                        </p:tgtEl>
                                        <p:attrNameLst>
                                          <p:attrName>ppt_x</p:attrName>
                                          <p:attrName>ppt_y</p:attrName>
                                        </p:attrNameLst>
                                      </p:cBhvr>
                                      <p:rCtr x="5809" y="2431"/>
                                    </p:animMotion>
                                  </p:childTnLst>
                                </p:cTn>
                              </p:par>
                            </p:childTnLst>
                          </p:cTn>
                        </p:par>
                        <p:par>
                          <p:cTn id="13" fill="hold">
                            <p:stCondLst>
                              <p:cond delay="10000"/>
                            </p:stCondLst>
                            <p:childTnLst>
                              <p:par>
                                <p:cTn id="14" presetID="10" presetClass="exit" presetSubtype="0" fill="hold" nodeType="after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10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accel="50000" decel="50000" fill="hold" nodeType="withEffect">
                                  <p:stCondLst>
                                    <p:cond delay="0"/>
                                  </p:stCondLst>
                                  <p:childTnLst>
                                    <p:animMotion origin="layout" path="M -2.20467E-6 3.7037E-7 L 0.05287 0.00023 " pathEditMode="relative" rAng="0" ptsTypes="AA">
                                      <p:cBhvr>
                                        <p:cTn id="22" dur="2000" fill="hold"/>
                                        <p:tgtEl>
                                          <p:spTgt spid="8"/>
                                        </p:tgtEl>
                                        <p:attrNameLst>
                                          <p:attrName>ppt_x</p:attrName>
                                          <p:attrName>ppt_y</p:attrName>
                                        </p:attrNameLst>
                                      </p:cBhvr>
                                      <p:rCtr x="2637" y="0"/>
                                    </p:animMotion>
                                  </p:childTnLst>
                                </p:cTn>
                              </p:par>
                            </p:childTnLst>
                          </p:cTn>
                        </p:par>
                        <p:par>
                          <p:cTn id="23" fill="hold">
                            <p:stCondLst>
                              <p:cond delay="12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56713771"/>
              </p:ext>
            </p:extLst>
          </p:nvPr>
        </p:nvGraphicFramePr>
        <p:xfrm>
          <a:off x="227135" y="746760"/>
          <a:ext cx="11186160" cy="5852160"/>
        </p:xfrm>
        <a:graphic>
          <a:graphicData uri="http://schemas.openxmlformats.org/drawingml/2006/table">
            <a:tbl>
              <a:tblPr firstRow="1" bandRow="1">
                <a:tableStyleId>{5C22544A-7EE6-4342-B048-85BDC9FD1C3A}</a:tableStyleId>
              </a:tblPr>
              <a:tblGrid>
                <a:gridCol w="699135">
                  <a:extLst>
                    <a:ext uri="{9D8B030D-6E8A-4147-A177-3AD203B41FA5}">
                      <a16:colId xmlns:a16="http://schemas.microsoft.com/office/drawing/2014/main" val="20000"/>
                    </a:ext>
                  </a:extLst>
                </a:gridCol>
                <a:gridCol w="699135">
                  <a:extLst>
                    <a:ext uri="{9D8B030D-6E8A-4147-A177-3AD203B41FA5}">
                      <a16:colId xmlns:a16="http://schemas.microsoft.com/office/drawing/2014/main" val="20001"/>
                    </a:ext>
                  </a:extLst>
                </a:gridCol>
                <a:gridCol w="699135">
                  <a:extLst>
                    <a:ext uri="{9D8B030D-6E8A-4147-A177-3AD203B41FA5}">
                      <a16:colId xmlns:a16="http://schemas.microsoft.com/office/drawing/2014/main" val="20002"/>
                    </a:ext>
                  </a:extLst>
                </a:gridCol>
                <a:gridCol w="699135">
                  <a:extLst>
                    <a:ext uri="{9D8B030D-6E8A-4147-A177-3AD203B41FA5}">
                      <a16:colId xmlns:a16="http://schemas.microsoft.com/office/drawing/2014/main" val="20003"/>
                    </a:ext>
                  </a:extLst>
                </a:gridCol>
                <a:gridCol w="699135">
                  <a:extLst>
                    <a:ext uri="{9D8B030D-6E8A-4147-A177-3AD203B41FA5}">
                      <a16:colId xmlns:a16="http://schemas.microsoft.com/office/drawing/2014/main" val="20004"/>
                    </a:ext>
                  </a:extLst>
                </a:gridCol>
                <a:gridCol w="699135">
                  <a:extLst>
                    <a:ext uri="{9D8B030D-6E8A-4147-A177-3AD203B41FA5}">
                      <a16:colId xmlns:a16="http://schemas.microsoft.com/office/drawing/2014/main" val="20005"/>
                    </a:ext>
                  </a:extLst>
                </a:gridCol>
                <a:gridCol w="699135">
                  <a:extLst>
                    <a:ext uri="{9D8B030D-6E8A-4147-A177-3AD203B41FA5}">
                      <a16:colId xmlns:a16="http://schemas.microsoft.com/office/drawing/2014/main" val="20006"/>
                    </a:ext>
                  </a:extLst>
                </a:gridCol>
                <a:gridCol w="699135">
                  <a:extLst>
                    <a:ext uri="{9D8B030D-6E8A-4147-A177-3AD203B41FA5}">
                      <a16:colId xmlns:a16="http://schemas.microsoft.com/office/drawing/2014/main" val="20007"/>
                    </a:ext>
                  </a:extLst>
                </a:gridCol>
                <a:gridCol w="699135">
                  <a:extLst>
                    <a:ext uri="{9D8B030D-6E8A-4147-A177-3AD203B41FA5}">
                      <a16:colId xmlns:a16="http://schemas.microsoft.com/office/drawing/2014/main" val="20008"/>
                    </a:ext>
                  </a:extLst>
                </a:gridCol>
                <a:gridCol w="699135">
                  <a:extLst>
                    <a:ext uri="{9D8B030D-6E8A-4147-A177-3AD203B41FA5}">
                      <a16:colId xmlns:a16="http://schemas.microsoft.com/office/drawing/2014/main" val="20009"/>
                    </a:ext>
                  </a:extLst>
                </a:gridCol>
                <a:gridCol w="699135">
                  <a:extLst>
                    <a:ext uri="{9D8B030D-6E8A-4147-A177-3AD203B41FA5}">
                      <a16:colId xmlns:a16="http://schemas.microsoft.com/office/drawing/2014/main" val="20010"/>
                    </a:ext>
                  </a:extLst>
                </a:gridCol>
                <a:gridCol w="699135">
                  <a:extLst>
                    <a:ext uri="{9D8B030D-6E8A-4147-A177-3AD203B41FA5}">
                      <a16:colId xmlns:a16="http://schemas.microsoft.com/office/drawing/2014/main" val="20011"/>
                    </a:ext>
                  </a:extLst>
                </a:gridCol>
                <a:gridCol w="699135">
                  <a:extLst>
                    <a:ext uri="{9D8B030D-6E8A-4147-A177-3AD203B41FA5}">
                      <a16:colId xmlns:a16="http://schemas.microsoft.com/office/drawing/2014/main" val="20012"/>
                    </a:ext>
                  </a:extLst>
                </a:gridCol>
                <a:gridCol w="699135">
                  <a:extLst>
                    <a:ext uri="{9D8B030D-6E8A-4147-A177-3AD203B41FA5}">
                      <a16:colId xmlns:a16="http://schemas.microsoft.com/office/drawing/2014/main" val="20013"/>
                    </a:ext>
                  </a:extLst>
                </a:gridCol>
                <a:gridCol w="699135">
                  <a:extLst>
                    <a:ext uri="{9D8B030D-6E8A-4147-A177-3AD203B41FA5}">
                      <a16:colId xmlns:a16="http://schemas.microsoft.com/office/drawing/2014/main" val="20014"/>
                    </a:ext>
                  </a:extLst>
                </a:gridCol>
                <a:gridCol w="699135">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282070" y="1616175"/>
            <a:ext cx="3048000" cy="4524118"/>
          </a:xfrm>
          <a:prstGeom prst="rect">
            <a:avLst/>
          </a:prstGeom>
          <a:noFill/>
        </p:spPr>
        <p:txBody>
          <a:bodyPr wrap="square" lIns="121725" tIns="60862" rIns="121725" bIns="60862" rtlCol="0">
            <a:spAutoFit/>
          </a:bodyPr>
          <a:lstStyle/>
          <a:p>
            <a:r>
              <a:rPr lang="en-US" sz="28400" dirty="0">
                <a:solidFill>
                  <a:srgbClr val="FF0000"/>
                </a:solidFill>
                <a:latin typeface="HP001 4 hàng"/>
              </a:rPr>
              <a:t>Ō</a:t>
            </a:r>
            <a:endParaRPr lang="en-US" sz="28400" dirty="0">
              <a:solidFill>
                <a:srgbClr val="FF0000"/>
              </a:solidFill>
              <a:latin typeface="HP001 4 hàng" pitchFamily="34" charset="0"/>
            </a:endParaRPr>
          </a:p>
        </p:txBody>
      </p:sp>
      <p:pic>
        <p:nvPicPr>
          <p:cNvPr id="9"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261992" y="-1117879"/>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709319" y="-130267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52084" y="-149148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9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60" presetClass="path" presetSubtype="0" accel="50000" decel="50000" fill="hold" nodeType="afterEffect">
                                  <p:stCondLst>
                                    <p:cond delay="0"/>
                                  </p:stCondLst>
                                  <p:childTnLst>
                                    <p:animMotion origin="layout" path="M -0.00496 -0.00903 C -0.03994 -0.03912 -0.05482 -0.01505 -0.07675 0.02407 C -0.08654 0.04699 -0.07701 0.10926 -0.07062 0.13287 C -0.06435 0.15625 -0.04086 0.17847 -0.0265 0.1706 C -0.01044 0.15995 0.00548 0.17477 0.01488 0.08449 C 0.01553 0.06713 0.01332 0.03356 -1.01553E-6 3.33333E-6 " pathEditMode="relative" rAng="0" ptsTypes="AAAAAA">
                                      <p:cBhvr>
                                        <p:cTn id="9" dur="5500" fill="hold"/>
                                        <p:tgtEl>
                                          <p:spTgt spid="9"/>
                                        </p:tgtEl>
                                        <p:attrNameLst>
                                          <p:attrName>ppt_x</p:attrName>
                                          <p:attrName>ppt_y</p:attrName>
                                        </p:attrNameLst>
                                      </p:cBhvr>
                                      <p:rCtr x="-2819" y="8356"/>
                                    </p:animMotion>
                                  </p:childTnLst>
                                </p:cTn>
                              </p:par>
                            </p:childTnLst>
                          </p:cTn>
                        </p:par>
                        <p:par>
                          <p:cTn id="10" fill="hold">
                            <p:stCondLst>
                              <p:cond delay="5500"/>
                            </p:stCondLst>
                            <p:childTnLst>
                              <p:par>
                                <p:cTn id="11" presetID="44" presetClass="path" presetSubtype="0" accel="50000" decel="50000" fill="hold" nodeType="afterEffect">
                                  <p:stCondLst>
                                    <p:cond delay="0"/>
                                  </p:stCondLst>
                                  <p:childTnLst>
                                    <p:animMotion origin="layout" path="M 0.00144 0.00301 C -0.01044 0.02592 0.01684 0.05208 0.03942 0.01504 C 0.05352 0.00602 0.06122 -0.0419 0.06187 -0.11019 C 0.06579 -0.16713 0.05913 0.07199 0.06018 0.11157 C 0.06579 0.17291 0.06605 0.1706 0.0744 0.17384 C 0.08054 0.17662 0.09973 0.15301 0.10625 0.1368 C 0.11278 0.12083 0.11709 0.08588 0.12061 0.07801 " pathEditMode="relative" rAng="0" ptsTypes="AAAAAAA">
                                      <p:cBhvr>
                                        <p:cTn id="12" dur="4500" fill="hold"/>
                                        <p:tgtEl>
                                          <p:spTgt spid="9"/>
                                        </p:tgtEl>
                                        <p:attrNameLst>
                                          <p:attrName>ppt_x</p:attrName>
                                          <p:attrName>ppt_y</p:attrName>
                                        </p:attrNameLst>
                                      </p:cBhvr>
                                      <p:rCtr x="5809" y="2431"/>
                                    </p:animMotion>
                                  </p:childTnLst>
                                </p:cTn>
                              </p:par>
                            </p:childTnLst>
                          </p:cTn>
                        </p:par>
                        <p:par>
                          <p:cTn id="13" fill="hold">
                            <p:stCondLst>
                              <p:cond delay="10000"/>
                            </p:stCondLst>
                            <p:childTnLst>
                              <p:par>
                                <p:cTn id="14" presetID="10" presetClass="exit" presetSubtype="0" fill="hold" nodeType="after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10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63" presetClass="path" presetSubtype="0" accel="50000" decel="50000" fill="hold" nodeType="withEffect">
                                  <p:stCondLst>
                                    <p:cond delay="0"/>
                                  </p:stCondLst>
                                  <p:childTnLst>
                                    <p:animMotion origin="layout" path="M -8.31484E-7 -3.33333E-6 L 0.05287 0.00023 " pathEditMode="relative" rAng="0" ptsTypes="AA">
                                      <p:cBhvr>
                                        <p:cTn id="22" dur="2000" fill="hold"/>
                                        <p:tgtEl>
                                          <p:spTgt spid="10"/>
                                        </p:tgtEl>
                                        <p:attrNameLst>
                                          <p:attrName>ppt_x</p:attrName>
                                          <p:attrName>ppt_y</p:attrName>
                                        </p:attrNameLst>
                                      </p:cBhvr>
                                      <p:rCtr x="2637" y="0"/>
                                    </p:animMotion>
                                  </p:childTnLst>
                                </p:cTn>
                              </p:par>
                            </p:childTnLst>
                          </p:cTn>
                        </p:par>
                        <p:par>
                          <p:cTn id="23" fill="hold">
                            <p:stCondLst>
                              <p:cond delay="12500"/>
                            </p:stCondLst>
                            <p:childTnLst>
                              <p:par>
                                <p:cTn id="24" presetID="10" presetClass="exit" presetSubtype="0" fill="hold" nodeType="after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130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13500"/>
                            </p:stCondLst>
                            <p:childTnLst>
                              <p:par>
                                <p:cTn id="32" presetID="50" presetClass="path" presetSubtype="0" accel="50000" decel="50000" fill="hold" nodeType="afterEffect">
                                  <p:stCondLst>
                                    <p:cond delay="0"/>
                                  </p:stCondLst>
                                  <p:childTnLst>
                                    <p:animMotion origin="layout" path="M 2.98917E-6 2.96296E-6 C 0.00848 -0.0007 0.01788 -0.01598 0.02428 -0.02616 C 0.04346 -0.00047 0.03798 -0.00371 0.04829 0.00787 " pathEditMode="relative" rAng="0" ptsTypes="AAA">
                                      <p:cBhvr>
                                        <p:cTn id="33" dur="1500" fill="hold"/>
                                        <p:tgtEl>
                                          <p:spTgt spid="11"/>
                                        </p:tgtEl>
                                        <p:attrNameLst>
                                          <p:attrName>ppt_x</p:attrName>
                                          <p:attrName>ppt_y</p:attrName>
                                        </p:attrNameLst>
                                      </p:cBhvr>
                                      <p:rCtr x="2415" y="-926"/>
                                    </p:animMotion>
                                  </p:childTnLst>
                                </p:cTn>
                              </p:par>
                            </p:childTnLst>
                          </p:cTn>
                        </p:par>
                        <p:par>
                          <p:cTn id="34" fill="hold">
                            <p:stCondLst>
                              <p:cond delay="15000"/>
                            </p:stCondLst>
                            <p:childTnLst>
                              <p:par>
                                <p:cTn id="35" presetID="10" presetClass="exit" presetSubtype="0" fill="hold" nodeType="after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ÀO RỪNG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61838" cy="6841034"/>
          </a:xfrm>
          <a:prstGeom prst="rect">
            <a:avLst/>
          </a:prstGeom>
        </p:spPr>
      </p:pic>
    </p:spTree>
    <p:extLst>
      <p:ext uri="{BB962C8B-B14F-4D97-AF65-F5344CB8AC3E}">
        <p14:creationId xmlns:p14="http://schemas.microsoft.com/office/powerpoint/2010/main" val="820237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98055836"/>
              </p:ext>
            </p:extLst>
          </p:nvPr>
        </p:nvGraphicFramePr>
        <p:xfrm>
          <a:off x="162195" y="77724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1201558">
                  <a:extLst>
                    <a:ext uri="{9D8B030D-6E8A-4147-A177-3AD203B41FA5}">
                      <a16:colId xmlns:a16="http://schemas.microsoft.com/office/drawing/2014/main" val="20013"/>
                    </a:ext>
                  </a:extLst>
                </a:gridCol>
                <a:gridCol w="261482">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428753" y="1634639"/>
            <a:ext cx="10999721" cy="4524118"/>
          </a:xfrm>
          <a:prstGeom prst="rect">
            <a:avLst/>
          </a:prstGeom>
          <a:noFill/>
        </p:spPr>
        <p:txBody>
          <a:bodyPr wrap="square" lIns="121725" tIns="60862" rIns="121725" bIns="60862" rtlCol="0">
            <a:spAutoFit/>
          </a:bodyPr>
          <a:lstStyle/>
          <a:p>
            <a:r>
              <a:rPr lang="el-GR" sz="28600" dirty="0">
                <a:solidFill>
                  <a:srgbClr val="FF0000"/>
                </a:solidFill>
                <a:latin typeface="HP001 4 hàng"/>
              </a:rPr>
              <a:t>Σ</a:t>
            </a:r>
            <a:r>
              <a:rPr lang="en-US" sz="28600" dirty="0" smtClean="0">
                <a:solidFill>
                  <a:srgbClr val="FF0000"/>
                </a:solidFill>
                <a:latin typeface="HP001 4 hàng"/>
              </a:rPr>
              <a:t> </a:t>
            </a:r>
            <a:r>
              <a:rPr lang="el-GR" sz="28600" dirty="0" smtClean="0">
                <a:solidFill>
                  <a:srgbClr val="FF0000"/>
                </a:solidFill>
                <a:latin typeface="HP001 4 hàng"/>
              </a:rPr>
              <a:t> </a:t>
            </a:r>
            <a:endParaRPr lang="en-US" sz="28600" dirty="0">
              <a:solidFill>
                <a:srgbClr val="FF0000"/>
              </a:solidFill>
              <a:latin typeface="HP001 4 hàng" pitchFamily="34" charset="0"/>
            </a:endParaRPr>
          </a:p>
        </p:txBody>
      </p:sp>
      <p:pic>
        <p:nvPicPr>
          <p:cNvPr id="9"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28332" y="-106735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829742" y="-130267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05895" y="-139809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0" presetClass="path" presetSubtype="0" accel="50000" decel="50000" fill="hold" nodeType="afterEffect">
                                  <p:stCondLst>
                                    <p:cond delay="0"/>
                                  </p:stCondLst>
                                  <p:childTnLst>
                                    <p:animMotion origin="layout" path="M -0.00496 -0.00902 C -0.03995 -0.03912 -0.05483 -0.01504 -0.07676 0.02408 C -0.08655 0.04699 -0.07702 0.10903 -0.07062 0.13264 C -0.06436 0.15602 -0.04138 0.17153 -0.02715 0.16366 C -0.01293 0.15533 0.00548 0.17454 0.01488 0.08449 C 0.01553 0.06713 0.01331 0.03357 3.20193E-6 -4.07407E-6 " pathEditMode="relative" rAng="0" ptsTypes="AAAAAA">
                                      <p:cBhvr>
                                        <p:cTn id="10" dur="5500" fill="hold"/>
                                        <p:tgtEl>
                                          <p:spTgt spid="9"/>
                                        </p:tgtEl>
                                        <p:attrNameLst>
                                          <p:attrName>ppt_x</p:attrName>
                                          <p:attrName>ppt_y</p:attrName>
                                        </p:attrNameLst>
                                      </p:cBhvr>
                                      <p:rCtr x="-2819" y="8032"/>
                                    </p:animMotion>
                                  </p:childTnLst>
                                </p:cTn>
                              </p:par>
                            </p:childTnLst>
                          </p:cTn>
                        </p:par>
                        <p:par>
                          <p:cTn id="11" fill="hold">
                            <p:stCondLst>
                              <p:cond delay="6000"/>
                            </p:stCondLst>
                            <p:childTnLst>
                              <p:par>
                                <p:cTn id="12" presetID="44" presetClass="path" presetSubtype="0" accel="50000" decel="50000" fill="hold" nodeType="afterEffect">
                                  <p:stCondLst>
                                    <p:cond delay="0"/>
                                  </p:stCondLst>
                                  <p:childTnLst>
                                    <p:animMotion origin="layout" path="M 0.00143 0.00301 C -0.01045 0.02593 0.01684 0.05209 0.03942 0.01505 C 0.05351 0.00602 0.06122 -0.04166 0.06187 -0.11018 C 0.06578 -0.16713 0.05913 0.07199 0.06017 0.11158 C 0.06578 0.17292 0.06605 0.17061 0.0744 0.17385 C 0.08053 0.17662 0.09972 0.15301 0.10625 0.13681 C 0.11278 0.12084 0.11708 0.08635 0.12061 0.07801 " pathEditMode="relative" rAng="0" ptsTypes="AAAAAAA">
                                      <p:cBhvr>
                                        <p:cTn id="13" dur="4500" fill="hold"/>
                                        <p:tgtEl>
                                          <p:spTgt spid="9"/>
                                        </p:tgtEl>
                                        <p:attrNameLst>
                                          <p:attrName>ppt_x</p:attrName>
                                          <p:attrName>ppt_y</p:attrName>
                                        </p:attrNameLst>
                                      </p:cBhvr>
                                      <p:rCtr x="5809" y="2431"/>
                                    </p:animMotion>
                                  </p:childTnLst>
                                </p:cTn>
                              </p:par>
                            </p:childTnLst>
                          </p:cTn>
                        </p:par>
                        <p:par>
                          <p:cTn id="14" fill="hold">
                            <p:stCondLst>
                              <p:cond delay="10500"/>
                            </p:stCondLst>
                            <p:childTnLst>
                              <p:par>
                                <p:cTn id="15" presetID="10" presetClass="exit" presetSubtype="0" fill="hold" nodeType="after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1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63" presetClass="path" presetSubtype="0" accel="50000" decel="50000" fill="hold" nodeType="withEffect">
                                  <p:stCondLst>
                                    <p:cond delay="0"/>
                                  </p:stCondLst>
                                  <p:childTnLst>
                                    <p:animMotion origin="layout" path="M -6.76152E-7 -3.33333E-6 L 0.05287 0.00023 " pathEditMode="relative" rAng="0" ptsTypes="AA">
                                      <p:cBhvr>
                                        <p:cTn id="23" dur="2000" fill="hold"/>
                                        <p:tgtEl>
                                          <p:spTgt spid="10"/>
                                        </p:tgtEl>
                                        <p:attrNameLst>
                                          <p:attrName>ppt_x</p:attrName>
                                          <p:attrName>ppt_y</p:attrName>
                                        </p:attrNameLst>
                                      </p:cBhvr>
                                      <p:rCtr x="2637" y="0"/>
                                    </p:animMotion>
                                  </p:childTnLst>
                                </p:cTn>
                              </p:par>
                            </p:childTnLst>
                          </p:cTn>
                        </p:par>
                        <p:par>
                          <p:cTn id="24" fill="hold">
                            <p:stCondLst>
                              <p:cond delay="130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13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14000"/>
                            </p:stCondLst>
                            <p:childTnLst>
                              <p:par>
                                <p:cTn id="33" presetID="50" presetClass="path" presetSubtype="0" accel="50000" decel="50000" fill="hold" nodeType="afterEffect">
                                  <p:stCondLst>
                                    <p:cond delay="0"/>
                                  </p:stCondLst>
                                  <p:childTnLst>
                                    <p:animMotion origin="layout" path="M -2.01671E-6 4.44444E-6 C 0.00692 -0.01181 0.00496 -0.00232 0.0154 0.00763 C 0.01462 0.04143 0.01123 0.03148 -0.00169 0.04976 " pathEditMode="relative" rAng="0" ptsTypes="AAA">
                                      <p:cBhvr>
                                        <p:cTn id="34" dur="1500" fill="hold"/>
                                        <p:tgtEl>
                                          <p:spTgt spid="11"/>
                                        </p:tgtEl>
                                        <p:attrNameLst>
                                          <p:attrName>ppt_x</p:attrName>
                                          <p:attrName>ppt_y</p:attrName>
                                        </p:attrNameLst>
                                      </p:cBhvr>
                                      <p:rCtr x="679" y="2222"/>
                                    </p:animMotion>
                                  </p:childTnLst>
                                </p:cTn>
                              </p:par>
                            </p:childTnLst>
                          </p:cTn>
                        </p:par>
                        <p:par>
                          <p:cTn id="35" fill="hold">
                            <p:stCondLst>
                              <p:cond delay="15500"/>
                            </p:stCondLst>
                            <p:childTnLst>
                              <p:par>
                                <p:cTn id="36" presetID="10" presetClass="exit" presetSubtype="0" fill="hold" nodeType="after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854533" y="1689844"/>
            <a:ext cx="12138819" cy="4539506"/>
          </a:xfrm>
          <a:prstGeom prst="rect">
            <a:avLst/>
          </a:prstGeom>
          <a:noFill/>
        </p:spPr>
        <p:txBody>
          <a:bodyPr wrap="square" lIns="121725" tIns="60862" rIns="121725" bIns="60862" rtlCol="0">
            <a:spAutoFit/>
          </a:bodyPr>
          <a:lstStyle/>
          <a:p>
            <a:pPr algn="ctr"/>
            <a:r>
              <a:rPr lang="vi-VN" sz="28700" smtClean="0">
                <a:solidFill>
                  <a:srgbClr val="FF0000"/>
                </a:solidFill>
                <a:latin typeface="HP001 4 hàng" pitchFamily="34" charset="0"/>
              </a:rPr>
              <a:t>lō </a:t>
            </a:r>
            <a:endParaRPr lang="en-US" sz="28700">
              <a:solidFill>
                <a:srgbClr val="FF0000"/>
              </a:solidFill>
              <a:latin typeface="HP001 4 hàng" pitchFamily="34" charset="0"/>
            </a:endParaRPr>
          </a:p>
        </p:txBody>
      </p:sp>
      <p:pic>
        <p:nvPicPr>
          <p:cNvPr id="2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01109" y="-124389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02896" y="-10169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39142" y="-210132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214877" y="-48549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953317" y="-1402509"/>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3.7037E-6 L 0.03994 -0.13495 L 0.06421 -0.21944 L 0.08066 -0.28333 L 0.08771 -0.33611 L 0.09006 -0.37083 L 0.08771 -0.39583 L 0.08457 -0.4125 L 0.07988 -0.42361 L 0.07283 -0.42778 L 0.0603 -0.41944 L 0.0509 -0.40694 L 0.04229 -0.37917 L 0.03759 -0.34167 L 0.03367 -0.29583 L 0.03367 -0.07083 L 0.03367 -0.00139 L 0.03759 0.03194 L 0.04072 0.05278 L 0.04777 0.07361 L 0.05325 0.08472 L 0.05951 0.09028 L 0.06343 0.09583 L 0.07361 0.09722 L 0.08301 0.09444 L 0.09475 0.07917 L 0.10415 0.0581 L 0.1159 0.01944 L 0.11903 -0.01667 L 0.12373 -0.04583 L 0.13078 -0.06944 L 0.14565 -0.09167 L 0.16132 -0.10278 L 0.17385 -0.1 L 0.18716 -0.0875 L 0.19499 -0.08194 L 0.17698 -0.09745 L 0.16367 -0.10162 L 0.1527 -0.09606 L 0.14017 -0.08495 L 0.13312 -0.06944 L 0.12294 -0.04028 L 0.11903 -0.00556 L 0.12138 0.02917 L 0.12686 0.05278 L 0.13626 0.075 L 0.148 0.08889 L 0.15818 0.09444 L 0.16915 0.09444 L 0.18481 0.08611 L 0.20047 0.06111 L 0.20987 0.02778 L 0.21222 -0.00278 L 0.20987 -0.02778 L 0.20517 -0.05 L 0.19969 -0.06944 L 0.19186 -0.08634 " pathEditMode="relative" ptsTypes="AAAAAAAAAAAAAAAAAAAAAAAAAAAAAAAAAAAAAAAAAAAAAAAAAAAAAAAAA">
                                      <p:cBhvr>
                                        <p:cTn id="11" dur="12000" fill="hold"/>
                                        <p:tgtEl>
                                          <p:spTgt spid="21"/>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0"/>
                                        <p:tgtEl>
                                          <p:spTgt spid="21"/>
                                        </p:tgtEl>
                                      </p:cBhvr>
                                    </p:animEffect>
                                    <p:set>
                                      <p:cBhvr>
                                        <p:cTn id="15" dur="1" fill="hold">
                                          <p:stCondLst>
                                            <p:cond delay="9"/>
                                          </p:stCondLst>
                                        </p:cTn>
                                        <p:tgtEl>
                                          <p:spTgt spid="21"/>
                                        </p:tgtEl>
                                        <p:attrNameLst>
                                          <p:attrName>style.visibility</p:attrName>
                                        </p:attrNameLst>
                                      </p:cBhvr>
                                      <p:to>
                                        <p:strVal val="hidden"/>
                                      </p:to>
                                    </p:set>
                                  </p:childTnLst>
                                </p:cTn>
                              </p:par>
                            </p:childTnLst>
                          </p:cTn>
                        </p:par>
                        <p:par>
                          <p:cTn id="16" fill="hold">
                            <p:stCondLst>
                              <p:cond delay="12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2520"/>
                            </p:stCondLst>
                            <p:childTnLst>
                              <p:par>
                                <p:cTn id="21" presetID="0" presetClass="path" presetSubtype="0" accel="50000" decel="50000" fill="hold" nodeType="afterEffect">
                                  <p:stCondLst>
                                    <p:cond delay="0"/>
                                  </p:stCondLst>
                                  <p:childTnLst>
                                    <p:animMotion origin="layout" path="M -2.93065E-6 -0.00023 L -0.0047 0.0125 L -0.0047 0.02199 L -0.00313 0.03194 L 0.01019 0.03727 L 0.02508 0.03194 L 0.03918 0.01782 L 0.04937 0.00116 L 0.05956 -0.02222 L 0.05943 -0.15046 L 0.06112 0.13032 L 0.06112 0.15231 L 0.06426 0.16366 L 0.06974 0.17037 L 0.0768 0.17315 L 0.08306 0.17315 L 0.0909 0.16505 L 0.09795 0.1537 L 0.10814 0.12755 L 0.11519 0.10394 L 0.12381 0.07338 " pathEditMode="relative" rAng="0" ptsTypes="AAAAAAAAAAAAAAAAAAAAA">
                                      <p:cBhvr>
                                        <p:cTn id="22" dur="5000" fill="hold"/>
                                        <p:tgtEl>
                                          <p:spTgt spid="14"/>
                                        </p:tgtEl>
                                        <p:attrNameLst>
                                          <p:attrName>ppt_x</p:attrName>
                                          <p:attrName>ppt_y</p:attrName>
                                        </p:attrNameLst>
                                      </p:cBhvr>
                                      <p:rCtr x="5955" y="1157"/>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2.72419E-6 -1.48148E-6 L 0.00731 -0.00741 L 0.01671 -0.01759 L 0.02298 -0.02778 L 0.02663 -0.03518 L 0.0329 -0.02222 L 0.03968 -0.01204 L 0.05169 -1.48148E-6 " pathEditMode="relative" rAng="0" ptsTypes="AAAAAAAA">
                                      <p:cBhvr>
                                        <p:cTn id="33" dur="2000" fill="hold"/>
                                        <p:tgtEl>
                                          <p:spTgt spid="17"/>
                                        </p:tgtEl>
                                        <p:attrNameLst>
                                          <p:attrName>ppt_x</p:attrName>
                                          <p:attrName>ppt_y</p:attrName>
                                        </p:attrNameLst>
                                      </p:cBhvr>
                                      <p:rCtr x="2585" y="-1759"/>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30514E-6 5.18519E-6 L 0.05795 0.00024 " pathEditMode="relative" ptsTypes="AA">
                                      <p:cBhvr>
                                        <p:cTn id="44" dur="2000" fill="hold"/>
                                        <p:tgtEl>
                                          <p:spTgt spid="20"/>
                                        </p:tgtEl>
                                        <p:attrNameLst>
                                          <p:attrName>ppt_x</p:attrName>
                                          <p:attrName>ppt_y</p:attrName>
                                        </p:attrNameLst>
                                      </p:cBhvr>
                                    </p:animMotion>
                                  </p:childTnLst>
                                </p:cTn>
                              </p:par>
                            </p:childTnLst>
                          </p:cTn>
                        </p:par>
                        <p:par>
                          <p:cTn id="45" fill="hold">
                            <p:stCondLst>
                              <p:cond delay="23520"/>
                            </p:stCondLst>
                            <p:childTnLst>
                              <p:par>
                                <p:cTn id="46" presetID="10" presetClass="exit" presetSubtype="0" fill="hold" nodeType="after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2402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750"/>
                                        <p:tgtEl>
                                          <p:spTgt spid="15"/>
                                        </p:tgtEl>
                                      </p:cBhvr>
                                    </p:animEffect>
                                  </p:childTnLst>
                                </p:cTn>
                              </p:par>
                            </p:childTnLst>
                          </p:cTn>
                        </p:par>
                        <p:par>
                          <p:cTn id="53" fill="hold">
                            <p:stCondLst>
                              <p:cond delay="24770"/>
                            </p:stCondLst>
                            <p:childTnLst>
                              <p:par>
                                <p:cTn id="54" presetID="0" presetClass="path" presetSubtype="0" accel="50000" decel="50000" fill="hold" nodeType="afterEffect">
                                  <p:stCondLst>
                                    <p:cond delay="0"/>
                                  </p:stCondLst>
                                  <p:childTnLst>
                                    <p:animMotion origin="layout" path="M -1.03093E-7 -1.62812E-6 L -0.02662 0.04556 " pathEditMode="relative" ptsTypes="AA">
                                      <p:cBhvr>
                                        <p:cTn id="55" dur="2000" fill="hold"/>
                                        <p:tgtEl>
                                          <p:spTgt spid="15"/>
                                        </p:tgtEl>
                                        <p:attrNameLst>
                                          <p:attrName>ppt_x</p:attrName>
                                          <p:attrName>ppt_y</p:attrName>
                                        </p:attrNameLst>
                                      </p:cBhvr>
                                    </p:animMotion>
                                  </p:childTnLst>
                                </p:cTn>
                              </p:par>
                            </p:childTnLst>
                          </p:cTn>
                        </p:par>
                        <p:par>
                          <p:cTn id="56" fill="hold">
                            <p:stCondLst>
                              <p:cond delay="26770"/>
                            </p:stCondLst>
                            <p:childTnLst>
                              <p:par>
                                <p:cTn id="57" presetID="2" presetClass="exit" presetSubtype="4" fill="hold" nodeType="afterEffect">
                                  <p:stCondLst>
                                    <p:cond delay="0"/>
                                  </p:stCondLst>
                                  <p:childTnLst>
                                    <p:anim calcmode="lin" valueType="num">
                                      <p:cBhvr additive="base">
                                        <p:cTn id="58" dur="500"/>
                                        <p:tgtEl>
                                          <p:spTgt spid="15"/>
                                        </p:tgtEl>
                                        <p:attrNameLst>
                                          <p:attrName>ppt_x</p:attrName>
                                        </p:attrNameLst>
                                      </p:cBhvr>
                                      <p:tavLst>
                                        <p:tav tm="0">
                                          <p:val>
                                            <p:strVal val="ppt_x"/>
                                          </p:val>
                                        </p:tav>
                                        <p:tav tm="100000">
                                          <p:val>
                                            <p:strVal val="ppt_x"/>
                                          </p:val>
                                        </p:tav>
                                      </p:tavLst>
                                    </p:anim>
                                    <p:anim calcmode="lin" valueType="num">
                                      <p:cBhvr additive="base">
                                        <p:cTn id="59" dur="500"/>
                                        <p:tgtEl>
                                          <p:spTgt spid="15"/>
                                        </p:tgtEl>
                                        <p:attrNameLst>
                                          <p:attrName>ppt_y</p:attrName>
                                        </p:attrNameLst>
                                      </p:cBhvr>
                                      <p:tavLst>
                                        <p:tav tm="0">
                                          <p:val>
                                            <p:strVal val="ppt_y"/>
                                          </p:val>
                                        </p:tav>
                                        <p:tav tm="100000">
                                          <p:val>
                                            <p:strVal val="1+ppt_h/2"/>
                                          </p:val>
                                        </p:tav>
                                      </p:tavLst>
                                    </p:anim>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135975" y="1689844"/>
            <a:ext cx="12138819" cy="4539506"/>
          </a:xfrm>
          <a:prstGeom prst="rect">
            <a:avLst/>
          </a:prstGeom>
          <a:noFill/>
        </p:spPr>
        <p:txBody>
          <a:bodyPr wrap="square" lIns="121725" tIns="60862" rIns="121725" bIns="60862" rtlCol="0">
            <a:spAutoFit/>
          </a:bodyPr>
          <a:lstStyle/>
          <a:p>
            <a:pPr algn="ctr"/>
            <a:r>
              <a:rPr lang="lt-LT" sz="28700" smtClean="0">
                <a:solidFill>
                  <a:srgbClr val="FF0000"/>
                </a:solidFill>
                <a:latin typeface="HP001 4 hàng" pitchFamily="34" charset="0"/>
              </a:rPr>
              <a:t>ė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742" y="-1008567"/>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07768" y="-124389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09555" y="-10169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09554" y="-180778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597102" y="-135345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3577E-6 -2.90606E-6 L -0.00875 -0.0155 L -0.01319 -0.02105 L -0.02011 -0.02545 L -0.03003 -0.02661 L -0.03695 -0.02545 L -0.04452 -0.02337 L -0.05131 -0.01966 L -0.05914 -0.00948 L -0.06671 0.00509 L -0.07233 0.0206 L -0.07585 0.03725 L -0.07898 0.06132 L -0.07794 0.09186 L -0.07481 0.11685 L -0.06436 0.14369 L -0.05261 0.16127 L -0.04321 0.17029 L -0.03133 0.17307 L -0.01697 0.16474 L -0.0064 0.1497 L 0.00352 0.12842 L 0.00783 0.10736 L 0.00953 0.08237 L 0.00992 0.06132 L 0.00822 0.03887 L 0.00378 0.01782 L -0.00157 -0.00254 " pathEditMode="relative" rAng="0" ptsTypes="AAAAAAAAAAAAAAAAAAAAAAAAAAAA">
                                      <p:cBhvr>
                                        <p:cTn id="11" dur="7000" fill="hold"/>
                                        <p:tgtEl>
                                          <p:spTgt spid="13"/>
                                        </p:tgtEl>
                                        <p:attrNameLst>
                                          <p:attrName>ppt_x</p:attrName>
                                          <p:attrName>ppt_y</p:attrName>
                                        </p:attrNameLst>
                                      </p:cBhvr>
                                      <p:rCtr x="-3460" y="7311"/>
                                    </p:animMotion>
                                  </p:childTnLst>
                                </p:cTn>
                              </p:par>
                            </p:childTnLst>
                          </p:cTn>
                        </p:par>
                        <p:par>
                          <p:cTn id="12" fill="hold">
                            <p:stCondLst>
                              <p:cond delay="7500"/>
                            </p:stCondLst>
                            <p:childTnLst>
                              <p:par>
                                <p:cTn id="13" presetID="10" presetClass="exit" presetSubtype="0" fill="hold" nodeType="afterEffect">
                                  <p:stCondLst>
                                    <p:cond delay="0"/>
                                  </p:stCondLst>
                                  <p:childTnLst>
                                    <p:animEffect transition="out" filter="fade">
                                      <p:cBhvr>
                                        <p:cTn id="14" dur="10"/>
                                        <p:tgtEl>
                                          <p:spTgt spid="13"/>
                                        </p:tgtEl>
                                      </p:cBhvr>
                                    </p:animEffect>
                                    <p:set>
                                      <p:cBhvr>
                                        <p:cTn id="15" dur="1" fill="hold">
                                          <p:stCondLst>
                                            <p:cond delay="9"/>
                                          </p:stCondLst>
                                        </p:cTn>
                                        <p:tgtEl>
                                          <p:spTgt spid="13"/>
                                        </p:tgtEl>
                                        <p:attrNameLst>
                                          <p:attrName>style.visibility</p:attrName>
                                        </p:attrNameLst>
                                      </p:cBhvr>
                                      <p:to>
                                        <p:strVal val="hidden"/>
                                      </p:to>
                                    </p:set>
                                  </p:childTnLst>
                                </p:cTn>
                              </p:par>
                            </p:childTnLst>
                          </p:cTn>
                        </p:par>
                        <p:par>
                          <p:cTn id="16" fill="hold">
                            <p:stCondLst>
                              <p:cond delay="751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
                                        <p:tgtEl>
                                          <p:spTgt spid="21"/>
                                        </p:tgtEl>
                                      </p:cBhvr>
                                    </p:animEffect>
                                  </p:childTnLst>
                                </p:cTn>
                              </p:par>
                            </p:childTnLst>
                          </p:cTn>
                        </p:par>
                        <p:par>
                          <p:cTn id="20" fill="hold">
                            <p:stCondLst>
                              <p:cond delay="7520"/>
                            </p:stCondLst>
                            <p:childTnLst>
                              <p:par>
                                <p:cTn id="21" presetID="0" presetClass="path" presetSubtype="0" accel="50000" decel="50000" fill="hold" nodeType="afterEffect">
                                  <p:stCondLst>
                                    <p:cond delay="0"/>
                                  </p:stCondLst>
                                  <p:childTnLst>
                                    <p:animMotion origin="layout" path="M -4.32415E-6 -0.00023 L -0.0047 0.0125 L -0.0047 0.02199 L -0.00313 0.03194 L 0.01019 0.03727 L 0.02508 0.03194 L 0.03918 0.01759 L 0.04937 0.00116 L 0.05956 -0.02222 L 0.05943 -0.14352 L 0.06112 0.13032 L 0.06112 0.15208 L 0.06426 0.16366 L 0.06974 0.17037 L 0.0768 0.17315 L 0.08307 0.17315 L 0.0909 0.16505 L 0.09795 0.1537 L 0.10814 0.12731 L 0.11519 0.10394 L 0.12381 0.07338 " pathEditMode="relative" rAng="0" ptsTypes="AAAAAAAAAAAAAAAAAAAAA">
                                      <p:cBhvr>
                                        <p:cTn id="22" dur="5000" fill="hold"/>
                                        <p:tgtEl>
                                          <p:spTgt spid="21"/>
                                        </p:tgtEl>
                                        <p:attrNameLst>
                                          <p:attrName>ppt_x</p:attrName>
                                          <p:attrName>ppt_y</p:attrName>
                                        </p:attrNameLst>
                                      </p:cBhvr>
                                      <p:rCtr x="5955" y="1505"/>
                                    </p:animMotion>
                                  </p:childTnLst>
                                </p:cTn>
                              </p:par>
                            </p:childTnLst>
                          </p:cTn>
                        </p:par>
                        <p:par>
                          <p:cTn id="23" fill="hold">
                            <p:stCondLst>
                              <p:cond delay="12520"/>
                            </p:stCondLst>
                            <p:childTnLst>
                              <p:par>
                                <p:cTn id="24" presetID="10" presetClass="exit" presetSubtype="0" fill="hold" nodeType="after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1302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13520"/>
                            </p:stCondLst>
                            <p:childTnLst>
                              <p:par>
                                <p:cTn id="32" presetID="0" presetClass="path" presetSubtype="0" accel="50000" decel="50000" fill="hold" nodeType="afterEffect">
                                  <p:stCondLst>
                                    <p:cond delay="0"/>
                                  </p:stCondLst>
                                  <p:childTnLst>
                                    <p:animMotion origin="layout" path="M 3.12757E-6 8.14815E-6 L 0.00617 -0.00555 L 0.01543 -0.00555 L 0.02083 0.00278 L 0.0216 0.0139 L 0.01929 0.0264 L 0.0108 0.04167 L 3.12757E-6 0.05001 " pathEditMode="relative" ptsTypes="AAAAAAAA">
                                      <p:cBhvr>
                                        <p:cTn id="33" dur="2000" fill="hold"/>
                                        <p:tgtEl>
                                          <p:spTgt spid="23"/>
                                        </p:tgtEl>
                                        <p:attrNameLst>
                                          <p:attrName>ppt_x</p:attrName>
                                          <p:attrName>ppt_y</p:attrName>
                                        </p:attrNameLst>
                                      </p:cBhvr>
                                    </p:animMotion>
                                  </p:childTnLst>
                                </p:cTn>
                              </p:par>
                            </p:childTnLst>
                          </p:cTn>
                        </p:par>
                        <p:par>
                          <p:cTn id="34" fill="hold">
                            <p:stCondLst>
                              <p:cond delay="15520"/>
                            </p:stCondLst>
                            <p:childTnLst>
                              <p:par>
                                <p:cTn id="35" presetID="10" presetClass="exit" presetSubtype="0" fill="hold" nodeType="after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par>
                          <p:cTn id="38" fill="hold">
                            <p:stCondLst>
                              <p:cond delay="1602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6520"/>
                            </p:stCondLst>
                            <p:childTnLst>
                              <p:par>
                                <p:cTn id="43" presetID="0" presetClass="path" presetSubtype="0" accel="50000" decel="50000" fill="hold" nodeType="afterEffect">
                                  <p:stCondLst>
                                    <p:cond delay="0"/>
                                  </p:stCondLst>
                                  <p:childTnLst>
                                    <p:animMotion origin="layout" path="M 1.30514E-6 5.18519E-6 L 0.05795 0.00024 " pathEditMode="relative" ptsTypes="AA">
                                      <p:cBhvr>
                                        <p:cTn id="44" dur="2000" fill="hold"/>
                                        <p:tgtEl>
                                          <p:spTgt spid="20"/>
                                        </p:tgtEl>
                                        <p:attrNameLst>
                                          <p:attrName>ppt_x</p:attrName>
                                          <p:attrName>ppt_y</p:attrName>
                                        </p:attrNameLst>
                                      </p:cBhvr>
                                    </p:animMotion>
                                  </p:childTnLst>
                                </p:cTn>
                              </p:par>
                            </p:childTnLst>
                          </p:cTn>
                        </p:par>
                        <p:par>
                          <p:cTn id="45" fill="hold">
                            <p:stCondLst>
                              <p:cond delay="18520"/>
                            </p:stCondLst>
                            <p:childTnLst>
                              <p:par>
                                <p:cTn id="46" presetID="10" presetClass="exit" presetSubtype="0" fill="hold" nodeType="after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19020"/>
                            </p:stCondLst>
                            <p:childTnLst>
                              <p:par>
                                <p:cTn id="50" presetID="10"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50"/>
                                        <p:tgtEl>
                                          <p:spTgt spid="22"/>
                                        </p:tgtEl>
                                      </p:cBhvr>
                                    </p:animEffect>
                                  </p:childTnLst>
                                </p:cTn>
                              </p:par>
                            </p:childTnLst>
                          </p:cTn>
                        </p:par>
                        <p:par>
                          <p:cTn id="53" fill="hold">
                            <p:stCondLst>
                              <p:cond delay="19770"/>
                            </p:stCondLst>
                            <p:childTnLst>
                              <p:par>
                                <p:cTn id="54" presetID="0" presetClass="path" presetSubtype="0" accel="50000" decel="50000" fill="hold" nodeType="afterEffect">
                                  <p:stCondLst>
                                    <p:cond delay="0"/>
                                  </p:stCondLst>
                                  <p:childTnLst>
                                    <p:animMotion origin="layout" path="M -1.03093E-7 -1.62812E-6 L -0.02662 0.04556 " pathEditMode="relative" ptsTypes="AA">
                                      <p:cBhvr>
                                        <p:cTn id="55" dur="2000" fill="hold"/>
                                        <p:tgtEl>
                                          <p:spTgt spid="22"/>
                                        </p:tgtEl>
                                        <p:attrNameLst>
                                          <p:attrName>ppt_x</p:attrName>
                                          <p:attrName>ppt_y</p:attrName>
                                        </p:attrNameLst>
                                      </p:cBhvr>
                                    </p:animMotion>
                                  </p:childTnLst>
                                </p:cTn>
                              </p:par>
                            </p:childTnLst>
                          </p:cTn>
                        </p:par>
                        <p:par>
                          <p:cTn id="56" fill="hold">
                            <p:stCondLst>
                              <p:cond delay="21770"/>
                            </p:stCondLst>
                            <p:childTnLst>
                              <p:par>
                                <p:cTn id="57" presetID="2" presetClass="exit" presetSubtype="4" fill="hold" nodeType="afterEffect">
                                  <p:stCondLst>
                                    <p:cond delay="0"/>
                                  </p:stCondLst>
                                  <p:childTnLst>
                                    <p:anim calcmode="lin" valueType="num">
                                      <p:cBhvr additive="base">
                                        <p:cTn id="58" dur="500"/>
                                        <p:tgtEl>
                                          <p:spTgt spid="22"/>
                                        </p:tgtEl>
                                        <p:attrNameLst>
                                          <p:attrName>ppt_x</p:attrName>
                                        </p:attrNameLst>
                                      </p:cBhvr>
                                      <p:tavLst>
                                        <p:tav tm="0">
                                          <p:val>
                                            <p:strVal val="ppt_x"/>
                                          </p:val>
                                        </p:tav>
                                        <p:tav tm="100000">
                                          <p:val>
                                            <p:strVal val="ppt_x"/>
                                          </p:val>
                                        </p:tav>
                                      </p:tavLst>
                                    </p:anim>
                                    <p:anim calcmode="lin" valueType="num">
                                      <p:cBhvr additive="base">
                                        <p:cTn id="59" dur="500"/>
                                        <p:tgtEl>
                                          <p:spTgt spid="22"/>
                                        </p:tgtEl>
                                        <p:attrNameLst>
                                          <p:attrName>ppt_y</p:attrName>
                                        </p:attrNameLst>
                                      </p:cBhvr>
                                      <p:tavLst>
                                        <p:tav tm="0">
                                          <p:val>
                                            <p:strVal val="ppt_y"/>
                                          </p:val>
                                        </p:tav>
                                        <p:tav tm="100000">
                                          <p:val>
                                            <p:strVal val="1+ppt_h/2"/>
                                          </p:val>
                                        </p:tav>
                                      </p:tavLst>
                                    </p:anim>
                                    <p:set>
                                      <p:cBhvr>
                                        <p:cTn id="60" dur="1" fill="hold">
                                          <p:stCondLst>
                                            <p:cond delay="499"/>
                                          </p:stCondLst>
                                        </p:cTn>
                                        <p:tgtEl>
                                          <p:spTgt spid="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04539" y="457200"/>
            <a:ext cx="8485843" cy="5765652"/>
            <a:chOff x="3312940" y="2220881"/>
            <a:chExt cx="5269041" cy="3580016"/>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72" t="38863" r="30361" b="34546"/>
            <a:stretch/>
          </p:blipFill>
          <p:spPr bwMode="auto">
            <a:xfrm>
              <a:off x="3394839" y="2220881"/>
              <a:ext cx="5187142" cy="194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791" t="29034" r="32597" b="48239"/>
            <a:stretch/>
          </p:blipFill>
          <p:spPr bwMode="auto">
            <a:xfrm>
              <a:off x="3312940" y="4138352"/>
              <a:ext cx="5153891" cy="166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536" t="1576" b="64121"/>
          <a:stretch/>
        </p:blipFill>
        <p:spPr>
          <a:xfrm>
            <a:off x="1640178" y="-70658"/>
            <a:ext cx="8172964" cy="4263002"/>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428600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Sớm nay thức dậy, Nam chợt thấy một chú chim sâu. Chim hớn hở như chào Nam. Nó nhảy nhót một hồi rồi bay qua bay lại, tìm bắt sâu bọ cho cây.</a:t>
            </a:r>
          </a:p>
        </p:txBody>
      </p:sp>
      <p:cxnSp>
        <p:nvCxnSpPr>
          <p:cNvPr id="32" name="Straight Connector 31"/>
          <p:cNvCxnSpPr/>
          <p:nvPr/>
        </p:nvCxnSpPr>
        <p:spPr>
          <a:xfrm>
            <a:off x="7474275" y="4760430"/>
            <a:ext cx="932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823917" y="4761180"/>
            <a:ext cx="9018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57434" y="4818506"/>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96235" y="379615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2836646" y="4629249"/>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2675469" y="4777055"/>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251717" y="601189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9864910" y="509382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309630" y="592143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8319" y="1447800"/>
            <a:ext cx="530154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chợt</a:t>
            </a:r>
          </a:p>
        </p:txBody>
      </p:sp>
      <p:sp>
        <p:nvSpPr>
          <p:cNvPr id="7" name="Title 1"/>
          <p:cNvSpPr txBox="1">
            <a:spLocks/>
          </p:cNvSpPr>
          <p:nvPr/>
        </p:nvSpPr>
        <p:spPr>
          <a:xfrm>
            <a:off x="6385719" y="1447800"/>
            <a:ext cx="530154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một</a:t>
            </a:r>
          </a:p>
        </p:txBody>
      </p:sp>
      <p:sp>
        <p:nvSpPr>
          <p:cNvPr id="8" name="Title 1"/>
          <p:cNvSpPr txBox="1">
            <a:spLocks/>
          </p:cNvSpPr>
          <p:nvPr/>
        </p:nvSpPr>
        <p:spPr>
          <a:xfrm>
            <a:off x="3490119" y="3886200"/>
            <a:ext cx="530154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nhảy nhót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chemeClr val="bg1"/>
                </a:solidFill>
                <a:latin typeface="Arial-Rounded" pitchFamily="34" charset="0"/>
                <a:ea typeface="Arial-Rounded" pitchFamily="34" charset="0"/>
                <a:cs typeface="Arial-Rounded" pitchFamily="34" charset="0"/>
              </a:rPr>
              <a:t>chim sâu</a:t>
            </a:r>
          </a:p>
        </p:txBody>
      </p:sp>
      <p:pic>
        <p:nvPicPr>
          <p:cNvPr id="2" name="Picture 2" descr="Kinh nghiệm chọn và nuôi chim sâu xanh - Kỹ Thuật Nuôi Ch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60" y="401818"/>
            <a:ext cx="7998559" cy="47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Sớm </a:t>
            </a:r>
            <a:r>
              <a:rPr lang="en-US" sz="5400">
                <a:solidFill>
                  <a:srgbClr val="0070C0"/>
                </a:solidFill>
                <a:latin typeface="Arial-Rounded" pitchFamily="34" charset="0"/>
                <a:ea typeface="Arial-Rounded" pitchFamily="34" charset="0"/>
                <a:cs typeface="Arial-Rounded" pitchFamily="34" charset="0"/>
              </a:rPr>
              <a:t>nay thức dậy, Nam chợt thấy một chú chim sâu. Chim hớn hở như chào Nam. Nó nhảy nhót một hồi rồi bay qua bay lại, tìm bắt sâu bọ cho cây.</a:t>
            </a:r>
          </a:p>
        </p:txBody>
      </p:sp>
      <p:cxnSp>
        <p:nvCxnSpPr>
          <p:cNvPr id="47" name="Straight Connector 46"/>
          <p:cNvCxnSpPr/>
          <p:nvPr/>
        </p:nvCxnSpPr>
        <p:spPr>
          <a:xfrm>
            <a:off x="3239757" y="2037514"/>
            <a:ext cx="2579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25315" y="2037514"/>
            <a:ext cx="52896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Nam nhìn thấy loài chim nào?</a:t>
            </a:r>
            <a:endParaRPr lang="en-US" sz="4400">
              <a:latin typeface="Arial-Rounded" pitchFamily="34" charset="0"/>
              <a:ea typeface="Arial-Rounded" pitchFamily="34" charset="0"/>
              <a:cs typeface="Arial-Rounded" pitchFamily="34" charset="0"/>
            </a:endParaRPr>
          </a:p>
        </p:txBody>
      </p:sp>
      <p:cxnSp>
        <p:nvCxnSpPr>
          <p:cNvPr id="21" name="Straight Connector 20"/>
          <p:cNvCxnSpPr/>
          <p:nvPr/>
        </p:nvCxnSpPr>
        <p:spPr>
          <a:xfrm>
            <a:off x="4003832" y="2786742"/>
            <a:ext cx="7711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6541" y="2786742"/>
            <a:ext cx="29164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Chim sâu đang làm gì? Ở đâu?</a:t>
            </a:r>
            <a:endParaRPr lang="en-US" sz="4400">
              <a:latin typeface="Arial-Rounded" pitchFamily="34" charset="0"/>
              <a:ea typeface="Arial-Rounded" pitchFamily="34" charset="0"/>
              <a:cs typeface="Arial-Rounded" pitchFamily="34" charset="0"/>
            </a:endParaRPr>
          </a:p>
        </p:txBody>
      </p:sp>
      <p:cxnSp>
        <p:nvCxnSpPr>
          <p:cNvPr id="17" name="Straight Connector 16"/>
          <p:cNvCxnSpPr/>
          <p:nvPr/>
        </p:nvCxnSpPr>
        <p:spPr>
          <a:xfrm>
            <a:off x="356541" y="3581400"/>
            <a:ext cx="109821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1"/>
                                        </p:tgtEl>
                                      </p:cBhvr>
                                    </p:animEffect>
                                    <p:set>
                                      <p:cBhvr>
                                        <p:cTn id="41" dur="1" fill="hold">
                                          <p:stCondLst>
                                            <p:cond delay="499"/>
                                          </p:stCondLst>
                                        </p:cTn>
                                        <p:tgtEl>
                                          <p:spTgt spid="5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8452" y="228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Đâu là những từ chỉ hành động của chú chim sâu?</a:t>
            </a:r>
            <a:endParaRPr lang="en-US" sz="4000">
              <a:latin typeface="Arial-Rounded" pitchFamily="34" charset="0"/>
              <a:ea typeface="Arial-Rounded" pitchFamily="34" charset="0"/>
              <a:cs typeface="Arial-Rounded" pitchFamily="34" charset="0"/>
            </a:endParaRPr>
          </a:p>
        </p:txBody>
      </p:sp>
      <p:sp>
        <p:nvSpPr>
          <p:cNvPr id="5" name="Rounded Rectangle 4"/>
          <p:cNvSpPr/>
          <p:nvPr/>
        </p:nvSpPr>
        <p:spPr>
          <a:xfrm>
            <a:off x="670719" y="2200181"/>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70719" y="34665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0719" y="47619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55578" y="2191610"/>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chào</a:t>
            </a:r>
          </a:p>
        </p:txBody>
      </p:sp>
      <p:sp>
        <p:nvSpPr>
          <p:cNvPr id="9" name="Title 1"/>
          <p:cNvSpPr txBox="1">
            <a:spLocks/>
          </p:cNvSpPr>
          <p:nvPr/>
        </p:nvSpPr>
        <p:spPr>
          <a:xfrm>
            <a:off x="1848810" y="3515923"/>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nhảy nhót</a:t>
            </a:r>
          </a:p>
        </p:txBody>
      </p:sp>
      <p:sp>
        <p:nvSpPr>
          <p:cNvPr id="10" name="Title 1"/>
          <p:cNvSpPr txBox="1">
            <a:spLocks/>
          </p:cNvSpPr>
          <p:nvPr/>
        </p:nvSpPr>
        <p:spPr>
          <a:xfrm>
            <a:off x="1842042" y="4840236"/>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sâu</a:t>
            </a:r>
          </a:p>
        </p:txBody>
      </p:sp>
      <p:sp>
        <p:nvSpPr>
          <p:cNvPr id="11" name="Rounded Rectangle 10"/>
          <p:cNvSpPr/>
          <p:nvPr/>
        </p:nvSpPr>
        <p:spPr>
          <a:xfrm>
            <a:off x="6616471" y="2200181"/>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616471" y="34665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616471" y="47619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801330" y="2191610"/>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bắt sâu</a:t>
            </a:r>
          </a:p>
        </p:txBody>
      </p:sp>
      <p:sp>
        <p:nvSpPr>
          <p:cNvPr id="15" name="Title 1"/>
          <p:cNvSpPr txBox="1">
            <a:spLocks/>
          </p:cNvSpPr>
          <p:nvPr/>
        </p:nvSpPr>
        <p:spPr>
          <a:xfrm>
            <a:off x="7794562" y="3515923"/>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Nam</a:t>
            </a:r>
          </a:p>
        </p:txBody>
      </p:sp>
      <p:sp>
        <p:nvSpPr>
          <p:cNvPr id="16" name="Title 1"/>
          <p:cNvSpPr txBox="1">
            <a:spLocks/>
          </p:cNvSpPr>
          <p:nvPr/>
        </p:nvSpPr>
        <p:spPr>
          <a:xfrm>
            <a:off x="7787794" y="4840236"/>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cây</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9168" t="17212" r="50000" b="54182"/>
          <a:stretch/>
        </p:blipFill>
        <p:spPr>
          <a:xfrm>
            <a:off x="727936" y="2261060"/>
            <a:ext cx="686200" cy="68759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9168" t="46861" r="50000" b="24533"/>
          <a:stretch/>
        </p:blipFill>
        <p:spPr>
          <a:xfrm>
            <a:off x="753447" y="4824815"/>
            <a:ext cx="686200" cy="687599"/>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9168" t="17212" r="50000" b="54182"/>
          <a:stretch/>
        </p:blipFill>
        <p:spPr>
          <a:xfrm>
            <a:off x="732238" y="3504180"/>
            <a:ext cx="686200" cy="687599"/>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9168" t="46861" r="50000" b="24533"/>
          <a:stretch/>
        </p:blipFill>
        <p:spPr>
          <a:xfrm>
            <a:off x="6668012" y="3529726"/>
            <a:ext cx="686200" cy="687599"/>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9168" t="46861" r="50000" b="24533"/>
          <a:stretch/>
        </p:blipFill>
        <p:spPr>
          <a:xfrm>
            <a:off x="6664293" y="4840236"/>
            <a:ext cx="686200" cy="68759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9168" t="17212" r="50000" b="54182"/>
          <a:stretch/>
        </p:blipFill>
        <p:spPr>
          <a:xfrm>
            <a:off x="6674181" y="2244149"/>
            <a:ext cx="686200" cy="687599"/>
          </a:xfrm>
          <a:prstGeom prst="rect">
            <a:avLst/>
          </a:prstGeom>
        </p:spPr>
      </p:pic>
    </p:spTree>
    <p:extLst>
      <p:ext uri="{BB962C8B-B14F-4D97-AF65-F5344CB8AC3E}">
        <p14:creationId xmlns:p14="http://schemas.microsoft.com/office/powerpoint/2010/main" val="3090315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14"/>
                                        </p:tgtEl>
                                        <p:attrNameLst>
                                          <p:attrName>r</p:attrName>
                                        </p:attrNameLst>
                                      </p:cBhvr>
                                    </p:animRot>
                                    <p:animRot by="-240000">
                                      <p:cBhvr>
                                        <p:cTn id="46" dur="200" fill="hold">
                                          <p:stCondLst>
                                            <p:cond delay="200"/>
                                          </p:stCondLst>
                                        </p:cTn>
                                        <p:tgtEl>
                                          <p:spTgt spid="14"/>
                                        </p:tgtEl>
                                        <p:attrNameLst>
                                          <p:attrName>r</p:attrName>
                                        </p:attrNameLst>
                                      </p:cBhvr>
                                    </p:animRot>
                                    <p:animRot by="240000">
                                      <p:cBhvr>
                                        <p:cTn id="47" dur="200" fill="hold">
                                          <p:stCondLst>
                                            <p:cond delay="400"/>
                                          </p:stCondLst>
                                        </p:cTn>
                                        <p:tgtEl>
                                          <p:spTgt spid="14"/>
                                        </p:tgtEl>
                                        <p:attrNameLst>
                                          <p:attrName>r</p:attrName>
                                        </p:attrNameLst>
                                      </p:cBhvr>
                                    </p:animRot>
                                    <p:animRot by="-240000">
                                      <p:cBhvr>
                                        <p:cTn id="48" dur="200" fill="hold">
                                          <p:stCondLst>
                                            <p:cond delay="600"/>
                                          </p:stCondLst>
                                        </p:cTn>
                                        <p:tgtEl>
                                          <p:spTgt spid="14"/>
                                        </p:tgtEl>
                                        <p:attrNameLst>
                                          <p:attrName>r</p:attrName>
                                        </p:attrNameLst>
                                      </p:cBhvr>
                                    </p:animRot>
                                    <p:animRot by="120000">
                                      <p:cBhvr>
                                        <p:cTn id="49" dur="200" fill="hold">
                                          <p:stCondLst>
                                            <p:cond delay="800"/>
                                          </p:stCondLst>
                                        </p:cTn>
                                        <p:tgtEl>
                                          <p:spTgt spid="14"/>
                                        </p:tgtEl>
                                        <p:attrNameLst>
                                          <p:attrName>r</p:attrName>
                                        </p:attrNameLst>
                                      </p:cBhvr>
                                    </p:animRo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childTnLst>
              </p:cTn>
              <p:nextCondLst>
                <p:cond evt="onClick" delay="0">
                  <p:tgtEl>
                    <p:spTgt spid="16"/>
                  </p:tgtEl>
                </p:cond>
              </p:nextCondLst>
            </p:seq>
          </p:childTnLst>
        </p:cTn>
      </p:par>
    </p:tnLst>
    <p:bldLst>
      <p:bldP spid="8" grpId="0" animBg="1"/>
      <p:bldP spid="9" grpId="0" animBg="1"/>
      <p:bldP spid="10"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Sớm nay thức dậy, Nam chợt thấy một chú chim sâu. Chim hớn hở như chào Nam. Nó nhảy nhót một hồi rồi bay qua bay lại, tìm bắt sâu bọ cho cây.</a:t>
            </a:r>
          </a:p>
        </p:txBody>
      </p:sp>
      <p:sp>
        <p:nvSpPr>
          <p:cNvPr id="42" name="Title 1"/>
          <p:cNvSpPr txBox="1">
            <a:spLocks/>
          </p:cNvSpPr>
          <p:nvPr/>
        </p:nvSpPr>
        <p:spPr>
          <a:xfrm>
            <a:off x="29567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lá lốt</a:t>
            </a:r>
            <a:endParaRPr lang="en-US" sz="5400">
              <a:solidFill>
                <a:srgbClr val="0070C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777081" y="40094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nhót</a:t>
            </a:r>
            <a:endParaRPr lang="en-US" sz="5400">
              <a:solidFill>
                <a:srgbClr val="0070C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73001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ớt</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18932"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bát</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1662996" y="32056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lạt</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5711528" y="320561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gặt</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7839218"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ất</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999203" y="321113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gật</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3698993" y="321113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sắt</a:t>
            </a:r>
            <a:endParaRPr lang="en-US" sz="54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094" y="-22167"/>
            <a:ext cx="4575970" cy="34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sp>
        <p:nvSpPr>
          <p:cNvPr id="4" name="Title 3"/>
          <p:cNvSpPr>
            <a:spLocks noGrp="1"/>
          </p:cNvSpPr>
          <p:nvPr>
            <p:ph type="title"/>
          </p:nvPr>
        </p:nvSpPr>
        <p:spPr>
          <a:xfrm>
            <a:off x="2499519" y="491557"/>
            <a:ext cx="8763000" cy="1325563"/>
          </a:xfrm>
        </p:spPr>
        <p:txBody>
          <a:bodyPr>
            <a:noAutofit/>
          </a:bodyPr>
          <a:lstStyle/>
          <a:p>
            <a:pPr algn="ctr"/>
            <a:r>
              <a:rPr lang="en-US" sz="10000" b="1" dirty="0">
                <a:solidFill>
                  <a:schemeClr val="bg1"/>
                </a:solidFill>
                <a:latin typeface="Times New Roman" panose="02020603050405020304" pitchFamily="18" charset="0"/>
                <a:ea typeface="AvantGarde" pitchFamily="2" charset="0"/>
                <a:cs typeface="Times New Roman" panose="02020603050405020304" pitchFamily="18" charset="0"/>
              </a:rPr>
              <a:t>TIẾNG </a:t>
            </a:r>
            <a:r>
              <a:rPr lang="en-US" sz="10000" b="1" dirty="0" smtClean="0">
                <a:solidFill>
                  <a:schemeClr val="bg1"/>
                </a:solidFill>
                <a:latin typeface="Times New Roman" panose="02020603050405020304" pitchFamily="18" charset="0"/>
                <a:ea typeface="AvantGarde" pitchFamily="2" charset="0"/>
                <a:cs typeface="Times New Roman" panose="02020603050405020304" pitchFamily="18" charset="0"/>
              </a:rPr>
              <a:t>VIỆT 1</a:t>
            </a:r>
            <a:endParaRPr lang="en-US" sz="10000" b="1" dirty="0">
              <a:solidFill>
                <a:schemeClr val="bg1"/>
              </a:solidFill>
              <a:latin typeface="Times New Roman" panose="02020603050405020304" pitchFamily="18" charset="0"/>
              <a:ea typeface="AvantGarde" pitchFamily="2" charset="0"/>
              <a:cs typeface="Times New Roman" panose="02020603050405020304" pitchFamily="18"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218410" y="914400"/>
            <a:ext cx="572501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Thế giới của em</a:t>
            </a:r>
            <a:endParaRPr lang="en-US" sz="6000">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283" t="57717" r="2268" b="5996"/>
          <a:stretch/>
        </p:blipFill>
        <p:spPr>
          <a:xfrm>
            <a:off x="2277687" y="1905000"/>
            <a:ext cx="8429256" cy="4802756"/>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Sớm nay thức dậy, Nam chợt thấy một chú chim sâu. Chim hớn hở như chào Nam. Nó nhảy nhót một hồi rồi bay qua bay lại, tìm bắt sâu bọ cho cây.</a:t>
            </a:r>
          </a:p>
        </p:txBody>
      </p:sp>
      <p:sp>
        <p:nvSpPr>
          <p:cNvPr id="42" name="Title 1"/>
          <p:cNvSpPr txBox="1">
            <a:spLocks/>
          </p:cNvSpPr>
          <p:nvPr/>
        </p:nvSpPr>
        <p:spPr>
          <a:xfrm>
            <a:off x="29567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lá lốt</a:t>
            </a:r>
            <a:endParaRPr lang="en-US" sz="5400">
              <a:solidFill>
                <a:srgbClr val="0070C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777081" y="40094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nhót</a:t>
            </a:r>
            <a:endParaRPr lang="en-US" sz="5400">
              <a:solidFill>
                <a:srgbClr val="0070C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73001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ớt</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18932"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bát</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1662996" y="32056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lạt</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5711528" y="320561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gặt</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7839218"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ất</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999203" y="321113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gật</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3698993" y="321113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sắt</a:t>
            </a:r>
            <a:endParaRPr lang="en-US" sz="54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094" y="-22167"/>
            <a:ext cx="4575970" cy="34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592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96775" y="278015"/>
            <a:ext cx="3021943"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2" name="TextBox 1"/>
          <p:cNvSpPr txBox="1"/>
          <p:nvPr/>
        </p:nvSpPr>
        <p:spPr>
          <a:xfrm>
            <a:off x="4023518" y="1134070"/>
            <a:ext cx="4191000" cy="923330"/>
          </a:xfrm>
          <a:prstGeom prst="rect">
            <a:avLst/>
          </a:prstGeom>
          <a:solidFill>
            <a:srgbClr val="FFC000"/>
          </a:solidFill>
        </p:spPr>
        <p:txBody>
          <a:bodyPr wrap="square" rtlCol="0">
            <a:spAutoFit/>
          </a:bodyPr>
          <a:lstStyle/>
          <a:p>
            <a:pPr algn="ctr"/>
            <a:r>
              <a:rPr lang="en-US" sz="5400" dirty="0" smtClean="0">
                <a:latin typeface=".VnAvant" panose="020B7200000000000000" pitchFamily="34" charset="0"/>
                <a:ea typeface="Arial-Rounded" pitchFamily="34" charset="0"/>
                <a:cs typeface="Arial-Rounded" pitchFamily="34" charset="0"/>
              </a:rPr>
              <a:t>¤n </a:t>
            </a:r>
            <a:r>
              <a:rPr lang="en-US" sz="5400" dirty="0" err="1" smtClean="0">
                <a:latin typeface=".VnAvant" panose="020B7200000000000000" pitchFamily="34" charset="0"/>
                <a:ea typeface="Arial-Rounded" pitchFamily="34" charset="0"/>
                <a:cs typeface="Arial-Rounded" pitchFamily="34" charset="0"/>
              </a:rPr>
              <a:t>bµi</a:t>
            </a:r>
            <a:r>
              <a:rPr lang="en-US" sz="5400" dirty="0" smtClean="0">
                <a:latin typeface=".VnAvant" panose="020B7200000000000000" pitchFamily="34" charset="0"/>
                <a:ea typeface="Arial-Rounded" pitchFamily="34" charset="0"/>
                <a:cs typeface="Arial-Rounded" pitchFamily="34" charset="0"/>
              </a:rPr>
              <a:t> </a:t>
            </a:r>
            <a:r>
              <a:rPr lang="en-US" sz="5400" dirty="0" err="1" smtClean="0">
                <a:latin typeface=".VnAvant" panose="020B7200000000000000" pitchFamily="34" charset="0"/>
                <a:ea typeface="Arial-Rounded" pitchFamily="34" charset="0"/>
                <a:cs typeface="Arial-Rounded" pitchFamily="34" charset="0"/>
              </a:rPr>
              <a:t>cò</a:t>
            </a:r>
            <a:endParaRPr lang="en-US" sz="5400" dirty="0">
              <a:latin typeface=".VnAvant" panose="020B7200000000000000" pitchFamily="34" charset="0"/>
              <a:ea typeface="Arial-Rounded" pitchFamily="34" charset="0"/>
              <a:cs typeface="Arial-Rounded" pitchFamily="34" charset="0"/>
            </a:endParaRPr>
          </a:p>
        </p:txBody>
      </p:sp>
      <p:sp>
        <p:nvSpPr>
          <p:cNvPr id="6" name="TextBox 5"/>
          <p:cNvSpPr txBox="1"/>
          <p:nvPr/>
        </p:nvSpPr>
        <p:spPr>
          <a:xfrm>
            <a:off x="1051719" y="2730668"/>
            <a:ext cx="10591799" cy="923330"/>
          </a:xfrm>
          <a:prstGeom prst="rect">
            <a:avLst/>
          </a:prstGeom>
          <a:noFill/>
        </p:spPr>
        <p:txBody>
          <a:bodyPr wrap="square" rtlCol="0">
            <a:spAutoFit/>
          </a:bodyPr>
          <a:lstStyle/>
          <a:p>
            <a:pPr algn="just"/>
            <a:r>
              <a:rPr lang="en-US" sz="5400" dirty="0" err="1">
                <a:solidFill>
                  <a:srgbClr val="0070C0"/>
                </a:solidFill>
                <a:latin typeface=".VnAvant" panose="020B7200000000000000" pitchFamily="34" charset="0"/>
                <a:ea typeface="Arial-Rounded" pitchFamily="34" charset="0"/>
                <a:cs typeface="Arial-Rounded" pitchFamily="34" charset="0"/>
              </a:rPr>
              <a:t>b</a:t>
            </a:r>
            <a:r>
              <a:rPr lang="en-US" sz="5400" dirty="0" err="1" smtClean="0">
                <a:solidFill>
                  <a:srgbClr val="0070C0"/>
                </a:solidFill>
                <a:latin typeface=".VnAvant" panose="020B7200000000000000" pitchFamily="34" charset="0"/>
                <a:ea typeface="Arial-Rounded" pitchFamily="34" charset="0"/>
                <a:cs typeface="Arial-Rounded" pitchFamily="34" charset="0"/>
              </a:rPr>
              <a:t>·i</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c¸t</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mÆt</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trêi</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smtClean="0">
                <a:solidFill>
                  <a:srgbClr val="0070C0"/>
                </a:solidFill>
                <a:latin typeface=".VnAvant" panose="020B7200000000000000" pitchFamily="34" charset="0"/>
                <a:ea typeface="Arial-Rounded" pitchFamily="34" charset="0"/>
                <a:cs typeface="Arial-Rounded" pitchFamily="34" charset="0"/>
              </a:rPr>
              <a:t>tÊt </a:t>
            </a:r>
            <a:r>
              <a:rPr lang="en-US" sz="5400" dirty="0" err="1" smtClean="0">
                <a:solidFill>
                  <a:srgbClr val="0070C0"/>
                </a:solidFill>
                <a:latin typeface=".VnAvant" panose="020B7200000000000000" pitchFamily="34" charset="0"/>
                <a:ea typeface="Arial-Rounded" pitchFamily="34" charset="0"/>
                <a:cs typeface="Arial-Rounded" pitchFamily="34" charset="0"/>
              </a:rPr>
              <a:t>bËt</a:t>
            </a:r>
            <a:r>
              <a:rPr lang="en-US" sz="5400" dirty="0" smtClean="0">
                <a:solidFill>
                  <a:srgbClr val="0070C0"/>
                </a:solidFill>
                <a:latin typeface=".VnAvant" panose="020B7200000000000000" pitchFamily="34" charset="0"/>
                <a:ea typeface="Arial-Rounded" pitchFamily="34" charset="0"/>
                <a:cs typeface="Arial-Rounded" pitchFamily="34" charset="0"/>
              </a:rPr>
              <a:t>   </a:t>
            </a:r>
            <a:endParaRPr lang="en-US" sz="5400" dirty="0">
              <a:solidFill>
                <a:srgbClr val="0070C0"/>
              </a:solidFill>
              <a:latin typeface=".VnAvant" panose="020B7200000000000000" pitchFamily="34" charset="0"/>
              <a:ea typeface="Arial-Rounded" pitchFamily="34" charset="0"/>
              <a:cs typeface="Arial-Rounded" pitchFamily="34" charset="0"/>
            </a:endParaRPr>
          </a:p>
        </p:txBody>
      </p:sp>
      <p:sp>
        <p:nvSpPr>
          <p:cNvPr id="7" name="TextBox 6"/>
          <p:cNvSpPr txBox="1"/>
          <p:nvPr/>
        </p:nvSpPr>
        <p:spPr>
          <a:xfrm>
            <a:off x="442119" y="4114800"/>
            <a:ext cx="10896599" cy="1846659"/>
          </a:xfrm>
          <a:prstGeom prst="rect">
            <a:avLst/>
          </a:prstGeom>
          <a:noFill/>
        </p:spPr>
        <p:txBody>
          <a:bodyPr wrap="square" rtlCol="0">
            <a:spAutoFit/>
          </a:bodyPr>
          <a:lstStyle/>
          <a:p>
            <a:pPr algn="just"/>
            <a:r>
              <a:rPr lang="en-US" sz="6000" dirty="0" smtClean="0">
                <a:solidFill>
                  <a:srgbClr val="0070C0"/>
                </a:solidFill>
                <a:latin typeface=".VnAvant" panose="020B7200000000000000" pitchFamily="34" charset="0"/>
                <a:ea typeface="Arial-Rounded" pitchFamily="34" charset="0"/>
                <a:cs typeface="Arial-Rounded" pitchFamily="34" charset="0"/>
              </a:rPr>
              <a:t>   </a:t>
            </a:r>
            <a:r>
              <a:rPr lang="en-US" sz="5400" dirty="0" smtClean="0">
                <a:solidFill>
                  <a:srgbClr val="0070C0"/>
                </a:solidFill>
                <a:latin typeface=".VnAvant" panose="020B7200000000000000" pitchFamily="34" charset="0"/>
                <a:ea typeface="Arial-Rounded" pitchFamily="34" charset="0"/>
                <a:cs typeface="Arial-Rounded" pitchFamily="34" charset="0"/>
              </a:rPr>
              <a:t>MÑ vµ </a:t>
            </a:r>
            <a:r>
              <a:rPr lang="en-US" sz="5400" dirty="0">
                <a:solidFill>
                  <a:srgbClr val="0070C0"/>
                </a:solidFill>
                <a:latin typeface=".VnAvant" panose="020B7200000000000000" pitchFamily="34" charset="0"/>
                <a:ea typeface="Arial-Rounded" pitchFamily="34" charset="0"/>
                <a:cs typeface="Arial-Rounded" pitchFamily="34" charset="0"/>
              </a:rPr>
              <a:t>N</a:t>
            </a:r>
            <a:r>
              <a:rPr lang="en-US" sz="5400" dirty="0" smtClean="0">
                <a:solidFill>
                  <a:srgbClr val="0070C0"/>
                </a:solidFill>
                <a:latin typeface=".VnAvant" panose="020B7200000000000000" pitchFamily="34" charset="0"/>
                <a:ea typeface="Arial-Rounded" pitchFamily="34" charset="0"/>
                <a:cs typeface="Arial-Rounded" pitchFamily="34" charset="0"/>
              </a:rPr>
              <a:t>am </a:t>
            </a:r>
            <a:r>
              <a:rPr lang="en-US" sz="5400" dirty="0" err="1" smtClean="0">
                <a:solidFill>
                  <a:srgbClr val="0070C0"/>
                </a:solidFill>
                <a:latin typeface=".VnAvant" panose="020B7200000000000000" pitchFamily="34" charset="0"/>
                <a:ea typeface="Arial-Rounded" pitchFamily="34" charset="0"/>
                <a:cs typeface="Arial-Rounded" pitchFamily="34" charset="0"/>
              </a:rPr>
              <a:t>bá</a:t>
            </a:r>
            <a:r>
              <a:rPr lang="en-US" sz="5400" dirty="0" smtClean="0">
                <a:solidFill>
                  <a:srgbClr val="0070C0"/>
                </a:solidFill>
                <a:latin typeface=".VnAvant" panose="020B7200000000000000" pitchFamily="34" charset="0"/>
                <a:ea typeface="Arial-Rounded" pitchFamily="34" charset="0"/>
                <a:cs typeface="Arial-Rounded" pitchFamily="34" charset="0"/>
              </a:rPr>
              <a:t> ¸o </a:t>
            </a:r>
            <a:r>
              <a:rPr lang="en-US" sz="5400" dirty="0" err="1" smtClean="0">
                <a:solidFill>
                  <a:srgbClr val="0070C0"/>
                </a:solidFill>
                <a:latin typeface=".VnAvant" panose="020B7200000000000000" pitchFamily="34" charset="0"/>
                <a:ea typeface="Arial-Rounded" pitchFamily="34" charset="0"/>
                <a:cs typeface="Arial-Rounded" pitchFamily="34" charset="0"/>
              </a:rPr>
              <a:t>b¬i</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bµn</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ch¶i</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kh</a:t>
            </a:r>
            <a:r>
              <a:rPr lang="en-US" sz="5400" dirty="0" err="1" smtClean="0">
                <a:solidFill>
                  <a:srgbClr val="0070C0"/>
                </a:solidFill>
                <a:latin typeface=".VnAvant" panose="020B7200000000000000" pitchFamily="34" charset="0"/>
              </a:rPr>
              <a:t>¨</a:t>
            </a:r>
            <a:r>
              <a:rPr lang="en-US" sz="5400" dirty="0" err="1" smtClean="0">
                <a:solidFill>
                  <a:srgbClr val="0070C0"/>
                </a:solidFill>
                <a:latin typeface=".VnAvant" panose="020B7200000000000000" pitchFamily="34" charset="0"/>
                <a:ea typeface="Arial-Rounded" pitchFamily="34" charset="0"/>
                <a:cs typeface="Arial-Rounded" pitchFamily="34" charset="0"/>
              </a:rPr>
              <a:t>n</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mÆt</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vµo</a:t>
            </a:r>
            <a:r>
              <a:rPr lang="en-US" sz="5400" dirty="0" smtClean="0">
                <a:solidFill>
                  <a:srgbClr val="0070C0"/>
                </a:solidFill>
                <a:latin typeface=".VnAvant" panose="020B7200000000000000" pitchFamily="34" charset="0"/>
                <a:ea typeface="Arial-Rounded" pitchFamily="34" charset="0"/>
                <a:cs typeface="Arial-Rounded" pitchFamily="34" charset="0"/>
              </a:rPr>
              <a:t> </a:t>
            </a:r>
            <a:r>
              <a:rPr lang="en-US" sz="5400" dirty="0" err="1" smtClean="0">
                <a:solidFill>
                  <a:srgbClr val="0070C0"/>
                </a:solidFill>
                <a:latin typeface=".VnAvant" panose="020B7200000000000000" pitchFamily="34" charset="0"/>
                <a:ea typeface="Arial-Rounded" pitchFamily="34" charset="0"/>
                <a:cs typeface="Arial-Rounded" pitchFamily="34" charset="0"/>
              </a:rPr>
              <a:t>ba</a:t>
            </a:r>
            <a:r>
              <a:rPr lang="en-US" sz="5400" dirty="0" smtClean="0">
                <a:solidFill>
                  <a:srgbClr val="0070C0"/>
                </a:solidFill>
                <a:latin typeface=".VnAvant" panose="020B7200000000000000" pitchFamily="34" charset="0"/>
                <a:ea typeface="Arial-Rounded" pitchFamily="34" charset="0"/>
                <a:cs typeface="Arial-Rounded" pitchFamily="34" charset="0"/>
              </a:rPr>
              <a:t> l«. </a:t>
            </a:r>
            <a:endParaRPr lang="en-US" sz="5400" dirty="0">
              <a:solidFill>
                <a:srgbClr val="0070C0"/>
              </a:solidFill>
              <a:latin typeface=".VnAvant" panose="020B7200000000000000" pitchFamily="34" charset="0"/>
              <a:ea typeface="Arial-Rounded" pitchFamily="34" charset="0"/>
              <a:cs typeface="Arial-Rounded" pitchFamily="34" charset="0"/>
            </a:endParaRPr>
          </a:p>
        </p:txBody>
      </p:sp>
    </p:spTree>
    <p:extLst>
      <p:ext uri="{BB962C8B-B14F-4D97-AF65-F5344CB8AC3E}">
        <p14:creationId xmlns:p14="http://schemas.microsoft.com/office/powerpoint/2010/main" val="3313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8"/>
          <a:stretch>
            <a:fillRect/>
          </a:stretch>
        </p:blipFill>
        <p:spPr>
          <a:xfrm>
            <a:off x="311749" y="5828028"/>
            <a:ext cx="11841396" cy="1017742"/>
          </a:xfrm>
          <a:prstGeom prst="rect">
            <a:avLst/>
          </a:prstGeom>
        </p:spPr>
      </p:pic>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9766" b="68481"/>
          <a:stretch/>
        </p:blipFill>
        <p:spPr bwMode="auto">
          <a:xfrm>
            <a:off x="321799" y="493737"/>
            <a:ext cx="1146157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uon nha 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9919" y="152400"/>
            <a:ext cx="609600" cy="609600"/>
          </a:xfrm>
          <a:prstGeom prst="rect">
            <a:avLst/>
          </a:prstGeom>
        </p:spPr>
      </p:pic>
      <p:pic>
        <p:nvPicPr>
          <p:cNvPr id="22" name="Picture 21"/>
          <p:cNvPicPr>
            <a:picLocks noChangeAspect="1"/>
          </p:cNvPicPr>
          <p:nvPr/>
        </p:nvPicPr>
        <p:blipFill rotWithShape="1">
          <a:blip r:embed="rId11"/>
          <a:srcRect r="94626"/>
          <a:stretch/>
        </p:blipFill>
        <p:spPr>
          <a:xfrm>
            <a:off x="5387584" y="5852697"/>
            <a:ext cx="609600" cy="975039"/>
          </a:xfrm>
          <a:prstGeom prst="rect">
            <a:avLst/>
          </a:prstGeom>
        </p:spPr>
      </p:pic>
      <p:pic>
        <p:nvPicPr>
          <p:cNvPr id="24" name="Picture 23"/>
          <p:cNvPicPr>
            <a:picLocks noChangeAspect="1"/>
          </p:cNvPicPr>
          <p:nvPr/>
        </p:nvPicPr>
        <p:blipFill rotWithShape="1">
          <a:blip r:embed="rId12"/>
          <a:srcRect r="93857"/>
          <a:stretch/>
        </p:blipFill>
        <p:spPr>
          <a:xfrm>
            <a:off x="8250940" y="5838656"/>
            <a:ext cx="713851" cy="998773"/>
          </a:xfrm>
          <a:prstGeom prst="rect">
            <a:avLst/>
          </a:prstGeom>
        </p:spPr>
      </p:pic>
      <p:pic>
        <p:nvPicPr>
          <p:cNvPr id="25" name="Picture 24"/>
          <p:cNvPicPr>
            <a:picLocks noChangeAspect="1"/>
          </p:cNvPicPr>
          <p:nvPr/>
        </p:nvPicPr>
        <p:blipFill rotWithShape="1">
          <a:blip r:embed="rId13"/>
          <a:srcRect r="94626"/>
          <a:stretch/>
        </p:blipFill>
        <p:spPr>
          <a:xfrm>
            <a:off x="11122672" y="5801228"/>
            <a:ext cx="660700" cy="1056772"/>
          </a:xfrm>
          <a:prstGeom prst="rect">
            <a:avLst/>
          </a:prstGeom>
        </p:spPr>
      </p:pic>
      <p:sp>
        <p:nvSpPr>
          <p:cNvPr id="8" name="Rounded Rectangle 7"/>
          <p:cNvSpPr/>
          <p:nvPr/>
        </p:nvSpPr>
        <p:spPr>
          <a:xfrm>
            <a:off x="1051719" y="1157092"/>
            <a:ext cx="3021944" cy="94118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a:latin typeface="Arial-Rounded" pitchFamily="34" charset="0"/>
                <a:ea typeface="Arial-Rounded" pitchFamily="34" charset="0"/>
                <a:cs typeface="Arial-Rounded" pitchFamily="34" charset="0"/>
              </a:rPr>
              <a:t>Nhận</a:t>
            </a:r>
            <a:r>
              <a:rPr lang="en-US" sz="3700" dirty="0">
                <a:latin typeface="Arial-Rounded" pitchFamily="34" charset="0"/>
                <a:ea typeface="Arial-Rounded" pitchFamily="34" charset="0"/>
                <a:cs typeface="Arial-Rounded" pitchFamily="34" charset="0"/>
              </a:rPr>
              <a:t> </a:t>
            </a:r>
            <a:r>
              <a:rPr lang="en-US" sz="3700" dirty="0" err="1">
                <a:latin typeface="Arial-Rounded" pitchFamily="34" charset="0"/>
                <a:ea typeface="Arial-Rounded" pitchFamily="34" charset="0"/>
                <a:cs typeface="Arial-Rounded" pitchFamily="34" charset="0"/>
              </a:rPr>
              <a:t>biết</a:t>
            </a:r>
            <a:endParaRPr lang="en-US" sz="3700" dirty="0">
              <a:latin typeface="Arial-Rounded" pitchFamily="34" charset="0"/>
              <a:ea typeface="Arial-Rounded" pitchFamily="34" charset="0"/>
              <a:cs typeface="Arial-Rounded" pitchFamily="34" charset="0"/>
            </a:endParaRPr>
          </a:p>
        </p:txBody>
      </p:sp>
      <p:sp>
        <p:nvSpPr>
          <p:cNvPr id="11" name="Oval 10"/>
          <p:cNvSpPr/>
          <p:nvPr/>
        </p:nvSpPr>
        <p:spPr>
          <a:xfrm>
            <a:off x="518319" y="1157092"/>
            <a:ext cx="853506" cy="8556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sp>
        <p:nvSpPr>
          <p:cNvPr id="10" name="AutoShape 27"/>
          <p:cNvSpPr>
            <a:spLocks noChangeArrowheads="1"/>
          </p:cNvSpPr>
          <p:nvPr/>
        </p:nvSpPr>
        <p:spPr bwMode="auto">
          <a:xfrm>
            <a:off x="10476947" y="57092"/>
            <a:ext cx="1524000" cy="1409700"/>
          </a:xfrm>
          <a:prstGeom prst="cloudCallout">
            <a:avLst>
              <a:gd name="adj1" fmla="val 64273"/>
              <a:gd name="adj2" fmla="val 21000"/>
            </a:avLst>
          </a:prstGeom>
          <a:solidFill>
            <a:srgbClr val="FFFF99"/>
          </a:solidFill>
          <a:ln w="9525">
            <a:noFill/>
            <a:round/>
            <a:headEnd/>
            <a:tailEnd/>
          </a:ln>
          <a:effectLst/>
        </p:spPr>
        <p:txBody>
          <a:bodyPr anchor="ctr"/>
          <a:lstStyle/>
          <a:p>
            <a:pPr algn="ctr">
              <a:defRPr/>
            </a:pPr>
            <a:r>
              <a:rPr lang="en-US" sz="280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Bắt đầu</a:t>
            </a:r>
          </a:p>
        </p:txBody>
      </p:sp>
      <p:grpSp>
        <p:nvGrpSpPr>
          <p:cNvPr id="106" name="Group 28"/>
          <p:cNvGrpSpPr>
            <a:grpSpLocks/>
          </p:cNvGrpSpPr>
          <p:nvPr/>
        </p:nvGrpSpPr>
        <p:grpSpPr bwMode="auto">
          <a:xfrm>
            <a:off x="10675081" y="303947"/>
            <a:ext cx="1004887" cy="952501"/>
            <a:chOff x="4450" y="0"/>
            <a:chExt cx="1118" cy="1104"/>
          </a:xfrm>
        </p:grpSpPr>
        <p:pic>
          <p:nvPicPr>
            <p:cNvPr id="107" name="Picture 29"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30</a:t>
              </a:r>
            </a:p>
          </p:txBody>
        </p:sp>
      </p:grpSp>
      <p:grpSp>
        <p:nvGrpSpPr>
          <p:cNvPr id="109" name="Group 31"/>
          <p:cNvGrpSpPr>
            <a:grpSpLocks/>
          </p:cNvGrpSpPr>
          <p:nvPr/>
        </p:nvGrpSpPr>
        <p:grpSpPr bwMode="auto">
          <a:xfrm>
            <a:off x="10675081" y="303947"/>
            <a:ext cx="1004887" cy="952501"/>
            <a:chOff x="4450" y="0"/>
            <a:chExt cx="1118" cy="1104"/>
          </a:xfrm>
        </p:grpSpPr>
        <p:pic>
          <p:nvPicPr>
            <p:cNvPr id="110" name="Picture 32"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29</a:t>
              </a:r>
            </a:p>
          </p:txBody>
        </p:sp>
      </p:grpSp>
      <p:grpSp>
        <p:nvGrpSpPr>
          <p:cNvPr id="112" name="Group 34"/>
          <p:cNvGrpSpPr>
            <a:grpSpLocks/>
          </p:cNvGrpSpPr>
          <p:nvPr/>
        </p:nvGrpSpPr>
        <p:grpSpPr bwMode="auto">
          <a:xfrm>
            <a:off x="10675081" y="303947"/>
            <a:ext cx="1004887" cy="952501"/>
            <a:chOff x="4450" y="0"/>
            <a:chExt cx="1118" cy="1104"/>
          </a:xfrm>
        </p:grpSpPr>
        <p:pic>
          <p:nvPicPr>
            <p:cNvPr id="113" name="Picture 35"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28</a:t>
              </a:r>
            </a:p>
          </p:txBody>
        </p:sp>
      </p:grpSp>
      <p:grpSp>
        <p:nvGrpSpPr>
          <p:cNvPr id="115" name="Group 37"/>
          <p:cNvGrpSpPr>
            <a:grpSpLocks/>
          </p:cNvGrpSpPr>
          <p:nvPr/>
        </p:nvGrpSpPr>
        <p:grpSpPr bwMode="auto">
          <a:xfrm>
            <a:off x="10675081" y="303947"/>
            <a:ext cx="1004887" cy="952501"/>
            <a:chOff x="4450" y="0"/>
            <a:chExt cx="1118" cy="1104"/>
          </a:xfrm>
        </p:grpSpPr>
        <p:pic>
          <p:nvPicPr>
            <p:cNvPr id="116" name="Picture 38"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27</a:t>
              </a:r>
            </a:p>
          </p:txBody>
        </p:sp>
      </p:grpSp>
      <p:grpSp>
        <p:nvGrpSpPr>
          <p:cNvPr id="118" name="Group 40"/>
          <p:cNvGrpSpPr>
            <a:grpSpLocks/>
          </p:cNvGrpSpPr>
          <p:nvPr/>
        </p:nvGrpSpPr>
        <p:grpSpPr bwMode="auto">
          <a:xfrm>
            <a:off x="10675081" y="303947"/>
            <a:ext cx="1004887" cy="952501"/>
            <a:chOff x="4450" y="0"/>
            <a:chExt cx="1118" cy="1104"/>
          </a:xfrm>
        </p:grpSpPr>
        <p:pic>
          <p:nvPicPr>
            <p:cNvPr id="119" name="Picture 41"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26</a:t>
              </a:r>
            </a:p>
          </p:txBody>
        </p:sp>
      </p:grpSp>
      <p:grpSp>
        <p:nvGrpSpPr>
          <p:cNvPr id="121" name="Group 43"/>
          <p:cNvGrpSpPr>
            <a:grpSpLocks/>
          </p:cNvGrpSpPr>
          <p:nvPr/>
        </p:nvGrpSpPr>
        <p:grpSpPr bwMode="auto">
          <a:xfrm>
            <a:off x="10675081" y="303947"/>
            <a:ext cx="1004887" cy="952501"/>
            <a:chOff x="4450" y="0"/>
            <a:chExt cx="1118" cy="1104"/>
          </a:xfrm>
        </p:grpSpPr>
        <p:pic>
          <p:nvPicPr>
            <p:cNvPr id="122" name="Picture 44"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25</a:t>
              </a:r>
            </a:p>
          </p:txBody>
        </p:sp>
      </p:grpSp>
      <p:grpSp>
        <p:nvGrpSpPr>
          <p:cNvPr id="124" name="Group 46"/>
          <p:cNvGrpSpPr>
            <a:grpSpLocks/>
          </p:cNvGrpSpPr>
          <p:nvPr/>
        </p:nvGrpSpPr>
        <p:grpSpPr bwMode="auto">
          <a:xfrm>
            <a:off x="10675081" y="303947"/>
            <a:ext cx="1004887" cy="952501"/>
            <a:chOff x="4450" y="0"/>
            <a:chExt cx="1118" cy="1104"/>
          </a:xfrm>
        </p:grpSpPr>
        <p:pic>
          <p:nvPicPr>
            <p:cNvPr id="125" name="Picture 47"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24</a:t>
              </a:r>
            </a:p>
          </p:txBody>
        </p:sp>
      </p:grpSp>
      <p:grpSp>
        <p:nvGrpSpPr>
          <p:cNvPr id="127" name="Group 49"/>
          <p:cNvGrpSpPr>
            <a:grpSpLocks/>
          </p:cNvGrpSpPr>
          <p:nvPr/>
        </p:nvGrpSpPr>
        <p:grpSpPr bwMode="auto">
          <a:xfrm>
            <a:off x="10675081" y="303947"/>
            <a:ext cx="1004887" cy="952501"/>
            <a:chOff x="4450" y="0"/>
            <a:chExt cx="1118" cy="1104"/>
          </a:xfrm>
        </p:grpSpPr>
        <p:pic>
          <p:nvPicPr>
            <p:cNvPr id="128" name="Picture 50"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23</a:t>
              </a:r>
            </a:p>
          </p:txBody>
        </p:sp>
      </p:grpSp>
      <p:grpSp>
        <p:nvGrpSpPr>
          <p:cNvPr id="130" name="Group 52"/>
          <p:cNvGrpSpPr>
            <a:grpSpLocks/>
          </p:cNvGrpSpPr>
          <p:nvPr/>
        </p:nvGrpSpPr>
        <p:grpSpPr bwMode="auto">
          <a:xfrm>
            <a:off x="10675081" y="303947"/>
            <a:ext cx="1004887" cy="952501"/>
            <a:chOff x="4450" y="0"/>
            <a:chExt cx="1118" cy="1104"/>
          </a:xfrm>
        </p:grpSpPr>
        <p:pic>
          <p:nvPicPr>
            <p:cNvPr id="131" name="Picture 53"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22</a:t>
              </a:r>
            </a:p>
          </p:txBody>
        </p:sp>
      </p:grpSp>
      <p:grpSp>
        <p:nvGrpSpPr>
          <p:cNvPr id="133" name="Group 55"/>
          <p:cNvGrpSpPr>
            <a:grpSpLocks/>
          </p:cNvGrpSpPr>
          <p:nvPr/>
        </p:nvGrpSpPr>
        <p:grpSpPr bwMode="auto">
          <a:xfrm>
            <a:off x="10675081" y="303947"/>
            <a:ext cx="1004887" cy="952501"/>
            <a:chOff x="4450" y="0"/>
            <a:chExt cx="1118" cy="1104"/>
          </a:xfrm>
        </p:grpSpPr>
        <p:pic>
          <p:nvPicPr>
            <p:cNvPr id="134" name="Picture 56"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21</a:t>
              </a:r>
            </a:p>
          </p:txBody>
        </p:sp>
      </p:grpSp>
      <p:grpSp>
        <p:nvGrpSpPr>
          <p:cNvPr id="136" name="Group 28"/>
          <p:cNvGrpSpPr>
            <a:grpSpLocks/>
          </p:cNvGrpSpPr>
          <p:nvPr/>
        </p:nvGrpSpPr>
        <p:grpSpPr bwMode="auto">
          <a:xfrm>
            <a:off x="10675081" y="303947"/>
            <a:ext cx="1004887" cy="952501"/>
            <a:chOff x="4450" y="0"/>
            <a:chExt cx="1118" cy="1104"/>
          </a:xfrm>
        </p:grpSpPr>
        <p:pic>
          <p:nvPicPr>
            <p:cNvPr id="137" name="Picture 29"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20</a:t>
              </a:r>
            </a:p>
          </p:txBody>
        </p:sp>
      </p:grpSp>
      <p:grpSp>
        <p:nvGrpSpPr>
          <p:cNvPr id="139" name="Group 31"/>
          <p:cNvGrpSpPr>
            <a:grpSpLocks/>
          </p:cNvGrpSpPr>
          <p:nvPr/>
        </p:nvGrpSpPr>
        <p:grpSpPr bwMode="auto">
          <a:xfrm>
            <a:off x="10675081" y="303947"/>
            <a:ext cx="1004887" cy="952501"/>
            <a:chOff x="4450" y="0"/>
            <a:chExt cx="1118" cy="1104"/>
          </a:xfrm>
        </p:grpSpPr>
        <p:pic>
          <p:nvPicPr>
            <p:cNvPr id="140" name="Picture 32"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19</a:t>
              </a:r>
            </a:p>
          </p:txBody>
        </p:sp>
      </p:grpSp>
      <p:grpSp>
        <p:nvGrpSpPr>
          <p:cNvPr id="142" name="Group 34"/>
          <p:cNvGrpSpPr>
            <a:grpSpLocks/>
          </p:cNvGrpSpPr>
          <p:nvPr/>
        </p:nvGrpSpPr>
        <p:grpSpPr bwMode="auto">
          <a:xfrm>
            <a:off x="10675081" y="303947"/>
            <a:ext cx="1004887" cy="952501"/>
            <a:chOff x="4450" y="0"/>
            <a:chExt cx="1118" cy="1104"/>
          </a:xfrm>
        </p:grpSpPr>
        <p:pic>
          <p:nvPicPr>
            <p:cNvPr id="143" name="Picture 35"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18</a:t>
              </a:r>
            </a:p>
          </p:txBody>
        </p:sp>
      </p:grpSp>
      <p:grpSp>
        <p:nvGrpSpPr>
          <p:cNvPr id="145" name="Group 37"/>
          <p:cNvGrpSpPr>
            <a:grpSpLocks/>
          </p:cNvGrpSpPr>
          <p:nvPr/>
        </p:nvGrpSpPr>
        <p:grpSpPr bwMode="auto">
          <a:xfrm>
            <a:off x="10675081" y="303947"/>
            <a:ext cx="1004887" cy="952501"/>
            <a:chOff x="4450" y="0"/>
            <a:chExt cx="1118" cy="1104"/>
          </a:xfrm>
        </p:grpSpPr>
        <p:pic>
          <p:nvPicPr>
            <p:cNvPr id="146" name="Picture 38"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17</a:t>
              </a:r>
            </a:p>
          </p:txBody>
        </p:sp>
      </p:grpSp>
      <p:grpSp>
        <p:nvGrpSpPr>
          <p:cNvPr id="148" name="Group 40"/>
          <p:cNvGrpSpPr>
            <a:grpSpLocks/>
          </p:cNvGrpSpPr>
          <p:nvPr/>
        </p:nvGrpSpPr>
        <p:grpSpPr bwMode="auto">
          <a:xfrm>
            <a:off x="10675081" y="303947"/>
            <a:ext cx="1004887" cy="952501"/>
            <a:chOff x="4450" y="0"/>
            <a:chExt cx="1118" cy="1104"/>
          </a:xfrm>
        </p:grpSpPr>
        <p:pic>
          <p:nvPicPr>
            <p:cNvPr id="149" name="Picture 41"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16</a:t>
              </a:r>
            </a:p>
          </p:txBody>
        </p:sp>
      </p:grpSp>
      <p:grpSp>
        <p:nvGrpSpPr>
          <p:cNvPr id="151" name="Group 43"/>
          <p:cNvGrpSpPr>
            <a:grpSpLocks/>
          </p:cNvGrpSpPr>
          <p:nvPr/>
        </p:nvGrpSpPr>
        <p:grpSpPr bwMode="auto">
          <a:xfrm>
            <a:off x="10675081" y="303947"/>
            <a:ext cx="1004887" cy="952501"/>
            <a:chOff x="4450" y="0"/>
            <a:chExt cx="1118" cy="1104"/>
          </a:xfrm>
        </p:grpSpPr>
        <p:pic>
          <p:nvPicPr>
            <p:cNvPr id="152" name="Picture 44"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15</a:t>
              </a:r>
            </a:p>
          </p:txBody>
        </p:sp>
      </p:grpSp>
      <p:grpSp>
        <p:nvGrpSpPr>
          <p:cNvPr id="154" name="Group 46"/>
          <p:cNvGrpSpPr>
            <a:grpSpLocks/>
          </p:cNvGrpSpPr>
          <p:nvPr/>
        </p:nvGrpSpPr>
        <p:grpSpPr bwMode="auto">
          <a:xfrm>
            <a:off x="10675081" y="303947"/>
            <a:ext cx="1004887" cy="952501"/>
            <a:chOff x="4450" y="0"/>
            <a:chExt cx="1118" cy="1104"/>
          </a:xfrm>
        </p:grpSpPr>
        <p:pic>
          <p:nvPicPr>
            <p:cNvPr id="155" name="Picture 47"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14</a:t>
              </a:r>
            </a:p>
          </p:txBody>
        </p:sp>
      </p:grpSp>
      <p:grpSp>
        <p:nvGrpSpPr>
          <p:cNvPr id="157" name="Group 49"/>
          <p:cNvGrpSpPr>
            <a:grpSpLocks/>
          </p:cNvGrpSpPr>
          <p:nvPr/>
        </p:nvGrpSpPr>
        <p:grpSpPr bwMode="auto">
          <a:xfrm>
            <a:off x="10675081" y="303947"/>
            <a:ext cx="1004887" cy="952501"/>
            <a:chOff x="4450" y="0"/>
            <a:chExt cx="1118" cy="1104"/>
          </a:xfrm>
        </p:grpSpPr>
        <p:pic>
          <p:nvPicPr>
            <p:cNvPr id="158" name="Picture 50"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13</a:t>
              </a:r>
            </a:p>
          </p:txBody>
        </p:sp>
      </p:grpSp>
      <p:grpSp>
        <p:nvGrpSpPr>
          <p:cNvPr id="160" name="Group 52"/>
          <p:cNvGrpSpPr>
            <a:grpSpLocks/>
          </p:cNvGrpSpPr>
          <p:nvPr/>
        </p:nvGrpSpPr>
        <p:grpSpPr bwMode="auto">
          <a:xfrm>
            <a:off x="10675081" y="303947"/>
            <a:ext cx="1004887" cy="952501"/>
            <a:chOff x="4450" y="0"/>
            <a:chExt cx="1118" cy="1104"/>
          </a:xfrm>
        </p:grpSpPr>
        <p:pic>
          <p:nvPicPr>
            <p:cNvPr id="161" name="Picture 53"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12</a:t>
              </a:r>
            </a:p>
          </p:txBody>
        </p:sp>
      </p:grpSp>
      <p:grpSp>
        <p:nvGrpSpPr>
          <p:cNvPr id="163" name="Group 55"/>
          <p:cNvGrpSpPr>
            <a:grpSpLocks/>
          </p:cNvGrpSpPr>
          <p:nvPr/>
        </p:nvGrpSpPr>
        <p:grpSpPr bwMode="auto">
          <a:xfrm>
            <a:off x="10675081" y="303947"/>
            <a:ext cx="1004887" cy="952501"/>
            <a:chOff x="4450" y="0"/>
            <a:chExt cx="1118" cy="1104"/>
          </a:xfrm>
        </p:grpSpPr>
        <p:pic>
          <p:nvPicPr>
            <p:cNvPr id="164" name="Picture 56"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11</a:t>
              </a:r>
            </a:p>
          </p:txBody>
        </p:sp>
      </p:grpSp>
      <p:grpSp>
        <p:nvGrpSpPr>
          <p:cNvPr id="166" name="Group 28"/>
          <p:cNvGrpSpPr>
            <a:grpSpLocks/>
          </p:cNvGrpSpPr>
          <p:nvPr/>
        </p:nvGrpSpPr>
        <p:grpSpPr bwMode="auto">
          <a:xfrm>
            <a:off x="10675081" y="303947"/>
            <a:ext cx="1004887" cy="952501"/>
            <a:chOff x="4450" y="0"/>
            <a:chExt cx="1118" cy="1104"/>
          </a:xfrm>
        </p:grpSpPr>
        <p:pic>
          <p:nvPicPr>
            <p:cNvPr id="167" name="Picture 29"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 name="AutoShape 30"/>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10</a:t>
              </a:r>
            </a:p>
          </p:txBody>
        </p:sp>
      </p:grpSp>
      <p:grpSp>
        <p:nvGrpSpPr>
          <p:cNvPr id="169" name="Group 31"/>
          <p:cNvGrpSpPr>
            <a:grpSpLocks/>
          </p:cNvGrpSpPr>
          <p:nvPr/>
        </p:nvGrpSpPr>
        <p:grpSpPr bwMode="auto">
          <a:xfrm>
            <a:off x="10675081" y="303947"/>
            <a:ext cx="1004887" cy="952501"/>
            <a:chOff x="4450" y="0"/>
            <a:chExt cx="1118" cy="1104"/>
          </a:xfrm>
        </p:grpSpPr>
        <p:pic>
          <p:nvPicPr>
            <p:cNvPr id="170" name="Picture 32"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AutoShape 33"/>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09</a:t>
              </a:r>
            </a:p>
          </p:txBody>
        </p:sp>
      </p:grpSp>
      <p:grpSp>
        <p:nvGrpSpPr>
          <p:cNvPr id="172" name="Group 34"/>
          <p:cNvGrpSpPr>
            <a:grpSpLocks/>
          </p:cNvGrpSpPr>
          <p:nvPr/>
        </p:nvGrpSpPr>
        <p:grpSpPr bwMode="auto">
          <a:xfrm>
            <a:off x="10675081" y="303947"/>
            <a:ext cx="1004887" cy="952501"/>
            <a:chOff x="4450" y="0"/>
            <a:chExt cx="1118" cy="1104"/>
          </a:xfrm>
        </p:grpSpPr>
        <p:pic>
          <p:nvPicPr>
            <p:cNvPr id="173" name="Picture 35"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AutoShape 36"/>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08</a:t>
              </a:r>
            </a:p>
          </p:txBody>
        </p:sp>
      </p:grpSp>
      <p:grpSp>
        <p:nvGrpSpPr>
          <p:cNvPr id="175" name="Group 37"/>
          <p:cNvGrpSpPr>
            <a:grpSpLocks/>
          </p:cNvGrpSpPr>
          <p:nvPr/>
        </p:nvGrpSpPr>
        <p:grpSpPr bwMode="auto">
          <a:xfrm>
            <a:off x="10675081" y="303947"/>
            <a:ext cx="1004887" cy="952501"/>
            <a:chOff x="4450" y="0"/>
            <a:chExt cx="1118" cy="1104"/>
          </a:xfrm>
        </p:grpSpPr>
        <p:pic>
          <p:nvPicPr>
            <p:cNvPr id="176" name="Picture 38"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AutoShape 39"/>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07</a:t>
              </a:r>
            </a:p>
          </p:txBody>
        </p:sp>
      </p:grpSp>
      <p:grpSp>
        <p:nvGrpSpPr>
          <p:cNvPr id="178" name="Group 40"/>
          <p:cNvGrpSpPr>
            <a:grpSpLocks/>
          </p:cNvGrpSpPr>
          <p:nvPr/>
        </p:nvGrpSpPr>
        <p:grpSpPr bwMode="auto">
          <a:xfrm>
            <a:off x="10675081" y="303947"/>
            <a:ext cx="1004887" cy="952501"/>
            <a:chOff x="4450" y="0"/>
            <a:chExt cx="1118" cy="1104"/>
          </a:xfrm>
        </p:grpSpPr>
        <p:pic>
          <p:nvPicPr>
            <p:cNvPr id="179" name="Picture 41"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AutoShape 42"/>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06</a:t>
              </a:r>
            </a:p>
          </p:txBody>
        </p:sp>
      </p:grpSp>
      <p:grpSp>
        <p:nvGrpSpPr>
          <p:cNvPr id="181" name="Group 43"/>
          <p:cNvGrpSpPr>
            <a:grpSpLocks/>
          </p:cNvGrpSpPr>
          <p:nvPr/>
        </p:nvGrpSpPr>
        <p:grpSpPr bwMode="auto">
          <a:xfrm>
            <a:off x="10675081" y="303947"/>
            <a:ext cx="1004887" cy="952501"/>
            <a:chOff x="4450" y="0"/>
            <a:chExt cx="1118" cy="1104"/>
          </a:xfrm>
        </p:grpSpPr>
        <p:pic>
          <p:nvPicPr>
            <p:cNvPr id="182" name="Picture 44"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05</a:t>
              </a:r>
            </a:p>
          </p:txBody>
        </p:sp>
      </p:grpSp>
      <p:grpSp>
        <p:nvGrpSpPr>
          <p:cNvPr id="184" name="Group 46"/>
          <p:cNvGrpSpPr>
            <a:grpSpLocks/>
          </p:cNvGrpSpPr>
          <p:nvPr/>
        </p:nvGrpSpPr>
        <p:grpSpPr bwMode="auto">
          <a:xfrm>
            <a:off x="10675081" y="303947"/>
            <a:ext cx="1004887" cy="952501"/>
            <a:chOff x="4450" y="0"/>
            <a:chExt cx="1118" cy="1104"/>
          </a:xfrm>
        </p:grpSpPr>
        <p:pic>
          <p:nvPicPr>
            <p:cNvPr id="185" name="Picture 47"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04</a:t>
              </a:r>
            </a:p>
          </p:txBody>
        </p:sp>
      </p:grpSp>
      <p:grpSp>
        <p:nvGrpSpPr>
          <p:cNvPr id="187" name="Group 49"/>
          <p:cNvGrpSpPr>
            <a:grpSpLocks/>
          </p:cNvGrpSpPr>
          <p:nvPr/>
        </p:nvGrpSpPr>
        <p:grpSpPr bwMode="auto">
          <a:xfrm>
            <a:off x="10675081" y="303947"/>
            <a:ext cx="1004887" cy="952501"/>
            <a:chOff x="4450" y="0"/>
            <a:chExt cx="1118" cy="1104"/>
          </a:xfrm>
        </p:grpSpPr>
        <p:pic>
          <p:nvPicPr>
            <p:cNvPr id="188" name="Picture 50"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03</a:t>
              </a:r>
            </a:p>
          </p:txBody>
        </p:sp>
      </p:grpSp>
      <p:grpSp>
        <p:nvGrpSpPr>
          <p:cNvPr id="190" name="Group 52"/>
          <p:cNvGrpSpPr>
            <a:grpSpLocks/>
          </p:cNvGrpSpPr>
          <p:nvPr/>
        </p:nvGrpSpPr>
        <p:grpSpPr bwMode="auto">
          <a:xfrm>
            <a:off x="10675081" y="303947"/>
            <a:ext cx="1004887" cy="952501"/>
            <a:chOff x="4450" y="0"/>
            <a:chExt cx="1118" cy="1104"/>
          </a:xfrm>
        </p:grpSpPr>
        <p:pic>
          <p:nvPicPr>
            <p:cNvPr id="191" name="Picture 53"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02</a:t>
              </a:r>
            </a:p>
          </p:txBody>
        </p:sp>
      </p:grpSp>
      <p:grpSp>
        <p:nvGrpSpPr>
          <p:cNvPr id="193" name="Group 55"/>
          <p:cNvGrpSpPr>
            <a:grpSpLocks/>
          </p:cNvGrpSpPr>
          <p:nvPr/>
        </p:nvGrpSpPr>
        <p:grpSpPr bwMode="auto">
          <a:xfrm>
            <a:off x="10675081" y="303947"/>
            <a:ext cx="1004887" cy="952501"/>
            <a:chOff x="4450" y="0"/>
            <a:chExt cx="1118" cy="1104"/>
          </a:xfrm>
        </p:grpSpPr>
        <p:pic>
          <p:nvPicPr>
            <p:cNvPr id="194" name="Picture 56" descr="CLO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en-US" sz="4000" b="1">
                  <a:solidFill>
                    <a:srgbClr val="C00000"/>
                  </a:solidFill>
                  <a:latin typeface="Times New Roman" panose="02020603050405020304" pitchFamily="18" charset="0"/>
                  <a:cs typeface="Times New Roman" panose="02020603050405020304" pitchFamily="18" charset="0"/>
                </a:rPr>
                <a:t>01</a:t>
              </a:r>
            </a:p>
          </p:txBody>
        </p:sp>
      </p:grpSp>
      <p:sp>
        <p:nvSpPr>
          <p:cNvPr id="196" name="AutoShape 73"/>
          <p:cNvSpPr>
            <a:spLocks noChangeArrowheads="1"/>
          </p:cNvSpPr>
          <p:nvPr/>
        </p:nvSpPr>
        <p:spPr bwMode="auto">
          <a:xfrm>
            <a:off x="10486531" y="-19038"/>
            <a:ext cx="1524000" cy="1598613"/>
          </a:xfrm>
          <a:prstGeom prst="cloudCallout">
            <a:avLst>
              <a:gd name="adj1" fmla="val 49620"/>
              <a:gd name="adj2" fmla="val 8856"/>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en-US" sz="2800" dirty="0" err="1">
                <a:solidFill>
                  <a:srgbClr val="0000CC"/>
                </a:solidFill>
                <a:effectLst>
                  <a:outerShdw blurRad="38100" dist="38100" dir="2700000" algn="tl">
                    <a:srgbClr val="000000"/>
                  </a:outerShdw>
                </a:effectLst>
                <a:latin typeface="Times New Roman" pitchFamily="18" charset="0"/>
                <a:cs typeface="Times New Roman" pitchFamily="18" charset="0"/>
              </a:rPr>
              <a:t>Hết</a:t>
            </a:r>
            <a:r>
              <a:rPr lang="en-US" sz="2800" dirty="0">
                <a:solidFill>
                  <a:srgbClr val="0000CC"/>
                </a:solidFill>
                <a:effectLst>
                  <a:outerShdw blurRad="38100" dist="38100" dir="2700000" algn="tl">
                    <a:srgbClr val="000000"/>
                  </a:outerShdw>
                </a:effectLst>
                <a:latin typeface="Times New Roman" pitchFamily="18" charset="0"/>
                <a:cs typeface="Times New Roman" pitchFamily="18" charset="0"/>
              </a:rPr>
              <a:t> </a:t>
            </a:r>
            <a:r>
              <a:rPr lang="en-US" sz="2800" dirty="0" err="1">
                <a:solidFill>
                  <a:srgbClr val="0000CC"/>
                </a:solidFill>
                <a:effectLst>
                  <a:outerShdw blurRad="38100" dist="38100" dir="2700000" algn="tl">
                    <a:srgbClr val="000000"/>
                  </a:outerShdw>
                </a:effectLst>
                <a:latin typeface="Times New Roman" pitchFamily="18" charset="0"/>
                <a:cs typeface="Times New Roman" pitchFamily="18" charset="0"/>
              </a:rPr>
              <a:t>giờ</a:t>
            </a:r>
            <a:endParaRPr lang="en-US" sz="2800" dirty="0">
              <a:solidFill>
                <a:srgbClr val="0000CC"/>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858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1000"/>
                                        <p:tgtEl>
                                          <p:spTgt spid="10"/>
                                        </p:tgtEl>
                                      </p:cBhvr>
                                    </p:animEffect>
                                  </p:childTnLst>
                                  <p:subTnLst>
                                    <p:audio>
                                      <p:cMediaNode vol="0">
                                        <p:cTn display="0" masterRel="sameClick">
                                          <p:stCondLst>
                                            <p:cond evt="begin" delay="0">
                                              <p:tn val="5"/>
                                            </p:cond>
                                          </p:stCondLst>
                                          <p:endCondLst>
                                            <p:cond evt="onStopAudio" delay="0">
                                              <p:tgtEl>
                                                <p:sldTgt/>
                                              </p:tgtEl>
                                            </p:cond>
                                          </p:endCondLst>
                                        </p:cTn>
                                        <p:tgtEl>
                                          <p:sndTgt r:embed="rId5" name="REC04.wav"/>
                                        </p:tgtEl>
                                      </p:cMediaNode>
                                    </p:audio>
                                  </p:subTnLst>
                                </p:cTn>
                              </p:par>
                            </p:childTnLst>
                          </p:cTn>
                        </p:par>
                        <p:par>
                          <p:cTn id="8" fill="hold">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subTnLst>
                                    <p:audio>
                                      <p:cMediaNode vol="7000">
                                        <p:cTn display="0" masterRel="sameClick">
                                          <p:stCondLst>
                                            <p:cond evt="begin" delay="0">
                                              <p:tn val="9"/>
                                            </p:cond>
                                          </p:stCondLst>
                                          <p:endCondLst>
                                            <p:cond evt="onStopAudio" delay="0">
                                              <p:tgtEl>
                                                <p:sldTgt/>
                                              </p:tgtEl>
                                            </p:cond>
                                          </p:endCondLst>
                                        </p:cTn>
                                        <p:tgtEl>
                                          <p:sndTgt r:embed="rId5" name="REC04.wav"/>
                                        </p:tgtEl>
                                      </p:cMediaNode>
                                    </p:audio>
                                  </p:sub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106"/>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6" name="DING.WAV"/>
                                        </p:tgtEl>
                                      </p:cMediaNode>
                                    </p:audio>
                                  </p:sub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109"/>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6" name="DING.WAV"/>
                                        </p:tgtEl>
                                      </p:cMediaNode>
                                    </p:audio>
                                  </p:sub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112"/>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6" name="DING.WAV"/>
                                        </p:tgtEl>
                                      </p:cMediaNode>
                                    </p:audio>
                                  </p:subTnLst>
                                </p:cTn>
                              </p:par>
                            </p:childTnLst>
                          </p:cTn>
                        </p:par>
                        <p:par>
                          <p:cTn id="21" fill="hold">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11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6" name="DING.WAV"/>
                                        </p:tgtEl>
                                      </p:cMediaNode>
                                    </p:audio>
                                  </p:subTnLst>
                                </p:cTn>
                              </p:par>
                            </p:childTnLst>
                          </p:cTn>
                        </p:par>
                        <p:par>
                          <p:cTn id="24" fill="hold">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118"/>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6" name="DING.WAV"/>
                                        </p:tgtEl>
                                      </p:cMediaNode>
                                    </p:audio>
                                  </p:subTnLst>
                                </p:cTn>
                              </p:par>
                            </p:childTnLst>
                          </p:cTn>
                        </p:par>
                        <p:par>
                          <p:cTn id="27" fill="hold">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DING.WAV"/>
                                        </p:tgtEl>
                                      </p:cMediaNode>
                                    </p:audio>
                                  </p:subTnLst>
                                </p:cTn>
                              </p:par>
                            </p:childTnLst>
                          </p:cTn>
                        </p:par>
                        <p:par>
                          <p:cTn id="30" fill="hold">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DING.WAV"/>
                                        </p:tgtEl>
                                      </p:cMediaNode>
                                    </p:audio>
                                  </p:subTnLst>
                                </p:cTn>
                              </p:par>
                            </p:childTnLst>
                          </p:cTn>
                        </p:par>
                        <p:par>
                          <p:cTn id="33" fill="hold">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DING.WAV"/>
                                        </p:tgtEl>
                                      </p:cMediaNode>
                                    </p:audio>
                                  </p:subTnLst>
                                </p:cTn>
                              </p:par>
                            </p:childTnLst>
                          </p:cTn>
                        </p:par>
                        <p:par>
                          <p:cTn id="36" fill="hold">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DING.WAV"/>
                                        </p:tgtEl>
                                      </p:cMediaNode>
                                    </p:audio>
                                  </p:subTnLst>
                                </p:cTn>
                              </p:par>
                            </p:childTnLst>
                          </p:cTn>
                        </p:par>
                        <p:par>
                          <p:cTn id="39" fill="hold">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DING.WAV"/>
                                        </p:tgtEl>
                                      </p:cMediaNode>
                                    </p:audio>
                                  </p:subTnLst>
                                </p:cTn>
                              </p:par>
                            </p:childTnLst>
                          </p:cTn>
                        </p:par>
                        <p:par>
                          <p:cTn id="42" fill="hold">
                            <p:stCondLst>
                              <p:cond delay="12000"/>
                            </p:stCondLst>
                            <p:childTnLst>
                              <p:par>
                                <p:cTn id="43" presetID="1" presetClass="entr" presetSubtype="0" fill="hold" nodeType="afterEffect">
                                  <p:stCondLst>
                                    <p:cond delay="1000"/>
                                  </p:stCondLst>
                                  <p:childTnLst>
                                    <p:set>
                                      <p:cBhvr>
                                        <p:cTn id="44" dur="1" fill="hold">
                                          <p:stCondLst>
                                            <p:cond delay="0"/>
                                          </p:stCondLst>
                                        </p:cTn>
                                        <p:tgtEl>
                                          <p:spTgt spid="136"/>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6" name="DING.WAV"/>
                                        </p:tgtEl>
                                      </p:cMediaNode>
                                    </p:audio>
                                  </p:subTnLst>
                                </p:cTn>
                              </p:par>
                            </p:childTnLst>
                          </p:cTn>
                        </p:par>
                        <p:par>
                          <p:cTn id="45" fill="hold">
                            <p:stCondLst>
                              <p:cond delay="13000"/>
                            </p:stCondLst>
                            <p:childTnLst>
                              <p:par>
                                <p:cTn id="46" presetID="1" presetClass="entr" presetSubtype="0" fill="hold" nodeType="afterEffect">
                                  <p:stCondLst>
                                    <p:cond delay="1000"/>
                                  </p:stCondLst>
                                  <p:childTnLst>
                                    <p:set>
                                      <p:cBhvr>
                                        <p:cTn id="47" dur="1" fill="hold">
                                          <p:stCondLst>
                                            <p:cond delay="0"/>
                                          </p:stCondLst>
                                        </p:cTn>
                                        <p:tgtEl>
                                          <p:spTgt spid="139"/>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6" name="DING.WAV"/>
                                        </p:tgtEl>
                                      </p:cMediaNode>
                                    </p:audio>
                                  </p:subTnLst>
                                </p:cTn>
                              </p:par>
                            </p:childTnLst>
                          </p:cTn>
                        </p:par>
                        <p:par>
                          <p:cTn id="48" fill="hold">
                            <p:stCondLst>
                              <p:cond delay="14000"/>
                            </p:stCondLst>
                            <p:childTnLst>
                              <p:par>
                                <p:cTn id="49" presetID="1" presetClass="entr" presetSubtype="0" fill="hold" nodeType="afterEffect">
                                  <p:stCondLst>
                                    <p:cond delay="1000"/>
                                  </p:stCondLst>
                                  <p:childTnLst>
                                    <p:set>
                                      <p:cBhvr>
                                        <p:cTn id="50" dur="1" fill="hold">
                                          <p:stCondLst>
                                            <p:cond delay="0"/>
                                          </p:stCondLst>
                                        </p:cTn>
                                        <p:tgtEl>
                                          <p:spTgt spid="142"/>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6" name="DING.WAV"/>
                                        </p:tgtEl>
                                      </p:cMediaNode>
                                    </p:audio>
                                  </p:subTnLst>
                                </p:cTn>
                              </p:par>
                            </p:childTnLst>
                          </p:cTn>
                        </p:par>
                        <p:par>
                          <p:cTn id="51" fill="hold">
                            <p:stCondLst>
                              <p:cond delay="15000"/>
                            </p:stCondLst>
                            <p:childTnLst>
                              <p:par>
                                <p:cTn id="52" presetID="1" presetClass="entr" presetSubtype="0" fill="hold" nodeType="afterEffect">
                                  <p:stCondLst>
                                    <p:cond delay="1000"/>
                                  </p:stCondLst>
                                  <p:childTnLst>
                                    <p:set>
                                      <p:cBhvr>
                                        <p:cTn id="53" dur="1" fill="hold">
                                          <p:stCondLst>
                                            <p:cond delay="0"/>
                                          </p:stCondLst>
                                        </p:cTn>
                                        <p:tgtEl>
                                          <p:spTgt spid="14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6" name="DING.WAV"/>
                                        </p:tgtEl>
                                      </p:cMediaNode>
                                    </p:audio>
                                  </p:subTnLst>
                                </p:cTn>
                              </p:par>
                            </p:childTnLst>
                          </p:cTn>
                        </p:par>
                        <p:par>
                          <p:cTn id="54" fill="hold">
                            <p:stCondLst>
                              <p:cond delay="16000"/>
                            </p:stCondLst>
                            <p:childTnLst>
                              <p:par>
                                <p:cTn id="55" presetID="1" presetClass="entr" presetSubtype="0" fill="hold" nodeType="afterEffect">
                                  <p:stCondLst>
                                    <p:cond delay="1000"/>
                                  </p:stCondLst>
                                  <p:childTnLst>
                                    <p:set>
                                      <p:cBhvr>
                                        <p:cTn id="56" dur="1" fill="hold">
                                          <p:stCondLst>
                                            <p:cond delay="0"/>
                                          </p:stCondLst>
                                        </p:cTn>
                                        <p:tgtEl>
                                          <p:spTgt spid="14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6" name="DING.WAV"/>
                                        </p:tgtEl>
                                      </p:cMediaNode>
                                    </p:audio>
                                  </p:subTnLst>
                                </p:cTn>
                              </p:par>
                            </p:childTnLst>
                          </p:cTn>
                        </p:par>
                        <p:par>
                          <p:cTn id="57" fill="hold">
                            <p:stCondLst>
                              <p:cond delay="17000"/>
                            </p:stCondLst>
                            <p:childTnLst>
                              <p:par>
                                <p:cTn id="58" presetID="1" presetClass="entr" presetSubtype="0" fill="hold" nodeType="afterEffect">
                                  <p:stCondLst>
                                    <p:cond delay="1000"/>
                                  </p:stCondLst>
                                  <p:childTnLst>
                                    <p:set>
                                      <p:cBhvr>
                                        <p:cTn id="59" dur="1" fill="hold">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DING.WAV"/>
                                        </p:tgtEl>
                                      </p:cMediaNode>
                                    </p:audio>
                                  </p:subTnLst>
                                </p:cTn>
                              </p:par>
                            </p:childTnLst>
                          </p:cTn>
                        </p:par>
                        <p:par>
                          <p:cTn id="60" fill="hold">
                            <p:stCondLst>
                              <p:cond delay="18000"/>
                            </p:stCondLst>
                            <p:childTnLst>
                              <p:par>
                                <p:cTn id="61" presetID="1" presetClass="entr" presetSubtype="0" fill="hold" nodeType="afterEffect">
                                  <p:stCondLst>
                                    <p:cond delay="1000"/>
                                  </p:stCondLst>
                                  <p:childTnLst>
                                    <p:set>
                                      <p:cBhvr>
                                        <p:cTn id="62" dur="1" fill="hold">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DING.WAV"/>
                                        </p:tgtEl>
                                      </p:cMediaNode>
                                    </p:audio>
                                  </p:subTnLst>
                                </p:cTn>
                              </p:par>
                            </p:childTnLst>
                          </p:cTn>
                        </p:par>
                        <p:par>
                          <p:cTn id="63" fill="hold">
                            <p:stCondLst>
                              <p:cond delay="19000"/>
                            </p:stCondLst>
                            <p:childTnLst>
                              <p:par>
                                <p:cTn id="64" presetID="1" presetClass="entr" presetSubtype="0" fill="hold" nodeType="afterEffect">
                                  <p:stCondLst>
                                    <p:cond delay="1000"/>
                                  </p:stCondLst>
                                  <p:childTnLst>
                                    <p:set>
                                      <p:cBhvr>
                                        <p:cTn id="65" dur="1" fill="hold">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DING.WAV"/>
                                        </p:tgtEl>
                                      </p:cMediaNode>
                                    </p:audio>
                                  </p:subTnLst>
                                </p:cTn>
                              </p:par>
                            </p:childTnLst>
                          </p:cTn>
                        </p:par>
                        <p:par>
                          <p:cTn id="66" fill="hold">
                            <p:stCondLst>
                              <p:cond delay="20000"/>
                            </p:stCondLst>
                            <p:childTnLst>
                              <p:par>
                                <p:cTn id="67" presetID="1" presetClass="entr" presetSubtype="0" fill="hold" nodeType="afterEffect">
                                  <p:stCondLst>
                                    <p:cond delay="1000"/>
                                  </p:stCondLst>
                                  <p:childTnLst>
                                    <p:set>
                                      <p:cBhvr>
                                        <p:cTn id="68"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DING.WAV"/>
                                        </p:tgtEl>
                                      </p:cMediaNode>
                                    </p:audio>
                                  </p:subTnLst>
                                </p:cTn>
                              </p:par>
                            </p:childTnLst>
                          </p:cTn>
                        </p:par>
                        <p:par>
                          <p:cTn id="69" fill="hold">
                            <p:stCondLst>
                              <p:cond delay="21000"/>
                            </p:stCondLst>
                            <p:childTnLst>
                              <p:par>
                                <p:cTn id="70" presetID="1" presetClass="entr" presetSubtype="0" fill="hold" nodeType="afterEffect">
                                  <p:stCondLst>
                                    <p:cond delay="1000"/>
                                  </p:stCondLst>
                                  <p:childTnLst>
                                    <p:set>
                                      <p:cBhvr>
                                        <p:cTn id="71" dur="1" fill="hold">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DING.WAV"/>
                                        </p:tgtEl>
                                      </p:cMediaNode>
                                    </p:audio>
                                  </p:subTnLst>
                                </p:cTn>
                              </p:par>
                            </p:childTnLst>
                          </p:cTn>
                        </p:par>
                        <p:par>
                          <p:cTn id="72" fill="hold">
                            <p:stCondLst>
                              <p:cond delay="22000"/>
                            </p:stCondLst>
                            <p:childTnLst>
                              <p:par>
                                <p:cTn id="73" presetID="1" presetClass="entr" presetSubtype="0" fill="hold" nodeType="afterEffect">
                                  <p:stCondLst>
                                    <p:cond delay="1000"/>
                                  </p:stCondLst>
                                  <p:childTnLst>
                                    <p:set>
                                      <p:cBhvr>
                                        <p:cTn id="74" dur="1" fill="hold">
                                          <p:stCondLst>
                                            <p:cond delay="0"/>
                                          </p:stCondLst>
                                        </p:cTn>
                                        <p:tgtEl>
                                          <p:spTgt spid="166"/>
                                        </p:tgtEl>
                                        <p:attrNameLst>
                                          <p:attrName>style.visibility</p:attrName>
                                        </p:attrNameLst>
                                      </p:cBhvr>
                                      <p:to>
                                        <p:strVal val="visible"/>
                                      </p:to>
                                    </p:set>
                                  </p:childTnLst>
                                  <p:subTnLst>
                                    <p:audio>
                                      <p:cMediaNode vol="100000">
                                        <p:cTn display="0" masterRel="sameClick">
                                          <p:stCondLst>
                                            <p:cond evt="begin" delay="0">
                                              <p:tn val="73"/>
                                            </p:cond>
                                          </p:stCondLst>
                                          <p:endCondLst>
                                            <p:cond evt="onStopAudio" delay="0">
                                              <p:tgtEl>
                                                <p:sldTgt/>
                                              </p:tgtEl>
                                            </p:cond>
                                          </p:endCondLst>
                                        </p:cTn>
                                        <p:tgtEl>
                                          <p:sndTgt r:embed="rId6" name="DING.WAV"/>
                                        </p:tgtEl>
                                      </p:cMediaNode>
                                    </p:audio>
                                  </p:subTnLst>
                                </p:cTn>
                              </p:par>
                            </p:childTnLst>
                          </p:cTn>
                        </p:par>
                        <p:par>
                          <p:cTn id="75" fill="hold">
                            <p:stCondLst>
                              <p:cond delay="23000"/>
                            </p:stCondLst>
                            <p:childTnLst>
                              <p:par>
                                <p:cTn id="76" presetID="1" presetClass="entr" presetSubtype="0" fill="hold" nodeType="afterEffect">
                                  <p:stCondLst>
                                    <p:cond delay="1000"/>
                                  </p:stCondLst>
                                  <p:childTnLst>
                                    <p:set>
                                      <p:cBhvr>
                                        <p:cTn id="77" dur="1" fill="hold">
                                          <p:stCondLst>
                                            <p:cond delay="0"/>
                                          </p:stCondLst>
                                        </p:cTn>
                                        <p:tgtEl>
                                          <p:spTgt spid="169"/>
                                        </p:tgtEl>
                                        <p:attrNameLst>
                                          <p:attrName>style.visibility</p:attrName>
                                        </p:attrNameLst>
                                      </p:cBhvr>
                                      <p:to>
                                        <p:strVal val="visible"/>
                                      </p:to>
                                    </p:set>
                                  </p:childTnLst>
                                  <p:subTnLst>
                                    <p:audio>
                                      <p:cMediaNode vol="100000">
                                        <p:cTn display="0" masterRel="sameClick">
                                          <p:stCondLst>
                                            <p:cond evt="begin" delay="0">
                                              <p:tn val="76"/>
                                            </p:cond>
                                          </p:stCondLst>
                                          <p:endCondLst>
                                            <p:cond evt="onStopAudio" delay="0">
                                              <p:tgtEl>
                                                <p:sldTgt/>
                                              </p:tgtEl>
                                            </p:cond>
                                          </p:endCondLst>
                                        </p:cTn>
                                        <p:tgtEl>
                                          <p:sndTgt r:embed="rId6" name="DING.WAV"/>
                                        </p:tgtEl>
                                      </p:cMediaNode>
                                    </p:audio>
                                  </p:subTnLst>
                                </p:cTn>
                              </p:par>
                            </p:childTnLst>
                          </p:cTn>
                        </p:par>
                        <p:par>
                          <p:cTn id="78" fill="hold">
                            <p:stCondLst>
                              <p:cond delay="24000"/>
                            </p:stCondLst>
                            <p:childTnLst>
                              <p:par>
                                <p:cTn id="79" presetID="1" presetClass="entr" presetSubtype="0" fill="hold" nodeType="afterEffect">
                                  <p:stCondLst>
                                    <p:cond delay="1000"/>
                                  </p:stCondLst>
                                  <p:childTnLst>
                                    <p:set>
                                      <p:cBhvr>
                                        <p:cTn id="80" dur="1" fill="hold">
                                          <p:stCondLst>
                                            <p:cond delay="0"/>
                                          </p:stCondLst>
                                        </p:cTn>
                                        <p:tgtEl>
                                          <p:spTgt spid="172"/>
                                        </p:tgtEl>
                                        <p:attrNameLst>
                                          <p:attrName>style.visibility</p:attrName>
                                        </p:attrNameLst>
                                      </p:cBhvr>
                                      <p:to>
                                        <p:strVal val="visible"/>
                                      </p:to>
                                    </p:set>
                                  </p:childTnLst>
                                  <p:subTnLst>
                                    <p:audio>
                                      <p:cMediaNode vol="100000">
                                        <p:cTn display="0" masterRel="sameClick">
                                          <p:stCondLst>
                                            <p:cond evt="begin" delay="0">
                                              <p:tn val="79"/>
                                            </p:cond>
                                          </p:stCondLst>
                                          <p:endCondLst>
                                            <p:cond evt="onStopAudio" delay="0">
                                              <p:tgtEl>
                                                <p:sldTgt/>
                                              </p:tgtEl>
                                            </p:cond>
                                          </p:endCondLst>
                                        </p:cTn>
                                        <p:tgtEl>
                                          <p:sndTgt r:embed="rId6" name="DING.WAV"/>
                                        </p:tgtEl>
                                      </p:cMediaNode>
                                    </p:audio>
                                  </p:subTnLst>
                                </p:cTn>
                              </p:par>
                            </p:childTnLst>
                          </p:cTn>
                        </p:par>
                        <p:par>
                          <p:cTn id="81" fill="hold">
                            <p:stCondLst>
                              <p:cond delay="25000"/>
                            </p:stCondLst>
                            <p:childTnLst>
                              <p:par>
                                <p:cTn id="82" presetID="1" presetClass="entr" presetSubtype="0" fill="hold" nodeType="afterEffect">
                                  <p:stCondLst>
                                    <p:cond delay="1000"/>
                                  </p:stCondLst>
                                  <p:childTnLst>
                                    <p:set>
                                      <p:cBhvr>
                                        <p:cTn id="83" dur="1" fill="hold">
                                          <p:stCondLst>
                                            <p:cond delay="0"/>
                                          </p:stCondLst>
                                        </p:cTn>
                                        <p:tgtEl>
                                          <p:spTgt spid="175"/>
                                        </p:tgtEl>
                                        <p:attrNameLst>
                                          <p:attrName>style.visibility</p:attrName>
                                        </p:attrNameLst>
                                      </p:cBhvr>
                                      <p:to>
                                        <p:strVal val="visible"/>
                                      </p:to>
                                    </p:set>
                                  </p:childTnLst>
                                  <p:subTnLst>
                                    <p:audio>
                                      <p:cMediaNode vol="100000">
                                        <p:cTn display="0" masterRel="sameClick">
                                          <p:stCondLst>
                                            <p:cond evt="begin" delay="0">
                                              <p:tn val="82"/>
                                            </p:cond>
                                          </p:stCondLst>
                                          <p:endCondLst>
                                            <p:cond evt="onStopAudio" delay="0">
                                              <p:tgtEl>
                                                <p:sldTgt/>
                                              </p:tgtEl>
                                            </p:cond>
                                          </p:endCondLst>
                                        </p:cTn>
                                        <p:tgtEl>
                                          <p:sndTgt r:embed="rId6" name="DING.WAV"/>
                                        </p:tgtEl>
                                      </p:cMediaNode>
                                    </p:audio>
                                  </p:subTnLst>
                                </p:cTn>
                              </p:par>
                            </p:childTnLst>
                          </p:cTn>
                        </p:par>
                        <p:par>
                          <p:cTn id="84" fill="hold">
                            <p:stCondLst>
                              <p:cond delay="26000"/>
                            </p:stCondLst>
                            <p:childTnLst>
                              <p:par>
                                <p:cTn id="85" presetID="1" presetClass="entr" presetSubtype="0" fill="hold" nodeType="afterEffect">
                                  <p:stCondLst>
                                    <p:cond delay="1000"/>
                                  </p:stCondLst>
                                  <p:childTnLst>
                                    <p:set>
                                      <p:cBhvr>
                                        <p:cTn id="86" dur="1" fill="hold">
                                          <p:stCondLst>
                                            <p:cond delay="0"/>
                                          </p:stCondLst>
                                        </p:cTn>
                                        <p:tgtEl>
                                          <p:spTgt spid="178"/>
                                        </p:tgtEl>
                                        <p:attrNameLst>
                                          <p:attrName>style.visibility</p:attrName>
                                        </p:attrNameLst>
                                      </p:cBhvr>
                                      <p:to>
                                        <p:strVal val="visible"/>
                                      </p:to>
                                    </p:set>
                                  </p:childTnLst>
                                  <p:subTnLst>
                                    <p:audio>
                                      <p:cMediaNode vol="100000">
                                        <p:cTn display="0" masterRel="sameClick">
                                          <p:stCondLst>
                                            <p:cond evt="begin" delay="0">
                                              <p:tn val="85"/>
                                            </p:cond>
                                          </p:stCondLst>
                                          <p:endCondLst>
                                            <p:cond evt="onStopAudio" delay="0">
                                              <p:tgtEl>
                                                <p:sldTgt/>
                                              </p:tgtEl>
                                            </p:cond>
                                          </p:endCondLst>
                                        </p:cTn>
                                        <p:tgtEl>
                                          <p:sndTgt r:embed="rId6" name="DING.WAV"/>
                                        </p:tgtEl>
                                      </p:cMediaNode>
                                    </p:audio>
                                  </p:subTnLst>
                                </p:cTn>
                              </p:par>
                            </p:childTnLst>
                          </p:cTn>
                        </p:par>
                        <p:par>
                          <p:cTn id="87" fill="hold">
                            <p:stCondLst>
                              <p:cond delay="27000"/>
                            </p:stCondLst>
                            <p:childTnLst>
                              <p:par>
                                <p:cTn id="88" presetID="1" presetClass="entr" presetSubtype="0" fill="hold" nodeType="afterEffect">
                                  <p:stCondLst>
                                    <p:cond delay="1000"/>
                                  </p:stCondLst>
                                  <p:childTnLst>
                                    <p:set>
                                      <p:cBhvr>
                                        <p:cTn id="89" dur="1" fill="hold">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DING.WAV"/>
                                        </p:tgtEl>
                                      </p:cMediaNode>
                                    </p:audio>
                                  </p:subTnLst>
                                </p:cTn>
                              </p:par>
                            </p:childTnLst>
                          </p:cTn>
                        </p:par>
                        <p:par>
                          <p:cTn id="90" fill="hold">
                            <p:stCondLst>
                              <p:cond delay="28000"/>
                            </p:stCondLst>
                            <p:childTnLst>
                              <p:par>
                                <p:cTn id="91" presetID="1" presetClass="entr" presetSubtype="0" fill="hold" nodeType="afterEffect">
                                  <p:stCondLst>
                                    <p:cond delay="1000"/>
                                  </p:stCondLst>
                                  <p:childTnLst>
                                    <p:set>
                                      <p:cBhvr>
                                        <p:cTn id="92" dur="1" fill="hold">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DING.WAV"/>
                                        </p:tgtEl>
                                      </p:cMediaNode>
                                    </p:audio>
                                  </p:subTnLst>
                                </p:cTn>
                              </p:par>
                            </p:childTnLst>
                          </p:cTn>
                        </p:par>
                        <p:par>
                          <p:cTn id="93" fill="hold">
                            <p:stCondLst>
                              <p:cond delay="29000"/>
                            </p:stCondLst>
                            <p:childTnLst>
                              <p:par>
                                <p:cTn id="94" presetID="1" presetClass="entr" presetSubtype="0" fill="hold" nodeType="afterEffect">
                                  <p:stCondLst>
                                    <p:cond delay="1000"/>
                                  </p:stCondLst>
                                  <p:childTnLst>
                                    <p:set>
                                      <p:cBhvr>
                                        <p:cTn id="95" dur="1" fill="hold">
                                          <p:stCondLst>
                                            <p:cond delay="0"/>
                                          </p:stCondLst>
                                        </p:cTn>
                                        <p:tgtEl>
                                          <p:spTgt spid="187"/>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DING.WAV"/>
                                        </p:tgtEl>
                                      </p:cMediaNode>
                                    </p:audio>
                                  </p:subTnLst>
                                </p:cTn>
                              </p:par>
                            </p:childTnLst>
                          </p:cTn>
                        </p:par>
                        <p:par>
                          <p:cTn id="96" fill="hold">
                            <p:stCondLst>
                              <p:cond delay="30000"/>
                            </p:stCondLst>
                            <p:childTnLst>
                              <p:par>
                                <p:cTn id="97" presetID="1" presetClass="entr" presetSubtype="0" fill="hold" nodeType="afterEffect">
                                  <p:stCondLst>
                                    <p:cond delay="1000"/>
                                  </p:stCondLst>
                                  <p:childTnLst>
                                    <p:set>
                                      <p:cBhvr>
                                        <p:cTn id="98" dur="1" fill="hold">
                                          <p:stCondLst>
                                            <p:cond delay="0"/>
                                          </p:stCondLst>
                                        </p:cTn>
                                        <p:tgtEl>
                                          <p:spTgt spid="190"/>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DING.WAV"/>
                                        </p:tgtEl>
                                      </p:cMediaNode>
                                    </p:audio>
                                  </p:subTnLst>
                                </p:cTn>
                              </p:par>
                            </p:childTnLst>
                          </p:cTn>
                        </p:par>
                        <p:par>
                          <p:cTn id="99" fill="hold">
                            <p:stCondLst>
                              <p:cond delay="31000"/>
                            </p:stCondLst>
                            <p:childTnLst>
                              <p:par>
                                <p:cTn id="100" presetID="1" presetClass="entr" presetSubtype="0" fill="hold" nodeType="afterEffect">
                                  <p:stCondLst>
                                    <p:cond delay="1000"/>
                                  </p:stCondLst>
                                  <p:childTnLst>
                                    <p:set>
                                      <p:cBhvr>
                                        <p:cTn id="101" dur="1" fill="hold">
                                          <p:stCondLst>
                                            <p:cond delay="0"/>
                                          </p:stCondLst>
                                        </p:cTn>
                                        <p:tgtEl>
                                          <p:spTgt spid="19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DING.WAV"/>
                                        </p:tgtEl>
                                      </p:cMediaNode>
                                    </p:audio>
                                  </p:subTnLst>
                                </p:cTn>
                              </p:par>
                            </p:childTnLst>
                          </p:cTn>
                        </p:par>
                        <p:par>
                          <p:cTn id="102" fill="hold">
                            <p:stCondLst>
                              <p:cond delay="32000"/>
                            </p:stCondLst>
                            <p:childTnLst>
                              <p:par>
                                <p:cTn id="103" presetID="5" presetClass="entr" presetSubtype="10" fill="hold" grpId="0" nodeType="afterEffect">
                                  <p:stCondLst>
                                    <p:cond delay="0"/>
                                  </p:stCondLst>
                                  <p:childTnLst>
                                    <p:set>
                                      <p:cBhvr>
                                        <p:cTn id="104" dur="1" fill="hold">
                                          <p:stCondLst>
                                            <p:cond delay="0"/>
                                          </p:stCondLst>
                                        </p:cTn>
                                        <p:tgtEl>
                                          <p:spTgt spid="196"/>
                                        </p:tgtEl>
                                        <p:attrNameLst>
                                          <p:attrName>style.visibility</p:attrName>
                                        </p:attrNameLst>
                                      </p:cBhvr>
                                      <p:to>
                                        <p:strVal val="visible"/>
                                      </p:to>
                                    </p:set>
                                    <p:animEffect transition="in" filter="checkerboard(across)">
                                      <p:cBhvr>
                                        <p:cTn id="105" dur="1000"/>
                                        <p:tgtEl>
                                          <p:spTgt spid="196"/>
                                        </p:tgtEl>
                                      </p:cBhvr>
                                    </p:animEffect>
                                  </p:childTnLst>
                                  <p:subTnLst>
                                    <p:audio>
                                      <p:cMediaNode>
                                        <p:cTn display="0" masterRel="sameClick">
                                          <p:stCondLst>
                                            <p:cond evt="begin" delay="0">
                                              <p:tn val="103"/>
                                            </p:cond>
                                          </p:stCondLst>
                                          <p:endCondLst>
                                            <p:cond evt="onStopAudio" delay="0">
                                              <p:tgtEl>
                                                <p:sldTgt/>
                                              </p:tgtEl>
                                            </p:cond>
                                          </p:endCondLst>
                                        </p:cTn>
                                        <p:tgtEl>
                                          <p:sndTgt r:embed="rId7" name="drumroll.wav"/>
                                        </p:tgtEl>
                                      </p:cMediaNode>
                                    </p:audio>
                                  </p:subTnLst>
                                </p:cTn>
                              </p:par>
                            </p:childTnLst>
                          </p:cTn>
                        </p:par>
                      </p:childTnLst>
                    </p:cTn>
                  </p:par>
                  <p:par>
                    <p:cTn id="106" fill="hold">
                      <p:stCondLst>
                        <p:cond delay="indefinite"/>
                      </p:stCondLst>
                      <p:childTnLst>
                        <p:par>
                          <p:cTn id="107" fill="hold">
                            <p:stCondLst>
                              <p:cond delay="0"/>
                            </p:stCondLst>
                            <p:childTnLst>
                              <p:par>
                                <p:cTn id="108" presetID="1" presetClass="mediacall" presetSubtype="0" fill="hold" nodeType="clickEffect">
                                  <p:stCondLst>
                                    <p:cond delay="0"/>
                                  </p:stCondLst>
                                  <p:childTnLst>
                                    <p:cmd type="call" cmd="playFrom(0.0)">
                                      <p:cBhvr>
                                        <p:cTn id="109" dur="7056" fill="hold"/>
                                        <p:tgtEl>
                                          <p:spTgt spid="9"/>
                                        </p:tgtEl>
                                      </p:cBhvr>
                                    </p:cmd>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fade">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500"/>
                                        <p:tgtEl>
                                          <p:spTgt spid="22"/>
                                        </p:tgtEl>
                                      </p:cBhvr>
                                    </p:animEffect>
                                  </p:childTnLst>
                                </p:cTn>
                              </p:par>
                              <p:par>
                                <p:cTn id="120" presetID="10" presetClass="entr" presetSubtype="0" fill="hold" nodeType="with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childTnLst>
                                </p:cTn>
                              </p:par>
                              <p:par>
                                <p:cTn id="123" presetID="10" presetClass="entr" presetSubtype="0" fill="hold"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6" fill="hold" display="0">
                  <p:stCondLst>
                    <p:cond delay="indefinite"/>
                  </p:stCondLst>
                  <p:endCondLst>
                    <p:cond evt="onStopAudio" delay="0">
                      <p:tgtEl>
                        <p:sldTgt/>
                      </p:tgtEl>
                    </p:cond>
                  </p:endCondLst>
                </p:cTn>
                <p:tgtEl>
                  <p:spTgt spid="9"/>
                </p:tgtEl>
              </p:cMediaNode>
            </p:audio>
          </p:childTnLst>
        </p:cTn>
      </p:par>
    </p:tnLst>
    <p:bldLst>
      <p:bldP spid="10" grpId="0" animBg="1"/>
      <p:bldP spid="10" grpId="1" animBg="1"/>
      <p:bldP spid="1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725386" y="180719"/>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latin typeface=".VnAvant" panose="020B7200000000000000" pitchFamily="34" charset="0"/>
                  <a:ea typeface="Arial-Rounded" pitchFamily="34" charset="0"/>
                  <a:cs typeface="Arial-Rounded" pitchFamily="34" charset="0"/>
                </a:rPr>
                <a:t>Đäc</a:t>
              </a:r>
              <a:endParaRPr lang="en-US" sz="4800" b="1" dirty="0">
                <a:latin typeface=".VnAvant" panose="020B7200000000000000"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VnAvant" panose="020B7200000000000000" pitchFamily="34" charset="0"/>
                <a:ea typeface="Arial-Rounded" pitchFamily="34" charset="0"/>
                <a:cs typeface="Arial-Rounded" pitchFamily="34" charset="0"/>
              </a:rPr>
              <a:t>ot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pic>
        <p:nvPicPr>
          <p:cNvPr id="2" name="Picture 1"/>
          <p:cNvPicPr>
            <a:picLocks noChangeAspect="1"/>
          </p:cNvPicPr>
          <p:nvPr/>
        </p:nvPicPr>
        <p:blipFill>
          <a:blip r:embed="rId3"/>
          <a:stretch>
            <a:fillRect/>
          </a:stretch>
        </p:blipFill>
        <p:spPr>
          <a:xfrm>
            <a:off x="612595" y="76200"/>
            <a:ext cx="1079086" cy="1286367"/>
          </a:xfrm>
          <a:prstGeom prst="rect">
            <a:avLst/>
          </a:prstGeom>
        </p:spPr>
      </p:pic>
    </p:spTree>
    <p:extLst>
      <p:ext uri="{BB962C8B-B14F-4D97-AF65-F5344CB8AC3E}">
        <p14:creationId xmlns:p14="http://schemas.microsoft.com/office/powerpoint/2010/main" val="15091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dirty="0" smtClean="0">
                <a:latin typeface=".VnAvant" panose="020B7200000000000000" pitchFamily="34" charset="0"/>
                <a:ea typeface="Arial-Rounded" pitchFamily="34" charset="0"/>
                <a:cs typeface="Arial-Rounded" pitchFamily="34" charset="0"/>
              </a:rPr>
              <a:t>So </a:t>
            </a:r>
            <a:r>
              <a:rPr lang="en-US" sz="8000" dirty="0" err="1" smtClean="0">
                <a:latin typeface=".VnAvant" panose="020B7200000000000000" pitchFamily="34" charset="0"/>
                <a:ea typeface="Arial-Rounded" pitchFamily="34" charset="0"/>
                <a:cs typeface="Arial-Rounded" pitchFamily="34" charset="0"/>
              </a:rPr>
              <a:t>s¸nh</a:t>
            </a:r>
            <a:endParaRPr lang="en-US" sz="8000" dirty="0">
              <a:latin typeface=".VnAvant" panose="020B7200000000000000" pitchFamily="34" charset="0"/>
              <a:ea typeface="Arial-Rounded" pitchFamily="34" charset="0"/>
              <a:cs typeface="Arial-Rounded" pitchFamily="34" charset="0"/>
            </a:endParaRP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dirty="0" err="1" smtClean="0">
                <a:latin typeface=".VnAvant" panose="020B7200000000000000" pitchFamily="34" charset="0"/>
                <a:ea typeface="Arial-Rounded" pitchFamily="34" charset="0"/>
                <a:cs typeface="Arial-Rounded" pitchFamily="34" charset="0"/>
              </a:rPr>
              <a:t>ot</a:t>
            </a:r>
            <a:endParaRPr lang="en-US" sz="11500" dirty="0">
              <a:latin typeface=".VnAvant" panose="020B7200000000000000" pitchFamily="34" charset="0"/>
              <a:ea typeface="Arial-Rounded" pitchFamily="34" charset="0"/>
              <a:cs typeface="Arial-Rounded" pitchFamily="34" charset="0"/>
            </a:endParaRP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dirty="0" smtClean="0">
                <a:latin typeface=".VnAvant" panose="020B7200000000000000" pitchFamily="34" charset="0"/>
                <a:ea typeface="Arial-Rounded" pitchFamily="34" charset="0"/>
                <a:cs typeface="Arial-Rounded" pitchFamily="34" charset="0"/>
              </a:rPr>
              <a:t>«t</a:t>
            </a:r>
            <a:endParaRPr lang="en-US" sz="11500" dirty="0">
              <a:latin typeface=".VnAvant" panose="020B7200000000000000" pitchFamily="34" charset="0"/>
              <a:ea typeface="Arial-Rounded" pitchFamily="34" charset="0"/>
              <a:cs typeface="Arial-Rounded" pitchFamily="34" charset="0"/>
            </a:endParaRPr>
          </a:p>
        </p:txBody>
      </p:sp>
      <p:sp>
        <p:nvSpPr>
          <p:cNvPr id="9" name="TextBox 8"/>
          <p:cNvSpPr txBox="1"/>
          <p:nvPr/>
        </p:nvSpPr>
        <p:spPr>
          <a:xfrm>
            <a:off x="2572962" y="3518122"/>
            <a:ext cx="2552700" cy="1862048"/>
          </a:xfrm>
          <a:prstGeom prst="rect">
            <a:avLst/>
          </a:prstGeom>
          <a:noFill/>
        </p:spPr>
        <p:txBody>
          <a:bodyPr wrap="square" rtlCol="0">
            <a:spAutoFit/>
          </a:bodyPr>
          <a:lstStyle/>
          <a:p>
            <a:pPr algn="ctr"/>
            <a:r>
              <a:rPr lang="en-US" sz="11500" smtClean="0">
                <a:solidFill>
                  <a:srgbClr val="FF0000"/>
                </a:solidFill>
                <a:latin typeface=".VnAvant" panose="020B7200000000000000" pitchFamily="34" charset="0"/>
                <a:ea typeface="Arial-Rounded" pitchFamily="34" charset="0"/>
                <a:cs typeface="Arial-Rounded" pitchFamily="34" charset="0"/>
              </a:rPr>
              <a:t>t</a:t>
            </a:r>
            <a:endParaRPr lang="en-US" sz="11500" dirty="0">
              <a:solidFill>
                <a:srgbClr val="FF0000"/>
              </a:solidFill>
              <a:latin typeface=".VnAvant" panose="020B7200000000000000" pitchFamily="34" charset="0"/>
              <a:ea typeface="Arial-Rounded" pitchFamily="34" charset="0"/>
              <a:cs typeface="Arial-Rounded" pitchFamily="34" charset="0"/>
            </a:endParaRPr>
          </a:p>
        </p:txBody>
      </p:sp>
      <p:sp>
        <p:nvSpPr>
          <p:cNvPr id="10" name="TextBox 9"/>
          <p:cNvSpPr txBox="1"/>
          <p:nvPr/>
        </p:nvSpPr>
        <p:spPr>
          <a:xfrm>
            <a:off x="5468996" y="3532240"/>
            <a:ext cx="2552700" cy="1862048"/>
          </a:xfrm>
          <a:prstGeom prst="rect">
            <a:avLst/>
          </a:prstGeom>
          <a:noFill/>
        </p:spPr>
        <p:txBody>
          <a:bodyPr wrap="square" rtlCol="0">
            <a:spAutoFit/>
          </a:bodyPr>
          <a:lstStyle/>
          <a:p>
            <a:pPr algn="ctr"/>
            <a:r>
              <a:rPr lang="en-US" sz="11500" dirty="0" smtClean="0">
                <a:solidFill>
                  <a:srgbClr val="FF0000"/>
                </a:solidFill>
                <a:latin typeface=".VnAvant" panose="020B7200000000000000" pitchFamily="34" charset="0"/>
                <a:ea typeface="Arial-Rounded" pitchFamily="34" charset="0"/>
                <a:cs typeface="Arial-Rounded" pitchFamily="34" charset="0"/>
              </a:rPr>
              <a:t>t</a:t>
            </a:r>
            <a:endParaRPr lang="en-US" sz="11500" dirty="0">
              <a:solidFill>
                <a:srgbClr val="FF0000"/>
              </a:solidFill>
              <a:latin typeface=".VnAvant" panose="020B7200000000000000" pitchFamily="34" charset="0"/>
              <a:ea typeface="Arial-Rounded" pitchFamily="34" charset="0"/>
              <a:cs typeface="Arial-Rounded" pitchFamily="34" charset="0"/>
            </a:endParaRPr>
          </a:p>
        </p:txBody>
      </p:sp>
      <p:sp>
        <p:nvSpPr>
          <p:cNvPr id="12" name="TextBox 11"/>
          <p:cNvSpPr txBox="1"/>
          <p:nvPr/>
        </p:nvSpPr>
        <p:spPr>
          <a:xfrm>
            <a:off x="1851041" y="3522948"/>
            <a:ext cx="2552700" cy="1862048"/>
          </a:xfrm>
          <a:prstGeom prst="rect">
            <a:avLst/>
          </a:prstGeom>
          <a:noFill/>
        </p:spPr>
        <p:txBody>
          <a:bodyPr wrap="square" rtlCol="0">
            <a:spAutoFit/>
          </a:bodyPr>
          <a:lstStyle/>
          <a:p>
            <a:pPr algn="ctr"/>
            <a:r>
              <a:rPr lang="en-US" sz="11500" dirty="0" smtClean="0">
                <a:solidFill>
                  <a:srgbClr val="00B0F0"/>
                </a:solidFill>
                <a:latin typeface=".VnAvant" panose="020B7200000000000000" pitchFamily="34" charset="0"/>
                <a:ea typeface="Arial-Rounded" pitchFamily="34" charset="0"/>
                <a:cs typeface="Arial-Rounded" pitchFamily="34" charset="0"/>
              </a:rPr>
              <a:t>o</a:t>
            </a:r>
            <a:endParaRPr lang="en-US" sz="11500" dirty="0">
              <a:solidFill>
                <a:srgbClr val="00B0F0"/>
              </a:solidFill>
              <a:latin typeface=".VnAvant" panose="020B7200000000000000" pitchFamily="34" charset="0"/>
              <a:ea typeface="Arial-Rounded" pitchFamily="34" charset="0"/>
              <a:cs typeface="Arial-Rounded" pitchFamily="34" charset="0"/>
            </a:endParaRPr>
          </a:p>
        </p:txBody>
      </p:sp>
      <p:sp>
        <p:nvSpPr>
          <p:cNvPr id="13" name="TextBox 12"/>
          <p:cNvSpPr txBox="1"/>
          <p:nvPr/>
        </p:nvSpPr>
        <p:spPr>
          <a:xfrm>
            <a:off x="4737140" y="3522948"/>
            <a:ext cx="2552700" cy="1862048"/>
          </a:xfrm>
          <a:prstGeom prst="rect">
            <a:avLst/>
          </a:prstGeom>
          <a:noFill/>
        </p:spPr>
        <p:txBody>
          <a:bodyPr wrap="square" rtlCol="0">
            <a:spAutoFit/>
          </a:bodyPr>
          <a:lstStyle/>
          <a:p>
            <a:pPr algn="ctr"/>
            <a:r>
              <a:rPr lang="en-US" sz="11500" dirty="0">
                <a:solidFill>
                  <a:srgbClr val="FFFF00"/>
                </a:solidFill>
                <a:latin typeface=".VnAvant" panose="020B7200000000000000" pitchFamily="34" charset="0"/>
                <a:ea typeface="Arial-Rounded" pitchFamily="34" charset="0"/>
                <a:cs typeface="Arial-Rounded" pitchFamily="34" charset="0"/>
              </a:rPr>
              <a:t>«</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dirty="0" smtClean="0">
                <a:latin typeface=".VnAvant" panose="020B7200000000000000" pitchFamily="34" charset="0"/>
                <a:ea typeface="Arial-Rounded" pitchFamily="34" charset="0"/>
                <a:cs typeface="Arial-Rounded" pitchFamily="34" charset="0"/>
              </a:rPr>
              <a:t>¬t</a:t>
            </a:r>
            <a:endParaRPr lang="en-US" sz="11500" dirty="0">
              <a:latin typeface=".VnAvant" panose="020B7200000000000000" pitchFamily="34" charset="0"/>
              <a:ea typeface="Arial-Rounded" pitchFamily="34" charset="0"/>
              <a:cs typeface="Arial-Rounded" pitchFamily="34" charset="0"/>
            </a:endParaRPr>
          </a:p>
        </p:txBody>
      </p:sp>
      <p:sp>
        <p:nvSpPr>
          <p:cNvPr id="15" name="TextBox 14"/>
          <p:cNvSpPr txBox="1"/>
          <p:nvPr/>
        </p:nvSpPr>
        <p:spPr>
          <a:xfrm>
            <a:off x="8375078" y="3522192"/>
            <a:ext cx="2552700" cy="1862048"/>
          </a:xfrm>
          <a:prstGeom prst="rect">
            <a:avLst/>
          </a:prstGeom>
          <a:noFill/>
        </p:spPr>
        <p:txBody>
          <a:bodyPr wrap="square" rtlCol="0">
            <a:spAutoFit/>
          </a:bodyPr>
          <a:lstStyle/>
          <a:p>
            <a:pPr algn="ctr"/>
            <a:r>
              <a:rPr lang="en-US" sz="11500" dirty="0" smtClean="0">
                <a:solidFill>
                  <a:srgbClr val="FF0000"/>
                </a:solidFill>
                <a:latin typeface=".VnAvant" panose="020B7200000000000000" pitchFamily="34" charset="0"/>
                <a:ea typeface="Arial-Rounded" pitchFamily="34" charset="0"/>
                <a:cs typeface="Arial-Rounded" pitchFamily="34" charset="0"/>
              </a:rPr>
              <a:t>t</a:t>
            </a:r>
            <a:endParaRPr lang="en-US" sz="11500" dirty="0">
              <a:solidFill>
                <a:srgbClr val="FF0000"/>
              </a:solidFill>
              <a:latin typeface=".VnAvant" panose="020B7200000000000000" pitchFamily="34" charset="0"/>
              <a:ea typeface="Arial-Rounded" pitchFamily="34" charset="0"/>
              <a:cs typeface="Arial-Rounded" pitchFamily="34" charset="0"/>
            </a:endParaRPr>
          </a:p>
        </p:txBody>
      </p:sp>
      <p:sp>
        <p:nvSpPr>
          <p:cNvPr id="16" name="TextBox 15"/>
          <p:cNvSpPr txBox="1"/>
          <p:nvPr/>
        </p:nvSpPr>
        <p:spPr>
          <a:xfrm>
            <a:off x="7647593" y="3523147"/>
            <a:ext cx="2552700" cy="1862048"/>
          </a:xfrm>
          <a:prstGeom prst="rect">
            <a:avLst/>
          </a:prstGeom>
          <a:noFill/>
        </p:spPr>
        <p:txBody>
          <a:bodyPr wrap="square" rtlCol="0">
            <a:spAutoFit/>
          </a:bodyPr>
          <a:lstStyle/>
          <a:p>
            <a:pPr algn="ctr"/>
            <a:r>
              <a:rPr lang="en-US" sz="11500" dirty="0">
                <a:solidFill>
                  <a:srgbClr val="00B050"/>
                </a:solidFill>
                <a:latin typeface=".VnAvant" panose="020B7200000000000000" pitchFamily="34" charset="0"/>
                <a:ea typeface="Arial-Rounded" pitchFamily="34" charset="0"/>
                <a:cs typeface="Arial-Rounded" pitchFamily="34" charset="0"/>
              </a:rPr>
              <a:t>¬</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94182" y="2879359"/>
            <a:ext cx="2123468" cy="1366763"/>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0070C0"/>
                </a:solidFill>
                <a:latin typeface=".VnAvant" panose="020B7200000000000000" pitchFamily="34" charset="0"/>
                <a:ea typeface="Arial-Rounded" pitchFamily="34" charset="0"/>
                <a:cs typeface="Arial-Rounded" pitchFamily="34" charset="0"/>
              </a:rPr>
              <a:t>ng</a:t>
            </a:r>
            <a:endParaRPr lang="en-US" sz="8800" dirty="0">
              <a:solidFill>
                <a:srgbClr val="0070C0"/>
              </a:solidFill>
              <a:latin typeface=".VnAvant" panose="020B7200000000000000" pitchFamily="34" charset="0"/>
              <a:ea typeface="Arial-Rounded" pitchFamily="34" charset="0"/>
              <a:cs typeface="Arial-Rounded" pitchFamily="34" charset="0"/>
            </a:endParaRPr>
          </a:p>
        </p:txBody>
      </p:sp>
      <p:sp>
        <p:nvSpPr>
          <p:cNvPr id="9" name="Title 1"/>
          <p:cNvSpPr txBox="1">
            <a:spLocks/>
          </p:cNvSpPr>
          <p:nvPr/>
        </p:nvSpPr>
        <p:spPr>
          <a:xfrm>
            <a:off x="5990620" y="2881984"/>
            <a:ext cx="2123468" cy="1364138"/>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FF0000"/>
                </a:solidFill>
                <a:latin typeface=".VnAvant" panose="020B7200000000000000" pitchFamily="34" charset="0"/>
                <a:ea typeface="Arial-Rounded" pitchFamily="34" charset="0"/>
                <a:cs typeface="Arial-Rounded" pitchFamily="34" charset="0"/>
              </a:rPr>
              <a:t>ot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10" name="Title 1"/>
          <p:cNvSpPr txBox="1">
            <a:spLocks/>
          </p:cNvSpPr>
          <p:nvPr/>
        </p:nvSpPr>
        <p:spPr>
          <a:xfrm>
            <a:off x="3790287" y="4323304"/>
            <a:ext cx="4320281" cy="1407473"/>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0070C0"/>
                </a:solidFill>
                <a:latin typeface=".VnAvant" panose="020B7200000000000000" pitchFamily="34" charset="0"/>
                <a:ea typeface="Arial-Rounded" pitchFamily="34" charset="0"/>
                <a:cs typeface="Arial-Rounded" pitchFamily="34" charset="0"/>
              </a:rPr>
              <a:t>ng</a:t>
            </a:r>
            <a:r>
              <a:rPr lang="en-US" sz="8800" dirty="0" err="1" smtClean="0">
                <a:solidFill>
                  <a:srgbClr val="FF0000"/>
                </a:solidFill>
                <a:latin typeface=".VnAvant" panose="020B7200000000000000" pitchFamily="34" charset="0"/>
                <a:ea typeface="Arial-Rounded" pitchFamily="34" charset="0"/>
                <a:cs typeface="Arial-Rounded" pitchFamily="34" charset="0"/>
              </a:rPr>
              <a:t>ot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VnAvant" panose="020B7200000000000000" pitchFamily="34" charset="0"/>
                <a:ea typeface="Arial-Rounded" pitchFamily="34" charset="0"/>
                <a:cs typeface="Arial-Rounded" pitchFamily="34" charset="0"/>
              </a:rPr>
              <a:t>ot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sp>
        <p:nvSpPr>
          <p:cNvPr id="11" name="Title 1"/>
          <p:cNvSpPr txBox="1">
            <a:spLocks/>
          </p:cNvSpPr>
          <p:nvPr/>
        </p:nvSpPr>
        <p:spPr>
          <a:xfrm>
            <a:off x="5677595" y="4672569"/>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FF0000"/>
                </a:solidFill>
                <a:latin typeface=".VnAvant" panose="020B7200000000000000" pitchFamily="34" charset="0"/>
                <a:ea typeface="Arial-Rounded" pitchFamily="34" charset="0"/>
                <a:cs typeface="Arial-Rounded" pitchFamily="34" charset="0"/>
              </a:rPr>
              <a:t>¬t</a:t>
            </a:r>
            <a:endParaRPr lang="en-US" sz="8800" dirty="0">
              <a:solidFill>
                <a:srgbClr val="FF0000"/>
              </a:solidFill>
              <a:latin typeface=".VnAvant" panose="020B7200000000000000" pitchFamily="34" charset="0"/>
              <a:ea typeface="Arial-Rounded" pitchFamily="34" charset="0"/>
              <a:cs typeface="Arial-Rounded" pitchFamily="34" charset="0"/>
            </a:endParaRPr>
          </a:p>
        </p:txBody>
      </p:sp>
      <p:grpSp>
        <p:nvGrpSpPr>
          <p:cNvPr id="13" name="Group 12"/>
          <p:cNvGrpSpPr/>
          <p:nvPr/>
        </p:nvGrpSpPr>
        <p:grpSpPr>
          <a:xfrm>
            <a:off x="115421" y="457200"/>
            <a:ext cx="2621250" cy="941185"/>
            <a:chOff x="-296715" y="1278522"/>
            <a:chExt cx="1970813" cy="705889"/>
          </a:xfrm>
        </p:grpSpPr>
        <p:sp>
          <p:nvSpPr>
            <p:cNvPr id="14" name="Rounded Rectangle 13"/>
            <p:cNvSpPr/>
            <p:nvPr/>
          </p:nvSpPr>
          <p:spPr>
            <a:xfrm>
              <a:off x="24143" y="1278522"/>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VnAvant" panose="020B7200000000000000" pitchFamily="34" charset="0"/>
                  <a:ea typeface="Arial-Rounded" pitchFamily="34" charset="0"/>
                  <a:cs typeface="Arial-Rounded" pitchFamily="34" charset="0"/>
                </a:rPr>
                <a:t>Đäc</a:t>
              </a:r>
              <a:endParaRPr lang="en-US" sz="4400" b="1" dirty="0">
                <a:latin typeface=".VnAvant" panose="020B7200000000000000" pitchFamily="34" charset="0"/>
                <a:ea typeface="Arial-Rounded" pitchFamily="34" charset="0"/>
                <a:cs typeface="Arial-Rounded" pitchFamily="34" charset="0"/>
              </a:endParaRPr>
            </a:p>
          </p:txBody>
        </p:sp>
        <p:sp>
          <p:nvSpPr>
            <p:cNvPr id="15" name="Oval 14"/>
            <p:cNvSpPr/>
            <p:nvPr/>
          </p:nvSpPr>
          <p:spPr>
            <a:xfrm>
              <a:off x="-296715" y="1310608"/>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600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15" y="535409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rgbClr val="0070C0"/>
                </a:solidFill>
                <a:latin typeface=".VnAvant" panose="020B7200000000000000" pitchFamily="34" charset="0"/>
                <a:ea typeface="Arial-Rounded" pitchFamily="34" charset="0"/>
                <a:cs typeface="Arial-Rounded" pitchFamily="34" charset="0"/>
              </a:rPr>
              <a:t>ngät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3" name="Title 1"/>
          <p:cNvSpPr txBox="1">
            <a:spLocks/>
          </p:cNvSpPr>
          <p:nvPr/>
        </p:nvSpPr>
        <p:spPr>
          <a:xfrm>
            <a:off x="1989293" y="535512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rgbClr val="0070C0"/>
                </a:solidFill>
                <a:latin typeface=".VnAvant" panose="020B7200000000000000" pitchFamily="34" charset="0"/>
                <a:ea typeface="Arial-Rounded" pitchFamily="34" charset="0"/>
                <a:cs typeface="Arial-Rounded" pitchFamily="34" charset="0"/>
              </a:rPr>
              <a:t>vãt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5" name="Title 1"/>
          <p:cNvSpPr txBox="1">
            <a:spLocks/>
          </p:cNvSpPr>
          <p:nvPr/>
        </p:nvSpPr>
        <p:spPr>
          <a:xfrm>
            <a:off x="6000526" y="535363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t</a:t>
            </a:r>
            <a:r>
              <a:rPr lang="en-US" sz="6600" dirty="0" err="1" smtClean="0">
                <a:solidFill>
                  <a:srgbClr val="0070C0"/>
                </a:solidFill>
                <a:latin typeface=".VnAvant" panose="020B7200000000000000" pitchFamily="34" charset="0"/>
                <a:ea typeface="Arial-Rounded" pitchFamily="34" charset="0"/>
                <a:cs typeface="Arial-Rounded" pitchFamily="34" charset="0"/>
              </a:rPr>
              <a:t>èt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t</a:t>
            </a:r>
            <a:r>
              <a:rPr lang="en-US" sz="6600" dirty="0" err="1" smtClean="0">
                <a:solidFill>
                  <a:srgbClr val="0070C0"/>
                </a:solidFill>
                <a:latin typeface=".VnAvant" panose="020B7200000000000000" pitchFamily="34" charset="0"/>
                <a:ea typeface="Arial-Rounded" pitchFamily="34" charset="0"/>
                <a:cs typeface="Arial-Rounded" pitchFamily="34" charset="0"/>
              </a:rPr>
              <a:t>hít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8" name="Title 1"/>
          <p:cNvSpPr txBox="1">
            <a:spLocks/>
          </p:cNvSpPr>
          <p:nvPr/>
        </p:nvSpPr>
        <p:spPr>
          <a:xfrm>
            <a:off x="90412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VnAvant" panose="020B7200000000000000" pitchFamily="34" charset="0"/>
                <a:ea typeface="Arial-Rounded" pitchFamily="34" charset="0"/>
                <a:cs typeface="Arial-Rounded" pitchFamily="34" charset="0"/>
              </a:rPr>
              <a:t>o</a:t>
            </a:r>
            <a:r>
              <a:rPr lang="en-US" sz="6600" dirty="0" err="1"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9" name="Title 1"/>
          <p:cNvSpPr txBox="1">
            <a:spLocks/>
          </p:cNvSpPr>
          <p:nvPr/>
        </p:nvSpPr>
        <p:spPr>
          <a:xfrm>
            <a:off x="270713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VnAvant" panose="020B7200000000000000" pitchFamily="34" charset="0"/>
                <a:ea typeface="Arial-Rounded" pitchFamily="34" charset="0"/>
                <a:cs typeface="Arial-Rounded" pitchFamily="34" charset="0"/>
              </a:rPr>
              <a:t>o</a:t>
            </a:r>
            <a:r>
              <a:rPr lang="en-US" sz="6600" dirty="0" err="1"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11" name="Title 1"/>
          <p:cNvSpPr txBox="1">
            <a:spLocks/>
          </p:cNvSpPr>
          <p:nvPr/>
        </p:nvSpPr>
        <p:spPr>
          <a:xfrm>
            <a:off x="6408748"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13" name="Title 1"/>
          <p:cNvSpPr txBox="1">
            <a:spLocks/>
          </p:cNvSpPr>
          <p:nvPr/>
        </p:nvSpPr>
        <p:spPr>
          <a:xfrm>
            <a:off x="8669847" y="516663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21" name="Title 1"/>
          <p:cNvSpPr txBox="1">
            <a:spLocks/>
          </p:cNvSpPr>
          <p:nvPr/>
        </p:nvSpPr>
        <p:spPr>
          <a:xfrm>
            <a:off x="99173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70C0"/>
                </a:solidFill>
                <a:latin typeface=".VnAvant" panose="020B7200000000000000" pitchFamily="34" charset="0"/>
                <a:ea typeface="Arial-Rounded" pitchFamily="34" charset="0"/>
                <a:cs typeface="Arial-Rounded" pitchFamily="34" charset="0"/>
              </a:rPr>
              <a:t>v</a:t>
            </a:r>
            <a:r>
              <a:rPr lang="en-US" sz="6600" dirty="0" err="1" smtClean="0">
                <a:solidFill>
                  <a:srgbClr val="0070C0"/>
                </a:solidFill>
                <a:latin typeface=".VnAvant" panose="020B7200000000000000" pitchFamily="34" charset="0"/>
                <a:ea typeface="Arial-Rounded" pitchFamily="34" charset="0"/>
                <a:cs typeface="Arial-Rounded" pitchFamily="34" charset="0"/>
              </a:rPr>
              <a:t>ît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22" name="Title 1"/>
          <p:cNvSpPr txBox="1">
            <a:spLocks/>
          </p:cNvSpPr>
          <p:nvPr/>
        </p:nvSpPr>
        <p:spPr>
          <a:xfrm>
            <a:off x="10521376" y="517668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sp>
        <p:nvSpPr>
          <p:cNvPr id="23" name="Title 1"/>
          <p:cNvSpPr txBox="1">
            <a:spLocks/>
          </p:cNvSpPr>
          <p:nvPr/>
        </p:nvSpPr>
        <p:spPr>
          <a:xfrm>
            <a:off x="4222180" y="5353632"/>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smtClean="0">
                <a:solidFill>
                  <a:srgbClr val="0070C0"/>
                </a:solidFill>
                <a:latin typeface=".VnAvant" panose="020B7200000000000000" pitchFamily="34" charset="0"/>
                <a:ea typeface="Arial-Rounded" pitchFamily="34" charset="0"/>
                <a:cs typeface="Arial-Rounded" pitchFamily="34" charset="0"/>
              </a:rPr>
              <a:t>cét</a:t>
            </a:r>
            <a:endParaRPr lang="en-US" sz="6600" dirty="0">
              <a:solidFill>
                <a:srgbClr val="0070C0"/>
              </a:solidFill>
              <a:latin typeface=".VnAvant" panose="020B7200000000000000" pitchFamily="34" charset="0"/>
              <a:ea typeface="Arial-Rounded" pitchFamily="34" charset="0"/>
              <a:cs typeface="Arial-Rounded" pitchFamily="34" charset="0"/>
            </a:endParaRPr>
          </a:p>
        </p:txBody>
      </p:sp>
      <p:sp>
        <p:nvSpPr>
          <p:cNvPr id="24" name="Title 1"/>
          <p:cNvSpPr txBox="1">
            <a:spLocks/>
          </p:cNvSpPr>
          <p:nvPr/>
        </p:nvSpPr>
        <p:spPr>
          <a:xfrm>
            <a:off x="465697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smtClean="0">
                <a:solidFill>
                  <a:srgbClr val="FF0000"/>
                </a:solidFill>
                <a:latin typeface=".VnAvant" panose="020B7200000000000000" pitchFamily="34" charset="0"/>
                <a:ea typeface="Arial-Rounded" pitchFamily="34" charset="0"/>
                <a:cs typeface="Arial-Rounded" pitchFamily="34" charset="0"/>
              </a:rPr>
              <a:t>«t</a:t>
            </a:r>
            <a:endParaRPr lang="en-US" sz="6600" dirty="0">
              <a:solidFill>
                <a:srgbClr val="FF0000"/>
              </a:solidFill>
              <a:latin typeface=".VnAvant" panose="020B7200000000000000" pitchFamily="34" charset="0"/>
              <a:ea typeface="Arial-Rounded" pitchFamily="34" charset="0"/>
              <a:cs typeface="Arial-Rounded" pitchFamily="34" charset="0"/>
            </a:endParaRPr>
          </a:p>
        </p:txBody>
      </p:sp>
      <p:pic>
        <p:nvPicPr>
          <p:cNvPr id="1026" name="Picture 2" descr="Hà Nội] Mua dao vót nan diều ở đâu? - Diều Sáo - Diều Của Người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360" y="979984"/>
            <a:ext cx="5080734" cy="381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ếm tiền triệu nhờ những đôi đũa truyền thống | Báo Dân trí"/>
          <p:cNvPicPr>
            <a:picLocks noChangeAspect="1" noChangeArrowheads="1"/>
          </p:cNvPicPr>
          <p:nvPr/>
        </p:nvPicPr>
        <p:blipFill rotWithShape="1">
          <a:blip r:embed="rId4">
            <a:extLst>
              <a:ext uri="{28A0092B-C50C-407E-A947-70E740481C1C}">
                <a14:useLocalDpi xmlns:a14="http://schemas.microsoft.com/office/drawing/2010/main" val="0"/>
              </a:ext>
            </a:extLst>
          </a:blip>
          <a:srcRect l="25295"/>
          <a:stretch/>
        </p:blipFill>
        <p:spPr bwMode="auto">
          <a:xfrm>
            <a:off x="593376" y="990600"/>
            <a:ext cx="5407150" cy="37999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041653" y="672496"/>
            <a:ext cx="5721480" cy="4301292"/>
            <a:chOff x="6011897" y="538710"/>
            <a:chExt cx="5721480" cy="4301292"/>
          </a:xfrm>
        </p:grpSpPr>
        <p:pic>
          <p:nvPicPr>
            <p:cNvPr id="1032" name="Picture 8" descr="Cột giữa nhà có sao không? Cách xử lý phong thủy cột giữa nhà - 5S Archit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97" y="538710"/>
              <a:ext cx="5721480" cy="4301292"/>
            </a:xfrm>
            <a:prstGeom prst="rect">
              <a:avLst/>
            </a:prstGeom>
            <a:noFill/>
            <a:extLst>
              <a:ext uri="{909E8E84-426E-40DD-AFC4-6F175D3DCCD1}">
                <a14:hiddenFill xmlns:a14="http://schemas.microsoft.com/office/drawing/2010/main">
                  <a:solidFill>
                    <a:srgbClr val="FFFFFF"/>
                  </a:solidFill>
                </a14:hiddenFill>
              </a:ext>
            </a:extLst>
          </p:spPr>
        </p:pic>
        <p:sp>
          <p:nvSpPr>
            <p:cNvPr id="4" name="Left Arrow 3"/>
            <p:cNvSpPr/>
            <p:nvPr/>
          </p:nvSpPr>
          <p:spPr>
            <a:xfrm rot="19518160">
              <a:off x="8161817" y="1805401"/>
              <a:ext cx="2649853" cy="42928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043800" y="691756"/>
            <a:ext cx="5505653" cy="4301292"/>
            <a:chOff x="344288" y="538710"/>
            <a:chExt cx="5505653" cy="4301292"/>
          </a:xfrm>
        </p:grpSpPr>
        <p:pic>
          <p:nvPicPr>
            <p:cNvPr id="1030" name="Picture 6" descr="Tổng hợp các mẫu cột nhà đẹp, hiện đại cho mọi ngôi nhà - leanhtien.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88" y="538710"/>
              <a:ext cx="5505653" cy="4301292"/>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18"/>
            <p:cNvSpPr/>
            <p:nvPr/>
          </p:nvSpPr>
          <p:spPr>
            <a:xfrm rot="19518160">
              <a:off x="2569313" y="2436612"/>
              <a:ext cx="2649853" cy="42928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6" name="Picture 12" descr="Vợt cầu lông Yonex ArcSaber 11 - Tiệm cận sự hoàn hả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134" y="625072"/>
            <a:ext cx="4443484" cy="44390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ợt cá vuông ( bé) – AQua Thanh Xuâ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47452" y="625072"/>
            <a:ext cx="3219084" cy="429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28"/>
                                        </p:tgtEl>
                                      </p:cBhvr>
                                    </p:animEffect>
                                    <p:set>
                                      <p:cBhvr>
                                        <p:cTn id="28" dur="1" fill="hold">
                                          <p:stCondLst>
                                            <p:cond delay="499"/>
                                          </p:stCondLst>
                                        </p:cTn>
                                        <p:tgtEl>
                                          <p:spTgt spid="10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40"/>
                                        </p:tgtEl>
                                        <p:attrNameLst>
                                          <p:attrName>style.visibility</p:attrName>
                                        </p:attrNameLst>
                                      </p:cBhvr>
                                      <p:to>
                                        <p:strVal val="visible"/>
                                      </p:to>
                                    </p:set>
                                    <p:animEffect transition="in" filter="fade">
                                      <p:cBhvr>
                                        <p:cTn id="88" dur="500"/>
                                        <p:tgtEl>
                                          <p:spTgt spid="10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40"/>
                                        </p:tgtEl>
                                      </p:cBhvr>
                                    </p:animEffect>
                                    <p:set>
                                      <p:cBhvr>
                                        <p:cTn id="96" dur="1" fill="hold">
                                          <p:stCondLst>
                                            <p:cond delay="499"/>
                                          </p:stCondLst>
                                        </p:cTn>
                                        <p:tgtEl>
                                          <p:spTgt spid="104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fade">
                                      <p:cBhvr>
                                        <p:cTn id="101" dur="500"/>
                                        <p:tgtEl>
                                          <p:spTgt spid="1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1" grpId="0"/>
      <p:bldP spid="13" grpId="0"/>
      <p:bldP spid="21"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4308</TotalTime>
  <Words>433</Words>
  <Application>Microsoft Office PowerPoint</Application>
  <PresentationFormat>Custom</PresentationFormat>
  <Paragraphs>264</Paragraphs>
  <Slides>33</Slides>
  <Notes>18</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.VnAvant</vt:lpstr>
      <vt:lpstr>Arial</vt:lpstr>
      <vt:lpstr>Arial Rounded MT Bold</vt:lpstr>
      <vt:lpstr>Arial-Rounded</vt:lpstr>
      <vt:lpstr>AvantGarde</vt:lpstr>
      <vt:lpstr>Bandit</vt:lpstr>
      <vt:lpstr>Calibri</vt:lpstr>
      <vt:lpstr>HP001 4 hàng</vt:lpstr>
      <vt:lpstr>Times New Roman</vt:lpstr>
      <vt:lpstr>Office Theme</vt:lpstr>
      <vt:lpstr>1_Office Theme</vt:lpstr>
      <vt:lpstr>CHÀO MỪNG CÁC THẦY CÔ  VỀ DỰ GIỜ HỘI THI GIÁO VIÊN DẠY GIỎI CẤP TRƯỜNG</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527</cp:revision>
  <dcterms:created xsi:type="dcterms:W3CDTF">2021-05-08T14:00:55Z</dcterms:created>
  <dcterms:modified xsi:type="dcterms:W3CDTF">2024-05-26T08:45:23Z</dcterms:modified>
</cp:coreProperties>
</file>