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5" r:id="rId2"/>
  </p:sldMasterIdLst>
  <p:notesMasterIdLst>
    <p:notesMasterId r:id="rId13"/>
  </p:notesMasterIdLst>
  <p:sldIdLst>
    <p:sldId id="484" r:id="rId3"/>
    <p:sldId id="337" r:id="rId4"/>
    <p:sldId id="321" r:id="rId5"/>
    <p:sldId id="485" r:id="rId6"/>
    <p:sldId id="482" r:id="rId7"/>
    <p:sldId id="316" r:id="rId8"/>
    <p:sldId id="317" r:id="rId9"/>
    <p:sldId id="483" r:id="rId10"/>
    <p:sldId id="335" r:id="rId11"/>
    <p:sldId id="261" r:id="rId12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FF00FF"/>
          </p15:clr>
        </p15:guide>
        <p15:guide id="2" orient="horz" pos="755">
          <p15:clr>
            <a:srgbClr val="A4A3A4"/>
          </p15:clr>
        </p15:guide>
        <p15:guide id="3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E399"/>
    <a:srgbClr val="FFD5D5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B2D66-254E-4411-82A7-1A475D040C09}">
  <a:tblStyle styleId="{03EB2D66-254E-4411-82A7-1A475D040C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5409" autoAdjust="0"/>
  </p:normalViewPr>
  <p:slideViewPr>
    <p:cSldViewPr snapToGrid="0">
      <p:cViewPr varScale="1">
        <p:scale>
          <a:sx n="63" d="100"/>
          <a:sy n="63" d="100"/>
        </p:scale>
        <p:origin x="1002" y="72"/>
      </p:cViewPr>
      <p:guideLst>
        <p:guide orient="horz" pos="566"/>
        <p:guide orient="horz" pos="755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14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0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2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5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2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66707" y="3468300"/>
            <a:ext cx="4828425" cy="175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64241" y="4943533"/>
            <a:ext cx="7033357" cy="101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20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869" y="609601"/>
            <a:ext cx="3846498" cy="1639884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444" y="592666"/>
            <a:ext cx="5876635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869" y="2249486"/>
            <a:ext cx="3846498" cy="3541714"/>
          </a:xfrm>
        </p:spPr>
        <p:txBody>
          <a:bodyPr/>
          <a:lstStyle>
            <a:lvl1pPr marL="0" indent="0">
              <a:buNone/>
              <a:defRPr sz="1594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9" y="609601"/>
            <a:ext cx="5919827" cy="1639886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62462" y="609602"/>
            <a:ext cx="3657619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188"/>
            </a:lvl1pPr>
            <a:lvl2pPr marL="455482" indent="0">
              <a:buNone/>
              <a:defRPr sz="2789"/>
            </a:lvl2pPr>
            <a:lvl3pPr marL="910964" indent="0">
              <a:buNone/>
              <a:defRPr sz="2391"/>
            </a:lvl3pPr>
            <a:lvl4pPr marL="1366445" indent="0">
              <a:buNone/>
              <a:defRPr sz="1993"/>
            </a:lvl4pPr>
            <a:lvl5pPr marL="1821927" indent="0">
              <a:buNone/>
              <a:defRPr sz="1993"/>
            </a:lvl5pPr>
            <a:lvl6pPr marL="2277409" indent="0">
              <a:buNone/>
              <a:defRPr sz="1993"/>
            </a:lvl6pPr>
            <a:lvl7pPr marL="2732891" indent="0">
              <a:buNone/>
              <a:defRPr sz="1993"/>
            </a:lvl7pPr>
            <a:lvl8pPr marL="3188372" indent="0">
              <a:buNone/>
              <a:defRPr sz="1993"/>
            </a:lvl8pPr>
            <a:lvl9pPr marL="3643854" indent="0">
              <a:buNone/>
              <a:defRPr sz="19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8587" y="2249486"/>
            <a:ext cx="5919830" cy="3541714"/>
          </a:xfrm>
        </p:spPr>
        <p:txBody>
          <a:bodyPr/>
          <a:lstStyle>
            <a:lvl1pPr marL="0" indent="0">
              <a:buNone/>
              <a:defRPr sz="1594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200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7" y="4304665"/>
            <a:ext cx="9887832" cy="819355"/>
          </a:xfrm>
        </p:spPr>
        <p:txBody>
          <a:bodyPr anchor="b">
            <a:normAutofit/>
          </a:bodyPr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8588" y="606426"/>
            <a:ext cx="9887832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188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8542" y="5124021"/>
            <a:ext cx="9886340" cy="682472"/>
          </a:xfrm>
        </p:spPr>
        <p:txBody>
          <a:bodyPr>
            <a:normAutofit/>
          </a:bodyPr>
          <a:lstStyle>
            <a:lvl1pPr marL="0" indent="0">
              <a:buNone/>
              <a:defRPr sz="1594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91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633" y="609600"/>
            <a:ext cx="9881448" cy="3429000"/>
          </a:xfrm>
        </p:spPr>
        <p:txBody>
          <a:bodyPr anchor="ctr">
            <a:normAutofit/>
          </a:bodyPr>
          <a:lstStyle>
            <a:lvl1pPr>
              <a:defRPr sz="35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8587" y="4419600"/>
            <a:ext cx="9879956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793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72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635" y="609599"/>
            <a:ext cx="9279738" cy="2748429"/>
          </a:xfrm>
        </p:spPr>
        <p:txBody>
          <a:bodyPr anchor="ctr">
            <a:normAutofit/>
          </a:bodyPr>
          <a:lstStyle>
            <a:lvl1pPr>
              <a:defRPr sz="35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16389" y="3365558"/>
            <a:ext cx="8730646" cy="548968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8587" y="4309920"/>
            <a:ext cx="9881495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793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1277" y="732395"/>
            <a:ext cx="608092" cy="584776"/>
          </a:xfrm>
          <a:prstGeom prst="rect">
            <a:avLst/>
          </a:prstGeom>
        </p:spPr>
        <p:txBody>
          <a:bodyPr vert="horz" lIns="91098" tIns="45549" rIns="91098" bIns="4554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7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11302" y="2764973"/>
            <a:ext cx="608092" cy="584776"/>
          </a:xfrm>
          <a:prstGeom prst="rect">
            <a:avLst/>
          </a:prstGeom>
        </p:spPr>
        <p:txBody>
          <a:bodyPr vert="horz" lIns="91098" tIns="45549" rIns="91098" bIns="4554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7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749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7" y="2134042"/>
            <a:ext cx="9881495" cy="2511835"/>
          </a:xfrm>
        </p:spPr>
        <p:txBody>
          <a:bodyPr anchor="b">
            <a:normAutofit/>
          </a:bodyPr>
          <a:lstStyle>
            <a:lvl1pPr>
              <a:defRPr sz="35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8541" y="4657656"/>
            <a:ext cx="9880002" cy="1140644"/>
          </a:xfrm>
        </p:spPr>
        <p:txBody>
          <a:bodyPr anchor="t">
            <a:normAutofit/>
          </a:bodyPr>
          <a:lstStyle>
            <a:lvl1pPr marL="0" indent="0">
              <a:buNone/>
              <a:defRPr sz="1793"/>
            </a:lvl1pPr>
            <a:lvl2pPr marL="455482" indent="0">
              <a:buNone/>
              <a:defRPr sz="1395"/>
            </a:lvl2pPr>
            <a:lvl3pPr marL="910964" indent="0">
              <a:buNone/>
              <a:defRPr sz="1196"/>
            </a:lvl3pPr>
            <a:lvl4pPr marL="1366445" indent="0">
              <a:buNone/>
              <a:defRPr sz="996"/>
            </a:lvl4pPr>
            <a:lvl5pPr marL="1821927" indent="0">
              <a:buNone/>
              <a:defRPr sz="996"/>
            </a:lvl5pPr>
            <a:lvl6pPr marL="2277409" indent="0">
              <a:buNone/>
              <a:defRPr sz="996"/>
            </a:lvl6pPr>
            <a:lvl7pPr marL="2732891" indent="0">
              <a:buNone/>
              <a:defRPr sz="996"/>
            </a:lvl7pPr>
            <a:lvl8pPr marL="3188372" indent="0">
              <a:buNone/>
              <a:defRPr sz="996"/>
            </a:lvl8pPr>
            <a:lvl9pPr marL="3643854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05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38589" y="609600"/>
            <a:ext cx="9881492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38587" y="2674463"/>
            <a:ext cx="3188990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1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5129" y="3360263"/>
            <a:ext cx="3200797" cy="2430936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196"/>
            </a:lvl2pPr>
            <a:lvl3pPr marL="910964" indent="0">
              <a:buNone/>
              <a:defRPr sz="996"/>
            </a:lvl3pPr>
            <a:lvl4pPr marL="1366445" indent="0">
              <a:buNone/>
              <a:defRPr sz="897"/>
            </a:lvl4pPr>
            <a:lvl5pPr marL="1821927" indent="0">
              <a:buNone/>
              <a:defRPr sz="897"/>
            </a:lvl5pPr>
            <a:lvl6pPr marL="2277409" indent="0">
              <a:buNone/>
              <a:defRPr sz="897"/>
            </a:lvl6pPr>
            <a:lvl7pPr marL="2732891" indent="0">
              <a:buNone/>
              <a:defRPr sz="897"/>
            </a:lvl7pPr>
            <a:lvl8pPr marL="3188372" indent="0">
              <a:buNone/>
              <a:defRPr sz="897"/>
            </a:lvl8pPr>
            <a:lvl9pPr marL="3643854" indent="0">
              <a:buNone/>
              <a:defRPr sz="8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3598" y="2677635"/>
            <a:ext cx="3176507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1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93070" y="3363435"/>
            <a:ext cx="3187923" cy="2430936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196"/>
            </a:lvl2pPr>
            <a:lvl3pPr marL="910964" indent="0">
              <a:buNone/>
              <a:defRPr sz="996"/>
            </a:lvl3pPr>
            <a:lvl4pPr marL="1366445" indent="0">
              <a:buNone/>
              <a:defRPr sz="897"/>
            </a:lvl4pPr>
            <a:lvl5pPr marL="1821927" indent="0">
              <a:buNone/>
              <a:defRPr sz="897"/>
            </a:lvl5pPr>
            <a:lvl6pPr marL="2277409" indent="0">
              <a:buNone/>
              <a:defRPr sz="897"/>
            </a:lvl6pPr>
            <a:lvl7pPr marL="2732891" indent="0">
              <a:buNone/>
              <a:defRPr sz="897"/>
            </a:lvl7pPr>
            <a:lvl8pPr marL="3188372" indent="0">
              <a:buNone/>
              <a:defRPr sz="897"/>
            </a:lvl8pPr>
            <a:lvl9pPr marL="3643854" indent="0">
              <a:buNone/>
              <a:defRPr sz="8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33016" y="2674463"/>
            <a:ext cx="318706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1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33016" y="3360263"/>
            <a:ext cx="3187064" cy="2430936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196"/>
            </a:lvl2pPr>
            <a:lvl3pPr marL="910964" indent="0">
              <a:buNone/>
              <a:defRPr sz="996"/>
            </a:lvl3pPr>
            <a:lvl4pPr marL="1366445" indent="0">
              <a:buNone/>
              <a:defRPr sz="897"/>
            </a:lvl4pPr>
            <a:lvl5pPr marL="1821927" indent="0">
              <a:buNone/>
              <a:defRPr sz="897"/>
            </a:lvl5pPr>
            <a:lvl6pPr marL="2277409" indent="0">
              <a:buNone/>
              <a:defRPr sz="897"/>
            </a:lvl6pPr>
            <a:lvl7pPr marL="2732891" indent="0">
              <a:buNone/>
              <a:defRPr sz="897"/>
            </a:lvl7pPr>
            <a:lvl8pPr marL="3188372" indent="0">
              <a:buNone/>
              <a:defRPr sz="897"/>
            </a:lvl8pPr>
            <a:lvl9pPr marL="3643854" indent="0">
              <a:buNone/>
              <a:defRPr sz="8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287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38588" y="609600"/>
            <a:ext cx="9881492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38590" y="4404597"/>
            <a:ext cx="3187335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3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38590" y="2666998"/>
            <a:ext cx="318733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3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38590" y="4980859"/>
            <a:ext cx="3187335" cy="817843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196"/>
            </a:lvl2pPr>
            <a:lvl3pPr marL="910964" indent="0">
              <a:buNone/>
              <a:defRPr sz="996"/>
            </a:lvl3pPr>
            <a:lvl4pPr marL="1366445" indent="0">
              <a:buNone/>
              <a:defRPr sz="897"/>
            </a:lvl4pPr>
            <a:lvl5pPr marL="1821927" indent="0">
              <a:buNone/>
              <a:defRPr sz="897"/>
            </a:lvl5pPr>
            <a:lvl6pPr marL="2277409" indent="0">
              <a:buNone/>
              <a:defRPr sz="897"/>
            </a:lvl6pPr>
            <a:lvl7pPr marL="2732891" indent="0">
              <a:buNone/>
              <a:defRPr sz="897"/>
            </a:lvl7pPr>
            <a:lvl8pPr marL="3188372" indent="0">
              <a:buNone/>
              <a:defRPr sz="897"/>
            </a:lvl8pPr>
            <a:lvl9pPr marL="3643854" indent="0">
              <a:buNone/>
              <a:defRPr sz="8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77948" y="4404597"/>
            <a:ext cx="3192482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3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77947" y="2666998"/>
            <a:ext cx="3191026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3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76492" y="4980857"/>
            <a:ext cx="3192482" cy="810342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196"/>
            </a:lvl2pPr>
            <a:lvl3pPr marL="910964" indent="0">
              <a:buNone/>
              <a:defRPr sz="996"/>
            </a:lvl3pPr>
            <a:lvl4pPr marL="1366445" indent="0">
              <a:buNone/>
              <a:defRPr sz="897"/>
            </a:lvl4pPr>
            <a:lvl5pPr marL="1821927" indent="0">
              <a:buNone/>
              <a:defRPr sz="897"/>
            </a:lvl5pPr>
            <a:lvl6pPr marL="2277409" indent="0">
              <a:buNone/>
              <a:defRPr sz="897"/>
            </a:lvl6pPr>
            <a:lvl7pPr marL="2732891" indent="0">
              <a:buNone/>
              <a:defRPr sz="897"/>
            </a:lvl7pPr>
            <a:lvl8pPr marL="3188372" indent="0">
              <a:buNone/>
              <a:defRPr sz="897"/>
            </a:lvl8pPr>
            <a:lvl9pPr marL="3643854" indent="0">
              <a:buNone/>
              <a:defRPr sz="8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33141" y="4404596"/>
            <a:ext cx="3182847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3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33017" y="2666998"/>
            <a:ext cx="318706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3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33016" y="4980854"/>
            <a:ext cx="3187064" cy="810345"/>
          </a:xfrm>
        </p:spPr>
        <p:txBody>
          <a:bodyPr anchor="t">
            <a:normAutofit/>
          </a:bodyPr>
          <a:lstStyle>
            <a:lvl1pPr marL="0" indent="0">
              <a:buNone/>
              <a:defRPr sz="1395"/>
            </a:lvl1pPr>
            <a:lvl2pPr marL="455482" indent="0">
              <a:buNone/>
              <a:defRPr sz="1196"/>
            </a:lvl2pPr>
            <a:lvl3pPr marL="910964" indent="0">
              <a:buNone/>
              <a:defRPr sz="996"/>
            </a:lvl3pPr>
            <a:lvl4pPr marL="1366445" indent="0">
              <a:buNone/>
              <a:defRPr sz="897"/>
            </a:lvl4pPr>
            <a:lvl5pPr marL="1821927" indent="0">
              <a:buNone/>
              <a:defRPr sz="897"/>
            </a:lvl5pPr>
            <a:lvl6pPr marL="2277409" indent="0">
              <a:buNone/>
              <a:defRPr sz="897"/>
            </a:lvl6pPr>
            <a:lvl7pPr marL="2732891" indent="0">
              <a:buNone/>
              <a:defRPr sz="897"/>
            </a:lvl7pPr>
            <a:lvl8pPr marL="3188372" indent="0">
              <a:buNone/>
              <a:defRPr sz="897"/>
            </a:lvl8pPr>
            <a:lvl9pPr marL="3643854" indent="0">
              <a:buNone/>
              <a:defRPr sz="8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34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57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0031" y="609600"/>
            <a:ext cx="200005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8586" y="609600"/>
            <a:ext cx="7729421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7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618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229934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783" y="1122364"/>
            <a:ext cx="8769825" cy="2387600"/>
          </a:xfrm>
        </p:spPr>
        <p:txBody>
          <a:bodyPr anchor="b">
            <a:normAutofit/>
          </a:bodyPr>
          <a:lstStyle>
            <a:lvl1pPr algn="l">
              <a:defRPr sz="478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1783" y="3602038"/>
            <a:ext cx="8769825" cy="1655762"/>
          </a:xfrm>
        </p:spPr>
        <p:txBody>
          <a:bodyPr>
            <a:normAutofit/>
          </a:bodyPr>
          <a:lstStyle>
            <a:lvl1pPr marL="0" indent="0" algn="l">
              <a:buNone/>
              <a:defRPr sz="1993" cap="all" baseline="0">
                <a:solidFill>
                  <a:schemeClr val="tx2"/>
                </a:solidFill>
              </a:defRPr>
            </a:lvl1pPr>
            <a:lvl2pPr marL="455482" indent="0" algn="ctr">
              <a:buNone/>
              <a:defRPr sz="1993"/>
            </a:lvl2pPr>
            <a:lvl3pPr marL="910964" indent="0" algn="ctr">
              <a:buNone/>
              <a:defRPr sz="1793"/>
            </a:lvl3pPr>
            <a:lvl4pPr marL="1366445" indent="0" algn="ctr">
              <a:buNone/>
              <a:defRPr sz="1594"/>
            </a:lvl4pPr>
            <a:lvl5pPr marL="1821927" indent="0" algn="ctr">
              <a:buNone/>
              <a:defRPr sz="1594"/>
            </a:lvl5pPr>
            <a:lvl6pPr marL="2277409" indent="0" algn="ctr">
              <a:buNone/>
              <a:defRPr sz="1594"/>
            </a:lvl6pPr>
            <a:lvl7pPr marL="2732891" indent="0" algn="ctr">
              <a:buNone/>
              <a:defRPr sz="1594"/>
            </a:lvl7pPr>
            <a:lvl8pPr marL="3188372" indent="0" algn="ctr">
              <a:buNone/>
              <a:defRPr sz="1594"/>
            </a:lvl8pPr>
            <a:lvl9pPr marL="3643854" indent="0" algn="ctr">
              <a:buNone/>
              <a:defRPr sz="15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60002" y="5410202"/>
            <a:ext cx="273641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1782" y="5410202"/>
            <a:ext cx="5112207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72428" y="5410200"/>
            <a:ext cx="769181" cy="365125"/>
          </a:xfrm>
        </p:spPr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28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18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8" y="1419227"/>
            <a:ext cx="9881493" cy="2852737"/>
          </a:xfrm>
        </p:spPr>
        <p:txBody>
          <a:bodyPr anchor="b">
            <a:normAutofit/>
          </a:bodyPr>
          <a:lstStyle>
            <a:lvl1pPr>
              <a:defRPr sz="35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8" y="4424362"/>
            <a:ext cx="9881493" cy="1374776"/>
          </a:xfrm>
        </p:spPr>
        <p:txBody>
          <a:bodyPr>
            <a:normAutofit/>
          </a:bodyPr>
          <a:lstStyle>
            <a:lvl1pPr marL="0" indent="0">
              <a:buNone/>
              <a:defRPr sz="1793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5482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10964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3pPr>
            <a:lvl4pPr marL="136644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192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740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2891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837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385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11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8587" y="2249486"/>
            <a:ext cx="486632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2249486"/>
            <a:ext cx="4863150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967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8" y="619127"/>
            <a:ext cx="9881493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6630" y="2249487"/>
            <a:ext cx="4638280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91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8587" y="3073398"/>
            <a:ext cx="4866322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973" y="2249486"/>
            <a:ext cx="463510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91" b="0" cap="all" baseline="0">
                <a:solidFill>
                  <a:schemeClr val="tx1"/>
                </a:solidFill>
              </a:defRPr>
            </a:lvl1pPr>
            <a:lvl2pPr marL="455482" indent="0">
              <a:buNone/>
              <a:defRPr sz="1993" b="1"/>
            </a:lvl2pPr>
            <a:lvl3pPr marL="910964" indent="0">
              <a:buNone/>
              <a:defRPr sz="1793" b="1"/>
            </a:lvl3pPr>
            <a:lvl4pPr marL="1366445" indent="0">
              <a:buNone/>
              <a:defRPr sz="1594" b="1"/>
            </a:lvl4pPr>
            <a:lvl5pPr marL="1821927" indent="0">
              <a:buNone/>
              <a:defRPr sz="1594" b="1"/>
            </a:lvl5pPr>
            <a:lvl6pPr marL="2277409" indent="0">
              <a:buNone/>
              <a:defRPr sz="1594" b="1"/>
            </a:lvl6pPr>
            <a:lvl7pPr marL="2732891" indent="0">
              <a:buNone/>
              <a:defRPr sz="1594" b="1"/>
            </a:lvl7pPr>
            <a:lvl8pPr marL="3188372" indent="0">
              <a:buNone/>
              <a:defRPr sz="1594" b="1"/>
            </a:lvl8pPr>
            <a:lvl9pPr marL="3643854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3073398"/>
            <a:ext cx="486315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90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4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662433"/>
            <a:ext cx="10264543" cy="4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●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○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■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●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○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■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●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○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"/>
              <a:buChar char="■"/>
              <a:defRPr sz="1600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618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53" y="1"/>
            <a:ext cx="1202406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8589" y="618519"/>
            <a:ext cx="9881492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9" y="2249487"/>
            <a:ext cx="9881492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8473" y="588327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588" y="5883276"/>
            <a:ext cx="6223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6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0899" y="5883275"/>
            <a:ext cx="769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949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0964" rtl="0" eaLnBrk="1" latinLnBrk="0" hangingPunct="1">
        <a:lnSpc>
          <a:spcPct val="90000"/>
        </a:lnSpc>
        <a:spcBef>
          <a:spcPct val="0"/>
        </a:spcBef>
        <a:buNone/>
        <a:defRPr sz="3587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41" indent="-227741" algn="l" defTabSz="910964" rtl="0" eaLnBrk="1" latinLnBrk="0" hangingPunct="1">
        <a:lnSpc>
          <a:spcPct val="120000"/>
        </a:lnSpc>
        <a:spcBef>
          <a:spcPts val="996"/>
        </a:spcBef>
        <a:buSzPct val="125000"/>
        <a:buFont typeface="Arial" panose="020B0604020202020204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1pPr>
      <a:lvl2pPr marL="683222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993" kern="1200">
          <a:solidFill>
            <a:schemeClr val="tx1"/>
          </a:solidFill>
          <a:latin typeface="+mn-lt"/>
          <a:ea typeface="+mn-ea"/>
          <a:cs typeface="+mn-cs"/>
        </a:defRPr>
      </a:lvl2pPr>
      <a:lvl3pPr marL="1138704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594186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2049667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505149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395" kern="1200">
          <a:solidFill>
            <a:schemeClr val="tx1"/>
          </a:solidFill>
          <a:latin typeface="+mn-lt"/>
          <a:ea typeface="+mn-ea"/>
          <a:cs typeface="+mn-cs"/>
        </a:defRPr>
      </a:lvl6pPr>
      <a:lvl7pPr marL="2960631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395" kern="1200">
          <a:solidFill>
            <a:schemeClr val="tx1"/>
          </a:solidFill>
          <a:latin typeface="+mn-lt"/>
          <a:ea typeface="+mn-ea"/>
          <a:cs typeface="+mn-cs"/>
        </a:defRPr>
      </a:lvl7pPr>
      <a:lvl8pPr marL="3416113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395" kern="1200">
          <a:solidFill>
            <a:schemeClr val="tx1"/>
          </a:solidFill>
          <a:latin typeface="+mn-lt"/>
          <a:ea typeface="+mn-ea"/>
          <a:cs typeface="+mn-cs"/>
        </a:defRPr>
      </a:lvl8pPr>
      <a:lvl9pPr marL="3871594" indent="-227741" algn="l" defTabSz="910964" rtl="0" eaLnBrk="1" latinLnBrk="0" hangingPunct="1">
        <a:lnSpc>
          <a:spcPct val="120000"/>
        </a:lnSpc>
        <a:spcBef>
          <a:spcPts val="498"/>
        </a:spcBef>
        <a:buSzPct val="125000"/>
        <a:buFont typeface="Arial" panose="020B0604020202020204" pitchFamily="34" charset="0"/>
        <a:buChar char="•"/>
        <a:defRPr sz="13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482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964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445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927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7409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891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8372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3854" algn="l" defTabSz="91096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 tiết 65+ về hình nền powerpoint con vật - cdgdbentre.edu.vn">
            <a:extLst>
              <a:ext uri="{FF2B5EF4-FFF2-40B4-BE49-F238E27FC236}">
                <a16:creationId xmlns:a16="http://schemas.microsoft.com/office/drawing/2014/main" id="{27862360-7C26-4135-A680-D9739ED9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>
            <a:extLst>
              <a:ext uri="{FF2B5EF4-FFF2-40B4-BE49-F238E27FC236}">
                <a16:creationId xmlns:a16="http://schemas.microsoft.com/office/drawing/2014/main" id="{B285724A-C2BF-45D1-AB3B-A462586794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1821" y="537881"/>
            <a:ext cx="11349317" cy="542185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387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i="1" kern="1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5387" b="1" i="1" kern="1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8">
            <a:extLst>
              <a:ext uri="{FF2B5EF4-FFF2-40B4-BE49-F238E27FC236}">
                <a16:creationId xmlns:a16="http://schemas.microsoft.com/office/drawing/2014/main" id="{F38B25FF-8739-489E-B1C2-701F20077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503" y="3603812"/>
            <a:ext cx="832641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Giáo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viên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: </a:t>
            </a:r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Nguyễn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Thị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Hương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</a:p>
          <a:p>
            <a:pPr algn="ctr" eaLnBrk="1" hangingPunct="1"/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sinh</a:t>
            </a:r>
            <a:r>
              <a:rPr lang="en-US" alt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: 1992</a:t>
            </a:r>
          </a:p>
        </p:txBody>
      </p:sp>
    </p:spTree>
    <p:extLst>
      <p:ext uri="{BB962C8B-B14F-4D97-AF65-F5344CB8AC3E}">
        <p14:creationId xmlns:p14="http://schemas.microsoft.com/office/powerpoint/2010/main" val="28450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3246320" y="3565479"/>
            <a:ext cx="5999641" cy="175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3178230" y="830777"/>
            <a:ext cx="3671935" cy="679128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2234404" y="594873"/>
            <a:ext cx="4529851" cy="767125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4298076" y="-544724"/>
            <a:ext cx="4654017" cy="2935702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6048402" y="-661168"/>
            <a:ext cx="1544113" cy="3168552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5344572" y="24242"/>
            <a:ext cx="3419767" cy="2479302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3582241" y="496235"/>
            <a:ext cx="4162744" cy="853757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D188-DF9E-4D7C-82D8-9A64C684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Kết nối tri thức)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B133A64E-6906-410A-A8DB-18492FE427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3"/>
            <a:ext cx="12161838" cy="6841634"/>
          </a:xfrm>
        </p:spPr>
      </p:pic>
    </p:spTree>
    <p:extLst>
      <p:ext uri="{BB962C8B-B14F-4D97-AF65-F5344CB8AC3E}">
        <p14:creationId xmlns:p14="http://schemas.microsoft.com/office/powerpoint/2010/main" val="15335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4" y="239341"/>
            <a:ext cx="10752284" cy="58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tion World Green chalk board 1.5x2ft. Green board Price in India - Buy  Action World Green chalk board 1.5x2ft. Green board online at Flipkart.com">
            <a:extLst>
              <a:ext uri="{FF2B5EF4-FFF2-40B4-BE49-F238E27FC236}">
                <a16:creationId xmlns:a16="http://schemas.microsoft.com/office/drawing/2014/main" id="{3EC11934-BEE0-4C06-8DFA-99E361EA6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4389" r="-1605" b="-4389"/>
          <a:stretch/>
        </p:blipFill>
        <p:spPr bwMode="auto">
          <a:xfrm>
            <a:off x="-284283" y="-18206"/>
            <a:ext cx="12730403" cy="749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ấn Viết Viết Tay Hình ảnh | Định dạng hình ảnh PNG 400211077|  vn.lovepik.com">
            <a:extLst>
              <a:ext uri="{FF2B5EF4-FFF2-40B4-BE49-F238E27FC236}">
                <a16:creationId xmlns:a16="http://schemas.microsoft.com/office/drawing/2014/main" id="{C2078C20-CAEB-48ED-A1B6-A067B5C5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9542"/>
            <a:ext cx="2137823" cy="286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F6757-D3AD-4ACA-BDCE-773C98BE64D0}"/>
              </a:ext>
            </a:extLst>
          </p:cNvPr>
          <p:cNvSpPr txBox="1"/>
          <p:nvPr/>
        </p:nvSpPr>
        <p:spPr>
          <a:xfrm>
            <a:off x="781013" y="-94218"/>
            <a:ext cx="1955401" cy="23668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1895" dirty="0">
              <a:solidFill>
                <a:srgbClr val="FFFFFF"/>
              </a:solidFill>
            </a:endParaRPr>
          </a:p>
          <a:p>
            <a:endParaRPr lang="en-US" sz="1895" dirty="0">
              <a:solidFill>
                <a:srgbClr val="FFFFFF"/>
              </a:solidFill>
            </a:endParaRPr>
          </a:p>
          <a:p>
            <a:endParaRPr lang="en-US" sz="1895" dirty="0">
              <a:solidFill>
                <a:srgbClr val="FFFFFF"/>
              </a:solidFill>
            </a:endParaRPr>
          </a:p>
          <a:p>
            <a:endParaRPr lang="en-US" sz="189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S/79</a:t>
            </a:r>
            <a:endParaRPr lang="en-US" sz="7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19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00023 C -0.00118 -0.00139 -0.00248 0.00046 -0.00352 -0.00417 C -0.00495 -0.01181 -0.0043 -0.02246 -0.00313 -0.02662 C -0.00274 -0.02801 -0.00235 -0.02801 -0.00196 -0.02871 L 0.00221 -0.02477 C 0.00299 -0.01667 0.0013 -0.00695 0.00091 0.00208 C 0.00078 0.00741 0.00078 0.01296 0.00065 0.01852 C 0.00052 0.03078 0.00052 0.04305 0.00026 0.05532 C 0.00026 0.0581 0.00039 0.0618 3.33333E-6 0.06366 C -0.00026 0.06481 -0.00065 0.06227 -0.00091 0.06157 C -0.00104 0.05393 -0.00131 0.04653 -0.00131 0.03889 C -0.00131 0.0368 -0.00131 0.03356 -0.00091 0.03287 C 3.33333E-6 0.03055 0.00117 0.03148 0.00221 0.03078 C 0.00247 0.02731 0.00286 0.02407 0.00312 0.0206 C 0.00377 0.0125 0.00364 0.01041 0.00494 0.00602 C 0.00586 0.00347 0.00781 2.22222E-6 0.00781 0.00023 C 0.00794 -0.00139 0.00833 -0.00232 0.00846 -0.00417 C 0.00872 -0.01621 0.00833 -0.01574 0.00716 -0.0206 C 0.00638 -0.01852 0.00547 -0.01759 0.00468 -0.01435 C 0.00442 -0.0132 0.00442 -0.01042 0.00442 -0.00834 C 0.00416 -0.00486 0.00416 -0.00139 0.00403 0.00208 C 0.0039 0.00486 0.0039 0.00741 0.00377 0.01018 C 0.00403 0.04815 0.0026 0.04051 0.00534 0.05324 C 0.0056 0.05486 0.00599 0.05602 0.00625 0.05741 C 0.00794 0.05208 0.00716 0.05555 0.00846 0.04722 L 0.01067 0.03495 C 0.00937 0.03403 0.00599 0.02662 0.00534 0.04305 C 0.00507 0.04977 0.00573 0.05671 0.00599 0.06366 C 0.01002 0.0618 0.01067 0.07106 0.01132 0.0493 C 0.01132 0.04514 0.01132 0.04097 0.01132 0.0368 L 0.01445 0.03287 C 0.01315 0.04143 0.01119 0.04467 0.01276 0.05532 C 0.01315 0.05694 0.01354 0.05671 0.0138 0.05741 C 0.01432 0.05532 0.01497 0.05416 0.01536 0.05139 C 0.01562 0.04977 0.01549 0.04305 0.01562 0.04514 C 0.01601 0.0537 0.01614 0.06296 0.01627 0.07176 C 0.01679 0.06828 0.01718 0.06528 0.01757 0.06157 C 0.01888 0.04722 0.01679 0.0625 0.01849 0.05139 C 0.01966 0.00254 0.01862 0.03611 0.0194 0.06366 C 0.01953 0.06597 0.02005 0.06643 0.02031 0.06759 C 0.02109 0.05463 0.02096 0.05972 0.02096 0.05324 L 0.01666 0.03078 C 0.01979 0.02847 0.01849 0.03055 0.02031 0.02662 L 0.03034 0.03495 C 0.02929 0.03356 0.02825 0.02824 0.02721 0.03078 C 0.02656 0.03264 0.0263 0.03981 0.0263 0.04514 C 0.0263 0.04977 0.02682 0.0537 0.02721 0.05741 C 0.02812 0.06597 0.02825 0.06504 0.02942 0.06759 C 0.02981 0.06504 0.03007 0.06227 0.03034 0.05949 C 0.03268 0.03773 0.03125 0.04491 0.03073 0.00208 L 0.03099 0.05532 L 0.02851 0.01227 L 0.0332 0.01227 L 0.0345 0.03889 C 0.03242 0.06574 0.0319 0.05532 0.0345 0.06366 C 0.03476 0.06481 0.03502 0.06643 0.03541 0.06759 C 0.03554 0.06435 0.03567 0.06041 0.03606 0.05741 C 0.03659 0.05278 0.03789 0.04514 0.03789 0.04537 C 0.03776 0.04375 0.0375 0.0419 0.03724 0.04097 C 0.0358 0.03634 0.03489 0.04282 0.03789 0.03287 C 0.03841 0.03495 0.03867 0.03889 0.03919 0.03889 C 0.03945 0.03889 0.04127 0.03032 0.04166 0.0287 C 0.04205 0.03009 0.04244 0.03078 0.04257 0.03287 C 0.04284 0.03518 0.04284 0.03819 0.04297 0.04097 C 0.0431 0.04653 0.04284 0.05254 0.04323 0.05741 C 0.04349 0.05995 0.04401 0.05879 0.04453 0.05949 C 0.04596 0.05625 0.04544 0.05949 0.04544 0.04722 L 0.04661 0.0287 C 0.04583 0.03217 0.04453 0.03287 0.04414 0.03889 C 0.04388 0.04514 0.04453 0.05231 0.04518 0.05741 C 0.04557 0.06088 0.047 0.06157 0.047 0.0618 C 0.04752 0.0581 0.04804 0.04791 0.04856 0.05139 C 0.04935 0.05671 0.04896 0.0662 0.04882 0.07384 C 0.04882 0.08078 0.04843 0.0875 0.0483 0.09444 C 0.04817 0.09907 0.04817 0.10416 0.04804 0.10879 C 0.04765 0.11643 0.04648 0.12384 0.04583 0.1294 C 0.04557 0.12662 0.04531 0.12384 0.04544 0.12106 C 0.04583 0.1118 0.04648 0.10347 0.047 0.09444 C 0.04765 0.08217 0.04752 0.08032 0.0483 0.06967 C 0.04843 0.06759 0.04869 0.06574 0.04882 0.06366 C 0.04909 0.06157 0.04896 0.05903 0.04922 0.05741 C 0.04948 0.05602 0.04987 0.05602 0.05013 0.05532 C 0.05052 0.04629 0.05078 0.04907 0.05013 0.04514 L 0.03359 0.01435 C 0.03854 0.00555 0.03776 -0.00394 0.03854 0.01227 L 0.05547 0.03889 C 0.06054 0.0206 0.05612 0.03819 0.06106 0.01227 C 0.06484 -0.00741 0.06159 0.01342 0.06393 -0.00209 C 0.06328 -0.02315 0.06432 -0.0206 0.06211 -0.02662 C 0.06172 -0.02755 0.06146 -0.02801 0.06106 -0.02871 C 0.06054 -0.02801 0.05976 -0.02894 0.05924 -0.02662 C 0.05833 -0.02315 0.05703 -0.01227 0.05703 -0.01204 C 0.05651 0.01203 0.05651 0.00625 0.05742 0.03889 C 0.05755 0.04328 0.05794 0.05139 0.05794 0.05162 C 0.05846 0.04745 0.05924 0.03981 0.05989 0.0368 C 0.06015 0.03565 0.06054 0.03565 0.0608 0.03495 C 0.06054 0.0375 0.06028 0.04074 0.05989 0.04305 C 0.0595 0.04514 0.05885 0.04444 0.05859 0.04722 C 0.05846 0.04953 0.05898 0.05162 0.05924 0.05324 C 0.06054 0.06088 0.06106 0.05972 0.06276 0.06157 C 0.06354 0.05949 0.06445 0.05903 0.06523 0.05532 C 0.06601 0.05116 0.06653 0.04491 0.06705 0.03889 C 0.06797 0.02916 0.06797 0.02384 0.06836 0.01435 C 0.06849 0.01227 0.06862 0.01018 0.06862 0.0081 C 0.06849 -0.00209 0.06914 -0.01528 0.0681 -0.02269 C 0.06484 -0.04283 0.06419 -0.00949 0.06393 -0.00417 C 0.06302 0.09051 0.06211 0.07616 0.06432 0.04722 C 0.06445 0.04352 0.06484 0.04028 0.06523 0.0368 C 0.06588 0.03819 0.06653 0.03819 0.06705 0.04097 C 0.06744 0.04282 0.06718 0.04676 0.06744 0.0493 C 0.06757 0.05185 0.0681 0.05324 0.06836 0.05532 C 0.06862 0.06018 0.06823 0.06759 0.06901 0.06967 C 0.07109 0.07685 0.07083 0.0618 0.07083 0.05741 L 0.07369 0.04514 C 0.06953 0.02778 0.0707 0.02245 0.06992 0.03889 C 0.06966 0.04305 0.06953 0.04722 0.06927 0.05139 C 0.06966 0.05787 0.0694 0.05833 0.07057 0.06157 C 0.07109 0.06319 0.07239 0.06574 0.07239 0.06597 C 0.07291 0.06088 0.0733 0.04745 0.07396 0.05139 C 0.075 0.05648 0.07304 0.075 0.07435 0.07592 C 0.07565 0.07708 0.07565 0.06041 0.07643 0.05324 L 0.07747 0.04514 C 0.0776 0.04166 0.07734 0.03727 0.07773 0.03495 C 0.07799 0.03356 0.07838 0.03703 0.07838 0.03889 C 0.07838 0.04722 0.07799 0.07176 0.07799 0.06366 C 0.07799 0.02523 0.07669 0.03032 0.07929 0.02453 C 0.07968 0.02523 0.07994 0.02523 0.08021 0.02662 C 0.08125 0.03148 0.08112 0.04097 0.08125 0.04722 C 0.08138 0.05324 0.08138 0.05949 0.08151 0.06574 C 0.08164 0.05486 0.08151 0.04722 0.08281 0.03889 C 0.08307 0.0368 0.08359 0.03634 0.08398 0.03495 C 0.08424 0.03287 0.08424 0.02963 0.08463 0.0287 C 0.08541 0.02685 0.08672 0.03842 0.08685 0.03889 C 0.08698 0.04097 0.08711 0.04305 0.08711 0.04514 C 0.08724 0.04815 0.08763 0.05625 0.08776 0.05949 C 0.08802 0.0618 0.08815 0.06366 0.08841 0.06574 C 0.08893 0.06504 0.08958 0.0662 0.08997 0.06366 C 0.09075 0.05764 0.09023 0.05092 0.08997 0.04514 L 0.07304 0.01227 L 0.09271 0.05532 C 0.09362 0.05324 0.09453 0.05231 0.09531 0.0493 C 0.09609 0.04606 0.09713 0.0368 0.09713 0.03703 C 0.09674 0.03217 0.09661 0.02616 0.09596 0.02245 C 0.0957 0.02129 0.09531 0.02477 0.09531 0.02662 C 0.09505 0.09259 0.09674 0.13055 0.09505 0.08611 L 0.09466 0.0368 C 0.09583 0.03565 0.097 0.03333 0.09817 0.03287 C 0.09843 0.03264 0.09882 0.0331 0.09909 0.03495 C 0.09935 0.03773 0.09948 0.04166 0.09974 0.04514 C 0.09987 0.0493 0.09961 0.05416 0.1 0.05741 C 0.10078 0.06458 0.10221 0.06065 0.10312 0.05949 C 0.10325 0.04606 0.10247 0.0169 0.10468 0.00416 C 0.10507 0.00208 0.1056 0.00139 0.10599 2.22222E-6 C 0.10586 -0.00903 0.10599 -0.01806 0.10573 -0.02662 C 0.1056 -0.02871 0.10534 -0.03148 0.10507 -0.03079 C 0.10416 -0.02894 0.10351 -0.02408 0.10286 -0.0206 C 0.1026 -0.01713 0.10234 -0.01366 0.10221 -0.01019 C 0.10195 -0.00625 0.10182 -0.00209 0.10156 0.00208 C 0.10039 0.01991 0.1013 0.00069 0.10065 0.01852 C 0.10117 0.09699 0.10039 0.07106 0.10156 0.04722 C 0.10169 0.04491 0.10195 0.04236 0.10221 0.04097 C 0.10273 0.03889 0.10325 0.03819 0.10377 0.0368 C 0.10416 0.0375 0.10455 0.03727 0.10468 0.03889 C 0.10494 0.0412 0.10494 0.04444 0.10507 0.04722 C 0.10521 0.05393 0.10494 0.06134 0.10534 0.06759 C 0.10547 0.07037 0.10612 0.06898 0.10664 0.06967 C 0.10807 0.05555 0.10755 0.06203 0.1082 0.05139 L 0.11093 0.04722 C 0.11028 0.04375 0.10963 0.04004 0.10885 0.0368 C 0.10846 0.03588 0.10807 0.03379 0.10781 0.03495 C 0.10755 0.03634 0.10742 0.04028 0.10716 0.04305 C 0.10729 0.0493 0.10716 0.05578 0.10755 0.06157 C 0.10768 0.06366 0.1082 0.06366 0.10846 0.06366 C 0.10911 0.06366 0.10976 0.06227 0.11028 0.06157 C 0.11224 0.05301 0.11054 0.05833 0.11159 0.06574 C 0.11198 0.06759 0.1125 0.06713 0.11289 0.06759 C 0.11393 0.05764 0.11354 0.06412 0.11354 0.04722 L 0.11093 0.01643 L 0.11393 0.04514 " pathEditMode="relative" rAng="0" ptsTypes="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op hơn 104 hình nền powerpoint cho trẻ mầm non tuyệt vời nhất - Tin học  Đông Hòa">
            <a:extLst>
              <a:ext uri="{FF2B5EF4-FFF2-40B4-BE49-F238E27FC236}">
                <a16:creationId xmlns:a16="http://schemas.microsoft.com/office/drawing/2014/main" id="{0B303F56-1CCA-4F8C-9062-AFBFE707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719F1D-00AB-4CEB-BAB3-53789AD59358}"/>
              </a:ext>
            </a:extLst>
          </p:cNvPr>
          <p:cNvSpPr txBox="1"/>
          <p:nvPr/>
        </p:nvSpPr>
        <p:spPr>
          <a:xfrm>
            <a:off x="3552551" y="357012"/>
            <a:ext cx="491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536799-9167-4B6B-BD58-128491B395A3}"/>
              </a:ext>
            </a:extLst>
          </p:cNvPr>
          <p:cNvSpPr/>
          <p:nvPr/>
        </p:nvSpPr>
        <p:spPr>
          <a:xfrm>
            <a:off x="2821031" y="452917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05A41-912A-4345-AB91-B5BBB087D707}"/>
              </a:ext>
            </a:extLst>
          </p:cNvPr>
          <p:cNvGrpSpPr/>
          <p:nvPr/>
        </p:nvGrpSpPr>
        <p:grpSpPr>
          <a:xfrm>
            <a:off x="1218141" y="2394799"/>
            <a:ext cx="10211422" cy="707889"/>
            <a:chOff x="2037223" y="3918823"/>
            <a:chExt cx="7416624" cy="7078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F42052-B62F-4D0C-8CF3-420BA914FD7F}"/>
                </a:ext>
              </a:extLst>
            </p:cNvPr>
            <p:cNvSpPr/>
            <p:nvPr/>
          </p:nvSpPr>
          <p:spPr>
            <a:xfrm>
              <a:off x="2037223" y="3918826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/>
                <a:t>38 + 52</a:t>
              </a:r>
              <a:endParaRPr lang="vi-VN" sz="40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02385D-B753-4A15-A441-5BC2E3944AC3}"/>
                </a:ext>
              </a:extLst>
            </p:cNvPr>
            <p:cNvSpPr/>
            <p:nvPr/>
          </p:nvSpPr>
          <p:spPr>
            <a:xfrm>
              <a:off x="3911982" y="3918825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15 + 15</a:t>
              </a:r>
              <a:endParaRPr lang="vi-VN" sz="40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36729E-00A5-4B19-805C-8438398695CD}"/>
                </a:ext>
              </a:extLst>
            </p:cNvPr>
            <p:cNvSpPr/>
            <p:nvPr/>
          </p:nvSpPr>
          <p:spPr>
            <a:xfrm>
              <a:off x="6081941" y="3918824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67 + 17</a:t>
              </a:r>
              <a:endParaRPr lang="vi-VN" sz="40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1698F6-9A65-4B6F-93B8-839B8264B26F}"/>
                </a:ext>
              </a:extLst>
            </p:cNvPr>
            <p:cNvSpPr/>
            <p:nvPr/>
          </p:nvSpPr>
          <p:spPr>
            <a:xfrm>
              <a:off x="8065802" y="3918823"/>
              <a:ext cx="1388045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72 + 19</a:t>
              </a:r>
              <a:endParaRPr lang="vi-VN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25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20332" y="455718"/>
            <a:ext cx="1044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Đ, S?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8815" y="400593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2DF88CB-28CD-4841-9B64-B0D35C94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5" y="1227012"/>
            <a:ext cx="11440426" cy="4932050"/>
          </a:xfrm>
          <a:prstGeom prst="rect">
            <a:avLst/>
          </a:prstGeom>
        </p:spPr>
      </p:pic>
      <p:sp>
        <p:nvSpPr>
          <p:cNvPr id="43" name="Rectangle: Rounded Corners 9">
            <a:extLst>
              <a:ext uri="{FF2B5EF4-FFF2-40B4-BE49-F238E27FC236}">
                <a16:creationId xmlns:a16="http://schemas.microsoft.com/office/drawing/2014/main" id="{F8EDCC48-E1B1-4D1E-B955-83B6AC511D1D}"/>
              </a:ext>
            </a:extLst>
          </p:cNvPr>
          <p:cNvSpPr/>
          <p:nvPr/>
        </p:nvSpPr>
        <p:spPr>
          <a:xfrm>
            <a:off x="4382814" y="5022358"/>
            <a:ext cx="630619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4" name="Rectangle: Rounded Corners 10">
            <a:extLst>
              <a:ext uri="{FF2B5EF4-FFF2-40B4-BE49-F238E27FC236}">
                <a16:creationId xmlns:a16="http://schemas.microsoft.com/office/drawing/2014/main" id="{3A317976-C02C-42B2-B4D9-E186C45A100B}"/>
              </a:ext>
            </a:extLst>
          </p:cNvPr>
          <p:cNvSpPr/>
          <p:nvPr/>
        </p:nvSpPr>
        <p:spPr>
          <a:xfrm>
            <a:off x="6306208" y="5022360"/>
            <a:ext cx="630619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S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48E191C1-F420-47B0-AF4E-149C47647335}"/>
              </a:ext>
            </a:extLst>
          </p:cNvPr>
          <p:cNvSpPr/>
          <p:nvPr/>
        </p:nvSpPr>
        <p:spPr>
          <a:xfrm>
            <a:off x="9101960" y="5022358"/>
            <a:ext cx="630619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8360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04866" y="291626"/>
            <a:ext cx="147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3347" y="173909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B1E85A-9157-45E4-90AD-D9A0E6C296C5}"/>
              </a:ext>
            </a:extLst>
          </p:cNvPr>
          <p:cNvGrpSpPr/>
          <p:nvPr/>
        </p:nvGrpSpPr>
        <p:grpSpPr>
          <a:xfrm>
            <a:off x="688715" y="1055674"/>
            <a:ext cx="10710405" cy="4774744"/>
            <a:chOff x="3205907" y="353042"/>
            <a:chExt cx="7556500" cy="26689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E1D4EA-F892-438D-A374-75B08E9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D78F44E-600A-46C1-9B6B-022265A33920}"/>
                </a:ext>
              </a:extLst>
            </p:cNvPr>
            <p:cNvSpPr/>
            <p:nvPr/>
          </p:nvSpPr>
          <p:spPr>
            <a:xfrm>
              <a:off x="3632888" y="930695"/>
              <a:ext cx="46724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45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F648CC-CF06-4B6A-B675-249728D5B78A}"/>
                </a:ext>
              </a:extLst>
            </p:cNvPr>
            <p:cNvSpPr/>
            <p:nvPr/>
          </p:nvSpPr>
          <p:spPr>
            <a:xfrm>
              <a:off x="5201203" y="669085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+ 27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C946B91-CB32-4B1A-A454-EE4052A57860}"/>
                </a:ext>
              </a:extLst>
            </p:cNvPr>
            <p:cNvSpPr/>
            <p:nvPr/>
          </p:nvSpPr>
          <p:spPr>
            <a:xfrm>
              <a:off x="7143694" y="930695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0502D1-42F2-4678-8C28-7CE4469D934B}"/>
                </a:ext>
              </a:extLst>
            </p:cNvPr>
            <p:cNvSpPr/>
            <p:nvPr/>
          </p:nvSpPr>
          <p:spPr>
            <a:xfrm>
              <a:off x="9740100" y="930695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9477EF5-1513-4B1C-9C66-4A8279AF47C2}"/>
                </a:ext>
              </a:extLst>
            </p:cNvPr>
            <p:cNvSpPr/>
            <p:nvPr/>
          </p:nvSpPr>
          <p:spPr>
            <a:xfrm>
              <a:off x="8086726" y="669085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2060"/>
                  </a:solidFill>
                </a:rPr>
                <a:t>+ 19</a:t>
              </a:r>
              <a:endParaRPr lang="vi-VN" sz="2800" dirty="0">
                <a:solidFill>
                  <a:srgbClr val="00206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BEECBF-731F-4C65-BB42-5123B0C98BB9}"/>
                </a:ext>
              </a:extLst>
            </p:cNvPr>
            <p:cNvSpPr/>
            <p:nvPr/>
          </p:nvSpPr>
          <p:spPr>
            <a:xfrm>
              <a:off x="3632888" y="2293178"/>
              <a:ext cx="46724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45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5D3A82A-E60A-4E16-A808-F615B38E7C3F}"/>
                </a:ext>
              </a:extLst>
            </p:cNvPr>
            <p:cNvSpPr/>
            <p:nvPr/>
          </p:nvSpPr>
          <p:spPr>
            <a:xfrm>
              <a:off x="4751519" y="2031568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+ 19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3217BF-D86A-4751-8860-D566A3C76DB2}"/>
                </a:ext>
              </a:extLst>
            </p:cNvPr>
            <p:cNvSpPr/>
            <p:nvPr/>
          </p:nvSpPr>
          <p:spPr>
            <a:xfrm>
              <a:off x="6305842" y="2293178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401164-29BE-4286-AA34-A9518542D9AC}"/>
                </a:ext>
              </a:extLst>
            </p:cNvPr>
            <p:cNvSpPr/>
            <p:nvPr/>
          </p:nvSpPr>
          <p:spPr>
            <a:xfrm>
              <a:off x="9740100" y="2293178"/>
              <a:ext cx="307319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66B57ED-491C-4545-AAEE-DE1A67AC91DC}"/>
                </a:ext>
              </a:extLst>
            </p:cNvPr>
            <p:cNvSpPr/>
            <p:nvPr/>
          </p:nvSpPr>
          <p:spPr>
            <a:xfrm>
              <a:off x="7768093" y="2031568"/>
              <a:ext cx="714177" cy="33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2060"/>
                  </a:solidFill>
                </a:rPr>
                <a:t>+ 27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4507CBB-BFCA-48D4-B8B0-067FCCDF0C5F}"/>
              </a:ext>
            </a:extLst>
          </p:cNvPr>
          <p:cNvSpPr/>
          <p:nvPr/>
        </p:nvSpPr>
        <p:spPr>
          <a:xfrm>
            <a:off x="6300314" y="1857816"/>
            <a:ext cx="184731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B86AD8-4D3F-446A-A54E-278603418285}"/>
              </a:ext>
            </a:extLst>
          </p:cNvPr>
          <p:cNvSpPr/>
          <p:nvPr/>
        </p:nvSpPr>
        <p:spPr>
          <a:xfrm>
            <a:off x="9582397" y="1857816"/>
            <a:ext cx="184731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9A9461-378A-4AA6-B2AF-1C9CC2BC22E8}"/>
              </a:ext>
            </a:extLst>
          </p:cNvPr>
          <p:cNvSpPr/>
          <p:nvPr/>
        </p:nvSpPr>
        <p:spPr>
          <a:xfrm>
            <a:off x="5222925" y="4038810"/>
            <a:ext cx="184731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C683012-854E-4D18-8FF0-761E3B0B364C}"/>
              </a:ext>
            </a:extLst>
          </p:cNvPr>
          <p:cNvSpPr/>
          <p:nvPr/>
        </p:nvSpPr>
        <p:spPr>
          <a:xfrm>
            <a:off x="9469636" y="4004373"/>
            <a:ext cx="184731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với hơn 67 về hình nền hoa powerpoint mới nhất - cdgdbentre.edu.vn">
            <a:extLst>
              <a:ext uri="{FF2B5EF4-FFF2-40B4-BE49-F238E27FC236}">
                <a16:creationId xmlns:a16="http://schemas.microsoft.com/office/drawing/2014/main" id="{BC2B91F8-94B5-493E-88F7-D8B2F46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8122" r="1654"/>
          <a:stretch/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7D4A9-5C9B-4726-96DD-AA23094C1AB6}"/>
              </a:ext>
            </a:extLst>
          </p:cNvPr>
          <p:cNvSpPr txBox="1"/>
          <p:nvPr/>
        </p:nvSpPr>
        <p:spPr>
          <a:xfrm>
            <a:off x="893378" y="430924"/>
            <a:ext cx="10773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70C0"/>
                </a:solidFill>
                <a:latin typeface="+mj-lt"/>
              </a:rPr>
              <a:t>Nam có 57 viên bi. Mai cho Nam thêm 15 viên bi. Hỏi lúc này Nam có bao nhiêu viên bi?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69D09A-F5AB-4405-948C-46B243DF0ED8}"/>
              </a:ext>
            </a:extLst>
          </p:cNvPr>
          <p:cNvSpPr/>
          <p:nvPr/>
        </p:nvSpPr>
        <p:spPr>
          <a:xfrm>
            <a:off x="108541" y="62861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9F058-E613-40A1-9321-64467AA7D9B1}"/>
              </a:ext>
            </a:extLst>
          </p:cNvPr>
          <p:cNvSpPr txBox="1"/>
          <p:nvPr/>
        </p:nvSpPr>
        <p:spPr>
          <a:xfrm>
            <a:off x="2206896" y="2444558"/>
            <a:ext cx="7348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6351D-011C-4FA5-B7FE-82E5F7894EB7}"/>
              </a:ext>
            </a:extLst>
          </p:cNvPr>
          <p:cNvSpPr txBox="1"/>
          <p:nvPr/>
        </p:nvSpPr>
        <p:spPr>
          <a:xfrm>
            <a:off x="2065634" y="3132217"/>
            <a:ext cx="8245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57BFE-FC0A-4219-A322-D26EF5FE817B}"/>
              </a:ext>
            </a:extLst>
          </p:cNvPr>
          <p:cNvSpPr txBox="1"/>
          <p:nvPr/>
        </p:nvSpPr>
        <p:spPr>
          <a:xfrm>
            <a:off x="2547341" y="4029606"/>
            <a:ext cx="7067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+ 15 = 72 (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C400E-4B16-4BD6-BFD4-DFA52BD9CBBF}"/>
              </a:ext>
            </a:extLst>
          </p:cNvPr>
          <p:cNvSpPr txBox="1"/>
          <p:nvPr/>
        </p:nvSpPr>
        <p:spPr>
          <a:xfrm>
            <a:off x="3804744" y="4844329"/>
            <a:ext cx="6408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B68A3-8DA9-45A8-8BB9-0B87E8CE7345}"/>
              </a:ext>
            </a:extLst>
          </p:cNvPr>
          <p:cNvCxnSpPr>
            <a:cxnSpLocks/>
          </p:cNvCxnSpPr>
          <p:nvPr/>
        </p:nvCxnSpPr>
        <p:spPr>
          <a:xfrm>
            <a:off x="1066385" y="1021294"/>
            <a:ext cx="35266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DBD354-969E-4701-A2E9-9FF698B5228B}"/>
              </a:ext>
            </a:extLst>
          </p:cNvPr>
          <p:cNvCxnSpPr>
            <a:cxnSpLocks/>
          </p:cNvCxnSpPr>
          <p:nvPr/>
        </p:nvCxnSpPr>
        <p:spPr>
          <a:xfrm>
            <a:off x="5351786" y="1021294"/>
            <a:ext cx="5743667" cy="45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A4BAD-07D3-454D-A50B-D5B2570925BB}"/>
              </a:ext>
            </a:extLst>
          </p:cNvPr>
          <p:cNvCxnSpPr>
            <a:cxnSpLocks/>
          </p:cNvCxnSpPr>
          <p:nvPr/>
        </p:nvCxnSpPr>
        <p:spPr>
          <a:xfrm>
            <a:off x="1273667" y="1660481"/>
            <a:ext cx="7344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4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19807" y="2342087"/>
            <a:ext cx="10552385" cy="309176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1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591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91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591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91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591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91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591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91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591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91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591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36414" y="4538502"/>
            <a:ext cx="9425424" cy="1466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478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128</Words>
  <Application>Microsoft Office PowerPoint</Application>
  <PresentationFormat>Custom</PresentationFormat>
  <Paragraphs>41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Fredoka One</vt:lpstr>
      <vt:lpstr>HP001 5H</vt:lpstr>
      <vt:lpstr>KoHo</vt:lpstr>
      <vt:lpstr>Times New Roman</vt:lpstr>
      <vt:lpstr>Trebuchet MS</vt:lpstr>
      <vt:lpstr>Tw Cen MT</vt:lpstr>
      <vt:lpstr>Back to School Activities by Slidesgo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ACTIVITIES</dc:title>
  <dc:creator>PC</dc:creator>
  <cp:lastModifiedBy>Admin</cp:lastModifiedBy>
  <cp:revision>81</cp:revision>
  <dcterms:modified xsi:type="dcterms:W3CDTF">2024-05-26T04:29:51Z</dcterms:modified>
</cp:coreProperties>
</file>