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56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3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2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6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4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7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4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4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08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0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0104A-F982-4066-9CFF-9CB215E3E92E}" type="datetimeFigureOut">
              <a:rPr lang="en-US" smtClean="0"/>
              <a:t>26/05/2024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CA657-1C2F-4086-8B60-23D69F588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0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wmv"/><Relationship Id="rId7" Type="http://schemas.openxmlformats.org/officeDocument/2006/relationships/image" Target="../media/image10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wm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ửa ba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020" t="11980" r="8020" b="9082"/>
          <a:stretch/>
        </p:blipFill>
        <p:spPr>
          <a:xfrm>
            <a:off x="845996" y="819150"/>
            <a:ext cx="7536004" cy="3982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0740" y="133350"/>
            <a:ext cx="5171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tx2"/>
                </a:solidFill>
              </a:rPr>
              <a:t>Bạn nhỏ đang làm gì? Cùng với ai?</a:t>
            </a:r>
            <a:endParaRPr lang="en-US" sz="2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5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899" r="15048" b="94978"/>
          <a:stretch/>
        </p:blipFill>
        <p:spPr bwMode="auto">
          <a:xfrm>
            <a:off x="0" y="75667"/>
            <a:ext cx="3429000" cy="34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 b="20378"/>
          <a:stretch/>
        </p:blipFill>
        <p:spPr bwMode="auto">
          <a:xfrm>
            <a:off x="123273" y="2476911"/>
            <a:ext cx="3907510" cy="266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195" r="50000" b="68132"/>
          <a:stretch/>
        </p:blipFill>
        <p:spPr bwMode="auto">
          <a:xfrm>
            <a:off x="3429000" y="75667"/>
            <a:ext cx="2700708" cy="242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6195" r="1412" b="68132"/>
          <a:stretch/>
        </p:blipFill>
        <p:spPr bwMode="auto">
          <a:xfrm>
            <a:off x="6248399" y="75667"/>
            <a:ext cx="2784030" cy="249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071717" y="2537506"/>
            <a:ext cx="5001646" cy="2576430"/>
            <a:chOff x="4071717" y="2537506"/>
            <a:chExt cx="5001646" cy="2576430"/>
          </a:xfrm>
        </p:grpSpPr>
        <p:sp>
          <p:nvSpPr>
            <p:cNvPr id="6" name="Horizontal Scroll 5"/>
            <p:cNvSpPr/>
            <p:nvPr/>
          </p:nvSpPr>
          <p:spPr>
            <a:xfrm>
              <a:off x="4071717" y="2537506"/>
              <a:ext cx="5001646" cy="2576430"/>
            </a:xfrm>
            <a:prstGeom prst="horizontalScroll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398684" y="2937727"/>
              <a:ext cx="459291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Các </a:t>
              </a:r>
              <a:r>
                <a:rPr lang="en-US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sản phẩm mĩ thuật trên thể hiện về những hoạt động nào trong gia đình?</a:t>
              </a:r>
            </a:p>
            <a:p>
              <a:pPr lvl="0" algn="just"/>
              <a:r>
                <a:rPr lang="en-US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ảnh, màu sắc được sắp xếp thế nào trong sản phẩm mĩ thuật?</a:t>
              </a:r>
            </a:p>
            <a:p>
              <a:pPr lvl="0" algn="just"/>
              <a:r>
                <a:rPr lang="en-US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</a:t>
              </a:r>
              <a:r>
                <a:rPr lang="en-US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sẽ dùng hình ảnh gì để thể hiện sản phẩm mĩ thuật về chủ đề Sinh hoạt trong gia đình?</a:t>
              </a:r>
            </a:p>
          </p:txBody>
        </p:sp>
      </p:grpSp>
      <p:pic>
        <p:nvPicPr>
          <p:cNvPr id="7" name="Đồng hồ 2 phú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978561"/>
            <a:ext cx="1228147" cy="69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232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4297" r="6584" b="8445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0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25802" r="3020"/>
          <a:stretch/>
        </p:blipFill>
        <p:spPr bwMode="auto">
          <a:xfrm>
            <a:off x="1828800" y="6342"/>
            <a:ext cx="5139792" cy="510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75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2460" r="9873"/>
          <a:stretch/>
        </p:blipFill>
        <p:spPr bwMode="auto">
          <a:xfrm>
            <a:off x="6142466" y="98303"/>
            <a:ext cx="2877709" cy="2016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67" y="2249045"/>
            <a:ext cx="4240933" cy="2803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/>
          <a:stretch/>
        </p:blipFill>
        <p:spPr bwMode="auto">
          <a:xfrm>
            <a:off x="3155766" y="99408"/>
            <a:ext cx="2907510" cy="2015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49046"/>
            <a:ext cx="4419600" cy="2803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98302"/>
            <a:ext cx="2971800" cy="2016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1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313071"/>
            <a:ext cx="2519926" cy="1801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5303" r="12128"/>
          <a:stretch/>
        </p:blipFill>
        <p:spPr bwMode="auto">
          <a:xfrm>
            <a:off x="-2583172" y="283241"/>
            <a:ext cx="2564385" cy="18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t="15633" r="11441" b="27565"/>
          <a:stretch/>
        </p:blipFill>
        <p:spPr bwMode="auto">
          <a:xfrm>
            <a:off x="7283450" y="2508143"/>
            <a:ext cx="1771650" cy="226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05" y="313071"/>
            <a:ext cx="1801479" cy="1801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13071"/>
            <a:ext cx="180022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94" y="313071"/>
            <a:ext cx="2894594" cy="1798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847" y="2473111"/>
            <a:ext cx="1999060" cy="149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394" y="2508143"/>
            <a:ext cx="1606607" cy="226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91" y="2508143"/>
            <a:ext cx="1646154" cy="226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495550"/>
            <a:ext cx="1524000" cy="2279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149" y="2508143"/>
            <a:ext cx="1877193" cy="226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3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2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ặt r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72" t="11798" r="8572" b="11798"/>
          <a:stretch/>
        </p:blipFill>
        <p:spPr>
          <a:xfrm>
            <a:off x="895350" y="969576"/>
            <a:ext cx="7334250" cy="3801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0740" y="133350"/>
            <a:ext cx="5171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tx2"/>
                </a:solidFill>
              </a:rPr>
              <a:t>Bạn nhỏ đang làm gì? Cùng với ai?</a:t>
            </a:r>
            <a:endParaRPr lang="en-US" sz="2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5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0740" y="133350"/>
            <a:ext cx="4382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tx2"/>
                </a:solidFill>
              </a:rPr>
              <a:t>Bạn nhỏ đang làm gì? Với ai?</a:t>
            </a:r>
            <a:endParaRPr lang="en-US" sz="2800">
              <a:solidFill>
                <a:schemeClr val="tx2"/>
              </a:solidFill>
            </a:endParaRPr>
          </a:p>
        </p:txBody>
      </p:sp>
      <p:pic>
        <p:nvPicPr>
          <p:cNvPr id="5" name="dọn c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123" t="11806" r="11123" b="11806"/>
          <a:stretch/>
        </p:blipFill>
        <p:spPr>
          <a:xfrm>
            <a:off x="922115" y="742950"/>
            <a:ext cx="731365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0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ụ giặt quần á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34" t="10625" r="9134" b="8541"/>
          <a:stretch/>
        </p:blipFill>
        <p:spPr>
          <a:xfrm>
            <a:off x="903157" y="819150"/>
            <a:ext cx="7299586" cy="405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0740" y="133350"/>
            <a:ext cx="4382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tx2"/>
                </a:solidFill>
              </a:rPr>
              <a:t>Bạn nhỏ đang làm gì? Với ai?</a:t>
            </a:r>
            <a:endParaRPr lang="en-US" sz="2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ọn nhà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066" t="15058" r="17092" b="3749"/>
          <a:stretch/>
        </p:blipFill>
        <p:spPr>
          <a:xfrm>
            <a:off x="1043873" y="744467"/>
            <a:ext cx="6499927" cy="4162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0740" y="133350"/>
            <a:ext cx="4382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tx2"/>
                </a:solidFill>
              </a:rPr>
              <a:t>Bạn nhỏ đang làm gì? Với ai?</a:t>
            </a:r>
            <a:endParaRPr lang="en-US" sz="2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6066" l="207" r="98554">
                        <a14:foregroundMark x1="17769" y1="11411" x2="17769" y2="11411"/>
                        <a14:foregroundMark x1="13843" y1="9459" x2="13843" y2="9459"/>
                        <a14:foregroundMark x1="15702" y1="9309" x2="15702" y2="9309"/>
                        <a14:foregroundMark x1="16529" y1="6757" x2="16529" y2="6757"/>
                        <a14:foregroundMark x1="18595" y1="8258" x2="18595" y2="8258"/>
                        <a14:foregroundMark x1="12397" y1="6456" x2="12397" y2="6456"/>
                        <a14:foregroundMark x1="10331" y1="8258" x2="10331" y2="8258"/>
                        <a14:foregroundMark x1="11157" y1="11261" x2="11157" y2="11261"/>
                        <a14:foregroundMark x1="17769" y1="11862" x2="17769" y2="11862"/>
                        <a14:foregroundMark x1="19215" y1="12012" x2="19215" y2="12012"/>
                        <a14:foregroundMark x1="13017" y1="10360" x2="13017" y2="10360"/>
                        <a14:foregroundMark x1="41322" y1="8108" x2="41322" y2="8108"/>
                        <a14:foregroundMark x1="44628" y1="8108" x2="44628" y2="8108"/>
                        <a14:foregroundMark x1="51653" y1="7958" x2="51653" y2="7958"/>
                        <a14:foregroundMark x1="65289" y1="7658" x2="65289" y2="7658"/>
                        <a14:foregroundMark x1="72521" y1="7958" x2="72521" y2="7958"/>
                        <a14:foregroundMark x1="75413" y1="7958" x2="75413" y2="7958"/>
                        <a14:foregroundMark x1="68182" y1="7508" x2="68182" y2="7508"/>
                        <a14:foregroundMark x1="33678" y1="7808" x2="33678" y2="7808"/>
                        <a14:foregroundMark x1="63636" y1="7508" x2="63636" y2="7508"/>
                        <a14:foregroundMark x1="61157" y1="8258" x2="61157" y2="8258"/>
                        <a14:foregroundMark x1="17769" y1="11862" x2="17769" y2="11862"/>
                        <a14:foregroundMark x1="18388" y1="10210" x2="18388" y2="10210"/>
                        <a14:foregroundMark x1="16736" y1="8559" x2="16736" y2="8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3" b="84645"/>
          <a:stretch/>
        </p:blipFill>
        <p:spPr bwMode="auto">
          <a:xfrm>
            <a:off x="-1" y="0"/>
            <a:ext cx="9041992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32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738" y="0"/>
            <a:ext cx="3808055" cy="2533325"/>
            <a:chOff x="344070" y="0"/>
            <a:chExt cx="3808055" cy="25333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70" y="0"/>
              <a:ext cx="3808055" cy="253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663089" y="216734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1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31909" y="71035"/>
            <a:ext cx="3168059" cy="2533324"/>
            <a:chOff x="4604340" y="1"/>
            <a:chExt cx="3168059" cy="253332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340" y="1"/>
              <a:ext cx="3168059" cy="2533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7415939" y="2147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2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7927" y="2638746"/>
            <a:ext cx="3339673" cy="2504754"/>
            <a:chOff x="546527" y="2604360"/>
            <a:chExt cx="3339673" cy="25047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27" y="2604360"/>
              <a:ext cx="3339673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494384" y="4714873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3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05250" y="2623409"/>
            <a:ext cx="3333750" cy="2504754"/>
            <a:chOff x="4552950" y="2604359"/>
            <a:chExt cx="3333750" cy="250475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2604359"/>
              <a:ext cx="3333750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4623390" y="2647950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4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62257" y="261209"/>
            <a:ext cx="1969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 bức ảnh trên thể hiện những hoạt động nào?</a:t>
            </a:r>
            <a:endParaRPr lang="en-US" sz="24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72600" y="2682337"/>
            <a:ext cx="2113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 gia đình em, những hoạt động nào em thấy thú vị nhất?</a:t>
            </a:r>
            <a:endParaRPr lang="en-US" sz="24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Đồng hồ 2 phú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718" y="3580983"/>
            <a:ext cx="1628775" cy="915471"/>
          </a:xfrm>
          <a:prstGeom prst="round2SameRect">
            <a:avLst>
              <a:gd name="adj1" fmla="val 15279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40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9636" y="361950"/>
            <a:ext cx="25691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3500" b="1" cap="none" spc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6422" y="992892"/>
            <a:ext cx="4735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 NHANH HƠN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4598" y="211455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Ghi tên </a:t>
            </a:r>
            <a:r>
              <a:rPr lang="en-US" sz="2000" smtClean="0">
                <a:solidFill>
                  <a:schemeClr val="tx2"/>
                </a:solidFill>
                <a:latin typeface=".VnHelvetIns" pitchFamily="34" charset="0"/>
                <a:cs typeface="Times New Roman" pitchFamily="18" charset="0"/>
              </a:rPr>
              <a:t>1</a:t>
            </a:r>
            <a:r>
              <a:rPr lang="en-US" sz="28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hoạt động mà em đã tham gia cùng với người thân của mình.</a:t>
            </a:r>
            <a:endParaRPr lang="en-US" sz="28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Dồng hồ 5 phú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3236" y="3656560"/>
            <a:ext cx="1321723" cy="7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c Tấu Đàn Bầu Dân Ca Quan Họ Bắc Ninh Đặc Sắc Nhấ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9300" end="437208.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2577" y="398264"/>
            <a:ext cx="457200" cy="457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r="4395" b="67519"/>
          <a:stretch/>
        </p:blipFill>
        <p:spPr bwMode="auto">
          <a:xfrm>
            <a:off x="304800" y="14288"/>
            <a:ext cx="4382052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8" r="45152" b="8106"/>
          <a:stretch/>
        </p:blipFill>
        <p:spPr bwMode="auto">
          <a:xfrm>
            <a:off x="5684517" y="14286"/>
            <a:ext cx="3424770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9" t="34300" r="6316" b="40008"/>
          <a:stretch/>
        </p:blipFill>
        <p:spPr bwMode="auto">
          <a:xfrm>
            <a:off x="76200" y="2114550"/>
            <a:ext cx="2667000" cy="272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8908"/>
            <a:ext cx="1981200" cy="105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18051" y="2038351"/>
            <a:ext cx="2866466" cy="3177739"/>
            <a:chOff x="2818051" y="2038351"/>
            <a:chExt cx="2866466" cy="3177739"/>
          </a:xfrm>
        </p:grpSpPr>
        <p:sp>
          <p:nvSpPr>
            <p:cNvPr id="7" name="Vertical Scroll 6"/>
            <p:cNvSpPr/>
            <p:nvPr/>
          </p:nvSpPr>
          <p:spPr>
            <a:xfrm>
              <a:off x="2818051" y="2038351"/>
              <a:ext cx="2866466" cy="3073398"/>
            </a:xfrm>
            <a:prstGeom prst="verticalScroll">
              <a:avLst>
                <a:gd name="adj" fmla="val 787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108568" y="2246046"/>
              <a:ext cx="2361648" cy="2970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17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17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</a:t>
              </a:r>
              <a:r>
                <a:rPr lang="en-US" sz="17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thấy các bức tranh thể hiện những hoạt động nào?</a:t>
              </a:r>
            </a:p>
            <a:p>
              <a:pPr lvl="0" algn="just"/>
              <a:r>
                <a:rPr lang="en-US" sz="17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17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Các </a:t>
              </a:r>
              <a:r>
                <a:rPr lang="en-US" sz="17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hình ảnh trong những bức tranh trên được sắp xếp như thế nào?</a:t>
              </a:r>
            </a:p>
            <a:p>
              <a:pPr algn="just"/>
              <a:r>
                <a:rPr lang="en-US" sz="17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17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</a:t>
              </a:r>
              <a:r>
                <a:rPr lang="en-US" sz="170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hãy nêu cảm nhận về màu đậm, màu nhạt được sắp xếp trong các bức </a:t>
              </a:r>
              <a:r>
                <a:rPr lang="en-US" sz="170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tranh.</a:t>
              </a:r>
              <a:endParaRPr lang="en-US" sz="17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Đồng hồ 2 phú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375" y="626864"/>
            <a:ext cx="1213799" cy="682229"/>
          </a:xfrm>
          <a:prstGeom prst="round2SameRect">
            <a:avLst>
              <a:gd name="adj1" fmla="val 19520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2051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4717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206</Words>
  <Application>Microsoft Office PowerPoint</Application>
  <PresentationFormat>On-screen Show (16:9)</PresentationFormat>
  <Paragraphs>20</Paragraphs>
  <Slides>15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W7SP1x64</dc:creator>
  <cp:lastModifiedBy>W7SP1x64</cp:lastModifiedBy>
  <cp:revision>1</cp:revision>
  <dcterms:created xsi:type="dcterms:W3CDTF">2024-05-26T04:33:06Z</dcterms:created>
  <dcterms:modified xsi:type="dcterms:W3CDTF">2024-05-26T04:35:24Z</dcterms:modified>
</cp:coreProperties>
</file>