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42" r:id="rId3"/>
    <p:sldId id="868" r:id="rId4"/>
    <p:sldId id="681" r:id="rId5"/>
    <p:sldId id="675" r:id="rId6"/>
    <p:sldId id="869" r:id="rId7"/>
    <p:sldId id="870" r:id="rId8"/>
    <p:sldId id="343" r:id="rId9"/>
    <p:sldId id="344" r:id="rId10"/>
    <p:sldId id="341" r:id="rId11"/>
    <p:sldId id="313" r:id="rId12"/>
    <p:sldId id="734" r:id="rId13"/>
    <p:sldId id="635" r:id="rId14"/>
    <p:sldId id="636" r:id="rId15"/>
    <p:sldId id="347" r:id="rId16"/>
    <p:sldId id="871" r:id="rId17"/>
    <p:sldId id="266" r:id="rId18"/>
    <p:sldId id="349" r:id="rId19"/>
    <p:sldId id="348" r:id="rId20"/>
    <p:sldId id="350" r:id="rId21"/>
    <p:sldId id="35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B00"/>
    <a:srgbClr val="FFCF37"/>
    <a:srgbClr val="B8E5FA"/>
    <a:srgbClr val="FFE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53A4B-C5D9-402D-96AC-5ACFB272D7BA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A7A25-48B2-4289-BCAA-71C76D5CD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7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208;p2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xL" fmla="*/ 0 w 120000"/>
              <a:gd name="txT" fmla="*/ 0 h 120000"/>
              <a:gd name="txR" fmla="*/ 120000 w 120000"/>
              <a:gd name="txB" fmla="*/ 120000 h 120000"/>
            </a:gdLst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rect l="txL" t="txT" r="txR" b="tx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ln>
            <a:round/>
            <a:headEnd w="sm" len="sm"/>
            <a:tailEnd w="sm" len="sm"/>
          </a:ln>
        </p:spPr>
      </p:sp>
      <p:sp>
        <p:nvSpPr>
          <p:cNvPr id="29699" name="Google Shape;209;p2:notes"/>
          <p:cNvSpPr>
            <a:spLocks noGrp="1"/>
          </p:cNvSpPr>
          <p:nvPr>
            <p:ph type="body"/>
          </p:nvPr>
        </p:nvSpPr>
        <p:spPr/>
        <p:txBody>
          <a:bodyPr wrap="square" lIns="91425" tIns="91425" rIns="91425" bIns="91425" anchor="t" anchorCtr="0"/>
          <a:lstStyle/>
          <a:p>
            <a:pPr lvl="0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>
                <a:latin typeface=".TMC-Ong Do" pitchFamily="2" charset="0"/>
              </a:rPr>
              <a:t>GV nhắc lại dấu hiệu nhận biết số chẵn số lẻ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>
                <a:latin typeface=".TMC-Ong Do" pitchFamily="2" charset="0"/>
              </a:rPr>
              <a:t>CÓ thể cho HS làm việc nhóm đôi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en-US"/>
              <a:t>Zalo: 0916.604.268</a:t>
            </a:r>
          </a:p>
          <a:p>
            <a:r>
              <a:rPr lang="en-US"/>
              <a:t>Nhóm chia sẻ tài liệu: https://www.facebook.com/groups/443096903751589</a:t>
            </a:r>
          </a:p>
        </p:txBody>
      </p:sp>
    </p:spTree>
    <p:extLst>
      <p:ext uri="{BB962C8B-B14F-4D97-AF65-F5344CB8AC3E}">
        <p14:creationId xmlns:p14="http://schemas.microsoft.com/office/powerpoint/2010/main" val="2582579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Làm xong bài này, chiếu câu hỏi r cho HS nhận xét</a:t>
            </a:r>
          </a:p>
          <a:p>
            <a:r>
              <a:rPr lang="en-US"/>
              <a:t>Xong GV KL trên tia số, cứ 1 số chẵn rồi tiếp theo sẽ là một số lẻ</a:t>
            </a:r>
          </a:p>
        </p:txBody>
      </p:sp>
    </p:spTree>
    <p:extLst>
      <p:ext uri="{BB962C8B-B14F-4D97-AF65-F5344CB8AC3E}">
        <p14:creationId xmlns:p14="http://schemas.microsoft.com/office/powerpoint/2010/main" val="2405589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>
                <a:latin typeface=".TMC-Ong Do" pitchFamily="2" charset="0"/>
              </a:rPr>
              <a:t>Bài này thầy cô có thể cho HS làm nhóm trên bảng nhóm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>
                <a:latin typeface=".TMC-Ong Do" pitchFamily="2" charset="0"/>
              </a:rPr>
              <a:t>Câu hỏi cuối nhắm GV cùng HS chốt lại ý của bài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en-US"/>
              <a:t>Zalo: 0916.604.268</a:t>
            </a:r>
          </a:p>
          <a:p>
            <a:r>
              <a:rPr lang="en-US"/>
              <a:t>Nhóm chia sẻ tài liệu: https://www.facebook.com/groups/443096903751589</a:t>
            </a:r>
          </a:p>
          <a:p>
            <a:r>
              <a:rPr lang="en-US"/>
              <a:t>Thầy cô hãy liên hệ chính chủ sản phẩm để được đồng hành, hỗ trợ nhé!</a:t>
            </a:r>
          </a:p>
        </p:txBody>
      </p:sp>
    </p:spTree>
    <p:extLst>
      <p:ext uri="{BB962C8B-B14F-4D97-AF65-F5344CB8AC3E}">
        <p14:creationId xmlns:p14="http://schemas.microsoft.com/office/powerpoint/2010/main" val="1501720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3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378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4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5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8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Kho ppt Phan Linh 0916.604.268</a:t>
            </a:r>
          </a:p>
        </p:txBody>
      </p:sp>
    </p:spTree>
    <p:extLst>
      <p:ext uri="{BB962C8B-B14F-4D97-AF65-F5344CB8AC3E}">
        <p14:creationId xmlns:p14="http://schemas.microsoft.com/office/powerpoint/2010/main" val="232431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/>
              <a:t>VD: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 </a:t>
            </a:r>
            <a:r>
              <a:rPr lang="en-US" dirty="0" err="1"/>
              <a:t>Là</a:t>
            </a:r>
            <a:r>
              <a:rPr lang="en-US" dirty="0"/>
              <a:t> ở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.</a:t>
            </a:r>
          </a:p>
          <a:p>
            <a:r>
              <a:rPr lang="en-US" dirty="0"/>
              <a:t>Mai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…</a:t>
            </a:r>
          </a:p>
          <a:p>
            <a:r>
              <a:rPr lang="en-US" dirty="0" err="1"/>
              <a:t>Rô-bốt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…</a:t>
            </a:r>
          </a:p>
        </p:txBody>
      </p:sp>
    </p:spTree>
    <p:extLst>
      <p:ext uri="{BB962C8B-B14F-4D97-AF65-F5344CB8AC3E}">
        <p14:creationId xmlns:p14="http://schemas.microsoft.com/office/powerpoint/2010/main" val="2013239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3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05CA-1306-D42F-DABC-14650874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A42D3-6F17-9980-A9F6-0894C00F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A30CE-236A-25A7-039A-286C0B5E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E3A5B-57B4-0B96-220D-F441B1FF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7AB0-7B73-387D-CE58-F7635165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3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0C4C-8B03-0ADA-89EF-DBBF56610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4B2FE-3F1D-3B78-BBB9-6AA296052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1B1C7-3CA7-C699-A315-72040811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A12C8-F509-E618-799F-B5570265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A30B7-DE7B-8117-BD32-11EE5162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8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08D720-968B-D5B6-905D-99D2A1CA3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591BC-C522-5449-C4CC-9E4B2E8C1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CA699-9A38-1C6C-BA1E-0D2E5F6B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36F66-6BA8-44F8-DCE1-2C0C8DE8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FBD66-D98D-A405-C653-85D71234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73608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78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0951" y="1391400"/>
            <a:ext cx="6100800" cy="34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50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0951" y="4879800"/>
            <a:ext cx="61008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255780" y="22411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8372499" y="711820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>
            <a:off x="11302883" y="5703036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3815714" y="481431"/>
            <a:ext cx="224304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flipH="1">
            <a:off x="344992" y="3844451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" name="Google Shape;17;p2"/>
          <p:cNvSpPr/>
          <p:nvPr/>
        </p:nvSpPr>
        <p:spPr>
          <a:xfrm flipH="1">
            <a:off x="562339" y="2393334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" name="Google Shape;18;p2"/>
          <p:cNvGrpSpPr/>
          <p:nvPr/>
        </p:nvGrpSpPr>
        <p:grpSpPr>
          <a:xfrm rot="10800000">
            <a:off x="11467209" y="-373794"/>
            <a:ext cx="724776" cy="1000135"/>
            <a:chOff x="626325" y="3925200"/>
            <a:chExt cx="612625" cy="845375"/>
          </a:xfrm>
        </p:grpSpPr>
        <p:sp>
          <p:nvSpPr>
            <p:cNvPr id="19" name="Google Shape;19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10638140" y="42863"/>
            <a:ext cx="1553811" cy="1550704"/>
            <a:chOff x="3917425" y="2056350"/>
            <a:chExt cx="1313375" cy="1310750"/>
          </a:xfrm>
        </p:grpSpPr>
        <p:sp>
          <p:nvSpPr>
            <p:cNvPr id="24" name="Google Shape;24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" name="Google Shape;84;p2"/>
          <p:cNvGrpSpPr/>
          <p:nvPr/>
        </p:nvGrpSpPr>
        <p:grpSpPr>
          <a:xfrm rot="-3397292">
            <a:off x="181634" y="6465200"/>
            <a:ext cx="724831" cy="1000210"/>
            <a:chOff x="626325" y="3925200"/>
            <a:chExt cx="612625" cy="845375"/>
          </a:xfrm>
        </p:grpSpPr>
        <p:sp>
          <p:nvSpPr>
            <p:cNvPr id="85" name="Google Shape;85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3397292">
            <a:off x="-582649" y="5462670"/>
            <a:ext cx="1553928" cy="1550822"/>
            <a:chOff x="3917425" y="2056350"/>
            <a:chExt cx="1313375" cy="1310750"/>
          </a:xfrm>
        </p:grpSpPr>
        <p:sp>
          <p:nvSpPr>
            <p:cNvPr id="90" name="Google Shape;90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58613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55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 flipH="1">
            <a:off x="263892" y="58128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6" name="Google Shape;376;p6"/>
          <p:cNvSpPr/>
          <p:nvPr/>
        </p:nvSpPr>
        <p:spPr>
          <a:xfrm flipH="1">
            <a:off x="662468" y="6263917"/>
            <a:ext cx="224381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7" name="Google Shape;377;p6"/>
          <p:cNvSpPr/>
          <p:nvPr/>
        </p:nvSpPr>
        <p:spPr>
          <a:xfrm>
            <a:off x="11416514" y="22352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630309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9"/>
          <p:cNvSpPr txBox="1">
            <a:spLocks noGrp="1"/>
          </p:cNvSpPr>
          <p:nvPr>
            <p:ph type="title"/>
          </p:nvPr>
        </p:nvSpPr>
        <p:spPr>
          <a:xfrm>
            <a:off x="950967" y="2207200"/>
            <a:ext cx="6040800" cy="8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9"/>
          <p:cNvSpPr txBox="1">
            <a:spLocks noGrp="1"/>
          </p:cNvSpPr>
          <p:nvPr>
            <p:ph type="subTitle" idx="1"/>
          </p:nvPr>
        </p:nvSpPr>
        <p:spPr>
          <a:xfrm>
            <a:off x="950967" y="3101599"/>
            <a:ext cx="60408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823" name="Google Shape;823;p9"/>
          <p:cNvGrpSpPr/>
          <p:nvPr/>
        </p:nvGrpSpPr>
        <p:grpSpPr>
          <a:xfrm rot="7402708">
            <a:off x="-162235" y="-393193"/>
            <a:ext cx="724831" cy="1000210"/>
            <a:chOff x="626325" y="3925200"/>
            <a:chExt cx="612625" cy="845375"/>
          </a:xfrm>
        </p:grpSpPr>
        <p:sp>
          <p:nvSpPr>
            <p:cNvPr id="824" name="Google Shape;824;p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28" name="Google Shape;828;p9"/>
          <p:cNvGrpSpPr/>
          <p:nvPr/>
        </p:nvGrpSpPr>
        <p:grpSpPr>
          <a:xfrm rot="7402708">
            <a:off x="-227050" y="58727"/>
            <a:ext cx="1553928" cy="1550822"/>
            <a:chOff x="3917425" y="2056350"/>
            <a:chExt cx="1313375" cy="1310750"/>
          </a:xfrm>
        </p:grpSpPr>
        <p:sp>
          <p:nvSpPr>
            <p:cNvPr id="829" name="Google Shape;829;p9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9" name="Google Shape;889;p9"/>
          <p:cNvSpPr/>
          <p:nvPr/>
        </p:nvSpPr>
        <p:spPr>
          <a:xfrm>
            <a:off x="11309817" y="4606203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31652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0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0"/>
          <p:cNvSpPr txBox="1">
            <a:spLocks noGrp="1"/>
          </p:cNvSpPr>
          <p:nvPr>
            <p:ph type="title"/>
          </p:nvPr>
        </p:nvSpPr>
        <p:spPr>
          <a:xfrm>
            <a:off x="950967" y="896767"/>
            <a:ext cx="10290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0"/>
          <p:cNvSpPr/>
          <p:nvPr/>
        </p:nvSpPr>
        <p:spPr>
          <a:xfrm flipH="1">
            <a:off x="791692" y="568251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4" name="Google Shape;894;p10"/>
          <p:cNvSpPr/>
          <p:nvPr/>
        </p:nvSpPr>
        <p:spPr>
          <a:xfrm flipH="1">
            <a:off x="418706" y="935734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5" name="Google Shape;895;p10"/>
          <p:cNvSpPr/>
          <p:nvPr/>
        </p:nvSpPr>
        <p:spPr>
          <a:xfrm>
            <a:off x="11128866" y="568269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6" name="Google Shape;896;p10"/>
          <p:cNvSpPr/>
          <p:nvPr/>
        </p:nvSpPr>
        <p:spPr>
          <a:xfrm>
            <a:off x="11418513" y="8910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01473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746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Google Shape;1944;p24"/>
          <p:cNvPicPr preferRelativeResize="0"/>
          <p:nvPr/>
        </p:nvPicPr>
        <p:blipFill rotWithShape="1">
          <a:blip r:embed="rId2">
            <a:alphaModFix amt="26000"/>
          </a:blip>
          <a:srcRect l="13020" t="6506" b="6514"/>
          <a:stretch/>
        </p:blipFill>
        <p:spPr>
          <a:xfrm rot="10800000"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2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46" name="Google Shape;1946;p24"/>
          <p:cNvGrpSpPr/>
          <p:nvPr/>
        </p:nvGrpSpPr>
        <p:grpSpPr>
          <a:xfrm rot="10800000">
            <a:off x="192470" y="5395344"/>
            <a:ext cx="704367" cy="1498867"/>
            <a:chOff x="666950" y="1942750"/>
            <a:chExt cx="528275" cy="1124150"/>
          </a:xfrm>
        </p:grpSpPr>
        <p:sp>
          <p:nvSpPr>
            <p:cNvPr id="1947" name="Google Shape;1947;p24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55" name="Google Shape;1955;p24"/>
          <p:cNvSpPr/>
          <p:nvPr/>
        </p:nvSpPr>
        <p:spPr>
          <a:xfrm flipH="1">
            <a:off x="265775" y="47067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6" name="Google Shape;1956;p24"/>
          <p:cNvSpPr/>
          <p:nvPr/>
        </p:nvSpPr>
        <p:spPr>
          <a:xfrm flipH="1">
            <a:off x="486401" y="4330400"/>
            <a:ext cx="224381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" name="Google Shape;12;p2">
            <a:extLst>
              <a:ext uri="{FF2B5EF4-FFF2-40B4-BE49-F238E27FC236}">
                <a16:creationId xmlns:a16="http://schemas.microsoft.com/office/drawing/2014/main" id="{C27FDBE3-B2DB-ED28-6D13-A179A1C91C29}"/>
              </a:ext>
            </a:extLst>
          </p:cNvPr>
          <p:cNvSpPr/>
          <p:nvPr userDrawn="1"/>
        </p:nvSpPr>
        <p:spPr>
          <a:xfrm>
            <a:off x="11757858" y="13569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" name="Google Shape;18;p2">
            <a:extLst>
              <a:ext uri="{FF2B5EF4-FFF2-40B4-BE49-F238E27FC236}">
                <a16:creationId xmlns:a16="http://schemas.microsoft.com/office/drawing/2014/main" id="{59FF6E28-D6FC-CAA8-BFA2-83FE13C791DB}"/>
              </a:ext>
            </a:extLst>
          </p:cNvPr>
          <p:cNvGrpSpPr/>
          <p:nvPr userDrawn="1"/>
        </p:nvGrpSpPr>
        <p:grpSpPr>
          <a:xfrm rot="10800000">
            <a:off x="11554746" y="-280802"/>
            <a:ext cx="724776" cy="1000135"/>
            <a:chOff x="626325" y="3925200"/>
            <a:chExt cx="612625" cy="845375"/>
          </a:xfrm>
        </p:grpSpPr>
        <p:sp>
          <p:nvSpPr>
            <p:cNvPr id="4" name="Google Shape;19;p2">
              <a:extLst>
                <a:ext uri="{FF2B5EF4-FFF2-40B4-BE49-F238E27FC236}">
                  <a16:creationId xmlns:a16="http://schemas.microsoft.com/office/drawing/2014/main" id="{3E3330B4-5394-9274-DADA-FE307267AF99}"/>
                </a:ext>
              </a:extLst>
            </p:cNvPr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" name="Google Shape;20;p2">
              <a:extLst>
                <a:ext uri="{FF2B5EF4-FFF2-40B4-BE49-F238E27FC236}">
                  <a16:creationId xmlns:a16="http://schemas.microsoft.com/office/drawing/2014/main" id="{1CD110A8-6658-7275-E047-EB78E739DA17}"/>
                </a:ext>
              </a:extLst>
            </p:cNvPr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" name="Google Shape;21;p2">
              <a:extLst>
                <a:ext uri="{FF2B5EF4-FFF2-40B4-BE49-F238E27FC236}">
                  <a16:creationId xmlns:a16="http://schemas.microsoft.com/office/drawing/2014/main" id="{38E5EE8E-67D4-6764-1D51-56E62FCE8682}"/>
                </a:ext>
              </a:extLst>
            </p:cNvPr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" name="Google Shape;22;p2">
              <a:extLst>
                <a:ext uri="{FF2B5EF4-FFF2-40B4-BE49-F238E27FC236}">
                  <a16:creationId xmlns:a16="http://schemas.microsoft.com/office/drawing/2014/main" id="{954AA7E6-12E3-49FA-36DF-3A2F63590418}"/>
                </a:ext>
              </a:extLst>
            </p:cNvPr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5" name="Google Shape;1946;p24">
            <a:extLst>
              <a:ext uri="{FF2B5EF4-FFF2-40B4-BE49-F238E27FC236}">
                <a16:creationId xmlns:a16="http://schemas.microsoft.com/office/drawing/2014/main" id="{44181A15-58B7-D6E9-1962-AA59DA65D378}"/>
              </a:ext>
            </a:extLst>
          </p:cNvPr>
          <p:cNvGrpSpPr/>
          <p:nvPr userDrawn="1"/>
        </p:nvGrpSpPr>
        <p:grpSpPr>
          <a:xfrm rot="10800000" flipH="1">
            <a:off x="11352122" y="5501068"/>
            <a:ext cx="704367" cy="1498867"/>
            <a:chOff x="666950" y="1942750"/>
            <a:chExt cx="528275" cy="1124150"/>
          </a:xfrm>
        </p:grpSpPr>
        <p:sp>
          <p:nvSpPr>
            <p:cNvPr id="1926" name="Google Shape;1947;p24">
              <a:extLst>
                <a:ext uri="{FF2B5EF4-FFF2-40B4-BE49-F238E27FC236}">
                  <a16:creationId xmlns:a16="http://schemas.microsoft.com/office/drawing/2014/main" id="{80343A5E-AF45-8B1C-C65E-ED0F5B6FE154}"/>
                </a:ext>
              </a:extLst>
            </p:cNvPr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48;p24">
              <a:extLst>
                <a:ext uri="{FF2B5EF4-FFF2-40B4-BE49-F238E27FC236}">
                  <a16:creationId xmlns:a16="http://schemas.microsoft.com/office/drawing/2014/main" id="{6D674454-B848-6D59-56EE-EB5242893E53}"/>
                </a:ext>
              </a:extLst>
            </p:cNvPr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49;p24">
              <a:extLst>
                <a:ext uri="{FF2B5EF4-FFF2-40B4-BE49-F238E27FC236}">
                  <a16:creationId xmlns:a16="http://schemas.microsoft.com/office/drawing/2014/main" id="{3601EA3F-29E9-DDD6-C6F6-F6B2A2DBDB67}"/>
                </a:ext>
              </a:extLst>
            </p:cNvPr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50;p24">
              <a:extLst>
                <a:ext uri="{FF2B5EF4-FFF2-40B4-BE49-F238E27FC236}">
                  <a16:creationId xmlns:a16="http://schemas.microsoft.com/office/drawing/2014/main" id="{5DC95097-F7E7-FACC-CE0E-C53922F995A4}"/>
                </a:ext>
              </a:extLst>
            </p:cNvPr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51;p24">
              <a:extLst>
                <a:ext uri="{FF2B5EF4-FFF2-40B4-BE49-F238E27FC236}">
                  <a16:creationId xmlns:a16="http://schemas.microsoft.com/office/drawing/2014/main" id="{E8F8AB48-870C-8CD8-1E4D-4F41B2C389B2}"/>
                </a:ext>
              </a:extLst>
            </p:cNvPr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52;p24">
              <a:extLst>
                <a:ext uri="{FF2B5EF4-FFF2-40B4-BE49-F238E27FC236}">
                  <a16:creationId xmlns:a16="http://schemas.microsoft.com/office/drawing/2014/main" id="{6C6D9269-D988-0668-39FE-F5E8B6CE0458}"/>
                </a:ext>
              </a:extLst>
            </p:cNvPr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53;p24">
              <a:extLst>
                <a:ext uri="{FF2B5EF4-FFF2-40B4-BE49-F238E27FC236}">
                  <a16:creationId xmlns:a16="http://schemas.microsoft.com/office/drawing/2014/main" id="{2EA99EC1-6117-84E9-CED1-D66A42234111}"/>
                </a:ext>
              </a:extLst>
            </p:cNvPr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54;p24">
              <a:extLst>
                <a:ext uri="{FF2B5EF4-FFF2-40B4-BE49-F238E27FC236}">
                  <a16:creationId xmlns:a16="http://schemas.microsoft.com/office/drawing/2014/main" id="{7BB0612E-F4BA-C557-6DAB-8CFA1C94F54D}"/>
                </a:ext>
              </a:extLst>
            </p:cNvPr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4" name="Google Shape;1955;p24">
            <a:extLst>
              <a:ext uri="{FF2B5EF4-FFF2-40B4-BE49-F238E27FC236}">
                <a16:creationId xmlns:a16="http://schemas.microsoft.com/office/drawing/2014/main" id="{7A777EB6-55EC-2DF2-2BAB-07D3C1DA0FD0}"/>
              </a:ext>
            </a:extLst>
          </p:cNvPr>
          <p:cNvSpPr/>
          <p:nvPr userDrawn="1"/>
        </p:nvSpPr>
        <p:spPr>
          <a:xfrm flipH="1">
            <a:off x="11425427" y="481245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5" name="Google Shape;1956;p24">
            <a:extLst>
              <a:ext uri="{FF2B5EF4-FFF2-40B4-BE49-F238E27FC236}">
                <a16:creationId xmlns:a16="http://schemas.microsoft.com/office/drawing/2014/main" id="{25976EF8-1BDB-3D3B-04EC-A8397D737BF8}"/>
              </a:ext>
            </a:extLst>
          </p:cNvPr>
          <p:cNvSpPr/>
          <p:nvPr userDrawn="1"/>
        </p:nvSpPr>
        <p:spPr>
          <a:xfrm flipH="1">
            <a:off x="11646053" y="4436124"/>
            <a:ext cx="224381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97452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0D1B-B2E9-C41A-7CF3-2C86CFA9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DACF3-B2C7-A4C1-82A7-E89AB686F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8320D-12AD-C5B7-F4AF-BFB257E3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2A4FF-A24B-6587-6C95-FD3F7C8A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BDA1C-A12D-9626-7B10-0EF8301A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3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3" name="Google Shape;2403;p28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4" name="Google Shape;2404;p28"/>
          <p:cNvGrpSpPr/>
          <p:nvPr/>
        </p:nvGrpSpPr>
        <p:grpSpPr>
          <a:xfrm rot="10800000">
            <a:off x="827298" y="5059712"/>
            <a:ext cx="2439752" cy="1927439"/>
            <a:chOff x="1833175" y="2043150"/>
            <a:chExt cx="1633325" cy="1290350"/>
          </a:xfrm>
        </p:grpSpPr>
        <p:sp>
          <p:nvSpPr>
            <p:cNvPr id="2405" name="Google Shape;2405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65" name="Google Shape;2465;p28"/>
          <p:cNvGrpSpPr/>
          <p:nvPr/>
        </p:nvGrpSpPr>
        <p:grpSpPr>
          <a:xfrm flipH="1">
            <a:off x="390975" y="4492994"/>
            <a:ext cx="724776" cy="1000135"/>
            <a:chOff x="626325" y="3925200"/>
            <a:chExt cx="612625" cy="845375"/>
          </a:xfrm>
        </p:grpSpPr>
        <p:sp>
          <p:nvSpPr>
            <p:cNvPr id="2466" name="Google Shape;2466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70" name="Google Shape;2470;p28"/>
          <p:cNvGrpSpPr/>
          <p:nvPr/>
        </p:nvGrpSpPr>
        <p:grpSpPr>
          <a:xfrm rot="-5400000" flipH="1">
            <a:off x="-971237" y="4653066"/>
            <a:ext cx="1780440" cy="1847362"/>
            <a:chOff x="1843825" y="3806950"/>
            <a:chExt cx="1608250" cy="1668700"/>
          </a:xfrm>
        </p:grpSpPr>
        <p:sp>
          <p:nvSpPr>
            <p:cNvPr id="2471" name="Google Shape;24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39" name="Google Shape;2539;p28"/>
          <p:cNvSpPr/>
          <p:nvPr/>
        </p:nvSpPr>
        <p:spPr>
          <a:xfrm rot="5400000">
            <a:off x="143662" y="6136703"/>
            <a:ext cx="1351305" cy="1229044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40" name="Google Shape;2540;p28"/>
          <p:cNvGrpSpPr/>
          <p:nvPr/>
        </p:nvGrpSpPr>
        <p:grpSpPr>
          <a:xfrm flipH="1">
            <a:off x="3157942" y="6030090"/>
            <a:ext cx="1780440" cy="1847363"/>
            <a:chOff x="1843825" y="3806950"/>
            <a:chExt cx="1608250" cy="1668700"/>
          </a:xfrm>
        </p:grpSpPr>
        <p:sp>
          <p:nvSpPr>
            <p:cNvPr id="2541" name="Google Shape;254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09" name="Google Shape;2609;p28"/>
          <p:cNvGrpSpPr/>
          <p:nvPr/>
        </p:nvGrpSpPr>
        <p:grpSpPr>
          <a:xfrm rot="10800000">
            <a:off x="-441157" y="-223938"/>
            <a:ext cx="724776" cy="1000135"/>
            <a:chOff x="626325" y="3925200"/>
            <a:chExt cx="612625" cy="845375"/>
          </a:xfrm>
        </p:grpSpPr>
        <p:sp>
          <p:nvSpPr>
            <p:cNvPr id="2610" name="Google Shape;261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4" name="Google Shape;2614;p28"/>
          <p:cNvGrpSpPr/>
          <p:nvPr/>
        </p:nvGrpSpPr>
        <p:grpSpPr>
          <a:xfrm rot="-5400000" flipH="1">
            <a:off x="-290781" y="312190"/>
            <a:ext cx="1848700" cy="1491133"/>
            <a:chOff x="5750750" y="2118725"/>
            <a:chExt cx="1386525" cy="1118350"/>
          </a:xfrm>
        </p:grpSpPr>
        <p:sp>
          <p:nvSpPr>
            <p:cNvPr id="2615" name="Google Shape;2615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81" name="Google Shape;2681;p28"/>
          <p:cNvGrpSpPr/>
          <p:nvPr/>
        </p:nvGrpSpPr>
        <p:grpSpPr>
          <a:xfrm rot="-5400000">
            <a:off x="-1530277" y="1678314"/>
            <a:ext cx="1780440" cy="1847362"/>
            <a:chOff x="1843825" y="3806950"/>
            <a:chExt cx="1608250" cy="1668700"/>
          </a:xfrm>
        </p:grpSpPr>
        <p:sp>
          <p:nvSpPr>
            <p:cNvPr id="2682" name="Google Shape;2682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50" name="Google Shape;2750;p28"/>
          <p:cNvGrpSpPr/>
          <p:nvPr/>
        </p:nvGrpSpPr>
        <p:grpSpPr>
          <a:xfrm rot="5400000" flipH="1">
            <a:off x="2295492" y="238549"/>
            <a:ext cx="724776" cy="1000134"/>
            <a:chOff x="626325" y="3925200"/>
            <a:chExt cx="612625" cy="845375"/>
          </a:xfrm>
        </p:grpSpPr>
        <p:sp>
          <p:nvSpPr>
            <p:cNvPr id="2751" name="Google Shape;2751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55" name="Google Shape;2755;p28"/>
          <p:cNvGrpSpPr/>
          <p:nvPr/>
        </p:nvGrpSpPr>
        <p:grpSpPr>
          <a:xfrm flipH="1">
            <a:off x="1183972" y="-1019446"/>
            <a:ext cx="1780440" cy="1847363"/>
            <a:chOff x="1843825" y="3806950"/>
            <a:chExt cx="1608250" cy="1668700"/>
          </a:xfrm>
        </p:grpSpPr>
        <p:sp>
          <p:nvSpPr>
            <p:cNvPr id="2756" name="Google Shape;2756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24" name="Google Shape;2824;p28"/>
          <p:cNvGrpSpPr/>
          <p:nvPr/>
        </p:nvGrpSpPr>
        <p:grpSpPr>
          <a:xfrm rot="5400000">
            <a:off x="1684764" y="2225962"/>
            <a:ext cx="724785" cy="752028"/>
            <a:chOff x="1843825" y="3806950"/>
            <a:chExt cx="1608250" cy="1668700"/>
          </a:xfrm>
        </p:grpSpPr>
        <p:sp>
          <p:nvSpPr>
            <p:cNvPr id="2825" name="Google Shape;282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3" name="Google Shape;2893;p28"/>
          <p:cNvGrpSpPr/>
          <p:nvPr/>
        </p:nvGrpSpPr>
        <p:grpSpPr>
          <a:xfrm>
            <a:off x="8924961" y="-129144"/>
            <a:ext cx="2439752" cy="1927439"/>
            <a:chOff x="1833175" y="2043150"/>
            <a:chExt cx="1633325" cy="1290350"/>
          </a:xfrm>
        </p:grpSpPr>
        <p:sp>
          <p:nvSpPr>
            <p:cNvPr id="2894" name="Google Shape;2894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54" name="Google Shape;2954;p28"/>
          <p:cNvGrpSpPr/>
          <p:nvPr/>
        </p:nvGrpSpPr>
        <p:grpSpPr>
          <a:xfrm rot="10800000" flipH="1">
            <a:off x="11076260" y="1364882"/>
            <a:ext cx="724776" cy="1000135"/>
            <a:chOff x="626325" y="3925200"/>
            <a:chExt cx="612625" cy="845375"/>
          </a:xfrm>
        </p:grpSpPr>
        <p:sp>
          <p:nvSpPr>
            <p:cNvPr id="2955" name="Google Shape;2955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59" name="Google Shape;2959;p28"/>
          <p:cNvGrpSpPr/>
          <p:nvPr/>
        </p:nvGrpSpPr>
        <p:grpSpPr>
          <a:xfrm rot="5400000" flipH="1">
            <a:off x="11382806" y="357579"/>
            <a:ext cx="1780440" cy="1847362"/>
            <a:chOff x="1843825" y="3806950"/>
            <a:chExt cx="1608250" cy="1668700"/>
          </a:xfrm>
        </p:grpSpPr>
        <p:sp>
          <p:nvSpPr>
            <p:cNvPr id="2960" name="Google Shape;296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28" name="Google Shape;3028;p28"/>
          <p:cNvSpPr/>
          <p:nvPr/>
        </p:nvSpPr>
        <p:spPr>
          <a:xfrm rot="-5400000">
            <a:off x="10697044" y="-507739"/>
            <a:ext cx="1351305" cy="1229044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29" name="Google Shape;3029;p28"/>
          <p:cNvGrpSpPr/>
          <p:nvPr/>
        </p:nvGrpSpPr>
        <p:grpSpPr>
          <a:xfrm rot="10800000" flipH="1">
            <a:off x="7253630" y="-1019446"/>
            <a:ext cx="1780440" cy="1847363"/>
            <a:chOff x="1843825" y="3806950"/>
            <a:chExt cx="1608250" cy="1668700"/>
          </a:xfrm>
        </p:grpSpPr>
        <p:sp>
          <p:nvSpPr>
            <p:cNvPr id="3030" name="Google Shape;303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8" name="Google Shape;3098;p28"/>
          <p:cNvGrpSpPr/>
          <p:nvPr/>
        </p:nvGrpSpPr>
        <p:grpSpPr>
          <a:xfrm>
            <a:off x="11908393" y="6081811"/>
            <a:ext cx="724776" cy="1000135"/>
            <a:chOff x="626325" y="3925200"/>
            <a:chExt cx="612625" cy="845375"/>
          </a:xfrm>
        </p:grpSpPr>
        <p:sp>
          <p:nvSpPr>
            <p:cNvPr id="3099" name="Google Shape;3099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03" name="Google Shape;3103;p28"/>
          <p:cNvGrpSpPr/>
          <p:nvPr/>
        </p:nvGrpSpPr>
        <p:grpSpPr>
          <a:xfrm rot="5400000" flipH="1">
            <a:off x="10634092" y="5054685"/>
            <a:ext cx="1848700" cy="1491133"/>
            <a:chOff x="5750750" y="2118725"/>
            <a:chExt cx="1386525" cy="1118350"/>
          </a:xfrm>
        </p:grpSpPr>
        <p:sp>
          <p:nvSpPr>
            <p:cNvPr id="3104" name="Google Shape;3104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170" name="Google Shape;3170;p28"/>
          <p:cNvGrpSpPr/>
          <p:nvPr/>
        </p:nvGrpSpPr>
        <p:grpSpPr>
          <a:xfrm rot="5400000">
            <a:off x="11941846" y="3332331"/>
            <a:ext cx="1780440" cy="1847362"/>
            <a:chOff x="1843825" y="3806950"/>
            <a:chExt cx="1608250" cy="1668700"/>
          </a:xfrm>
        </p:grpSpPr>
        <p:sp>
          <p:nvSpPr>
            <p:cNvPr id="3171" name="Google Shape;31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39" name="Google Shape;3239;p28"/>
          <p:cNvGrpSpPr/>
          <p:nvPr/>
        </p:nvGrpSpPr>
        <p:grpSpPr>
          <a:xfrm rot="-5400000" flipH="1">
            <a:off x="9171743" y="5619325"/>
            <a:ext cx="724776" cy="1000134"/>
            <a:chOff x="626325" y="3925200"/>
            <a:chExt cx="612625" cy="845375"/>
          </a:xfrm>
        </p:grpSpPr>
        <p:sp>
          <p:nvSpPr>
            <p:cNvPr id="3240" name="Google Shape;324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44" name="Google Shape;3244;p28"/>
          <p:cNvGrpSpPr/>
          <p:nvPr/>
        </p:nvGrpSpPr>
        <p:grpSpPr>
          <a:xfrm rot="10800000" flipH="1">
            <a:off x="9227600" y="6030090"/>
            <a:ext cx="1780440" cy="1847363"/>
            <a:chOff x="1843825" y="3806950"/>
            <a:chExt cx="1608250" cy="1668700"/>
          </a:xfrm>
        </p:grpSpPr>
        <p:sp>
          <p:nvSpPr>
            <p:cNvPr id="3245" name="Google Shape;324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13" name="Google Shape;3313;p28"/>
          <p:cNvGrpSpPr/>
          <p:nvPr/>
        </p:nvGrpSpPr>
        <p:grpSpPr>
          <a:xfrm rot="10800000">
            <a:off x="9421973" y="2964373"/>
            <a:ext cx="1027351" cy="1065965"/>
            <a:chOff x="1843825" y="3806950"/>
            <a:chExt cx="1608250" cy="1668700"/>
          </a:xfrm>
        </p:grpSpPr>
        <p:sp>
          <p:nvSpPr>
            <p:cNvPr id="3314" name="Google Shape;3314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82" name="Google Shape;3382;p28"/>
          <p:cNvSpPr/>
          <p:nvPr/>
        </p:nvSpPr>
        <p:spPr>
          <a:xfrm flipH="1">
            <a:off x="2423175" y="419081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3" name="Google Shape;3383;p28"/>
          <p:cNvSpPr/>
          <p:nvPr/>
        </p:nvSpPr>
        <p:spPr>
          <a:xfrm flipH="1">
            <a:off x="3205039" y="17585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4" name="Google Shape;3384;p28"/>
          <p:cNvSpPr/>
          <p:nvPr/>
        </p:nvSpPr>
        <p:spPr>
          <a:xfrm>
            <a:off x="11213431" y="29474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5" name="Google Shape;3385;p28"/>
          <p:cNvSpPr/>
          <p:nvPr/>
        </p:nvSpPr>
        <p:spPr>
          <a:xfrm>
            <a:off x="9421966" y="4787269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7210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2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1"/>
            <a:ext cx="12192004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8" name="Google Shape;3388;p29"/>
          <p:cNvGrpSpPr/>
          <p:nvPr/>
        </p:nvGrpSpPr>
        <p:grpSpPr>
          <a:xfrm rot="-5400000" flipH="1">
            <a:off x="101659" y="5162125"/>
            <a:ext cx="724776" cy="1000134"/>
            <a:chOff x="626325" y="3925200"/>
            <a:chExt cx="612625" cy="845375"/>
          </a:xfrm>
        </p:grpSpPr>
        <p:sp>
          <p:nvSpPr>
            <p:cNvPr id="3389" name="Google Shape;3389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93" name="Google Shape;3393;p29"/>
          <p:cNvGrpSpPr/>
          <p:nvPr/>
        </p:nvGrpSpPr>
        <p:grpSpPr>
          <a:xfrm rot="10800000" flipH="1">
            <a:off x="157515" y="5572890"/>
            <a:ext cx="1780440" cy="1847363"/>
            <a:chOff x="1843825" y="3806950"/>
            <a:chExt cx="1608250" cy="1668700"/>
          </a:xfrm>
        </p:grpSpPr>
        <p:sp>
          <p:nvSpPr>
            <p:cNvPr id="3394" name="Google Shape;3394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0" name="Google Shape;3420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1" name="Google Shape;3421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1" name="Google Shape;3441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2" name="Google Shape;3442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6" name="Google Shape;3456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7" name="Google Shape;3457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2" name="Google Shape;3462;p29"/>
          <p:cNvGrpSpPr/>
          <p:nvPr/>
        </p:nvGrpSpPr>
        <p:grpSpPr>
          <a:xfrm rot="-5400000" flipH="1">
            <a:off x="9959926" y="6228925"/>
            <a:ext cx="724776" cy="1000134"/>
            <a:chOff x="626325" y="3925200"/>
            <a:chExt cx="612625" cy="845375"/>
          </a:xfrm>
        </p:grpSpPr>
        <p:sp>
          <p:nvSpPr>
            <p:cNvPr id="3463" name="Google Shape;3463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7" name="Google Shape;3467;p29"/>
          <p:cNvGrpSpPr/>
          <p:nvPr/>
        </p:nvGrpSpPr>
        <p:grpSpPr>
          <a:xfrm rot="10800000" flipH="1">
            <a:off x="10447582" y="5572890"/>
            <a:ext cx="1780440" cy="1847363"/>
            <a:chOff x="1843825" y="3806950"/>
            <a:chExt cx="1608250" cy="1668700"/>
          </a:xfrm>
        </p:grpSpPr>
        <p:sp>
          <p:nvSpPr>
            <p:cNvPr id="3468" name="Google Shape;3468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4" name="Google Shape;3504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5" name="Google Shape;3505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36" name="Google Shape;3536;p29"/>
          <p:cNvGrpSpPr/>
          <p:nvPr/>
        </p:nvGrpSpPr>
        <p:grpSpPr>
          <a:xfrm rot="5400000">
            <a:off x="3904797" y="5559295"/>
            <a:ext cx="724785" cy="752028"/>
            <a:chOff x="1843825" y="3806950"/>
            <a:chExt cx="1608250" cy="1668700"/>
          </a:xfrm>
        </p:grpSpPr>
        <p:sp>
          <p:nvSpPr>
            <p:cNvPr id="3537" name="Google Shape;3537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6" name="Google Shape;3566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7" name="Google Shape;3567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1" name="Google Shape;3591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2" name="Google Shape;3592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5" name="Google Shape;3595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6" name="Google Shape;3596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9" name="Google Shape;3599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0" name="Google Shape;3600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1" name="Google Shape;3601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2" name="Google Shape;3602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3" name="Google Shape;3603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05" name="Google Shape;3605;p29"/>
          <p:cNvGrpSpPr/>
          <p:nvPr/>
        </p:nvGrpSpPr>
        <p:grpSpPr>
          <a:xfrm rot="10800000">
            <a:off x="7570273" y="5129207"/>
            <a:ext cx="1027351" cy="1065965"/>
            <a:chOff x="1843825" y="3806950"/>
            <a:chExt cx="1608250" cy="1668700"/>
          </a:xfrm>
        </p:grpSpPr>
        <p:sp>
          <p:nvSpPr>
            <p:cNvPr id="3606" name="Google Shape;3606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7" name="Google Shape;3607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8" name="Google Shape;3608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9" name="Google Shape;3609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7" name="Google Shape;3617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8" name="Google Shape;3618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5" name="Google Shape;3645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6" name="Google Shape;3646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4" name="Google Shape;3654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5" name="Google Shape;3655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74" name="Google Shape;3674;p29"/>
          <p:cNvSpPr/>
          <p:nvPr/>
        </p:nvSpPr>
        <p:spPr>
          <a:xfrm flipH="1">
            <a:off x="2550175" y="55110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5" name="Google Shape;3675;p29"/>
          <p:cNvSpPr/>
          <p:nvPr/>
        </p:nvSpPr>
        <p:spPr>
          <a:xfrm flipH="1">
            <a:off x="1147639" y="42477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6" name="Google Shape;3676;p29"/>
          <p:cNvSpPr/>
          <p:nvPr/>
        </p:nvSpPr>
        <p:spPr>
          <a:xfrm>
            <a:off x="10447564" y="44604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77" name="Google Shape;3677;p29"/>
          <p:cNvSpPr/>
          <p:nvPr/>
        </p:nvSpPr>
        <p:spPr>
          <a:xfrm>
            <a:off x="9244166" y="5555787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683197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0017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5EBA6-8C62-250E-1FDA-9EB279CC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CFBD8-AD90-F72C-17A8-61892F624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2B061-A19B-2674-D2EF-024D6D5D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6A389-F5BB-870F-1042-C434E5E6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DC689-2852-2452-7445-44AEAD1D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6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47C1-27C6-2877-85A2-B7079849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A7868-670C-638C-F123-9B8CD771F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301B6-3BFE-DCCB-7986-1F204DF2B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80458-6028-0F2A-830A-EB7BCD1F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D12F2-1F3B-1BB3-BBDF-9A9467A4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A65A3-9C46-BA23-2635-36D284C1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8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9CB4C-4039-5D63-0B56-446E0B0A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076BC-215B-3680-D2EC-43AE0D006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3576-06EB-91AA-4480-31DE675B3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02789-6B66-10A5-E94E-2E03A9E82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9E733-EE45-12C0-A5AF-BA803AA7D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7C575-6300-B561-7EC9-E25EDFD69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21495E-1494-AE65-644E-08EAD782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725FD3-6FF4-DCFA-1874-EEE5854D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653B-6053-D738-C886-DDAFE9C4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177C8-5C31-1CE4-8EC4-B8932CB2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67C03-D6C7-3BC0-3F9C-78542AF3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1FB27-4976-E41E-4D80-36D31C8C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5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03FFEB-EEC0-48C8-57C5-DD793406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4560F-7D2C-A3D8-2409-74C8FDA7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DA9FD-E0F8-4A79-98FD-C2773266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6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57A7-C66D-B294-1D2E-93B8185A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C6E0-259B-31C6-58EC-A812D6D9A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634B0-D95F-ADA1-3D1F-45976A890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7251B-3B61-A69E-4162-D1743168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F7D17-E9DE-32E6-C8C5-3A160A7D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69776-0192-1C0F-7827-CDB9EBEF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80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18D4-0453-D355-1770-85FE994D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32E64D-6CFD-106B-88A4-EE32EF74A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B4EE0-5E7A-4A0E-2094-D1221A80F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3B3C8-0AA9-342F-EE7F-6A952E00E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4DB00-5C36-B558-AFE3-7A8C11162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A8193-1070-61A9-DA9B-40CDA374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7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9861C3-F229-406C-A366-938056DCD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01ED0-3BD8-1201-4E81-4C6ABB80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808F4-9115-C898-B514-BBB026B0C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5F037-358A-46FD-9D87-892466FC1C63}" type="datetimeFigureOut">
              <a:rPr lang="en-US" smtClean="0"/>
              <a:t>22/8/2023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543E8-6C01-8C96-6F7F-37DDB3CA2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4C04A-B140-D68F-19EE-33671792A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92BCF-7EB6-48A3-9B1E-EEBF678D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19E97-64FB-1475-7050-FD105F9AD0A3}"/>
              </a:ext>
            </a:extLst>
          </p:cNvPr>
          <p:cNvSpPr txBox="1"/>
          <p:nvPr userDrawn="1"/>
        </p:nvSpPr>
        <p:spPr>
          <a:xfrm rot="16200000">
            <a:off x="-3444958" y="2759744"/>
            <a:ext cx="4552407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6708536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10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GI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4.wav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GIF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2">
            <a:extLst>
              <a:ext uri="{FF2B5EF4-FFF2-40B4-BE49-F238E27FC236}">
                <a16:creationId xmlns:a16="http://schemas.microsoft.com/office/drawing/2014/main" id="{357B314A-F0B8-F45A-6F01-5326A013A336}"/>
              </a:ext>
            </a:extLst>
          </p:cNvPr>
          <p:cNvSpPr/>
          <p:nvPr/>
        </p:nvSpPr>
        <p:spPr>
          <a:xfrm>
            <a:off x="371001" y="904971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6" name="Google Shape;12;p2">
            <a:extLst>
              <a:ext uri="{FF2B5EF4-FFF2-40B4-BE49-F238E27FC236}">
                <a16:creationId xmlns:a16="http://schemas.microsoft.com/office/drawing/2014/main" id="{2A190D75-CB30-7BB9-717A-C7D57AEA86A2}"/>
              </a:ext>
            </a:extLst>
          </p:cNvPr>
          <p:cNvSpPr/>
          <p:nvPr/>
        </p:nvSpPr>
        <p:spPr>
          <a:xfrm>
            <a:off x="904401" y="292757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DFF34-D068-B338-EA13-0E52F2FE0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65" y="732146"/>
            <a:ext cx="9920714" cy="1889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B85A98-BB83-6C62-BB62-D407DF0C2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85" y="1837619"/>
            <a:ext cx="5675896" cy="56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09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7073" y="199578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1852384" y="684383"/>
            <a:ext cx="697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629920" y="1651060"/>
            <a:ext cx="108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721360" y="3429000"/>
            <a:ext cx="1086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1, 3, 5, 7, 9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883963-2C7A-7055-CD7E-7F86F4600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8" y="1968097"/>
            <a:ext cx="120040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406400" y="327005"/>
            <a:ext cx="11242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73C4DE-9FE9-4748-6A33-141AB720B898}"/>
              </a:ext>
            </a:extLst>
          </p:cNvPr>
          <p:cNvSpPr/>
          <p:nvPr/>
        </p:nvSpPr>
        <p:spPr>
          <a:xfrm>
            <a:off x="1165964" y="2365931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8C2503-15A0-CA81-89DF-6763A7F8B0D5}"/>
              </a:ext>
            </a:extLst>
          </p:cNvPr>
          <p:cNvSpPr/>
          <p:nvPr/>
        </p:nvSpPr>
        <p:spPr>
          <a:xfrm>
            <a:off x="3178695" y="2365931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315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FAA029-A2CB-FDE1-C5EE-DAB2C7593BEC}"/>
              </a:ext>
            </a:extLst>
          </p:cNvPr>
          <p:cNvSpPr/>
          <p:nvPr/>
        </p:nvSpPr>
        <p:spPr>
          <a:xfrm>
            <a:off x="5191426" y="2365931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108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1F7FD1-3571-C95B-0539-8396FA1E36F5}"/>
              </a:ext>
            </a:extLst>
          </p:cNvPr>
          <p:cNvSpPr/>
          <p:nvPr/>
        </p:nvSpPr>
        <p:spPr>
          <a:xfrm>
            <a:off x="7204157" y="2365931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71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F19D61-06C3-0501-FE65-20A99571EFC1}"/>
              </a:ext>
            </a:extLst>
          </p:cNvPr>
          <p:cNvSpPr/>
          <p:nvPr/>
        </p:nvSpPr>
        <p:spPr>
          <a:xfrm>
            <a:off x="9216888" y="2365931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194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6122EBA-708A-61AB-A5C5-2F5AAFAC7CEF}"/>
              </a:ext>
            </a:extLst>
          </p:cNvPr>
          <p:cNvSpPr/>
          <p:nvPr/>
        </p:nvSpPr>
        <p:spPr>
          <a:xfrm>
            <a:off x="1930592" y="392320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656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5F501F-FA22-EDE0-6F5E-69CC481914AB}"/>
              </a:ext>
            </a:extLst>
          </p:cNvPr>
          <p:cNvSpPr/>
          <p:nvPr/>
        </p:nvSpPr>
        <p:spPr>
          <a:xfrm>
            <a:off x="3943323" y="392320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649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8BFD88-AC9E-E5CE-397F-AEBB66132C09}"/>
              </a:ext>
            </a:extLst>
          </p:cNvPr>
          <p:cNvSpPr/>
          <p:nvPr/>
        </p:nvSpPr>
        <p:spPr>
          <a:xfrm>
            <a:off x="5956054" y="392320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72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75123B-052F-EC11-F46F-D38E04B3F4A0}"/>
              </a:ext>
            </a:extLst>
          </p:cNvPr>
          <p:cNvSpPr/>
          <p:nvPr/>
        </p:nvSpPr>
        <p:spPr>
          <a:xfrm>
            <a:off x="7968785" y="392320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CD9F35-BF7C-4324-FDB2-EBB2A66AED12}"/>
              </a:ext>
            </a:extLst>
          </p:cNvPr>
          <p:cNvSpPr/>
          <p:nvPr/>
        </p:nvSpPr>
        <p:spPr>
          <a:xfrm>
            <a:off x="9981516" y="3923200"/>
            <a:ext cx="1529256" cy="717331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12995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1375165" y="687019"/>
            <a:ext cx="10617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4509A4-76B8-8DB0-A017-22A144A3BFCC}"/>
              </a:ext>
            </a:extLst>
          </p:cNvPr>
          <p:cNvGrpSpPr/>
          <p:nvPr/>
        </p:nvGrpSpPr>
        <p:grpSpPr>
          <a:xfrm>
            <a:off x="1375166" y="2024703"/>
            <a:ext cx="9743090" cy="207285"/>
            <a:chOff x="1360085" y="2024702"/>
            <a:chExt cx="9743090" cy="20728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0F5B5A-8AB1-76F2-B08D-7668A04D798A}"/>
                </a:ext>
              </a:extLst>
            </p:cNvPr>
            <p:cNvCxnSpPr>
              <a:cxnSpLocks/>
            </p:cNvCxnSpPr>
            <p:nvPr/>
          </p:nvCxnSpPr>
          <p:spPr>
            <a:xfrm>
              <a:off x="1360085" y="2128344"/>
              <a:ext cx="9743090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1D9C7A-44D2-95B3-4906-1B67D7846993}"/>
                </a:ext>
              </a:extLst>
            </p:cNvPr>
            <p:cNvCxnSpPr>
              <a:cxnSpLocks/>
            </p:cNvCxnSpPr>
            <p:nvPr/>
          </p:nvCxnSpPr>
          <p:spPr>
            <a:xfrm>
              <a:off x="1360085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F1FF86-DA6A-83FC-B739-1598408EB297}"/>
                </a:ext>
              </a:extLst>
            </p:cNvPr>
            <p:cNvCxnSpPr>
              <a:cxnSpLocks/>
            </p:cNvCxnSpPr>
            <p:nvPr/>
          </p:nvCxnSpPr>
          <p:spPr>
            <a:xfrm>
              <a:off x="2104728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0E02B3-9A12-67BE-F1C3-2EA3959DF948}"/>
                </a:ext>
              </a:extLst>
            </p:cNvPr>
            <p:cNvCxnSpPr>
              <a:cxnSpLocks/>
            </p:cNvCxnSpPr>
            <p:nvPr/>
          </p:nvCxnSpPr>
          <p:spPr>
            <a:xfrm>
              <a:off x="2849371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B2D505-4443-220B-41AE-9E7933017DE4}"/>
                </a:ext>
              </a:extLst>
            </p:cNvPr>
            <p:cNvCxnSpPr>
              <a:cxnSpLocks/>
            </p:cNvCxnSpPr>
            <p:nvPr/>
          </p:nvCxnSpPr>
          <p:spPr>
            <a:xfrm>
              <a:off x="3594014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8120890-8D88-556D-9D22-B2821A341883}"/>
                </a:ext>
              </a:extLst>
            </p:cNvPr>
            <p:cNvCxnSpPr>
              <a:cxnSpLocks/>
            </p:cNvCxnSpPr>
            <p:nvPr/>
          </p:nvCxnSpPr>
          <p:spPr>
            <a:xfrm>
              <a:off x="4338657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1E12D32-44D2-9967-E786-8C3A90EBD5A8}"/>
                </a:ext>
              </a:extLst>
            </p:cNvPr>
            <p:cNvCxnSpPr>
              <a:cxnSpLocks/>
            </p:cNvCxnSpPr>
            <p:nvPr/>
          </p:nvCxnSpPr>
          <p:spPr>
            <a:xfrm>
              <a:off x="5083300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A0D846-D3B3-1730-F816-70FAAF1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5827943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986CD8-F006-D87E-2E71-CEAEDCBA7833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86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309C342-5054-4DFD-B024-027B2323281F}"/>
                </a:ext>
              </a:extLst>
            </p:cNvPr>
            <p:cNvCxnSpPr>
              <a:cxnSpLocks/>
            </p:cNvCxnSpPr>
            <p:nvPr/>
          </p:nvCxnSpPr>
          <p:spPr>
            <a:xfrm>
              <a:off x="7317229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D461C29-26D5-6E23-462F-C2968BFC3F09}"/>
                </a:ext>
              </a:extLst>
            </p:cNvPr>
            <p:cNvCxnSpPr>
              <a:cxnSpLocks/>
            </p:cNvCxnSpPr>
            <p:nvPr/>
          </p:nvCxnSpPr>
          <p:spPr>
            <a:xfrm>
              <a:off x="8061872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13DA17-675A-82DA-B15E-F7A37BD0AF18}"/>
                </a:ext>
              </a:extLst>
            </p:cNvPr>
            <p:cNvCxnSpPr>
              <a:cxnSpLocks/>
            </p:cNvCxnSpPr>
            <p:nvPr/>
          </p:nvCxnSpPr>
          <p:spPr>
            <a:xfrm>
              <a:off x="8806515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A6FEBE4-EAC1-FB21-F395-FF24DB57D1D6}"/>
                </a:ext>
              </a:extLst>
            </p:cNvPr>
            <p:cNvCxnSpPr>
              <a:cxnSpLocks/>
            </p:cNvCxnSpPr>
            <p:nvPr/>
          </p:nvCxnSpPr>
          <p:spPr>
            <a:xfrm>
              <a:off x="9551158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771A82-A0F0-E13C-1A1F-EE2164F73702}"/>
                </a:ext>
              </a:extLst>
            </p:cNvPr>
            <p:cNvCxnSpPr>
              <a:cxnSpLocks/>
            </p:cNvCxnSpPr>
            <p:nvPr/>
          </p:nvCxnSpPr>
          <p:spPr>
            <a:xfrm>
              <a:off x="10295801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7075819-D3AB-1ABE-7F73-05485C091825}"/>
              </a:ext>
            </a:extLst>
          </p:cNvPr>
          <p:cNvSpPr txBox="1"/>
          <p:nvPr/>
        </p:nvSpPr>
        <p:spPr>
          <a:xfrm>
            <a:off x="1118096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65C07E-662F-9EAA-65F0-F3E91D3CA3E8}"/>
              </a:ext>
            </a:extLst>
          </p:cNvPr>
          <p:cNvSpPr txBox="1"/>
          <p:nvPr/>
        </p:nvSpPr>
        <p:spPr>
          <a:xfrm>
            <a:off x="1862739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D46294-1B22-8AD3-21C3-2E521BC0AC00}"/>
              </a:ext>
            </a:extLst>
          </p:cNvPr>
          <p:cNvSpPr txBox="1"/>
          <p:nvPr/>
        </p:nvSpPr>
        <p:spPr>
          <a:xfrm>
            <a:off x="2607382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880867-2CF1-2FCB-B46B-11FD13F98D9E}"/>
              </a:ext>
            </a:extLst>
          </p:cNvPr>
          <p:cNvSpPr txBox="1"/>
          <p:nvPr/>
        </p:nvSpPr>
        <p:spPr>
          <a:xfrm>
            <a:off x="3352025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A450C-9B23-1143-EA15-B73E3ED04CCC}"/>
              </a:ext>
            </a:extLst>
          </p:cNvPr>
          <p:cNvSpPr txBox="1"/>
          <p:nvPr/>
        </p:nvSpPr>
        <p:spPr>
          <a:xfrm>
            <a:off x="4096668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CBD54C-2300-9FF8-15BE-DB069A222166}"/>
              </a:ext>
            </a:extLst>
          </p:cNvPr>
          <p:cNvSpPr txBox="1"/>
          <p:nvPr/>
        </p:nvSpPr>
        <p:spPr>
          <a:xfrm>
            <a:off x="4841311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47D7D1-EFC6-E97B-5A18-DEAD7C39EABA}"/>
              </a:ext>
            </a:extLst>
          </p:cNvPr>
          <p:cNvSpPr txBox="1"/>
          <p:nvPr/>
        </p:nvSpPr>
        <p:spPr>
          <a:xfrm>
            <a:off x="5585954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6481C-1F0D-539B-C111-47D7DD8904A6}"/>
              </a:ext>
            </a:extLst>
          </p:cNvPr>
          <p:cNvSpPr txBox="1"/>
          <p:nvPr/>
        </p:nvSpPr>
        <p:spPr>
          <a:xfrm>
            <a:off x="6330597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0CAB99-44D9-080C-8DB1-3E11B1612959}"/>
              </a:ext>
            </a:extLst>
          </p:cNvPr>
          <p:cNvSpPr txBox="1"/>
          <p:nvPr/>
        </p:nvSpPr>
        <p:spPr>
          <a:xfrm>
            <a:off x="7075240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338819-4C8F-D54C-5CB2-BF01AF502109}"/>
              </a:ext>
            </a:extLst>
          </p:cNvPr>
          <p:cNvSpPr txBox="1"/>
          <p:nvPr/>
        </p:nvSpPr>
        <p:spPr>
          <a:xfrm>
            <a:off x="7819883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C9BF9A-DD08-3EC5-0B21-6BC5FFA38D5A}"/>
              </a:ext>
            </a:extLst>
          </p:cNvPr>
          <p:cNvSpPr txBox="1"/>
          <p:nvPr/>
        </p:nvSpPr>
        <p:spPr>
          <a:xfrm>
            <a:off x="8538819" y="2217324"/>
            <a:ext cx="5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59F1C8-2AF0-1B9E-7B10-C5C06D7525DC}"/>
              </a:ext>
            </a:extLst>
          </p:cNvPr>
          <p:cNvSpPr txBox="1"/>
          <p:nvPr/>
        </p:nvSpPr>
        <p:spPr>
          <a:xfrm>
            <a:off x="9283462" y="2217324"/>
            <a:ext cx="5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E64F5B-8A88-D255-7A47-8950A69F411A}"/>
              </a:ext>
            </a:extLst>
          </p:cNvPr>
          <p:cNvSpPr txBox="1"/>
          <p:nvPr/>
        </p:nvSpPr>
        <p:spPr>
          <a:xfrm>
            <a:off x="10028105" y="2217324"/>
            <a:ext cx="5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AA7B8DD-E2E2-D0DA-4106-74A4E245932C}"/>
              </a:ext>
            </a:extLst>
          </p:cNvPr>
          <p:cNvSpPr/>
          <p:nvPr/>
        </p:nvSpPr>
        <p:spPr>
          <a:xfrm>
            <a:off x="3121523" y="4118265"/>
            <a:ext cx="2233929" cy="8312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A9EC181-CC0B-D19D-6C61-4C92583AB5F8}"/>
              </a:ext>
            </a:extLst>
          </p:cNvPr>
          <p:cNvSpPr/>
          <p:nvPr/>
        </p:nvSpPr>
        <p:spPr>
          <a:xfrm>
            <a:off x="6827151" y="4120770"/>
            <a:ext cx="2233929" cy="8312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FC6D9-BA7D-0536-4975-5E73B4B7D83F}"/>
              </a:ext>
            </a:extLst>
          </p:cNvPr>
          <p:cNvSpPr txBox="1"/>
          <p:nvPr/>
        </p:nvSpPr>
        <p:spPr>
          <a:xfrm>
            <a:off x="172720" y="5065375"/>
            <a:ext cx="1210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25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775096" y="393156"/>
            <a:ext cx="1088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Từ 10 đến 31 có bao nhiêu số chẵn, bao nhiêu số lẻ?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4CD544-E26C-BB6B-BCA0-E074360E7215}"/>
              </a:ext>
            </a:extLst>
          </p:cNvPr>
          <p:cNvSpPr/>
          <p:nvPr/>
        </p:nvSpPr>
        <p:spPr>
          <a:xfrm>
            <a:off x="1471662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06ADEC-0E1C-EDFD-E6A8-C05BD285D135}"/>
              </a:ext>
            </a:extLst>
          </p:cNvPr>
          <p:cNvSpPr/>
          <p:nvPr/>
        </p:nvSpPr>
        <p:spPr>
          <a:xfrm>
            <a:off x="2262833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A9B98E-50F9-DEAC-3141-CDAB17A2E1C2}"/>
              </a:ext>
            </a:extLst>
          </p:cNvPr>
          <p:cNvSpPr/>
          <p:nvPr/>
        </p:nvSpPr>
        <p:spPr>
          <a:xfrm>
            <a:off x="3054004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ACE778-6676-D4FF-9257-40E3A9F3BBF6}"/>
              </a:ext>
            </a:extLst>
          </p:cNvPr>
          <p:cNvSpPr/>
          <p:nvPr/>
        </p:nvSpPr>
        <p:spPr>
          <a:xfrm>
            <a:off x="3845175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B73AC6-95C0-B584-5E3A-4F664F650E48}"/>
              </a:ext>
            </a:extLst>
          </p:cNvPr>
          <p:cNvSpPr/>
          <p:nvPr/>
        </p:nvSpPr>
        <p:spPr>
          <a:xfrm>
            <a:off x="4636346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6BC923-A115-4022-C5AE-56AD37710729}"/>
              </a:ext>
            </a:extLst>
          </p:cNvPr>
          <p:cNvSpPr/>
          <p:nvPr/>
        </p:nvSpPr>
        <p:spPr>
          <a:xfrm>
            <a:off x="5427517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10A19F-2012-786F-C01D-F29131405D2A}"/>
              </a:ext>
            </a:extLst>
          </p:cNvPr>
          <p:cNvSpPr/>
          <p:nvPr/>
        </p:nvSpPr>
        <p:spPr>
          <a:xfrm>
            <a:off x="6218688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6C92D9-26D0-BC20-CE33-290FC7E48DDB}"/>
              </a:ext>
            </a:extLst>
          </p:cNvPr>
          <p:cNvSpPr/>
          <p:nvPr/>
        </p:nvSpPr>
        <p:spPr>
          <a:xfrm>
            <a:off x="7009859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144CFF-53B0-B550-6288-AE48A15ED1BE}"/>
              </a:ext>
            </a:extLst>
          </p:cNvPr>
          <p:cNvSpPr/>
          <p:nvPr/>
        </p:nvSpPr>
        <p:spPr>
          <a:xfrm>
            <a:off x="7801030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7D13753-E079-0ACE-CA11-8DB5597F8371}"/>
              </a:ext>
            </a:extLst>
          </p:cNvPr>
          <p:cNvSpPr/>
          <p:nvPr/>
        </p:nvSpPr>
        <p:spPr>
          <a:xfrm>
            <a:off x="8592201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DF5D0B-0AEA-7B71-F4DC-6566A6DFD560}"/>
              </a:ext>
            </a:extLst>
          </p:cNvPr>
          <p:cNvSpPr/>
          <p:nvPr/>
        </p:nvSpPr>
        <p:spPr>
          <a:xfrm>
            <a:off x="9383372" y="1546634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47B81BF-517D-A2AF-9976-CE36439FA152}"/>
              </a:ext>
            </a:extLst>
          </p:cNvPr>
          <p:cNvSpPr/>
          <p:nvPr/>
        </p:nvSpPr>
        <p:spPr>
          <a:xfrm>
            <a:off x="1471661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87D307-2401-983D-19D4-484BCBF2D4F8}"/>
              </a:ext>
            </a:extLst>
          </p:cNvPr>
          <p:cNvSpPr/>
          <p:nvPr/>
        </p:nvSpPr>
        <p:spPr>
          <a:xfrm>
            <a:off x="2262833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A22485C-147D-6567-C05D-7AF170E4F7B3}"/>
              </a:ext>
            </a:extLst>
          </p:cNvPr>
          <p:cNvSpPr/>
          <p:nvPr/>
        </p:nvSpPr>
        <p:spPr>
          <a:xfrm>
            <a:off x="3054004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C5D37EC-7045-774C-BD6D-C48ABABDD8B4}"/>
              </a:ext>
            </a:extLst>
          </p:cNvPr>
          <p:cNvSpPr/>
          <p:nvPr/>
        </p:nvSpPr>
        <p:spPr>
          <a:xfrm>
            <a:off x="3845175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1120613-FFB7-8AB8-DA5E-1DD97FA207AF}"/>
              </a:ext>
            </a:extLst>
          </p:cNvPr>
          <p:cNvSpPr/>
          <p:nvPr/>
        </p:nvSpPr>
        <p:spPr>
          <a:xfrm>
            <a:off x="4636346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2C72ED-C726-A15C-B8B8-B62D0056800D}"/>
              </a:ext>
            </a:extLst>
          </p:cNvPr>
          <p:cNvSpPr/>
          <p:nvPr/>
        </p:nvSpPr>
        <p:spPr>
          <a:xfrm>
            <a:off x="5427517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752A3CE-C810-21A1-CB87-FEDE920CAA27}"/>
              </a:ext>
            </a:extLst>
          </p:cNvPr>
          <p:cNvSpPr/>
          <p:nvPr/>
        </p:nvSpPr>
        <p:spPr>
          <a:xfrm>
            <a:off x="6218688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5DBCE5-D702-2FC9-D61C-C24F9E2FD1D8}"/>
              </a:ext>
            </a:extLst>
          </p:cNvPr>
          <p:cNvSpPr/>
          <p:nvPr/>
        </p:nvSpPr>
        <p:spPr>
          <a:xfrm>
            <a:off x="7009859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4E7BC6-BB8F-31B1-E3B2-37828035B3F7}"/>
              </a:ext>
            </a:extLst>
          </p:cNvPr>
          <p:cNvSpPr/>
          <p:nvPr/>
        </p:nvSpPr>
        <p:spPr>
          <a:xfrm>
            <a:off x="7801030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8EB5B85-258C-5BFF-5392-C437D4C093AF}"/>
              </a:ext>
            </a:extLst>
          </p:cNvPr>
          <p:cNvSpPr/>
          <p:nvPr/>
        </p:nvSpPr>
        <p:spPr>
          <a:xfrm>
            <a:off x="8592201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C6B6E22-36D9-5010-EE0F-5C06560ACCD7}"/>
              </a:ext>
            </a:extLst>
          </p:cNvPr>
          <p:cNvSpPr/>
          <p:nvPr/>
        </p:nvSpPr>
        <p:spPr>
          <a:xfrm>
            <a:off x="9383372" y="2428539"/>
            <a:ext cx="791171" cy="652119"/>
          </a:xfrm>
          <a:prstGeom prst="roundRect">
            <a:avLst/>
          </a:prstGeom>
          <a:noFill/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431390-FB17-C179-4DF6-66AA887B4A0A}"/>
              </a:ext>
            </a:extLst>
          </p:cNvPr>
          <p:cNvSpPr txBox="1"/>
          <p:nvPr/>
        </p:nvSpPr>
        <p:spPr>
          <a:xfrm>
            <a:off x="1471661" y="3688210"/>
            <a:ext cx="346704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4FDF71-7538-0A45-CC7A-B7B8AF0B380C}"/>
              </a:ext>
            </a:extLst>
          </p:cNvPr>
          <p:cNvSpPr txBox="1"/>
          <p:nvPr/>
        </p:nvSpPr>
        <p:spPr>
          <a:xfrm>
            <a:off x="1473257" y="4566437"/>
            <a:ext cx="3467043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0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86EE63-36EE-C04E-DA9B-367DA962139D}"/>
              </a:ext>
            </a:extLst>
          </p:cNvPr>
          <p:cNvSpPr txBox="1"/>
          <p:nvPr/>
        </p:nvSpPr>
        <p:spPr>
          <a:xfrm>
            <a:off x="576943" y="780067"/>
            <a:ext cx="10787743" cy="509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Đối với những dãy số có nhiều số hơn thì việc đếm số sẽ mất rất nhiều thời gian. Cô sẽ hướng dẫn các em cách làm nhanh hơn.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Muốn tìm số lượng các số chẵn trong dãy số, ta xác định số chẵn đầu, số chẵn cuối của dãy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chẵn = (số chẵn cuối – số chẵn đầu) : 2 + 1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Muốn tìm số lượng các số lẻ trong dãy số, ta xác định số lẻ đầu, số lẻ cuối của dãy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lẻ = (số lẻ cuối – số lẻ đầu) : 2 + 1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5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426485" y="2001091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20"/>
          <p:cNvGrpSpPr/>
          <p:nvPr/>
        </p:nvGrpSpPr>
        <p:grpSpPr>
          <a:xfrm>
            <a:off x="1153584" y="2161118"/>
            <a:ext cx="10016067" cy="3693583"/>
            <a:chOff x="3287467" y="1505257"/>
            <a:chExt cx="2569323" cy="2569323"/>
          </a:xfrm>
        </p:grpSpPr>
        <p:sp>
          <p:nvSpPr>
            <p:cNvPr id="217" name="Google Shape;217;p20"/>
            <p:cNvSpPr/>
            <p:nvPr/>
          </p:nvSpPr>
          <p:spPr>
            <a:xfrm>
              <a:off x="4452676" y="1556790"/>
              <a:ext cx="238906" cy="97178"/>
            </a:xfrm>
            <a:custGeom>
              <a:avLst/>
              <a:gdLst/>
              <a:ahLst/>
              <a:cxnLst/>
              <a:rect l="l" t="t" r="r" b="b"/>
              <a:pathLst>
                <a:path w="1948" h="791" extrusionOk="0">
                  <a:moveTo>
                    <a:pt x="975" y="1"/>
                  </a:moveTo>
                  <a:cubicBezTo>
                    <a:pt x="668" y="1"/>
                    <a:pt x="360" y="17"/>
                    <a:pt x="57" y="54"/>
                  </a:cubicBezTo>
                  <a:lnTo>
                    <a:pt x="0" y="60"/>
                  </a:lnTo>
                  <a:lnTo>
                    <a:pt x="113" y="791"/>
                  </a:lnTo>
                  <a:lnTo>
                    <a:pt x="166" y="785"/>
                  </a:lnTo>
                  <a:cubicBezTo>
                    <a:pt x="354" y="765"/>
                    <a:pt x="543" y="748"/>
                    <a:pt x="731" y="742"/>
                  </a:cubicBezTo>
                  <a:lnTo>
                    <a:pt x="787" y="742"/>
                  </a:lnTo>
                  <a:lnTo>
                    <a:pt x="764" y="199"/>
                  </a:lnTo>
                  <a:lnTo>
                    <a:pt x="708" y="202"/>
                  </a:lnTo>
                  <a:cubicBezTo>
                    <a:pt x="589" y="206"/>
                    <a:pt x="470" y="213"/>
                    <a:pt x="354" y="222"/>
                  </a:cubicBezTo>
                  <a:lnTo>
                    <a:pt x="298" y="226"/>
                  </a:lnTo>
                  <a:lnTo>
                    <a:pt x="334" y="556"/>
                  </a:lnTo>
                  <a:lnTo>
                    <a:pt x="444" y="547"/>
                  </a:lnTo>
                  <a:lnTo>
                    <a:pt x="420" y="328"/>
                  </a:lnTo>
                  <a:cubicBezTo>
                    <a:pt x="499" y="325"/>
                    <a:pt x="579" y="318"/>
                    <a:pt x="655" y="315"/>
                  </a:cubicBezTo>
                  <a:lnTo>
                    <a:pt x="671" y="632"/>
                  </a:lnTo>
                  <a:cubicBezTo>
                    <a:pt x="516" y="639"/>
                    <a:pt x="360" y="652"/>
                    <a:pt x="209" y="669"/>
                  </a:cubicBezTo>
                  <a:lnTo>
                    <a:pt x="130" y="159"/>
                  </a:lnTo>
                  <a:cubicBezTo>
                    <a:pt x="391" y="130"/>
                    <a:pt x="655" y="117"/>
                    <a:pt x="920" y="113"/>
                  </a:cubicBezTo>
                  <a:lnTo>
                    <a:pt x="920" y="738"/>
                  </a:lnTo>
                  <a:lnTo>
                    <a:pt x="975" y="738"/>
                  </a:lnTo>
                  <a:cubicBezTo>
                    <a:pt x="1243" y="738"/>
                    <a:pt x="1515" y="754"/>
                    <a:pt x="1782" y="785"/>
                  </a:cubicBezTo>
                  <a:lnTo>
                    <a:pt x="1835" y="791"/>
                  </a:lnTo>
                  <a:lnTo>
                    <a:pt x="1947" y="60"/>
                  </a:lnTo>
                  <a:lnTo>
                    <a:pt x="1892" y="54"/>
                  </a:lnTo>
                  <a:cubicBezTo>
                    <a:pt x="1680" y="31"/>
                    <a:pt x="1465" y="14"/>
                    <a:pt x="1250" y="4"/>
                  </a:cubicBezTo>
                  <a:lnTo>
                    <a:pt x="1193" y="4"/>
                  </a:lnTo>
                  <a:lnTo>
                    <a:pt x="1170" y="547"/>
                  </a:lnTo>
                  <a:lnTo>
                    <a:pt x="1227" y="547"/>
                  </a:lnTo>
                  <a:cubicBezTo>
                    <a:pt x="1339" y="550"/>
                    <a:pt x="1451" y="556"/>
                    <a:pt x="1561" y="566"/>
                  </a:cubicBezTo>
                  <a:lnTo>
                    <a:pt x="1614" y="570"/>
                  </a:lnTo>
                  <a:lnTo>
                    <a:pt x="1650" y="242"/>
                  </a:lnTo>
                  <a:lnTo>
                    <a:pt x="1538" y="232"/>
                  </a:lnTo>
                  <a:lnTo>
                    <a:pt x="1515" y="451"/>
                  </a:lnTo>
                  <a:cubicBezTo>
                    <a:pt x="1439" y="444"/>
                    <a:pt x="1362" y="440"/>
                    <a:pt x="1286" y="437"/>
                  </a:cubicBezTo>
                  <a:lnTo>
                    <a:pt x="1303" y="120"/>
                  </a:lnTo>
                  <a:cubicBezTo>
                    <a:pt x="1475" y="127"/>
                    <a:pt x="1650" y="140"/>
                    <a:pt x="1819" y="159"/>
                  </a:cubicBezTo>
                  <a:lnTo>
                    <a:pt x="1742" y="669"/>
                  </a:lnTo>
                  <a:cubicBezTo>
                    <a:pt x="1508" y="643"/>
                    <a:pt x="1266" y="629"/>
                    <a:pt x="1032" y="626"/>
                  </a:cubicBezTo>
                  <a:lnTo>
                    <a:pt x="1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4704069" y="1567097"/>
              <a:ext cx="238906" cy="133987"/>
            </a:xfrm>
            <a:custGeom>
              <a:avLst/>
              <a:gdLst/>
              <a:ahLst/>
              <a:cxnLst/>
              <a:rect l="l" t="t" r="r" b="b"/>
              <a:pathLst>
                <a:path w="1948" h="1095" extrusionOk="0">
                  <a:moveTo>
                    <a:pt x="43" y="1"/>
                  </a:moveTo>
                  <a:lnTo>
                    <a:pt x="0" y="738"/>
                  </a:lnTo>
                  <a:lnTo>
                    <a:pt x="56" y="745"/>
                  </a:lnTo>
                  <a:cubicBezTo>
                    <a:pt x="241" y="761"/>
                    <a:pt x="429" y="785"/>
                    <a:pt x="615" y="817"/>
                  </a:cubicBezTo>
                  <a:lnTo>
                    <a:pt x="671" y="828"/>
                  </a:lnTo>
                  <a:lnTo>
                    <a:pt x="760" y="295"/>
                  </a:lnTo>
                  <a:lnTo>
                    <a:pt x="704" y="285"/>
                  </a:lnTo>
                  <a:cubicBezTo>
                    <a:pt x="588" y="265"/>
                    <a:pt x="472" y="245"/>
                    <a:pt x="357" y="233"/>
                  </a:cubicBezTo>
                  <a:lnTo>
                    <a:pt x="298" y="222"/>
                  </a:lnTo>
                  <a:lnTo>
                    <a:pt x="264" y="553"/>
                  </a:lnTo>
                  <a:lnTo>
                    <a:pt x="377" y="567"/>
                  </a:lnTo>
                  <a:lnTo>
                    <a:pt x="400" y="352"/>
                  </a:lnTo>
                  <a:cubicBezTo>
                    <a:pt x="476" y="361"/>
                    <a:pt x="552" y="371"/>
                    <a:pt x="631" y="384"/>
                  </a:cubicBezTo>
                  <a:lnTo>
                    <a:pt x="579" y="698"/>
                  </a:lnTo>
                  <a:cubicBezTo>
                    <a:pt x="426" y="672"/>
                    <a:pt x="271" y="652"/>
                    <a:pt x="119" y="636"/>
                  </a:cubicBezTo>
                  <a:lnTo>
                    <a:pt x="149" y="123"/>
                  </a:lnTo>
                  <a:cubicBezTo>
                    <a:pt x="410" y="150"/>
                    <a:pt x="671" y="190"/>
                    <a:pt x="928" y="242"/>
                  </a:cubicBezTo>
                  <a:lnTo>
                    <a:pt x="800" y="854"/>
                  </a:lnTo>
                  <a:lnTo>
                    <a:pt x="856" y="864"/>
                  </a:lnTo>
                  <a:cubicBezTo>
                    <a:pt x="1117" y="920"/>
                    <a:pt x="1381" y="993"/>
                    <a:pt x="1636" y="1078"/>
                  </a:cubicBezTo>
                  <a:lnTo>
                    <a:pt x="1686" y="1095"/>
                  </a:lnTo>
                  <a:lnTo>
                    <a:pt x="1947" y="404"/>
                  </a:lnTo>
                  <a:lnTo>
                    <a:pt x="1894" y="384"/>
                  </a:lnTo>
                  <a:cubicBezTo>
                    <a:pt x="1692" y="318"/>
                    <a:pt x="1484" y="256"/>
                    <a:pt x="1276" y="206"/>
                  </a:cubicBezTo>
                  <a:lnTo>
                    <a:pt x="1223" y="193"/>
                  </a:lnTo>
                  <a:lnTo>
                    <a:pt x="1087" y="715"/>
                  </a:lnTo>
                  <a:lnTo>
                    <a:pt x="1140" y="728"/>
                  </a:lnTo>
                  <a:cubicBezTo>
                    <a:pt x="1250" y="758"/>
                    <a:pt x="1358" y="785"/>
                    <a:pt x="1464" y="817"/>
                  </a:cubicBezTo>
                  <a:lnTo>
                    <a:pt x="1517" y="834"/>
                  </a:lnTo>
                  <a:lnTo>
                    <a:pt x="1619" y="520"/>
                  </a:lnTo>
                  <a:lnTo>
                    <a:pt x="1511" y="487"/>
                  </a:lnTo>
                  <a:lnTo>
                    <a:pt x="1444" y="695"/>
                  </a:lnTo>
                  <a:cubicBezTo>
                    <a:pt x="1372" y="672"/>
                    <a:pt x="1296" y="652"/>
                    <a:pt x="1223" y="636"/>
                  </a:cubicBezTo>
                  <a:lnTo>
                    <a:pt x="1302" y="329"/>
                  </a:lnTo>
                  <a:cubicBezTo>
                    <a:pt x="1471" y="371"/>
                    <a:pt x="1639" y="421"/>
                    <a:pt x="1801" y="474"/>
                  </a:cubicBezTo>
                  <a:lnTo>
                    <a:pt x="1619" y="956"/>
                  </a:lnTo>
                  <a:cubicBezTo>
                    <a:pt x="1395" y="880"/>
                    <a:pt x="1163" y="817"/>
                    <a:pt x="932" y="768"/>
                  </a:cubicBezTo>
                  <a:lnTo>
                    <a:pt x="1064" y="156"/>
                  </a:lnTo>
                  <a:lnTo>
                    <a:pt x="1008" y="143"/>
                  </a:lnTo>
                  <a:cubicBezTo>
                    <a:pt x="710" y="80"/>
                    <a:pt x="403" y="34"/>
                    <a:pt x="99" y="4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4935917" y="1621575"/>
              <a:ext cx="242706" cy="173742"/>
            </a:xfrm>
            <a:custGeom>
              <a:avLst/>
              <a:gdLst/>
              <a:ahLst/>
              <a:cxnLst/>
              <a:rect l="l" t="t" r="r" b="b"/>
              <a:pathLst>
                <a:path w="1975" h="1416" extrusionOk="0">
                  <a:moveTo>
                    <a:pt x="193" y="1"/>
                  </a:moveTo>
                  <a:lnTo>
                    <a:pt x="1" y="715"/>
                  </a:lnTo>
                  <a:lnTo>
                    <a:pt x="51" y="730"/>
                  </a:lnTo>
                  <a:cubicBezTo>
                    <a:pt x="229" y="787"/>
                    <a:pt x="411" y="849"/>
                    <a:pt x="582" y="922"/>
                  </a:cubicBezTo>
                  <a:lnTo>
                    <a:pt x="636" y="942"/>
                  </a:lnTo>
                  <a:lnTo>
                    <a:pt x="834" y="437"/>
                  </a:lnTo>
                  <a:lnTo>
                    <a:pt x="781" y="417"/>
                  </a:lnTo>
                  <a:cubicBezTo>
                    <a:pt x="672" y="373"/>
                    <a:pt x="563" y="331"/>
                    <a:pt x="451" y="294"/>
                  </a:cubicBezTo>
                  <a:lnTo>
                    <a:pt x="398" y="274"/>
                  </a:lnTo>
                  <a:lnTo>
                    <a:pt x="295" y="588"/>
                  </a:lnTo>
                  <a:lnTo>
                    <a:pt x="401" y="625"/>
                  </a:lnTo>
                  <a:lnTo>
                    <a:pt x="467" y="417"/>
                  </a:lnTo>
                  <a:cubicBezTo>
                    <a:pt x="543" y="443"/>
                    <a:pt x="616" y="473"/>
                    <a:pt x="689" y="500"/>
                  </a:cubicBezTo>
                  <a:lnTo>
                    <a:pt x="573" y="797"/>
                  </a:lnTo>
                  <a:cubicBezTo>
                    <a:pt x="431" y="741"/>
                    <a:pt x="282" y="688"/>
                    <a:pt x="137" y="642"/>
                  </a:cubicBezTo>
                  <a:lnTo>
                    <a:pt x="272" y="143"/>
                  </a:lnTo>
                  <a:cubicBezTo>
                    <a:pt x="520" y="225"/>
                    <a:pt x="771" y="318"/>
                    <a:pt x="1009" y="423"/>
                  </a:cubicBezTo>
                  <a:lnTo>
                    <a:pt x="758" y="992"/>
                  </a:lnTo>
                  <a:lnTo>
                    <a:pt x="808" y="1015"/>
                  </a:lnTo>
                  <a:cubicBezTo>
                    <a:pt x="1055" y="1124"/>
                    <a:pt x="1296" y="1250"/>
                    <a:pt x="1528" y="1385"/>
                  </a:cubicBezTo>
                  <a:lnTo>
                    <a:pt x="1574" y="1415"/>
                  </a:lnTo>
                  <a:lnTo>
                    <a:pt x="1975" y="794"/>
                  </a:lnTo>
                  <a:lnTo>
                    <a:pt x="1925" y="764"/>
                  </a:lnTo>
                  <a:cubicBezTo>
                    <a:pt x="1740" y="655"/>
                    <a:pt x="1551" y="552"/>
                    <a:pt x="1360" y="460"/>
                  </a:cubicBezTo>
                  <a:lnTo>
                    <a:pt x="1307" y="433"/>
                  </a:lnTo>
                  <a:lnTo>
                    <a:pt x="1066" y="919"/>
                  </a:lnTo>
                  <a:lnTo>
                    <a:pt x="1118" y="942"/>
                  </a:lnTo>
                  <a:cubicBezTo>
                    <a:pt x="1217" y="992"/>
                    <a:pt x="1316" y="1041"/>
                    <a:pt x="1412" y="1098"/>
                  </a:cubicBezTo>
                  <a:lnTo>
                    <a:pt x="1462" y="1121"/>
                  </a:lnTo>
                  <a:lnTo>
                    <a:pt x="1627" y="837"/>
                  </a:lnTo>
                  <a:lnTo>
                    <a:pt x="1528" y="780"/>
                  </a:lnTo>
                  <a:lnTo>
                    <a:pt x="1419" y="972"/>
                  </a:lnTo>
                  <a:cubicBezTo>
                    <a:pt x="1353" y="936"/>
                    <a:pt x="1284" y="903"/>
                    <a:pt x="1217" y="866"/>
                  </a:cubicBezTo>
                  <a:lnTo>
                    <a:pt x="1360" y="585"/>
                  </a:lnTo>
                  <a:cubicBezTo>
                    <a:pt x="1515" y="661"/>
                    <a:pt x="1667" y="744"/>
                    <a:pt x="1816" y="830"/>
                  </a:cubicBezTo>
                  <a:lnTo>
                    <a:pt x="1538" y="1263"/>
                  </a:lnTo>
                  <a:cubicBezTo>
                    <a:pt x="1333" y="1144"/>
                    <a:pt x="1122" y="1035"/>
                    <a:pt x="904" y="936"/>
                  </a:cubicBezTo>
                  <a:lnTo>
                    <a:pt x="1158" y="364"/>
                  </a:lnTo>
                  <a:lnTo>
                    <a:pt x="1108" y="341"/>
                  </a:lnTo>
                  <a:cubicBezTo>
                    <a:pt x="828" y="219"/>
                    <a:pt x="540" y="109"/>
                    <a:pt x="249" y="20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5152018" y="1727588"/>
              <a:ext cx="235105" cy="204663"/>
            </a:xfrm>
            <a:custGeom>
              <a:avLst/>
              <a:gdLst/>
              <a:ahLst/>
              <a:cxnLst/>
              <a:rect l="l" t="t" r="r" b="b"/>
              <a:pathLst>
                <a:path w="1915" h="1671" extrusionOk="0">
                  <a:moveTo>
                    <a:pt x="338" y="1"/>
                  </a:moveTo>
                  <a:lnTo>
                    <a:pt x="1" y="659"/>
                  </a:lnTo>
                  <a:lnTo>
                    <a:pt x="47" y="686"/>
                  </a:lnTo>
                  <a:cubicBezTo>
                    <a:pt x="209" y="778"/>
                    <a:pt x="371" y="877"/>
                    <a:pt x="530" y="983"/>
                  </a:cubicBezTo>
                  <a:lnTo>
                    <a:pt x="576" y="1016"/>
                  </a:lnTo>
                  <a:lnTo>
                    <a:pt x="874" y="563"/>
                  </a:lnTo>
                  <a:lnTo>
                    <a:pt x="828" y="530"/>
                  </a:lnTo>
                  <a:cubicBezTo>
                    <a:pt x="732" y="467"/>
                    <a:pt x="629" y="401"/>
                    <a:pt x="530" y="341"/>
                  </a:cubicBezTo>
                  <a:lnTo>
                    <a:pt x="480" y="312"/>
                  </a:lnTo>
                  <a:lnTo>
                    <a:pt x="315" y="599"/>
                  </a:lnTo>
                  <a:lnTo>
                    <a:pt x="414" y="655"/>
                  </a:lnTo>
                  <a:lnTo>
                    <a:pt x="520" y="467"/>
                  </a:lnTo>
                  <a:cubicBezTo>
                    <a:pt x="586" y="507"/>
                    <a:pt x="652" y="550"/>
                    <a:pt x="718" y="593"/>
                  </a:cubicBezTo>
                  <a:lnTo>
                    <a:pt x="543" y="857"/>
                  </a:lnTo>
                  <a:cubicBezTo>
                    <a:pt x="414" y="774"/>
                    <a:pt x="282" y="692"/>
                    <a:pt x="149" y="616"/>
                  </a:cubicBezTo>
                  <a:lnTo>
                    <a:pt x="384" y="156"/>
                  </a:lnTo>
                  <a:cubicBezTo>
                    <a:pt x="613" y="289"/>
                    <a:pt x="837" y="431"/>
                    <a:pt x="1049" y="582"/>
                  </a:cubicBezTo>
                  <a:lnTo>
                    <a:pt x="682" y="1089"/>
                  </a:lnTo>
                  <a:lnTo>
                    <a:pt x="728" y="1122"/>
                  </a:lnTo>
                  <a:cubicBezTo>
                    <a:pt x="947" y="1280"/>
                    <a:pt x="1158" y="1452"/>
                    <a:pt x="1356" y="1634"/>
                  </a:cubicBezTo>
                  <a:lnTo>
                    <a:pt x="1396" y="1670"/>
                  </a:lnTo>
                  <a:lnTo>
                    <a:pt x="1914" y="1145"/>
                  </a:lnTo>
                  <a:lnTo>
                    <a:pt x="1872" y="1105"/>
                  </a:lnTo>
                  <a:cubicBezTo>
                    <a:pt x="1716" y="963"/>
                    <a:pt x="1551" y="820"/>
                    <a:pt x="1383" y="692"/>
                  </a:cubicBezTo>
                  <a:lnTo>
                    <a:pt x="1339" y="655"/>
                  </a:lnTo>
                  <a:lnTo>
                    <a:pt x="999" y="1082"/>
                  </a:lnTo>
                  <a:lnTo>
                    <a:pt x="1046" y="1115"/>
                  </a:lnTo>
                  <a:cubicBezTo>
                    <a:pt x="1131" y="1185"/>
                    <a:pt x="1220" y="1254"/>
                    <a:pt x="1304" y="1327"/>
                  </a:cubicBezTo>
                  <a:lnTo>
                    <a:pt x="1346" y="1363"/>
                  </a:lnTo>
                  <a:lnTo>
                    <a:pt x="1565" y="1118"/>
                  </a:lnTo>
                  <a:lnTo>
                    <a:pt x="1482" y="1042"/>
                  </a:lnTo>
                  <a:lnTo>
                    <a:pt x="1336" y="1204"/>
                  </a:lnTo>
                  <a:cubicBezTo>
                    <a:pt x="1277" y="1158"/>
                    <a:pt x="1217" y="1108"/>
                    <a:pt x="1158" y="1062"/>
                  </a:cubicBezTo>
                  <a:lnTo>
                    <a:pt x="1356" y="814"/>
                  </a:lnTo>
                  <a:cubicBezTo>
                    <a:pt x="1492" y="920"/>
                    <a:pt x="1624" y="1032"/>
                    <a:pt x="1753" y="1148"/>
                  </a:cubicBezTo>
                  <a:lnTo>
                    <a:pt x="1392" y="1515"/>
                  </a:lnTo>
                  <a:cubicBezTo>
                    <a:pt x="1217" y="1356"/>
                    <a:pt x="1032" y="1204"/>
                    <a:pt x="840" y="1066"/>
                  </a:cubicBezTo>
                  <a:lnTo>
                    <a:pt x="1208" y="556"/>
                  </a:lnTo>
                  <a:lnTo>
                    <a:pt x="1161" y="527"/>
                  </a:lnTo>
                  <a:cubicBezTo>
                    <a:pt x="913" y="344"/>
                    <a:pt x="655" y="179"/>
                    <a:pt x="387" y="31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5343143" y="1879244"/>
              <a:ext cx="217730" cy="226748"/>
            </a:xfrm>
            <a:custGeom>
              <a:avLst/>
              <a:gdLst/>
              <a:ahLst/>
              <a:cxnLst/>
              <a:rect l="l" t="t" r="r" b="b"/>
              <a:pathLst>
                <a:path w="1776" h="1852" extrusionOk="0">
                  <a:moveTo>
                    <a:pt x="470" y="1"/>
                  </a:moveTo>
                  <a:lnTo>
                    <a:pt x="0" y="576"/>
                  </a:lnTo>
                  <a:lnTo>
                    <a:pt x="43" y="612"/>
                  </a:lnTo>
                  <a:cubicBezTo>
                    <a:pt x="186" y="735"/>
                    <a:pt x="321" y="866"/>
                    <a:pt x="453" y="1002"/>
                  </a:cubicBezTo>
                  <a:lnTo>
                    <a:pt x="493" y="1042"/>
                  </a:lnTo>
                  <a:lnTo>
                    <a:pt x="876" y="659"/>
                  </a:lnTo>
                  <a:lnTo>
                    <a:pt x="836" y="619"/>
                  </a:lnTo>
                  <a:cubicBezTo>
                    <a:pt x="757" y="536"/>
                    <a:pt x="671" y="453"/>
                    <a:pt x="586" y="374"/>
                  </a:cubicBezTo>
                  <a:lnTo>
                    <a:pt x="546" y="334"/>
                  </a:lnTo>
                  <a:lnTo>
                    <a:pt x="325" y="582"/>
                  </a:lnTo>
                  <a:lnTo>
                    <a:pt x="407" y="655"/>
                  </a:lnTo>
                  <a:lnTo>
                    <a:pt x="552" y="493"/>
                  </a:lnTo>
                  <a:cubicBezTo>
                    <a:pt x="609" y="549"/>
                    <a:pt x="665" y="602"/>
                    <a:pt x="717" y="659"/>
                  </a:cubicBezTo>
                  <a:lnTo>
                    <a:pt x="493" y="883"/>
                  </a:lnTo>
                  <a:cubicBezTo>
                    <a:pt x="384" y="770"/>
                    <a:pt x="272" y="665"/>
                    <a:pt x="156" y="563"/>
                  </a:cubicBezTo>
                  <a:lnTo>
                    <a:pt x="483" y="163"/>
                  </a:lnTo>
                  <a:cubicBezTo>
                    <a:pt x="678" y="338"/>
                    <a:pt x="867" y="523"/>
                    <a:pt x="1045" y="718"/>
                  </a:cubicBezTo>
                  <a:lnTo>
                    <a:pt x="583" y="1138"/>
                  </a:lnTo>
                  <a:lnTo>
                    <a:pt x="618" y="1177"/>
                  </a:lnTo>
                  <a:cubicBezTo>
                    <a:pt x="801" y="1379"/>
                    <a:pt x="969" y="1591"/>
                    <a:pt x="1128" y="1809"/>
                  </a:cubicBezTo>
                  <a:lnTo>
                    <a:pt x="1158" y="1852"/>
                  </a:lnTo>
                  <a:lnTo>
                    <a:pt x="1776" y="1445"/>
                  </a:lnTo>
                  <a:lnTo>
                    <a:pt x="1742" y="1399"/>
                  </a:lnTo>
                  <a:cubicBezTo>
                    <a:pt x="1617" y="1227"/>
                    <a:pt x="1485" y="1055"/>
                    <a:pt x="1349" y="893"/>
                  </a:cubicBezTo>
                  <a:lnTo>
                    <a:pt x="1312" y="850"/>
                  </a:lnTo>
                  <a:lnTo>
                    <a:pt x="893" y="1194"/>
                  </a:lnTo>
                  <a:lnTo>
                    <a:pt x="929" y="1237"/>
                  </a:lnTo>
                  <a:cubicBezTo>
                    <a:pt x="1002" y="1323"/>
                    <a:pt x="1071" y="1409"/>
                    <a:pt x="1141" y="1498"/>
                  </a:cubicBezTo>
                  <a:lnTo>
                    <a:pt x="1174" y="1541"/>
                  </a:lnTo>
                  <a:lnTo>
                    <a:pt x="1439" y="1346"/>
                  </a:lnTo>
                  <a:lnTo>
                    <a:pt x="1372" y="1257"/>
                  </a:lnTo>
                  <a:lnTo>
                    <a:pt x="1197" y="1385"/>
                  </a:lnTo>
                  <a:cubicBezTo>
                    <a:pt x="1147" y="1326"/>
                    <a:pt x="1101" y="1266"/>
                    <a:pt x="1051" y="1207"/>
                  </a:cubicBezTo>
                  <a:lnTo>
                    <a:pt x="1297" y="1005"/>
                  </a:lnTo>
                  <a:cubicBezTo>
                    <a:pt x="1408" y="1141"/>
                    <a:pt x="1515" y="1277"/>
                    <a:pt x="1617" y="1415"/>
                  </a:cubicBezTo>
                  <a:lnTo>
                    <a:pt x="1187" y="1699"/>
                  </a:lnTo>
                  <a:cubicBezTo>
                    <a:pt x="1048" y="1508"/>
                    <a:pt x="896" y="1323"/>
                    <a:pt x="741" y="1144"/>
                  </a:cubicBezTo>
                  <a:lnTo>
                    <a:pt x="1204" y="724"/>
                  </a:lnTo>
                  <a:lnTo>
                    <a:pt x="1167" y="685"/>
                  </a:lnTo>
                  <a:cubicBezTo>
                    <a:pt x="963" y="457"/>
                    <a:pt x="741" y="242"/>
                    <a:pt x="513" y="40"/>
                  </a:cubicBezTo>
                  <a:lnTo>
                    <a:pt x="4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5500603" y="2070655"/>
              <a:ext cx="190581" cy="239999"/>
            </a:xfrm>
            <a:custGeom>
              <a:avLst/>
              <a:gdLst/>
              <a:ahLst/>
              <a:cxnLst/>
              <a:rect l="l" t="t" r="r" b="b"/>
              <a:pathLst>
                <a:path w="1554" h="1955" extrusionOk="0">
                  <a:moveTo>
                    <a:pt x="575" y="1"/>
                  </a:moveTo>
                  <a:lnTo>
                    <a:pt x="0" y="464"/>
                  </a:lnTo>
                  <a:lnTo>
                    <a:pt x="30" y="507"/>
                  </a:lnTo>
                  <a:cubicBezTo>
                    <a:pt x="142" y="659"/>
                    <a:pt x="252" y="814"/>
                    <a:pt x="351" y="973"/>
                  </a:cubicBezTo>
                  <a:lnTo>
                    <a:pt x="380" y="1023"/>
                  </a:lnTo>
                  <a:lnTo>
                    <a:pt x="836" y="728"/>
                  </a:lnTo>
                  <a:lnTo>
                    <a:pt x="807" y="682"/>
                  </a:lnTo>
                  <a:cubicBezTo>
                    <a:pt x="744" y="583"/>
                    <a:pt x="681" y="484"/>
                    <a:pt x="612" y="388"/>
                  </a:cubicBezTo>
                  <a:lnTo>
                    <a:pt x="579" y="342"/>
                  </a:lnTo>
                  <a:lnTo>
                    <a:pt x="311" y="536"/>
                  </a:lnTo>
                  <a:lnTo>
                    <a:pt x="377" y="629"/>
                  </a:lnTo>
                  <a:lnTo>
                    <a:pt x="552" y="500"/>
                  </a:lnTo>
                  <a:cubicBezTo>
                    <a:pt x="598" y="563"/>
                    <a:pt x="641" y="629"/>
                    <a:pt x="685" y="695"/>
                  </a:cubicBezTo>
                  <a:lnTo>
                    <a:pt x="417" y="867"/>
                  </a:lnTo>
                  <a:cubicBezTo>
                    <a:pt x="334" y="738"/>
                    <a:pt x="245" y="609"/>
                    <a:pt x="153" y="484"/>
                  </a:cubicBezTo>
                  <a:lnTo>
                    <a:pt x="556" y="159"/>
                  </a:lnTo>
                  <a:cubicBezTo>
                    <a:pt x="711" y="371"/>
                    <a:pt x="856" y="593"/>
                    <a:pt x="989" y="821"/>
                  </a:cubicBezTo>
                  <a:lnTo>
                    <a:pt x="450" y="1135"/>
                  </a:lnTo>
                  <a:lnTo>
                    <a:pt x="476" y="1184"/>
                  </a:lnTo>
                  <a:cubicBezTo>
                    <a:pt x="612" y="1416"/>
                    <a:pt x="737" y="1657"/>
                    <a:pt x="844" y="1905"/>
                  </a:cubicBezTo>
                  <a:lnTo>
                    <a:pt x="863" y="1955"/>
                  </a:lnTo>
                  <a:lnTo>
                    <a:pt x="1554" y="1683"/>
                  </a:lnTo>
                  <a:lnTo>
                    <a:pt x="1531" y="1631"/>
                  </a:lnTo>
                  <a:cubicBezTo>
                    <a:pt x="1445" y="1436"/>
                    <a:pt x="1352" y="1241"/>
                    <a:pt x="1250" y="1052"/>
                  </a:cubicBezTo>
                  <a:lnTo>
                    <a:pt x="1224" y="1006"/>
                  </a:lnTo>
                  <a:lnTo>
                    <a:pt x="744" y="1254"/>
                  </a:lnTo>
                  <a:lnTo>
                    <a:pt x="771" y="1303"/>
                  </a:lnTo>
                  <a:cubicBezTo>
                    <a:pt x="824" y="1403"/>
                    <a:pt x="873" y="1502"/>
                    <a:pt x="923" y="1604"/>
                  </a:cubicBezTo>
                  <a:lnTo>
                    <a:pt x="946" y="1651"/>
                  </a:lnTo>
                  <a:lnTo>
                    <a:pt x="1247" y="1518"/>
                  </a:lnTo>
                  <a:lnTo>
                    <a:pt x="1201" y="1416"/>
                  </a:lnTo>
                  <a:lnTo>
                    <a:pt x="998" y="1505"/>
                  </a:lnTo>
                  <a:cubicBezTo>
                    <a:pt x="966" y="1436"/>
                    <a:pt x="932" y="1369"/>
                    <a:pt x="896" y="1303"/>
                  </a:cubicBezTo>
                  <a:lnTo>
                    <a:pt x="1177" y="1155"/>
                  </a:lnTo>
                  <a:cubicBezTo>
                    <a:pt x="1256" y="1310"/>
                    <a:pt x="1332" y="1465"/>
                    <a:pt x="1405" y="1624"/>
                  </a:cubicBezTo>
                  <a:lnTo>
                    <a:pt x="923" y="1809"/>
                  </a:lnTo>
                  <a:cubicBezTo>
                    <a:pt x="827" y="1595"/>
                    <a:pt x="721" y="1383"/>
                    <a:pt x="602" y="1175"/>
                  </a:cubicBezTo>
                  <a:lnTo>
                    <a:pt x="1144" y="861"/>
                  </a:lnTo>
                  <a:lnTo>
                    <a:pt x="1114" y="811"/>
                  </a:lnTo>
                  <a:cubicBezTo>
                    <a:pt x="963" y="550"/>
                    <a:pt x="790" y="292"/>
                    <a:pt x="609" y="48"/>
                  </a:cubicBezTo>
                  <a:lnTo>
                    <a:pt x="5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5617341" y="2294459"/>
              <a:ext cx="155832" cy="241472"/>
            </a:xfrm>
            <a:custGeom>
              <a:avLst/>
              <a:gdLst/>
              <a:ahLst/>
              <a:cxnLst/>
              <a:rect l="l" t="t" r="r" b="b"/>
              <a:pathLst>
                <a:path w="1270" h="1974" extrusionOk="0">
                  <a:moveTo>
                    <a:pt x="661" y="1"/>
                  </a:moveTo>
                  <a:lnTo>
                    <a:pt x="0" y="338"/>
                  </a:lnTo>
                  <a:lnTo>
                    <a:pt x="23" y="387"/>
                  </a:lnTo>
                  <a:cubicBezTo>
                    <a:pt x="103" y="556"/>
                    <a:pt x="176" y="732"/>
                    <a:pt x="241" y="910"/>
                  </a:cubicBezTo>
                  <a:lnTo>
                    <a:pt x="261" y="962"/>
                  </a:lnTo>
                  <a:lnTo>
                    <a:pt x="767" y="768"/>
                  </a:lnTo>
                  <a:lnTo>
                    <a:pt x="748" y="718"/>
                  </a:lnTo>
                  <a:cubicBezTo>
                    <a:pt x="708" y="609"/>
                    <a:pt x="665" y="497"/>
                    <a:pt x="618" y="387"/>
                  </a:cubicBezTo>
                  <a:lnTo>
                    <a:pt x="595" y="335"/>
                  </a:lnTo>
                  <a:lnTo>
                    <a:pt x="291" y="474"/>
                  </a:lnTo>
                  <a:lnTo>
                    <a:pt x="337" y="576"/>
                  </a:lnTo>
                  <a:lnTo>
                    <a:pt x="536" y="486"/>
                  </a:lnTo>
                  <a:cubicBezTo>
                    <a:pt x="566" y="559"/>
                    <a:pt x="595" y="632"/>
                    <a:pt x="621" y="705"/>
                  </a:cubicBezTo>
                  <a:lnTo>
                    <a:pt x="328" y="817"/>
                  </a:lnTo>
                  <a:cubicBezTo>
                    <a:pt x="272" y="672"/>
                    <a:pt x="212" y="530"/>
                    <a:pt x="149" y="387"/>
                  </a:cubicBezTo>
                  <a:lnTo>
                    <a:pt x="609" y="156"/>
                  </a:lnTo>
                  <a:cubicBezTo>
                    <a:pt x="714" y="394"/>
                    <a:pt x="813" y="642"/>
                    <a:pt x="896" y="890"/>
                  </a:cubicBezTo>
                  <a:lnTo>
                    <a:pt x="304" y="1085"/>
                  </a:lnTo>
                  <a:lnTo>
                    <a:pt x="321" y="1138"/>
                  </a:lnTo>
                  <a:cubicBezTo>
                    <a:pt x="403" y="1392"/>
                    <a:pt x="473" y="1657"/>
                    <a:pt x="529" y="1921"/>
                  </a:cubicBezTo>
                  <a:lnTo>
                    <a:pt x="539" y="1974"/>
                  </a:lnTo>
                  <a:lnTo>
                    <a:pt x="1270" y="1852"/>
                  </a:lnTo>
                  <a:lnTo>
                    <a:pt x="1256" y="1795"/>
                  </a:lnTo>
                  <a:cubicBezTo>
                    <a:pt x="1213" y="1588"/>
                    <a:pt x="1164" y="1376"/>
                    <a:pt x="1105" y="1171"/>
                  </a:cubicBezTo>
                  <a:lnTo>
                    <a:pt x="1088" y="1118"/>
                  </a:lnTo>
                  <a:lnTo>
                    <a:pt x="566" y="1264"/>
                  </a:lnTo>
                  <a:lnTo>
                    <a:pt x="582" y="1319"/>
                  </a:lnTo>
                  <a:cubicBezTo>
                    <a:pt x="612" y="1426"/>
                    <a:pt x="641" y="1534"/>
                    <a:pt x="668" y="1641"/>
                  </a:cubicBezTo>
                  <a:lnTo>
                    <a:pt x="681" y="1693"/>
                  </a:lnTo>
                  <a:lnTo>
                    <a:pt x="1002" y="1627"/>
                  </a:lnTo>
                  <a:lnTo>
                    <a:pt x="978" y="1515"/>
                  </a:lnTo>
                  <a:lnTo>
                    <a:pt x="764" y="1561"/>
                  </a:lnTo>
                  <a:cubicBezTo>
                    <a:pt x="744" y="1488"/>
                    <a:pt x="725" y="1415"/>
                    <a:pt x="705" y="1343"/>
                  </a:cubicBezTo>
                  <a:lnTo>
                    <a:pt x="1012" y="1257"/>
                  </a:lnTo>
                  <a:cubicBezTo>
                    <a:pt x="1058" y="1422"/>
                    <a:pt x="1097" y="1591"/>
                    <a:pt x="1134" y="1760"/>
                  </a:cubicBezTo>
                  <a:lnTo>
                    <a:pt x="629" y="1845"/>
                  </a:lnTo>
                  <a:cubicBezTo>
                    <a:pt x="579" y="1614"/>
                    <a:pt x="516" y="1383"/>
                    <a:pt x="443" y="1158"/>
                  </a:cubicBezTo>
                  <a:lnTo>
                    <a:pt x="1038" y="962"/>
                  </a:lnTo>
                  <a:lnTo>
                    <a:pt x="1022" y="910"/>
                  </a:lnTo>
                  <a:cubicBezTo>
                    <a:pt x="926" y="619"/>
                    <a:pt x="813" y="332"/>
                    <a:pt x="685" y="54"/>
                  </a:cubicBezTo>
                  <a:lnTo>
                    <a:pt x="6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5689013" y="2538876"/>
              <a:ext cx="114023" cy="237055"/>
            </a:xfrm>
            <a:custGeom>
              <a:avLst/>
              <a:gdLst/>
              <a:ahLst/>
              <a:cxnLst/>
              <a:rect l="l" t="t" r="r" b="b"/>
              <a:pathLst>
                <a:path w="926" h="1938" extrusionOk="0">
                  <a:moveTo>
                    <a:pt x="715" y="1"/>
                  </a:moveTo>
                  <a:lnTo>
                    <a:pt x="1" y="193"/>
                  </a:lnTo>
                  <a:lnTo>
                    <a:pt x="10" y="246"/>
                  </a:lnTo>
                  <a:cubicBezTo>
                    <a:pt x="53" y="428"/>
                    <a:pt x="90" y="616"/>
                    <a:pt x="116" y="801"/>
                  </a:cubicBezTo>
                  <a:lnTo>
                    <a:pt x="123" y="857"/>
                  </a:lnTo>
                  <a:lnTo>
                    <a:pt x="658" y="774"/>
                  </a:lnTo>
                  <a:lnTo>
                    <a:pt x="651" y="719"/>
                  </a:lnTo>
                  <a:cubicBezTo>
                    <a:pt x="635" y="603"/>
                    <a:pt x="616" y="487"/>
                    <a:pt x="592" y="371"/>
                  </a:cubicBezTo>
                  <a:lnTo>
                    <a:pt x="582" y="315"/>
                  </a:lnTo>
                  <a:lnTo>
                    <a:pt x="255" y="385"/>
                  </a:lnTo>
                  <a:lnTo>
                    <a:pt x="282" y="493"/>
                  </a:lnTo>
                  <a:lnTo>
                    <a:pt x="493" y="447"/>
                  </a:lnTo>
                  <a:cubicBezTo>
                    <a:pt x="506" y="527"/>
                    <a:pt x="520" y="603"/>
                    <a:pt x="532" y="679"/>
                  </a:cubicBezTo>
                  <a:lnTo>
                    <a:pt x="219" y="728"/>
                  </a:lnTo>
                  <a:cubicBezTo>
                    <a:pt x="195" y="576"/>
                    <a:pt x="166" y="424"/>
                    <a:pt x="132" y="272"/>
                  </a:cubicBezTo>
                  <a:lnTo>
                    <a:pt x="631" y="140"/>
                  </a:lnTo>
                  <a:cubicBezTo>
                    <a:pt x="688" y="397"/>
                    <a:pt x="731" y="659"/>
                    <a:pt x="761" y="920"/>
                  </a:cubicBezTo>
                  <a:lnTo>
                    <a:pt x="140" y="986"/>
                  </a:lnTo>
                  <a:lnTo>
                    <a:pt x="146" y="1042"/>
                  </a:lnTo>
                  <a:cubicBezTo>
                    <a:pt x="175" y="1310"/>
                    <a:pt x="189" y="1581"/>
                    <a:pt x="186" y="1852"/>
                  </a:cubicBezTo>
                  <a:lnTo>
                    <a:pt x="186" y="1905"/>
                  </a:lnTo>
                  <a:lnTo>
                    <a:pt x="926" y="1938"/>
                  </a:lnTo>
                  <a:lnTo>
                    <a:pt x="926" y="1879"/>
                  </a:lnTo>
                  <a:cubicBezTo>
                    <a:pt x="926" y="1667"/>
                    <a:pt x="919" y="1452"/>
                    <a:pt x="903" y="1238"/>
                  </a:cubicBezTo>
                  <a:lnTo>
                    <a:pt x="900" y="1184"/>
                  </a:lnTo>
                  <a:lnTo>
                    <a:pt x="361" y="1218"/>
                  </a:lnTo>
                  <a:lnTo>
                    <a:pt x="364" y="1274"/>
                  </a:lnTo>
                  <a:cubicBezTo>
                    <a:pt x="370" y="1383"/>
                    <a:pt x="378" y="1495"/>
                    <a:pt x="381" y="1607"/>
                  </a:cubicBezTo>
                  <a:lnTo>
                    <a:pt x="381" y="1660"/>
                  </a:lnTo>
                  <a:lnTo>
                    <a:pt x="711" y="1660"/>
                  </a:lnTo>
                  <a:lnTo>
                    <a:pt x="711" y="1548"/>
                  </a:lnTo>
                  <a:lnTo>
                    <a:pt x="489" y="1548"/>
                  </a:lnTo>
                  <a:cubicBezTo>
                    <a:pt x="489" y="1472"/>
                    <a:pt x="483" y="1396"/>
                    <a:pt x="480" y="1320"/>
                  </a:cubicBezTo>
                  <a:lnTo>
                    <a:pt x="797" y="1300"/>
                  </a:lnTo>
                  <a:cubicBezTo>
                    <a:pt x="807" y="1476"/>
                    <a:pt x="814" y="1647"/>
                    <a:pt x="814" y="1819"/>
                  </a:cubicBezTo>
                  <a:lnTo>
                    <a:pt x="298" y="1796"/>
                  </a:lnTo>
                  <a:cubicBezTo>
                    <a:pt x="298" y="1561"/>
                    <a:pt x="288" y="1323"/>
                    <a:pt x="265" y="1085"/>
                  </a:cubicBezTo>
                  <a:lnTo>
                    <a:pt x="886" y="1019"/>
                  </a:lnTo>
                  <a:lnTo>
                    <a:pt x="880" y="963"/>
                  </a:lnTo>
                  <a:cubicBezTo>
                    <a:pt x="846" y="659"/>
                    <a:pt x="794" y="355"/>
                    <a:pt x="727" y="57"/>
                  </a:cubicBezTo>
                  <a:lnTo>
                    <a:pt x="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5690642" y="2793599"/>
              <a:ext cx="112937" cy="238527"/>
            </a:xfrm>
            <a:custGeom>
              <a:avLst/>
              <a:gdLst/>
              <a:ahLst/>
              <a:cxnLst/>
              <a:rect l="l" t="t" r="r" b="b"/>
              <a:pathLst>
                <a:path w="920" h="1938" extrusionOk="0">
                  <a:moveTo>
                    <a:pt x="913" y="0"/>
                  </a:moveTo>
                  <a:lnTo>
                    <a:pt x="173" y="37"/>
                  </a:lnTo>
                  <a:lnTo>
                    <a:pt x="176" y="93"/>
                  </a:lnTo>
                  <a:cubicBezTo>
                    <a:pt x="179" y="282"/>
                    <a:pt x="173" y="470"/>
                    <a:pt x="159" y="659"/>
                  </a:cubicBezTo>
                  <a:lnTo>
                    <a:pt x="156" y="714"/>
                  </a:lnTo>
                  <a:lnTo>
                    <a:pt x="698" y="744"/>
                  </a:lnTo>
                  <a:lnTo>
                    <a:pt x="702" y="688"/>
                  </a:lnTo>
                  <a:cubicBezTo>
                    <a:pt x="708" y="572"/>
                    <a:pt x="714" y="453"/>
                    <a:pt x="718" y="334"/>
                  </a:cubicBezTo>
                  <a:lnTo>
                    <a:pt x="718" y="278"/>
                  </a:lnTo>
                  <a:lnTo>
                    <a:pt x="384" y="282"/>
                  </a:lnTo>
                  <a:lnTo>
                    <a:pt x="388" y="394"/>
                  </a:lnTo>
                  <a:lnTo>
                    <a:pt x="603" y="391"/>
                  </a:lnTo>
                  <a:lnTo>
                    <a:pt x="603" y="391"/>
                  </a:lnTo>
                  <a:cubicBezTo>
                    <a:pt x="603" y="470"/>
                    <a:pt x="599" y="549"/>
                    <a:pt x="592" y="625"/>
                  </a:cubicBezTo>
                  <a:lnTo>
                    <a:pt x="275" y="609"/>
                  </a:lnTo>
                  <a:cubicBezTo>
                    <a:pt x="285" y="453"/>
                    <a:pt x="288" y="298"/>
                    <a:pt x="288" y="146"/>
                  </a:cubicBezTo>
                  <a:lnTo>
                    <a:pt x="801" y="116"/>
                  </a:lnTo>
                  <a:lnTo>
                    <a:pt x="801" y="116"/>
                  </a:lnTo>
                  <a:cubicBezTo>
                    <a:pt x="804" y="381"/>
                    <a:pt x="794" y="645"/>
                    <a:pt x="768" y="906"/>
                  </a:cubicBezTo>
                  <a:lnTo>
                    <a:pt x="146" y="844"/>
                  </a:lnTo>
                  <a:lnTo>
                    <a:pt x="139" y="900"/>
                  </a:lnTo>
                  <a:cubicBezTo>
                    <a:pt x="113" y="1167"/>
                    <a:pt x="70" y="1439"/>
                    <a:pt x="14" y="1700"/>
                  </a:cubicBezTo>
                  <a:lnTo>
                    <a:pt x="0" y="1753"/>
                  </a:lnTo>
                  <a:lnTo>
                    <a:pt x="718" y="1938"/>
                  </a:lnTo>
                  <a:lnTo>
                    <a:pt x="731" y="1881"/>
                  </a:lnTo>
                  <a:cubicBezTo>
                    <a:pt x="774" y="1673"/>
                    <a:pt x="814" y="1462"/>
                    <a:pt x="844" y="1250"/>
                  </a:cubicBezTo>
                  <a:lnTo>
                    <a:pt x="850" y="1194"/>
                  </a:lnTo>
                  <a:lnTo>
                    <a:pt x="315" y="1115"/>
                  </a:lnTo>
                  <a:lnTo>
                    <a:pt x="305" y="1170"/>
                  </a:lnTo>
                  <a:cubicBezTo>
                    <a:pt x="292" y="1280"/>
                    <a:pt x="275" y="1392"/>
                    <a:pt x="252" y="1501"/>
                  </a:cubicBezTo>
                  <a:lnTo>
                    <a:pt x="242" y="1554"/>
                  </a:lnTo>
                  <a:lnTo>
                    <a:pt x="566" y="1623"/>
                  </a:lnTo>
                  <a:lnTo>
                    <a:pt x="589" y="1511"/>
                  </a:lnTo>
                  <a:lnTo>
                    <a:pt x="374" y="1468"/>
                  </a:lnTo>
                  <a:cubicBezTo>
                    <a:pt x="388" y="1392"/>
                    <a:pt x="397" y="1316"/>
                    <a:pt x="411" y="1243"/>
                  </a:cubicBezTo>
                  <a:lnTo>
                    <a:pt x="725" y="1289"/>
                  </a:lnTo>
                  <a:cubicBezTo>
                    <a:pt x="698" y="1458"/>
                    <a:pt x="668" y="1630"/>
                    <a:pt x="632" y="1799"/>
                  </a:cubicBezTo>
                  <a:lnTo>
                    <a:pt x="133" y="1670"/>
                  </a:lnTo>
                  <a:cubicBezTo>
                    <a:pt x="182" y="1439"/>
                    <a:pt x="222" y="1204"/>
                    <a:pt x="246" y="969"/>
                  </a:cubicBezTo>
                  <a:lnTo>
                    <a:pt x="870" y="1032"/>
                  </a:lnTo>
                  <a:lnTo>
                    <a:pt x="873" y="976"/>
                  </a:lnTo>
                  <a:cubicBezTo>
                    <a:pt x="906" y="671"/>
                    <a:pt x="920" y="364"/>
                    <a:pt x="913" y="57"/>
                  </a:cubicBezTo>
                  <a:lnTo>
                    <a:pt x="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5621142" y="3035071"/>
              <a:ext cx="154203" cy="241472"/>
            </a:xfrm>
            <a:custGeom>
              <a:avLst/>
              <a:gdLst/>
              <a:ahLst/>
              <a:cxnLst/>
              <a:rect l="l" t="t" r="r" b="b"/>
              <a:pathLst>
                <a:path w="1257" h="1972" extrusionOk="0">
                  <a:moveTo>
                    <a:pt x="526" y="1"/>
                  </a:moveTo>
                  <a:lnTo>
                    <a:pt x="516" y="54"/>
                  </a:lnTo>
                  <a:cubicBezTo>
                    <a:pt x="480" y="239"/>
                    <a:pt x="437" y="424"/>
                    <a:pt x="384" y="606"/>
                  </a:cubicBezTo>
                  <a:lnTo>
                    <a:pt x="367" y="659"/>
                  </a:lnTo>
                  <a:lnTo>
                    <a:pt x="893" y="801"/>
                  </a:lnTo>
                  <a:lnTo>
                    <a:pt x="906" y="748"/>
                  </a:lnTo>
                  <a:cubicBezTo>
                    <a:pt x="939" y="635"/>
                    <a:pt x="968" y="520"/>
                    <a:pt x="995" y="404"/>
                  </a:cubicBezTo>
                  <a:lnTo>
                    <a:pt x="1008" y="348"/>
                  </a:lnTo>
                  <a:lnTo>
                    <a:pt x="681" y="282"/>
                  </a:lnTo>
                  <a:lnTo>
                    <a:pt x="658" y="391"/>
                  </a:lnTo>
                  <a:lnTo>
                    <a:pt x="873" y="434"/>
                  </a:lnTo>
                  <a:cubicBezTo>
                    <a:pt x="853" y="513"/>
                    <a:pt x="833" y="589"/>
                    <a:pt x="814" y="662"/>
                  </a:cubicBezTo>
                  <a:lnTo>
                    <a:pt x="506" y="580"/>
                  </a:lnTo>
                  <a:cubicBezTo>
                    <a:pt x="549" y="431"/>
                    <a:pt x="585" y="278"/>
                    <a:pt x="615" y="130"/>
                  </a:cubicBezTo>
                  <a:lnTo>
                    <a:pt x="1124" y="209"/>
                  </a:lnTo>
                  <a:cubicBezTo>
                    <a:pt x="1071" y="467"/>
                    <a:pt x="1005" y="725"/>
                    <a:pt x="925" y="976"/>
                  </a:cubicBezTo>
                  <a:lnTo>
                    <a:pt x="330" y="785"/>
                  </a:lnTo>
                  <a:lnTo>
                    <a:pt x="314" y="838"/>
                  </a:lnTo>
                  <a:cubicBezTo>
                    <a:pt x="231" y="1095"/>
                    <a:pt x="135" y="1349"/>
                    <a:pt x="23" y="1594"/>
                  </a:cubicBezTo>
                  <a:lnTo>
                    <a:pt x="0" y="1644"/>
                  </a:lnTo>
                  <a:lnTo>
                    <a:pt x="661" y="1971"/>
                  </a:lnTo>
                  <a:lnTo>
                    <a:pt x="687" y="1918"/>
                  </a:lnTo>
                  <a:cubicBezTo>
                    <a:pt x="774" y="1723"/>
                    <a:pt x="856" y="1525"/>
                    <a:pt x="929" y="1323"/>
                  </a:cubicBezTo>
                  <a:lnTo>
                    <a:pt x="945" y="1274"/>
                  </a:lnTo>
                  <a:lnTo>
                    <a:pt x="440" y="1085"/>
                  </a:lnTo>
                  <a:lnTo>
                    <a:pt x="420" y="1138"/>
                  </a:lnTo>
                  <a:cubicBezTo>
                    <a:pt x="384" y="1241"/>
                    <a:pt x="341" y="1346"/>
                    <a:pt x="301" y="1449"/>
                  </a:cubicBezTo>
                  <a:lnTo>
                    <a:pt x="278" y="1499"/>
                  </a:lnTo>
                  <a:lnTo>
                    <a:pt x="579" y="1631"/>
                  </a:lnTo>
                  <a:lnTo>
                    <a:pt x="625" y="1528"/>
                  </a:lnTo>
                  <a:lnTo>
                    <a:pt x="423" y="1439"/>
                  </a:lnTo>
                  <a:cubicBezTo>
                    <a:pt x="453" y="1369"/>
                    <a:pt x="480" y="1300"/>
                    <a:pt x="506" y="1227"/>
                  </a:cubicBezTo>
                  <a:lnTo>
                    <a:pt x="803" y="1340"/>
                  </a:lnTo>
                  <a:cubicBezTo>
                    <a:pt x="744" y="1502"/>
                    <a:pt x="678" y="1660"/>
                    <a:pt x="608" y="1819"/>
                  </a:cubicBezTo>
                  <a:lnTo>
                    <a:pt x="149" y="1591"/>
                  </a:lnTo>
                  <a:cubicBezTo>
                    <a:pt x="245" y="1373"/>
                    <a:pt x="330" y="1151"/>
                    <a:pt x="403" y="927"/>
                  </a:cubicBezTo>
                  <a:lnTo>
                    <a:pt x="998" y="1115"/>
                  </a:lnTo>
                  <a:lnTo>
                    <a:pt x="1015" y="1062"/>
                  </a:lnTo>
                  <a:cubicBezTo>
                    <a:pt x="1111" y="771"/>
                    <a:pt x="1186" y="474"/>
                    <a:pt x="1243" y="173"/>
                  </a:cubicBezTo>
                  <a:lnTo>
                    <a:pt x="1256" y="117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5506033" y="3260348"/>
              <a:ext cx="189496" cy="239999"/>
            </a:xfrm>
            <a:custGeom>
              <a:avLst/>
              <a:gdLst/>
              <a:ahLst/>
              <a:cxnLst/>
              <a:rect l="l" t="t" r="r" b="b"/>
              <a:pathLst>
                <a:path w="1544" h="1954" extrusionOk="0">
                  <a:moveTo>
                    <a:pt x="853" y="0"/>
                  </a:moveTo>
                  <a:lnTo>
                    <a:pt x="833" y="50"/>
                  </a:lnTo>
                  <a:cubicBezTo>
                    <a:pt x="757" y="221"/>
                    <a:pt x="678" y="394"/>
                    <a:pt x="589" y="559"/>
                  </a:cubicBezTo>
                  <a:lnTo>
                    <a:pt x="563" y="609"/>
                  </a:lnTo>
                  <a:lnTo>
                    <a:pt x="1045" y="856"/>
                  </a:lnTo>
                  <a:lnTo>
                    <a:pt x="1071" y="807"/>
                  </a:lnTo>
                  <a:cubicBezTo>
                    <a:pt x="1127" y="701"/>
                    <a:pt x="1177" y="595"/>
                    <a:pt x="1227" y="490"/>
                  </a:cubicBezTo>
                  <a:lnTo>
                    <a:pt x="1253" y="440"/>
                  </a:lnTo>
                  <a:lnTo>
                    <a:pt x="949" y="305"/>
                  </a:lnTo>
                  <a:lnTo>
                    <a:pt x="903" y="407"/>
                  </a:lnTo>
                  <a:lnTo>
                    <a:pt x="1101" y="496"/>
                  </a:lnTo>
                  <a:cubicBezTo>
                    <a:pt x="1068" y="566"/>
                    <a:pt x="1031" y="635"/>
                    <a:pt x="999" y="704"/>
                  </a:cubicBezTo>
                  <a:lnTo>
                    <a:pt x="714" y="562"/>
                  </a:lnTo>
                  <a:cubicBezTo>
                    <a:pt x="787" y="424"/>
                    <a:pt x="853" y="285"/>
                    <a:pt x="912" y="142"/>
                  </a:cubicBezTo>
                  <a:lnTo>
                    <a:pt x="1396" y="328"/>
                  </a:lnTo>
                  <a:cubicBezTo>
                    <a:pt x="1289" y="566"/>
                    <a:pt x="1170" y="804"/>
                    <a:pt x="1045" y="1035"/>
                  </a:cubicBezTo>
                  <a:lnTo>
                    <a:pt x="499" y="724"/>
                  </a:lnTo>
                  <a:lnTo>
                    <a:pt x="473" y="774"/>
                  </a:lnTo>
                  <a:cubicBezTo>
                    <a:pt x="337" y="1008"/>
                    <a:pt x="192" y="1237"/>
                    <a:pt x="30" y="1451"/>
                  </a:cubicBezTo>
                  <a:lnTo>
                    <a:pt x="0" y="1495"/>
                  </a:lnTo>
                  <a:lnTo>
                    <a:pt x="578" y="1954"/>
                  </a:lnTo>
                  <a:lnTo>
                    <a:pt x="612" y="1907"/>
                  </a:lnTo>
                  <a:cubicBezTo>
                    <a:pt x="737" y="1736"/>
                    <a:pt x="860" y="1557"/>
                    <a:pt x="972" y="1376"/>
                  </a:cubicBezTo>
                  <a:lnTo>
                    <a:pt x="1002" y="1329"/>
                  </a:lnTo>
                  <a:lnTo>
                    <a:pt x="543" y="1038"/>
                  </a:lnTo>
                  <a:lnTo>
                    <a:pt x="513" y="1088"/>
                  </a:lnTo>
                  <a:cubicBezTo>
                    <a:pt x="456" y="1184"/>
                    <a:pt x="394" y="1276"/>
                    <a:pt x="331" y="1369"/>
                  </a:cubicBezTo>
                  <a:lnTo>
                    <a:pt x="301" y="1411"/>
                  </a:lnTo>
                  <a:lnTo>
                    <a:pt x="569" y="1607"/>
                  </a:lnTo>
                  <a:lnTo>
                    <a:pt x="635" y="1514"/>
                  </a:lnTo>
                  <a:lnTo>
                    <a:pt x="456" y="1385"/>
                  </a:lnTo>
                  <a:cubicBezTo>
                    <a:pt x="496" y="1323"/>
                    <a:pt x="539" y="1260"/>
                    <a:pt x="578" y="1193"/>
                  </a:cubicBezTo>
                  <a:lnTo>
                    <a:pt x="847" y="1365"/>
                  </a:lnTo>
                  <a:cubicBezTo>
                    <a:pt x="754" y="1511"/>
                    <a:pt x="658" y="1656"/>
                    <a:pt x="555" y="1795"/>
                  </a:cubicBezTo>
                  <a:lnTo>
                    <a:pt x="152" y="1475"/>
                  </a:lnTo>
                  <a:cubicBezTo>
                    <a:pt x="291" y="1283"/>
                    <a:pt x="424" y="1081"/>
                    <a:pt x="543" y="876"/>
                  </a:cubicBezTo>
                  <a:lnTo>
                    <a:pt x="1085" y="1187"/>
                  </a:lnTo>
                  <a:lnTo>
                    <a:pt x="1114" y="1138"/>
                  </a:lnTo>
                  <a:cubicBezTo>
                    <a:pt x="1263" y="873"/>
                    <a:pt x="1402" y="598"/>
                    <a:pt x="1521" y="317"/>
                  </a:cubicBezTo>
                  <a:lnTo>
                    <a:pt x="1544" y="261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5349658" y="3465010"/>
              <a:ext cx="216644" cy="228221"/>
            </a:xfrm>
            <a:custGeom>
              <a:avLst/>
              <a:gdLst/>
              <a:ahLst/>
              <a:cxnLst/>
              <a:rect l="l" t="t" r="r" b="b"/>
              <a:pathLst>
                <a:path w="1766" h="1859" extrusionOk="0">
                  <a:moveTo>
                    <a:pt x="1148" y="0"/>
                  </a:moveTo>
                  <a:lnTo>
                    <a:pt x="1114" y="47"/>
                  </a:lnTo>
                  <a:cubicBezTo>
                    <a:pt x="1009" y="199"/>
                    <a:pt x="893" y="351"/>
                    <a:pt x="771" y="496"/>
                  </a:cubicBezTo>
                  <a:lnTo>
                    <a:pt x="734" y="540"/>
                  </a:lnTo>
                  <a:lnTo>
                    <a:pt x="1157" y="880"/>
                  </a:lnTo>
                  <a:lnTo>
                    <a:pt x="1191" y="837"/>
                  </a:lnTo>
                  <a:cubicBezTo>
                    <a:pt x="1267" y="748"/>
                    <a:pt x="1340" y="655"/>
                    <a:pt x="1412" y="563"/>
                  </a:cubicBezTo>
                  <a:lnTo>
                    <a:pt x="1445" y="516"/>
                  </a:lnTo>
                  <a:lnTo>
                    <a:pt x="1174" y="321"/>
                  </a:lnTo>
                  <a:lnTo>
                    <a:pt x="1111" y="414"/>
                  </a:lnTo>
                  <a:lnTo>
                    <a:pt x="1287" y="540"/>
                  </a:lnTo>
                  <a:cubicBezTo>
                    <a:pt x="1241" y="602"/>
                    <a:pt x="1191" y="662"/>
                    <a:pt x="1141" y="724"/>
                  </a:cubicBezTo>
                  <a:lnTo>
                    <a:pt x="893" y="523"/>
                  </a:lnTo>
                  <a:cubicBezTo>
                    <a:pt x="992" y="404"/>
                    <a:pt x="1085" y="282"/>
                    <a:pt x="1177" y="156"/>
                  </a:cubicBezTo>
                  <a:lnTo>
                    <a:pt x="1607" y="433"/>
                  </a:lnTo>
                  <a:cubicBezTo>
                    <a:pt x="1455" y="648"/>
                    <a:pt x="1290" y="857"/>
                    <a:pt x="1118" y="1055"/>
                  </a:cubicBezTo>
                  <a:lnTo>
                    <a:pt x="652" y="639"/>
                  </a:lnTo>
                  <a:lnTo>
                    <a:pt x="612" y="682"/>
                  </a:lnTo>
                  <a:cubicBezTo>
                    <a:pt x="434" y="883"/>
                    <a:pt x="242" y="1075"/>
                    <a:pt x="40" y="1254"/>
                  </a:cubicBezTo>
                  <a:lnTo>
                    <a:pt x="1" y="1289"/>
                  </a:lnTo>
                  <a:lnTo>
                    <a:pt x="473" y="1858"/>
                  </a:lnTo>
                  <a:lnTo>
                    <a:pt x="516" y="1822"/>
                  </a:lnTo>
                  <a:cubicBezTo>
                    <a:pt x="675" y="1680"/>
                    <a:pt x="830" y="1527"/>
                    <a:pt x="976" y="1376"/>
                  </a:cubicBezTo>
                  <a:lnTo>
                    <a:pt x="1015" y="1333"/>
                  </a:lnTo>
                  <a:lnTo>
                    <a:pt x="629" y="956"/>
                  </a:lnTo>
                  <a:lnTo>
                    <a:pt x="589" y="996"/>
                  </a:lnTo>
                  <a:cubicBezTo>
                    <a:pt x="513" y="1078"/>
                    <a:pt x="434" y="1158"/>
                    <a:pt x="354" y="1234"/>
                  </a:cubicBezTo>
                  <a:lnTo>
                    <a:pt x="315" y="1270"/>
                  </a:lnTo>
                  <a:lnTo>
                    <a:pt x="536" y="1515"/>
                  </a:lnTo>
                  <a:lnTo>
                    <a:pt x="619" y="1438"/>
                  </a:lnTo>
                  <a:lnTo>
                    <a:pt x="470" y="1277"/>
                  </a:lnTo>
                  <a:cubicBezTo>
                    <a:pt x="523" y="1224"/>
                    <a:pt x="579" y="1170"/>
                    <a:pt x="632" y="1115"/>
                  </a:cubicBezTo>
                  <a:lnTo>
                    <a:pt x="857" y="1336"/>
                  </a:lnTo>
                  <a:cubicBezTo>
                    <a:pt x="738" y="1462"/>
                    <a:pt x="612" y="1584"/>
                    <a:pt x="483" y="1696"/>
                  </a:cubicBezTo>
                  <a:lnTo>
                    <a:pt x="156" y="1300"/>
                  </a:lnTo>
                  <a:cubicBezTo>
                    <a:pt x="331" y="1141"/>
                    <a:pt x="500" y="972"/>
                    <a:pt x="658" y="797"/>
                  </a:cubicBezTo>
                  <a:lnTo>
                    <a:pt x="1128" y="1214"/>
                  </a:lnTo>
                  <a:lnTo>
                    <a:pt x="1164" y="1170"/>
                  </a:lnTo>
                  <a:cubicBezTo>
                    <a:pt x="1369" y="943"/>
                    <a:pt x="1558" y="701"/>
                    <a:pt x="1732" y="450"/>
                  </a:cubicBezTo>
                  <a:lnTo>
                    <a:pt x="1766" y="404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5160162" y="3641697"/>
              <a:ext cx="234019" cy="204663"/>
            </a:xfrm>
            <a:custGeom>
              <a:avLst/>
              <a:gdLst/>
              <a:ahLst/>
              <a:cxnLst/>
              <a:rect l="l" t="t" r="r" b="b"/>
              <a:pathLst>
                <a:path w="1911" h="1676" extrusionOk="0">
                  <a:moveTo>
                    <a:pt x="1389" y="0"/>
                  </a:moveTo>
                  <a:lnTo>
                    <a:pt x="1349" y="37"/>
                  </a:lnTo>
                  <a:cubicBezTo>
                    <a:pt x="1210" y="165"/>
                    <a:pt x="1068" y="288"/>
                    <a:pt x="919" y="407"/>
                  </a:cubicBezTo>
                  <a:lnTo>
                    <a:pt x="876" y="440"/>
                  </a:lnTo>
                  <a:lnTo>
                    <a:pt x="1217" y="863"/>
                  </a:lnTo>
                  <a:lnTo>
                    <a:pt x="1260" y="826"/>
                  </a:lnTo>
                  <a:cubicBezTo>
                    <a:pt x="1352" y="754"/>
                    <a:pt x="1442" y="678"/>
                    <a:pt x="1531" y="602"/>
                  </a:cubicBezTo>
                  <a:lnTo>
                    <a:pt x="1574" y="565"/>
                  </a:lnTo>
                  <a:lnTo>
                    <a:pt x="1349" y="318"/>
                  </a:lnTo>
                  <a:lnTo>
                    <a:pt x="1267" y="394"/>
                  </a:lnTo>
                  <a:lnTo>
                    <a:pt x="1415" y="556"/>
                  </a:lnTo>
                  <a:cubicBezTo>
                    <a:pt x="1356" y="605"/>
                    <a:pt x="1293" y="655"/>
                    <a:pt x="1233" y="704"/>
                  </a:cubicBezTo>
                  <a:lnTo>
                    <a:pt x="1035" y="460"/>
                  </a:lnTo>
                  <a:cubicBezTo>
                    <a:pt x="1154" y="360"/>
                    <a:pt x="1273" y="261"/>
                    <a:pt x="1386" y="156"/>
                  </a:cubicBezTo>
                  <a:lnTo>
                    <a:pt x="1749" y="519"/>
                  </a:lnTo>
                  <a:cubicBezTo>
                    <a:pt x="1558" y="698"/>
                    <a:pt x="1352" y="866"/>
                    <a:pt x="1141" y="1025"/>
                  </a:cubicBezTo>
                  <a:lnTo>
                    <a:pt x="771" y="519"/>
                  </a:lnTo>
                  <a:lnTo>
                    <a:pt x="725" y="552"/>
                  </a:lnTo>
                  <a:cubicBezTo>
                    <a:pt x="510" y="714"/>
                    <a:pt x="281" y="863"/>
                    <a:pt x="47" y="995"/>
                  </a:cubicBezTo>
                  <a:lnTo>
                    <a:pt x="1" y="1021"/>
                  </a:lnTo>
                  <a:lnTo>
                    <a:pt x="344" y="1676"/>
                  </a:lnTo>
                  <a:lnTo>
                    <a:pt x="394" y="1646"/>
                  </a:lnTo>
                  <a:cubicBezTo>
                    <a:pt x="579" y="1544"/>
                    <a:pt x="761" y="1428"/>
                    <a:pt x="939" y="1306"/>
                  </a:cubicBezTo>
                  <a:lnTo>
                    <a:pt x="983" y="1276"/>
                  </a:lnTo>
                  <a:lnTo>
                    <a:pt x="681" y="826"/>
                  </a:lnTo>
                  <a:lnTo>
                    <a:pt x="635" y="856"/>
                  </a:lnTo>
                  <a:cubicBezTo>
                    <a:pt x="546" y="919"/>
                    <a:pt x="450" y="982"/>
                    <a:pt x="358" y="1038"/>
                  </a:cubicBezTo>
                  <a:lnTo>
                    <a:pt x="312" y="1068"/>
                  </a:lnTo>
                  <a:lnTo>
                    <a:pt x="477" y="1352"/>
                  </a:lnTo>
                  <a:lnTo>
                    <a:pt x="573" y="1296"/>
                  </a:lnTo>
                  <a:lnTo>
                    <a:pt x="463" y="1108"/>
                  </a:lnTo>
                  <a:cubicBezTo>
                    <a:pt x="527" y="1064"/>
                    <a:pt x="589" y="1025"/>
                    <a:pt x="652" y="982"/>
                  </a:cubicBezTo>
                  <a:lnTo>
                    <a:pt x="830" y="1247"/>
                  </a:lnTo>
                  <a:cubicBezTo>
                    <a:pt x="685" y="1342"/>
                    <a:pt x="539" y="1435"/>
                    <a:pt x="388" y="1520"/>
                  </a:cubicBezTo>
                  <a:lnTo>
                    <a:pt x="150" y="1064"/>
                  </a:lnTo>
                  <a:cubicBezTo>
                    <a:pt x="354" y="945"/>
                    <a:pt x="556" y="817"/>
                    <a:pt x="748" y="678"/>
                  </a:cubicBezTo>
                  <a:lnTo>
                    <a:pt x="1118" y="1180"/>
                  </a:lnTo>
                  <a:lnTo>
                    <a:pt x="1164" y="1147"/>
                  </a:lnTo>
                  <a:cubicBezTo>
                    <a:pt x="1409" y="965"/>
                    <a:pt x="1647" y="771"/>
                    <a:pt x="1868" y="562"/>
                  </a:cubicBezTo>
                  <a:lnTo>
                    <a:pt x="1911" y="522"/>
                  </a:lnTo>
                  <a:lnTo>
                    <a:pt x="13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4944604" y="3780102"/>
              <a:ext cx="242164" cy="175215"/>
            </a:xfrm>
            <a:custGeom>
              <a:avLst/>
              <a:gdLst/>
              <a:ahLst/>
              <a:cxnLst/>
              <a:rect l="l" t="t" r="r" b="b"/>
              <a:pathLst>
                <a:path w="1974" h="1426" extrusionOk="0">
                  <a:moveTo>
                    <a:pt x="1571" y="1"/>
                  </a:moveTo>
                  <a:lnTo>
                    <a:pt x="1524" y="30"/>
                  </a:lnTo>
                  <a:cubicBezTo>
                    <a:pt x="1362" y="126"/>
                    <a:pt x="1194" y="219"/>
                    <a:pt x="1028" y="301"/>
                  </a:cubicBezTo>
                  <a:lnTo>
                    <a:pt x="976" y="325"/>
                  </a:lnTo>
                  <a:lnTo>
                    <a:pt x="1223" y="807"/>
                  </a:lnTo>
                  <a:lnTo>
                    <a:pt x="1273" y="784"/>
                  </a:lnTo>
                  <a:cubicBezTo>
                    <a:pt x="1376" y="731"/>
                    <a:pt x="1481" y="675"/>
                    <a:pt x="1583" y="619"/>
                  </a:cubicBezTo>
                  <a:lnTo>
                    <a:pt x="1633" y="593"/>
                  </a:lnTo>
                  <a:lnTo>
                    <a:pt x="1464" y="305"/>
                  </a:lnTo>
                  <a:lnTo>
                    <a:pt x="1369" y="361"/>
                  </a:lnTo>
                  <a:lnTo>
                    <a:pt x="1478" y="549"/>
                  </a:lnTo>
                  <a:cubicBezTo>
                    <a:pt x="1412" y="586"/>
                    <a:pt x="1342" y="622"/>
                    <a:pt x="1273" y="658"/>
                  </a:cubicBezTo>
                  <a:lnTo>
                    <a:pt x="1127" y="378"/>
                  </a:lnTo>
                  <a:cubicBezTo>
                    <a:pt x="1266" y="305"/>
                    <a:pt x="1402" y="232"/>
                    <a:pt x="1534" y="152"/>
                  </a:cubicBezTo>
                  <a:lnTo>
                    <a:pt x="1815" y="582"/>
                  </a:lnTo>
                  <a:cubicBezTo>
                    <a:pt x="1591" y="718"/>
                    <a:pt x="1356" y="840"/>
                    <a:pt x="1118" y="953"/>
                  </a:cubicBezTo>
                  <a:lnTo>
                    <a:pt x="857" y="381"/>
                  </a:lnTo>
                  <a:lnTo>
                    <a:pt x="807" y="404"/>
                  </a:lnTo>
                  <a:cubicBezTo>
                    <a:pt x="562" y="516"/>
                    <a:pt x="308" y="616"/>
                    <a:pt x="53" y="695"/>
                  </a:cubicBezTo>
                  <a:lnTo>
                    <a:pt x="1" y="712"/>
                  </a:lnTo>
                  <a:lnTo>
                    <a:pt x="199" y="1426"/>
                  </a:lnTo>
                  <a:lnTo>
                    <a:pt x="255" y="1406"/>
                  </a:lnTo>
                  <a:cubicBezTo>
                    <a:pt x="457" y="1342"/>
                    <a:pt x="658" y="1267"/>
                    <a:pt x="857" y="1188"/>
                  </a:cubicBezTo>
                  <a:lnTo>
                    <a:pt x="909" y="1164"/>
                  </a:lnTo>
                  <a:lnTo>
                    <a:pt x="708" y="662"/>
                  </a:lnTo>
                  <a:lnTo>
                    <a:pt x="655" y="685"/>
                  </a:lnTo>
                  <a:cubicBezTo>
                    <a:pt x="552" y="728"/>
                    <a:pt x="450" y="767"/>
                    <a:pt x="344" y="804"/>
                  </a:cubicBezTo>
                  <a:lnTo>
                    <a:pt x="294" y="824"/>
                  </a:lnTo>
                  <a:lnTo>
                    <a:pt x="397" y="1134"/>
                  </a:lnTo>
                  <a:lnTo>
                    <a:pt x="503" y="1101"/>
                  </a:lnTo>
                  <a:lnTo>
                    <a:pt x="433" y="890"/>
                  </a:lnTo>
                  <a:cubicBezTo>
                    <a:pt x="506" y="866"/>
                    <a:pt x="576" y="837"/>
                    <a:pt x="645" y="811"/>
                  </a:cubicBezTo>
                  <a:lnTo>
                    <a:pt x="764" y="1104"/>
                  </a:lnTo>
                  <a:cubicBezTo>
                    <a:pt x="602" y="1168"/>
                    <a:pt x="440" y="1227"/>
                    <a:pt x="274" y="1283"/>
                  </a:cubicBezTo>
                  <a:lnTo>
                    <a:pt x="136" y="787"/>
                  </a:lnTo>
                  <a:cubicBezTo>
                    <a:pt x="361" y="712"/>
                    <a:pt x="585" y="625"/>
                    <a:pt x="800" y="529"/>
                  </a:cubicBezTo>
                  <a:lnTo>
                    <a:pt x="1061" y="1101"/>
                  </a:lnTo>
                  <a:lnTo>
                    <a:pt x="1111" y="1078"/>
                  </a:lnTo>
                  <a:cubicBezTo>
                    <a:pt x="1389" y="950"/>
                    <a:pt x="1663" y="807"/>
                    <a:pt x="1925" y="648"/>
                  </a:cubicBezTo>
                  <a:lnTo>
                    <a:pt x="1974" y="619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4713300" y="3875808"/>
              <a:ext cx="239449" cy="136932"/>
            </a:xfrm>
            <a:custGeom>
              <a:avLst/>
              <a:gdLst/>
              <a:ahLst/>
              <a:cxnLst/>
              <a:rect l="l" t="t" r="r" b="b"/>
              <a:pathLst>
                <a:path w="1952" h="1112" extrusionOk="0">
                  <a:moveTo>
                    <a:pt x="1683" y="1"/>
                  </a:moveTo>
                  <a:lnTo>
                    <a:pt x="1631" y="17"/>
                  </a:lnTo>
                  <a:cubicBezTo>
                    <a:pt x="1456" y="80"/>
                    <a:pt x="1270" y="136"/>
                    <a:pt x="1091" y="182"/>
                  </a:cubicBezTo>
                  <a:lnTo>
                    <a:pt x="1036" y="196"/>
                  </a:lnTo>
                  <a:lnTo>
                    <a:pt x="1178" y="718"/>
                  </a:lnTo>
                  <a:lnTo>
                    <a:pt x="1230" y="705"/>
                  </a:lnTo>
                  <a:cubicBezTo>
                    <a:pt x="1343" y="675"/>
                    <a:pt x="1459" y="642"/>
                    <a:pt x="1571" y="609"/>
                  </a:cubicBezTo>
                  <a:lnTo>
                    <a:pt x="1624" y="592"/>
                  </a:lnTo>
                  <a:lnTo>
                    <a:pt x="1518" y="278"/>
                  </a:lnTo>
                  <a:lnTo>
                    <a:pt x="1413" y="312"/>
                  </a:lnTo>
                  <a:lnTo>
                    <a:pt x="1482" y="520"/>
                  </a:lnTo>
                  <a:cubicBezTo>
                    <a:pt x="1406" y="539"/>
                    <a:pt x="1329" y="562"/>
                    <a:pt x="1257" y="582"/>
                  </a:cubicBezTo>
                  <a:lnTo>
                    <a:pt x="1175" y="275"/>
                  </a:lnTo>
                  <a:cubicBezTo>
                    <a:pt x="1323" y="235"/>
                    <a:pt x="1472" y="193"/>
                    <a:pt x="1617" y="143"/>
                  </a:cubicBezTo>
                  <a:lnTo>
                    <a:pt x="1802" y="622"/>
                  </a:lnTo>
                  <a:cubicBezTo>
                    <a:pt x="1555" y="705"/>
                    <a:pt x="1300" y="777"/>
                    <a:pt x="1042" y="837"/>
                  </a:cubicBezTo>
                  <a:lnTo>
                    <a:pt x="907" y="225"/>
                  </a:lnTo>
                  <a:lnTo>
                    <a:pt x="853" y="239"/>
                  </a:lnTo>
                  <a:cubicBezTo>
                    <a:pt x="589" y="295"/>
                    <a:pt x="322" y="338"/>
                    <a:pt x="54" y="368"/>
                  </a:cubicBezTo>
                  <a:lnTo>
                    <a:pt x="1" y="371"/>
                  </a:lnTo>
                  <a:lnTo>
                    <a:pt x="47" y="1111"/>
                  </a:lnTo>
                  <a:lnTo>
                    <a:pt x="107" y="1105"/>
                  </a:lnTo>
                  <a:cubicBezTo>
                    <a:pt x="318" y="1082"/>
                    <a:pt x="530" y="1052"/>
                    <a:pt x="742" y="1012"/>
                  </a:cubicBezTo>
                  <a:lnTo>
                    <a:pt x="794" y="1003"/>
                  </a:lnTo>
                  <a:lnTo>
                    <a:pt x="705" y="470"/>
                  </a:lnTo>
                  <a:lnTo>
                    <a:pt x="649" y="480"/>
                  </a:lnTo>
                  <a:cubicBezTo>
                    <a:pt x="540" y="500"/>
                    <a:pt x="427" y="516"/>
                    <a:pt x="318" y="533"/>
                  </a:cubicBezTo>
                  <a:lnTo>
                    <a:pt x="266" y="539"/>
                  </a:lnTo>
                  <a:lnTo>
                    <a:pt x="302" y="867"/>
                  </a:lnTo>
                  <a:lnTo>
                    <a:pt x="411" y="857"/>
                  </a:lnTo>
                  <a:lnTo>
                    <a:pt x="388" y="635"/>
                  </a:lnTo>
                  <a:cubicBezTo>
                    <a:pt x="464" y="626"/>
                    <a:pt x="536" y="612"/>
                    <a:pt x="612" y="599"/>
                  </a:cubicBezTo>
                  <a:lnTo>
                    <a:pt x="665" y="913"/>
                  </a:lnTo>
                  <a:cubicBezTo>
                    <a:pt x="496" y="943"/>
                    <a:pt x="325" y="969"/>
                    <a:pt x="153" y="986"/>
                  </a:cubicBezTo>
                  <a:lnTo>
                    <a:pt x="120" y="473"/>
                  </a:lnTo>
                  <a:cubicBezTo>
                    <a:pt x="354" y="447"/>
                    <a:pt x="589" y="411"/>
                    <a:pt x="824" y="361"/>
                  </a:cubicBezTo>
                  <a:lnTo>
                    <a:pt x="957" y="969"/>
                  </a:lnTo>
                  <a:lnTo>
                    <a:pt x="1012" y="959"/>
                  </a:lnTo>
                  <a:cubicBezTo>
                    <a:pt x="1310" y="893"/>
                    <a:pt x="1607" y="811"/>
                    <a:pt x="1895" y="708"/>
                  </a:cubicBezTo>
                  <a:lnTo>
                    <a:pt x="1951" y="692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4461906" y="3924396"/>
              <a:ext cx="239449" cy="97178"/>
            </a:xfrm>
            <a:custGeom>
              <a:avLst/>
              <a:gdLst/>
              <a:ahLst/>
              <a:cxnLst/>
              <a:rect l="l" t="t" r="r" b="b"/>
              <a:pathLst>
                <a:path w="1952" h="797" extrusionOk="0">
                  <a:moveTo>
                    <a:pt x="1832" y="0"/>
                  </a:moveTo>
                  <a:lnTo>
                    <a:pt x="1779" y="7"/>
                  </a:lnTo>
                  <a:cubicBezTo>
                    <a:pt x="1590" y="30"/>
                    <a:pt x="1402" y="46"/>
                    <a:pt x="1214" y="53"/>
                  </a:cubicBezTo>
                  <a:lnTo>
                    <a:pt x="1158" y="57"/>
                  </a:lnTo>
                  <a:lnTo>
                    <a:pt x="1187" y="595"/>
                  </a:lnTo>
                  <a:lnTo>
                    <a:pt x="1244" y="595"/>
                  </a:lnTo>
                  <a:cubicBezTo>
                    <a:pt x="1360" y="589"/>
                    <a:pt x="1475" y="582"/>
                    <a:pt x="1594" y="572"/>
                  </a:cubicBezTo>
                  <a:lnTo>
                    <a:pt x="1650" y="566"/>
                  </a:lnTo>
                  <a:lnTo>
                    <a:pt x="1614" y="235"/>
                  </a:lnTo>
                  <a:lnTo>
                    <a:pt x="1502" y="249"/>
                  </a:lnTo>
                  <a:lnTo>
                    <a:pt x="1528" y="463"/>
                  </a:lnTo>
                  <a:cubicBezTo>
                    <a:pt x="1448" y="470"/>
                    <a:pt x="1369" y="476"/>
                    <a:pt x="1293" y="480"/>
                  </a:cubicBezTo>
                  <a:lnTo>
                    <a:pt x="1277" y="162"/>
                  </a:lnTo>
                  <a:cubicBezTo>
                    <a:pt x="1429" y="156"/>
                    <a:pt x="1584" y="142"/>
                    <a:pt x="1740" y="123"/>
                  </a:cubicBezTo>
                  <a:lnTo>
                    <a:pt x="1822" y="632"/>
                  </a:lnTo>
                  <a:cubicBezTo>
                    <a:pt x="1561" y="661"/>
                    <a:pt x="1297" y="681"/>
                    <a:pt x="1032" y="685"/>
                  </a:cubicBezTo>
                  <a:lnTo>
                    <a:pt x="1026" y="60"/>
                  </a:lnTo>
                  <a:lnTo>
                    <a:pt x="969" y="60"/>
                  </a:lnTo>
                  <a:cubicBezTo>
                    <a:pt x="947" y="60"/>
                    <a:pt x="926" y="60"/>
                    <a:pt x="904" y="60"/>
                  </a:cubicBezTo>
                  <a:cubicBezTo>
                    <a:pt x="658" y="60"/>
                    <a:pt x="409" y="44"/>
                    <a:pt x="162" y="20"/>
                  </a:cubicBezTo>
                  <a:lnTo>
                    <a:pt x="110" y="14"/>
                  </a:lnTo>
                  <a:lnTo>
                    <a:pt x="1" y="744"/>
                  </a:lnTo>
                  <a:lnTo>
                    <a:pt x="60" y="751"/>
                  </a:lnTo>
                  <a:cubicBezTo>
                    <a:pt x="272" y="774"/>
                    <a:pt x="487" y="787"/>
                    <a:pt x="702" y="794"/>
                  </a:cubicBezTo>
                  <a:lnTo>
                    <a:pt x="754" y="797"/>
                  </a:lnTo>
                  <a:lnTo>
                    <a:pt x="777" y="255"/>
                  </a:lnTo>
                  <a:lnTo>
                    <a:pt x="718" y="252"/>
                  </a:lnTo>
                  <a:cubicBezTo>
                    <a:pt x="609" y="252"/>
                    <a:pt x="496" y="245"/>
                    <a:pt x="388" y="235"/>
                  </a:cubicBezTo>
                  <a:lnTo>
                    <a:pt x="331" y="232"/>
                  </a:lnTo>
                  <a:lnTo>
                    <a:pt x="298" y="559"/>
                  </a:lnTo>
                  <a:lnTo>
                    <a:pt x="411" y="572"/>
                  </a:lnTo>
                  <a:lnTo>
                    <a:pt x="434" y="351"/>
                  </a:lnTo>
                  <a:cubicBezTo>
                    <a:pt x="510" y="357"/>
                    <a:pt x="586" y="361"/>
                    <a:pt x="658" y="364"/>
                  </a:cubicBezTo>
                  <a:lnTo>
                    <a:pt x="649" y="681"/>
                  </a:lnTo>
                  <a:cubicBezTo>
                    <a:pt x="477" y="675"/>
                    <a:pt x="301" y="661"/>
                    <a:pt x="130" y="645"/>
                  </a:cubicBezTo>
                  <a:lnTo>
                    <a:pt x="206" y="136"/>
                  </a:lnTo>
                  <a:cubicBezTo>
                    <a:pt x="440" y="159"/>
                    <a:pt x="678" y="172"/>
                    <a:pt x="916" y="172"/>
                  </a:cubicBezTo>
                  <a:lnTo>
                    <a:pt x="920" y="797"/>
                  </a:lnTo>
                  <a:lnTo>
                    <a:pt x="976" y="797"/>
                  </a:lnTo>
                  <a:cubicBezTo>
                    <a:pt x="1283" y="794"/>
                    <a:pt x="1590" y="774"/>
                    <a:pt x="1892" y="737"/>
                  </a:cubicBezTo>
                  <a:lnTo>
                    <a:pt x="1951" y="728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4210512" y="3881697"/>
              <a:ext cx="238363" cy="132515"/>
            </a:xfrm>
            <a:custGeom>
              <a:avLst/>
              <a:gdLst/>
              <a:ahLst/>
              <a:cxnLst/>
              <a:rect l="l" t="t" r="r" b="b"/>
              <a:pathLst>
                <a:path w="1944" h="1082" extrusionOk="0">
                  <a:moveTo>
                    <a:pt x="258" y="1"/>
                  </a:moveTo>
                  <a:lnTo>
                    <a:pt x="0" y="692"/>
                  </a:lnTo>
                  <a:lnTo>
                    <a:pt x="57" y="712"/>
                  </a:lnTo>
                  <a:cubicBezTo>
                    <a:pt x="258" y="778"/>
                    <a:pt x="466" y="838"/>
                    <a:pt x="675" y="887"/>
                  </a:cubicBezTo>
                  <a:lnTo>
                    <a:pt x="727" y="900"/>
                  </a:lnTo>
                  <a:lnTo>
                    <a:pt x="859" y="374"/>
                  </a:lnTo>
                  <a:lnTo>
                    <a:pt x="803" y="362"/>
                  </a:lnTo>
                  <a:cubicBezTo>
                    <a:pt x="698" y="335"/>
                    <a:pt x="588" y="305"/>
                    <a:pt x="483" y="275"/>
                  </a:cubicBezTo>
                  <a:lnTo>
                    <a:pt x="429" y="259"/>
                  </a:lnTo>
                  <a:lnTo>
                    <a:pt x="330" y="573"/>
                  </a:lnTo>
                  <a:lnTo>
                    <a:pt x="437" y="609"/>
                  </a:lnTo>
                  <a:lnTo>
                    <a:pt x="502" y="397"/>
                  </a:lnTo>
                  <a:cubicBezTo>
                    <a:pt x="575" y="417"/>
                    <a:pt x="648" y="437"/>
                    <a:pt x="724" y="457"/>
                  </a:cubicBezTo>
                  <a:lnTo>
                    <a:pt x="644" y="765"/>
                  </a:lnTo>
                  <a:cubicBezTo>
                    <a:pt x="479" y="722"/>
                    <a:pt x="310" y="675"/>
                    <a:pt x="145" y="623"/>
                  </a:cubicBezTo>
                  <a:lnTo>
                    <a:pt x="324" y="140"/>
                  </a:lnTo>
                  <a:cubicBezTo>
                    <a:pt x="548" y="213"/>
                    <a:pt x="780" y="272"/>
                    <a:pt x="1015" y="322"/>
                  </a:cubicBezTo>
                  <a:lnTo>
                    <a:pt x="890" y="937"/>
                  </a:lnTo>
                  <a:lnTo>
                    <a:pt x="942" y="946"/>
                  </a:lnTo>
                  <a:cubicBezTo>
                    <a:pt x="1243" y="1006"/>
                    <a:pt x="1547" y="1052"/>
                    <a:pt x="1851" y="1079"/>
                  </a:cubicBezTo>
                  <a:lnTo>
                    <a:pt x="1911" y="1082"/>
                  </a:lnTo>
                  <a:lnTo>
                    <a:pt x="1944" y="345"/>
                  </a:lnTo>
                  <a:lnTo>
                    <a:pt x="1891" y="338"/>
                  </a:lnTo>
                  <a:cubicBezTo>
                    <a:pt x="1706" y="322"/>
                    <a:pt x="1517" y="298"/>
                    <a:pt x="1329" y="269"/>
                  </a:cubicBezTo>
                  <a:lnTo>
                    <a:pt x="1273" y="259"/>
                  </a:lnTo>
                  <a:lnTo>
                    <a:pt x="1190" y="794"/>
                  </a:lnTo>
                  <a:lnTo>
                    <a:pt x="1247" y="804"/>
                  </a:lnTo>
                  <a:cubicBezTo>
                    <a:pt x="1358" y="821"/>
                    <a:pt x="1477" y="838"/>
                    <a:pt x="1593" y="854"/>
                  </a:cubicBezTo>
                  <a:lnTo>
                    <a:pt x="1653" y="861"/>
                  </a:lnTo>
                  <a:lnTo>
                    <a:pt x="1683" y="530"/>
                  </a:lnTo>
                  <a:lnTo>
                    <a:pt x="1570" y="520"/>
                  </a:lnTo>
                  <a:lnTo>
                    <a:pt x="1550" y="735"/>
                  </a:lnTo>
                  <a:cubicBezTo>
                    <a:pt x="1474" y="725"/>
                    <a:pt x="1395" y="715"/>
                    <a:pt x="1319" y="702"/>
                  </a:cubicBezTo>
                  <a:lnTo>
                    <a:pt x="1369" y="388"/>
                  </a:lnTo>
                  <a:cubicBezTo>
                    <a:pt x="1520" y="411"/>
                    <a:pt x="1676" y="431"/>
                    <a:pt x="1828" y="447"/>
                  </a:cubicBezTo>
                  <a:lnTo>
                    <a:pt x="1805" y="960"/>
                  </a:lnTo>
                  <a:cubicBezTo>
                    <a:pt x="1540" y="937"/>
                    <a:pt x="1279" y="897"/>
                    <a:pt x="1021" y="847"/>
                  </a:cubicBezTo>
                  <a:lnTo>
                    <a:pt x="1147" y="236"/>
                  </a:lnTo>
                  <a:lnTo>
                    <a:pt x="1091" y="223"/>
                  </a:lnTo>
                  <a:cubicBezTo>
                    <a:pt x="826" y="170"/>
                    <a:pt x="565" y="100"/>
                    <a:pt x="307" y="17"/>
                  </a:cubicBezTo>
                  <a:lnTo>
                    <a:pt x="2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3974321" y="3788936"/>
              <a:ext cx="242164" cy="172270"/>
            </a:xfrm>
            <a:custGeom>
              <a:avLst/>
              <a:gdLst/>
              <a:ahLst/>
              <a:cxnLst/>
              <a:rect l="l" t="t" r="r" b="b"/>
              <a:pathLst>
                <a:path w="1974" h="1402" extrusionOk="0">
                  <a:moveTo>
                    <a:pt x="394" y="0"/>
                  </a:moveTo>
                  <a:lnTo>
                    <a:pt x="0" y="628"/>
                  </a:lnTo>
                  <a:lnTo>
                    <a:pt x="50" y="655"/>
                  </a:lnTo>
                  <a:cubicBezTo>
                    <a:pt x="235" y="764"/>
                    <a:pt x="426" y="863"/>
                    <a:pt x="618" y="956"/>
                  </a:cubicBezTo>
                  <a:lnTo>
                    <a:pt x="668" y="979"/>
                  </a:lnTo>
                  <a:lnTo>
                    <a:pt x="906" y="493"/>
                  </a:lnTo>
                  <a:lnTo>
                    <a:pt x="856" y="470"/>
                  </a:lnTo>
                  <a:cubicBezTo>
                    <a:pt x="754" y="420"/>
                    <a:pt x="655" y="371"/>
                    <a:pt x="559" y="317"/>
                  </a:cubicBezTo>
                  <a:lnTo>
                    <a:pt x="509" y="291"/>
                  </a:lnTo>
                  <a:lnTo>
                    <a:pt x="347" y="579"/>
                  </a:lnTo>
                  <a:lnTo>
                    <a:pt x="443" y="635"/>
                  </a:lnTo>
                  <a:lnTo>
                    <a:pt x="553" y="443"/>
                  </a:lnTo>
                  <a:cubicBezTo>
                    <a:pt x="618" y="476"/>
                    <a:pt x="687" y="513"/>
                    <a:pt x="757" y="546"/>
                  </a:cubicBezTo>
                  <a:lnTo>
                    <a:pt x="615" y="830"/>
                  </a:lnTo>
                  <a:cubicBezTo>
                    <a:pt x="460" y="754"/>
                    <a:pt x="307" y="674"/>
                    <a:pt x="156" y="589"/>
                  </a:cubicBezTo>
                  <a:lnTo>
                    <a:pt x="434" y="152"/>
                  </a:lnTo>
                  <a:cubicBezTo>
                    <a:pt x="638" y="268"/>
                    <a:pt x="850" y="377"/>
                    <a:pt x="1068" y="473"/>
                  </a:cubicBezTo>
                  <a:lnTo>
                    <a:pt x="817" y="1048"/>
                  </a:lnTo>
                  <a:lnTo>
                    <a:pt x="870" y="1071"/>
                  </a:lnTo>
                  <a:cubicBezTo>
                    <a:pt x="1151" y="1190"/>
                    <a:pt x="1441" y="1299"/>
                    <a:pt x="1732" y="1385"/>
                  </a:cubicBezTo>
                  <a:lnTo>
                    <a:pt x="1785" y="1402"/>
                  </a:lnTo>
                  <a:lnTo>
                    <a:pt x="1973" y="688"/>
                  </a:lnTo>
                  <a:lnTo>
                    <a:pt x="1924" y="671"/>
                  </a:lnTo>
                  <a:cubicBezTo>
                    <a:pt x="1743" y="619"/>
                    <a:pt x="1564" y="555"/>
                    <a:pt x="1389" y="486"/>
                  </a:cubicBezTo>
                  <a:lnTo>
                    <a:pt x="1336" y="466"/>
                  </a:lnTo>
                  <a:lnTo>
                    <a:pt x="1144" y="972"/>
                  </a:lnTo>
                  <a:lnTo>
                    <a:pt x="1194" y="992"/>
                  </a:lnTo>
                  <a:cubicBezTo>
                    <a:pt x="1302" y="1035"/>
                    <a:pt x="1415" y="1075"/>
                    <a:pt x="1528" y="1115"/>
                  </a:cubicBezTo>
                  <a:lnTo>
                    <a:pt x="1580" y="1131"/>
                  </a:lnTo>
                  <a:lnTo>
                    <a:pt x="1679" y="817"/>
                  </a:lnTo>
                  <a:lnTo>
                    <a:pt x="1574" y="781"/>
                  </a:lnTo>
                  <a:lnTo>
                    <a:pt x="1508" y="989"/>
                  </a:lnTo>
                  <a:cubicBezTo>
                    <a:pt x="1435" y="962"/>
                    <a:pt x="1359" y="936"/>
                    <a:pt x="1286" y="909"/>
                  </a:cubicBezTo>
                  <a:lnTo>
                    <a:pt x="1401" y="612"/>
                  </a:lnTo>
                  <a:cubicBezTo>
                    <a:pt x="1544" y="668"/>
                    <a:pt x="1693" y="718"/>
                    <a:pt x="1838" y="764"/>
                  </a:cubicBezTo>
                  <a:lnTo>
                    <a:pt x="1709" y="1263"/>
                  </a:lnTo>
                  <a:cubicBezTo>
                    <a:pt x="1458" y="1184"/>
                    <a:pt x="1207" y="1091"/>
                    <a:pt x="965" y="989"/>
                  </a:cubicBezTo>
                  <a:lnTo>
                    <a:pt x="1213" y="417"/>
                  </a:lnTo>
                  <a:lnTo>
                    <a:pt x="1163" y="394"/>
                  </a:lnTo>
                  <a:cubicBezTo>
                    <a:pt x="916" y="285"/>
                    <a:pt x="675" y="163"/>
                    <a:pt x="440" y="30"/>
                  </a:cubicBezTo>
                  <a:lnTo>
                    <a:pt x="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3760935" y="3650531"/>
              <a:ext cx="235105" cy="204663"/>
            </a:xfrm>
            <a:custGeom>
              <a:avLst/>
              <a:gdLst/>
              <a:ahLst/>
              <a:cxnLst/>
              <a:rect l="l" t="t" r="r" b="b"/>
              <a:pathLst>
                <a:path w="1918" h="1660" extrusionOk="0">
                  <a:moveTo>
                    <a:pt x="516" y="1"/>
                  </a:moveTo>
                  <a:lnTo>
                    <a:pt x="0" y="533"/>
                  </a:lnTo>
                  <a:lnTo>
                    <a:pt x="43" y="573"/>
                  </a:lnTo>
                  <a:cubicBezTo>
                    <a:pt x="199" y="715"/>
                    <a:pt x="367" y="850"/>
                    <a:pt x="536" y="982"/>
                  </a:cubicBezTo>
                  <a:lnTo>
                    <a:pt x="579" y="1015"/>
                  </a:lnTo>
                  <a:lnTo>
                    <a:pt x="913" y="589"/>
                  </a:lnTo>
                  <a:lnTo>
                    <a:pt x="870" y="553"/>
                  </a:lnTo>
                  <a:cubicBezTo>
                    <a:pt x="780" y="486"/>
                    <a:pt x="694" y="417"/>
                    <a:pt x="609" y="344"/>
                  </a:cubicBezTo>
                  <a:lnTo>
                    <a:pt x="565" y="311"/>
                  </a:lnTo>
                  <a:lnTo>
                    <a:pt x="347" y="556"/>
                  </a:lnTo>
                  <a:lnTo>
                    <a:pt x="433" y="632"/>
                  </a:lnTo>
                  <a:lnTo>
                    <a:pt x="579" y="466"/>
                  </a:lnTo>
                  <a:cubicBezTo>
                    <a:pt x="635" y="513"/>
                    <a:pt x="694" y="562"/>
                    <a:pt x="754" y="608"/>
                  </a:cubicBezTo>
                  <a:lnTo>
                    <a:pt x="559" y="857"/>
                  </a:lnTo>
                  <a:cubicBezTo>
                    <a:pt x="423" y="751"/>
                    <a:pt x="291" y="642"/>
                    <a:pt x="162" y="526"/>
                  </a:cubicBezTo>
                  <a:lnTo>
                    <a:pt x="519" y="156"/>
                  </a:lnTo>
                  <a:cubicBezTo>
                    <a:pt x="698" y="315"/>
                    <a:pt x="882" y="463"/>
                    <a:pt x="1074" y="602"/>
                  </a:cubicBezTo>
                  <a:lnTo>
                    <a:pt x="711" y="1114"/>
                  </a:lnTo>
                  <a:lnTo>
                    <a:pt x="757" y="1144"/>
                  </a:lnTo>
                  <a:cubicBezTo>
                    <a:pt x="1005" y="1322"/>
                    <a:pt x="1266" y="1488"/>
                    <a:pt x="1534" y="1633"/>
                  </a:cubicBezTo>
                  <a:lnTo>
                    <a:pt x="1587" y="1660"/>
                  </a:lnTo>
                  <a:lnTo>
                    <a:pt x="1918" y="1002"/>
                  </a:lnTo>
                  <a:lnTo>
                    <a:pt x="1871" y="976"/>
                  </a:lnTo>
                  <a:cubicBezTo>
                    <a:pt x="1706" y="883"/>
                    <a:pt x="1544" y="787"/>
                    <a:pt x="1385" y="681"/>
                  </a:cubicBezTo>
                  <a:lnTo>
                    <a:pt x="1339" y="652"/>
                  </a:lnTo>
                  <a:lnTo>
                    <a:pt x="1045" y="1108"/>
                  </a:lnTo>
                  <a:lnTo>
                    <a:pt x="1091" y="1138"/>
                  </a:lnTo>
                  <a:cubicBezTo>
                    <a:pt x="1190" y="1200"/>
                    <a:pt x="1289" y="1263"/>
                    <a:pt x="1392" y="1326"/>
                  </a:cubicBezTo>
                  <a:lnTo>
                    <a:pt x="1442" y="1352"/>
                  </a:lnTo>
                  <a:lnTo>
                    <a:pt x="1604" y="1065"/>
                  </a:lnTo>
                  <a:lnTo>
                    <a:pt x="1504" y="1009"/>
                  </a:lnTo>
                  <a:lnTo>
                    <a:pt x="1398" y="1197"/>
                  </a:lnTo>
                  <a:cubicBezTo>
                    <a:pt x="1332" y="1157"/>
                    <a:pt x="1266" y="1118"/>
                    <a:pt x="1200" y="1075"/>
                  </a:cubicBezTo>
                  <a:lnTo>
                    <a:pt x="1372" y="807"/>
                  </a:lnTo>
                  <a:cubicBezTo>
                    <a:pt x="1501" y="890"/>
                    <a:pt x="1633" y="972"/>
                    <a:pt x="1769" y="1049"/>
                  </a:cubicBezTo>
                  <a:lnTo>
                    <a:pt x="1537" y="1508"/>
                  </a:lnTo>
                  <a:cubicBezTo>
                    <a:pt x="1309" y="1379"/>
                    <a:pt x="1085" y="1237"/>
                    <a:pt x="870" y="1084"/>
                  </a:cubicBezTo>
                  <a:lnTo>
                    <a:pt x="1230" y="576"/>
                  </a:lnTo>
                  <a:lnTo>
                    <a:pt x="1187" y="546"/>
                  </a:lnTo>
                  <a:cubicBezTo>
                    <a:pt x="966" y="387"/>
                    <a:pt x="754" y="219"/>
                    <a:pt x="556" y="37"/>
                  </a:cubicBezTo>
                  <a:lnTo>
                    <a:pt x="5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3586099" y="3475317"/>
              <a:ext cx="218273" cy="225275"/>
            </a:xfrm>
            <a:custGeom>
              <a:avLst/>
              <a:gdLst/>
              <a:ahLst/>
              <a:cxnLst/>
              <a:rect l="l" t="t" r="r" b="b"/>
              <a:pathLst>
                <a:path w="1780" h="1845" extrusionOk="0">
                  <a:moveTo>
                    <a:pt x="615" y="0"/>
                  </a:moveTo>
                  <a:lnTo>
                    <a:pt x="0" y="410"/>
                  </a:lnTo>
                  <a:lnTo>
                    <a:pt x="34" y="460"/>
                  </a:lnTo>
                  <a:cubicBezTo>
                    <a:pt x="159" y="632"/>
                    <a:pt x="292" y="801"/>
                    <a:pt x="430" y="963"/>
                  </a:cubicBezTo>
                  <a:lnTo>
                    <a:pt x="467" y="1005"/>
                  </a:lnTo>
                  <a:lnTo>
                    <a:pt x="883" y="658"/>
                  </a:lnTo>
                  <a:lnTo>
                    <a:pt x="847" y="612"/>
                  </a:lnTo>
                  <a:cubicBezTo>
                    <a:pt x="774" y="529"/>
                    <a:pt x="705" y="444"/>
                    <a:pt x="635" y="354"/>
                  </a:cubicBezTo>
                  <a:lnTo>
                    <a:pt x="602" y="311"/>
                  </a:lnTo>
                  <a:lnTo>
                    <a:pt x="334" y="510"/>
                  </a:lnTo>
                  <a:lnTo>
                    <a:pt x="403" y="599"/>
                  </a:lnTo>
                  <a:lnTo>
                    <a:pt x="579" y="467"/>
                  </a:lnTo>
                  <a:cubicBezTo>
                    <a:pt x="629" y="526"/>
                    <a:pt x="675" y="586"/>
                    <a:pt x="725" y="642"/>
                  </a:cubicBezTo>
                  <a:lnTo>
                    <a:pt x="480" y="847"/>
                  </a:lnTo>
                  <a:cubicBezTo>
                    <a:pt x="371" y="714"/>
                    <a:pt x="261" y="579"/>
                    <a:pt x="159" y="440"/>
                  </a:cubicBezTo>
                  <a:lnTo>
                    <a:pt x="586" y="153"/>
                  </a:lnTo>
                  <a:cubicBezTo>
                    <a:pt x="728" y="345"/>
                    <a:pt x="879" y="529"/>
                    <a:pt x="1038" y="705"/>
                  </a:cubicBezTo>
                  <a:lnTo>
                    <a:pt x="576" y="1128"/>
                  </a:lnTo>
                  <a:lnTo>
                    <a:pt x="615" y="1171"/>
                  </a:lnTo>
                  <a:cubicBezTo>
                    <a:pt x="820" y="1392"/>
                    <a:pt x="1042" y="1607"/>
                    <a:pt x="1273" y="1808"/>
                  </a:cubicBezTo>
                  <a:lnTo>
                    <a:pt x="1320" y="1845"/>
                  </a:lnTo>
                  <a:lnTo>
                    <a:pt x="1779" y="1270"/>
                  </a:lnTo>
                  <a:lnTo>
                    <a:pt x="1739" y="1233"/>
                  </a:lnTo>
                  <a:cubicBezTo>
                    <a:pt x="1597" y="1111"/>
                    <a:pt x="1459" y="979"/>
                    <a:pt x="1326" y="847"/>
                  </a:cubicBezTo>
                  <a:lnTo>
                    <a:pt x="1286" y="807"/>
                  </a:lnTo>
                  <a:lnTo>
                    <a:pt x="906" y="1190"/>
                  </a:lnTo>
                  <a:lnTo>
                    <a:pt x="943" y="1230"/>
                  </a:lnTo>
                  <a:cubicBezTo>
                    <a:pt x="1025" y="1313"/>
                    <a:pt x="1111" y="1396"/>
                    <a:pt x="1197" y="1475"/>
                  </a:cubicBezTo>
                  <a:lnTo>
                    <a:pt x="1240" y="1515"/>
                  </a:lnTo>
                  <a:lnTo>
                    <a:pt x="1459" y="1267"/>
                  </a:lnTo>
                  <a:lnTo>
                    <a:pt x="1375" y="1190"/>
                  </a:lnTo>
                  <a:lnTo>
                    <a:pt x="1230" y="1352"/>
                  </a:lnTo>
                  <a:cubicBezTo>
                    <a:pt x="1174" y="1300"/>
                    <a:pt x="1117" y="1247"/>
                    <a:pt x="1062" y="1190"/>
                  </a:cubicBezTo>
                  <a:lnTo>
                    <a:pt x="1286" y="966"/>
                  </a:lnTo>
                  <a:cubicBezTo>
                    <a:pt x="1395" y="1075"/>
                    <a:pt x="1508" y="1181"/>
                    <a:pt x="1624" y="1283"/>
                  </a:cubicBezTo>
                  <a:lnTo>
                    <a:pt x="1303" y="1683"/>
                  </a:lnTo>
                  <a:cubicBezTo>
                    <a:pt x="1105" y="1511"/>
                    <a:pt x="916" y="1326"/>
                    <a:pt x="734" y="1134"/>
                  </a:cubicBezTo>
                  <a:lnTo>
                    <a:pt x="1197" y="711"/>
                  </a:lnTo>
                  <a:lnTo>
                    <a:pt x="1157" y="668"/>
                  </a:lnTo>
                  <a:cubicBezTo>
                    <a:pt x="975" y="473"/>
                    <a:pt x="804" y="261"/>
                    <a:pt x="645" y="43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3451986" y="3270654"/>
              <a:ext cx="192211" cy="238527"/>
            </a:xfrm>
            <a:custGeom>
              <a:avLst/>
              <a:gdLst/>
              <a:ahLst/>
              <a:cxnLst/>
              <a:rect l="l" t="t" r="r" b="b"/>
              <a:pathLst>
                <a:path w="1565" h="1952" extrusionOk="0">
                  <a:moveTo>
                    <a:pt x="688" y="0"/>
                  </a:moveTo>
                  <a:lnTo>
                    <a:pt x="1" y="275"/>
                  </a:lnTo>
                  <a:lnTo>
                    <a:pt x="24" y="328"/>
                  </a:lnTo>
                  <a:cubicBezTo>
                    <a:pt x="110" y="523"/>
                    <a:pt x="205" y="714"/>
                    <a:pt x="308" y="903"/>
                  </a:cubicBezTo>
                  <a:lnTo>
                    <a:pt x="335" y="952"/>
                  </a:lnTo>
                  <a:lnTo>
                    <a:pt x="814" y="698"/>
                  </a:lnTo>
                  <a:lnTo>
                    <a:pt x="788" y="649"/>
                  </a:lnTo>
                  <a:cubicBezTo>
                    <a:pt x="734" y="549"/>
                    <a:pt x="681" y="450"/>
                    <a:pt x="632" y="351"/>
                  </a:cubicBezTo>
                  <a:lnTo>
                    <a:pt x="609" y="301"/>
                  </a:lnTo>
                  <a:lnTo>
                    <a:pt x="308" y="437"/>
                  </a:lnTo>
                  <a:lnTo>
                    <a:pt x="354" y="539"/>
                  </a:lnTo>
                  <a:lnTo>
                    <a:pt x="556" y="450"/>
                  </a:lnTo>
                  <a:cubicBezTo>
                    <a:pt x="589" y="516"/>
                    <a:pt x="626" y="586"/>
                    <a:pt x="661" y="652"/>
                  </a:cubicBezTo>
                  <a:lnTo>
                    <a:pt x="381" y="801"/>
                  </a:lnTo>
                  <a:cubicBezTo>
                    <a:pt x="298" y="649"/>
                    <a:pt x="222" y="493"/>
                    <a:pt x="150" y="334"/>
                  </a:cubicBezTo>
                  <a:lnTo>
                    <a:pt x="629" y="142"/>
                  </a:lnTo>
                  <a:cubicBezTo>
                    <a:pt x="728" y="357"/>
                    <a:pt x="837" y="572"/>
                    <a:pt x="956" y="777"/>
                  </a:cubicBezTo>
                  <a:lnTo>
                    <a:pt x="417" y="1094"/>
                  </a:lnTo>
                  <a:lnTo>
                    <a:pt x="443" y="1144"/>
                  </a:lnTo>
                  <a:cubicBezTo>
                    <a:pt x="599" y="1405"/>
                    <a:pt x="774" y="1660"/>
                    <a:pt x="956" y="1904"/>
                  </a:cubicBezTo>
                  <a:lnTo>
                    <a:pt x="992" y="1951"/>
                  </a:lnTo>
                  <a:lnTo>
                    <a:pt x="1564" y="1482"/>
                  </a:lnTo>
                  <a:lnTo>
                    <a:pt x="1531" y="1439"/>
                  </a:lnTo>
                  <a:cubicBezTo>
                    <a:pt x="1419" y="1290"/>
                    <a:pt x="1310" y="1134"/>
                    <a:pt x="1207" y="975"/>
                  </a:cubicBezTo>
                  <a:lnTo>
                    <a:pt x="1177" y="926"/>
                  </a:lnTo>
                  <a:lnTo>
                    <a:pt x="725" y="1224"/>
                  </a:lnTo>
                  <a:lnTo>
                    <a:pt x="754" y="1270"/>
                  </a:lnTo>
                  <a:cubicBezTo>
                    <a:pt x="817" y="1369"/>
                    <a:pt x="884" y="1468"/>
                    <a:pt x="953" y="1564"/>
                  </a:cubicBezTo>
                  <a:lnTo>
                    <a:pt x="986" y="1610"/>
                  </a:lnTo>
                  <a:lnTo>
                    <a:pt x="1250" y="1412"/>
                  </a:lnTo>
                  <a:lnTo>
                    <a:pt x="1184" y="1323"/>
                  </a:lnTo>
                  <a:lnTo>
                    <a:pt x="1009" y="1451"/>
                  </a:lnTo>
                  <a:cubicBezTo>
                    <a:pt x="966" y="1389"/>
                    <a:pt x="923" y="1323"/>
                    <a:pt x="880" y="1257"/>
                  </a:cubicBezTo>
                  <a:lnTo>
                    <a:pt x="1145" y="1082"/>
                  </a:lnTo>
                  <a:cubicBezTo>
                    <a:pt x="1227" y="1213"/>
                    <a:pt x="1316" y="1339"/>
                    <a:pt x="1409" y="1462"/>
                  </a:cubicBezTo>
                  <a:lnTo>
                    <a:pt x="1012" y="1789"/>
                  </a:lnTo>
                  <a:cubicBezTo>
                    <a:pt x="853" y="1581"/>
                    <a:pt x="705" y="1359"/>
                    <a:pt x="569" y="1134"/>
                  </a:cubicBezTo>
                  <a:lnTo>
                    <a:pt x="1108" y="817"/>
                  </a:lnTo>
                  <a:lnTo>
                    <a:pt x="1078" y="768"/>
                  </a:lnTo>
                  <a:cubicBezTo>
                    <a:pt x="943" y="536"/>
                    <a:pt x="817" y="295"/>
                    <a:pt x="708" y="47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3367826" y="3042434"/>
              <a:ext cx="156917" cy="241472"/>
            </a:xfrm>
            <a:custGeom>
              <a:avLst/>
              <a:gdLst/>
              <a:ahLst/>
              <a:cxnLst/>
              <a:rect l="l" t="t" r="r" b="b"/>
              <a:pathLst>
                <a:path w="1281" h="1970" extrusionOk="0">
                  <a:moveTo>
                    <a:pt x="731" y="0"/>
                  </a:moveTo>
                  <a:lnTo>
                    <a:pt x="1" y="126"/>
                  </a:lnTo>
                  <a:lnTo>
                    <a:pt x="14" y="182"/>
                  </a:lnTo>
                  <a:cubicBezTo>
                    <a:pt x="57" y="390"/>
                    <a:pt x="113" y="602"/>
                    <a:pt x="173" y="803"/>
                  </a:cubicBezTo>
                  <a:lnTo>
                    <a:pt x="190" y="856"/>
                  </a:lnTo>
                  <a:lnTo>
                    <a:pt x="708" y="707"/>
                  </a:lnTo>
                  <a:lnTo>
                    <a:pt x="692" y="655"/>
                  </a:lnTo>
                  <a:cubicBezTo>
                    <a:pt x="662" y="548"/>
                    <a:pt x="632" y="440"/>
                    <a:pt x="606" y="330"/>
                  </a:cubicBezTo>
                  <a:lnTo>
                    <a:pt x="593" y="278"/>
                  </a:lnTo>
                  <a:lnTo>
                    <a:pt x="269" y="350"/>
                  </a:lnTo>
                  <a:lnTo>
                    <a:pt x="295" y="459"/>
                  </a:lnTo>
                  <a:lnTo>
                    <a:pt x="510" y="413"/>
                  </a:lnTo>
                  <a:cubicBezTo>
                    <a:pt x="530" y="486"/>
                    <a:pt x="550" y="559"/>
                    <a:pt x="570" y="631"/>
                  </a:cubicBezTo>
                  <a:lnTo>
                    <a:pt x="266" y="721"/>
                  </a:lnTo>
                  <a:cubicBezTo>
                    <a:pt x="216" y="552"/>
                    <a:pt x="173" y="383"/>
                    <a:pt x="136" y="214"/>
                  </a:cubicBezTo>
                  <a:lnTo>
                    <a:pt x="643" y="129"/>
                  </a:lnTo>
                  <a:cubicBezTo>
                    <a:pt x="695" y="360"/>
                    <a:pt x="758" y="588"/>
                    <a:pt x="831" y="813"/>
                  </a:cubicBezTo>
                  <a:lnTo>
                    <a:pt x="239" y="1015"/>
                  </a:lnTo>
                  <a:lnTo>
                    <a:pt x="255" y="1067"/>
                  </a:lnTo>
                  <a:cubicBezTo>
                    <a:pt x="355" y="1358"/>
                    <a:pt x="470" y="1642"/>
                    <a:pt x="600" y="1920"/>
                  </a:cubicBezTo>
                  <a:lnTo>
                    <a:pt x="626" y="1970"/>
                  </a:lnTo>
                  <a:lnTo>
                    <a:pt x="1280" y="1630"/>
                  </a:lnTo>
                  <a:lnTo>
                    <a:pt x="1257" y="1583"/>
                  </a:lnTo>
                  <a:cubicBezTo>
                    <a:pt x="1178" y="1415"/>
                    <a:pt x="1105" y="1239"/>
                    <a:pt x="1039" y="1061"/>
                  </a:cubicBezTo>
                  <a:lnTo>
                    <a:pt x="1019" y="1008"/>
                  </a:lnTo>
                  <a:lnTo>
                    <a:pt x="513" y="1206"/>
                  </a:lnTo>
                  <a:lnTo>
                    <a:pt x="533" y="1256"/>
                  </a:lnTo>
                  <a:cubicBezTo>
                    <a:pt x="573" y="1369"/>
                    <a:pt x="620" y="1477"/>
                    <a:pt x="666" y="1583"/>
                  </a:cubicBezTo>
                  <a:lnTo>
                    <a:pt x="689" y="1636"/>
                  </a:lnTo>
                  <a:lnTo>
                    <a:pt x="989" y="1497"/>
                  </a:lnTo>
                  <a:lnTo>
                    <a:pt x="943" y="1395"/>
                  </a:lnTo>
                  <a:lnTo>
                    <a:pt x="745" y="1488"/>
                  </a:lnTo>
                  <a:cubicBezTo>
                    <a:pt x="715" y="1415"/>
                    <a:pt x="685" y="1342"/>
                    <a:pt x="659" y="1269"/>
                  </a:cubicBezTo>
                  <a:lnTo>
                    <a:pt x="953" y="1154"/>
                  </a:lnTo>
                  <a:cubicBezTo>
                    <a:pt x="1009" y="1299"/>
                    <a:pt x="1069" y="1441"/>
                    <a:pt x="1135" y="1580"/>
                  </a:cubicBezTo>
                  <a:lnTo>
                    <a:pt x="675" y="1818"/>
                  </a:lnTo>
                  <a:cubicBezTo>
                    <a:pt x="566" y="1580"/>
                    <a:pt x="467" y="1335"/>
                    <a:pt x="382" y="1084"/>
                  </a:cubicBezTo>
                  <a:lnTo>
                    <a:pt x="973" y="886"/>
                  </a:lnTo>
                  <a:lnTo>
                    <a:pt x="957" y="833"/>
                  </a:lnTo>
                  <a:cubicBezTo>
                    <a:pt x="870" y="578"/>
                    <a:pt x="798" y="314"/>
                    <a:pt x="742" y="53"/>
                  </a:cubicBezTo>
                  <a:lnTo>
                    <a:pt x="7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3343392" y="2798017"/>
              <a:ext cx="110765" cy="238527"/>
            </a:xfrm>
            <a:custGeom>
              <a:avLst/>
              <a:gdLst/>
              <a:ahLst/>
              <a:cxnLst/>
              <a:rect l="l" t="t" r="r" b="b"/>
              <a:pathLst>
                <a:path w="904" h="1942" extrusionOk="0">
                  <a:moveTo>
                    <a:pt x="8" y="1"/>
                  </a:moveTo>
                  <a:lnTo>
                    <a:pt x="4" y="60"/>
                  </a:lnTo>
                  <a:cubicBezTo>
                    <a:pt x="0" y="272"/>
                    <a:pt x="4" y="487"/>
                    <a:pt x="17" y="702"/>
                  </a:cubicBezTo>
                  <a:lnTo>
                    <a:pt x="20" y="754"/>
                  </a:lnTo>
                  <a:lnTo>
                    <a:pt x="560" y="731"/>
                  </a:lnTo>
                  <a:lnTo>
                    <a:pt x="556" y="675"/>
                  </a:lnTo>
                  <a:cubicBezTo>
                    <a:pt x="549" y="563"/>
                    <a:pt x="546" y="454"/>
                    <a:pt x="546" y="341"/>
                  </a:cubicBezTo>
                  <a:lnTo>
                    <a:pt x="546" y="285"/>
                  </a:lnTo>
                  <a:lnTo>
                    <a:pt x="215" y="282"/>
                  </a:lnTo>
                  <a:lnTo>
                    <a:pt x="212" y="394"/>
                  </a:lnTo>
                  <a:lnTo>
                    <a:pt x="434" y="397"/>
                  </a:lnTo>
                  <a:cubicBezTo>
                    <a:pt x="437" y="474"/>
                    <a:pt x="437" y="550"/>
                    <a:pt x="441" y="626"/>
                  </a:cubicBezTo>
                  <a:lnTo>
                    <a:pt x="127" y="639"/>
                  </a:lnTo>
                  <a:cubicBezTo>
                    <a:pt x="116" y="467"/>
                    <a:pt x="113" y="292"/>
                    <a:pt x="116" y="120"/>
                  </a:cubicBezTo>
                  <a:lnTo>
                    <a:pt x="116" y="120"/>
                  </a:lnTo>
                  <a:lnTo>
                    <a:pt x="629" y="153"/>
                  </a:lnTo>
                  <a:cubicBezTo>
                    <a:pt x="626" y="388"/>
                    <a:pt x="635" y="626"/>
                    <a:pt x="655" y="864"/>
                  </a:cubicBezTo>
                  <a:lnTo>
                    <a:pt x="31" y="920"/>
                  </a:lnTo>
                  <a:lnTo>
                    <a:pt x="37" y="976"/>
                  </a:lnTo>
                  <a:cubicBezTo>
                    <a:pt x="64" y="1280"/>
                    <a:pt x="110" y="1584"/>
                    <a:pt x="173" y="1885"/>
                  </a:cubicBezTo>
                  <a:lnTo>
                    <a:pt x="186" y="1941"/>
                  </a:lnTo>
                  <a:lnTo>
                    <a:pt x="903" y="1763"/>
                  </a:lnTo>
                  <a:lnTo>
                    <a:pt x="890" y="1710"/>
                  </a:lnTo>
                  <a:cubicBezTo>
                    <a:pt x="853" y="1525"/>
                    <a:pt x="821" y="1337"/>
                    <a:pt x="798" y="1151"/>
                  </a:cubicBezTo>
                  <a:lnTo>
                    <a:pt x="791" y="1095"/>
                  </a:lnTo>
                  <a:lnTo>
                    <a:pt x="255" y="1168"/>
                  </a:lnTo>
                  <a:lnTo>
                    <a:pt x="262" y="1224"/>
                  </a:lnTo>
                  <a:cubicBezTo>
                    <a:pt x="275" y="1340"/>
                    <a:pt x="292" y="1459"/>
                    <a:pt x="315" y="1575"/>
                  </a:cubicBezTo>
                  <a:lnTo>
                    <a:pt x="325" y="1630"/>
                  </a:lnTo>
                  <a:lnTo>
                    <a:pt x="649" y="1564"/>
                  </a:lnTo>
                  <a:lnTo>
                    <a:pt x="626" y="1456"/>
                  </a:lnTo>
                  <a:lnTo>
                    <a:pt x="414" y="1498"/>
                  </a:lnTo>
                  <a:cubicBezTo>
                    <a:pt x="401" y="1419"/>
                    <a:pt x="391" y="1343"/>
                    <a:pt x="381" y="1264"/>
                  </a:cubicBezTo>
                  <a:lnTo>
                    <a:pt x="695" y="1221"/>
                  </a:lnTo>
                  <a:cubicBezTo>
                    <a:pt x="714" y="1376"/>
                    <a:pt x="741" y="1528"/>
                    <a:pt x="771" y="1680"/>
                  </a:cubicBezTo>
                  <a:lnTo>
                    <a:pt x="272" y="1802"/>
                  </a:lnTo>
                  <a:cubicBezTo>
                    <a:pt x="219" y="1545"/>
                    <a:pt x="179" y="1284"/>
                    <a:pt x="153" y="1022"/>
                  </a:cubicBezTo>
                  <a:lnTo>
                    <a:pt x="778" y="966"/>
                  </a:lnTo>
                  <a:lnTo>
                    <a:pt x="771" y="910"/>
                  </a:lnTo>
                  <a:cubicBezTo>
                    <a:pt x="748" y="642"/>
                    <a:pt x="738" y="368"/>
                    <a:pt x="745" y="100"/>
                  </a:cubicBezTo>
                  <a:lnTo>
                    <a:pt x="745" y="4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3340678" y="2538876"/>
              <a:ext cx="116738" cy="237055"/>
            </a:xfrm>
            <a:custGeom>
              <a:avLst/>
              <a:gdLst/>
              <a:ahLst/>
              <a:cxnLst/>
              <a:rect l="l" t="t" r="r" b="b"/>
              <a:pathLst>
                <a:path w="953" h="1935" extrusionOk="0">
                  <a:moveTo>
                    <a:pt x="238" y="1"/>
                  </a:moveTo>
                  <a:lnTo>
                    <a:pt x="226" y="57"/>
                  </a:lnTo>
                  <a:cubicBezTo>
                    <a:pt x="176" y="265"/>
                    <a:pt x="133" y="477"/>
                    <a:pt x="100" y="685"/>
                  </a:cubicBezTo>
                  <a:lnTo>
                    <a:pt x="90" y="741"/>
                  </a:lnTo>
                  <a:lnTo>
                    <a:pt x="626" y="834"/>
                  </a:lnTo>
                  <a:lnTo>
                    <a:pt x="635" y="778"/>
                  </a:lnTo>
                  <a:cubicBezTo>
                    <a:pt x="652" y="668"/>
                    <a:pt x="672" y="556"/>
                    <a:pt x="695" y="447"/>
                  </a:cubicBezTo>
                  <a:lnTo>
                    <a:pt x="705" y="394"/>
                  </a:lnTo>
                  <a:lnTo>
                    <a:pt x="384" y="318"/>
                  </a:lnTo>
                  <a:lnTo>
                    <a:pt x="357" y="427"/>
                  </a:lnTo>
                  <a:lnTo>
                    <a:pt x="572" y="480"/>
                  </a:lnTo>
                  <a:cubicBezTo>
                    <a:pt x="559" y="553"/>
                    <a:pt x="546" y="628"/>
                    <a:pt x="533" y="701"/>
                  </a:cubicBezTo>
                  <a:lnTo>
                    <a:pt x="219" y="648"/>
                  </a:lnTo>
                  <a:cubicBezTo>
                    <a:pt x="249" y="480"/>
                    <a:pt x="281" y="308"/>
                    <a:pt x="321" y="140"/>
                  </a:cubicBezTo>
                  <a:lnTo>
                    <a:pt x="817" y="282"/>
                  </a:lnTo>
                  <a:cubicBezTo>
                    <a:pt x="764" y="509"/>
                    <a:pt x="722" y="744"/>
                    <a:pt x="688" y="982"/>
                  </a:cubicBezTo>
                  <a:lnTo>
                    <a:pt x="67" y="903"/>
                  </a:lnTo>
                  <a:lnTo>
                    <a:pt x="60" y="959"/>
                  </a:lnTo>
                  <a:cubicBezTo>
                    <a:pt x="23" y="1263"/>
                    <a:pt x="4" y="1571"/>
                    <a:pt x="0" y="1875"/>
                  </a:cubicBezTo>
                  <a:lnTo>
                    <a:pt x="0" y="1934"/>
                  </a:lnTo>
                  <a:lnTo>
                    <a:pt x="741" y="1911"/>
                  </a:lnTo>
                  <a:lnTo>
                    <a:pt x="741" y="1858"/>
                  </a:lnTo>
                  <a:cubicBezTo>
                    <a:pt x="741" y="1670"/>
                    <a:pt x="751" y="1478"/>
                    <a:pt x="768" y="1293"/>
                  </a:cubicBezTo>
                  <a:lnTo>
                    <a:pt x="771" y="1237"/>
                  </a:lnTo>
                  <a:lnTo>
                    <a:pt x="232" y="1194"/>
                  </a:lnTo>
                  <a:lnTo>
                    <a:pt x="229" y="1250"/>
                  </a:lnTo>
                  <a:cubicBezTo>
                    <a:pt x="219" y="1366"/>
                    <a:pt x="209" y="1485"/>
                    <a:pt x="206" y="1600"/>
                  </a:cubicBezTo>
                  <a:lnTo>
                    <a:pt x="202" y="1660"/>
                  </a:lnTo>
                  <a:lnTo>
                    <a:pt x="533" y="1664"/>
                  </a:lnTo>
                  <a:lnTo>
                    <a:pt x="536" y="1554"/>
                  </a:lnTo>
                  <a:lnTo>
                    <a:pt x="318" y="1548"/>
                  </a:lnTo>
                  <a:cubicBezTo>
                    <a:pt x="325" y="1472"/>
                    <a:pt x="328" y="1392"/>
                    <a:pt x="334" y="1316"/>
                  </a:cubicBezTo>
                  <a:lnTo>
                    <a:pt x="652" y="1339"/>
                  </a:lnTo>
                  <a:cubicBezTo>
                    <a:pt x="638" y="1492"/>
                    <a:pt x="632" y="1647"/>
                    <a:pt x="629" y="1802"/>
                  </a:cubicBezTo>
                  <a:lnTo>
                    <a:pt x="113" y="1818"/>
                  </a:lnTo>
                  <a:cubicBezTo>
                    <a:pt x="119" y="1554"/>
                    <a:pt x="136" y="1290"/>
                    <a:pt x="166" y="1029"/>
                  </a:cubicBezTo>
                  <a:lnTo>
                    <a:pt x="787" y="1104"/>
                  </a:lnTo>
                  <a:lnTo>
                    <a:pt x="794" y="1052"/>
                  </a:lnTo>
                  <a:cubicBezTo>
                    <a:pt x="827" y="784"/>
                    <a:pt x="876" y="517"/>
                    <a:pt x="940" y="255"/>
                  </a:cubicBezTo>
                  <a:lnTo>
                    <a:pt x="952" y="202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3371084" y="2294459"/>
              <a:ext cx="158003" cy="242944"/>
            </a:xfrm>
            <a:custGeom>
              <a:avLst/>
              <a:gdLst/>
              <a:ahLst/>
              <a:cxnLst/>
              <a:rect l="l" t="t" r="r" b="b"/>
              <a:pathLst>
                <a:path w="1287" h="1975" extrusionOk="0">
                  <a:moveTo>
                    <a:pt x="628" y="0"/>
                  </a:moveTo>
                  <a:lnTo>
                    <a:pt x="605" y="54"/>
                  </a:lnTo>
                  <a:cubicBezTo>
                    <a:pt x="513" y="246"/>
                    <a:pt x="427" y="444"/>
                    <a:pt x="351" y="645"/>
                  </a:cubicBezTo>
                  <a:lnTo>
                    <a:pt x="335" y="695"/>
                  </a:lnTo>
                  <a:lnTo>
                    <a:pt x="837" y="893"/>
                  </a:lnTo>
                  <a:lnTo>
                    <a:pt x="857" y="841"/>
                  </a:lnTo>
                  <a:cubicBezTo>
                    <a:pt x="896" y="738"/>
                    <a:pt x="939" y="635"/>
                    <a:pt x="982" y="533"/>
                  </a:cubicBezTo>
                  <a:lnTo>
                    <a:pt x="1005" y="484"/>
                  </a:lnTo>
                  <a:lnTo>
                    <a:pt x="704" y="345"/>
                  </a:lnTo>
                  <a:lnTo>
                    <a:pt x="658" y="444"/>
                  </a:lnTo>
                  <a:lnTo>
                    <a:pt x="857" y="536"/>
                  </a:lnTo>
                  <a:cubicBezTo>
                    <a:pt x="827" y="609"/>
                    <a:pt x="800" y="679"/>
                    <a:pt x="774" y="748"/>
                  </a:cubicBezTo>
                  <a:lnTo>
                    <a:pt x="477" y="632"/>
                  </a:lnTo>
                  <a:cubicBezTo>
                    <a:pt x="539" y="470"/>
                    <a:pt x="608" y="311"/>
                    <a:pt x="681" y="156"/>
                  </a:cubicBezTo>
                  <a:lnTo>
                    <a:pt x="1138" y="394"/>
                  </a:lnTo>
                  <a:cubicBezTo>
                    <a:pt x="1038" y="609"/>
                    <a:pt x="946" y="830"/>
                    <a:pt x="870" y="1052"/>
                  </a:cubicBezTo>
                  <a:lnTo>
                    <a:pt x="278" y="850"/>
                  </a:lnTo>
                  <a:lnTo>
                    <a:pt x="259" y="903"/>
                  </a:lnTo>
                  <a:cubicBezTo>
                    <a:pt x="159" y="1194"/>
                    <a:pt x="77" y="1492"/>
                    <a:pt x="13" y="1789"/>
                  </a:cubicBezTo>
                  <a:lnTo>
                    <a:pt x="1" y="1845"/>
                  </a:lnTo>
                  <a:lnTo>
                    <a:pt x="727" y="1974"/>
                  </a:lnTo>
                  <a:lnTo>
                    <a:pt x="741" y="1921"/>
                  </a:lnTo>
                  <a:cubicBezTo>
                    <a:pt x="781" y="1739"/>
                    <a:pt x="827" y="1554"/>
                    <a:pt x="883" y="1373"/>
                  </a:cubicBezTo>
                  <a:lnTo>
                    <a:pt x="900" y="1320"/>
                  </a:lnTo>
                  <a:lnTo>
                    <a:pt x="378" y="1167"/>
                  </a:lnTo>
                  <a:lnTo>
                    <a:pt x="364" y="1221"/>
                  </a:lnTo>
                  <a:cubicBezTo>
                    <a:pt x="328" y="1333"/>
                    <a:pt x="298" y="1448"/>
                    <a:pt x="268" y="1561"/>
                  </a:cubicBezTo>
                  <a:lnTo>
                    <a:pt x="255" y="1617"/>
                  </a:lnTo>
                  <a:lnTo>
                    <a:pt x="579" y="1690"/>
                  </a:lnTo>
                  <a:lnTo>
                    <a:pt x="602" y="1581"/>
                  </a:lnTo>
                  <a:lnTo>
                    <a:pt x="390" y="1535"/>
                  </a:lnTo>
                  <a:cubicBezTo>
                    <a:pt x="410" y="1459"/>
                    <a:pt x="434" y="1382"/>
                    <a:pt x="454" y="1306"/>
                  </a:cubicBezTo>
                  <a:lnTo>
                    <a:pt x="758" y="1396"/>
                  </a:lnTo>
                  <a:cubicBezTo>
                    <a:pt x="715" y="1544"/>
                    <a:pt x="675" y="1697"/>
                    <a:pt x="642" y="1845"/>
                  </a:cubicBezTo>
                  <a:lnTo>
                    <a:pt x="136" y="1756"/>
                  </a:lnTo>
                  <a:cubicBezTo>
                    <a:pt x="192" y="1498"/>
                    <a:pt x="265" y="1244"/>
                    <a:pt x="347" y="992"/>
                  </a:cubicBezTo>
                  <a:lnTo>
                    <a:pt x="939" y="1194"/>
                  </a:lnTo>
                  <a:lnTo>
                    <a:pt x="956" y="1141"/>
                  </a:lnTo>
                  <a:cubicBezTo>
                    <a:pt x="1045" y="887"/>
                    <a:pt x="1148" y="635"/>
                    <a:pt x="1263" y="394"/>
                  </a:cubicBezTo>
                  <a:lnTo>
                    <a:pt x="1287" y="345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3456330" y="2069183"/>
              <a:ext cx="190582" cy="240000"/>
            </a:xfrm>
            <a:custGeom>
              <a:avLst/>
              <a:gdLst/>
              <a:ahLst/>
              <a:cxnLst/>
              <a:rect l="l" t="t" r="r" b="b"/>
              <a:pathLst>
                <a:path w="1555" h="1958" extrusionOk="0">
                  <a:moveTo>
                    <a:pt x="979" y="1"/>
                  </a:moveTo>
                  <a:lnTo>
                    <a:pt x="943" y="47"/>
                  </a:lnTo>
                  <a:cubicBezTo>
                    <a:pt x="817" y="219"/>
                    <a:pt x="695" y="397"/>
                    <a:pt x="579" y="576"/>
                  </a:cubicBezTo>
                  <a:lnTo>
                    <a:pt x="553" y="625"/>
                  </a:lnTo>
                  <a:lnTo>
                    <a:pt x="1005" y="916"/>
                  </a:lnTo>
                  <a:lnTo>
                    <a:pt x="1035" y="870"/>
                  </a:lnTo>
                  <a:cubicBezTo>
                    <a:pt x="1095" y="774"/>
                    <a:pt x="1158" y="682"/>
                    <a:pt x="1220" y="592"/>
                  </a:cubicBezTo>
                  <a:lnTo>
                    <a:pt x="1250" y="546"/>
                  </a:lnTo>
                  <a:lnTo>
                    <a:pt x="985" y="351"/>
                  </a:lnTo>
                  <a:lnTo>
                    <a:pt x="920" y="444"/>
                  </a:lnTo>
                  <a:lnTo>
                    <a:pt x="1098" y="572"/>
                  </a:lnTo>
                  <a:cubicBezTo>
                    <a:pt x="1055" y="635"/>
                    <a:pt x="1012" y="698"/>
                    <a:pt x="973" y="761"/>
                  </a:cubicBezTo>
                  <a:lnTo>
                    <a:pt x="705" y="589"/>
                  </a:lnTo>
                  <a:cubicBezTo>
                    <a:pt x="797" y="444"/>
                    <a:pt x="897" y="302"/>
                    <a:pt x="999" y="163"/>
                  </a:cubicBezTo>
                  <a:lnTo>
                    <a:pt x="1399" y="486"/>
                  </a:lnTo>
                  <a:cubicBezTo>
                    <a:pt x="1260" y="675"/>
                    <a:pt x="1128" y="877"/>
                    <a:pt x="1005" y="1078"/>
                  </a:cubicBezTo>
                  <a:lnTo>
                    <a:pt x="467" y="764"/>
                  </a:lnTo>
                  <a:lnTo>
                    <a:pt x="437" y="814"/>
                  </a:lnTo>
                  <a:cubicBezTo>
                    <a:pt x="285" y="1078"/>
                    <a:pt x="146" y="1353"/>
                    <a:pt x="24" y="1634"/>
                  </a:cubicBezTo>
                  <a:lnTo>
                    <a:pt x="1" y="1687"/>
                  </a:lnTo>
                  <a:lnTo>
                    <a:pt x="688" y="1957"/>
                  </a:lnTo>
                  <a:lnTo>
                    <a:pt x="712" y="1908"/>
                  </a:lnTo>
                  <a:cubicBezTo>
                    <a:pt x="784" y="1733"/>
                    <a:pt x="866" y="1564"/>
                    <a:pt x="956" y="1399"/>
                  </a:cubicBezTo>
                  <a:lnTo>
                    <a:pt x="982" y="1346"/>
                  </a:lnTo>
                  <a:lnTo>
                    <a:pt x="503" y="1098"/>
                  </a:lnTo>
                  <a:lnTo>
                    <a:pt x="477" y="1144"/>
                  </a:lnTo>
                  <a:cubicBezTo>
                    <a:pt x="421" y="1250"/>
                    <a:pt x="367" y="1356"/>
                    <a:pt x="318" y="1461"/>
                  </a:cubicBezTo>
                  <a:lnTo>
                    <a:pt x="291" y="1511"/>
                  </a:lnTo>
                  <a:lnTo>
                    <a:pt x="596" y="1647"/>
                  </a:lnTo>
                  <a:lnTo>
                    <a:pt x="642" y="1544"/>
                  </a:lnTo>
                  <a:lnTo>
                    <a:pt x="444" y="1458"/>
                  </a:lnTo>
                  <a:cubicBezTo>
                    <a:pt x="477" y="1385"/>
                    <a:pt x="513" y="1316"/>
                    <a:pt x="549" y="1246"/>
                  </a:cubicBezTo>
                  <a:lnTo>
                    <a:pt x="831" y="1396"/>
                  </a:lnTo>
                  <a:cubicBezTo>
                    <a:pt x="758" y="1531"/>
                    <a:pt x="692" y="1670"/>
                    <a:pt x="628" y="1812"/>
                  </a:cubicBezTo>
                  <a:lnTo>
                    <a:pt x="149" y="1623"/>
                  </a:lnTo>
                  <a:cubicBezTo>
                    <a:pt x="256" y="1382"/>
                    <a:pt x="378" y="1147"/>
                    <a:pt x="506" y="920"/>
                  </a:cubicBezTo>
                  <a:lnTo>
                    <a:pt x="1049" y="1234"/>
                  </a:lnTo>
                  <a:lnTo>
                    <a:pt x="1075" y="1184"/>
                  </a:lnTo>
                  <a:cubicBezTo>
                    <a:pt x="1211" y="953"/>
                    <a:pt x="1359" y="724"/>
                    <a:pt x="1521" y="509"/>
                  </a:cubicBezTo>
                  <a:lnTo>
                    <a:pt x="1554" y="467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3586642" y="1879244"/>
              <a:ext cx="218273" cy="226748"/>
            </a:xfrm>
            <a:custGeom>
              <a:avLst/>
              <a:gdLst/>
              <a:ahLst/>
              <a:cxnLst/>
              <a:rect l="l" t="t" r="r" b="b"/>
              <a:pathLst>
                <a:path w="1780" h="1846" extrusionOk="0">
                  <a:moveTo>
                    <a:pt x="1320" y="1"/>
                  </a:moveTo>
                  <a:lnTo>
                    <a:pt x="1274" y="37"/>
                  </a:lnTo>
                  <a:cubicBezTo>
                    <a:pt x="1115" y="175"/>
                    <a:pt x="957" y="325"/>
                    <a:pt x="808" y="477"/>
                  </a:cubicBezTo>
                  <a:lnTo>
                    <a:pt x="768" y="516"/>
                  </a:lnTo>
                  <a:lnTo>
                    <a:pt x="1148" y="900"/>
                  </a:lnTo>
                  <a:lnTo>
                    <a:pt x="1188" y="860"/>
                  </a:lnTo>
                  <a:cubicBezTo>
                    <a:pt x="1267" y="781"/>
                    <a:pt x="1346" y="701"/>
                    <a:pt x="1429" y="628"/>
                  </a:cubicBezTo>
                  <a:lnTo>
                    <a:pt x="1468" y="589"/>
                  </a:lnTo>
                  <a:lnTo>
                    <a:pt x="1250" y="344"/>
                  </a:lnTo>
                  <a:lnTo>
                    <a:pt x="1168" y="417"/>
                  </a:lnTo>
                  <a:lnTo>
                    <a:pt x="1314" y="582"/>
                  </a:lnTo>
                  <a:cubicBezTo>
                    <a:pt x="1257" y="635"/>
                    <a:pt x="1201" y="688"/>
                    <a:pt x="1148" y="741"/>
                  </a:cubicBezTo>
                  <a:lnTo>
                    <a:pt x="927" y="516"/>
                  </a:lnTo>
                  <a:cubicBezTo>
                    <a:pt x="1049" y="394"/>
                    <a:pt x="1175" y="275"/>
                    <a:pt x="1303" y="163"/>
                  </a:cubicBezTo>
                  <a:lnTo>
                    <a:pt x="1624" y="563"/>
                  </a:lnTo>
                  <a:cubicBezTo>
                    <a:pt x="1449" y="718"/>
                    <a:pt x="1277" y="886"/>
                    <a:pt x="1115" y="1058"/>
                  </a:cubicBezTo>
                  <a:lnTo>
                    <a:pt x="652" y="635"/>
                  </a:lnTo>
                  <a:lnTo>
                    <a:pt x="616" y="675"/>
                  </a:lnTo>
                  <a:cubicBezTo>
                    <a:pt x="408" y="900"/>
                    <a:pt x="213" y="1141"/>
                    <a:pt x="34" y="1385"/>
                  </a:cubicBezTo>
                  <a:lnTo>
                    <a:pt x="1" y="1432"/>
                  </a:lnTo>
                  <a:lnTo>
                    <a:pt x="612" y="1845"/>
                  </a:lnTo>
                  <a:lnTo>
                    <a:pt x="646" y="1802"/>
                  </a:lnTo>
                  <a:cubicBezTo>
                    <a:pt x="754" y="1650"/>
                    <a:pt x="873" y="1501"/>
                    <a:pt x="996" y="1356"/>
                  </a:cubicBezTo>
                  <a:lnTo>
                    <a:pt x="1032" y="1313"/>
                  </a:lnTo>
                  <a:lnTo>
                    <a:pt x="620" y="966"/>
                  </a:lnTo>
                  <a:lnTo>
                    <a:pt x="583" y="1008"/>
                  </a:lnTo>
                  <a:cubicBezTo>
                    <a:pt x="507" y="1098"/>
                    <a:pt x="431" y="1191"/>
                    <a:pt x="358" y="1283"/>
                  </a:cubicBezTo>
                  <a:lnTo>
                    <a:pt x="322" y="1326"/>
                  </a:lnTo>
                  <a:lnTo>
                    <a:pt x="589" y="1524"/>
                  </a:lnTo>
                  <a:lnTo>
                    <a:pt x="655" y="1435"/>
                  </a:lnTo>
                  <a:lnTo>
                    <a:pt x="484" y="1306"/>
                  </a:lnTo>
                  <a:cubicBezTo>
                    <a:pt x="530" y="1243"/>
                    <a:pt x="580" y="1184"/>
                    <a:pt x="632" y="1124"/>
                  </a:cubicBezTo>
                  <a:lnTo>
                    <a:pt x="873" y="1326"/>
                  </a:lnTo>
                  <a:cubicBezTo>
                    <a:pt x="774" y="1445"/>
                    <a:pt x="679" y="1568"/>
                    <a:pt x="586" y="1693"/>
                  </a:cubicBezTo>
                  <a:lnTo>
                    <a:pt x="159" y="1405"/>
                  </a:lnTo>
                  <a:cubicBezTo>
                    <a:pt x="315" y="1194"/>
                    <a:pt x="484" y="989"/>
                    <a:pt x="659" y="794"/>
                  </a:cubicBezTo>
                  <a:lnTo>
                    <a:pt x="1122" y="1217"/>
                  </a:lnTo>
                  <a:lnTo>
                    <a:pt x="1158" y="1174"/>
                  </a:lnTo>
                  <a:cubicBezTo>
                    <a:pt x="1340" y="976"/>
                    <a:pt x="1535" y="787"/>
                    <a:pt x="1740" y="612"/>
                  </a:cubicBezTo>
                  <a:lnTo>
                    <a:pt x="1779" y="579"/>
                  </a:lnTo>
                  <a:lnTo>
                    <a:pt x="13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3764193" y="1721698"/>
              <a:ext cx="235648" cy="203190"/>
            </a:xfrm>
            <a:custGeom>
              <a:avLst/>
              <a:gdLst/>
              <a:ahLst/>
              <a:cxnLst/>
              <a:rect l="l" t="t" r="r" b="b"/>
              <a:pathLst>
                <a:path w="1922" h="1660" extrusionOk="0">
                  <a:moveTo>
                    <a:pt x="1587" y="1"/>
                  </a:moveTo>
                  <a:lnTo>
                    <a:pt x="1538" y="30"/>
                  </a:lnTo>
                  <a:cubicBezTo>
                    <a:pt x="1353" y="132"/>
                    <a:pt x="1168" y="245"/>
                    <a:pt x="989" y="361"/>
                  </a:cubicBezTo>
                  <a:lnTo>
                    <a:pt x="943" y="390"/>
                  </a:lnTo>
                  <a:lnTo>
                    <a:pt x="1237" y="846"/>
                  </a:lnTo>
                  <a:lnTo>
                    <a:pt x="1283" y="817"/>
                  </a:lnTo>
                  <a:cubicBezTo>
                    <a:pt x="1376" y="754"/>
                    <a:pt x="1472" y="695"/>
                    <a:pt x="1564" y="639"/>
                  </a:cubicBezTo>
                  <a:lnTo>
                    <a:pt x="1614" y="608"/>
                  </a:lnTo>
                  <a:lnTo>
                    <a:pt x="1452" y="324"/>
                  </a:lnTo>
                  <a:lnTo>
                    <a:pt x="1353" y="378"/>
                  </a:lnTo>
                  <a:lnTo>
                    <a:pt x="1462" y="569"/>
                  </a:lnTo>
                  <a:cubicBezTo>
                    <a:pt x="1396" y="608"/>
                    <a:pt x="1333" y="648"/>
                    <a:pt x="1270" y="691"/>
                  </a:cubicBezTo>
                  <a:lnTo>
                    <a:pt x="1099" y="424"/>
                  </a:lnTo>
                  <a:cubicBezTo>
                    <a:pt x="1241" y="331"/>
                    <a:pt x="1389" y="242"/>
                    <a:pt x="1541" y="155"/>
                  </a:cubicBezTo>
                  <a:lnTo>
                    <a:pt x="1773" y="616"/>
                  </a:lnTo>
                  <a:cubicBezTo>
                    <a:pt x="1564" y="731"/>
                    <a:pt x="1363" y="860"/>
                    <a:pt x="1168" y="996"/>
                  </a:cubicBezTo>
                  <a:lnTo>
                    <a:pt x="807" y="483"/>
                  </a:lnTo>
                  <a:lnTo>
                    <a:pt x="761" y="516"/>
                  </a:lnTo>
                  <a:cubicBezTo>
                    <a:pt x="513" y="695"/>
                    <a:pt x="272" y="886"/>
                    <a:pt x="44" y="1091"/>
                  </a:cubicBezTo>
                  <a:lnTo>
                    <a:pt x="1" y="1131"/>
                  </a:lnTo>
                  <a:lnTo>
                    <a:pt x="516" y="1660"/>
                  </a:lnTo>
                  <a:lnTo>
                    <a:pt x="556" y="1623"/>
                  </a:lnTo>
                  <a:cubicBezTo>
                    <a:pt x="695" y="1498"/>
                    <a:pt x="844" y="1376"/>
                    <a:pt x="992" y="1263"/>
                  </a:cubicBezTo>
                  <a:lnTo>
                    <a:pt x="1039" y="1226"/>
                  </a:lnTo>
                  <a:lnTo>
                    <a:pt x="702" y="804"/>
                  </a:lnTo>
                  <a:lnTo>
                    <a:pt x="659" y="837"/>
                  </a:lnTo>
                  <a:cubicBezTo>
                    <a:pt x="566" y="906"/>
                    <a:pt x="473" y="982"/>
                    <a:pt x="385" y="1058"/>
                  </a:cubicBezTo>
                  <a:lnTo>
                    <a:pt x="342" y="1095"/>
                  </a:lnTo>
                  <a:lnTo>
                    <a:pt x="560" y="1342"/>
                  </a:lnTo>
                  <a:lnTo>
                    <a:pt x="646" y="1266"/>
                  </a:lnTo>
                  <a:lnTo>
                    <a:pt x="500" y="1104"/>
                  </a:lnTo>
                  <a:cubicBezTo>
                    <a:pt x="560" y="1055"/>
                    <a:pt x="623" y="1005"/>
                    <a:pt x="685" y="959"/>
                  </a:cubicBezTo>
                  <a:lnTo>
                    <a:pt x="880" y="1207"/>
                  </a:lnTo>
                  <a:cubicBezTo>
                    <a:pt x="758" y="1303"/>
                    <a:pt x="639" y="1402"/>
                    <a:pt x="523" y="1504"/>
                  </a:cubicBezTo>
                  <a:lnTo>
                    <a:pt x="163" y="1138"/>
                  </a:lnTo>
                  <a:cubicBezTo>
                    <a:pt x="362" y="962"/>
                    <a:pt x="566" y="797"/>
                    <a:pt x="781" y="642"/>
                  </a:cubicBezTo>
                  <a:lnTo>
                    <a:pt x="1141" y="1151"/>
                  </a:lnTo>
                  <a:lnTo>
                    <a:pt x="1187" y="1118"/>
                  </a:lnTo>
                  <a:cubicBezTo>
                    <a:pt x="1409" y="962"/>
                    <a:pt x="1637" y="817"/>
                    <a:pt x="1875" y="688"/>
                  </a:cubicBezTo>
                  <a:lnTo>
                    <a:pt x="1921" y="662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3977036" y="1617159"/>
              <a:ext cx="242164" cy="172269"/>
            </a:xfrm>
            <a:custGeom>
              <a:avLst/>
              <a:gdLst/>
              <a:ahLst/>
              <a:cxnLst/>
              <a:rect l="l" t="t" r="r" b="b"/>
              <a:pathLst>
                <a:path w="1974" h="1399" extrusionOk="0">
                  <a:moveTo>
                    <a:pt x="1789" y="0"/>
                  </a:moveTo>
                  <a:lnTo>
                    <a:pt x="1732" y="17"/>
                  </a:lnTo>
                  <a:cubicBezTo>
                    <a:pt x="1528" y="80"/>
                    <a:pt x="1326" y="149"/>
                    <a:pt x="1128" y="228"/>
                  </a:cubicBezTo>
                  <a:lnTo>
                    <a:pt x="1075" y="248"/>
                  </a:lnTo>
                  <a:lnTo>
                    <a:pt x="1267" y="754"/>
                  </a:lnTo>
                  <a:lnTo>
                    <a:pt x="1319" y="734"/>
                  </a:lnTo>
                  <a:cubicBezTo>
                    <a:pt x="1422" y="694"/>
                    <a:pt x="1528" y="655"/>
                    <a:pt x="1633" y="618"/>
                  </a:cubicBezTo>
                  <a:lnTo>
                    <a:pt x="1683" y="602"/>
                  </a:lnTo>
                  <a:lnTo>
                    <a:pt x="1587" y="287"/>
                  </a:lnTo>
                  <a:lnTo>
                    <a:pt x="1482" y="321"/>
                  </a:lnTo>
                  <a:lnTo>
                    <a:pt x="1544" y="529"/>
                  </a:lnTo>
                  <a:cubicBezTo>
                    <a:pt x="1474" y="556"/>
                    <a:pt x="1402" y="582"/>
                    <a:pt x="1332" y="609"/>
                  </a:cubicBezTo>
                  <a:lnTo>
                    <a:pt x="1220" y="311"/>
                  </a:lnTo>
                  <a:cubicBezTo>
                    <a:pt x="1378" y="252"/>
                    <a:pt x="1544" y="192"/>
                    <a:pt x="1709" y="142"/>
                  </a:cubicBezTo>
                  <a:lnTo>
                    <a:pt x="1839" y="641"/>
                  </a:lnTo>
                  <a:cubicBezTo>
                    <a:pt x="1613" y="711"/>
                    <a:pt x="1389" y="794"/>
                    <a:pt x="1171" y="882"/>
                  </a:cubicBezTo>
                  <a:lnTo>
                    <a:pt x="922" y="311"/>
                  </a:lnTo>
                  <a:lnTo>
                    <a:pt x="870" y="331"/>
                  </a:lnTo>
                  <a:cubicBezTo>
                    <a:pt x="592" y="453"/>
                    <a:pt x="315" y="592"/>
                    <a:pt x="50" y="744"/>
                  </a:cubicBezTo>
                  <a:lnTo>
                    <a:pt x="0" y="774"/>
                  </a:lnTo>
                  <a:lnTo>
                    <a:pt x="394" y="1398"/>
                  </a:lnTo>
                  <a:lnTo>
                    <a:pt x="440" y="1372"/>
                  </a:lnTo>
                  <a:cubicBezTo>
                    <a:pt x="602" y="1279"/>
                    <a:pt x="771" y="1190"/>
                    <a:pt x="942" y="1111"/>
                  </a:cubicBezTo>
                  <a:lnTo>
                    <a:pt x="992" y="1085"/>
                  </a:lnTo>
                  <a:lnTo>
                    <a:pt x="754" y="598"/>
                  </a:lnTo>
                  <a:lnTo>
                    <a:pt x="704" y="621"/>
                  </a:lnTo>
                  <a:cubicBezTo>
                    <a:pt x="599" y="671"/>
                    <a:pt x="493" y="724"/>
                    <a:pt x="391" y="780"/>
                  </a:cubicBezTo>
                  <a:lnTo>
                    <a:pt x="338" y="807"/>
                  </a:lnTo>
                  <a:lnTo>
                    <a:pt x="503" y="1097"/>
                  </a:lnTo>
                  <a:lnTo>
                    <a:pt x="599" y="1041"/>
                  </a:lnTo>
                  <a:lnTo>
                    <a:pt x="493" y="853"/>
                  </a:lnTo>
                  <a:cubicBezTo>
                    <a:pt x="562" y="817"/>
                    <a:pt x="632" y="780"/>
                    <a:pt x="704" y="748"/>
                  </a:cubicBezTo>
                  <a:lnTo>
                    <a:pt x="843" y="1032"/>
                  </a:lnTo>
                  <a:cubicBezTo>
                    <a:pt x="701" y="1101"/>
                    <a:pt x="565" y="1170"/>
                    <a:pt x="430" y="1247"/>
                  </a:cubicBezTo>
                  <a:lnTo>
                    <a:pt x="156" y="813"/>
                  </a:lnTo>
                  <a:cubicBezTo>
                    <a:pt x="387" y="681"/>
                    <a:pt x="622" y="562"/>
                    <a:pt x="863" y="456"/>
                  </a:cubicBezTo>
                  <a:lnTo>
                    <a:pt x="1111" y="1032"/>
                  </a:lnTo>
                  <a:lnTo>
                    <a:pt x="1164" y="1009"/>
                  </a:lnTo>
                  <a:cubicBezTo>
                    <a:pt x="1412" y="902"/>
                    <a:pt x="1666" y="810"/>
                    <a:pt x="1924" y="734"/>
                  </a:cubicBezTo>
                  <a:lnTo>
                    <a:pt x="1973" y="717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4207254" y="1565625"/>
              <a:ext cx="238906" cy="133988"/>
            </a:xfrm>
            <a:custGeom>
              <a:avLst/>
              <a:gdLst/>
              <a:ahLst/>
              <a:cxnLst/>
              <a:rect l="l" t="t" r="r" b="b"/>
              <a:pathLst>
                <a:path w="1948" h="1089" extrusionOk="0">
                  <a:moveTo>
                    <a:pt x="1908" y="1"/>
                  </a:moveTo>
                  <a:lnTo>
                    <a:pt x="1852" y="4"/>
                  </a:lnTo>
                  <a:cubicBezTo>
                    <a:pt x="1640" y="24"/>
                    <a:pt x="1425" y="50"/>
                    <a:pt x="1214" y="86"/>
                  </a:cubicBezTo>
                  <a:lnTo>
                    <a:pt x="1161" y="97"/>
                  </a:lnTo>
                  <a:lnTo>
                    <a:pt x="1247" y="632"/>
                  </a:lnTo>
                  <a:lnTo>
                    <a:pt x="1300" y="622"/>
                  </a:lnTo>
                  <a:cubicBezTo>
                    <a:pt x="1412" y="602"/>
                    <a:pt x="1521" y="585"/>
                    <a:pt x="1631" y="573"/>
                  </a:cubicBezTo>
                  <a:lnTo>
                    <a:pt x="1686" y="565"/>
                  </a:lnTo>
                  <a:lnTo>
                    <a:pt x="1654" y="239"/>
                  </a:lnTo>
                  <a:lnTo>
                    <a:pt x="1541" y="248"/>
                  </a:lnTo>
                  <a:lnTo>
                    <a:pt x="1564" y="469"/>
                  </a:lnTo>
                  <a:cubicBezTo>
                    <a:pt x="1488" y="480"/>
                    <a:pt x="1412" y="489"/>
                    <a:pt x="1339" y="503"/>
                  </a:cubicBezTo>
                  <a:lnTo>
                    <a:pt x="1289" y="189"/>
                  </a:lnTo>
                  <a:cubicBezTo>
                    <a:pt x="1458" y="162"/>
                    <a:pt x="1631" y="139"/>
                    <a:pt x="1802" y="123"/>
                  </a:cubicBezTo>
                  <a:lnTo>
                    <a:pt x="1829" y="635"/>
                  </a:lnTo>
                  <a:cubicBezTo>
                    <a:pt x="1594" y="658"/>
                    <a:pt x="1356" y="695"/>
                    <a:pt x="1124" y="741"/>
                  </a:cubicBezTo>
                  <a:lnTo>
                    <a:pt x="999" y="126"/>
                  </a:lnTo>
                  <a:lnTo>
                    <a:pt x="943" y="139"/>
                  </a:lnTo>
                  <a:cubicBezTo>
                    <a:pt x="645" y="199"/>
                    <a:pt x="348" y="281"/>
                    <a:pt x="57" y="377"/>
                  </a:cubicBezTo>
                  <a:lnTo>
                    <a:pt x="0" y="394"/>
                  </a:lnTo>
                  <a:lnTo>
                    <a:pt x="258" y="1088"/>
                  </a:lnTo>
                  <a:lnTo>
                    <a:pt x="311" y="1072"/>
                  </a:lnTo>
                  <a:cubicBezTo>
                    <a:pt x="490" y="1012"/>
                    <a:pt x="671" y="959"/>
                    <a:pt x="853" y="913"/>
                  </a:cubicBezTo>
                  <a:lnTo>
                    <a:pt x="909" y="899"/>
                  </a:lnTo>
                  <a:lnTo>
                    <a:pt x="778" y="377"/>
                  </a:lnTo>
                  <a:lnTo>
                    <a:pt x="721" y="390"/>
                  </a:lnTo>
                  <a:cubicBezTo>
                    <a:pt x="609" y="417"/>
                    <a:pt x="493" y="446"/>
                    <a:pt x="381" y="480"/>
                  </a:cubicBezTo>
                  <a:lnTo>
                    <a:pt x="325" y="496"/>
                  </a:lnTo>
                  <a:lnTo>
                    <a:pt x="427" y="814"/>
                  </a:lnTo>
                  <a:lnTo>
                    <a:pt x="533" y="777"/>
                  </a:lnTo>
                  <a:lnTo>
                    <a:pt x="467" y="573"/>
                  </a:lnTo>
                  <a:cubicBezTo>
                    <a:pt x="543" y="553"/>
                    <a:pt x="619" y="529"/>
                    <a:pt x="694" y="513"/>
                  </a:cubicBezTo>
                  <a:lnTo>
                    <a:pt x="774" y="820"/>
                  </a:lnTo>
                  <a:cubicBezTo>
                    <a:pt x="622" y="857"/>
                    <a:pt x="473" y="899"/>
                    <a:pt x="328" y="945"/>
                  </a:cubicBezTo>
                  <a:lnTo>
                    <a:pt x="146" y="463"/>
                  </a:lnTo>
                  <a:cubicBezTo>
                    <a:pt x="397" y="384"/>
                    <a:pt x="655" y="315"/>
                    <a:pt x="909" y="258"/>
                  </a:cubicBezTo>
                  <a:lnTo>
                    <a:pt x="1039" y="873"/>
                  </a:lnTo>
                  <a:lnTo>
                    <a:pt x="1091" y="860"/>
                  </a:lnTo>
                  <a:cubicBezTo>
                    <a:pt x="1356" y="807"/>
                    <a:pt x="1627" y="767"/>
                    <a:pt x="1892" y="744"/>
                  </a:cubicBezTo>
                  <a:lnTo>
                    <a:pt x="1948" y="738"/>
                  </a:lnTo>
                  <a:lnTo>
                    <a:pt x="19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3287467" y="1505257"/>
              <a:ext cx="2569323" cy="2569323"/>
            </a:xfrm>
            <a:custGeom>
              <a:avLst/>
              <a:gdLst/>
              <a:ahLst/>
              <a:cxnLst/>
              <a:rect l="l" t="t" r="r" b="b"/>
              <a:pathLst>
                <a:path w="20945" h="20945" extrusionOk="0">
                  <a:moveTo>
                    <a:pt x="10472" y="149"/>
                  </a:moveTo>
                  <a:cubicBezTo>
                    <a:pt x="16161" y="149"/>
                    <a:pt x="20793" y="4781"/>
                    <a:pt x="20793" y="10473"/>
                  </a:cubicBezTo>
                  <a:cubicBezTo>
                    <a:pt x="20793" y="16165"/>
                    <a:pt x="16161" y="20796"/>
                    <a:pt x="10472" y="20796"/>
                  </a:cubicBezTo>
                  <a:cubicBezTo>
                    <a:pt x="4780" y="20796"/>
                    <a:pt x="149" y="16165"/>
                    <a:pt x="149" y="10473"/>
                  </a:cubicBezTo>
                  <a:cubicBezTo>
                    <a:pt x="149" y="4781"/>
                    <a:pt x="4780" y="149"/>
                    <a:pt x="10472" y="149"/>
                  </a:cubicBezTo>
                  <a:close/>
                  <a:moveTo>
                    <a:pt x="10472" y="1"/>
                  </a:moveTo>
                  <a:cubicBezTo>
                    <a:pt x="4698" y="1"/>
                    <a:pt x="0" y="4698"/>
                    <a:pt x="0" y="10473"/>
                  </a:cubicBezTo>
                  <a:cubicBezTo>
                    <a:pt x="0" y="16247"/>
                    <a:pt x="4698" y="20945"/>
                    <a:pt x="10472" y="20945"/>
                  </a:cubicBezTo>
                  <a:cubicBezTo>
                    <a:pt x="16244" y="20945"/>
                    <a:pt x="20944" y="16247"/>
                    <a:pt x="20944" y="10473"/>
                  </a:cubicBezTo>
                  <a:cubicBezTo>
                    <a:pt x="20944" y="4698"/>
                    <a:pt x="16244" y="1"/>
                    <a:pt x="10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8" name="Google Shape;258;p20"/>
          <p:cNvSpPr/>
          <p:nvPr/>
        </p:nvSpPr>
        <p:spPr>
          <a:xfrm>
            <a:off x="6350001" y="4906433"/>
            <a:ext cx="2106084" cy="973667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>
              <a:buClr>
                <a:srgbClr val="000000"/>
              </a:buClr>
              <a:buSzPts val="1400"/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20"/>
          <p:cNvSpPr/>
          <p:nvPr/>
        </p:nvSpPr>
        <p:spPr>
          <a:xfrm>
            <a:off x="3613151" y="4881033"/>
            <a:ext cx="2106084" cy="973667"/>
          </a:xfrm>
          <a:custGeom>
            <a:avLst/>
            <a:gdLst/>
            <a:ahLst/>
            <a:cxnLst/>
            <a:rect l="l" t="t" r="r" b="b"/>
            <a:pathLst>
              <a:path w="56477" h="26072" extrusionOk="0">
                <a:moveTo>
                  <a:pt x="35660" y="1"/>
                </a:moveTo>
                <a:cubicBezTo>
                  <a:pt x="35086" y="1"/>
                  <a:pt x="34512" y="65"/>
                  <a:pt x="33951" y="201"/>
                </a:cubicBezTo>
                <a:cubicBezTo>
                  <a:pt x="30485" y="1036"/>
                  <a:pt x="27828" y="4383"/>
                  <a:pt x="27663" y="7945"/>
                </a:cubicBezTo>
                <a:cubicBezTo>
                  <a:pt x="27614" y="9005"/>
                  <a:pt x="27769" y="10092"/>
                  <a:pt x="28232" y="11048"/>
                </a:cubicBezTo>
                <a:cubicBezTo>
                  <a:pt x="29008" y="12660"/>
                  <a:pt x="30679" y="13799"/>
                  <a:pt x="32463" y="13937"/>
                </a:cubicBezTo>
                <a:cubicBezTo>
                  <a:pt x="32565" y="13945"/>
                  <a:pt x="32667" y="13949"/>
                  <a:pt x="32770" y="13949"/>
                </a:cubicBezTo>
                <a:cubicBezTo>
                  <a:pt x="34045" y="13949"/>
                  <a:pt x="35389" y="13355"/>
                  <a:pt x="35859" y="12184"/>
                </a:cubicBezTo>
                <a:cubicBezTo>
                  <a:pt x="36319" y="11028"/>
                  <a:pt x="35399" y="9478"/>
                  <a:pt x="34230" y="9478"/>
                </a:cubicBezTo>
                <a:cubicBezTo>
                  <a:pt x="34118" y="9478"/>
                  <a:pt x="34004" y="9492"/>
                  <a:pt x="33889" y="9522"/>
                </a:cubicBezTo>
                <a:cubicBezTo>
                  <a:pt x="34080" y="9441"/>
                  <a:pt x="34282" y="9403"/>
                  <a:pt x="34485" y="9403"/>
                </a:cubicBezTo>
                <a:cubicBezTo>
                  <a:pt x="35241" y="9403"/>
                  <a:pt x="36007" y="9929"/>
                  <a:pt x="36277" y="10658"/>
                </a:cubicBezTo>
                <a:cubicBezTo>
                  <a:pt x="36622" y="11583"/>
                  <a:pt x="36249" y="12677"/>
                  <a:pt x="35521" y="13343"/>
                </a:cubicBezTo>
                <a:cubicBezTo>
                  <a:pt x="34808" y="13998"/>
                  <a:pt x="33810" y="14275"/>
                  <a:pt x="32839" y="14275"/>
                </a:cubicBezTo>
                <a:cubicBezTo>
                  <a:pt x="32821" y="14275"/>
                  <a:pt x="32804" y="14275"/>
                  <a:pt x="32787" y="14275"/>
                </a:cubicBezTo>
                <a:cubicBezTo>
                  <a:pt x="31135" y="14254"/>
                  <a:pt x="29509" y="13450"/>
                  <a:pt x="28491" y="12145"/>
                </a:cubicBezTo>
                <a:cubicBezTo>
                  <a:pt x="27476" y="10841"/>
                  <a:pt x="27093" y="9067"/>
                  <a:pt x="27479" y="7459"/>
                </a:cubicBezTo>
                <a:cubicBezTo>
                  <a:pt x="26738" y="7305"/>
                  <a:pt x="25986" y="7231"/>
                  <a:pt x="25233" y="7231"/>
                </a:cubicBezTo>
                <a:cubicBezTo>
                  <a:pt x="20831" y="7231"/>
                  <a:pt x="16435" y="9765"/>
                  <a:pt x="14413" y="13705"/>
                </a:cubicBezTo>
                <a:cubicBezTo>
                  <a:pt x="13736" y="15020"/>
                  <a:pt x="13157" y="16608"/>
                  <a:pt x="11773" y="17129"/>
                </a:cubicBezTo>
                <a:cubicBezTo>
                  <a:pt x="11476" y="17241"/>
                  <a:pt x="11169" y="17290"/>
                  <a:pt x="10859" y="17290"/>
                </a:cubicBezTo>
                <a:cubicBezTo>
                  <a:pt x="10045" y="17290"/>
                  <a:pt x="9212" y="16951"/>
                  <a:pt x="8505" y="16511"/>
                </a:cubicBezTo>
                <a:cubicBezTo>
                  <a:pt x="7528" y="15908"/>
                  <a:pt x="6669" y="15107"/>
                  <a:pt x="5623" y="14630"/>
                </a:cubicBezTo>
                <a:cubicBezTo>
                  <a:pt x="4941" y="14318"/>
                  <a:pt x="4194" y="14166"/>
                  <a:pt x="3445" y="14166"/>
                </a:cubicBezTo>
                <a:cubicBezTo>
                  <a:pt x="2300" y="14166"/>
                  <a:pt x="1151" y="14521"/>
                  <a:pt x="229" y="15200"/>
                </a:cubicBezTo>
                <a:cubicBezTo>
                  <a:pt x="149" y="15255"/>
                  <a:pt x="74" y="15314"/>
                  <a:pt x="1" y="15376"/>
                </a:cubicBezTo>
                <a:cubicBezTo>
                  <a:pt x="235" y="15330"/>
                  <a:pt x="468" y="15308"/>
                  <a:pt x="698" y="15308"/>
                </a:cubicBezTo>
                <a:cubicBezTo>
                  <a:pt x="2461" y="15308"/>
                  <a:pt x="4100" y="16568"/>
                  <a:pt x="5409" y="17840"/>
                </a:cubicBezTo>
                <a:cubicBezTo>
                  <a:pt x="6886" y="19280"/>
                  <a:pt x="8449" y="20922"/>
                  <a:pt x="10503" y="21129"/>
                </a:cubicBezTo>
                <a:cubicBezTo>
                  <a:pt x="10650" y="21144"/>
                  <a:pt x="10796" y="21151"/>
                  <a:pt x="10942" y="21151"/>
                </a:cubicBezTo>
                <a:cubicBezTo>
                  <a:pt x="12317" y="21151"/>
                  <a:pt x="13641" y="20526"/>
                  <a:pt x="14893" y="19914"/>
                </a:cubicBezTo>
                <a:cubicBezTo>
                  <a:pt x="16922" y="18920"/>
                  <a:pt x="18962" y="17923"/>
                  <a:pt x="20808" y="16622"/>
                </a:cubicBezTo>
                <a:cubicBezTo>
                  <a:pt x="21326" y="16256"/>
                  <a:pt x="21837" y="15859"/>
                  <a:pt x="22430" y="15635"/>
                </a:cubicBezTo>
                <a:cubicBezTo>
                  <a:pt x="22770" y="15506"/>
                  <a:pt x="23134" y="15443"/>
                  <a:pt x="23498" y="15443"/>
                </a:cubicBezTo>
                <a:cubicBezTo>
                  <a:pt x="24260" y="15443"/>
                  <a:pt x="25022" y="15721"/>
                  <a:pt x="25557" y="16263"/>
                </a:cubicBezTo>
                <a:cubicBezTo>
                  <a:pt x="26347" y="17064"/>
                  <a:pt x="26541" y="18416"/>
                  <a:pt x="25933" y="19362"/>
                </a:cubicBezTo>
                <a:cubicBezTo>
                  <a:pt x="25605" y="19875"/>
                  <a:pt x="24992" y="20234"/>
                  <a:pt x="24403" y="20234"/>
                </a:cubicBezTo>
                <a:cubicBezTo>
                  <a:pt x="24164" y="20234"/>
                  <a:pt x="23928" y="20175"/>
                  <a:pt x="23717" y="20042"/>
                </a:cubicBezTo>
                <a:cubicBezTo>
                  <a:pt x="22993" y="19586"/>
                  <a:pt x="23145" y="18192"/>
                  <a:pt x="23997" y="18099"/>
                </a:cubicBezTo>
                <a:lnTo>
                  <a:pt x="23997" y="18099"/>
                </a:lnTo>
                <a:cubicBezTo>
                  <a:pt x="23324" y="18334"/>
                  <a:pt x="23435" y="19482"/>
                  <a:pt x="24098" y="19745"/>
                </a:cubicBezTo>
                <a:cubicBezTo>
                  <a:pt x="24225" y="19796"/>
                  <a:pt x="24357" y="19820"/>
                  <a:pt x="24489" y="19820"/>
                </a:cubicBezTo>
                <a:cubicBezTo>
                  <a:pt x="25041" y="19820"/>
                  <a:pt x="25592" y="19406"/>
                  <a:pt x="25826" y="18879"/>
                </a:cubicBezTo>
                <a:cubicBezTo>
                  <a:pt x="26323" y="17764"/>
                  <a:pt x="25585" y="16335"/>
                  <a:pt x="24432" y="15928"/>
                </a:cubicBezTo>
                <a:cubicBezTo>
                  <a:pt x="24161" y="15832"/>
                  <a:pt x="23878" y="15787"/>
                  <a:pt x="23594" y="15787"/>
                </a:cubicBezTo>
                <a:cubicBezTo>
                  <a:pt x="22675" y="15787"/>
                  <a:pt x="21747" y="16258"/>
                  <a:pt x="21167" y="16991"/>
                </a:cubicBezTo>
                <a:cubicBezTo>
                  <a:pt x="20408" y="17947"/>
                  <a:pt x="20194" y="19259"/>
                  <a:pt x="20394" y="20466"/>
                </a:cubicBezTo>
                <a:cubicBezTo>
                  <a:pt x="20735" y="22544"/>
                  <a:pt x="22299" y="24377"/>
                  <a:pt x="24301" y="25040"/>
                </a:cubicBezTo>
                <a:cubicBezTo>
                  <a:pt x="24871" y="25228"/>
                  <a:pt x="25468" y="25319"/>
                  <a:pt x="26067" y="25319"/>
                </a:cubicBezTo>
                <a:cubicBezTo>
                  <a:pt x="27572" y="25319"/>
                  <a:pt x="29082" y="24743"/>
                  <a:pt x="30161" y="23694"/>
                </a:cubicBezTo>
                <a:cubicBezTo>
                  <a:pt x="31917" y="25019"/>
                  <a:pt x="33999" y="26047"/>
                  <a:pt x="36201" y="26072"/>
                </a:cubicBezTo>
                <a:cubicBezTo>
                  <a:pt x="36220" y="26072"/>
                  <a:pt x="36239" y="26072"/>
                  <a:pt x="36258" y="26072"/>
                </a:cubicBezTo>
                <a:cubicBezTo>
                  <a:pt x="38439" y="26072"/>
                  <a:pt x="40709" y="24904"/>
                  <a:pt x="41540" y="22889"/>
                </a:cubicBezTo>
                <a:cubicBezTo>
                  <a:pt x="42199" y="21284"/>
                  <a:pt x="41888" y="19434"/>
                  <a:pt x="42395" y="17775"/>
                </a:cubicBezTo>
                <a:cubicBezTo>
                  <a:pt x="42817" y="16405"/>
                  <a:pt x="43935" y="15151"/>
                  <a:pt x="45361" y="14996"/>
                </a:cubicBezTo>
                <a:cubicBezTo>
                  <a:pt x="45436" y="14988"/>
                  <a:pt x="45512" y="14984"/>
                  <a:pt x="45587" y="14984"/>
                </a:cubicBezTo>
                <a:cubicBezTo>
                  <a:pt x="46944" y="14984"/>
                  <a:pt x="48288" y="16247"/>
                  <a:pt x="47997" y="17577"/>
                </a:cubicBezTo>
                <a:cubicBezTo>
                  <a:pt x="47904" y="18006"/>
                  <a:pt x="47639" y="18416"/>
                  <a:pt x="47234" y="18585"/>
                </a:cubicBezTo>
                <a:cubicBezTo>
                  <a:pt x="47117" y="18635"/>
                  <a:pt x="46989" y="18659"/>
                  <a:pt x="46862" y="18659"/>
                </a:cubicBezTo>
                <a:cubicBezTo>
                  <a:pt x="46547" y="18659"/>
                  <a:pt x="46234" y="18511"/>
                  <a:pt x="46089" y="18233"/>
                </a:cubicBezTo>
                <a:lnTo>
                  <a:pt x="46089" y="18233"/>
                </a:lnTo>
                <a:cubicBezTo>
                  <a:pt x="46234" y="18330"/>
                  <a:pt x="46401" y="18374"/>
                  <a:pt x="46571" y="18374"/>
                </a:cubicBezTo>
                <a:cubicBezTo>
                  <a:pt x="46960" y="18374"/>
                  <a:pt x="47366" y="18145"/>
                  <a:pt x="47556" y="17792"/>
                </a:cubicBezTo>
                <a:cubicBezTo>
                  <a:pt x="47828" y="17284"/>
                  <a:pt x="47704" y="16632"/>
                  <a:pt x="47362" y="16169"/>
                </a:cubicBezTo>
                <a:cubicBezTo>
                  <a:pt x="46964" y="15632"/>
                  <a:pt x="46335" y="15389"/>
                  <a:pt x="45678" y="15389"/>
                </a:cubicBezTo>
                <a:cubicBezTo>
                  <a:pt x="44816" y="15389"/>
                  <a:pt x="43905" y="15808"/>
                  <a:pt x="43403" y="16529"/>
                </a:cubicBezTo>
                <a:cubicBezTo>
                  <a:pt x="42524" y="17799"/>
                  <a:pt x="42699" y="19559"/>
                  <a:pt x="43365" y="20953"/>
                </a:cubicBezTo>
                <a:cubicBezTo>
                  <a:pt x="44507" y="23334"/>
                  <a:pt x="47078" y="24980"/>
                  <a:pt x="49705" y="24980"/>
                </a:cubicBezTo>
                <a:cubicBezTo>
                  <a:pt x="49896" y="24980"/>
                  <a:pt x="50087" y="24971"/>
                  <a:pt x="50278" y="24953"/>
                </a:cubicBezTo>
                <a:cubicBezTo>
                  <a:pt x="53098" y="24687"/>
                  <a:pt x="55638" y="22386"/>
                  <a:pt x="56059" y="19583"/>
                </a:cubicBezTo>
                <a:cubicBezTo>
                  <a:pt x="56476" y="16781"/>
                  <a:pt x="54630" y="13778"/>
                  <a:pt x="51908" y="13001"/>
                </a:cubicBezTo>
                <a:cubicBezTo>
                  <a:pt x="52760" y="11696"/>
                  <a:pt x="52825" y="9957"/>
                  <a:pt x="52231" y="8515"/>
                </a:cubicBezTo>
                <a:cubicBezTo>
                  <a:pt x="51638" y="7072"/>
                  <a:pt x="50441" y="5927"/>
                  <a:pt x="49050" y="5219"/>
                </a:cubicBezTo>
                <a:cubicBezTo>
                  <a:pt x="48293" y="4836"/>
                  <a:pt x="47427" y="4607"/>
                  <a:pt x="46570" y="4607"/>
                </a:cubicBezTo>
                <a:cubicBezTo>
                  <a:pt x="46345" y="4607"/>
                  <a:pt x="46121" y="4623"/>
                  <a:pt x="45899" y="4656"/>
                </a:cubicBezTo>
                <a:cubicBezTo>
                  <a:pt x="45547" y="4708"/>
                  <a:pt x="45184" y="4805"/>
                  <a:pt x="44856" y="4950"/>
                </a:cubicBezTo>
                <a:cubicBezTo>
                  <a:pt x="43507" y="5551"/>
                  <a:pt x="43093" y="7359"/>
                  <a:pt x="43376" y="8681"/>
                </a:cubicBezTo>
                <a:cubicBezTo>
                  <a:pt x="43583" y="9646"/>
                  <a:pt x="44300" y="10530"/>
                  <a:pt x="45264" y="10755"/>
                </a:cubicBezTo>
                <a:cubicBezTo>
                  <a:pt x="45402" y="10787"/>
                  <a:pt x="45545" y="10803"/>
                  <a:pt x="45687" y="10803"/>
                </a:cubicBezTo>
                <a:cubicBezTo>
                  <a:pt x="46531" y="10803"/>
                  <a:pt x="47388" y="10257"/>
                  <a:pt x="47580" y="9433"/>
                </a:cubicBezTo>
                <a:cubicBezTo>
                  <a:pt x="47690" y="8950"/>
                  <a:pt x="47545" y="8383"/>
                  <a:pt x="47134" y="8107"/>
                </a:cubicBezTo>
                <a:cubicBezTo>
                  <a:pt x="46993" y="8011"/>
                  <a:pt x="46821" y="7966"/>
                  <a:pt x="46650" y="7966"/>
                </a:cubicBezTo>
                <a:cubicBezTo>
                  <a:pt x="46323" y="7966"/>
                  <a:pt x="45998" y="8132"/>
                  <a:pt x="45885" y="8435"/>
                </a:cubicBezTo>
                <a:cubicBezTo>
                  <a:pt x="45868" y="7966"/>
                  <a:pt x="46349" y="7608"/>
                  <a:pt x="46820" y="7608"/>
                </a:cubicBezTo>
                <a:cubicBezTo>
                  <a:pt x="46912" y="7608"/>
                  <a:pt x="47005" y="7622"/>
                  <a:pt x="47093" y="7652"/>
                </a:cubicBezTo>
                <a:cubicBezTo>
                  <a:pt x="47624" y="7832"/>
                  <a:pt x="47938" y="8421"/>
                  <a:pt x="47956" y="8984"/>
                </a:cubicBezTo>
                <a:cubicBezTo>
                  <a:pt x="47985" y="10179"/>
                  <a:pt x="46781" y="11124"/>
                  <a:pt x="45595" y="11124"/>
                </a:cubicBezTo>
                <a:cubicBezTo>
                  <a:pt x="45384" y="11124"/>
                  <a:pt x="45173" y="11094"/>
                  <a:pt x="44971" y="11031"/>
                </a:cubicBezTo>
                <a:cubicBezTo>
                  <a:pt x="43625" y="10606"/>
                  <a:pt x="42838" y="9063"/>
                  <a:pt x="43010" y="7666"/>
                </a:cubicBezTo>
                <a:cubicBezTo>
                  <a:pt x="43072" y="7172"/>
                  <a:pt x="43231" y="6696"/>
                  <a:pt x="43252" y="6199"/>
                </a:cubicBezTo>
                <a:cubicBezTo>
                  <a:pt x="43276" y="5602"/>
                  <a:pt x="43093" y="5012"/>
                  <a:pt x="42848" y="4466"/>
                </a:cubicBezTo>
                <a:cubicBezTo>
                  <a:pt x="41618" y="1741"/>
                  <a:pt x="38635" y="1"/>
                  <a:pt x="35660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>
              <a:buClr>
                <a:srgbClr val="000000"/>
              </a:buClr>
              <a:buSzPts val="1400"/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4138084" y="5162551"/>
            <a:ext cx="3894667" cy="973667"/>
          </a:xfrm>
          <a:custGeom>
            <a:avLst/>
            <a:gdLst/>
            <a:ahLst/>
            <a:cxnLst/>
            <a:rect l="l" t="t" r="r" b="b"/>
            <a:pathLst>
              <a:path w="104370" h="26068" extrusionOk="0">
                <a:moveTo>
                  <a:pt x="35663" y="0"/>
                </a:moveTo>
                <a:cubicBezTo>
                  <a:pt x="35089" y="0"/>
                  <a:pt x="34515" y="65"/>
                  <a:pt x="33954" y="200"/>
                </a:cubicBezTo>
                <a:cubicBezTo>
                  <a:pt x="30485" y="1035"/>
                  <a:pt x="27828" y="4380"/>
                  <a:pt x="27666" y="7941"/>
                </a:cubicBezTo>
                <a:cubicBezTo>
                  <a:pt x="27618" y="9004"/>
                  <a:pt x="27773" y="10091"/>
                  <a:pt x="28236" y="11048"/>
                </a:cubicBezTo>
                <a:cubicBezTo>
                  <a:pt x="29012" y="12655"/>
                  <a:pt x="30683" y="13797"/>
                  <a:pt x="32463" y="13933"/>
                </a:cubicBezTo>
                <a:cubicBezTo>
                  <a:pt x="32565" y="13940"/>
                  <a:pt x="32668" y="13944"/>
                  <a:pt x="32771" y="13944"/>
                </a:cubicBezTo>
                <a:cubicBezTo>
                  <a:pt x="34049" y="13944"/>
                  <a:pt x="35393" y="13351"/>
                  <a:pt x="35859" y="12179"/>
                </a:cubicBezTo>
                <a:cubicBezTo>
                  <a:pt x="36322" y="11023"/>
                  <a:pt x="35399" y="9475"/>
                  <a:pt x="34231" y="9475"/>
                </a:cubicBezTo>
                <a:cubicBezTo>
                  <a:pt x="34120" y="9475"/>
                  <a:pt x="34007" y="9489"/>
                  <a:pt x="33892" y="9519"/>
                </a:cubicBezTo>
                <a:cubicBezTo>
                  <a:pt x="34084" y="9437"/>
                  <a:pt x="34285" y="9399"/>
                  <a:pt x="34487" y="9399"/>
                </a:cubicBezTo>
                <a:cubicBezTo>
                  <a:pt x="35245" y="9399"/>
                  <a:pt x="36011" y="9927"/>
                  <a:pt x="36280" y="10657"/>
                </a:cubicBezTo>
                <a:cubicBezTo>
                  <a:pt x="36622" y="11582"/>
                  <a:pt x="36253" y="12676"/>
                  <a:pt x="35525" y="13339"/>
                </a:cubicBezTo>
                <a:cubicBezTo>
                  <a:pt x="34814" y="13989"/>
                  <a:pt x="33823" y="14271"/>
                  <a:pt x="32862" y="14271"/>
                </a:cubicBezTo>
                <a:cubicBezTo>
                  <a:pt x="32838" y="14271"/>
                  <a:pt x="32815" y="14271"/>
                  <a:pt x="32791" y="14270"/>
                </a:cubicBezTo>
                <a:cubicBezTo>
                  <a:pt x="31138" y="14253"/>
                  <a:pt x="29509" y="13445"/>
                  <a:pt x="28494" y="12141"/>
                </a:cubicBezTo>
                <a:cubicBezTo>
                  <a:pt x="27479" y="10840"/>
                  <a:pt x="27094" y="9063"/>
                  <a:pt x="27479" y="7458"/>
                </a:cubicBezTo>
                <a:cubicBezTo>
                  <a:pt x="26738" y="7304"/>
                  <a:pt x="25986" y="7230"/>
                  <a:pt x="25233" y="7230"/>
                </a:cubicBezTo>
                <a:cubicBezTo>
                  <a:pt x="20832" y="7230"/>
                  <a:pt x="16438" y="9763"/>
                  <a:pt x="14413" y="13701"/>
                </a:cubicBezTo>
                <a:cubicBezTo>
                  <a:pt x="13741" y="15016"/>
                  <a:pt x="13161" y="16607"/>
                  <a:pt x="11777" y="17125"/>
                </a:cubicBezTo>
                <a:cubicBezTo>
                  <a:pt x="11479" y="17236"/>
                  <a:pt x="11171" y="17286"/>
                  <a:pt x="10861" y="17286"/>
                </a:cubicBezTo>
                <a:cubicBezTo>
                  <a:pt x="10047" y="17286"/>
                  <a:pt x="9215" y="16948"/>
                  <a:pt x="8508" y="16510"/>
                </a:cubicBezTo>
                <a:cubicBezTo>
                  <a:pt x="7532" y="15906"/>
                  <a:pt x="6669" y="15106"/>
                  <a:pt x="5623" y="14630"/>
                </a:cubicBezTo>
                <a:cubicBezTo>
                  <a:pt x="4940" y="14317"/>
                  <a:pt x="4190" y="14164"/>
                  <a:pt x="3440" y="14164"/>
                </a:cubicBezTo>
                <a:cubicBezTo>
                  <a:pt x="2296" y="14164"/>
                  <a:pt x="1150" y="14518"/>
                  <a:pt x="229" y="15196"/>
                </a:cubicBezTo>
                <a:cubicBezTo>
                  <a:pt x="153" y="15254"/>
                  <a:pt x="77" y="15313"/>
                  <a:pt x="1" y="15375"/>
                </a:cubicBezTo>
                <a:cubicBezTo>
                  <a:pt x="236" y="15329"/>
                  <a:pt x="469" y="15308"/>
                  <a:pt x="700" y="15308"/>
                </a:cubicBezTo>
                <a:cubicBezTo>
                  <a:pt x="2463" y="15308"/>
                  <a:pt x="4103" y="16566"/>
                  <a:pt x="5409" y="17835"/>
                </a:cubicBezTo>
                <a:cubicBezTo>
                  <a:pt x="6890" y="19275"/>
                  <a:pt x="8449" y="20921"/>
                  <a:pt x="10503" y="21128"/>
                </a:cubicBezTo>
                <a:cubicBezTo>
                  <a:pt x="10650" y="21143"/>
                  <a:pt x="10796" y="21150"/>
                  <a:pt x="10942" y="21150"/>
                </a:cubicBezTo>
                <a:cubicBezTo>
                  <a:pt x="12318" y="21150"/>
                  <a:pt x="13646" y="20521"/>
                  <a:pt x="14897" y="19910"/>
                </a:cubicBezTo>
                <a:cubicBezTo>
                  <a:pt x="16926" y="18920"/>
                  <a:pt x="18962" y="17922"/>
                  <a:pt x="20808" y="16618"/>
                </a:cubicBezTo>
                <a:cubicBezTo>
                  <a:pt x="21326" y="16252"/>
                  <a:pt x="21837" y="15858"/>
                  <a:pt x="22430" y="15634"/>
                </a:cubicBezTo>
                <a:cubicBezTo>
                  <a:pt x="22770" y="15506"/>
                  <a:pt x="23135" y="15442"/>
                  <a:pt x="23500" y="15442"/>
                </a:cubicBezTo>
                <a:cubicBezTo>
                  <a:pt x="24263" y="15442"/>
                  <a:pt x="25026" y="15720"/>
                  <a:pt x="25561" y="16262"/>
                </a:cubicBezTo>
                <a:cubicBezTo>
                  <a:pt x="26351" y="17059"/>
                  <a:pt x="26544" y="18415"/>
                  <a:pt x="25937" y="19361"/>
                </a:cubicBezTo>
                <a:cubicBezTo>
                  <a:pt x="25606" y="19874"/>
                  <a:pt x="24992" y="20232"/>
                  <a:pt x="24404" y="20232"/>
                </a:cubicBezTo>
                <a:cubicBezTo>
                  <a:pt x="24165" y="20232"/>
                  <a:pt x="23931" y="20173"/>
                  <a:pt x="23722" y="20041"/>
                </a:cubicBezTo>
                <a:cubicBezTo>
                  <a:pt x="22997" y="19586"/>
                  <a:pt x="23148" y="18187"/>
                  <a:pt x="24001" y="18098"/>
                </a:cubicBezTo>
                <a:lnTo>
                  <a:pt x="24001" y="18098"/>
                </a:lnTo>
                <a:cubicBezTo>
                  <a:pt x="23328" y="18329"/>
                  <a:pt x="23438" y="19482"/>
                  <a:pt x="24101" y="19745"/>
                </a:cubicBezTo>
                <a:cubicBezTo>
                  <a:pt x="24227" y="19795"/>
                  <a:pt x="24358" y="19817"/>
                  <a:pt x="24488" y="19817"/>
                </a:cubicBezTo>
                <a:cubicBezTo>
                  <a:pt x="25042" y="19817"/>
                  <a:pt x="25596" y="19403"/>
                  <a:pt x="25830" y="18878"/>
                </a:cubicBezTo>
                <a:cubicBezTo>
                  <a:pt x="26327" y="17760"/>
                  <a:pt x="25588" y="16335"/>
                  <a:pt x="24436" y="15927"/>
                </a:cubicBezTo>
                <a:cubicBezTo>
                  <a:pt x="24163" y="15830"/>
                  <a:pt x="23879" y="15784"/>
                  <a:pt x="23595" y="15784"/>
                </a:cubicBezTo>
                <a:cubicBezTo>
                  <a:pt x="22676" y="15784"/>
                  <a:pt x="21750" y="16258"/>
                  <a:pt x="21171" y="16991"/>
                </a:cubicBezTo>
                <a:cubicBezTo>
                  <a:pt x="20412" y="17946"/>
                  <a:pt x="20198" y="19258"/>
                  <a:pt x="20394" y="20462"/>
                </a:cubicBezTo>
                <a:cubicBezTo>
                  <a:pt x="20740" y="22543"/>
                  <a:pt x="22303" y="24376"/>
                  <a:pt x="24305" y="25035"/>
                </a:cubicBezTo>
                <a:cubicBezTo>
                  <a:pt x="24874" y="25224"/>
                  <a:pt x="25472" y="25315"/>
                  <a:pt x="26071" y="25315"/>
                </a:cubicBezTo>
                <a:cubicBezTo>
                  <a:pt x="27574" y="25315"/>
                  <a:pt x="29084" y="24740"/>
                  <a:pt x="30165" y="23689"/>
                </a:cubicBezTo>
                <a:cubicBezTo>
                  <a:pt x="31922" y="25014"/>
                  <a:pt x="34002" y="26043"/>
                  <a:pt x="36201" y="26067"/>
                </a:cubicBezTo>
                <a:cubicBezTo>
                  <a:pt x="36223" y="26067"/>
                  <a:pt x="36245" y="26067"/>
                  <a:pt x="36267" y="26067"/>
                </a:cubicBezTo>
                <a:cubicBezTo>
                  <a:pt x="38449" y="26067"/>
                  <a:pt x="40713" y="24901"/>
                  <a:pt x="41540" y="22885"/>
                </a:cubicBezTo>
                <a:cubicBezTo>
                  <a:pt x="42202" y="21284"/>
                  <a:pt x="41892" y="19434"/>
                  <a:pt x="42400" y="17773"/>
                </a:cubicBezTo>
                <a:cubicBezTo>
                  <a:pt x="42817" y="16403"/>
                  <a:pt x="43939" y="15151"/>
                  <a:pt x="45364" y="14995"/>
                </a:cubicBezTo>
                <a:cubicBezTo>
                  <a:pt x="45440" y="14987"/>
                  <a:pt x="45517" y="14983"/>
                  <a:pt x="45593" y="14983"/>
                </a:cubicBezTo>
                <a:cubicBezTo>
                  <a:pt x="46946" y="14983"/>
                  <a:pt x="48288" y="16247"/>
                  <a:pt x="48001" y="17574"/>
                </a:cubicBezTo>
                <a:cubicBezTo>
                  <a:pt x="47908" y="18005"/>
                  <a:pt x="47642" y="18415"/>
                  <a:pt x="47234" y="18585"/>
                </a:cubicBezTo>
                <a:cubicBezTo>
                  <a:pt x="47119" y="18634"/>
                  <a:pt x="46993" y="18658"/>
                  <a:pt x="46867" y="18658"/>
                </a:cubicBezTo>
                <a:cubicBezTo>
                  <a:pt x="46552" y="18658"/>
                  <a:pt x="46235" y="18508"/>
                  <a:pt x="46092" y="18229"/>
                </a:cubicBezTo>
                <a:lnTo>
                  <a:pt x="46092" y="18229"/>
                </a:lnTo>
                <a:cubicBezTo>
                  <a:pt x="46238" y="18327"/>
                  <a:pt x="46407" y="18372"/>
                  <a:pt x="46578" y="18372"/>
                </a:cubicBezTo>
                <a:cubicBezTo>
                  <a:pt x="46967" y="18372"/>
                  <a:pt x="47370" y="18143"/>
                  <a:pt x="47559" y="17791"/>
                </a:cubicBezTo>
                <a:cubicBezTo>
                  <a:pt x="47828" y="17284"/>
                  <a:pt x="47707" y="16628"/>
                  <a:pt x="47366" y="16166"/>
                </a:cubicBezTo>
                <a:cubicBezTo>
                  <a:pt x="46966" y="15629"/>
                  <a:pt x="46336" y="15387"/>
                  <a:pt x="45679" y="15387"/>
                </a:cubicBezTo>
                <a:cubicBezTo>
                  <a:pt x="44817" y="15387"/>
                  <a:pt x="43908" y="15804"/>
                  <a:pt x="43407" y="16524"/>
                </a:cubicBezTo>
                <a:cubicBezTo>
                  <a:pt x="42524" y="17794"/>
                  <a:pt x="42699" y="19558"/>
                  <a:pt x="43370" y="20952"/>
                </a:cubicBezTo>
                <a:cubicBezTo>
                  <a:pt x="44510" y="23331"/>
                  <a:pt x="47073" y="24976"/>
                  <a:pt x="49700" y="24976"/>
                </a:cubicBezTo>
                <a:cubicBezTo>
                  <a:pt x="49894" y="24976"/>
                  <a:pt x="50088" y="24967"/>
                  <a:pt x="50282" y="24949"/>
                </a:cubicBezTo>
                <a:cubicBezTo>
                  <a:pt x="50938" y="24887"/>
                  <a:pt x="51580" y="24710"/>
                  <a:pt x="52187" y="24449"/>
                </a:cubicBezTo>
                <a:cubicBezTo>
                  <a:pt x="52791" y="24710"/>
                  <a:pt x="53433" y="24887"/>
                  <a:pt x="54092" y="24949"/>
                </a:cubicBezTo>
                <a:cubicBezTo>
                  <a:pt x="54285" y="24967"/>
                  <a:pt x="54479" y="24976"/>
                  <a:pt x="54673" y="24976"/>
                </a:cubicBezTo>
                <a:cubicBezTo>
                  <a:pt x="57298" y="24976"/>
                  <a:pt x="59861" y="23331"/>
                  <a:pt x="61001" y="20952"/>
                </a:cubicBezTo>
                <a:cubicBezTo>
                  <a:pt x="61671" y="19558"/>
                  <a:pt x="61847" y="17794"/>
                  <a:pt x="60963" y="16524"/>
                </a:cubicBezTo>
                <a:cubicBezTo>
                  <a:pt x="60462" y="15804"/>
                  <a:pt x="59554" y="15387"/>
                  <a:pt x="58693" y="15387"/>
                </a:cubicBezTo>
                <a:cubicBezTo>
                  <a:pt x="58036" y="15387"/>
                  <a:pt x="57407" y="15629"/>
                  <a:pt x="57008" y="16166"/>
                </a:cubicBezTo>
                <a:cubicBezTo>
                  <a:pt x="56664" y="16628"/>
                  <a:pt x="56543" y="17284"/>
                  <a:pt x="56812" y="17791"/>
                </a:cubicBezTo>
                <a:cubicBezTo>
                  <a:pt x="57001" y="18143"/>
                  <a:pt x="57404" y="18372"/>
                  <a:pt x="57793" y="18372"/>
                </a:cubicBezTo>
                <a:cubicBezTo>
                  <a:pt x="57964" y="18372"/>
                  <a:pt x="58133" y="18327"/>
                  <a:pt x="58279" y="18229"/>
                </a:cubicBezTo>
                <a:lnTo>
                  <a:pt x="58279" y="18229"/>
                </a:lnTo>
                <a:cubicBezTo>
                  <a:pt x="58136" y="18508"/>
                  <a:pt x="57819" y="18658"/>
                  <a:pt x="57503" y="18658"/>
                </a:cubicBezTo>
                <a:cubicBezTo>
                  <a:pt x="57377" y="18658"/>
                  <a:pt x="57251" y="18634"/>
                  <a:pt x="57136" y="18585"/>
                </a:cubicBezTo>
                <a:cubicBezTo>
                  <a:pt x="56729" y="18415"/>
                  <a:pt x="56463" y="18005"/>
                  <a:pt x="56370" y="17574"/>
                </a:cubicBezTo>
                <a:cubicBezTo>
                  <a:pt x="56083" y="16247"/>
                  <a:pt x="57425" y="14983"/>
                  <a:pt x="58778" y="14983"/>
                </a:cubicBezTo>
                <a:cubicBezTo>
                  <a:pt x="58854" y="14983"/>
                  <a:pt x="58931" y="14987"/>
                  <a:pt x="59007" y="14995"/>
                </a:cubicBezTo>
                <a:cubicBezTo>
                  <a:pt x="60436" y="15151"/>
                  <a:pt x="61554" y="16403"/>
                  <a:pt x="61971" y="17773"/>
                </a:cubicBezTo>
                <a:cubicBezTo>
                  <a:pt x="62478" y="19434"/>
                  <a:pt x="62168" y="21284"/>
                  <a:pt x="62830" y="22885"/>
                </a:cubicBezTo>
                <a:cubicBezTo>
                  <a:pt x="63658" y="24901"/>
                  <a:pt x="65922" y="26067"/>
                  <a:pt x="68103" y="26067"/>
                </a:cubicBezTo>
                <a:cubicBezTo>
                  <a:pt x="68125" y="26067"/>
                  <a:pt x="68147" y="26067"/>
                  <a:pt x="68170" y="26067"/>
                </a:cubicBezTo>
                <a:cubicBezTo>
                  <a:pt x="70368" y="26043"/>
                  <a:pt x="72449" y="25014"/>
                  <a:pt x="74206" y="23689"/>
                </a:cubicBezTo>
                <a:cubicBezTo>
                  <a:pt x="75287" y="24740"/>
                  <a:pt x="76796" y="25315"/>
                  <a:pt x="78300" y="25315"/>
                </a:cubicBezTo>
                <a:cubicBezTo>
                  <a:pt x="78899" y="25315"/>
                  <a:pt x="79497" y="25224"/>
                  <a:pt x="80066" y="25035"/>
                </a:cubicBezTo>
                <a:cubicBezTo>
                  <a:pt x="82067" y="24376"/>
                  <a:pt x="83631" y="22543"/>
                  <a:pt x="83977" y="20462"/>
                </a:cubicBezTo>
                <a:cubicBezTo>
                  <a:pt x="84173" y="19258"/>
                  <a:pt x="83959" y="17946"/>
                  <a:pt x="83200" y="16991"/>
                </a:cubicBezTo>
                <a:cubicBezTo>
                  <a:pt x="82620" y="16258"/>
                  <a:pt x="81694" y="15784"/>
                  <a:pt x="80776" y="15784"/>
                </a:cubicBezTo>
                <a:cubicBezTo>
                  <a:pt x="80491" y="15784"/>
                  <a:pt x="80207" y="15830"/>
                  <a:pt x="79935" y="15927"/>
                </a:cubicBezTo>
                <a:cubicBezTo>
                  <a:pt x="78782" y="16335"/>
                  <a:pt x="78044" y="17760"/>
                  <a:pt x="78541" y="18878"/>
                </a:cubicBezTo>
                <a:cubicBezTo>
                  <a:pt x="78775" y="19403"/>
                  <a:pt x="79329" y="19817"/>
                  <a:pt x="79883" y="19817"/>
                </a:cubicBezTo>
                <a:cubicBezTo>
                  <a:pt x="80013" y="19817"/>
                  <a:pt x="80144" y="19795"/>
                  <a:pt x="80270" y="19745"/>
                </a:cubicBezTo>
                <a:cubicBezTo>
                  <a:pt x="80933" y="19482"/>
                  <a:pt x="81043" y="18329"/>
                  <a:pt x="80369" y="18098"/>
                </a:cubicBezTo>
                <a:lnTo>
                  <a:pt x="80369" y="18098"/>
                </a:lnTo>
                <a:cubicBezTo>
                  <a:pt x="81223" y="18187"/>
                  <a:pt x="81374" y="19586"/>
                  <a:pt x="80649" y="20041"/>
                </a:cubicBezTo>
                <a:cubicBezTo>
                  <a:pt x="80440" y="20173"/>
                  <a:pt x="80206" y="20232"/>
                  <a:pt x="79967" y="20232"/>
                </a:cubicBezTo>
                <a:cubicBezTo>
                  <a:pt x="79379" y="20232"/>
                  <a:pt x="78765" y="19874"/>
                  <a:pt x="78434" y="19361"/>
                </a:cubicBezTo>
                <a:cubicBezTo>
                  <a:pt x="77827" y="18415"/>
                  <a:pt x="78020" y="17059"/>
                  <a:pt x="78813" y="16262"/>
                </a:cubicBezTo>
                <a:cubicBezTo>
                  <a:pt x="79348" y="15720"/>
                  <a:pt x="80109" y="15442"/>
                  <a:pt x="80871" y="15442"/>
                </a:cubicBezTo>
                <a:cubicBezTo>
                  <a:pt x="81235" y="15442"/>
                  <a:pt x="81600" y="15506"/>
                  <a:pt x="81940" y="15634"/>
                </a:cubicBezTo>
                <a:cubicBezTo>
                  <a:pt x="82534" y="15858"/>
                  <a:pt x="83045" y="16252"/>
                  <a:pt x="83563" y="16618"/>
                </a:cubicBezTo>
                <a:cubicBezTo>
                  <a:pt x="85409" y="17922"/>
                  <a:pt x="87445" y="18920"/>
                  <a:pt x="89474" y="19910"/>
                </a:cubicBezTo>
                <a:cubicBezTo>
                  <a:pt x="90725" y="20521"/>
                  <a:pt x="92052" y="21150"/>
                  <a:pt x="93428" y="21150"/>
                </a:cubicBezTo>
                <a:cubicBezTo>
                  <a:pt x="93574" y="21150"/>
                  <a:pt x="93720" y="21143"/>
                  <a:pt x="93867" y="21128"/>
                </a:cubicBezTo>
                <a:cubicBezTo>
                  <a:pt x="95921" y="20921"/>
                  <a:pt x="97481" y="19275"/>
                  <a:pt x="98961" y="17835"/>
                </a:cubicBezTo>
                <a:cubicBezTo>
                  <a:pt x="100268" y="16566"/>
                  <a:pt x="101908" y="15308"/>
                  <a:pt x="103670" y="15308"/>
                </a:cubicBezTo>
                <a:cubicBezTo>
                  <a:pt x="103901" y="15308"/>
                  <a:pt x="104135" y="15329"/>
                  <a:pt x="104369" y="15375"/>
                </a:cubicBezTo>
                <a:cubicBezTo>
                  <a:pt x="104294" y="15313"/>
                  <a:pt x="104218" y="15254"/>
                  <a:pt x="104142" y="15196"/>
                </a:cubicBezTo>
                <a:cubicBezTo>
                  <a:pt x="103221" y="14518"/>
                  <a:pt x="102074" y="14164"/>
                  <a:pt x="100930" y="14164"/>
                </a:cubicBezTo>
                <a:cubicBezTo>
                  <a:pt x="100180" y="14164"/>
                  <a:pt x="99431" y="14317"/>
                  <a:pt x="98748" y="14630"/>
                </a:cubicBezTo>
                <a:cubicBezTo>
                  <a:pt x="97702" y="15106"/>
                  <a:pt x="96839" y="15906"/>
                  <a:pt x="95863" y="16510"/>
                </a:cubicBezTo>
                <a:cubicBezTo>
                  <a:pt x="95155" y="16948"/>
                  <a:pt x="94324" y="17286"/>
                  <a:pt x="93510" y="17286"/>
                </a:cubicBezTo>
                <a:cubicBezTo>
                  <a:pt x="93200" y="17286"/>
                  <a:pt x="92892" y="17236"/>
                  <a:pt x="92594" y="17125"/>
                </a:cubicBezTo>
                <a:cubicBezTo>
                  <a:pt x="91210" y="16607"/>
                  <a:pt x="90630" y="15016"/>
                  <a:pt x="89957" y="13701"/>
                </a:cubicBezTo>
                <a:cubicBezTo>
                  <a:pt x="87932" y="9763"/>
                  <a:pt x="83539" y="7230"/>
                  <a:pt x="79137" y="7230"/>
                </a:cubicBezTo>
                <a:cubicBezTo>
                  <a:pt x="78385" y="7230"/>
                  <a:pt x="77632" y="7304"/>
                  <a:pt x="76891" y="7458"/>
                </a:cubicBezTo>
                <a:cubicBezTo>
                  <a:pt x="77277" y="9063"/>
                  <a:pt x="76891" y="10840"/>
                  <a:pt x="75876" y="12141"/>
                </a:cubicBezTo>
                <a:cubicBezTo>
                  <a:pt x="74861" y="13445"/>
                  <a:pt x="73233" y="14253"/>
                  <a:pt x="71580" y="14270"/>
                </a:cubicBezTo>
                <a:cubicBezTo>
                  <a:pt x="71556" y="14271"/>
                  <a:pt x="71533" y="14271"/>
                  <a:pt x="71509" y="14271"/>
                </a:cubicBezTo>
                <a:cubicBezTo>
                  <a:pt x="70547" y="14271"/>
                  <a:pt x="69557" y="13989"/>
                  <a:pt x="68846" y="13339"/>
                </a:cubicBezTo>
                <a:cubicBezTo>
                  <a:pt x="68118" y="12676"/>
                  <a:pt x="67749" y="11582"/>
                  <a:pt x="68090" y="10657"/>
                </a:cubicBezTo>
                <a:cubicBezTo>
                  <a:pt x="68360" y="9927"/>
                  <a:pt x="69126" y="9399"/>
                  <a:pt x="69884" y="9399"/>
                </a:cubicBezTo>
                <a:cubicBezTo>
                  <a:pt x="70086" y="9399"/>
                  <a:pt x="70287" y="9437"/>
                  <a:pt x="70479" y="9519"/>
                </a:cubicBezTo>
                <a:cubicBezTo>
                  <a:pt x="70364" y="9489"/>
                  <a:pt x="70251" y="9475"/>
                  <a:pt x="70140" y="9475"/>
                </a:cubicBezTo>
                <a:cubicBezTo>
                  <a:pt x="68972" y="9475"/>
                  <a:pt x="68048" y="11023"/>
                  <a:pt x="68512" y="12179"/>
                </a:cubicBezTo>
                <a:cubicBezTo>
                  <a:pt x="68978" y="13351"/>
                  <a:pt x="70324" y="13944"/>
                  <a:pt x="71601" y="13944"/>
                </a:cubicBezTo>
                <a:cubicBezTo>
                  <a:pt x="71704" y="13944"/>
                  <a:pt x="71806" y="13940"/>
                  <a:pt x="71908" y="13933"/>
                </a:cubicBezTo>
                <a:cubicBezTo>
                  <a:pt x="73688" y="13797"/>
                  <a:pt x="75358" y="12655"/>
                  <a:pt x="76135" y="11048"/>
                </a:cubicBezTo>
                <a:cubicBezTo>
                  <a:pt x="76597" y="10091"/>
                  <a:pt x="76753" y="9004"/>
                  <a:pt x="76704" y="7941"/>
                </a:cubicBezTo>
                <a:cubicBezTo>
                  <a:pt x="76543" y="4380"/>
                  <a:pt x="73885" y="1035"/>
                  <a:pt x="70417" y="200"/>
                </a:cubicBezTo>
                <a:cubicBezTo>
                  <a:pt x="69856" y="65"/>
                  <a:pt x="69282" y="0"/>
                  <a:pt x="68708" y="0"/>
                </a:cubicBezTo>
                <a:cubicBezTo>
                  <a:pt x="65734" y="0"/>
                  <a:pt x="62752" y="1741"/>
                  <a:pt x="61522" y="4466"/>
                </a:cubicBezTo>
                <a:cubicBezTo>
                  <a:pt x="61274" y="5011"/>
                  <a:pt x="61091" y="5601"/>
                  <a:pt x="61116" y="6198"/>
                </a:cubicBezTo>
                <a:cubicBezTo>
                  <a:pt x="61136" y="6692"/>
                  <a:pt x="61295" y="7171"/>
                  <a:pt x="61357" y="7661"/>
                </a:cubicBezTo>
                <a:cubicBezTo>
                  <a:pt x="61533" y="9060"/>
                  <a:pt x="60743" y="10605"/>
                  <a:pt x="59400" y="11027"/>
                </a:cubicBezTo>
                <a:cubicBezTo>
                  <a:pt x="59196" y="11091"/>
                  <a:pt x="58984" y="11121"/>
                  <a:pt x="58772" y="11121"/>
                </a:cubicBezTo>
                <a:cubicBezTo>
                  <a:pt x="57586" y="11121"/>
                  <a:pt x="56386" y="10178"/>
                  <a:pt x="56415" y="8983"/>
                </a:cubicBezTo>
                <a:cubicBezTo>
                  <a:pt x="56428" y="8421"/>
                  <a:pt x="56742" y="7830"/>
                  <a:pt x="57277" y="7652"/>
                </a:cubicBezTo>
                <a:cubicBezTo>
                  <a:pt x="57366" y="7621"/>
                  <a:pt x="57459" y="7607"/>
                  <a:pt x="57552" y="7607"/>
                </a:cubicBezTo>
                <a:cubicBezTo>
                  <a:pt x="58020" y="7607"/>
                  <a:pt x="58499" y="7965"/>
                  <a:pt x="58482" y="8434"/>
                </a:cubicBezTo>
                <a:cubicBezTo>
                  <a:pt x="58371" y="8130"/>
                  <a:pt x="58047" y="7964"/>
                  <a:pt x="57720" y="7964"/>
                </a:cubicBezTo>
                <a:cubicBezTo>
                  <a:pt x="57548" y="7964"/>
                  <a:pt x="57375" y="8010"/>
                  <a:pt x="57233" y="8107"/>
                </a:cubicBezTo>
                <a:cubicBezTo>
                  <a:pt x="56822" y="8383"/>
                  <a:pt x="56677" y="8949"/>
                  <a:pt x="56791" y="9432"/>
                </a:cubicBezTo>
                <a:cubicBezTo>
                  <a:pt x="56980" y="10256"/>
                  <a:pt x="57836" y="10802"/>
                  <a:pt x="58682" y="10802"/>
                </a:cubicBezTo>
                <a:cubicBezTo>
                  <a:pt x="58825" y="10802"/>
                  <a:pt x="58968" y="10786"/>
                  <a:pt x="59107" y="10753"/>
                </a:cubicBezTo>
                <a:cubicBezTo>
                  <a:pt x="60066" y="10530"/>
                  <a:pt x="60788" y="9643"/>
                  <a:pt x="60995" y="8679"/>
                </a:cubicBezTo>
                <a:cubicBezTo>
                  <a:pt x="61274" y="7354"/>
                  <a:pt x="60863" y="5549"/>
                  <a:pt x="59511" y="4949"/>
                </a:cubicBezTo>
                <a:cubicBezTo>
                  <a:pt x="59186" y="4804"/>
                  <a:pt x="58824" y="4707"/>
                  <a:pt x="58469" y="4652"/>
                </a:cubicBezTo>
                <a:cubicBezTo>
                  <a:pt x="58249" y="4620"/>
                  <a:pt x="58027" y="4605"/>
                  <a:pt x="57805" y="4605"/>
                </a:cubicBezTo>
                <a:cubicBezTo>
                  <a:pt x="56945" y="4605"/>
                  <a:pt x="56077" y="4834"/>
                  <a:pt x="55318" y="5218"/>
                </a:cubicBezTo>
                <a:cubicBezTo>
                  <a:pt x="53961" y="5908"/>
                  <a:pt x="52795" y="7020"/>
                  <a:pt x="52187" y="8414"/>
                </a:cubicBezTo>
                <a:cubicBezTo>
                  <a:pt x="51580" y="7020"/>
                  <a:pt x="50410" y="5908"/>
                  <a:pt x="49053" y="5218"/>
                </a:cubicBezTo>
                <a:cubicBezTo>
                  <a:pt x="48294" y="4834"/>
                  <a:pt x="47425" y="4605"/>
                  <a:pt x="46566" y="4605"/>
                </a:cubicBezTo>
                <a:cubicBezTo>
                  <a:pt x="46343" y="4605"/>
                  <a:pt x="46122" y="4620"/>
                  <a:pt x="45902" y="4652"/>
                </a:cubicBezTo>
                <a:cubicBezTo>
                  <a:pt x="45547" y="4707"/>
                  <a:pt x="45188" y="4804"/>
                  <a:pt x="44860" y="4949"/>
                </a:cubicBezTo>
                <a:cubicBezTo>
                  <a:pt x="43510" y="5549"/>
                  <a:pt x="43096" y="7354"/>
                  <a:pt x="43376" y="8679"/>
                </a:cubicBezTo>
                <a:cubicBezTo>
                  <a:pt x="43583" y="9643"/>
                  <a:pt x="44305" y="10530"/>
                  <a:pt x="45267" y="10753"/>
                </a:cubicBezTo>
                <a:cubicBezTo>
                  <a:pt x="45406" y="10786"/>
                  <a:pt x="45548" y="10802"/>
                  <a:pt x="45691" y="10802"/>
                </a:cubicBezTo>
                <a:cubicBezTo>
                  <a:pt x="46535" y="10802"/>
                  <a:pt x="47391" y="10256"/>
                  <a:pt x="47580" y="9432"/>
                </a:cubicBezTo>
                <a:cubicBezTo>
                  <a:pt x="47693" y="8949"/>
                  <a:pt x="47548" y="8383"/>
                  <a:pt x="47138" y="8107"/>
                </a:cubicBezTo>
                <a:cubicBezTo>
                  <a:pt x="46996" y="8010"/>
                  <a:pt x="46823" y="7964"/>
                  <a:pt x="46650" y="7964"/>
                </a:cubicBezTo>
                <a:cubicBezTo>
                  <a:pt x="46324" y="7964"/>
                  <a:pt x="45999" y="8130"/>
                  <a:pt x="45888" y="8434"/>
                </a:cubicBezTo>
                <a:cubicBezTo>
                  <a:pt x="45871" y="7965"/>
                  <a:pt x="46351" y="7607"/>
                  <a:pt x="46819" y="7607"/>
                </a:cubicBezTo>
                <a:cubicBezTo>
                  <a:pt x="46912" y="7607"/>
                  <a:pt x="47004" y="7621"/>
                  <a:pt x="47093" y="7652"/>
                </a:cubicBezTo>
                <a:cubicBezTo>
                  <a:pt x="47628" y="7830"/>
                  <a:pt x="47942" y="8421"/>
                  <a:pt x="47956" y="8983"/>
                </a:cubicBezTo>
                <a:cubicBezTo>
                  <a:pt x="47988" y="10178"/>
                  <a:pt x="46786" y="11121"/>
                  <a:pt x="45599" y="11121"/>
                </a:cubicBezTo>
                <a:cubicBezTo>
                  <a:pt x="45387" y="11121"/>
                  <a:pt x="45175" y="11091"/>
                  <a:pt x="44971" y="11027"/>
                </a:cubicBezTo>
                <a:cubicBezTo>
                  <a:pt x="43628" y="10605"/>
                  <a:pt x="42838" y="9060"/>
                  <a:pt x="43013" y="7661"/>
                </a:cubicBezTo>
                <a:cubicBezTo>
                  <a:pt x="43075" y="7171"/>
                  <a:pt x="43235" y="6692"/>
                  <a:pt x="43255" y="6198"/>
                </a:cubicBezTo>
                <a:cubicBezTo>
                  <a:pt x="43279" y="5601"/>
                  <a:pt x="43096" y="5011"/>
                  <a:pt x="42848" y="4466"/>
                </a:cubicBezTo>
                <a:cubicBezTo>
                  <a:pt x="41619" y="1741"/>
                  <a:pt x="38636" y="0"/>
                  <a:pt x="35663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>
              <a:buClr>
                <a:srgbClr val="000000"/>
              </a:buClr>
              <a:buSzPts val="1400"/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678" name="Google Shape;261;p20"/>
          <p:cNvGrpSpPr/>
          <p:nvPr/>
        </p:nvGrpSpPr>
        <p:grpSpPr>
          <a:xfrm>
            <a:off x="273051" y="1835152"/>
            <a:ext cx="1225549" cy="1517649"/>
            <a:chOff x="2588702" y="1554368"/>
            <a:chExt cx="920404" cy="1094953"/>
          </a:xfrm>
        </p:grpSpPr>
        <p:sp>
          <p:nvSpPr>
            <p:cNvPr id="262" name="Google Shape;262;p20"/>
            <p:cNvSpPr/>
            <p:nvPr/>
          </p:nvSpPr>
          <p:spPr>
            <a:xfrm>
              <a:off x="2898682" y="1554368"/>
              <a:ext cx="313161" cy="151186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0" y="0"/>
                  </a:moveTo>
                  <a:lnTo>
                    <a:pt x="0" y="2740"/>
                  </a:lnTo>
                  <a:lnTo>
                    <a:pt x="5667" y="2740"/>
                  </a:lnTo>
                  <a:lnTo>
                    <a:pt x="5667" y="0"/>
                  </a:lnTo>
                  <a:close/>
                </a:path>
              </a:pathLst>
            </a:custGeom>
            <a:solidFill>
              <a:srgbClr val="0E3B4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2898682" y="2282809"/>
              <a:ext cx="313161" cy="149659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0" y="2682"/>
                  </a:lnTo>
                  <a:cubicBezTo>
                    <a:pt x="0" y="2713"/>
                    <a:pt x="24" y="2740"/>
                    <a:pt x="55" y="2740"/>
                  </a:cubicBezTo>
                  <a:lnTo>
                    <a:pt x="5609" y="2740"/>
                  </a:lnTo>
                  <a:cubicBezTo>
                    <a:pt x="5643" y="2740"/>
                    <a:pt x="5667" y="2713"/>
                    <a:pt x="5667" y="2682"/>
                  </a:cubicBezTo>
                  <a:lnTo>
                    <a:pt x="5667" y="55"/>
                  </a:lnTo>
                  <a:cubicBezTo>
                    <a:pt x="5667" y="24"/>
                    <a:pt x="5643" y="0"/>
                    <a:pt x="5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2588702" y="1633779"/>
              <a:ext cx="920404" cy="736078"/>
            </a:xfrm>
            <a:custGeom>
              <a:avLst/>
              <a:gdLst/>
              <a:ahLst/>
              <a:cxnLst/>
              <a:rect l="l" t="t" r="r" b="b"/>
              <a:pathLst>
                <a:path w="16705" h="13364" extrusionOk="0">
                  <a:moveTo>
                    <a:pt x="8352" y="1"/>
                  </a:moveTo>
                  <a:cubicBezTo>
                    <a:pt x="3741" y="1"/>
                    <a:pt x="1" y="2993"/>
                    <a:pt x="1" y="6682"/>
                  </a:cubicBezTo>
                  <a:cubicBezTo>
                    <a:pt x="1" y="10372"/>
                    <a:pt x="3741" y="13363"/>
                    <a:pt x="8352" y="13363"/>
                  </a:cubicBezTo>
                  <a:cubicBezTo>
                    <a:pt x="12963" y="13363"/>
                    <a:pt x="16704" y="10372"/>
                    <a:pt x="16704" y="6682"/>
                  </a:cubicBezTo>
                  <a:cubicBezTo>
                    <a:pt x="16704" y="2993"/>
                    <a:pt x="12963" y="1"/>
                    <a:pt x="8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2746076" y="1633779"/>
              <a:ext cx="607244" cy="736078"/>
            </a:xfrm>
            <a:custGeom>
              <a:avLst/>
              <a:gdLst/>
              <a:ahLst/>
              <a:cxnLst/>
              <a:rect l="l" t="t" r="r" b="b"/>
              <a:pathLst>
                <a:path w="11027" h="13364" extrusionOk="0">
                  <a:moveTo>
                    <a:pt x="5515" y="1"/>
                  </a:moveTo>
                  <a:cubicBezTo>
                    <a:pt x="2468" y="1"/>
                    <a:pt x="1" y="2993"/>
                    <a:pt x="1" y="6682"/>
                  </a:cubicBezTo>
                  <a:cubicBezTo>
                    <a:pt x="1" y="10372"/>
                    <a:pt x="2468" y="13363"/>
                    <a:pt x="5515" y="13363"/>
                  </a:cubicBezTo>
                  <a:cubicBezTo>
                    <a:pt x="8559" y="13363"/>
                    <a:pt x="11027" y="10372"/>
                    <a:pt x="11027" y="6682"/>
                  </a:cubicBezTo>
                  <a:cubicBezTo>
                    <a:pt x="11027" y="2993"/>
                    <a:pt x="8559" y="1"/>
                    <a:pt x="5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2879607" y="1633779"/>
              <a:ext cx="344953" cy="736078"/>
            </a:xfrm>
            <a:custGeom>
              <a:avLst/>
              <a:gdLst/>
              <a:ahLst/>
              <a:cxnLst/>
              <a:rect l="l" t="t" r="r" b="b"/>
              <a:pathLst>
                <a:path w="6262" h="13364" extrusionOk="0">
                  <a:moveTo>
                    <a:pt x="3131" y="1"/>
                  </a:moveTo>
                  <a:cubicBezTo>
                    <a:pt x="1402" y="1"/>
                    <a:pt x="1" y="2993"/>
                    <a:pt x="1" y="6682"/>
                  </a:cubicBezTo>
                  <a:cubicBezTo>
                    <a:pt x="1" y="10372"/>
                    <a:pt x="1402" y="13363"/>
                    <a:pt x="3131" y="13363"/>
                  </a:cubicBezTo>
                  <a:cubicBezTo>
                    <a:pt x="4861" y="13363"/>
                    <a:pt x="6261" y="10372"/>
                    <a:pt x="6261" y="6682"/>
                  </a:cubicBezTo>
                  <a:cubicBezTo>
                    <a:pt x="6261" y="2993"/>
                    <a:pt x="4861" y="1"/>
                    <a:pt x="3131" y="1"/>
                  </a:cubicBezTo>
                  <a:close/>
                </a:path>
              </a:pathLst>
            </a:custGeom>
            <a:solidFill>
              <a:srgbClr val="FF001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2944782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2986113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3027444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9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8" y="355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3068775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3110106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3151436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79" name="Google Shape;273;p20"/>
          <p:cNvGrpSpPr/>
          <p:nvPr/>
        </p:nvGrpSpPr>
        <p:grpSpPr>
          <a:xfrm>
            <a:off x="10894484" y="1983317"/>
            <a:ext cx="1227667" cy="1293283"/>
            <a:chOff x="5587290" y="2037368"/>
            <a:chExt cx="920404" cy="1094953"/>
          </a:xfrm>
        </p:grpSpPr>
        <p:sp>
          <p:nvSpPr>
            <p:cNvPr id="274" name="Google Shape;274;p20"/>
            <p:cNvSpPr/>
            <p:nvPr/>
          </p:nvSpPr>
          <p:spPr>
            <a:xfrm>
              <a:off x="5898323" y="2037368"/>
              <a:ext cx="311033" cy="150534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0" y="0"/>
                  </a:moveTo>
                  <a:lnTo>
                    <a:pt x="0" y="2740"/>
                  </a:lnTo>
                  <a:lnTo>
                    <a:pt x="5667" y="2740"/>
                  </a:lnTo>
                  <a:lnTo>
                    <a:pt x="5667" y="0"/>
                  </a:lnTo>
                  <a:close/>
                </a:path>
              </a:pathLst>
            </a:custGeom>
            <a:solidFill>
              <a:srgbClr val="0E3B4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5898323" y="2764948"/>
              <a:ext cx="311033" cy="150534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0" y="2682"/>
                  </a:lnTo>
                  <a:cubicBezTo>
                    <a:pt x="0" y="2713"/>
                    <a:pt x="24" y="2740"/>
                    <a:pt x="55" y="2740"/>
                  </a:cubicBezTo>
                  <a:lnTo>
                    <a:pt x="5609" y="2740"/>
                  </a:lnTo>
                  <a:cubicBezTo>
                    <a:pt x="5643" y="2740"/>
                    <a:pt x="5667" y="2713"/>
                    <a:pt x="5667" y="2682"/>
                  </a:cubicBezTo>
                  <a:lnTo>
                    <a:pt x="5667" y="55"/>
                  </a:lnTo>
                  <a:cubicBezTo>
                    <a:pt x="5667" y="24"/>
                    <a:pt x="5643" y="0"/>
                    <a:pt x="5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5587290" y="2116219"/>
              <a:ext cx="920404" cy="736539"/>
            </a:xfrm>
            <a:custGeom>
              <a:avLst/>
              <a:gdLst/>
              <a:ahLst/>
              <a:cxnLst/>
              <a:rect l="l" t="t" r="r" b="b"/>
              <a:pathLst>
                <a:path w="16705" h="13364" extrusionOk="0">
                  <a:moveTo>
                    <a:pt x="8352" y="1"/>
                  </a:moveTo>
                  <a:cubicBezTo>
                    <a:pt x="3741" y="1"/>
                    <a:pt x="1" y="2993"/>
                    <a:pt x="1" y="6682"/>
                  </a:cubicBezTo>
                  <a:cubicBezTo>
                    <a:pt x="1" y="10372"/>
                    <a:pt x="3741" y="13363"/>
                    <a:pt x="8352" y="13363"/>
                  </a:cubicBezTo>
                  <a:cubicBezTo>
                    <a:pt x="12963" y="13363"/>
                    <a:pt x="16704" y="10372"/>
                    <a:pt x="16704" y="6682"/>
                  </a:cubicBezTo>
                  <a:cubicBezTo>
                    <a:pt x="16704" y="2993"/>
                    <a:pt x="12963" y="1"/>
                    <a:pt x="8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5744393" y="2116219"/>
              <a:ext cx="607785" cy="736539"/>
            </a:xfrm>
            <a:custGeom>
              <a:avLst/>
              <a:gdLst/>
              <a:ahLst/>
              <a:cxnLst/>
              <a:rect l="l" t="t" r="r" b="b"/>
              <a:pathLst>
                <a:path w="11027" h="13364" extrusionOk="0">
                  <a:moveTo>
                    <a:pt x="5515" y="1"/>
                  </a:moveTo>
                  <a:cubicBezTo>
                    <a:pt x="2468" y="1"/>
                    <a:pt x="1" y="2993"/>
                    <a:pt x="1" y="6682"/>
                  </a:cubicBezTo>
                  <a:cubicBezTo>
                    <a:pt x="1" y="10372"/>
                    <a:pt x="2468" y="13363"/>
                    <a:pt x="5515" y="13363"/>
                  </a:cubicBezTo>
                  <a:cubicBezTo>
                    <a:pt x="8559" y="13363"/>
                    <a:pt x="11027" y="10372"/>
                    <a:pt x="11027" y="6682"/>
                  </a:cubicBezTo>
                  <a:cubicBezTo>
                    <a:pt x="11027" y="2993"/>
                    <a:pt x="8559" y="1"/>
                    <a:pt x="5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5879280" y="2116219"/>
              <a:ext cx="344358" cy="736539"/>
            </a:xfrm>
            <a:custGeom>
              <a:avLst/>
              <a:gdLst/>
              <a:ahLst/>
              <a:cxnLst/>
              <a:rect l="l" t="t" r="r" b="b"/>
              <a:pathLst>
                <a:path w="6262" h="13364" extrusionOk="0">
                  <a:moveTo>
                    <a:pt x="3131" y="1"/>
                  </a:moveTo>
                  <a:cubicBezTo>
                    <a:pt x="1402" y="1"/>
                    <a:pt x="1" y="2993"/>
                    <a:pt x="1" y="6682"/>
                  </a:cubicBezTo>
                  <a:cubicBezTo>
                    <a:pt x="1" y="10372"/>
                    <a:pt x="1402" y="13363"/>
                    <a:pt x="3131" y="13363"/>
                  </a:cubicBezTo>
                  <a:cubicBezTo>
                    <a:pt x="4861" y="13363"/>
                    <a:pt x="6261" y="10372"/>
                    <a:pt x="6261" y="6682"/>
                  </a:cubicBezTo>
                  <a:cubicBezTo>
                    <a:pt x="6261" y="2993"/>
                    <a:pt x="4861" y="1"/>
                    <a:pt x="3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5944343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5985602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6026862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9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8" y="355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6068121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6109381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6150640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0" name="Google Shape;285;p20"/>
          <p:cNvGrpSpPr/>
          <p:nvPr/>
        </p:nvGrpSpPr>
        <p:grpSpPr>
          <a:xfrm>
            <a:off x="9038167" y="5209117"/>
            <a:ext cx="372533" cy="353483"/>
            <a:chOff x="6580427" y="1656414"/>
            <a:chExt cx="1269422" cy="1209154"/>
          </a:xfrm>
        </p:grpSpPr>
        <p:sp>
          <p:nvSpPr>
            <p:cNvPr id="286" name="Google Shape;286;p20"/>
            <p:cNvSpPr/>
            <p:nvPr/>
          </p:nvSpPr>
          <p:spPr>
            <a:xfrm>
              <a:off x="6580427" y="1656414"/>
              <a:ext cx="1269422" cy="1209154"/>
            </a:xfrm>
            <a:custGeom>
              <a:avLst/>
              <a:gdLst/>
              <a:ahLst/>
              <a:cxnLst/>
              <a:rect l="l" t="t" r="r" b="b"/>
              <a:pathLst>
                <a:path w="6874" h="6548" extrusionOk="0">
                  <a:moveTo>
                    <a:pt x="3438" y="0"/>
                  </a:moveTo>
                  <a:cubicBezTo>
                    <a:pt x="3313" y="251"/>
                    <a:pt x="2189" y="350"/>
                    <a:pt x="2024" y="1282"/>
                  </a:cubicBezTo>
                  <a:cubicBezTo>
                    <a:pt x="2004" y="1381"/>
                    <a:pt x="2004" y="1488"/>
                    <a:pt x="2010" y="1593"/>
                  </a:cubicBezTo>
                  <a:cubicBezTo>
                    <a:pt x="1911" y="1553"/>
                    <a:pt x="1809" y="1524"/>
                    <a:pt x="1710" y="1511"/>
                  </a:cubicBezTo>
                  <a:cubicBezTo>
                    <a:pt x="1655" y="1503"/>
                    <a:pt x="1601" y="1499"/>
                    <a:pt x="1550" y="1499"/>
                  </a:cubicBezTo>
                  <a:cubicBezTo>
                    <a:pt x="720" y="1499"/>
                    <a:pt x="315" y="2422"/>
                    <a:pt x="54" y="2459"/>
                  </a:cubicBezTo>
                  <a:cubicBezTo>
                    <a:pt x="255" y="2658"/>
                    <a:pt x="1" y="3755"/>
                    <a:pt x="837" y="4202"/>
                  </a:cubicBezTo>
                  <a:cubicBezTo>
                    <a:pt x="927" y="4248"/>
                    <a:pt x="1026" y="4284"/>
                    <a:pt x="1128" y="4310"/>
                  </a:cubicBezTo>
                  <a:cubicBezTo>
                    <a:pt x="1058" y="4390"/>
                    <a:pt x="1003" y="4475"/>
                    <a:pt x="956" y="4568"/>
                  </a:cubicBezTo>
                  <a:cubicBezTo>
                    <a:pt x="543" y="5421"/>
                    <a:pt x="1395" y="6158"/>
                    <a:pt x="1349" y="6436"/>
                  </a:cubicBezTo>
                  <a:cubicBezTo>
                    <a:pt x="1376" y="6421"/>
                    <a:pt x="1412" y="6415"/>
                    <a:pt x="1454" y="6415"/>
                  </a:cubicBezTo>
                  <a:cubicBezTo>
                    <a:pt x="1656" y="6415"/>
                    <a:pt x="2019" y="6548"/>
                    <a:pt x="2406" y="6548"/>
                  </a:cubicBezTo>
                  <a:cubicBezTo>
                    <a:pt x="2691" y="6548"/>
                    <a:pt x="2990" y="6476"/>
                    <a:pt x="3247" y="6228"/>
                  </a:cubicBezTo>
                  <a:cubicBezTo>
                    <a:pt x="3319" y="6158"/>
                    <a:pt x="3383" y="6075"/>
                    <a:pt x="3438" y="5987"/>
                  </a:cubicBezTo>
                  <a:cubicBezTo>
                    <a:pt x="3495" y="6075"/>
                    <a:pt x="3557" y="6158"/>
                    <a:pt x="3630" y="6228"/>
                  </a:cubicBezTo>
                  <a:cubicBezTo>
                    <a:pt x="3889" y="6476"/>
                    <a:pt x="4187" y="6548"/>
                    <a:pt x="4472" y="6548"/>
                  </a:cubicBezTo>
                  <a:cubicBezTo>
                    <a:pt x="4861" y="6548"/>
                    <a:pt x="5226" y="6413"/>
                    <a:pt x="5428" y="6413"/>
                  </a:cubicBezTo>
                  <a:cubicBezTo>
                    <a:pt x="5470" y="6413"/>
                    <a:pt x="5504" y="6419"/>
                    <a:pt x="5531" y="6432"/>
                  </a:cubicBezTo>
                  <a:cubicBezTo>
                    <a:pt x="5481" y="6155"/>
                    <a:pt x="6334" y="5418"/>
                    <a:pt x="5917" y="4565"/>
                  </a:cubicBezTo>
                  <a:cubicBezTo>
                    <a:pt x="5875" y="4472"/>
                    <a:pt x="5815" y="4386"/>
                    <a:pt x="5749" y="4307"/>
                  </a:cubicBezTo>
                  <a:cubicBezTo>
                    <a:pt x="5852" y="4281"/>
                    <a:pt x="5948" y="4244"/>
                    <a:pt x="6036" y="4198"/>
                  </a:cubicBezTo>
                  <a:cubicBezTo>
                    <a:pt x="6873" y="3752"/>
                    <a:pt x="6619" y="2655"/>
                    <a:pt x="6820" y="2456"/>
                  </a:cubicBezTo>
                  <a:cubicBezTo>
                    <a:pt x="6559" y="2419"/>
                    <a:pt x="6154" y="1496"/>
                    <a:pt x="5324" y="1496"/>
                  </a:cubicBezTo>
                  <a:cubicBezTo>
                    <a:pt x="5272" y="1496"/>
                    <a:pt x="5219" y="1500"/>
                    <a:pt x="5164" y="1507"/>
                  </a:cubicBezTo>
                  <a:cubicBezTo>
                    <a:pt x="5065" y="1520"/>
                    <a:pt x="4962" y="1550"/>
                    <a:pt x="4866" y="1590"/>
                  </a:cubicBezTo>
                  <a:cubicBezTo>
                    <a:pt x="4873" y="1484"/>
                    <a:pt x="4870" y="1381"/>
                    <a:pt x="4854" y="1282"/>
                  </a:cubicBezTo>
                  <a:cubicBezTo>
                    <a:pt x="4685" y="350"/>
                    <a:pt x="3561" y="251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933848" y="2018437"/>
              <a:ext cx="562585" cy="579237"/>
            </a:xfrm>
            <a:custGeom>
              <a:avLst/>
              <a:gdLst/>
              <a:ahLst/>
              <a:cxnLst/>
              <a:rect l="l" t="t" r="r" b="b"/>
              <a:pathLst>
                <a:path w="3059" h="3131" extrusionOk="0">
                  <a:moveTo>
                    <a:pt x="1531" y="1"/>
                  </a:moveTo>
                  <a:cubicBezTo>
                    <a:pt x="1406" y="1"/>
                    <a:pt x="1304" y="103"/>
                    <a:pt x="1304" y="225"/>
                  </a:cubicBezTo>
                  <a:cubicBezTo>
                    <a:pt x="1304" y="321"/>
                    <a:pt x="1363" y="400"/>
                    <a:pt x="1442" y="433"/>
                  </a:cubicBezTo>
                  <a:lnTo>
                    <a:pt x="1442" y="1041"/>
                  </a:lnTo>
                  <a:cubicBezTo>
                    <a:pt x="1439" y="1045"/>
                    <a:pt x="1436" y="1045"/>
                    <a:pt x="1432" y="1045"/>
                  </a:cubicBezTo>
                  <a:cubicBezTo>
                    <a:pt x="1406" y="1052"/>
                    <a:pt x="1380" y="1058"/>
                    <a:pt x="1353" y="1068"/>
                  </a:cubicBezTo>
                  <a:cubicBezTo>
                    <a:pt x="1340" y="1075"/>
                    <a:pt x="1323" y="1078"/>
                    <a:pt x="1310" y="1084"/>
                  </a:cubicBezTo>
                  <a:cubicBezTo>
                    <a:pt x="1304" y="1087"/>
                    <a:pt x="1300" y="1087"/>
                    <a:pt x="1293" y="1091"/>
                  </a:cubicBezTo>
                  <a:lnTo>
                    <a:pt x="936" y="599"/>
                  </a:lnTo>
                  <a:cubicBezTo>
                    <a:pt x="983" y="523"/>
                    <a:pt x="983" y="423"/>
                    <a:pt x="927" y="347"/>
                  </a:cubicBezTo>
                  <a:cubicBezTo>
                    <a:pt x="883" y="287"/>
                    <a:pt x="813" y="255"/>
                    <a:pt x="744" y="255"/>
                  </a:cubicBezTo>
                  <a:cubicBezTo>
                    <a:pt x="698" y="255"/>
                    <a:pt x="652" y="269"/>
                    <a:pt x="613" y="298"/>
                  </a:cubicBezTo>
                  <a:cubicBezTo>
                    <a:pt x="510" y="370"/>
                    <a:pt x="487" y="512"/>
                    <a:pt x="563" y="611"/>
                  </a:cubicBezTo>
                  <a:cubicBezTo>
                    <a:pt x="606" y="673"/>
                    <a:pt x="675" y="707"/>
                    <a:pt x="745" y="707"/>
                  </a:cubicBezTo>
                  <a:cubicBezTo>
                    <a:pt x="761" y="707"/>
                    <a:pt x="778" y="705"/>
                    <a:pt x="794" y="701"/>
                  </a:cubicBezTo>
                  <a:lnTo>
                    <a:pt x="1151" y="1194"/>
                  </a:lnTo>
                  <a:cubicBezTo>
                    <a:pt x="1115" y="1230"/>
                    <a:pt x="1085" y="1276"/>
                    <a:pt x="1059" y="1322"/>
                  </a:cubicBezTo>
                  <a:lnTo>
                    <a:pt x="480" y="1137"/>
                  </a:lnTo>
                  <a:cubicBezTo>
                    <a:pt x="474" y="1048"/>
                    <a:pt x="414" y="968"/>
                    <a:pt x="325" y="939"/>
                  </a:cubicBezTo>
                  <a:cubicBezTo>
                    <a:pt x="303" y="932"/>
                    <a:pt x="279" y="929"/>
                    <a:pt x="256" y="929"/>
                  </a:cubicBezTo>
                  <a:cubicBezTo>
                    <a:pt x="160" y="929"/>
                    <a:pt x="70" y="988"/>
                    <a:pt x="41" y="1084"/>
                  </a:cubicBezTo>
                  <a:cubicBezTo>
                    <a:pt x="1" y="1203"/>
                    <a:pt x="68" y="1333"/>
                    <a:pt x="187" y="1369"/>
                  </a:cubicBezTo>
                  <a:cubicBezTo>
                    <a:pt x="210" y="1377"/>
                    <a:pt x="233" y="1380"/>
                    <a:pt x="257" y="1380"/>
                  </a:cubicBezTo>
                  <a:cubicBezTo>
                    <a:pt x="322" y="1380"/>
                    <a:pt x="384" y="1352"/>
                    <a:pt x="428" y="1302"/>
                  </a:cubicBezTo>
                  <a:lnTo>
                    <a:pt x="1006" y="1488"/>
                  </a:lnTo>
                  <a:cubicBezTo>
                    <a:pt x="1003" y="1514"/>
                    <a:pt x="1000" y="1540"/>
                    <a:pt x="1000" y="1567"/>
                  </a:cubicBezTo>
                  <a:cubicBezTo>
                    <a:pt x="1000" y="1594"/>
                    <a:pt x="1003" y="1620"/>
                    <a:pt x="1006" y="1643"/>
                  </a:cubicBezTo>
                  <a:lnTo>
                    <a:pt x="428" y="1832"/>
                  </a:lnTo>
                  <a:cubicBezTo>
                    <a:pt x="383" y="1782"/>
                    <a:pt x="319" y="1752"/>
                    <a:pt x="252" y="1752"/>
                  </a:cubicBezTo>
                  <a:cubicBezTo>
                    <a:pt x="230" y="1752"/>
                    <a:pt x="208" y="1755"/>
                    <a:pt x="187" y="1762"/>
                  </a:cubicBezTo>
                  <a:cubicBezTo>
                    <a:pt x="68" y="1801"/>
                    <a:pt x="1" y="1928"/>
                    <a:pt x="41" y="2047"/>
                  </a:cubicBezTo>
                  <a:cubicBezTo>
                    <a:pt x="70" y="2142"/>
                    <a:pt x="159" y="2203"/>
                    <a:pt x="254" y="2203"/>
                  </a:cubicBezTo>
                  <a:cubicBezTo>
                    <a:pt x="278" y="2203"/>
                    <a:pt x="302" y="2200"/>
                    <a:pt x="325" y="2192"/>
                  </a:cubicBezTo>
                  <a:cubicBezTo>
                    <a:pt x="414" y="2166"/>
                    <a:pt x="474" y="2086"/>
                    <a:pt x="480" y="1997"/>
                  </a:cubicBezTo>
                  <a:lnTo>
                    <a:pt x="1059" y="1809"/>
                  </a:lnTo>
                  <a:cubicBezTo>
                    <a:pt x="1085" y="1858"/>
                    <a:pt x="1115" y="1905"/>
                    <a:pt x="1151" y="1940"/>
                  </a:cubicBezTo>
                  <a:lnTo>
                    <a:pt x="794" y="2433"/>
                  </a:lnTo>
                  <a:cubicBezTo>
                    <a:pt x="777" y="2429"/>
                    <a:pt x="760" y="2427"/>
                    <a:pt x="742" y="2427"/>
                  </a:cubicBezTo>
                  <a:cubicBezTo>
                    <a:pt x="673" y="2427"/>
                    <a:pt x="605" y="2458"/>
                    <a:pt x="563" y="2519"/>
                  </a:cubicBezTo>
                  <a:cubicBezTo>
                    <a:pt x="487" y="2622"/>
                    <a:pt x="510" y="2761"/>
                    <a:pt x="613" y="2837"/>
                  </a:cubicBezTo>
                  <a:cubicBezTo>
                    <a:pt x="651" y="2865"/>
                    <a:pt x="697" y="2879"/>
                    <a:pt x="742" y="2879"/>
                  </a:cubicBezTo>
                  <a:cubicBezTo>
                    <a:pt x="812" y="2879"/>
                    <a:pt x="882" y="2846"/>
                    <a:pt x="927" y="2784"/>
                  </a:cubicBezTo>
                  <a:cubicBezTo>
                    <a:pt x="983" y="2707"/>
                    <a:pt x="983" y="2611"/>
                    <a:pt x="936" y="2535"/>
                  </a:cubicBezTo>
                  <a:lnTo>
                    <a:pt x="1293" y="2043"/>
                  </a:lnTo>
                  <a:cubicBezTo>
                    <a:pt x="1300" y="2043"/>
                    <a:pt x="1304" y="2047"/>
                    <a:pt x="1310" y="2047"/>
                  </a:cubicBezTo>
                  <a:cubicBezTo>
                    <a:pt x="1323" y="2053"/>
                    <a:pt x="1340" y="2059"/>
                    <a:pt x="1353" y="2063"/>
                  </a:cubicBezTo>
                  <a:cubicBezTo>
                    <a:pt x="1380" y="2073"/>
                    <a:pt x="1406" y="2083"/>
                    <a:pt x="1432" y="2086"/>
                  </a:cubicBezTo>
                  <a:cubicBezTo>
                    <a:pt x="1436" y="2086"/>
                    <a:pt x="1439" y="2089"/>
                    <a:pt x="1442" y="2089"/>
                  </a:cubicBezTo>
                  <a:lnTo>
                    <a:pt x="1442" y="2698"/>
                  </a:lnTo>
                  <a:cubicBezTo>
                    <a:pt x="1363" y="2734"/>
                    <a:pt x="1304" y="2813"/>
                    <a:pt x="1304" y="2906"/>
                  </a:cubicBezTo>
                  <a:cubicBezTo>
                    <a:pt x="1304" y="3031"/>
                    <a:pt x="1406" y="3130"/>
                    <a:pt x="1531" y="3130"/>
                  </a:cubicBezTo>
                  <a:cubicBezTo>
                    <a:pt x="1654" y="3130"/>
                    <a:pt x="1757" y="3031"/>
                    <a:pt x="1757" y="2906"/>
                  </a:cubicBezTo>
                  <a:cubicBezTo>
                    <a:pt x="1757" y="2813"/>
                    <a:pt x="1700" y="2734"/>
                    <a:pt x="1618" y="2698"/>
                  </a:cubicBezTo>
                  <a:lnTo>
                    <a:pt x="1618" y="2089"/>
                  </a:lnTo>
                  <a:cubicBezTo>
                    <a:pt x="1621" y="2089"/>
                    <a:pt x="1624" y="2086"/>
                    <a:pt x="1627" y="2086"/>
                  </a:cubicBezTo>
                  <a:cubicBezTo>
                    <a:pt x="1654" y="2083"/>
                    <a:pt x="1680" y="2073"/>
                    <a:pt x="1707" y="2063"/>
                  </a:cubicBezTo>
                  <a:cubicBezTo>
                    <a:pt x="1720" y="2059"/>
                    <a:pt x="1737" y="2053"/>
                    <a:pt x="1749" y="2047"/>
                  </a:cubicBezTo>
                  <a:cubicBezTo>
                    <a:pt x="1757" y="2047"/>
                    <a:pt x="1763" y="2043"/>
                    <a:pt x="1766" y="2039"/>
                  </a:cubicBezTo>
                  <a:lnTo>
                    <a:pt x="2126" y="2532"/>
                  </a:lnTo>
                  <a:cubicBezTo>
                    <a:pt x="2080" y="2608"/>
                    <a:pt x="2080" y="2707"/>
                    <a:pt x="2137" y="2784"/>
                  </a:cubicBezTo>
                  <a:cubicBezTo>
                    <a:pt x="2181" y="2843"/>
                    <a:pt x="2250" y="2876"/>
                    <a:pt x="2320" y="2876"/>
                  </a:cubicBezTo>
                  <a:cubicBezTo>
                    <a:pt x="2365" y="2876"/>
                    <a:pt x="2411" y="2862"/>
                    <a:pt x="2451" y="2833"/>
                  </a:cubicBezTo>
                  <a:cubicBezTo>
                    <a:pt x="2553" y="2761"/>
                    <a:pt x="2576" y="2619"/>
                    <a:pt x="2500" y="2519"/>
                  </a:cubicBezTo>
                  <a:cubicBezTo>
                    <a:pt x="2457" y="2458"/>
                    <a:pt x="2389" y="2424"/>
                    <a:pt x="2318" y="2424"/>
                  </a:cubicBezTo>
                  <a:cubicBezTo>
                    <a:pt x="2302" y="2424"/>
                    <a:pt x="2285" y="2426"/>
                    <a:pt x="2269" y="2430"/>
                  </a:cubicBezTo>
                  <a:lnTo>
                    <a:pt x="1908" y="1940"/>
                  </a:lnTo>
                  <a:cubicBezTo>
                    <a:pt x="1918" y="1931"/>
                    <a:pt x="1925" y="1920"/>
                    <a:pt x="1932" y="1911"/>
                  </a:cubicBezTo>
                  <a:cubicBezTo>
                    <a:pt x="1958" y="1881"/>
                    <a:pt x="1981" y="1848"/>
                    <a:pt x="2001" y="1812"/>
                  </a:cubicBezTo>
                  <a:lnTo>
                    <a:pt x="2579" y="2000"/>
                  </a:lnTo>
                  <a:cubicBezTo>
                    <a:pt x="2586" y="2086"/>
                    <a:pt x="2646" y="2166"/>
                    <a:pt x="2735" y="2195"/>
                  </a:cubicBezTo>
                  <a:cubicBezTo>
                    <a:pt x="2758" y="2203"/>
                    <a:pt x="2782" y="2206"/>
                    <a:pt x="2805" y="2206"/>
                  </a:cubicBezTo>
                  <a:cubicBezTo>
                    <a:pt x="2900" y="2206"/>
                    <a:pt x="2987" y="2145"/>
                    <a:pt x="3019" y="2050"/>
                  </a:cubicBezTo>
                  <a:cubicBezTo>
                    <a:pt x="3058" y="1931"/>
                    <a:pt x="2993" y="1805"/>
                    <a:pt x="2874" y="1766"/>
                  </a:cubicBezTo>
                  <a:cubicBezTo>
                    <a:pt x="2851" y="1759"/>
                    <a:pt x="2828" y="1755"/>
                    <a:pt x="2805" y="1755"/>
                  </a:cubicBezTo>
                  <a:cubicBezTo>
                    <a:pt x="2739" y="1755"/>
                    <a:pt x="2677" y="1783"/>
                    <a:pt x="2636" y="1835"/>
                  </a:cubicBezTo>
                  <a:lnTo>
                    <a:pt x="2054" y="1647"/>
                  </a:lnTo>
                  <a:cubicBezTo>
                    <a:pt x="2060" y="1620"/>
                    <a:pt x="2064" y="1594"/>
                    <a:pt x="2064" y="1567"/>
                  </a:cubicBezTo>
                  <a:cubicBezTo>
                    <a:pt x="2064" y="1540"/>
                    <a:pt x="2060" y="1514"/>
                    <a:pt x="2054" y="1488"/>
                  </a:cubicBezTo>
                  <a:lnTo>
                    <a:pt x="2636" y="1299"/>
                  </a:lnTo>
                  <a:cubicBezTo>
                    <a:pt x="2677" y="1348"/>
                    <a:pt x="2738" y="1377"/>
                    <a:pt x="2803" y="1377"/>
                  </a:cubicBezTo>
                  <a:cubicBezTo>
                    <a:pt x="2826" y="1377"/>
                    <a:pt x="2850" y="1373"/>
                    <a:pt x="2874" y="1365"/>
                  </a:cubicBezTo>
                  <a:cubicBezTo>
                    <a:pt x="2993" y="1329"/>
                    <a:pt x="3058" y="1200"/>
                    <a:pt x="3019" y="1081"/>
                  </a:cubicBezTo>
                  <a:cubicBezTo>
                    <a:pt x="2987" y="986"/>
                    <a:pt x="2901" y="927"/>
                    <a:pt x="2807" y="927"/>
                  </a:cubicBezTo>
                  <a:cubicBezTo>
                    <a:pt x="2783" y="927"/>
                    <a:pt x="2759" y="931"/>
                    <a:pt x="2735" y="939"/>
                  </a:cubicBezTo>
                  <a:cubicBezTo>
                    <a:pt x="2646" y="965"/>
                    <a:pt x="2586" y="1045"/>
                    <a:pt x="2579" y="1134"/>
                  </a:cubicBezTo>
                  <a:lnTo>
                    <a:pt x="2001" y="1322"/>
                  </a:lnTo>
                  <a:cubicBezTo>
                    <a:pt x="1981" y="1286"/>
                    <a:pt x="1958" y="1253"/>
                    <a:pt x="1932" y="1220"/>
                  </a:cubicBezTo>
                  <a:cubicBezTo>
                    <a:pt x="1925" y="1214"/>
                    <a:pt x="1918" y="1200"/>
                    <a:pt x="1908" y="1194"/>
                  </a:cubicBezTo>
                  <a:lnTo>
                    <a:pt x="2269" y="701"/>
                  </a:lnTo>
                  <a:cubicBezTo>
                    <a:pt x="2286" y="705"/>
                    <a:pt x="2304" y="707"/>
                    <a:pt x="2321" y="707"/>
                  </a:cubicBezTo>
                  <a:cubicBezTo>
                    <a:pt x="2390" y="707"/>
                    <a:pt x="2458" y="676"/>
                    <a:pt x="2500" y="615"/>
                  </a:cubicBezTo>
                  <a:cubicBezTo>
                    <a:pt x="2576" y="516"/>
                    <a:pt x="2553" y="373"/>
                    <a:pt x="2451" y="301"/>
                  </a:cubicBezTo>
                  <a:cubicBezTo>
                    <a:pt x="2411" y="272"/>
                    <a:pt x="2364" y="258"/>
                    <a:pt x="2318" y="258"/>
                  </a:cubicBezTo>
                  <a:cubicBezTo>
                    <a:pt x="2248" y="258"/>
                    <a:pt x="2180" y="289"/>
                    <a:pt x="2137" y="350"/>
                  </a:cubicBezTo>
                  <a:cubicBezTo>
                    <a:pt x="2080" y="427"/>
                    <a:pt x="2080" y="523"/>
                    <a:pt x="2126" y="599"/>
                  </a:cubicBezTo>
                  <a:lnTo>
                    <a:pt x="1766" y="1091"/>
                  </a:lnTo>
                  <a:cubicBezTo>
                    <a:pt x="1763" y="1087"/>
                    <a:pt x="1757" y="1087"/>
                    <a:pt x="1749" y="1084"/>
                  </a:cubicBezTo>
                  <a:cubicBezTo>
                    <a:pt x="1737" y="1078"/>
                    <a:pt x="1720" y="1075"/>
                    <a:pt x="1707" y="1068"/>
                  </a:cubicBezTo>
                  <a:cubicBezTo>
                    <a:pt x="1680" y="1058"/>
                    <a:pt x="1654" y="1052"/>
                    <a:pt x="1627" y="1045"/>
                  </a:cubicBezTo>
                  <a:cubicBezTo>
                    <a:pt x="1624" y="1045"/>
                    <a:pt x="1621" y="1045"/>
                    <a:pt x="1618" y="1041"/>
                  </a:cubicBezTo>
                  <a:lnTo>
                    <a:pt x="1618" y="433"/>
                  </a:lnTo>
                  <a:cubicBezTo>
                    <a:pt x="1700" y="400"/>
                    <a:pt x="1757" y="321"/>
                    <a:pt x="1757" y="225"/>
                  </a:cubicBezTo>
                  <a:cubicBezTo>
                    <a:pt x="1757" y="103"/>
                    <a:pt x="1654" y="1"/>
                    <a:pt x="1531" y="1"/>
                  </a:cubicBezTo>
                  <a:close/>
                </a:path>
              </a:pathLst>
            </a:custGeom>
            <a:gradFill>
              <a:gsLst>
                <a:gs pos="0">
                  <a:srgbClr val="FFC874"/>
                </a:gs>
                <a:gs pos="100000">
                  <a:schemeClr val="accent1"/>
                </a:gs>
              </a:gsLst>
              <a:lin ang="2700006" scaled="0"/>
            </a:gra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1" name="Google Shape;321;p20"/>
          <p:cNvGrpSpPr/>
          <p:nvPr/>
        </p:nvGrpSpPr>
        <p:grpSpPr>
          <a:xfrm rot="-2700000">
            <a:off x="9052984" y="4320117"/>
            <a:ext cx="203200" cy="201083"/>
            <a:chOff x="6515239" y="4421248"/>
            <a:chExt cx="110029" cy="110029"/>
          </a:xfrm>
        </p:grpSpPr>
        <p:sp>
          <p:nvSpPr>
            <p:cNvPr id="322" name="Google Shape;322;p20"/>
            <p:cNvSpPr/>
            <p:nvPr/>
          </p:nvSpPr>
          <p:spPr>
            <a:xfrm>
              <a:off x="6542508" y="4405399"/>
              <a:ext cx="53869" cy="53277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6572900" y="4451407"/>
              <a:ext cx="53869" cy="2432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6542508" y="4461089"/>
              <a:ext cx="53869" cy="53277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6517790" y="4461235"/>
              <a:ext cx="53869" cy="2432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68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8" y="4764618"/>
            <a:ext cx="2626783" cy="26267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Google Shape;214;p20"/>
          <p:cNvSpPr txBox="1"/>
          <p:nvPr/>
        </p:nvSpPr>
        <p:spPr>
          <a:xfrm>
            <a:off x="1534584" y="497417"/>
            <a:ext cx="9201149" cy="404283"/>
          </a:xfrm>
          <a:prstGeom prst="rect">
            <a:avLst/>
          </a:prstGeom>
          <a:noFill/>
          <a:ln w="9525">
            <a:noFill/>
          </a:ln>
        </p:spPr>
        <p:txBody>
          <a:bodyPr lIns="121900" tIns="121900" rIns="121900" bIns="121900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5pPr>
          </a:lstStyle>
          <a:p>
            <a:pPr algn="ctr" defTabSz="914377" eaLnBrk="1" hangingPunct="1">
              <a:lnSpc>
                <a:spcPct val="250000"/>
              </a:lnSpc>
              <a:buClr>
                <a:srgbClr val="F3F3F3"/>
              </a:buClr>
            </a:pPr>
            <a:r>
              <a:rPr lang="en-US" altLang="zh-CN" sz="2667" b="1" dirty="0">
                <a:solidFill>
                  <a:srgbClr val="FFFF00"/>
                </a:solidFill>
                <a:latin typeface="Times New Roman" panose="02020603050405020304" pitchFamily="18" charset="0"/>
                <a:ea typeface="Bahiana"/>
                <a:sym typeface="Bahiana"/>
              </a:rPr>
              <a:t>TRƯỜNG TIỂU HỌC NGUYỄN ĐỐC TÍN</a:t>
            </a:r>
          </a:p>
        </p:txBody>
      </p:sp>
      <p:sp>
        <p:nvSpPr>
          <p:cNvPr id="125" name="Google Shape;214;p20"/>
          <p:cNvSpPr txBox="1"/>
          <p:nvPr/>
        </p:nvSpPr>
        <p:spPr>
          <a:xfrm>
            <a:off x="1725084" y="1181099"/>
            <a:ext cx="9017000" cy="869951"/>
          </a:xfrm>
          <a:prstGeom prst="rect">
            <a:avLst/>
          </a:prstGeom>
          <a:noFill/>
          <a:ln w="9525">
            <a:noFill/>
          </a:ln>
        </p:spPr>
        <p:txBody>
          <a:bodyPr lIns="121900" tIns="121900" rIns="121900" bIns="121900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5pPr>
          </a:lstStyle>
          <a:p>
            <a:pPr algn="ctr" defTabSz="914377" eaLnBrk="1" hangingPunct="1">
              <a:lnSpc>
                <a:spcPct val="250000"/>
              </a:lnSpc>
              <a:buClr>
                <a:srgbClr val="F3F3F3"/>
              </a:buClr>
            </a:pPr>
            <a:r>
              <a:rPr lang="en-US" altLang="zh-CN" sz="6000" b="1" dirty="0">
                <a:solidFill>
                  <a:srgbClr val="FFFF00"/>
                </a:solidFill>
                <a:latin typeface="Times New Roman" panose="02020603050405020304" pitchFamily="18" charset="0"/>
                <a:ea typeface="Bahiana"/>
                <a:sym typeface="Bahiana"/>
              </a:rPr>
              <a:t>RUNG CHUÔNG VÀNG</a:t>
            </a:r>
          </a:p>
        </p:txBody>
      </p:sp>
      <p:grpSp>
        <p:nvGrpSpPr>
          <p:cNvPr id="28686" name="Google Shape;285;p20"/>
          <p:cNvGrpSpPr/>
          <p:nvPr/>
        </p:nvGrpSpPr>
        <p:grpSpPr>
          <a:xfrm>
            <a:off x="2730501" y="5232400"/>
            <a:ext cx="370417" cy="355600"/>
            <a:chOff x="6580427" y="1656414"/>
            <a:chExt cx="1269422" cy="1209154"/>
          </a:xfrm>
        </p:grpSpPr>
        <p:sp>
          <p:nvSpPr>
            <p:cNvPr id="133" name="Google Shape;286;p20"/>
            <p:cNvSpPr/>
            <p:nvPr/>
          </p:nvSpPr>
          <p:spPr>
            <a:xfrm>
              <a:off x="6580427" y="1656414"/>
              <a:ext cx="1269422" cy="1209154"/>
            </a:xfrm>
            <a:custGeom>
              <a:avLst/>
              <a:gdLst/>
              <a:ahLst/>
              <a:cxnLst/>
              <a:rect l="l" t="t" r="r" b="b"/>
              <a:pathLst>
                <a:path w="6874" h="6548" extrusionOk="0">
                  <a:moveTo>
                    <a:pt x="3438" y="0"/>
                  </a:moveTo>
                  <a:cubicBezTo>
                    <a:pt x="3313" y="251"/>
                    <a:pt x="2189" y="350"/>
                    <a:pt x="2024" y="1282"/>
                  </a:cubicBezTo>
                  <a:cubicBezTo>
                    <a:pt x="2004" y="1381"/>
                    <a:pt x="2004" y="1488"/>
                    <a:pt x="2010" y="1593"/>
                  </a:cubicBezTo>
                  <a:cubicBezTo>
                    <a:pt x="1911" y="1553"/>
                    <a:pt x="1809" y="1524"/>
                    <a:pt x="1710" y="1511"/>
                  </a:cubicBezTo>
                  <a:cubicBezTo>
                    <a:pt x="1655" y="1503"/>
                    <a:pt x="1601" y="1499"/>
                    <a:pt x="1550" y="1499"/>
                  </a:cubicBezTo>
                  <a:cubicBezTo>
                    <a:pt x="720" y="1499"/>
                    <a:pt x="315" y="2422"/>
                    <a:pt x="54" y="2459"/>
                  </a:cubicBezTo>
                  <a:cubicBezTo>
                    <a:pt x="255" y="2658"/>
                    <a:pt x="1" y="3755"/>
                    <a:pt x="837" y="4202"/>
                  </a:cubicBezTo>
                  <a:cubicBezTo>
                    <a:pt x="927" y="4248"/>
                    <a:pt x="1026" y="4284"/>
                    <a:pt x="1128" y="4310"/>
                  </a:cubicBezTo>
                  <a:cubicBezTo>
                    <a:pt x="1058" y="4390"/>
                    <a:pt x="1003" y="4475"/>
                    <a:pt x="956" y="4568"/>
                  </a:cubicBezTo>
                  <a:cubicBezTo>
                    <a:pt x="543" y="5421"/>
                    <a:pt x="1395" y="6158"/>
                    <a:pt x="1349" y="6436"/>
                  </a:cubicBezTo>
                  <a:cubicBezTo>
                    <a:pt x="1376" y="6421"/>
                    <a:pt x="1412" y="6415"/>
                    <a:pt x="1454" y="6415"/>
                  </a:cubicBezTo>
                  <a:cubicBezTo>
                    <a:pt x="1656" y="6415"/>
                    <a:pt x="2019" y="6548"/>
                    <a:pt x="2406" y="6548"/>
                  </a:cubicBezTo>
                  <a:cubicBezTo>
                    <a:pt x="2691" y="6548"/>
                    <a:pt x="2990" y="6476"/>
                    <a:pt x="3247" y="6228"/>
                  </a:cubicBezTo>
                  <a:cubicBezTo>
                    <a:pt x="3319" y="6158"/>
                    <a:pt x="3383" y="6075"/>
                    <a:pt x="3438" y="5987"/>
                  </a:cubicBezTo>
                  <a:cubicBezTo>
                    <a:pt x="3495" y="6075"/>
                    <a:pt x="3557" y="6158"/>
                    <a:pt x="3630" y="6228"/>
                  </a:cubicBezTo>
                  <a:cubicBezTo>
                    <a:pt x="3889" y="6476"/>
                    <a:pt x="4187" y="6548"/>
                    <a:pt x="4472" y="6548"/>
                  </a:cubicBezTo>
                  <a:cubicBezTo>
                    <a:pt x="4861" y="6548"/>
                    <a:pt x="5226" y="6413"/>
                    <a:pt x="5428" y="6413"/>
                  </a:cubicBezTo>
                  <a:cubicBezTo>
                    <a:pt x="5470" y="6413"/>
                    <a:pt x="5504" y="6419"/>
                    <a:pt x="5531" y="6432"/>
                  </a:cubicBezTo>
                  <a:cubicBezTo>
                    <a:pt x="5481" y="6155"/>
                    <a:pt x="6334" y="5418"/>
                    <a:pt x="5917" y="4565"/>
                  </a:cubicBezTo>
                  <a:cubicBezTo>
                    <a:pt x="5875" y="4472"/>
                    <a:pt x="5815" y="4386"/>
                    <a:pt x="5749" y="4307"/>
                  </a:cubicBezTo>
                  <a:cubicBezTo>
                    <a:pt x="5852" y="4281"/>
                    <a:pt x="5948" y="4244"/>
                    <a:pt x="6036" y="4198"/>
                  </a:cubicBezTo>
                  <a:cubicBezTo>
                    <a:pt x="6873" y="3752"/>
                    <a:pt x="6619" y="2655"/>
                    <a:pt x="6820" y="2456"/>
                  </a:cubicBezTo>
                  <a:cubicBezTo>
                    <a:pt x="6559" y="2419"/>
                    <a:pt x="6154" y="1496"/>
                    <a:pt x="5324" y="1496"/>
                  </a:cubicBezTo>
                  <a:cubicBezTo>
                    <a:pt x="5272" y="1496"/>
                    <a:pt x="5219" y="1500"/>
                    <a:pt x="5164" y="1507"/>
                  </a:cubicBezTo>
                  <a:cubicBezTo>
                    <a:pt x="5065" y="1520"/>
                    <a:pt x="4962" y="1550"/>
                    <a:pt x="4866" y="1590"/>
                  </a:cubicBezTo>
                  <a:cubicBezTo>
                    <a:pt x="4873" y="1484"/>
                    <a:pt x="4870" y="1381"/>
                    <a:pt x="4854" y="1282"/>
                  </a:cubicBezTo>
                  <a:cubicBezTo>
                    <a:pt x="4685" y="350"/>
                    <a:pt x="3561" y="251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287;p20"/>
            <p:cNvSpPr/>
            <p:nvPr/>
          </p:nvSpPr>
          <p:spPr>
            <a:xfrm>
              <a:off x="6935867" y="2023481"/>
              <a:ext cx="558542" cy="575788"/>
            </a:xfrm>
            <a:custGeom>
              <a:avLst/>
              <a:gdLst/>
              <a:ahLst/>
              <a:cxnLst/>
              <a:rect l="l" t="t" r="r" b="b"/>
              <a:pathLst>
                <a:path w="3059" h="3131" extrusionOk="0">
                  <a:moveTo>
                    <a:pt x="1531" y="1"/>
                  </a:moveTo>
                  <a:cubicBezTo>
                    <a:pt x="1406" y="1"/>
                    <a:pt x="1304" y="103"/>
                    <a:pt x="1304" y="225"/>
                  </a:cubicBezTo>
                  <a:cubicBezTo>
                    <a:pt x="1304" y="321"/>
                    <a:pt x="1363" y="400"/>
                    <a:pt x="1442" y="433"/>
                  </a:cubicBezTo>
                  <a:lnTo>
                    <a:pt x="1442" y="1041"/>
                  </a:lnTo>
                  <a:cubicBezTo>
                    <a:pt x="1439" y="1045"/>
                    <a:pt x="1436" y="1045"/>
                    <a:pt x="1432" y="1045"/>
                  </a:cubicBezTo>
                  <a:cubicBezTo>
                    <a:pt x="1406" y="1052"/>
                    <a:pt x="1380" y="1058"/>
                    <a:pt x="1353" y="1068"/>
                  </a:cubicBezTo>
                  <a:cubicBezTo>
                    <a:pt x="1340" y="1075"/>
                    <a:pt x="1323" y="1078"/>
                    <a:pt x="1310" y="1084"/>
                  </a:cubicBezTo>
                  <a:cubicBezTo>
                    <a:pt x="1304" y="1087"/>
                    <a:pt x="1300" y="1087"/>
                    <a:pt x="1293" y="1091"/>
                  </a:cubicBezTo>
                  <a:lnTo>
                    <a:pt x="936" y="599"/>
                  </a:lnTo>
                  <a:cubicBezTo>
                    <a:pt x="983" y="523"/>
                    <a:pt x="983" y="423"/>
                    <a:pt x="927" y="347"/>
                  </a:cubicBezTo>
                  <a:cubicBezTo>
                    <a:pt x="883" y="287"/>
                    <a:pt x="813" y="255"/>
                    <a:pt x="744" y="255"/>
                  </a:cubicBezTo>
                  <a:cubicBezTo>
                    <a:pt x="698" y="255"/>
                    <a:pt x="652" y="269"/>
                    <a:pt x="613" y="298"/>
                  </a:cubicBezTo>
                  <a:cubicBezTo>
                    <a:pt x="510" y="370"/>
                    <a:pt x="487" y="512"/>
                    <a:pt x="563" y="611"/>
                  </a:cubicBezTo>
                  <a:cubicBezTo>
                    <a:pt x="606" y="673"/>
                    <a:pt x="675" y="707"/>
                    <a:pt x="745" y="707"/>
                  </a:cubicBezTo>
                  <a:cubicBezTo>
                    <a:pt x="761" y="707"/>
                    <a:pt x="778" y="705"/>
                    <a:pt x="794" y="701"/>
                  </a:cubicBezTo>
                  <a:lnTo>
                    <a:pt x="1151" y="1194"/>
                  </a:lnTo>
                  <a:cubicBezTo>
                    <a:pt x="1115" y="1230"/>
                    <a:pt x="1085" y="1276"/>
                    <a:pt x="1059" y="1322"/>
                  </a:cubicBezTo>
                  <a:lnTo>
                    <a:pt x="480" y="1137"/>
                  </a:lnTo>
                  <a:cubicBezTo>
                    <a:pt x="474" y="1048"/>
                    <a:pt x="414" y="968"/>
                    <a:pt x="325" y="939"/>
                  </a:cubicBezTo>
                  <a:cubicBezTo>
                    <a:pt x="303" y="932"/>
                    <a:pt x="279" y="929"/>
                    <a:pt x="256" y="929"/>
                  </a:cubicBezTo>
                  <a:cubicBezTo>
                    <a:pt x="160" y="929"/>
                    <a:pt x="70" y="988"/>
                    <a:pt x="41" y="1084"/>
                  </a:cubicBezTo>
                  <a:cubicBezTo>
                    <a:pt x="1" y="1203"/>
                    <a:pt x="68" y="1333"/>
                    <a:pt x="187" y="1369"/>
                  </a:cubicBezTo>
                  <a:cubicBezTo>
                    <a:pt x="210" y="1377"/>
                    <a:pt x="233" y="1380"/>
                    <a:pt x="257" y="1380"/>
                  </a:cubicBezTo>
                  <a:cubicBezTo>
                    <a:pt x="322" y="1380"/>
                    <a:pt x="384" y="1352"/>
                    <a:pt x="428" y="1302"/>
                  </a:cubicBezTo>
                  <a:lnTo>
                    <a:pt x="1006" y="1488"/>
                  </a:lnTo>
                  <a:cubicBezTo>
                    <a:pt x="1003" y="1514"/>
                    <a:pt x="1000" y="1540"/>
                    <a:pt x="1000" y="1567"/>
                  </a:cubicBezTo>
                  <a:cubicBezTo>
                    <a:pt x="1000" y="1594"/>
                    <a:pt x="1003" y="1620"/>
                    <a:pt x="1006" y="1643"/>
                  </a:cubicBezTo>
                  <a:lnTo>
                    <a:pt x="428" y="1832"/>
                  </a:lnTo>
                  <a:cubicBezTo>
                    <a:pt x="383" y="1782"/>
                    <a:pt x="319" y="1752"/>
                    <a:pt x="252" y="1752"/>
                  </a:cubicBezTo>
                  <a:cubicBezTo>
                    <a:pt x="230" y="1752"/>
                    <a:pt x="208" y="1755"/>
                    <a:pt x="187" y="1762"/>
                  </a:cubicBezTo>
                  <a:cubicBezTo>
                    <a:pt x="68" y="1801"/>
                    <a:pt x="1" y="1928"/>
                    <a:pt x="41" y="2047"/>
                  </a:cubicBezTo>
                  <a:cubicBezTo>
                    <a:pt x="70" y="2142"/>
                    <a:pt x="159" y="2203"/>
                    <a:pt x="254" y="2203"/>
                  </a:cubicBezTo>
                  <a:cubicBezTo>
                    <a:pt x="278" y="2203"/>
                    <a:pt x="302" y="2200"/>
                    <a:pt x="325" y="2192"/>
                  </a:cubicBezTo>
                  <a:cubicBezTo>
                    <a:pt x="414" y="2166"/>
                    <a:pt x="474" y="2086"/>
                    <a:pt x="480" y="1997"/>
                  </a:cubicBezTo>
                  <a:lnTo>
                    <a:pt x="1059" y="1809"/>
                  </a:lnTo>
                  <a:cubicBezTo>
                    <a:pt x="1085" y="1858"/>
                    <a:pt x="1115" y="1905"/>
                    <a:pt x="1151" y="1940"/>
                  </a:cubicBezTo>
                  <a:lnTo>
                    <a:pt x="794" y="2433"/>
                  </a:lnTo>
                  <a:cubicBezTo>
                    <a:pt x="777" y="2429"/>
                    <a:pt x="760" y="2427"/>
                    <a:pt x="742" y="2427"/>
                  </a:cubicBezTo>
                  <a:cubicBezTo>
                    <a:pt x="673" y="2427"/>
                    <a:pt x="605" y="2458"/>
                    <a:pt x="563" y="2519"/>
                  </a:cubicBezTo>
                  <a:cubicBezTo>
                    <a:pt x="487" y="2622"/>
                    <a:pt x="510" y="2761"/>
                    <a:pt x="613" y="2837"/>
                  </a:cubicBezTo>
                  <a:cubicBezTo>
                    <a:pt x="651" y="2865"/>
                    <a:pt x="697" y="2879"/>
                    <a:pt x="742" y="2879"/>
                  </a:cubicBezTo>
                  <a:cubicBezTo>
                    <a:pt x="812" y="2879"/>
                    <a:pt x="882" y="2846"/>
                    <a:pt x="927" y="2784"/>
                  </a:cubicBezTo>
                  <a:cubicBezTo>
                    <a:pt x="983" y="2707"/>
                    <a:pt x="983" y="2611"/>
                    <a:pt x="936" y="2535"/>
                  </a:cubicBezTo>
                  <a:lnTo>
                    <a:pt x="1293" y="2043"/>
                  </a:lnTo>
                  <a:cubicBezTo>
                    <a:pt x="1300" y="2043"/>
                    <a:pt x="1304" y="2047"/>
                    <a:pt x="1310" y="2047"/>
                  </a:cubicBezTo>
                  <a:cubicBezTo>
                    <a:pt x="1323" y="2053"/>
                    <a:pt x="1340" y="2059"/>
                    <a:pt x="1353" y="2063"/>
                  </a:cubicBezTo>
                  <a:cubicBezTo>
                    <a:pt x="1380" y="2073"/>
                    <a:pt x="1406" y="2083"/>
                    <a:pt x="1432" y="2086"/>
                  </a:cubicBezTo>
                  <a:cubicBezTo>
                    <a:pt x="1436" y="2086"/>
                    <a:pt x="1439" y="2089"/>
                    <a:pt x="1442" y="2089"/>
                  </a:cubicBezTo>
                  <a:lnTo>
                    <a:pt x="1442" y="2698"/>
                  </a:lnTo>
                  <a:cubicBezTo>
                    <a:pt x="1363" y="2734"/>
                    <a:pt x="1304" y="2813"/>
                    <a:pt x="1304" y="2906"/>
                  </a:cubicBezTo>
                  <a:cubicBezTo>
                    <a:pt x="1304" y="3031"/>
                    <a:pt x="1406" y="3130"/>
                    <a:pt x="1531" y="3130"/>
                  </a:cubicBezTo>
                  <a:cubicBezTo>
                    <a:pt x="1654" y="3130"/>
                    <a:pt x="1757" y="3031"/>
                    <a:pt x="1757" y="2906"/>
                  </a:cubicBezTo>
                  <a:cubicBezTo>
                    <a:pt x="1757" y="2813"/>
                    <a:pt x="1700" y="2734"/>
                    <a:pt x="1618" y="2698"/>
                  </a:cubicBezTo>
                  <a:lnTo>
                    <a:pt x="1618" y="2089"/>
                  </a:lnTo>
                  <a:cubicBezTo>
                    <a:pt x="1621" y="2089"/>
                    <a:pt x="1624" y="2086"/>
                    <a:pt x="1627" y="2086"/>
                  </a:cubicBezTo>
                  <a:cubicBezTo>
                    <a:pt x="1654" y="2083"/>
                    <a:pt x="1680" y="2073"/>
                    <a:pt x="1707" y="2063"/>
                  </a:cubicBezTo>
                  <a:cubicBezTo>
                    <a:pt x="1720" y="2059"/>
                    <a:pt x="1737" y="2053"/>
                    <a:pt x="1749" y="2047"/>
                  </a:cubicBezTo>
                  <a:cubicBezTo>
                    <a:pt x="1757" y="2047"/>
                    <a:pt x="1763" y="2043"/>
                    <a:pt x="1766" y="2039"/>
                  </a:cubicBezTo>
                  <a:lnTo>
                    <a:pt x="2126" y="2532"/>
                  </a:lnTo>
                  <a:cubicBezTo>
                    <a:pt x="2080" y="2608"/>
                    <a:pt x="2080" y="2707"/>
                    <a:pt x="2137" y="2784"/>
                  </a:cubicBezTo>
                  <a:cubicBezTo>
                    <a:pt x="2181" y="2843"/>
                    <a:pt x="2250" y="2876"/>
                    <a:pt x="2320" y="2876"/>
                  </a:cubicBezTo>
                  <a:cubicBezTo>
                    <a:pt x="2365" y="2876"/>
                    <a:pt x="2411" y="2862"/>
                    <a:pt x="2451" y="2833"/>
                  </a:cubicBezTo>
                  <a:cubicBezTo>
                    <a:pt x="2553" y="2761"/>
                    <a:pt x="2576" y="2619"/>
                    <a:pt x="2500" y="2519"/>
                  </a:cubicBezTo>
                  <a:cubicBezTo>
                    <a:pt x="2457" y="2458"/>
                    <a:pt x="2389" y="2424"/>
                    <a:pt x="2318" y="2424"/>
                  </a:cubicBezTo>
                  <a:cubicBezTo>
                    <a:pt x="2302" y="2424"/>
                    <a:pt x="2285" y="2426"/>
                    <a:pt x="2269" y="2430"/>
                  </a:cubicBezTo>
                  <a:lnTo>
                    <a:pt x="1908" y="1940"/>
                  </a:lnTo>
                  <a:cubicBezTo>
                    <a:pt x="1918" y="1931"/>
                    <a:pt x="1925" y="1920"/>
                    <a:pt x="1932" y="1911"/>
                  </a:cubicBezTo>
                  <a:cubicBezTo>
                    <a:pt x="1958" y="1881"/>
                    <a:pt x="1981" y="1848"/>
                    <a:pt x="2001" y="1812"/>
                  </a:cubicBezTo>
                  <a:lnTo>
                    <a:pt x="2579" y="2000"/>
                  </a:lnTo>
                  <a:cubicBezTo>
                    <a:pt x="2586" y="2086"/>
                    <a:pt x="2646" y="2166"/>
                    <a:pt x="2735" y="2195"/>
                  </a:cubicBezTo>
                  <a:cubicBezTo>
                    <a:pt x="2758" y="2203"/>
                    <a:pt x="2782" y="2206"/>
                    <a:pt x="2805" y="2206"/>
                  </a:cubicBezTo>
                  <a:cubicBezTo>
                    <a:pt x="2900" y="2206"/>
                    <a:pt x="2987" y="2145"/>
                    <a:pt x="3019" y="2050"/>
                  </a:cubicBezTo>
                  <a:cubicBezTo>
                    <a:pt x="3058" y="1931"/>
                    <a:pt x="2993" y="1805"/>
                    <a:pt x="2874" y="1766"/>
                  </a:cubicBezTo>
                  <a:cubicBezTo>
                    <a:pt x="2851" y="1759"/>
                    <a:pt x="2828" y="1755"/>
                    <a:pt x="2805" y="1755"/>
                  </a:cubicBezTo>
                  <a:cubicBezTo>
                    <a:pt x="2739" y="1755"/>
                    <a:pt x="2677" y="1783"/>
                    <a:pt x="2636" y="1835"/>
                  </a:cubicBezTo>
                  <a:lnTo>
                    <a:pt x="2054" y="1647"/>
                  </a:lnTo>
                  <a:cubicBezTo>
                    <a:pt x="2060" y="1620"/>
                    <a:pt x="2064" y="1594"/>
                    <a:pt x="2064" y="1567"/>
                  </a:cubicBezTo>
                  <a:cubicBezTo>
                    <a:pt x="2064" y="1540"/>
                    <a:pt x="2060" y="1514"/>
                    <a:pt x="2054" y="1488"/>
                  </a:cubicBezTo>
                  <a:lnTo>
                    <a:pt x="2636" y="1299"/>
                  </a:lnTo>
                  <a:cubicBezTo>
                    <a:pt x="2677" y="1348"/>
                    <a:pt x="2738" y="1377"/>
                    <a:pt x="2803" y="1377"/>
                  </a:cubicBezTo>
                  <a:cubicBezTo>
                    <a:pt x="2826" y="1377"/>
                    <a:pt x="2850" y="1373"/>
                    <a:pt x="2874" y="1365"/>
                  </a:cubicBezTo>
                  <a:cubicBezTo>
                    <a:pt x="2993" y="1329"/>
                    <a:pt x="3058" y="1200"/>
                    <a:pt x="3019" y="1081"/>
                  </a:cubicBezTo>
                  <a:cubicBezTo>
                    <a:pt x="2987" y="986"/>
                    <a:pt x="2901" y="927"/>
                    <a:pt x="2807" y="927"/>
                  </a:cubicBezTo>
                  <a:cubicBezTo>
                    <a:pt x="2783" y="927"/>
                    <a:pt x="2759" y="931"/>
                    <a:pt x="2735" y="939"/>
                  </a:cubicBezTo>
                  <a:cubicBezTo>
                    <a:pt x="2646" y="965"/>
                    <a:pt x="2586" y="1045"/>
                    <a:pt x="2579" y="1134"/>
                  </a:cubicBezTo>
                  <a:lnTo>
                    <a:pt x="2001" y="1322"/>
                  </a:lnTo>
                  <a:cubicBezTo>
                    <a:pt x="1981" y="1286"/>
                    <a:pt x="1958" y="1253"/>
                    <a:pt x="1932" y="1220"/>
                  </a:cubicBezTo>
                  <a:cubicBezTo>
                    <a:pt x="1925" y="1214"/>
                    <a:pt x="1918" y="1200"/>
                    <a:pt x="1908" y="1194"/>
                  </a:cubicBezTo>
                  <a:lnTo>
                    <a:pt x="2269" y="701"/>
                  </a:lnTo>
                  <a:cubicBezTo>
                    <a:pt x="2286" y="705"/>
                    <a:pt x="2304" y="707"/>
                    <a:pt x="2321" y="707"/>
                  </a:cubicBezTo>
                  <a:cubicBezTo>
                    <a:pt x="2390" y="707"/>
                    <a:pt x="2458" y="676"/>
                    <a:pt x="2500" y="615"/>
                  </a:cubicBezTo>
                  <a:cubicBezTo>
                    <a:pt x="2576" y="516"/>
                    <a:pt x="2553" y="373"/>
                    <a:pt x="2451" y="301"/>
                  </a:cubicBezTo>
                  <a:cubicBezTo>
                    <a:pt x="2411" y="272"/>
                    <a:pt x="2364" y="258"/>
                    <a:pt x="2318" y="258"/>
                  </a:cubicBezTo>
                  <a:cubicBezTo>
                    <a:pt x="2248" y="258"/>
                    <a:pt x="2180" y="289"/>
                    <a:pt x="2137" y="350"/>
                  </a:cubicBezTo>
                  <a:cubicBezTo>
                    <a:pt x="2080" y="427"/>
                    <a:pt x="2080" y="523"/>
                    <a:pt x="2126" y="599"/>
                  </a:cubicBezTo>
                  <a:lnTo>
                    <a:pt x="1766" y="1091"/>
                  </a:lnTo>
                  <a:cubicBezTo>
                    <a:pt x="1763" y="1087"/>
                    <a:pt x="1757" y="1087"/>
                    <a:pt x="1749" y="1084"/>
                  </a:cubicBezTo>
                  <a:cubicBezTo>
                    <a:pt x="1737" y="1078"/>
                    <a:pt x="1720" y="1075"/>
                    <a:pt x="1707" y="1068"/>
                  </a:cubicBezTo>
                  <a:cubicBezTo>
                    <a:pt x="1680" y="1058"/>
                    <a:pt x="1654" y="1052"/>
                    <a:pt x="1627" y="1045"/>
                  </a:cubicBezTo>
                  <a:cubicBezTo>
                    <a:pt x="1624" y="1045"/>
                    <a:pt x="1621" y="1045"/>
                    <a:pt x="1618" y="1041"/>
                  </a:cubicBezTo>
                  <a:lnTo>
                    <a:pt x="1618" y="433"/>
                  </a:lnTo>
                  <a:cubicBezTo>
                    <a:pt x="1700" y="400"/>
                    <a:pt x="1757" y="321"/>
                    <a:pt x="1757" y="225"/>
                  </a:cubicBezTo>
                  <a:cubicBezTo>
                    <a:pt x="1757" y="103"/>
                    <a:pt x="1654" y="1"/>
                    <a:pt x="1531" y="1"/>
                  </a:cubicBezTo>
                  <a:close/>
                </a:path>
              </a:pathLst>
            </a:custGeom>
            <a:gradFill>
              <a:gsLst>
                <a:gs pos="0">
                  <a:srgbClr val="FFC874"/>
                </a:gs>
                <a:gs pos="100000">
                  <a:schemeClr val="accent1"/>
                </a:gs>
              </a:gsLst>
              <a:lin ang="2700006" scaled="0"/>
            </a:gra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5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55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2510367" y="980441"/>
            <a:ext cx="3788833" cy="106169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lnSpc>
                <a:spcPct val="10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200 x 2 = ?</a:t>
            </a:r>
          </a:p>
        </p:txBody>
      </p:sp>
      <p:grpSp>
        <p:nvGrpSpPr>
          <p:cNvPr id="53251" name="Group 51"/>
          <p:cNvGrpSpPr/>
          <p:nvPr/>
        </p:nvGrpSpPr>
        <p:grpSpPr>
          <a:xfrm>
            <a:off x="-84667" y="-61383"/>
            <a:ext cx="6180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2667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8"/>
              <a:ext cx="76548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2247901" y="2600960"/>
            <a:ext cx="1674283" cy="8686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</a:t>
            </a: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265" y="3770632"/>
            <a:ext cx="791633" cy="40004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205" y="3597064"/>
            <a:ext cx="1416049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969011" y="37041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56" name="WordArt 226"/>
          <p:cNvSpPr>
            <a:spLocks noTextEdit="1"/>
          </p:cNvSpPr>
          <p:nvPr/>
        </p:nvSpPr>
        <p:spPr>
          <a:xfrm>
            <a:off x="1039285" y="3811271"/>
            <a:ext cx="603249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4" name="AutoShape 51"/>
          <p:cNvSpPr/>
          <p:nvPr/>
        </p:nvSpPr>
        <p:spPr>
          <a:xfrm>
            <a:off x="2246207" y="4674447"/>
            <a:ext cx="1674283" cy="9956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4966547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285" y="4776471"/>
            <a:ext cx="1426633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836084" y="4866640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61" name="WordArt 226"/>
          <p:cNvSpPr>
            <a:spLocks noTextEdit="1"/>
          </p:cNvSpPr>
          <p:nvPr/>
        </p:nvSpPr>
        <p:spPr>
          <a:xfrm>
            <a:off x="977900" y="5027084"/>
            <a:ext cx="618067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pic>
        <p:nvPicPr>
          <p:cNvPr id="53262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 flipV="1">
            <a:off x="810684" y="855133"/>
            <a:ext cx="11379200" cy="61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people008"/>
          <p:cNvPicPr>
            <a:picLocks noChangeAspect="1"/>
          </p:cNvPicPr>
          <p:nvPr/>
        </p:nvPicPr>
        <p:blipFill>
          <a:blip r:embed="rId13">
            <a:lum contrast="12000"/>
          </a:blip>
          <a:stretch>
            <a:fillRect/>
          </a:stretch>
        </p:blipFill>
        <p:spPr>
          <a:xfrm flipH="1">
            <a:off x="10581218" y="5099051"/>
            <a:ext cx="1231900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4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033" y="-129116"/>
            <a:ext cx="1407584" cy="1200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679451" y="742951"/>
            <a:ext cx="1674283" cy="16404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53278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2885" y="-129116"/>
            <a:ext cx="1409700" cy="1200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AutoShape 51"/>
          <p:cNvSpPr/>
          <p:nvPr/>
        </p:nvSpPr>
        <p:spPr>
          <a:xfrm>
            <a:off x="2230967" y="3607647"/>
            <a:ext cx="1691217" cy="9296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2794001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345" y="2571751"/>
            <a:ext cx="1426633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886884" y="2678854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83" name="WordArt 226"/>
          <p:cNvSpPr>
            <a:spLocks noTextEdit="1"/>
          </p:cNvSpPr>
          <p:nvPr/>
        </p:nvSpPr>
        <p:spPr>
          <a:xfrm>
            <a:off x="1027853" y="2724998"/>
            <a:ext cx="618067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9" name="AutoShape 51"/>
          <p:cNvSpPr/>
          <p:nvPr/>
        </p:nvSpPr>
        <p:spPr>
          <a:xfrm>
            <a:off x="2230121" y="5773421"/>
            <a:ext cx="1690369" cy="879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40000</a:t>
            </a:r>
          </a:p>
        </p:txBody>
      </p:sp>
      <p:pic>
        <p:nvPicPr>
          <p:cNvPr id="5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6144685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285" y="5922434"/>
            <a:ext cx="1426633" cy="80221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886884" y="5996518"/>
            <a:ext cx="1090083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88" name="WordArt 226"/>
          <p:cNvSpPr>
            <a:spLocks noTextEdit="1"/>
          </p:cNvSpPr>
          <p:nvPr/>
        </p:nvSpPr>
        <p:spPr>
          <a:xfrm>
            <a:off x="977900" y="6108701"/>
            <a:ext cx="618067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D</a:t>
            </a:r>
          </a:p>
        </p:txBody>
      </p:sp>
      <p:sp>
        <p:nvSpPr>
          <p:cNvPr id="53289" name="WordArt 30"/>
          <p:cNvSpPr>
            <a:spLocks noTextEdit="1"/>
          </p:cNvSpPr>
          <p:nvPr/>
        </p:nvSpPr>
        <p:spPr>
          <a:xfrm>
            <a:off x="3083984" y="114300"/>
            <a:ext cx="7059083" cy="5863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20000"/>
          </a:bodyPr>
          <a:lstStyle/>
          <a:p>
            <a:pPr algn="ctr"/>
            <a:r>
              <a:rPr lang="en-US" sz="48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3290" name="TextBox 54"/>
          <p:cNvSpPr txBox="1"/>
          <p:nvPr/>
        </p:nvSpPr>
        <p:spPr>
          <a:xfrm>
            <a:off x="889000" y="1295401"/>
            <a:ext cx="1297517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667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1</a:t>
            </a:r>
          </a:p>
        </p:txBody>
      </p:sp>
      <p:grpSp>
        <p:nvGrpSpPr>
          <p:cNvPr id="26" name="Group 33"/>
          <p:cNvGrpSpPr/>
          <p:nvPr/>
        </p:nvGrpSpPr>
        <p:grpSpPr>
          <a:xfrm>
            <a:off x="7536892" y="3255053"/>
            <a:ext cx="2167467" cy="1969911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10666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lstStyle/>
            <a:p>
              <a:pPr algn="ctr"/>
              <a:r>
                <a:rPr lang="en-US" sz="11733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7995639" y="3740574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8039666" y="3718561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8026118" y="3725899"/>
            <a:ext cx="1185333" cy="9905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7995639" y="3718561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30742" name="WordArt 40"/>
          <p:cNvSpPr>
            <a:spLocks noTextEdit="1"/>
          </p:cNvSpPr>
          <p:nvPr/>
        </p:nvSpPr>
        <p:spPr>
          <a:xfrm>
            <a:off x="8036279" y="3696548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30743" name="WordArt 41"/>
          <p:cNvSpPr>
            <a:spLocks noTextEdit="1"/>
          </p:cNvSpPr>
          <p:nvPr/>
        </p:nvSpPr>
        <p:spPr>
          <a:xfrm>
            <a:off x="8021038" y="3740574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34" presetClass="emph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-3.20988E-6 L 1.38889E-6 -0.07222 " pathEditMode="relative" rAng="0" ptsTypes="AA">
                                      <p:cBhvr>
                                        <p:cTn id="1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ldLvl="0" animBg="1"/>
      <p:bldP spid="6171" grpId="0" animBg="1"/>
      <p:bldP spid="617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2280073" y="1103208"/>
            <a:ext cx="3206327" cy="97366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 : 3 = ?</a:t>
            </a:r>
          </a:p>
        </p:txBody>
      </p:sp>
      <p:grpSp>
        <p:nvGrpSpPr>
          <p:cNvPr id="36867" name="Group 51"/>
          <p:cNvGrpSpPr/>
          <p:nvPr/>
        </p:nvGrpSpPr>
        <p:grpSpPr>
          <a:xfrm>
            <a:off x="179917" y="14817"/>
            <a:ext cx="6180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10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2667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9"/>
              <a:ext cx="76548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2342729" y="4740487"/>
            <a:ext cx="1962572" cy="96689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34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218" y="4877647"/>
            <a:ext cx="791633" cy="400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3245" y="4711701"/>
            <a:ext cx="1416049" cy="80221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969857" y="4810338"/>
            <a:ext cx="1090083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36872" name="WordArt 226"/>
          <p:cNvSpPr>
            <a:spLocks noTextEdit="1"/>
          </p:cNvSpPr>
          <p:nvPr/>
        </p:nvSpPr>
        <p:spPr>
          <a:xfrm>
            <a:off x="1118872" y="4939454"/>
            <a:ext cx="603249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4" name="AutoShape 51"/>
          <p:cNvSpPr/>
          <p:nvPr/>
        </p:nvSpPr>
        <p:spPr>
          <a:xfrm>
            <a:off x="2329181" y="3632200"/>
            <a:ext cx="1976120" cy="9465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34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238" y="3773594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512" y="3617384"/>
            <a:ext cx="1426633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985944" y="367622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36877" name="WordArt 226"/>
          <p:cNvSpPr>
            <a:spLocks noTextEdit="1"/>
          </p:cNvSpPr>
          <p:nvPr/>
        </p:nvSpPr>
        <p:spPr>
          <a:xfrm>
            <a:off x="1176020" y="3820584"/>
            <a:ext cx="618067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pic>
        <p:nvPicPr>
          <p:cNvPr id="36878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 flipV="1">
            <a:off x="810684" y="855133"/>
            <a:ext cx="11379200" cy="61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9" name="Picture 31" descr="people008"/>
          <p:cNvPicPr>
            <a:picLocks noChangeAspect="1"/>
          </p:cNvPicPr>
          <p:nvPr/>
        </p:nvPicPr>
        <p:blipFill>
          <a:blip r:embed="rId13">
            <a:lum contrast="12000"/>
          </a:blip>
          <a:stretch>
            <a:fillRect/>
          </a:stretch>
        </p:blipFill>
        <p:spPr>
          <a:xfrm flipH="1">
            <a:off x="10581218" y="5099051"/>
            <a:ext cx="1231900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0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033" y="-129116"/>
            <a:ext cx="1407584" cy="1200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679451" y="742951"/>
            <a:ext cx="1674283" cy="16404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36894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2885" y="-129116"/>
            <a:ext cx="1409700" cy="1200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AutoShape 51"/>
          <p:cNvSpPr/>
          <p:nvPr/>
        </p:nvSpPr>
        <p:spPr>
          <a:xfrm>
            <a:off x="2363047" y="2525608"/>
            <a:ext cx="1942253" cy="97959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r>
              <a:rPr lang="en-US" altLang="en-US" sz="34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14        </a:t>
            </a: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2701714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405" y="2412577"/>
            <a:ext cx="1426633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919904" y="2519680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36899" name="WordArt 226"/>
          <p:cNvSpPr>
            <a:spLocks noTextEdit="1"/>
          </p:cNvSpPr>
          <p:nvPr/>
        </p:nvSpPr>
        <p:spPr>
          <a:xfrm>
            <a:off x="1176020" y="2616624"/>
            <a:ext cx="618067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9" name="AutoShape 51"/>
          <p:cNvSpPr/>
          <p:nvPr/>
        </p:nvSpPr>
        <p:spPr>
          <a:xfrm>
            <a:off x="2343573" y="5849621"/>
            <a:ext cx="1961727" cy="9304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3467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pic>
        <p:nvPicPr>
          <p:cNvPr id="5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6220885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285" y="5998634"/>
            <a:ext cx="1426633" cy="80221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886884" y="6072718"/>
            <a:ext cx="1090083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36904" name="WordArt 226"/>
          <p:cNvSpPr>
            <a:spLocks noTextEdit="1"/>
          </p:cNvSpPr>
          <p:nvPr/>
        </p:nvSpPr>
        <p:spPr>
          <a:xfrm>
            <a:off x="977900" y="6184901"/>
            <a:ext cx="618067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D</a:t>
            </a:r>
          </a:p>
        </p:txBody>
      </p:sp>
      <p:sp>
        <p:nvSpPr>
          <p:cNvPr id="36905" name="WordArt 30"/>
          <p:cNvSpPr>
            <a:spLocks noTextEdit="1"/>
          </p:cNvSpPr>
          <p:nvPr/>
        </p:nvSpPr>
        <p:spPr>
          <a:xfrm>
            <a:off x="3083984" y="114300"/>
            <a:ext cx="7059083" cy="5863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20000"/>
          </a:bodyPr>
          <a:lstStyle/>
          <a:p>
            <a:pPr algn="ctr"/>
            <a:r>
              <a:rPr lang="en-US" sz="48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6906" name="TextBox 54"/>
          <p:cNvSpPr txBox="1"/>
          <p:nvPr/>
        </p:nvSpPr>
        <p:spPr>
          <a:xfrm>
            <a:off x="927101" y="1286934"/>
            <a:ext cx="1214967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667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536892" y="2772453"/>
            <a:ext cx="2167467" cy="1969911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10666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lstStyle/>
            <a:p>
              <a:pPr algn="ctr"/>
              <a:r>
                <a:rPr lang="en-US" sz="11733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7995639" y="3257974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8039666" y="3235961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8026118" y="3243299"/>
            <a:ext cx="1185333" cy="9905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7995639" y="3235961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30742" name="WordArt 40"/>
          <p:cNvSpPr>
            <a:spLocks noTextEdit="1"/>
          </p:cNvSpPr>
          <p:nvPr/>
        </p:nvSpPr>
        <p:spPr>
          <a:xfrm>
            <a:off x="8036279" y="3213948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30743" name="WordArt 41"/>
          <p:cNvSpPr>
            <a:spLocks noTextEdit="1"/>
          </p:cNvSpPr>
          <p:nvPr/>
        </p:nvSpPr>
        <p:spPr>
          <a:xfrm>
            <a:off x="8021038" y="3257974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1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10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500"/>
                            </p:stCondLst>
                            <p:childTnLst>
                              <p:par>
                                <p:cTn id="15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4" presetClass="emph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07407E-6 L 3.75E-6 -0.07222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ldLvl="0" animBg="1"/>
      <p:bldP spid="6171" grpId="0" animBg="1"/>
      <p:bldP spid="61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2510367" y="980441"/>
            <a:ext cx="3788833" cy="106169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lnSpc>
                <a:spcPct val="10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 x 2 + 5 = ?</a:t>
            </a:r>
          </a:p>
        </p:txBody>
      </p:sp>
      <p:grpSp>
        <p:nvGrpSpPr>
          <p:cNvPr id="53251" name="Group 51"/>
          <p:cNvGrpSpPr/>
          <p:nvPr/>
        </p:nvGrpSpPr>
        <p:grpSpPr>
          <a:xfrm>
            <a:off x="-84667" y="-61383"/>
            <a:ext cx="6180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2667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8"/>
              <a:ext cx="76548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2246207" y="2535344"/>
            <a:ext cx="1674283" cy="8686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</a:t>
            </a: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265" y="3770632"/>
            <a:ext cx="791633" cy="40004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205" y="3597064"/>
            <a:ext cx="1416049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969011" y="37041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56" name="WordArt 226"/>
          <p:cNvSpPr>
            <a:spLocks noTextEdit="1"/>
          </p:cNvSpPr>
          <p:nvPr/>
        </p:nvSpPr>
        <p:spPr>
          <a:xfrm>
            <a:off x="1039285" y="3811271"/>
            <a:ext cx="603249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4" name="AutoShape 51"/>
          <p:cNvSpPr/>
          <p:nvPr/>
        </p:nvSpPr>
        <p:spPr>
          <a:xfrm>
            <a:off x="2246207" y="4649047"/>
            <a:ext cx="1674283" cy="9956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47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4966547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285" y="4776471"/>
            <a:ext cx="1426633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836084" y="4866640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61" name="WordArt 226"/>
          <p:cNvSpPr>
            <a:spLocks noTextEdit="1"/>
          </p:cNvSpPr>
          <p:nvPr/>
        </p:nvSpPr>
        <p:spPr>
          <a:xfrm>
            <a:off x="977900" y="5027084"/>
            <a:ext cx="618067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pic>
        <p:nvPicPr>
          <p:cNvPr id="53262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 flipV="1">
            <a:off x="810684" y="855133"/>
            <a:ext cx="11379200" cy="61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people008"/>
          <p:cNvPicPr>
            <a:picLocks noChangeAspect="1"/>
          </p:cNvPicPr>
          <p:nvPr/>
        </p:nvPicPr>
        <p:blipFill>
          <a:blip r:embed="rId13">
            <a:lum contrast="12000"/>
          </a:blip>
          <a:stretch>
            <a:fillRect/>
          </a:stretch>
        </p:blipFill>
        <p:spPr>
          <a:xfrm flipH="1">
            <a:off x="10581218" y="5099051"/>
            <a:ext cx="1231900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4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033" y="-129116"/>
            <a:ext cx="1407584" cy="1200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679451" y="742951"/>
            <a:ext cx="1674283" cy="16404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53278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2885" y="-129116"/>
            <a:ext cx="1409700" cy="1200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AutoShape 51"/>
          <p:cNvSpPr/>
          <p:nvPr/>
        </p:nvSpPr>
        <p:spPr>
          <a:xfrm>
            <a:off x="2223635" y="3533352"/>
            <a:ext cx="1691217" cy="9296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85</a:t>
            </a: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2794001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345" y="2571751"/>
            <a:ext cx="1426633" cy="80221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886884" y="2678854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83" name="WordArt 226"/>
          <p:cNvSpPr>
            <a:spLocks noTextEdit="1"/>
          </p:cNvSpPr>
          <p:nvPr/>
        </p:nvSpPr>
        <p:spPr>
          <a:xfrm>
            <a:off x="1027853" y="2724998"/>
            <a:ext cx="618067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9" name="AutoShape 51"/>
          <p:cNvSpPr/>
          <p:nvPr/>
        </p:nvSpPr>
        <p:spPr>
          <a:xfrm>
            <a:off x="2230121" y="5773421"/>
            <a:ext cx="1690369" cy="879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</a:p>
        </p:txBody>
      </p:sp>
      <p:pic>
        <p:nvPicPr>
          <p:cNvPr id="5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5" y="6144685"/>
            <a:ext cx="791633" cy="3513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285" y="5922434"/>
            <a:ext cx="1426633" cy="80221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886884" y="5996518"/>
            <a:ext cx="1090083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667" dirty="0">
              <a:latin typeface="Times New Roman" panose="02020603050405020304" pitchFamily="18" charset="0"/>
            </a:endParaRPr>
          </a:p>
        </p:txBody>
      </p:sp>
      <p:sp>
        <p:nvSpPr>
          <p:cNvPr id="53288" name="WordArt 226"/>
          <p:cNvSpPr>
            <a:spLocks noTextEdit="1"/>
          </p:cNvSpPr>
          <p:nvPr/>
        </p:nvSpPr>
        <p:spPr>
          <a:xfrm>
            <a:off x="977900" y="6108701"/>
            <a:ext cx="618067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7500" lnSpcReduction="20000"/>
          </a:bodyPr>
          <a:lstStyle/>
          <a:p>
            <a:pPr algn="ctr"/>
            <a:r>
              <a:rPr lang="en-US" sz="48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D</a:t>
            </a:r>
          </a:p>
        </p:txBody>
      </p:sp>
      <p:sp>
        <p:nvSpPr>
          <p:cNvPr id="53289" name="WordArt 30"/>
          <p:cNvSpPr>
            <a:spLocks noTextEdit="1"/>
          </p:cNvSpPr>
          <p:nvPr/>
        </p:nvSpPr>
        <p:spPr>
          <a:xfrm>
            <a:off x="3083984" y="114300"/>
            <a:ext cx="7059083" cy="5863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20000"/>
          </a:bodyPr>
          <a:lstStyle/>
          <a:p>
            <a:pPr algn="ctr"/>
            <a:r>
              <a:rPr lang="en-US" sz="48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3290" name="TextBox 54"/>
          <p:cNvSpPr txBox="1"/>
          <p:nvPr/>
        </p:nvSpPr>
        <p:spPr>
          <a:xfrm>
            <a:off x="889000" y="1295401"/>
            <a:ext cx="1297517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667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3</a:t>
            </a:r>
          </a:p>
        </p:txBody>
      </p:sp>
      <p:grpSp>
        <p:nvGrpSpPr>
          <p:cNvPr id="26" name="Group 33"/>
          <p:cNvGrpSpPr/>
          <p:nvPr/>
        </p:nvGrpSpPr>
        <p:grpSpPr>
          <a:xfrm>
            <a:off x="7536892" y="3255053"/>
            <a:ext cx="2167467" cy="1969911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10666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lstStyle/>
            <a:p>
              <a:pPr algn="ctr"/>
              <a:r>
                <a:rPr lang="en-US" sz="11733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7995639" y="3740574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8039666" y="3718561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8026118" y="3725899"/>
            <a:ext cx="1185333" cy="9905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7995639" y="3718561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30742" name="WordArt 40"/>
          <p:cNvSpPr>
            <a:spLocks noTextEdit="1"/>
          </p:cNvSpPr>
          <p:nvPr/>
        </p:nvSpPr>
        <p:spPr>
          <a:xfrm>
            <a:off x="8036279" y="3696548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30743" name="WordArt 41"/>
          <p:cNvSpPr>
            <a:spLocks noTextEdit="1"/>
          </p:cNvSpPr>
          <p:nvPr/>
        </p:nvSpPr>
        <p:spPr>
          <a:xfrm>
            <a:off x="8021038" y="3740574"/>
            <a:ext cx="1185333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6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35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27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9898D-EFDC-DB21-F5D8-67DCDB22A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718" y="1475159"/>
            <a:ext cx="5047926" cy="4712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0ABB8-85BC-C266-FEB1-9D528E5A6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4099" y="2914469"/>
            <a:ext cx="9920714" cy="18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76869-C706-B57C-08AF-DB0BE3080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6478" r="3782" b="48603"/>
          <a:stretch/>
        </p:blipFill>
        <p:spPr>
          <a:xfrm>
            <a:off x="-166900" y="0"/>
            <a:ext cx="123565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31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C0CE8-0481-7609-B8E7-06A5E67A62A9}"/>
              </a:ext>
            </a:extLst>
          </p:cNvPr>
          <p:cNvSpPr/>
          <p:nvPr/>
        </p:nvSpPr>
        <p:spPr>
          <a:xfrm>
            <a:off x="2108200" y="150689"/>
            <a:ext cx="7696581" cy="966911"/>
          </a:xfrm>
          <a:prstGeom prst="roundRect">
            <a:avLst>
              <a:gd name="adj" fmla="val 389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612886" y="150689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rean Cottagecore Aesthetic MK Campaign by Slidesgo">
  <a:themeElements>
    <a:clrScheme name="Simple Light">
      <a:dk1>
        <a:srgbClr val="FDF5DC"/>
      </a:dk1>
      <a:lt1>
        <a:srgbClr val="F7D39F"/>
      </a:lt1>
      <a:dk2>
        <a:srgbClr val="F3A780"/>
      </a:dk2>
      <a:lt2>
        <a:srgbClr val="EC7E5D"/>
      </a:lt2>
      <a:accent1>
        <a:srgbClr val="8E7749"/>
      </a:accent1>
      <a:accent2>
        <a:srgbClr val="6D5B35"/>
      </a:accent2>
      <a:accent3>
        <a:srgbClr val="E5B223"/>
      </a:accent3>
      <a:accent4>
        <a:srgbClr val="CC8D1D"/>
      </a:accent4>
      <a:accent5>
        <a:srgbClr val="A0BC62"/>
      </a:accent5>
      <a:accent6>
        <a:srgbClr val="819E49"/>
      </a:accent6>
      <a:hlink>
        <a:srgbClr val="6D5B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665</Words>
  <Application>Microsoft Office PowerPoint</Application>
  <PresentationFormat>Widescreen</PresentationFormat>
  <Paragraphs>156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.TMC-Ong Do</vt:lpstr>
      <vt:lpstr>.VnTimeH</vt:lpstr>
      <vt:lpstr>Arial</vt:lpstr>
      <vt:lpstr>Bebas Neue</vt:lpstr>
      <vt:lpstr>Calibri</vt:lpstr>
      <vt:lpstr>Calibri Light</vt:lpstr>
      <vt:lpstr>Impact</vt:lpstr>
      <vt:lpstr>McLaren</vt:lpstr>
      <vt:lpstr>Open Sans Medium</vt:lpstr>
      <vt:lpstr>Times New Roman</vt:lpstr>
      <vt:lpstr>Office Theme</vt:lpstr>
      <vt:lpstr>Korean Cottagecore Aesthetic MK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2023-08-16T07:21:08Z</dcterms:created>
  <dcterms:modified xsi:type="dcterms:W3CDTF">2023-08-22T05:24:27Z</dcterms:modified>
</cp:coreProperties>
</file>